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 Slab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font" Target="fonts/RobotoSlab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ace95c7c4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face95c7c4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ace95c7c4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face95c7c4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ace95c7c4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face95c7c4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ace95c7c4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face95c7c4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face95c7c4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face95c7c4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face95c7c4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face95c7c4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face95c7c4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face95c7c4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face95c7c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face95c7c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face95c7c4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face95c7c4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ace95c7c4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face95c7c4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ace95c7c4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face95c7c4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face95c7c4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face95c7c4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ace95c7c4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ace95c7c4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face95c7c4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face95c7c4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ace95c7c4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ace95c7c4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Data Analysis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Arjun M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22IDA001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industries with respect to location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Bar chart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0"/>
            <a:ext cx="7271575" cy="4568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125" y="4568725"/>
            <a:ext cx="7089350" cy="2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458025"/>
            <a:ext cx="6568800" cy="34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276225"/>
            <a:ext cx="4458150" cy="45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0375" y="276225"/>
            <a:ext cx="2470925" cy="411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87900" y="210150"/>
            <a:ext cx="83682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Mean salary based on industry</a:t>
            </a:r>
            <a:endParaRPr sz="2000"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39675"/>
            <a:ext cx="5354200" cy="38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4200" y="739675"/>
            <a:ext cx="3789800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salary in IT-Software,Software services with respect to minimum experience</a:t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2193750"/>
            <a:ext cx="8368201" cy="110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87900" y="1358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analysis</a:t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75" y="979125"/>
            <a:ext cx="7162800" cy="39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dataset: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5"/>
            <a:ext cx="8368200" cy="3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05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90"/>
              <a:buChar char="●"/>
            </a:pPr>
            <a:r>
              <a:rPr lang="en" sz="1290"/>
              <a:t>The dataset consist of the fields:</a:t>
            </a:r>
            <a:endParaRPr sz="1290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290"/>
              <a:t>Job title</a:t>
            </a:r>
            <a:endParaRPr sz="1290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290"/>
              <a:t>Key skills</a:t>
            </a:r>
            <a:endParaRPr sz="1290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290"/>
              <a:t>Location</a:t>
            </a:r>
            <a:endParaRPr sz="1290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290"/>
              <a:t>Role </a:t>
            </a:r>
            <a:r>
              <a:rPr lang="en" sz="1290"/>
              <a:t>category</a:t>
            </a:r>
            <a:endParaRPr sz="1390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290"/>
              <a:t>Industry</a:t>
            </a:r>
            <a:endParaRPr sz="1290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290"/>
              <a:t>Role</a:t>
            </a:r>
            <a:endParaRPr sz="1290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290"/>
              <a:t>Salary</a:t>
            </a:r>
            <a:endParaRPr sz="1290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290"/>
              <a:t>Latitude and longitude</a:t>
            </a:r>
            <a:endParaRPr sz="1290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rPr lang="en" sz="1290"/>
              <a:t>Minimum and maximum experience</a:t>
            </a:r>
            <a:endParaRPr sz="129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98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4597"/>
            <a:ext cx="9143999" cy="42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4225"/>
            <a:ext cx="9144000" cy="42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8025"/>
            <a:ext cx="9144002" cy="411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dataset consist of 489 rows and the screen shots depicts only a preview of some of those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jobs based on industry: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Frequency distribution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371475"/>
            <a:ext cx="4889175" cy="440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7075" y="371475"/>
            <a:ext cx="3479025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152400" y="61400"/>
            <a:ext cx="8368200" cy="39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Pie chart for the data</a:t>
            </a:r>
            <a:endParaRPr sz="2100"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8885" y="0"/>
            <a:ext cx="527348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