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9987"/>
    <a:srgbClr val="57696D"/>
    <a:srgbClr val="EEEFF3"/>
    <a:srgbClr val="DED7D0"/>
    <a:srgbClr val="B4A697"/>
    <a:srgbClr val="B8DDEE"/>
    <a:srgbClr val="1C5772"/>
    <a:srgbClr val="16455A"/>
    <a:srgbClr val="8AC7E2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4C967-D601-4AE3-8024-0E9646C3B6D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3C7B4-E187-4FCA-8CD3-9D42CCE0C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89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D9A7-0B47-49B2-A306-F839EF3B9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FAC3D-670F-4655-AD2F-1B5EFC373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4BECE-B815-4306-B44B-6241F7C5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D857-059D-456A-BE02-86B7B3DFA1F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EC70E-AC62-4291-B469-EF6E58A6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BA58-7881-4C8B-AA66-A5E6BD73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AD03-87FD-4B4E-8F55-E786086D6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7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440B-5B7B-4F7F-8CFA-BEBD48ED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9B9E5-AF11-48C2-BF39-444B2515B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89189-506C-4FA9-BF5D-EBE093235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D857-059D-456A-BE02-86B7B3DFA1F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4DC53-5686-4DCF-8BCC-4BC3F8E4C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AFF83-84B6-48F4-B7D8-DD0AEA092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AD03-87FD-4B4E-8F55-E786086D6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3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597A4-D2E8-4F55-9EF0-6FFE0E498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C017F-BC9B-43EF-B070-433ED8A0F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9F78C-1157-4918-88B1-6AACAED5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D857-059D-456A-BE02-86B7B3DFA1F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6C50D-B36F-493B-A090-E35521ED6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C4105-305E-49E0-B443-26F2194C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AD03-87FD-4B4E-8F55-E786086D6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1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FB88-A495-40F9-89E8-A7227AC8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B18E2-A0A5-4537-996D-A28C489EB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8AE96-7E42-498D-818A-EBC4D2C0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D857-059D-456A-BE02-86B7B3DFA1F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77720-BAE5-4340-B467-252010B05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F31B-EB60-43AD-83E9-3170E816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AD03-87FD-4B4E-8F55-E786086D6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0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EDC7-A084-425A-B4B5-29F497E8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5069E-F5A0-4B6F-9D3B-5978048DB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55C16-8162-4490-BD3A-FDFD89C4A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D857-059D-456A-BE02-86B7B3DFA1F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DF54-1B5D-4D79-97F7-5B0098B5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427B0-0392-4FE5-BC81-727C6F62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AD03-87FD-4B4E-8F55-E786086D6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6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AAFB-48A8-4E07-B19E-9C7E3516E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BCF67-05D0-4A12-A220-85CDA0623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74EBE-6A39-471A-9D6D-DE8D4C4A8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B9437-594F-430A-9A8D-083C2883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D857-059D-456A-BE02-86B7B3DFA1F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0798A-9E80-42F7-916C-E4AA707F5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07144-35D7-4444-B524-48B53F02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AD03-87FD-4B4E-8F55-E786086D6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4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09F8-0492-4DFF-976D-C897607E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31C9C-9701-4804-89F9-35F3DE0A7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F33E6-2BF7-4DB2-88EE-D13F560A8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B947B1-4892-4430-9B77-4BB3AA54A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5BD4F9-CF26-441D-88CF-690E67216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13AA8E-0D14-42AF-8896-3118E8B23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D857-059D-456A-BE02-86B7B3DFA1F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BC75-BAC3-4A3C-ABF8-D672D34A2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FF9C93-15CB-441C-868C-B1E038F3A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AD03-87FD-4B4E-8F55-E786086D6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3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2A99-A791-4035-A594-CD288EE13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E1238-5B73-47A0-82B0-1D773CE5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D857-059D-456A-BE02-86B7B3DFA1F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5A50B-D26A-4396-BD1C-1975A74A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B365B-9AA4-46BC-AA31-C8917C489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AD03-87FD-4B4E-8F55-E786086D6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1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A3490-9C26-45A8-B1A2-B8B77D3B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D857-059D-456A-BE02-86B7B3DFA1F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327D5-023F-4FCF-8513-D97F6A9E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A22DF-1BDA-4F6E-B67F-4AE47527A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AD03-87FD-4B4E-8F55-E786086D6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9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DE6C-99B5-48AB-A7F8-BD839469A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E5BFF-9358-4D4D-8C5D-7B1D040F5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9A7EE-F198-4FC0-A6BE-63053FA5A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60749-2AA3-4CA3-9278-8A358ACF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D857-059D-456A-BE02-86B7B3DFA1F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BC070-C9D7-4870-ACEB-8E2E27C8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8DA5C-DEBC-4539-AD80-9261BA0B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AD03-87FD-4B4E-8F55-E786086D6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6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266D5-5818-4E25-8B08-AFDF37B44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019EA-A198-4365-806C-277FDDA21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61433-E18B-4D98-A550-3C1F7F5A9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2DCC5-1032-4388-9A5E-E8FBC2CB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D857-059D-456A-BE02-86B7B3DFA1F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7428F-B528-48CC-A8C6-C65BDF584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EF426-9EDA-4720-B57D-77A65DD0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AD03-87FD-4B4E-8F55-E786086D6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937F94-5714-4E8E-A2C4-95B95710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ED9FA-5D4C-41C0-8B8D-0F842F3D3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30B0B-15BD-49BB-B8E4-5899D796A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5D857-059D-456A-BE02-86B7B3DFA1F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55309-5B9F-415D-83B1-FE913D147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34F8B-D3F2-492F-9172-8467C37C2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AAD03-87FD-4B4E-8F55-E786086D6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5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4FDC73CB-312B-4A13-8BAC-7B17171FB219}"/>
              </a:ext>
            </a:extLst>
          </p:cNvPr>
          <p:cNvSpPr/>
          <p:nvPr/>
        </p:nvSpPr>
        <p:spPr>
          <a:xfrm>
            <a:off x="1381375" y="4336106"/>
            <a:ext cx="3969086" cy="3586134"/>
          </a:xfrm>
          <a:prstGeom prst="rect">
            <a:avLst/>
          </a:prstGeom>
          <a:solidFill>
            <a:srgbClr val="EEE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2C20D13-8EAC-4190-8AA6-268C0CEC2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106" y="1558838"/>
            <a:ext cx="1689939" cy="14994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B4C4B3-E1E9-4740-A4A9-4C45092BE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203" y="949961"/>
            <a:ext cx="5035703" cy="27838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E1132F-A65B-42B3-BC96-DAD4FD9F0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9954" y="1572896"/>
            <a:ext cx="1687774" cy="9613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6D3422-531E-4272-9D54-C8D2972CF9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9954" y="2772411"/>
            <a:ext cx="1720670" cy="9613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8EA187-0CAE-4953-B1D0-AF99DDBE5CE6}"/>
              </a:ext>
            </a:extLst>
          </p:cNvPr>
          <p:cNvSpPr txBox="1"/>
          <p:nvPr/>
        </p:nvSpPr>
        <p:spPr>
          <a:xfrm>
            <a:off x="9089953" y="965200"/>
            <a:ext cx="172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A99987"/>
                </a:solidFill>
                <a:latin typeface="Blackadder ITC" panose="04020505051007020D02" pitchFamily="82" charset="0"/>
              </a:rPr>
              <a:t>Trending Recipes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4AB22A-E289-4C8E-BA06-46348EC2BDBA}"/>
              </a:ext>
            </a:extLst>
          </p:cNvPr>
          <p:cNvCxnSpPr/>
          <p:nvPr/>
        </p:nvCxnSpPr>
        <p:spPr>
          <a:xfrm>
            <a:off x="9338733" y="1334532"/>
            <a:ext cx="12276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0D4398-F3F8-4626-84A1-C2483E7E4D5C}"/>
              </a:ext>
            </a:extLst>
          </p:cNvPr>
          <p:cNvSpPr txBox="1"/>
          <p:nvPr/>
        </p:nvSpPr>
        <p:spPr>
          <a:xfrm>
            <a:off x="9089953" y="1220284"/>
            <a:ext cx="172066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A99987"/>
                </a:solidFill>
                <a:latin typeface="Blackadder ITC" panose="04020505051007020D02" pitchFamily="82" charset="0"/>
              </a:rPr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68BB6E-353F-46F3-BD0D-9CE7DFFE8167}"/>
              </a:ext>
            </a:extLst>
          </p:cNvPr>
          <p:cNvSpPr txBox="1"/>
          <p:nvPr/>
        </p:nvSpPr>
        <p:spPr>
          <a:xfrm>
            <a:off x="1381376" y="965200"/>
            <a:ext cx="1720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A99987"/>
                </a:solidFill>
                <a:latin typeface="Blackadder ITC" panose="04020505051007020D02" pitchFamily="82" charset="0"/>
              </a:rPr>
              <a:t>Favorite of the Month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032249-5F26-420C-BD5E-7D692B003888}"/>
              </a:ext>
            </a:extLst>
          </p:cNvPr>
          <p:cNvCxnSpPr/>
          <p:nvPr/>
        </p:nvCxnSpPr>
        <p:spPr>
          <a:xfrm>
            <a:off x="1630156" y="1334532"/>
            <a:ext cx="12276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7DB477B-A1A4-4FA6-A629-C7687FA1DBD3}"/>
              </a:ext>
            </a:extLst>
          </p:cNvPr>
          <p:cNvSpPr txBox="1"/>
          <p:nvPr/>
        </p:nvSpPr>
        <p:spPr>
          <a:xfrm>
            <a:off x="1381376" y="1220284"/>
            <a:ext cx="172066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A99987"/>
                </a:solidFill>
                <a:latin typeface="Blackadder ITC" panose="04020505051007020D02" pitchFamily="82" charset="0"/>
              </a:rPr>
              <a:t>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18AF8A-574A-46E3-97B7-AEF0C56EEAEC}"/>
              </a:ext>
            </a:extLst>
          </p:cNvPr>
          <p:cNvSpPr txBox="1"/>
          <p:nvPr/>
        </p:nvSpPr>
        <p:spPr>
          <a:xfrm>
            <a:off x="1396740" y="3058267"/>
            <a:ext cx="1720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A99987"/>
                </a:solidFill>
              </a:rPr>
              <a:t>Chocolate Cheesecake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BB1B06-E7AA-42CB-9402-4324DB3CF025}"/>
              </a:ext>
            </a:extLst>
          </p:cNvPr>
          <p:cNvSpPr txBox="1"/>
          <p:nvPr/>
        </p:nvSpPr>
        <p:spPr>
          <a:xfrm>
            <a:off x="1381375" y="3344129"/>
            <a:ext cx="17206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A99987"/>
                </a:solidFill>
              </a:rPr>
              <a:t>No bake, No gelatin, eggless, without spring form pam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A2888E5-288E-495B-A53E-1DAB978A040B}"/>
              </a:ext>
            </a:extLst>
          </p:cNvPr>
          <p:cNvSpPr/>
          <p:nvPr/>
        </p:nvSpPr>
        <p:spPr>
          <a:xfrm>
            <a:off x="1412106" y="38588"/>
            <a:ext cx="1872551" cy="369332"/>
          </a:xfrm>
          <a:prstGeom prst="ellipse">
            <a:avLst/>
          </a:prstGeom>
          <a:noFill/>
          <a:ln w="3175">
            <a:solidFill>
              <a:srgbClr val="A99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99987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546929-1C3D-42FA-9350-B6CA53C79933}"/>
              </a:ext>
            </a:extLst>
          </p:cNvPr>
          <p:cNvSpPr txBox="1"/>
          <p:nvPr/>
        </p:nvSpPr>
        <p:spPr>
          <a:xfrm>
            <a:off x="1535720" y="4858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dwardian Script ITC" panose="030303020407070D0804" pitchFamily="66" charset="0"/>
              </a:rPr>
              <a:t>Honey I’m Home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C97CFC-50BC-4973-B0C0-C43B498E3FEC}"/>
              </a:ext>
            </a:extLst>
          </p:cNvPr>
          <p:cNvSpPr/>
          <p:nvPr/>
        </p:nvSpPr>
        <p:spPr>
          <a:xfrm>
            <a:off x="0" y="456692"/>
            <a:ext cx="12192000" cy="338555"/>
          </a:xfrm>
          <a:prstGeom prst="rect">
            <a:avLst/>
          </a:prstGeom>
          <a:solidFill>
            <a:srgbClr val="B4A697"/>
          </a:solidFill>
          <a:ln>
            <a:solidFill>
              <a:srgbClr val="A99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99987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2DDCDF3-59B6-495F-9172-47BF46FD3FAD}"/>
              </a:ext>
            </a:extLst>
          </p:cNvPr>
          <p:cNvSpPr/>
          <p:nvPr/>
        </p:nvSpPr>
        <p:spPr>
          <a:xfrm>
            <a:off x="4799302" y="11234"/>
            <a:ext cx="1202264" cy="4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A99987"/>
                </a:solidFill>
              </a:rPr>
              <a:t>KNOW ME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F90229-CD30-41ED-A999-ED5B721E5868}"/>
              </a:ext>
            </a:extLst>
          </p:cNvPr>
          <p:cNvSpPr/>
          <p:nvPr/>
        </p:nvSpPr>
        <p:spPr>
          <a:xfrm>
            <a:off x="6001566" y="11234"/>
            <a:ext cx="1202264" cy="4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A99987"/>
                </a:solidFill>
              </a:rPr>
              <a:t>RECIPES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3844C0-6B34-4D71-BEEB-08F6AC7E526C}"/>
              </a:ext>
            </a:extLst>
          </p:cNvPr>
          <p:cNvSpPr/>
          <p:nvPr/>
        </p:nvSpPr>
        <p:spPr>
          <a:xfrm>
            <a:off x="7203830" y="11234"/>
            <a:ext cx="1202264" cy="4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A99987"/>
                </a:solidFill>
              </a:rPr>
              <a:t>LIFESTYLE / TRAVEL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98A58C-8E66-4F60-9F1D-5D15681F7FEE}"/>
              </a:ext>
            </a:extLst>
          </p:cNvPr>
          <p:cNvSpPr/>
          <p:nvPr/>
        </p:nvSpPr>
        <p:spPr>
          <a:xfrm>
            <a:off x="8406094" y="11234"/>
            <a:ext cx="1202264" cy="4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A99987"/>
                </a:solidFill>
              </a:rPr>
              <a:t>COMMUNITY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664FF5-48C5-4304-BBD3-33B3B252BEA5}"/>
              </a:ext>
            </a:extLst>
          </p:cNvPr>
          <p:cNvSpPr/>
          <p:nvPr/>
        </p:nvSpPr>
        <p:spPr>
          <a:xfrm>
            <a:off x="9608358" y="11234"/>
            <a:ext cx="1202264" cy="4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A99987"/>
                </a:solidFill>
              </a:rPr>
              <a:t>TRICKS &amp; TIPS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C83A3C2-1213-4B58-BBA6-2310D92F1D2B}"/>
              </a:ext>
            </a:extLst>
          </p:cNvPr>
          <p:cNvCxnSpPr/>
          <p:nvPr/>
        </p:nvCxnSpPr>
        <p:spPr>
          <a:xfrm>
            <a:off x="2692400" y="4140199"/>
            <a:ext cx="6646333" cy="0"/>
          </a:xfrm>
          <a:prstGeom prst="line">
            <a:avLst/>
          </a:prstGeom>
          <a:ln>
            <a:solidFill>
              <a:srgbClr val="A9998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A4BCC68-CFA8-468D-A9E2-96B868EB4FF8}"/>
              </a:ext>
            </a:extLst>
          </p:cNvPr>
          <p:cNvSpPr/>
          <p:nvPr/>
        </p:nvSpPr>
        <p:spPr>
          <a:xfrm>
            <a:off x="6001566" y="3429022"/>
            <a:ext cx="182880" cy="182880"/>
          </a:xfrm>
          <a:prstGeom prst="ellipse">
            <a:avLst/>
          </a:prstGeom>
          <a:solidFill>
            <a:srgbClr val="DED7D0"/>
          </a:solidFill>
          <a:ln>
            <a:solidFill>
              <a:srgbClr val="A99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99987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C2DC56F-A418-4958-A1DA-E2F8652A1DC6}"/>
              </a:ext>
            </a:extLst>
          </p:cNvPr>
          <p:cNvSpPr/>
          <p:nvPr/>
        </p:nvSpPr>
        <p:spPr>
          <a:xfrm>
            <a:off x="6304029" y="3418034"/>
            <a:ext cx="182880" cy="182880"/>
          </a:xfrm>
          <a:prstGeom prst="ellipse">
            <a:avLst/>
          </a:prstGeom>
          <a:solidFill>
            <a:srgbClr val="DED7D0"/>
          </a:solidFill>
          <a:ln>
            <a:solidFill>
              <a:srgbClr val="A99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99987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AFBC562-53CD-4F69-AA0E-5AEF23D1D52F}"/>
              </a:ext>
            </a:extLst>
          </p:cNvPr>
          <p:cNvSpPr/>
          <p:nvPr/>
        </p:nvSpPr>
        <p:spPr>
          <a:xfrm>
            <a:off x="5699102" y="3429022"/>
            <a:ext cx="182880" cy="182880"/>
          </a:xfrm>
          <a:prstGeom prst="ellipse">
            <a:avLst/>
          </a:prstGeom>
          <a:solidFill>
            <a:srgbClr val="A99987"/>
          </a:solidFill>
          <a:ln>
            <a:solidFill>
              <a:srgbClr val="A99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99987"/>
              </a:solidFill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321CE5AD-3BBD-4826-AE1F-86477BB92C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7397" y="456690"/>
            <a:ext cx="1536249" cy="329933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7450A17D-4107-48D1-8C1A-5BA8B9813ED1}"/>
              </a:ext>
            </a:extLst>
          </p:cNvPr>
          <p:cNvGrpSpPr/>
          <p:nvPr/>
        </p:nvGrpSpPr>
        <p:grpSpPr>
          <a:xfrm>
            <a:off x="0" y="8080502"/>
            <a:ext cx="12192000" cy="338555"/>
            <a:chOff x="-2994" y="6095424"/>
            <a:chExt cx="12192000" cy="338555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C63047D-3FCD-47B1-B815-EAEF7D65862F}"/>
                </a:ext>
              </a:extLst>
            </p:cNvPr>
            <p:cNvSpPr/>
            <p:nvPr/>
          </p:nvSpPr>
          <p:spPr>
            <a:xfrm>
              <a:off x="-2994" y="6095424"/>
              <a:ext cx="12192000" cy="338555"/>
            </a:xfrm>
            <a:prstGeom prst="rect">
              <a:avLst/>
            </a:prstGeom>
            <a:solidFill>
              <a:srgbClr val="B4A697"/>
            </a:solidFill>
            <a:ln>
              <a:solidFill>
                <a:srgbClr val="A999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99987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3EA7BA7-D8B7-49E9-98CA-9E0F77A77738}"/>
                </a:ext>
              </a:extLst>
            </p:cNvPr>
            <p:cNvSpPr/>
            <p:nvPr/>
          </p:nvSpPr>
          <p:spPr>
            <a:xfrm>
              <a:off x="1380190" y="6095424"/>
              <a:ext cx="9363456" cy="338555"/>
            </a:xfrm>
            <a:prstGeom prst="rect">
              <a:avLst/>
            </a:prstGeom>
            <a:solidFill>
              <a:srgbClr val="B4A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DED7D0"/>
                  </a:solidFill>
                </a:rPr>
                <a:t>© 2021 Honey I’m Home </a:t>
              </a:r>
            </a:p>
          </p:txBody>
        </p: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E13E80DC-D07B-4184-989C-EF5F96C3E4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646" y="4336106"/>
            <a:ext cx="5392000" cy="358613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40F53761-DEBE-4A3F-A9BF-34891043B1FF}"/>
              </a:ext>
            </a:extLst>
          </p:cNvPr>
          <p:cNvSpPr txBox="1"/>
          <p:nvPr/>
        </p:nvSpPr>
        <p:spPr>
          <a:xfrm>
            <a:off x="2119065" y="5067375"/>
            <a:ext cx="2493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A99987"/>
                </a:solidFill>
                <a:latin typeface="Blackadder ITC" panose="04020505051007020D02" pitchFamily="82" charset="0"/>
              </a:rPr>
              <a:t>What’s Cooking?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E4E2ECB-D7E7-4558-8246-8285001E7A8E}"/>
              </a:ext>
            </a:extLst>
          </p:cNvPr>
          <p:cNvSpPr/>
          <p:nvPr/>
        </p:nvSpPr>
        <p:spPr>
          <a:xfrm>
            <a:off x="2080951" y="5709556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57696D"/>
                </a:solidFill>
                <a:effectLst/>
                <a:latin typeface="Roboto"/>
              </a:rPr>
              <a:t>Sweet &amp; Spicy Chicken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3332443-9742-4A19-802A-2F96445992E7}"/>
              </a:ext>
            </a:extLst>
          </p:cNvPr>
          <p:cNvSpPr/>
          <p:nvPr/>
        </p:nvSpPr>
        <p:spPr>
          <a:xfrm>
            <a:off x="2014426" y="6099102"/>
            <a:ext cx="27029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0" dirty="0">
                <a:solidFill>
                  <a:srgbClr val="57696D"/>
                </a:solidFill>
                <a:effectLst/>
                <a:latin typeface="Roboto"/>
              </a:rPr>
              <a:t>One Pot Dish | Quick Stir | LESS OIL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1FB5E0-5773-497D-9464-DA5452E5AF70}"/>
              </a:ext>
            </a:extLst>
          </p:cNvPr>
          <p:cNvSpPr/>
          <p:nvPr/>
        </p:nvSpPr>
        <p:spPr>
          <a:xfrm>
            <a:off x="2764786" y="6588462"/>
            <a:ext cx="1202264" cy="445457"/>
          </a:xfrm>
          <a:prstGeom prst="rect">
            <a:avLst/>
          </a:prstGeom>
          <a:solidFill>
            <a:srgbClr val="A999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VIEW RECIPE</a:t>
            </a:r>
          </a:p>
        </p:txBody>
      </p:sp>
    </p:spTree>
    <p:extLst>
      <p:ext uri="{BB962C8B-B14F-4D97-AF65-F5344CB8AC3E}">
        <p14:creationId xmlns:p14="http://schemas.microsoft.com/office/powerpoint/2010/main" val="3762824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58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Blackadder ITC</vt:lpstr>
      <vt:lpstr>Calibri</vt:lpstr>
      <vt:lpstr>Calibri Light</vt:lpstr>
      <vt:lpstr>Edwardian Script ITC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Manathanath, Arjunraghavan (ETW - Wipro)</dc:creator>
  <cp:lastModifiedBy>Manathanath, Arjunraghavan (ETW - Wipro)</cp:lastModifiedBy>
  <cp:revision>10</cp:revision>
  <dcterms:created xsi:type="dcterms:W3CDTF">2021-06-22T18:01:21Z</dcterms:created>
  <dcterms:modified xsi:type="dcterms:W3CDTF">2021-06-23T07:57:33Z</dcterms:modified>
</cp:coreProperties>
</file>