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drive.google.com/file/d/1Ux2kwj9jQkQmOvyi_IG4O0woWt61MTmO/view?usp=sharing" TargetMode="Externa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Arjun Rishi S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