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tags/tag14.xml" ContentType="application/vnd.openxmlformats-officedocument.presentationml.tags+xml"/>
  <Override PartName="/ppt/tags/tag15.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16.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7.xml" ContentType="application/vnd.openxmlformats-officedocument.theme+xml"/>
  <Override PartName="/ppt/tags/tag17.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43" r:id="rId4"/>
    <p:sldMasterId id="2147483920" r:id="rId5"/>
    <p:sldMasterId id="2147483930" r:id="rId6"/>
    <p:sldMasterId id="2147483937" r:id="rId7"/>
    <p:sldMasterId id="2147483946" r:id="rId8"/>
    <p:sldMasterId id="2147483966" r:id="rId9"/>
    <p:sldMasterId id="2147484049" r:id="rId10"/>
  </p:sldMasterIdLst>
  <p:notesMasterIdLst>
    <p:notesMasterId r:id="rId32"/>
  </p:notesMasterIdLst>
  <p:handoutMasterIdLst>
    <p:handoutMasterId r:id="rId33"/>
  </p:handoutMasterIdLst>
  <p:sldIdLst>
    <p:sldId id="256" r:id="rId11"/>
    <p:sldId id="2147482121" r:id="rId12"/>
    <p:sldId id="2147482152" r:id="rId13"/>
    <p:sldId id="2147482130" r:id="rId14"/>
    <p:sldId id="2147482143" r:id="rId15"/>
    <p:sldId id="2147482144" r:id="rId16"/>
    <p:sldId id="2147482146" r:id="rId17"/>
    <p:sldId id="2147482128" r:id="rId18"/>
    <p:sldId id="2147482145" r:id="rId19"/>
    <p:sldId id="2147482111" r:id="rId20"/>
    <p:sldId id="2147482147" r:id="rId21"/>
    <p:sldId id="2147482113" r:id="rId22"/>
    <p:sldId id="2147482151" r:id="rId23"/>
    <p:sldId id="2147482114" r:id="rId24"/>
    <p:sldId id="2147482153" r:id="rId25"/>
    <p:sldId id="2147482116" r:id="rId26"/>
    <p:sldId id="2147482117" r:id="rId27"/>
    <p:sldId id="2147482127" r:id="rId28"/>
    <p:sldId id="2147482129" r:id="rId29"/>
    <p:sldId id="2147481773" r:id="rId30"/>
    <p:sldId id="263" r:id="rId31"/>
  </p:sldIdLst>
  <p:sldSz cx="12192000" cy="6858000"/>
  <p:notesSz cx="7010400" cy="9236075"/>
  <p:embeddedFontLst>
    <p:embeddedFont>
      <p:font typeface="Montserrat" panose="00000500000000000000" pitchFamily="2" charset="0"/>
      <p:regular r:id="rId34"/>
      <p:bold r:id="rId35"/>
      <p:italic r:id="rId36"/>
      <p:boldItalic r:id="rId37"/>
    </p:embeddedFont>
    <p:embeddedFont>
      <p:font typeface="Open Sans" panose="020B0606030504020204" pitchFamily="34" charset="0"/>
      <p:regular r:id="rId38"/>
      <p:bold r:id="rId39"/>
      <p:italic r:id="rId40"/>
      <p:boldItalic r:id="rId41"/>
    </p:embeddedFont>
    <p:embeddedFont>
      <p:font typeface="Open Sans ExtraBold" panose="020B0906030804020204" pitchFamily="34" charset="0"/>
      <p:bold r:id="rId42"/>
      <p:boldItalic r:id="rId43"/>
    </p:embeddedFont>
    <p:embeddedFont>
      <p:font typeface="Open Sans Light" panose="020B0306030504020204" pitchFamily="34" charset="0"/>
      <p:regular r:id="rId44"/>
      <p:italic r:id="rId45"/>
    </p:embeddedFont>
    <p:embeddedFont>
      <p:font typeface="Open Sans Semibold" panose="020B0706030804020204" pitchFamily="34" charset="0"/>
      <p:bold r:id="rId46"/>
      <p:boldItalic r:id="rId4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280219-EC49-18DE-A9EA-72580DDEA141}" name="Richard Villars" initials="RV" userId="S::rvillars@idc.com::5b4ffe22-4fed-4613-9bb7-758a40741bb5" providerId="AD"/>
  <p188:author id="{15EC0C36-18B4-B3A0-5970-E1E78E76DC3E}" name="Ewa Zborowska" initials="EZ" userId="S::ezborowska@idc.com::a42f480f-5b99-4730-bbd1-c793e8b51bf2" providerId="AD"/>
  <p188:author id="{5FE4ED8B-5362-D8B2-70DE-6918533E5E32}" name="Joseph Paul B. Villaranda" initials="JV" userId="S::jvillaranda@idc.com::3785ee4c-5d91-466a-a02e-8a0fc519653d" providerId="AD"/>
  <p188:author id="{E555B4C8-B038-D6D8-E924-3316E1790930}" name="Duncan Brown" initials="DB" userId="S::dbrown@idc.com::df71e9ab-1530-4c8b-bdd6-85b1820be2b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Luis" initials="L" lastIdx="9" clrIdx="0">
    <p:extLst>
      <p:ext uri="{19B8F6BF-5375-455C-9EA6-DF929625EA0E}">
        <p15:presenceInfo xmlns:p15="http://schemas.microsoft.com/office/powerpoint/2012/main" userId="S::lruvalcaba@idc.com::4de2b3de-5995-4b0b-a83f-b144d530849d" providerId="AD"/>
      </p:ext>
    </p:extLst>
  </p:cmAuthor>
  <p:cmAuthor id="2" name="Umesh Divakaran" initials="UD" lastIdx="1" clrIdx="1">
    <p:extLst>
      <p:ext uri="{19B8F6BF-5375-455C-9EA6-DF929625EA0E}">
        <p15:presenceInfo xmlns:p15="http://schemas.microsoft.com/office/powerpoint/2012/main" userId="S::udivakaran@idc.com::937866b8-3e8b-484d-b7af-f55a4502e8e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FF9933"/>
    <a:srgbClr val="1B335F"/>
    <a:srgbClr val="164C82"/>
    <a:srgbClr val="4F4F4F"/>
    <a:srgbClr val="D9D9D9"/>
    <a:srgbClr val="E6E6E6"/>
    <a:srgbClr val="F2F2F2"/>
    <a:srgbClr val="FFFFFF"/>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65" autoAdjust="0"/>
    <p:restoredTop sz="93969" autoAdjust="0"/>
  </p:normalViewPr>
  <p:slideViewPr>
    <p:cSldViewPr snapToGrid="0">
      <p:cViewPr varScale="1">
        <p:scale>
          <a:sx n="69" d="100"/>
          <a:sy n="69" d="100"/>
        </p:scale>
        <p:origin x="1116" y="60"/>
      </p:cViewPr>
      <p:guideLst>
        <p:guide orient="horz" pos="3675"/>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font" Target="fonts/font6.fntdata"/><Relationship Id="rId21" Type="http://schemas.openxmlformats.org/officeDocument/2006/relationships/slide" Target="slides/slide11.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microsoft.com/office/2018/10/relationships/authors" Target="authors.xml"/><Relationship Id="rId5" Type="http://schemas.openxmlformats.org/officeDocument/2006/relationships/slideMaster" Target="slideMasters/slideMaster2.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handoutMaster" Target="handoutMasters/handout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0.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font" Target="fonts/font3.fntdata"/><Relationship Id="rId4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FD81E-D097-48FA-8D93-5A0CF1AAFD08}" type="doc">
      <dgm:prSet loTypeId="urn:microsoft.com/office/officeart/2005/8/layout/process1" loCatId="process" qsTypeId="urn:microsoft.com/office/officeart/2005/8/quickstyle/simple1" qsCatId="simple" csTypeId="urn:microsoft.com/office/officeart/2005/8/colors/accent1_2" csCatId="accent1" phldr="1"/>
      <dgm:spPr/>
    </dgm:pt>
    <dgm:pt modelId="{16ED6179-9FA5-4764-81D3-C32772AA2E37}">
      <dgm:prSet phldrT="[Text]" custT="1"/>
      <dgm:spPr/>
      <dgm:t>
        <a:bodyPr/>
        <a:lstStyle/>
        <a:p>
          <a:r>
            <a:rPr lang="en-US" sz="1100" b="1" dirty="0"/>
            <a:t>Organizational culture </a:t>
          </a:r>
          <a:r>
            <a:rPr lang="en-US" sz="1100" dirty="0"/>
            <a:t>is the shared beliefs, values, and behavior that characterize a company and guide its actions.</a:t>
          </a:r>
        </a:p>
      </dgm:t>
    </dgm:pt>
    <dgm:pt modelId="{C3C31773-642D-419E-822B-0777A95C2B02}" type="parTrans" cxnId="{52CCB2DA-FE61-4477-A19C-F533A0D804CA}">
      <dgm:prSet/>
      <dgm:spPr/>
      <dgm:t>
        <a:bodyPr/>
        <a:lstStyle/>
        <a:p>
          <a:endParaRPr lang="en-US"/>
        </a:p>
      </dgm:t>
    </dgm:pt>
    <dgm:pt modelId="{AFE6AD14-E933-49CD-A6C6-3882E2DC9850}" type="sibTrans" cxnId="{52CCB2DA-FE61-4477-A19C-F533A0D804CA}">
      <dgm:prSet/>
      <dgm:spPr/>
      <dgm:t>
        <a:bodyPr/>
        <a:lstStyle/>
        <a:p>
          <a:endParaRPr lang="en-US"/>
        </a:p>
      </dgm:t>
    </dgm:pt>
    <dgm:pt modelId="{6E0FC33A-DCEC-466D-AA57-90B731028A0B}">
      <dgm:prSet phldrT="[Text]" custT="1"/>
      <dgm:spPr/>
      <dgm:t>
        <a:bodyPr/>
        <a:lstStyle/>
        <a:p>
          <a:r>
            <a:rPr lang="en-US" sz="1100" b="1"/>
            <a:t>Every company has an organizational culture</a:t>
          </a:r>
          <a:r>
            <a:rPr lang="en-US" sz="1100"/>
            <a:t>, even if they do not actively define or recognize it.</a:t>
          </a:r>
        </a:p>
      </dgm:t>
    </dgm:pt>
    <dgm:pt modelId="{92A8C77A-154F-4AB7-80BC-30E797A5C5C1}" type="parTrans" cxnId="{C41C034B-2D94-4719-8626-C674307E5200}">
      <dgm:prSet/>
      <dgm:spPr/>
      <dgm:t>
        <a:bodyPr/>
        <a:lstStyle/>
        <a:p>
          <a:endParaRPr lang="en-US"/>
        </a:p>
      </dgm:t>
    </dgm:pt>
    <dgm:pt modelId="{92438029-F234-4AA9-962F-F7DEFC145A2F}" type="sibTrans" cxnId="{C41C034B-2D94-4719-8626-C674307E5200}">
      <dgm:prSet/>
      <dgm:spPr/>
      <dgm:t>
        <a:bodyPr/>
        <a:lstStyle/>
        <a:p>
          <a:endParaRPr lang="en-US"/>
        </a:p>
      </dgm:t>
    </dgm:pt>
    <dgm:pt modelId="{F1AB9DBE-CB9F-4177-9EE6-DE87AD612EBD}">
      <dgm:prSet phldrT="[Text]" custT="1"/>
      <dgm:spPr/>
      <dgm:t>
        <a:bodyPr/>
        <a:lstStyle/>
        <a:p>
          <a:r>
            <a:rPr lang="en-US" sz="1200" b="1" dirty="0"/>
            <a:t>Governance, of the execution of it, will always reflect </a:t>
          </a:r>
          <a:r>
            <a:rPr lang="pl-PL" sz="1200" b="1" dirty="0"/>
            <a:t>the actual culture of an </a:t>
          </a:r>
          <a:r>
            <a:rPr lang="en-US" sz="1200" b="1" dirty="0"/>
            <a:t>organization.</a:t>
          </a:r>
          <a:endParaRPr lang="en-US" sz="1200" dirty="0"/>
        </a:p>
      </dgm:t>
    </dgm:pt>
    <dgm:pt modelId="{78A95904-557C-4BB0-894F-EF62BF3C2F1A}" type="parTrans" cxnId="{85D38569-3EE1-4692-99B7-7AEAF1CF9EB6}">
      <dgm:prSet/>
      <dgm:spPr/>
      <dgm:t>
        <a:bodyPr/>
        <a:lstStyle/>
        <a:p>
          <a:endParaRPr lang="en-US"/>
        </a:p>
      </dgm:t>
    </dgm:pt>
    <dgm:pt modelId="{38AE4ACB-1CBE-4B1A-8D7C-07777EC0D0AD}" type="sibTrans" cxnId="{85D38569-3EE1-4692-99B7-7AEAF1CF9EB6}">
      <dgm:prSet/>
      <dgm:spPr/>
      <dgm:t>
        <a:bodyPr/>
        <a:lstStyle/>
        <a:p>
          <a:endParaRPr lang="en-US"/>
        </a:p>
      </dgm:t>
    </dgm:pt>
    <dgm:pt modelId="{A21BE1AA-52BA-493F-B600-36D2A0B5C437}" type="pres">
      <dgm:prSet presAssocID="{987FD81E-D097-48FA-8D93-5A0CF1AAFD08}" presName="Name0" presStyleCnt="0">
        <dgm:presLayoutVars>
          <dgm:dir/>
          <dgm:resizeHandles val="exact"/>
        </dgm:presLayoutVars>
      </dgm:prSet>
      <dgm:spPr/>
    </dgm:pt>
    <dgm:pt modelId="{F52F79B3-B4BC-481A-8F69-3330A7CD7CCB}" type="pres">
      <dgm:prSet presAssocID="{16ED6179-9FA5-4764-81D3-C32772AA2E37}" presName="node" presStyleLbl="node1" presStyleIdx="0" presStyleCnt="3">
        <dgm:presLayoutVars>
          <dgm:bulletEnabled val="1"/>
        </dgm:presLayoutVars>
      </dgm:prSet>
      <dgm:spPr/>
    </dgm:pt>
    <dgm:pt modelId="{6D767AD6-8D13-41CC-990D-7F908D56D214}" type="pres">
      <dgm:prSet presAssocID="{AFE6AD14-E933-49CD-A6C6-3882E2DC9850}" presName="sibTrans" presStyleLbl="sibTrans2D1" presStyleIdx="0" presStyleCnt="2"/>
      <dgm:spPr/>
    </dgm:pt>
    <dgm:pt modelId="{7578AA6D-F8D7-423A-ADCA-6D52FB58C5EC}" type="pres">
      <dgm:prSet presAssocID="{AFE6AD14-E933-49CD-A6C6-3882E2DC9850}" presName="connectorText" presStyleLbl="sibTrans2D1" presStyleIdx="0" presStyleCnt="2"/>
      <dgm:spPr/>
    </dgm:pt>
    <dgm:pt modelId="{39EE8329-DF61-46AE-82C3-63E14D7AA843}" type="pres">
      <dgm:prSet presAssocID="{6E0FC33A-DCEC-466D-AA57-90B731028A0B}" presName="node" presStyleLbl="node1" presStyleIdx="1" presStyleCnt="3">
        <dgm:presLayoutVars>
          <dgm:bulletEnabled val="1"/>
        </dgm:presLayoutVars>
      </dgm:prSet>
      <dgm:spPr/>
    </dgm:pt>
    <dgm:pt modelId="{2CE7787B-AC25-4614-9FB7-9350B0937868}" type="pres">
      <dgm:prSet presAssocID="{92438029-F234-4AA9-962F-F7DEFC145A2F}" presName="sibTrans" presStyleLbl="sibTrans2D1" presStyleIdx="1" presStyleCnt="2"/>
      <dgm:spPr/>
    </dgm:pt>
    <dgm:pt modelId="{062D774A-D9B4-475F-A9A7-A632848EEDC1}" type="pres">
      <dgm:prSet presAssocID="{92438029-F234-4AA9-962F-F7DEFC145A2F}" presName="connectorText" presStyleLbl="sibTrans2D1" presStyleIdx="1" presStyleCnt="2"/>
      <dgm:spPr/>
    </dgm:pt>
    <dgm:pt modelId="{0BB4D1CB-1E46-4029-A9D0-196B233ED50B}" type="pres">
      <dgm:prSet presAssocID="{F1AB9DBE-CB9F-4177-9EE6-DE87AD612EBD}" presName="node" presStyleLbl="node1" presStyleIdx="2" presStyleCnt="3">
        <dgm:presLayoutVars>
          <dgm:bulletEnabled val="1"/>
        </dgm:presLayoutVars>
      </dgm:prSet>
      <dgm:spPr/>
    </dgm:pt>
  </dgm:ptLst>
  <dgm:cxnLst>
    <dgm:cxn modelId="{39170160-7AA8-446F-9A61-782D94034B24}" type="presOf" srcId="{92438029-F234-4AA9-962F-F7DEFC145A2F}" destId="{2CE7787B-AC25-4614-9FB7-9350B0937868}" srcOrd="0" destOrd="0" presId="urn:microsoft.com/office/officeart/2005/8/layout/process1"/>
    <dgm:cxn modelId="{85D38569-3EE1-4692-99B7-7AEAF1CF9EB6}" srcId="{987FD81E-D097-48FA-8D93-5A0CF1AAFD08}" destId="{F1AB9DBE-CB9F-4177-9EE6-DE87AD612EBD}" srcOrd="2" destOrd="0" parTransId="{78A95904-557C-4BB0-894F-EF62BF3C2F1A}" sibTransId="{38AE4ACB-1CBE-4B1A-8D7C-07777EC0D0AD}"/>
    <dgm:cxn modelId="{C41C034B-2D94-4719-8626-C674307E5200}" srcId="{987FD81E-D097-48FA-8D93-5A0CF1AAFD08}" destId="{6E0FC33A-DCEC-466D-AA57-90B731028A0B}" srcOrd="1" destOrd="0" parTransId="{92A8C77A-154F-4AB7-80BC-30E797A5C5C1}" sibTransId="{92438029-F234-4AA9-962F-F7DEFC145A2F}"/>
    <dgm:cxn modelId="{6F2E7B56-B324-4C4C-B149-33C50EB69A1E}" type="presOf" srcId="{AFE6AD14-E933-49CD-A6C6-3882E2DC9850}" destId="{7578AA6D-F8D7-423A-ADCA-6D52FB58C5EC}" srcOrd="1" destOrd="0" presId="urn:microsoft.com/office/officeart/2005/8/layout/process1"/>
    <dgm:cxn modelId="{FED58E8F-E002-4F5B-9F17-75570BC2F56E}" type="presOf" srcId="{AFE6AD14-E933-49CD-A6C6-3882E2DC9850}" destId="{6D767AD6-8D13-41CC-990D-7F908D56D214}" srcOrd="0" destOrd="0" presId="urn:microsoft.com/office/officeart/2005/8/layout/process1"/>
    <dgm:cxn modelId="{21E101B2-906E-4C3C-8D91-F75678069FCA}" type="presOf" srcId="{92438029-F234-4AA9-962F-F7DEFC145A2F}" destId="{062D774A-D9B4-475F-A9A7-A632848EEDC1}" srcOrd="1" destOrd="0" presId="urn:microsoft.com/office/officeart/2005/8/layout/process1"/>
    <dgm:cxn modelId="{17C1E3BD-C625-4655-B582-09B45F2FA7AB}" type="presOf" srcId="{F1AB9DBE-CB9F-4177-9EE6-DE87AD612EBD}" destId="{0BB4D1CB-1E46-4029-A9D0-196B233ED50B}" srcOrd="0" destOrd="0" presId="urn:microsoft.com/office/officeart/2005/8/layout/process1"/>
    <dgm:cxn modelId="{2F61F0D5-0745-49F5-8FB5-03922F276715}" type="presOf" srcId="{6E0FC33A-DCEC-466D-AA57-90B731028A0B}" destId="{39EE8329-DF61-46AE-82C3-63E14D7AA843}" srcOrd="0" destOrd="0" presId="urn:microsoft.com/office/officeart/2005/8/layout/process1"/>
    <dgm:cxn modelId="{52CCB2DA-FE61-4477-A19C-F533A0D804CA}" srcId="{987FD81E-D097-48FA-8D93-5A0CF1AAFD08}" destId="{16ED6179-9FA5-4764-81D3-C32772AA2E37}" srcOrd="0" destOrd="0" parTransId="{C3C31773-642D-419E-822B-0777A95C2B02}" sibTransId="{AFE6AD14-E933-49CD-A6C6-3882E2DC9850}"/>
    <dgm:cxn modelId="{8BBCB0EA-B84E-4809-A522-624964D6EF80}" type="presOf" srcId="{16ED6179-9FA5-4764-81D3-C32772AA2E37}" destId="{F52F79B3-B4BC-481A-8F69-3330A7CD7CCB}" srcOrd="0" destOrd="0" presId="urn:microsoft.com/office/officeart/2005/8/layout/process1"/>
    <dgm:cxn modelId="{09E01BEC-8E77-4150-B188-6389469074B1}" type="presOf" srcId="{987FD81E-D097-48FA-8D93-5A0CF1AAFD08}" destId="{A21BE1AA-52BA-493F-B600-36D2A0B5C437}" srcOrd="0" destOrd="0" presId="urn:microsoft.com/office/officeart/2005/8/layout/process1"/>
    <dgm:cxn modelId="{335EADA8-2B7F-4356-9500-B7F9E8293AEF}" type="presParOf" srcId="{A21BE1AA-52BA-493F-B600-36D2A0B5C437}" destId="{F52F79B3-B4BC-481A-8F69-3330A7CD7CCB}" srcOrd="0" destOrd="0" presId="urn:microsoft.com/office/officeart/2005/8/layout/process1"/>
    <dgm:cxn modelId="{50525BB0-D6CF-476B-9219-F9C18207A602}" type="presParOf" srcId="{A21BE1AA-52BA-493F-B600-36D2A0B5C437}" destId="{6D767AD6-8D13-41CC-990D-7F908D56D214}" srcOrd="1" destOrd="0" presId="urn:microsoft.com/office/officeart/2005/8/layout/process1"/>
    <dgm:cxn modelId="{C66BE695-32B0-47CF-A9F9-2A098288FCA0}" type="presParOf" srcId="{6D767AD6-8D13-41CC-990D-7F908D56D214}" destId="{7578AA6D-F8D7-423A-ADCA-6D52FB58C5EC}" srcOrd="0" destOrd="0" presId="urn:microsoft.com/office/officeart/2005/8/layout/process1"/>
    <dgm:cxn modelId="{63D26D64-1B3C-4941-AF6C-CDD268005536}" type="presParOf" srcId="{A21BE1AA-52BA-493F-B600-36D2A0B5C437}" destId="{39EE8329-DF61-46AE-82C3-63E14D7AA843}" srcOrd="2" destOrd="0" presId="urn:microsoft.com/office/officeart/2005/8/layout/process1"/>
    <dgm:cxn modelId="{3E52A364-EE80-4F0E-A979-8B4B210B4E87}" type="presParOf" srcId="{A21BE1AA-52BA-493F-B600-36D2A0B5C437}" destId="{2CE7787B-AC25-4614-9FB7-9350B0937868}" srcOrd="3" destOrd="0" presId="urn:microsoft.com/office/officeart/2005/8/layout/process1"/>
    <dgm:cxn modelId="{418388D8-B620-4EE8-90D8-8C36F82E110F}" type="presParOf" srcId="{2CE7787B-AC25-4614-9FB7-9350B0937868}" destId="{062D774A-D9B4-475F-A9A7-A632848EEDC1}" srcOrd="0" destOrd="0" presId="urn:microsoft.com/office/officeart/2005/8/layout/process1"/>
    <dgm:cxn modelId="{A11526C7-7AE3-4745-840B-8D8D5A501D45}" type="presParOf" srcId="{A21BE1AA-52BA-493F-B600-36D2A0B5C437}" destId="{0BB4D1CB-1E46-4029-A9D0-196B233ED50B}"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F39F1E-3F7F-469F-AB32-79C4B751D672}" type="doc">
      <dgm:prSet loTypeId="urn:microsoft.com/office/officeart/2008/layout/VerticalCurvedList" loCatId="list" qsTypeId="urn:microsoft.com/office/officeart/2005/8/quickstyle/simple1" qsCatId="simple" csTypeId="urn:microsoft.com/office/officeart/2005/8/colors/colorful1" csCatId="colorful" phldr="1"/>
      <dgm:spPr/>
      <dgm:t>
        <a:bodyPr/>
        <a:lstStyle/>
        <a:p>
          <a:endParaRPr lang="en-US"/>
        </a:p>
      </dgm:t>
    </dgm:pt>
    <dgm:pt modelId="{EBEA5A4C-E6D1-4B0E-B34B-743FA93A76BF}">
      <dgm:prSet custT="1"/>
      <dgm:spPr/>
      <dgm:t>
        <a:bodyPr/>
        <a:lstStyle/>
        <a:p>
          <a:pPr rtl="0"/>
          <a:r>
            <a:rPr lang="en-GB" sz="1600" b="1" i="0" baseline="0" dirty="0"/>
            <a:t>Align governance with strategy</a:t>
          </a:r>
          <a:r>
            <a:rPr lang="en-GB" sz="1600" b="0" i="0" baseline="0" dirty="0"/>
            <a:t>. Neither is complete without the other. Don't forget culture </a:t>
          </a:r>
          <a:r>
            <a:rPr lang="en-PH" sz="1600" b="0" i="0" baseline="0" dirty="0"/>
            <a:t>—</a:t>
          </a:r>
          <a:r>
            <a:rPr lang="en-GB" sz="1600" b="0" i="0" baseline="0" dirty="0"/>
            <a:t> align internal values and practices with external AI ethics commitments.</a:t>
          </a:r>
        </a:p>
      </dgm:t>
    </dgm:pt>
    <dgm:pt modelId="{E2F50EA4-17B0-4185-8970-52B4C84E9217}" type="parTrans" cxnId="{8B782495-741E-4451-8D66-6285CA5C442B}">
      <dgm:prSet/>
      <dgm:spPr/>
      <dgm:t>
        <a:bodyPr/>
        <a:lstStyle/>
        <a:p>
          <a:endParaRPr lang="en-US" sz="1600"/>
        </a:p>
      </dgm:t>
    </dgm:pt>
    <dgm:pt modelId="{EE39A525-BD5A-4CD0-90CC-1FC46C0E3D0E}" type="sibTrans" cxnId="{8B782495-741E-4451-8D66-6285CA5C442B}">
      <dgm:prSet/>
      <dgm:spPr/>
      <dgm:t>
        <a:bodyPr/>
        <a:lstStyle/>
        <a:p>
          <a:endParaRPr lang="en-US" sz="1600"/>
        </a:p>
      </dgm:t>
    </dgm:pt>
    <dgm:pt modelId="{DB1A23FF-E9A7-4594-9556-168B57FE24A7}">
      <dgm:prSet custT="1"/>
      <dgm:spPr/>
      <dgm:t>
        <a:bodyPr/>
        <a:lstStyle/>
        <a:p>
          <a:r>
            <a:rPr lang="en-US" sz="1600" b="1" i="0" baseline="0" dirty="0"/>
            <a:t>Keep abreast of AI laws, regulations, and guidelines, including sustainability perspectives</a:t>
          </a:r>
          <a:r>
            <a:rPr lang="en-US" sz="1600" b="0" i="0" baseline="0" dirty="0"/>
            <a:t>. Compliance is fast-evolving. </a:t>
          </a:r>
          <a:r>
            <a:rPr lang="en-GB" sz="1600" b="0" i="0" baseline="0" dirty="0"/>
            <a:t>Leverage existing embedded tooling toward an integrated end-to-end approach.</a:t>
          </a:r>
          <a:endParaRPr lang="en-US" sz="1600" dirty="0"/>
        </a:p>
      </dgm:t>
    </dgm:pt>
    <dgm:pt modelId="{B0A03DFA-9D13-49F2-803E-524A160C3656}" type="parTrans" cxnId="{750819AC-AEF0-4387-BF0B-E01F28F7C9F7}">
      <dgm:prSet/>
      <dgm:spPr/>
      <dgm:t>
        <a:bodyPr/>
        <a:lstStyle/>
        <a:p>
          <a:endParaRPr lang="en-US" sz="1600"/>
        </a:p>
      </dgm:t>
    </dgm:pt>
    <dgm:pt modelId="{4955A96E-AA6E-454C-8780-1AC6A78BEE57}" type="sibTrans" cxnId="{750819AC-AEF0-4387-BF0B-E01F28F7C9F7}">
      <dgm:prSet/>
      <dgm:spPr/>
      <dgm:t>
        <a:bodyPr/>
        <a:lstStyle/>
        <a:p>
          <a:endParaRPr lang="en-US" sz="1600"/>
        </a:p>
      </dgm:t>
    </dgm:pt>
    <dgm:pt modelId="{E6CF7E34-F7A5-4125-98BA-52A784AC9AB0}">
      <dgm:prSet custT="1"/>
      <dgm:spPr/>
      <dgm:t>
        <a:bodyPr/>
        <a:lstStyle/>
        <a:p>
          <a:pPr>
            <a:buClr>
              <a:schemeClr val="tx2"/>
            </a:buClr>
            <a:buFont typeface="Wingdings" pitchFamily="2" charset="2"/>
            <a:buChar char="§"/>
          </a:pPr>
          <a:r>
            <a:rPr lang="en-GB" sz="1600" b="1" dirty="0"/>
            <a:t>Invest in governance training and skills</a:t>
          </a:r>
          <a:r>
            <a:rPr lang="en-GB" sz="1600" dirty="0"/>
            <a:t>. A lack of AI governance expertise is a major impediment to AI adoption.</a:t>
          </a:r>
          <a:endParaRPr lang="en-US" sz="1600" dirty="0"/>
        </a:p>
      </dgm:t>
    </dgm:pt>
    <dgm:pt modelId="{8011FC69-9287-46C7-9BD7-FA85BC6C1D9A}" type="parTrans" cxnId="{AA9F9AFF-7610-4EB1-9079-8328CD2D4683}">
      <dgm:prSet/>
      <dgm:spPr/>
      <dgm:t>
        <a:bodyPr/>
        <a:lstStyle/>
        <a:p>
          <a:endParaRPr lang="en-GB"/>
        </a:p>
      </dgm:t>
    </dgm:pt>
    <dgm:pt modelId="{B10EF15F-9A99-4224-9ACC-FBA783C425DC}" type="sibTrans" cxnId="{AA9F9AFF-7610-4EB1-9079-8328CD2D4683}">
      <dgm:prSet/>
      <dgm:spPr/>
      <dgm:t>
        <a:bodyPr/>
        <a:lstStyle/>
        <a:p>
          <a:endParaRPr lang="en-GB"/>
        </a:p>
      </dgm:t>
    </dgm:pt>
    <dgm:pt modelId="{76C5ED7B-CD3B-4B61-B705-74E8ABE2179D}" type="pres">
      <dgm:prSet presAssocID="{A0F39F1E-3F7F-469F-AB32-79C4B751D672}" presName="Name0" presStyleCnt="0">
        <dgm:presLayoutVars>
          <dgm:chMax val="7"/>
          <dgm:chPref val="7"/>
          <dgm:dir/>
        </dgm:presLayoutVars>
      </dgm:prSet>
      <dgm:spPr/>
    </dgm:pt>
    <dgm:pt modelId="{A3968EF3-59A3-4C92-921A-1663B1C19567}" type="pres">
      <dgm:prSet presAssocID="{A0F39F1E-3F7F-469F-AB32-79C4B751D672}" presName="Name1" presStyleCnt="0"/>
      <dgm:spPr/>
    </dgm:pt>
    <dgm:pt modelId="{FFDE4AED-4FCF-4CD3-A726-F6EA124A1E0D}" type="pres">
      <dgm:prSet presAssocID="{A0F39F1E-3F7F-469F-AB32-79C4B751D672}" presName="cycle" presStyleCnt="0"/>
      <dgm:spPr/>
    </dgm:pt>
    <dgm:pt modelId="{90F0FE20-154E-4FB6-A562-A73E752DFC1C}" type="pres">
      <dgm:prSet presAssocID="{A0F39F1E-3F7F-469F-AB32-79C4B751D672}" presName="srcNode" presStyleLbl="node1" presStyleIdx="0" presStyleCnt="3"/>
      <dgm:spPr/>
    </dgm:pt>
    <dgm:pt modelId="{230A2755-1028-4F23-ADDD-53C039946E2E}" type="pres">
      <dgm:prSet presAssocID="{A0F39F1E-3F7F-469F-AB32-79C4B751D672}" presName="conn" presStyleLbl="parChTrans1D2" presStyleIdx="0" presStyleCnt="1"/>
      <dgm:spPr/>
    </dgm:pt>
    <dgm:pt modelId="{3293F52C-7FD2-4470-A54E-920317BA6C59}" type="pres">
      <dgm:prSet presAssocID="{A0F39F1E-3F7F-469F-AB32-79C4B751D672}" presName="extraNode" presStyleLbl="node1" presStyleIdx="0" presStyleCnt="3"/>
      <dgm:spPr/>
    </dgm:pt>
    <dgm:pt modelId="{1B337C20-F6C9-4C93-806A-9B047C141C01}" type="pres">
      <dgm:prSet presAssocID="{A0F39F1E-3F7F-469F-AB32-79C4B751D672}" presName="dstNode" presStyleLbl="node1" presStyleIdx="0" presStyleCnt="3"/>
      <dgm:spPr/>
    </dgm:pt>
    <dgm:pt modelId="{DBC5D248-7A4C-4AFC-A9D7-1671263F84DA}" type="pres">
      <dgm:prSet presAssocID="{EBEA5A4C-E6D1-4B0E-B34B-743FA93A76BF}" presName="text_1" presStyleLbl="node1" presStyleIdx="0" presStyleCnt="3">
        <dgm:presLayoutVars>
          <dgm:bulletEnabled val="1"/>
        </dgm:presLayoutVars>
      </dgm:prSet>
      <dgm:spPr/>
    </dgm:pt>
    <dgm:pt modelId="{687C1506-8D0D-42BC-B556-26252B843B9F}" type="pres">
      <dgm:prSet presAssocID="{EBEA5A4C-E6D1-4B0E-B34B-743FA93A76BF}" presName="accent_1" presStyleCnt="0"/>
      <dgm:spPr/>
    </dgm:pt>
    <dgm:pt modelId="{E5570AC7-54D1-438E-99A6-3A214891A8FF}" type="pres">
      <dgm:prSet presAssocID="{EBEA5A4C-E6D1-4B0E-B34B-743FA93A76BF}" presName="accentRepeatNode" presStyleLbl="solidFgAcc1" presStyleIdx="0" presStyleCnt="3"/>
      <dgm:spPr/>
    </dgm:pt>
    <dgm:pt modelId="{E3A8A120-551D-4735-B41A-7B4D9B2AC226}" type="pres">
      <dgm:prSet presAssocID="{DB1A23FF-E9A7-4594-9556-168B57FE24A7}" presName="text_2" presStyleLbl="node1" presStyleIdx="1" presStyleCnt="3">
        <dgm:presLayoutVars>
          <dgm:bulletEnabled val="1"/>
        </dgm:presLayoutVars>
      </dgm:prSet>
      <dgm:spPr/>
    </dgm:pt>
    <dgm:pt modelId="{91DF966D-EED9-42FE-8727-FFE02E900211}" type="pres">
      <dgm:prSet presAssocID="{DB1A23FF-E9A7-4594-9556-168B57FE24A7}" presName="accent_2" presStyleCnt="0"/>
      <dgm:spPr/>
    </dgm:pt>
    <dgm:pt modelId="{8093914D-DC7E-4D1A-80EC-0AEFF9CD5599}" type="pres">
      <dgm:prSet presAssocID="{DB1A23FF-E9A7-4594-9556-168B57FE24A7}" presName="accentRepeatNode" presStyleLbl="solidFgAcc1" presStyleIdx="1" presStyleCnt="3"/>
      <dgm:spPr/>
    </dgm:pt>
    <dgm:pt modelId="{0B5AB7BA-9FBD-4948-AD0B-56823903669B}" type="pres">
      <dgm:prSet presAssocID="{E6CF7E34-F7A5-4125-98BA-52A784AC9AB0}" presName="text_3" presStyleLbl="node1" presStyleIdx="2" presStyleCnt="3">
        <dgm:presLayoutVars>
          <dgm:bulletEnabled val="1"/>
        </dgm:presLayoutVars>
      </dgm:prSet>
      <dgm:spPr/>
    </dgm:pt>
    <dgm:pt modelId="{AA7D05B4-C677-4FA0-AA0E-DCD98FC6AC7F}" type="pres">
      <dgm:prSet presAssocID="{E6CF7E34-F7A5-4125-98BA-52A784AC9AB0}" presName="accent_3" presStyleCnt="0"/>
      <dgm:spPr/>
    </dgm:pt>
    <dgm:pt modelId="{78ABBA9C-15EA-4A37-83DB-4846E695B0ED}" type="pres">
      <dgm:prSet presAssocID="{E6CF7E34-F7A5-4125-98BA-52A784AC9AB0}" presName="accentRepeatNode" presStyleLbl="solidFgAcc1" presStyleIdx="2" presStyleCnt="3"/>
      <dgm:spPr/>
    </dgm:pt>
  </dgm:ptLst>
  <dgm:cxnLst>
    <dgm:cxn modelId="{F9279822-BF30-4A4C-AE34-4D6B0368BBB1}" type="presOf" srcId="{EE39A525-BD5A-4CD0-90CC-1FC46C0E3D0E}" destId="{230A2755-1028-4F23-ADDD-53C039946E2E}" srcOrd="0" destOrd="0" presId="urn:microsoft.com/office/officeart/2008/layout/VerticalCurvedList"/>
    <dgm:cxn modelId="{4DE70C23-B37C-4C03-A29F-7735999D1F3E}" type="presOf" srcId="{DB1A23FF-E9A7-4594-9556-168B57FE24A7}" destId="{E3A8A120-551D-4735-B41A-7B4D9B2AC226}" srcOrd="0" destOrd="0" presId="urn:microsoft.com/office/officeart/2008/layout/VerticalCurvedList"/>
    <dgm:cxn modelId="{1CFE4778-75CB-4306-B263-BE8D1880BB67}" type="presOf" srcId="{A0F39F1E-3F7F-469F-AB32-79C4B751D672}" destId="{76C5ED7B-CD3B-4B61-B705-74E8ABE2179D}" srcOrd="0" destOrd="0" presId="urn:microsoft.com/office/officeart/2008/layout/VerticalCurvedList"/>
    <dgm:cxn modelId="{8B782495-741E-4451-8D66-6285CA5C442B}" srcId="{A0F39F1E-3F7F-469F-AB32-79C4B751D672}" destId="{EBEA5A4C-E6D1-4B0E-B34B-743FA93A76BF}" srcOrd="0" destOrd="0" parTransId="{E2F50EA4-17B0-4185-8970-52B4C84E9217}" sibTransId="{EE39A525-BD5A-4CD0-90CC-1FC46C0E3D0E}"/>
    <dgm:cxn modelId="{750819AC-AEF0-4387-BF0B-E01F28F7C9F7}" srcId="{A0F39F1E-3F7F-469F-AB32-79C4B751D672}" destId="{DB1A23FF-E9A7-4594-9556-168B57FE24A7}" srcOrd="1" destOrd="0" parTransId="{B0A03DFA-9D13-49F2-803E-524A160C3656}" sibTransId="{4955A96E-AA6E-454C-8780-1AC6A78BEE57}"/>
    <dgm:cxn modelId="{AA7191CF-B7D9-42E6-A2CD-BEDC6970C56F}" type="presOf" srcId="{EBEA5A4C-E6D1-4B0E-B34B-743FA93A76BF}" destId="{DBC5D248-7A4C-4AFC-A9D7-1671263F84DA}" srcOrd="0" destOrd="0" presId="urn:microsoft.com/office/officeart/2008/layout/VerticalCurvedList"/>
    <dgm:cxn modelId="{214A35DA-3009-4023-B0C1-801D0EA7BDFB}" type="presOf" srcId="{E6CF7E34-F7A5-4125-98BA-52A784AC9AB0}" destId="{0B5AB7BA-9FBD-4948-AD0B-56823903669B}" srcOrd="0" destOrd="0" presId="urn:microsoft.com/office/officeart/2008/layout/VerticalCurvedList"/>
    <dgm:cxn modelId="{AA9F9AFF-7610-4EB1-9079-8328CD2D4683}" srcId="{A0F39F1E-3F7F-469F-AB32-79C4B751D672}" destId="{E6CF7E34-F7A5-4125-98BA-52A784AC9AB0}" srcOrd="2" destOrd="0" parTransId="{8011FC69-9287-46C7-9BD7-FA85BC6C1D9A}" sibTransId="{B10EF15F-9A99-4224-9ACC-FBA783C425DC}"/>
    <dgm:cxn modelId="{68E8D353-73D5-4F17-910F-3FDAB116C6BB}" type="presParOf" srcId="{76C5ED7B-CD3B-4B61-B705-74E8ABE2179D}" destId="{A3968EF3-59A3-4C92-921A-1663B1C19567}" srcOrd="0" destOrd="0" presId="urn:microsoft.com/office/officeart/2008/layout/VerticalCurvedList"/>
    <dgm:cxn modelId="{18FB233B-6836-45A0-9BF4-DB8E8CADFC1E}" type="presParOf" srcId="{A3968EF3-59A3-4C92-921A-1663B1C19567}" destId="{FFDE4AED-4FCF-4CD3-A726-F6EA124A1E0D}" srcOrd="0" destOrd="0" presId="urn:microsoft.com/office/officeart/2008/layout/VerticalCurvedList"/>
    <dgm:cxn modelId="{342FFCF7-4819-45E9-BD3D-BA838020A240}" type="presParOf" srcId="{FFDE4AED-4FCF-4CD3-A726-F6EA124A1E0D}" destId="{90F0FE20-154E-4FB6-A562-A73E752DFC1C}" srcOrd="0" destOrd="0" presId="urn:microsoft.com/office/officeart/2008/layout/VerticalCurvedList"/>
    <dgm:cxn modelId="{7B2BE146-A6A8-436A-A7E8-452B547B0455}" type="presParOf" srcId="{FFDE4AED-4FCF-4CD3-A726-F6EA124A1E0D}" destId="{230A2755-1028-4F23-ADDD-53C039946E2E}" srcOrd="1" destOrd="0" presId="urn:microsoft.com/office/officeart/2008/layout/VerticalCurvedList"/>
    <dgm:cxn modelId="{527C342B-C0E6-4734-BF85-5B23C5CBE612}" type="presParOf" srcId="{FFDE4AED-4FCF-4CD3-A726-F6EA124A1E0D}" destId="{3293F52C-7FD2-4470-A54E-920317BA6C59}" srcOrd="2" destOrd="0" presId="urn:microsoft.com/office/officeart/2008/layout/VerticalCurvedList"/>
    <dgm:cxn modelId="{88D49BE9-1135-497D-9179-2BB426F2A2DA}" type="presParOf" srcId="{FFDE4AED-4FCF-4CD3-A726-F6EA124A1E0D}" destId="{1B337C20-F6C9-4C93-806A-9B047C141C01}" srcOrd="3" destOrd="0" presId="urn:microsoft.com/office/officeart/2008/layout/VerticalCurvedList"/>
    <dgm:cxn modelId="{DA616B3A-577B-4BCE-B199-0CF26D0E6F5A}" type="presParOf" srcId="{A3968EF3-59A3-4C92-921A-1663B1C19567}" destId="{DBC5D248-7A4C-4AFC-A9D7-1671263F84DA}" srcOrd="1" destOrd="0" presId="urn:microsoft.com/office/officeart/2008/layout/VerticalCurvedList"/>
    <dgm:cxn modelId="{47E1658B-AB7F-48AD-A07C-384680B7D094}" type="presParOf" srcId="{A3968EF3-59A3-4C92-921A-1663B1C19567}" destId="{687C1506-8D0D-42BC-B556-26252B843B9F}" srcOrd="2" destOrd="0" presId="urn:microsoft.com/office/officeart/2008/layout/VerticalCurvedList"/>
    <dgm:cxn modelId="{87367453-51FD-4B18-A90E-871C0ED7C5C8}" type="presParOf" srcId="{687C1506-8D0D-42BC-B556-26252B843B9F}" destId="{E5570AC7-54D1-438E-99A6-3A214891A8FF}" srcOrd="0" destOrd="0" presId="urn:microsoft.com/office/officeart/2008/layout/VerticalCurvedList"/>
    <dgm:cxn modelId="{5C634EDC-1DC0-4FA1-8E4A-95BF5FA14109}" type="presParOf" srcId="{A3968EF3-59A3-4C92-921A-1663B1C19567}" destId="{E3A8A120-551D-4735-B41A-7B4D9B2AC226}" srcOrd="3" destOrd="0" presId="urn:microsoft.com/office/officeart/2008/layout/VerticalCurvedList"/>
    <dgm:cxn modelId="{1C6E5B5A-F27C-4A5C-A7D0-D530D6A77BD8}" type="presParOf" srcId="{A3968EF3-59A3-4C92-921A-1663B1C19567}" destId="{91DF966D-EED9-42FE-8727-FFE02E900211}" srcOrd="4" destOrd="0" presId="urn:microsoft.com/office/officeart/2008/layout/VerticalCurvedList"/>
    <dgm:cxn modelId="{03E3050A-C1EB-4247-9861-67A6450370E1}" type="presParOf" srcId="{91DF966D-EED9-42FE-8727-FFE02E900211}" destId="{8093914D-DC7E-4D1A-80EC-0AEFF9CD5599}" srcOrd="0" destOrd="0" presId="urn:microsoft.com/office/officeart/2008/layout/VerticalCurvedList"/>
    <dgm:cxn modelId="{13A1D6B7-9727-492E-BF4F-214C40A8A91F}" type="presParOf" srcId="{A3968EF3-59A3-4C92-921A-1663B1C19567}" destId="{0B5AB7BA-9FBD-4948-AD0B-56823903669B}" srcOrd="5" destOrd="0" presId="urn:microsoft.com/office/officeart/2008/layout/VerticalCurvedList"/>
    <dgm:cxn modelId="{43CD09A1-706F-47BB-B7D7-32368FD98A3F}" type="presParOf" srcId="{A3968EF3-59A3-4C92-921A-1663B1C19567}" destId="{AA7D05B4-C677-4FA0-AA0E-DCD98FC6AC7F}" srcOrd="6" destOrd="0" presId="urn:microsoft.com/office/officeart/2008/layout/VerticalCurvedList"/>
    <dgm:cxn modelId="{C539A36D-C5C8-4124-A695-AA59EBE5A76A}" type="presParOf" srcId="{AA7D05B4-C677-4FA0-AA0E-DCD98FC6AC7F}" destId="{78ABBA9C-15EA-4A37-83DB-4846E695B0ED}"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2F79B3-B4BC-481A-8F69-3330A7CD7CCB}">
      <dsp:nvSpPr>
        <dsp:cNvPr id="0" name=""/>
        <dsp:cNvSpPr/>
      </dsp:nvSpPr>
      <dsp:spPr>
        <a:xfrm>
          <a:off x="8786" y="0"/>
          <a:ext cx="2626280" cy="936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Organizational culture </a:t>
          </a:r>
          <a:r>
            <a:rPr lang="en-US" sz="1100" kern="1200" dirty="0"/>
            <a:t>is the shared beliefs, values, and behavior that characterize a company and guide its actions.</a:t>
          </a:r>
        </a:p>
      </dsp:txBody>
      <dsp:txXfrm>
        <a:off x="36213" y="27427"/>
        <a:ext cx="2571426" cy="881559"/>
      </dsp:txXfrm>
    </dsp:sp>
    <dsp:sp modelId="{6D767AD6-8D13-41CC-990D-7F908D56D214}">
      <dsp:nvSpPr>
        <dsp:cNvPr id="0" name=""/>
        <dsp:cNvSpPr/>
      </dsp:nvSpPr>
      <dsp:spPr>
        <a:xfrm>
          <a:off x="2897695" y="142547"/>
          <a:ext cx="556771" cy="651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2897695" y="272810"/>
        <a:ext cx="389740" cy="390791"/>
      </dsp:txXfrm>
    </dsp:sp>
    <dsp:sp modelId="{39EE8329-DF61-46AE-82C3-63E14D7AA843}">
      <dsp:nvSpPr>
        <dsp:cNvPr id="0" name=""/>
        <dsp:cNvSpPr/>
      </dsp:nvSpPr>
      <dsp:spPr>
        <a:xfrm>
          <a:off x="3685579" y="0"/>
          <a:ext cx="2626280" cy="936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a:t>Every company has an organizational culture</a:t>
          </a:r>
          <a:r>
            <a:rPr lang="en-US" sz="1100" kern="1200"/>
            <a:t>, even if they do not actively define or recognize it.</a:t>
          </a:r>
        </a:p>
      </dsp:txBody>
      <dsp:txXfrm>
        <a:off x="3713006" y="27427"/>
        <a:ext cx="2571426" cy="881559"/>
      </dsp:txXfrm>
    </dsp:sp>
    <dsp:sp modelId="{2CE7787B-AC25-4614-9FB7-9350B0937868}">
      <dsp:nvSpPr>
        <dsp:cNvPr id="0" name=""/>
        <dsp:cNvSpPr/>
      </dsp:nvSpPr>
      <dsp:spPr>
        <a:xfrm>
          <a:off x="6574488" y="142547"/>
          <a:ext cx="556771" cy="65131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6574488" y="272810"/>
        <a:ext cx="389740" cy="390791"/>
      </dsp:txXfrm>
    </dsp:sp>
    <dsp:sp modelId="{0BB4D1CB-1E46-4029-A9D0-196B233ED50B}">
      <dsp:nvSpPr>
        <dsp:cNvPr id="0" name=""/>
        <dsp:cNvSpPr/>
      </dsp:nvSpPr>
      <dsp:spPr>
        <a:xfrm>
          <a:off x="7362372" y="0"/>
          <a:ext cx="2626280" cy="93641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Governance, of the execution of it, will always reflect </a:t>
          </a:r>
          <a:r>
            <a:rPr lang="pl-PL" sz="1200" b="1" kern="1200" dirty="0"/>
            <a:t>the actual culture of an </a:t>
          </a:r>
          <a:r>
            <a:rPr lang="en-US" sz="1200" b="1" kern="1200" dirty="0"/>
            <a:t>organization.</a:t>
          </a:r>
          <a:endParaRPr lang="en-US" sz="1200" kern="1200" dirty="0"/>
        </a:p>
      </dsp:txBody>
      <dsp:txXfrm>
        <a:off x="7389799" y="27427"/>
        <a:ext cx="2571426" cy="881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A2755-1028-4F23-ADDD-53C039946E2E}">
      <dsp:nvSpPr>
        <dsp:cNvPr id="0" name=""/>
        <dsp:cNvSpPr/>
      </dsp:nvSpPr>
      <dsp:spPr>
        <a:xfrm>
          <a:off x="-6040731" y="-924550"/>
          <a:ext cx="7192996" cy="7192996"/>
        </a:xfrm>
        <a:prstGeom prst="blockArc">
          <a:avLst>
            <a:gd name="adj1" fmla="val 18900000"/>
            <a:gd name="adj2" fmla="val 2700000"/>
            <a:gd name="adj3" fmla="val 300"/>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5D248-7A4C-4AFC-A9D7-1671263F84DA}">
      <dsp:nvSpPr>
        <dsp:cNvPr id="0" name=""/>
        <dsp:cNvSpPr/>
      </dsp:nvSpPr>
      <dsp:spPr>
        <a:xfrm>
          <a:off x="741732" y="534389"/>
          <a:ext cx="7199057" cy="106877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343" tIns="40640" rIns="40640" bIns="40640" numCol="1" spcCol="1270" anchor="ctr" anchorCtr="0">
          <a:noAutofit/>
        </a:bodyPr>
        <a:lstStyle/>
        <a:p>
          <a:pPr marL="0" lvl="0" indent="0" algn="l" defTabSz="711200" rtl="0">
            <a:lnSpc>
              <a:spcPct val="90000"/>
            </a:lnSpc>
            <a:spcBef>
              <a:spcPct val="0"/>
            </a:spcBef>
            <a:spcAft>
              <a:spcPct val="35000"/>
            </a:spcAft>
            <a:buNone/>
          </a:pPr>
          <a:r>
            <a:rPr lang="en-GB" sz="1600" b="1" i="0" kern="1200" baseline="0" dirty="0"/>
            <a:t>Align governance with strategy</a:t>
          </a:r>
          <a:r>
            <a:rPr lang="en-GB" sz="1600" b="0" i="0" kern="1200" baseline="0" dirty="0"/>
            <a:t>. Neither is complete without the other. Don't forget culture </a:t>
          </a:r>
          <a:r>
            <a:rPr lang="en-PH" sz="1600" b="0" i="0" kern="1200" baseline="0" dirty="0"/>
            <a:t>—</a:t>
          </a:r>
          <a:r>
            <a:rPr lang="en-GB" sz="1600" b="0" i="0" kern="1200" baseline="0" dirty="0"/>
            <a:t> align internal values and practices with external AI ethics commitments.</a:t>
          </a:r>
        </a:p>
      </dsp:txBody>
      <dsp:txXfrm>
        <a:off x="741732" y="534389"/>
        <a:ext cx="7199057" cy="1068779"/>
      </dsp:txXfrm>
    </dsp:sp>
    <dsp:sp modelId="{E5570AC7-54D1-438E-99A6-3A214891A8FF}">
      <dsp:nvSpPr>
        <dsp:cNvPr id="0" name=""/>
        <dsp:cNvSpPr/>
      </dsp:nvSpPr>
      <dsp:spPr>
        <a:xfrm>
          <a:off x="73745" y="400792"/>
          <a:ext cx="1335974" cy="1335974"/>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A8A120-551D-4735-B41A-7B4D9B2AC226}">
      <dsp:nvSpPr>
        <dsp:cNvPr id="0" name=""/>
        <dsp:cNvSpPr/>
      </dsp:nvSpPr>
      <dsp:spPr>
        <a:xfrm>
          <a:off x="1130234" y="2137558"/>
          <a:ext cx="6810556" cy="106877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343" tIns="40640" rIns="40640" bIns="40640" numCol="1" spcCol="1270" anchor="ctr" anchorCtr="0">
          <a:noAutofit/>
        </a:bodyPr>
        <a:lstStyle/>
        <a:p>
          <a:pPr marL="0" lvl="0" indent="0" algn="l" defTabSz="711200">
            <a:lnSpc>
              <a:spcPct val="90000"/>
            </a:lnSpc>
            <a:spcBef>
              <a:spcPct val="0"/>
            </a:spcBef>
            <a:spcAft>
              <a:spcPct val="35000"/>
            </a:spcAft>
            <a:buNone/>
          </a:pPr>
          <a:r>
            <a:rPr lang="en-US" sz="1600" b="1" i="0" kern="1200" baseline="0" dirty="0"/>
            <a:t>Keep abreast of AI laws, regulations, and guidelines, including sustainability perspectives</a:t>
          </a:r>
          <a:r>
            <a:rPr lang="en-US" sz="1600" b="0" i="0" kern="1200" baseline="0" dirty="0"/>
            <a:t>. Compliance is fast-evolving. </a:t>
          </a:r>
          <a:r>
            <a:rPr lang="en-GB" sz="1600" b="0" i="0" kern="1200" baseline="0" dirty="0"/>
            <a:t>Leverage existing embedded tooling toward an integrated end-to-end approach.</a:t>
          </a:r>
          <a:endParaRPr lang="en-US" sz="1600" kern="1200" dirty="0"/>
        </a:p>
      </dsp:txBody>
      <dsp:txXfrm>
        <a:off x="1130234" y="2137558"/>
        <a:ext cx="6810556" cy="1068779"/>
      </dsp:txXfrm>
    </dsp:sp>
    <dsp:sp modelId="{8093914D-DC7E-4D1A-80EC-0AEFF9CD5599}">
      <dsp:nvSpPr>
        <dsp:cNvPr id="0" name=""/>
        <dsp:cNvSpPr/>
      </dsp:nvSpPr>
      <dsp:spPr>
        <a:xfrm>
          <a:off x="462247" y="2003961"/>
          <a:ext cx="1335974" cy="1335974"/>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5AB7BA-9FBD-4948-AD0B-56823903669B}">
      <dsp:nvSpPr>
        <dsp:cNvPr id="0" name=""/>
        <dsp:cNvSpPr/>
      </dsp:nvSpPr>
      <dsp:spPr>
        <a:xfrm>
          <a:off x="741732" y="3740727"/>
          <a:ext cx="7199057" cy="106877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48343" tIns="40640" rIns="40640" bIns="40640" numCol="1" spcCol="1270" anchor="ctr" anchorCtr="0">
          <a:noAutofit/>
        </a:bodyPr>
        <a:lstStyle/>
        <a:p>
          <a:pPr marL="0" lvl="0" indent="0" algn="l" defTabSz="711200">
            <a:lnSpc>
              <a:spcPct val="90000"/>
            </a:lnSpc>
            <a:spcBef>
              <a:spcPct val="0"/>
            </a:spcBef>
            <a:spcAft>
              <a:spcPct val="35000"/>
            </a:spcAft>
            <a:buClr>
              <a:schemeClr val="tx2"/>
            </a:buClr>
            <a:buFont typeface="Wingdings" pitchFamily="2" charset="2"/>
            <a:buNone/>
          </a:pPr>
          <a:r>
            <a:rPr lang="en-GB" sz="1600" b="1" kern="1200" dirty="0"/>
            <a:t>Invest in governance training and skills</a:t>
          </a:r>
          <a:r>
            <a:rPr lang="en-GB" sz="1600" kern="1200" dirty="0"/>
            <a:t>. A lack of AI governance expertise is a major impediment to AI adoption.</a:t>
          </a:r>
          <a:endParaRPr lang="en-US" sz="1600" kern="1200" dirty="0"/>
        </a:p>
      </dsp:txBody>
      <dsp:txXfrm>
        <a:off x="741732" y="3740727"/>
        <a:ext cx="7199057" cy="1068779"/>
      </dsp:txXfrm>
    </dsp:sp>
    <dsp:sp modelId="{78ABBA9C-15EA-4A37-83DB-4846E695B0ED}">
      <dsp:nvSpPr>
        <dsp:cNvPr id="0" name=""/>
        <dsp:cNvSpPr/>
      </dsp:nvSpPr>
      <dsp:spPr>
        <a:xfrm>
          <a:off x="73745" y="3607129"/>
          <a:ext cx="1335974" cy="133597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970343" y="8772525"/>
            <a:ext cx="3038475" cy="463550"/>
          </a:xfrm>
          <a:prstGeom prst="rect">
            <a:avLst/>
          </a:prstGeom>
        </p:spPr>
        <p:txBody>
          <a:bodyPr vert="horz" lIns="91440" tIns="45720" rIns="91440" bIns="45720" rtlCol="0" anchor="b"/>
          <a:lstStyle>
            <a:lvl1pPr algn="r">
              <a:defRPr sz="1200"/>
            </a:lvl1pPr>
          </a:lstStyle>
          <a:p>
            <a:fld id="{A2CD1B45-48E8-40DF-A365-B6CB58EF459E}" type="slidenum">
              <a:rPr lang="en-US" smtClean="0"/>
              <a:t>‹#›</a:t>
            </a:fld>
            <a:endParaRPr lang="en-US"/>
          </a:p>
        </p:txBody>
      </p:sp>
    </p:spTree>
    <p:extLst>
      <p:ext uri="{BB962C8B-B14F-4D97-AF65-F5344CB8AC3E}">
        <p14:creationId xmlns:p14="http://schemas.microsoft.com/office/powerpoint/2010/main" val="332806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040" y="4445311"/>
            <a:ext cx="5608320" cy="3636261"/>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3970383" y="8772506"/>
            <a:ext cx="3038387" cy="463575"/>
          </a:xfrm>
          <a:prstGeom prst="rect">
            <a:avLst/>
          </a:prstGeom>
        </p:spPr>
        <p:txBody>
          <a:bodyPr vert="horz" lIns="91440" tIns="45720" rIns="91440" bIns="45720" rtlCol="0" anchor="b"/>
          <a:lstStyle>
            <a:lvl1pPr algn="r">
              <a:defRPr sz="1200">
                <a:latin typeface="Open Sans Light" panose="020B0606030504020204" pitchFamily="34" charset="0"/>
                <a:ea typeface="Open Sans Light" panose="020B0606030504020204" pitchFamily="34" charset="0"/>
                <a:cs typeface="Open Sans Light" panose="020B0606030504020204" pitchFamily="34" charset="0"/>
              </a:defRPr>
            </a:lvl1pPr>
          </a:lstStyle>
          <a:p>
            <a:fld id="{DC373B3E-8DC7-4709-9D82-49BF535FE66F}" type="slidenum">
              <a:rPr lang="en-US" smtClean="0"/>
              <a:pPr/>
              <a:t>‹#›</a:t>
            </a:fld>
            <a:endParaRPr lang="en-US"/>
          </a:p>
        </p:txBody>
      </p:sp>
    </p:spTree>
    <p:extLst>
      <p:ext uri="{BB962C8B-B14F-4D97-AF65-F5344CB8AC3E}">
        <p14:creationId xmlns:p14="http://schemas.microsoft.com/office/powerpoint/2010/main" val="3740951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457200" algn="l" defTabSz="914400" rtl="0" eaLnBrk="1" latinLnBrk="0" hangingPunct="1">
      <a:defRPr sz="1200" kern="12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2pPr>
    <a:lvl3pPr marL="914400" algn="l" defTabSz="914400" rtl="0" eaLnBrk="1" latinLnBrk="0" hangingPunct="1">
      <a:defRPr sz="1200" kern="12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3pPr>
    <a:lvl4pPr marL="1371600" algn="l" defTabSz="914400" rtl="0" eaLnBrk="1" latinLnBrk="0" hangingPunct="1">
      <a:defRPr sz="1200" kern="12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828800" algn="l" defTabSz="914400" rtl="0" eaLnBrk="1" latinLnBrk="0" hangingPunct="1">
      <a:defRPr sz="1200" kern="12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15000"/>
              </a:lnSpc>
              <a:spcBef>
                <a:spcPts val="0"/>
              </a:spcBef>
              <a:spcAft>
                <a:spcPts val="800"/>
              </a:spcAft>
              <a:tabLst>
                <a:tab pos="228600" algn="l"/>
              </a:tabLst>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AI governance is multifaceted, and you</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need a unified AI governance model that encompasses not only the technical governance elements, but also ethics, principles, compliance, and other stakeholder concerns.</a:t>
            </a:r>
          </a:p>
          <a:p>
            <a:pPr marL="0" marR="0">
              <a:lnSpc>
                <a:spcPct val="115000"/>
              </a:lnSpc>
              <a:spcBef>
                <a:spcPts val="0"/>
              </a:spcBef>
              <a:spcAft>
                <a:spcPts val="800"/>
              </a:spcAft>
              <a:tabLst>
                <a:tab pos="228600" algn="l"/>
              </a:tabLs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This is IDC's framework for how we recommend you think about a unified governance model.</a:t>
            </a:r>
          </a:p>
          <a:p>
            <a:pPr marL="342900" marR="0" lvl="0" indent="-342900">
              <a:lnSpc>
                <a:spcPct val="115000"/>
              </a:lnSpc>
              <a:spcBef>
                <a:spcPts val="0"/>
              </a:spcBef>
              <a:spcAft>
                <a:spcPts val="0"/>
              </a:spcAft>
              <a:buFont typeface="Symbol" panose="05050102010706020507" pitchFamily="18" charset="2"/>
              <a:buChar char=""/>
            </a:pPr>
            <a:r>
              <a:rPr lang="en-GB" sz="1200" u="sng" kern="100" dirty="0">
                <a:effectLst/>
                <a:latin typeface="Aptos" panose="020B0004020202020204" pitchFamily="34" charset="0"/>
                <a:ea typeface="Aptos" panose="020B0004020202020204" pitchFamily="34" charset="0"/>
                <a:cs typeface="Times New Roman" panose="02020603050405020304" pitchFamily="18" charset="0"/>
              </a:rPr>
              <a:t>External Inputs.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Your AI strategy will be influenced by laws, corporate guidelines and influential stakeholders. Your AI governance supports your organization's ability to address these inputs. The place this occurs is in your strategy.</a:t>
            </a:r>
          </a:p>
          <a:p>
            <a:pPr marL="342900" marR="0" lvl="0" indent="-342900">
              <a:lnSpc>
                <a:spcPct val="115000"/>
              </a:lnSpc>
              <a:spcBef>
                <a:spcPts val="0"/>
              </a:spcBef>
              <a:spcAft>
                <a:spcPts val="0"/>
              </a:spcAft>
              <a:buFont typeface="Symbol" panose="05050102010706020507" pitchFamily="18" charset="2"/>
              <a:buChar char=""/>
            </a:pPr>
            <a:r>
              <a:rPr lang="en-GB" sz="1200" u="sng" kern="100" dirty="0">
                <a:effectLst/>
                <a:latin typeface="Aptos" panose="020B0004020202020204" pitchFamily="34" charset="0"/>
                <a:ea typeface="Aptos" panose="020B0004020202020204" pitchFamily="34" charset="0"/>
                <a:cs typeface="Times New Roman" panose="02020603050405020304" pitchFamily="18" charset="0"/>
              </a:rPr>
              <a:t>Strategy and Oversight.</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This is why your AI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governance needs to be part of strategy, which is also linked to your corporate </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ethics and principles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15000"/>
              </a:lnSpc>
              <a:spcBef>
                <a:spcPts val="0"/>
              </a:spcBef>
              <a:spcAft>
                <a:spcPts val="0"/>
              </a:spcAft>
              <a:buFont typeface="Symbol" panose="05050102010706020507" pitchFamily="18" charset="2"/>
              <a:buChar char=""/>
            </a:pPr>
            <a:r>
              <a:rPr lang="en-GB" sz="1200" u="sng" kern="100" dirty="0">
                <a:effectLst/>
                <a:latin typeface="Aptos" panose="020B0004020202020204" pitchFamily="34" charset="0"/>
                <a:ea typeface="Aptos" panose="020B0004020202020204" pitchFamily="34" charset="0"/>
                <a:cs typeface="Times New Roman" panose="02020603050405020304" pitchFamily="18" charset="0"/>
              </a:rPr>
              <a:t>Organization and Culture.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It must also be linked to your organization and culture.</a:t>
            </a: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GB" sz="1200" u="sng" kern="100" dirty="0">
                <a:effectLst/>
                <a:latin typeface="Aptos" panose="020B0004020202020204" pitchFamily="34" charset="0"/>
                <a:ea typeface="Aptos" panose="020B0004020202020204" pitchFamily="34" charset="0"/>
                <a:cs typeface="Times New Roman" panose="02020603050405020304" pitchFamily="18" charset="0"/>
              </a:rPr>
              <a:t>AI Tech Architecture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the heart of your AI governance is your AI technology architecture. It consists of AI system components such as data, apps, platforms, and infrastructure. Each one of these parts needs its own governance as it relates to AI.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228600" algn="l"/>
              </a:tabLst>
            </a:pPr>
            <a:r>
              <a:rPr lang="en-US" sz="1200" u="sng" kern="100" dirty="0">
                <a:effectLst/>
                <a:latin typeface="Aptos" panose="020B0004020202020204" pitchFamily="34" charset="0"/>
                <a:ea typeface="Aptos" panose="020B0004020202020204" pitchFamily="34" charset="0"/>
                <a:cs typeface="Times New Roman" panose="02020603050405020304" pitchFamily="18" charset="0"/>
              </a:rPr>
              <a:t>Governance Processes</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Any governance needs the processes to support it.</a:t>
            </a:r>
          </a:p>
          <a:p>
            <a:pPr marL="342900" marR="0" lvl="0" indent="-342900">
              <a:lnSpc>
                <a:spcPct val="115000"/>
              </a:lnSpc>
              <a:spcBef>
                <a:spcPts val="0"/>
              </a:spcBef>
              <a:spcAft>
                <a:spcPts val="0"/>
              </a:spcAft>
              <a:buFont typeface="Symbol" panose="05050102010706020507" pitchFamily="18" charset="2"/>
              <a:buChar char=""/>
              <a:tabLst>
                <a:tab pos="685800" algn="l"/>
              </a:tabLst>
            </a:pPr>
            <a:r>
              <a:rPr lang="en-GB" sz="1200" u="sng" kern="100" dirty="0">
                <a:effectLst/>
                <a:latin typeface="Aptos" panose="020B0004020202020204" pitchFamily="34" charset="0"/>
                <a:ea typeface="Aptos" panose="020B0004020202020204" pitchFamily="34" charset="0"/>
                <a:cs typeface="Times New Roman" panose="02020603050405020304" pitchFamily="18" charset="0"/>
              </a:rPr>
              <a:t>Assess</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the risk associated with AI as it relates to security, compliance, digital sovereignty, and third parties.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685800" algn="l"/>
              </a:tabLst>
            </a:pPr>
            <a:r>
              <a:rPr lang="en-GB" sz="1200" u="sng" kern="100" dirty="0">
                <a:effectLst/>
                <a:latin typeface="Aptos" panose="020B0004020202020204" pitchFamily="34" charset="0"/>
                <a:ea typeface="Aptos" panose="020B0004020202020204" pitchFamily="34" charset="0"/>
                <a:cs typeface="Times New Roman" panose="02020603050405020304" pitchFamily="18" charset="0"/>
              </a:rPr>
              <a:t>Operate</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your AI systems, algorithms, and data.</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tabLst>
                <a:tab pos="685800" algn="l"/>
              </a:tabLst>
            </a:pPr>
            <a:r>
              <a:rPr lang="en-GB" sz="1200" u="sng" kern="100" dirty="0">
                <a:effectLst/>
                <a:latin typeface="Aptos" panose="020B0004020202020204" pitchFamily="34" charset="0"/>
                <a:ea typeface="Aptos" panose="020B0004020202020204" pitchFamily="34" charset="0"/>
                <a:cs typeface="Times New Roman" panose="02020603050405020304" pitchFamily="18" charset="0"/>
              </a:rPr>
              <a:t>Monitor</a:t>
            </a:r>
            <a:r>
              <a:rPr lang="en-GB" sz="1200" kern="100" dirty="0">
                <a:effectLst/>
                <a:latin typeface="Aptos" panose="020B0004020202020204" pitchFamily="34" charset="0"/>
                <a:ea typeface="Aptos" panose="020B0004020202020204" pitchFamily="34" charset="0"/>
                <a:cs typeface="Times New Roman" panose="02020603050405020304" pitchFamily="18" charset="0"/>
              </a:rPr>
              <a:t> your operations through metrics and audits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a:lnSpc>
                <a:spcPct val="115000"/>
              </a:lnSpc>
              <a:spcBef>
                <a:spcPts val="0"/>
              </a:spcBef>
              <a:spcAft>
                <a:spcPts val="0"/>
              </a:spcAft>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0"/>
              </a:spcAft>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You are free to start your AI governance journey from any of these parts of the framework. The challenge we see is organizations digging into one part and not addressing the entire framework. Data integrity is one such example – when we survey on governance, 40% of organizations tell us they are focused on data integrity and model transparency. But this is just one part of the overall unified governance model.</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228600" marR="0">
              <a:lnSpc>
                <a:spcPct val="115000"/>
              </a:lnSpc>
              <a:spcBef>
                <a:spcPts val="0"/>
              </a:spcBef>
              <a:spcAft>
                <a:spcPts val="0"/>
              </a:spcAft>
              <a:tabLst>
                <a:tab pos="228600" algn="l"/>
              </a:tabLst>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Bef>
                <a:spcPts val="0"/>
              </a:spcBef>
              <a:spcAft>
                <a:spcPts val="0"/>
              </a:spcAft>
              <a:tabLst>
                <a:tab pos="228600" algn="l"/>
              </a:tabLst>
            </a:pPr>
            <a:r>
              <a:rPr lang="en-GB" sz="1200" kern="100" dirty="0">
                <a:effectLst/>
                <a:latin typeface="Aptos" panose="020B0004020202020204" pitchFamily="34" charset="0"/>
                <a:ea typeface="Aptos" panose="020B0004020202020204" pitchFamily="34" charset="0"/>
                <a:cs typeface="Times New Roman" panose="02020603050405020304" pitchFamily="18" charset="0"/>
              </a:rPr>
              <a:t>If executed well, you output will be responsible AI – AI that: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Is transparent &amp; explainable</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Has accountability and &amp; includes human in the loop</a:t>
            </a:r>
          </a:p>
          <a:p>
            <a:pPr marL="342900" marR="0" lvl="0" indent="-342900">
              <a:lnSpc>
                <a:spcPct val="115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Reliable</a:t>
            </a:r>
          </a:p>
          <a:p>
            <a:pPr marL="342900" marR="0" lvl="0" indent="-342900">
              <a:lnSpc>
                <a:spcPct val="115000"/>
              </a:lnSpc>
              <a:spcBef>
                <a:spcPts val="0"/>
              </a:spcBef>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Supports diversity &amp; fairness</a:t>
            </a:r>
          </a:p>
          <a:p>
            <a:endParaRPr lang="en-US" dirty="0"/>
          </a:p>
        </p:txBody>
      </p:sp>
      <p:sp>
        <p:nvSpPr>
          <p:cNvPr id="4" name="Slide Number Placeholder 3"/>
          <p:cNvSpPr>
            <a:spLocks noGrp="1"/>
          </p:cNvSpPr>
          <p:nvPr>
            <p:ph type="sldNum" sz="quarter" idx="5"/>
          </p:nvPr>
        </p:nvSpPr>
        <p:spPr/>
        <p:txBody>
          <a:bodyPr/>
          <a:lstStyle/>
          <a:p>
            <a:fld id="{DC373B3E-8DC7-4709-9D82-49BF535FE66F}" type="slidenum">
              <a:rPr lang="en-US" smtClean="0"/>
              <a:pPr/>
              <a:t>5</a:t>
            </a:fld>
            <a:endParaRPr lang="en-US"/>
          </a:p>
        </p:txBody>
      </p:sp>
    </p:spTree>
    <p:extLst>
      <p:ext uri="{BB962C8B-B14F-4D97-AF65-F5344CB8AC3E}">
        <p14:creationId xmlns:p14="http://schemas.microsoft.com/office/powerpoint/2010/main" val="1559998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We think enterprises should focus on three high-level priorities</a:t>
            </a:r>
          </a:p>
          <a:p>
            <a:pPr marL="171450" indent="-171450">
              <a:buFont typeface="Arial" panose="020B0604020202020204" pitchFamily="34" charset="0"/>
              <a:buChar char="•"/>
            </a:pPr>
            <a:r>
              <a:rPr lang="en-GB" sz="1200" dirty="0"/>
              <a:t>Governance needs to be part of strategy. Governance without strategic alignment is regarded as a burden and has no sense of prioritization. Strategy without governance lacks the guardrails and enforcement that ensures risk-managed execution. For example, use case selection without governance consideration may expose the enterprise to unacceptable risk on inconsistency with its corporate values. AI governance also interplays with overall corporate governance, just as corporate governance forms a key part of an enterprise's strategy. 40% of enterprises have "linked our business strategy more closely to our governance framework." But the linkage between AI strategy and governance is less clear:</a:t>
            </a:r>
          </a:p>
          <a:p>
            <a:pPr marL="171450" indent="-171450">
              <a:buFont typeface="Arial" panose="020B0604020202020204" pitchFamily="34" charset="0"/>
              <a:buChar char="•"/>
            </a:pPr>
            <a:r>
              <a:rPr lang="en-GB" sz="1200" dirty="0"/>
              <a:t>Enterprises need a unified AI governance model that encompasses not only the technical governance elements, but also ethics, principles, compliance, and other stakeholder concerns. To operate efficiently, without duplication and in consistent adherence to corporate values, enterprises must connect each governance element and coordinate activities and desired outcomes. Currently, enterprises approach governance in a piecemeal manner (graph from Table 36 Wave 7)</a:t>
            </a:r>
          </a:p>
          <a:p>
            <a:pPr marL="171450" indent="-171450">
              <a:buFont typeface="Arial" panose="020B0604020202020204" pitchFamily="34" charset="0"/>
              <a:buChar char="•"/>
            </a:pPr>
            <a:r>
              <a:rPr lang="en-GB" sz="1200" dirty="0"/>
              <a:t>Governance-by-design needs to be embedded not only in strategy, but also in business operations, to ensure delivery of trusted AI services at lower risk. Governance should be considered at the inception of any AI initiative, ensuring governance is built into AI systems from the ground up.</a:t>
            </a:r>
          </a:p>
        </p:txBody>
      </p:sp>
      <p:sp>
        <p:nvSpPr>
          <p:cNvPr id="4" name="Slide Number Placeholder 3"/>
          <p:cNvSpPr>
            <a:spLocks noGrp="1"/>
          </p:cNvSpPr>
          <p:nvPr>
            <p:ph type="sldNum" sz="quarter" idx="5"/>
          </p:nvPr>
        </p:nvSpPr>
        <p:spPr/>
        <p:txBody>
          <a:bodyPr/>
          <a:lstStyle/>
          <a:p>
            <a:fld id="{DC373B3E-8DC7-4709-9D82-49BF535FE66F}" type="slidenum">
              <a:rPr lang="en-US" smtClean="0"/>
              <a:pPr/>
              <a:t>6</a:t>
            </a:fld>
            <a:endParaRPr lang="en-US"/>
          </a:p>
        </p:txBody>
      </p:sp>
    </p:spTree>
    <p:extLst>
      <p:ext uri="{BB962C8B-B14F-4D97-AF65-F5344CB8AC3E}">
        <p14:creationId xmlns:p14="http://schemas.microsoft.com/office/powerpoint/2010/main" val="256709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Governance elements include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external factors</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such as laws and regulations;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strategic</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inputs such as ethics, principles and use cases; organizational and cultural inputs such as corporate values, societal norms and AI literacy;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assessment</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tasks such as AI visibility and risk assessment;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monitoring</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aspects such as metrics and audit; </a:t>
            </a:r>
            <a:r>
              <a:rPr lang="en-GB" sz="1200" b="1" dirty="0">
                <a:effectLst/>
                <a:latin typeface="Calibri" panose="020F0502020204030204" pitchFamily="34" charset="0"/>
                <a:ea typeface="Times New Roman" panose="02020603050405020304" pitchFamily="18" charset="0"/>
                <a:cs typeface="Times New Roman" panose="02020603050405020304" pitchFamily="18" charset="0"/>
              </a:rPr>
              <a:t>operational</a:t>
            </a:r>
            <a:r>
              <a:rPr lang="en-GB" sz="1200" dirty="0">
                <a:effectLst/>
                <a:latin typeface="Calibri" panose="020F0502020204030204" pitchFamily="34" charset="0"/>
                <a:ea typeface="Times New Roman" panose="02020603050405020304" pitchFamily="18" charset="0"/>
                <a:cs typeface="Times New Roman" panose="02020603050405020304" pitchFamily="18" charset="0"/>
              </a:rPr>
              <a:t> facets such as compliance, security and human oversight; and the governance of the AI system components themselves (data, apps, platforms and infrastructure). The output from a functioning governance program is responsible AI, a set of seven principles that collectively mitigate risk associated with AI.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cs typeface="Times New Roman" panose="02020603050405020304" pitchFamily="18" charset="0"/>
              </a:rPr>
              <a:t>Prioritization is key, but it must be done in conjunction with the enterprise's risk appetite. At minimum, have security, data governance, and compliance at the top of your to-do list.</a:t>
            </a:r>
            <a:endParaRPr lang="en-GB" dirty="0"/>
          </a:p>
          <a:p>
            <a:endParaRPr lang="en-GB" dirty="0"/>
          </a:p>
        </p:txBody>
      </p:sp>
      <p:sp>
        <p:nvSpPr>
          <p:cNvPr id="4" name="Slide Number Placeholder 3"/>
          <p:cNvSpPr>
            <a:spLocks noGrp="1"/>
          </p:cNvSpPr>
          <p:nvPr>
            <p:ph type="sldNum" sz="quarter" idx="5"/>
          </p:nvPr>
        </p:nvSpPr>
        <p:spPr/>
        <p:txBody>
          <a:bodyPr/>
          <a:lstStyle/>
          <a:p>
            <a:fld id="{DC373B3E-8DC7-4709-9D82-49BF535FE66F}" type="slidenum">
              <a:rPr lang="en-US" smtClean="0"/>
              <a:pPr/>
              <a:t>7</a:t>
            </a:fld>
            <a:endParaRPr lang="en-US"/>
          </a:p>
        </p:txBody>
      </p:sp>
    </p:spTree>
    <p:extLst>
      <p:ext uri="{BB962C8B-B14F-4D97-AF65-F5344CB8AC3E}">
        <p14:creationId xmlns:p14="http://schemas.microsoft.com/office/powerpoint/2010/main" val="51297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Organizational culture is a fundamental driver in how a company operates and makes decisions, also in the context of AI governance. This culture, comprising shared beliefs, values, and behavior, is critical for fostering responsible AI practices. Every organization has a culture, whether consciously cultivated or not, and this culture can significantly impact the effectiveness of AI governance.</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 crucial aspect of aligning AI governance with an organization's broader mission and vision is ensuring that governance is not just about compliance, but also about promoting responsible innovation. Many forward-thinking organizations are integrating AI governance into their mission to exceed regulatory requirements. This approach helps in building trust and credibility, both internally and externally.</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Interestingly, only 21% of organizations worldwide report cultural resistance to AI governance-related changes. This suggests that there is growing recognition of the importance of AI governance and a willingness to embrace it. However, this also highlights that a significant number of organizations may still need to overcome internal barriers to fully integrate AI governance into their culture.</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Key elements that influence AI governance include:</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People</a:t>
            </a:r>
            <a:r>
              <a:rPr lang="en-US" sz="1800" dirty="0">
                <a:effectLst/>
                <a:latin typeface="Aptos" panose="020B0004020202020204" pitchFamily="34" charset="0"/>
                <a:ea typeface="Aptos" panose="020B0004020202020204" pitchFamily="34" charset="0"/>
                <a:cs typeface="Times New Roman" panose="02020603050405020304" pitchFamily="18" charset="0"/>
              </a:rPr>
              <a:t>. The focus is on developing the right mindsets, skills, and behavior toward AI. This includes not only technical expertise but also ethical considerations and an understanding of AI's societal impacts. Challenges in this area include overcoming resistance to change, addressing the lack of AI literacy, and breaking down siloed working practices.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Literacy</a:t>
            </a:r>
            <a:r>
              <a:rPr lang="en-US" sz="1800" dirty="0">
                <a:effectLst/>
                <a:latin typeface="Aptos" panose="020B0004020202020204" pitchFamily="34" charset="0"/>
                <a:ea typeface="Aptos" panose="020B0004020202020204" pitchFamily="34" charset="0"/>
                <a:cs typeface="Times New Roman" panose="02020603050405020304" pitchFamily="18" charset="0"/>
              </a:rPr>
              <a:t>. Building a broad understanding of AI's capabilities, limitations, and impacts across the organization is essential. This understanding must extend beyond technical skills to encompass a more holistic view of AI's role in the organization and society. However, the technical complexity of AI and the lack of cross-functional understanding are significant challenges.</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Communication</a:t>
            </a:r>
            <a:r>
              <a:rPr lang="en-US" sz="1800" dirty="0">
                <a:effectLst/>
                <a:latin typeface="Aptos" panose="020B0004020202020204" pitchFamily="34" charset="0"/>
                <a:ea typeface="Aptos" panose="020B0004020202020204" pitchFamily="34" charset="0"/>
                <a:cs typeface="Times New Roman" panose="02020603050405020304" pitchFamily="18" charset="0"/>
              </a:rPr>
              <a:t>. Effective communication is key to fostering organizationwide awareness and understanding of AI initiatives and policies. Clear communication ensures everyone in the organization understands the rationale behind AI governance decisions, helping to build trust and transparency. The main challenges here include overcoming poor information sharing and ensuring transparency.</a:t>
            </a: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Engagement &amp; feedback</a:t>
            </a:r>
            <a:r>
              <a:rPr lang="en-US" sz="1800" dirty="0">
                <a:effectLst/>
                <a:latin typeface="Aptos" panose="020B0004020202020204" pitchFamily="34" charset="0"/>
                <a:ea typeface="Aptos" panose="020B0004020202020204" pitchFamily="34" charset="0"/>
                <a:cs typeface="Times New Roman" panose="02020603050405020304" pitchFamily="18" charset="0"/>
              </a:rPr>
              <a:t>. Establishing continuous feedback loops and accountability mechanisms is vital to involve all stakeholders in the AI governance process. Active engagement helps ensure AI governance reflects diverse perspectives and is responsive to the needs of various stakeholders. Challenges include overcoming siloed decision-making and ensuring sufficient user or stakeholder input.</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In addition, balancing centralization and decentralization in AI governance is critical. While a centralized approach can enhance efficiency, it may overlook local contexts and stakeholder needs. Conversely, a decentralized model can better reflect diverse perspectives but might struggle with maintaining alignment and consistency.</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The adage "Culture eats (AI) strategy for breakfast" underscores the reality that without the right organizational culture, even the most well-thought-out AI strategies are likely to falter. Real culture always shines through, and if the underlying culture does not genuinely support responsible and ethical behavior, no amount of governance can effectively mask or correct it. Strict governance alone cannot compensate for a culture that is misaligned with responsible practices. Therefore, establishing a culture aligned with responsible AI principles is essential for sustainable governance. This alignment goes beyond merely meeting regulations; it involves setting a higher standard for responsible innovation that is deeply rooted in the organization's values.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Key roles — including the CEO, CHRO, COO, and potentially a Chief Ethics Officer — play significant parts in managing and driving this cultural alignment. Developing the right skills, fostering open communication, and embracing a mission of responsible innovation are all vital components of a culture that supports ethical AI governance.</a:t>
            </a:r>
          </a:p>
          <a:p>
            <a:endParaRPr lang="en-US" dirty="0"/>
          </a:p>
        </p:txBody>
      </p:sp>
      <p:sp>
        <p:nvSpPr>
          <p:cNvPr id="4" name="Slide Number Placeholder 3"/>
          <p:cNvSpPr>
            <a:spLocks noGrp="1"/>
          </p:cNvSpPr>
          <p:nvPr>
            <p:ph type="sldNum" sz="quarter" idx="5"/>
          </p:nvPr>
        </p:nvSpPr>
        <p:spPr/>
        <p:txBody>
          <a:bodyPr/>
          <a:lstStyle/>
          <a:p>
            <a:fld id="{DC373B3E-8DC7-4709-9D82-49BF535FE66F}" type="slidenum">
              <a:rPr lang="en-US" smtClean="0"/>
              <a:pPr/>
              <a:t>8</a:t>
            </a:fld>
            <a:endParaRPr lang="en-US"/>
          </a:p>
        </p:txBody>
      </p:sp>
    </p:spTree>
    <p:extLst>
      <p:ext uri="{BB962C8B-B14F-4D97-AF65-F5344CB8AC3E}">
        <p14:creationId xmlns:p14="http://schemas.microsoft.com/office/powerpoint/2010/main" val="1448906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C373B3E-8DC7-4709-9D82-49BF535FE66F}" type="slidenum">
              <a:rPr lang="en-US" smtClean="0"/>
              <a:pPr/>
              <a:t>16</a:t>
            </a:fld>
            <a:endParaRPr lang="en-US"/>
          </a:p>
        </p:txBody>
      </p:sp>
    </p:spTree>
    <p:extLst>
      <p:ext uri="{BB962C8B-B14F-4D97-AF65-F5344CB8AC3E}">
        <p14:creationId xmlns:p14="http://schemas.microsoft.com/office/powerpoint/2010/main" val="3275118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Responsible AI is essential for organizations seeking to leverage the power of artificial intelligence while minimizing associated risks. By embedding ethical principles into AI governance, organizations can ensure impactful, high-quality decision-making. This approach is crucial for maintaining compliance, mitigating risks, and building trust with customers, stakeholders, and within the organization. The concept of Responsible AI is defined by seven key pillars, each representing a critical outcome that should be planned for and expected from effective AI governance.</a:t>
            </a:r>
          </a:p>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Seven Pillars of Responsible AI</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Accountability and Human in the Loop</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Accountability is the cornerstone of Responsible AI, ensuring there is clear ownership and well-defined decision-making processes for AI systems. This pillar emphasizes the necessity of meaningful human oversight, in which humans can override automated decisions when needed. Maintaining accountability is crucial for building trust and ensuring that AI remains aligned with human values, preventing potential harm from unmonitored AI operations.</a:t>
            </a:r>
          </a:p>
          <a:p>
            <a:pPr marL="342900" marR="0" lvl="0" indent="-342900">
              <a:lnSpc>
                <a:spcPct val="107000"/>
              </a:lnSpc>
              <a:spcBef>
                <a:spcPts val="0"/>
              </a:spcBef>
              <a:spcAft>
                <a:spcPts val="800"/>
              </a:spcAft>
              <a:buFont typeface="+mj-lt"/>
              <a:buAutoNum type="arabicPeriod" startAt="2"/>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Transparency</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Transparency involves providing visibility into the data, models, and decision-making processes underlying AI applications. This pillar builds confidence among stakeholders and customers by enabling the scrutiny needed to ensure AI is deployed responsibly. Transparency is vital for fostering trust and enabling informed decision-making by those impacted by AI-driven outcomes.</a:t>
            </a:r>
          </a:p>
          <a:p>
            <a:pPr marL="342900" marR="0" lvl="0" indent="-342900">
              <a:lnSpc>
                <a:spcPct val="107000"/>
              </a:lnSpc>
              <a:spcBef>
                <a:spcPts val="0"/>
              </a:spcBef>
              <a:spcAft>
                <a:spcPts val="800"/>
              </a:spcAft>
              <a:buFont typeface="+mj-lt"/>
              <a:buAutoNum type="arabicPeriod" startAt="3"/>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Fairness and Lack of Bias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Fairness in AI is about designing systems that treat all individuals and groups equitably, without discrimination based on protected characteristics. This pillar is essential for upholding principles of justice and preventing biased or unfair outcomes. Ensuring fairness and lack of bias in AI supports ethical standards and guarantees that AI-driven decisions are just and equitable for all.</a:t>
            </a:r>
          </a:p>
          <a:p>
            <a:pPr marL="342900" marR="0" lvl="0" indent="-342900">
              <a:lnSpc>
                <a:spcPct val="107000"/>
              </a:lnSpc>
              <a:spcBef>
                <a:spcPts val="0"/>
              </a:spcBef>
              <a:spcAft>
                <a:spcPts val="800"/>
              </a:spcAft>
              <a:buFont typeface="+mj-lt"/>
              <a:buAutoNum type="arabicPeriod" startAt="4"/>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Explainability and Reliability</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Explainability requires making the reasoning behind AI decisions clear to users and stakeholders, while reliability ensures consistent performance and outcomes. These aspects are critical for building trust, as they enable stakeholders to understand, monitor, and address potential issues within AI systems. Reliable and explainable AI is necessary for maintaining credibility and ensuring that AI applications remain accountable.</a:t>
            </a:r>
          </a:p>
          <a:p>
            <a:pPr marL="342900" marR="0" lvl="0" indent="-342900">
              <a:lnSpc>
                <a:spcPct val="107000"/>
              </a:lnSpc>
              <a:spcBef>
                <a:spcPts val="0"/>
              </a:spcBef>
              <a:spcAft>
                <a:spcPts val="800"/>
              </a:spcAft>
              <a:buFont typeface="+mj-lt"/>
              <a:buAutoNum type="arabicPeriod" startAt="5"/>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Compliance</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Compliance ensures AI applications adhere to all relevant laws, regulations, and guidelines. This pillar protects organizations and the public from legal and reputational risks, making it a crucial component of Responsible AI. Adhering to compliance standards is vital for the ethical and lawful deployment of AI technologies.</a:t>
            </a:r>
          </a:p>
          <a:p>
            <a:pPr marL="342900" marR="0" lvl="0" indent="-342900">
              <a:lnSpc>
                <a:spcPct val="107000"/>
              </a:lnSpc>
              <a:spcBef>
                <a:spcPts val="0"/>
              </a:spcBef>
              <a:spcAft>
                <a:spcPts val="800"/>
              </a:spcAft>
              <a:buFont typeface="+mj-lt"/>
              <a:buAutoNum type="arabicPeriod" startAt="6"/>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Privacy Protection</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Privacy protection focuses on respecting individual privacy by carefully managing the collection, use, and storage of data in AI systems. Safeguarding privacy is not only a legal requirement but also a moral obligation, building trust with individuals and upholding their fundamental rights. Effective privacy protection is essential for maintaining the integrity and ethical standards of AI applications.</a:t>
            </a:r>
          </a:p>
          <a:p>
            <a:pPr marL="342900" marR="0" lvl="0" indent="-342900">
              <a:lnSpc>
                <a:spcPct val="107000"/>
              </a:lnSpc>
              <a:spcBef>
                <a:spcPts val="0"/>
              </a:spcBef>
              <a:spcAft>
                <a:spcPts val="800"/>
              </a:spcAft>
              <a:buFont typeface="+mj-lt"/>
              <a:buAutoNum type="arabicPeriod" startAt="7"/>
              <a:tabLst>
                <a:tab pos="457200" algn="l"/>
              </a:tabLst>
            </a:pPr>
            <a:r>
              <a:rPr lang="en-US" sz="1800" b="1" dirty="0">
                <a:effectLst/>
                <a:latin typeface="Aptos" panose="020B0004020202020204" pitchFamily="34" charset="0"/>
                <a:ea typeface="Aptos" panose="020B0004020202020204" pitchFamily="34" charset="0"/>
                <a:cs typeface="Times New Roman" panose="02020603050405020304" pitchFamily="18" charset="0"/>
              </a:rPr>
              <a:t>Security and Resilience</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Security and resilience involve implementing robust safeguards to prevent AI systems from being hacked, manipulated, or failing in ways that compromise safety. Ensuring secure and resilient AI is crucial for maintaining system reliability and preventing failures, whether minor or catastrophic. This pillar is essential for the sustainable and safe operation of AI systems, protecting both the organization and the public.</a:t>
            </a:r>
          </a:p>
          <a:p>
            <a:pPr marL="0" marR="0">
              <a:lnSpc>
                <a:spcPct val="107000"/>
              </a:lnSpc>
              <a:spcBef>
                <a:spcPts val="0"/>
              </a:spcBef>
              <a:spcAft>
                <a:spcPts val="800"/>
              </a:spcAft>
            </a:pPr>
            <a:r>
              <a:rPr lang="en-US" sz="1800" b="1" dirty="0">
                <a:effectLst/>
                <a:latin typeface="Aptos" panose="020B0004020202020204" pitchFamily="34" charset="0"/>
                <a:ea typeface="Aptos" panose="020B0004020202020204" pitchFamily="34" charset="0"/>
                <a:cs typeface="Times New Roman" panose="02020603050405020304" pitchFamily="18" charset="0"/>
              </a:rPr>
              <a:t>Address, Prioritize, and Assess</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To ensure the successful implementation of responsible AI, all seven pillars must be addressed comprehensively. Ignoring any single pillar can expose an organization to significant risks and undermine trust in their AI systems. While organizations may prioritize certain pillars based on their specific business needs, thorough assessment and prioritization should occur before developing an AI governance strategy. Ideally, these pillars should be embedded into the organization's culture, creating a continuous loop that allows for the reprioritization of outcomes, as necessary.</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Responsible AI requires a governance approach that ensures accountability, transparency, fairness, explainability, compliance, privacy protection, and security. By addressing and prioritizing these seven pillars, organizations can implement AI systems that are ethical, sustainable, and aligned with both business objectives and societal values. This approach not only mitigates risks but also establishes a foundation of trust and integrity, which is essential for the long-term success of AI initiatives.</a:t>
            </a:r>
          </a:p>
          <a:p>
            <a:pPr marL="0" marR="0">
              <a:lnSpc>
                <a:spcPct val="107000"/>
              </a:lnSpc>
              <a:spcBef>
                <a:spcPts val="0"/>
              </a:spcBef>
              <a:spcAft>
                <a:spcPts val="8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Key organizational leaders — including CEOs, CIOs/CTOs, and Chief Compliance Officers — play a pivotal role in driving the responsible AI agenda, ensuring it becomes a core aspect of the organization's strategy.</a:t>
            </a:r>
          </a:p>
          <a:p>
            <a:endParaRPr lang="en-US" dirty="0"/>
          </a:p>
        </p:txBody>
      </p:sp>
      <p:sp>
        <p:nvSpPr>
          <p:cNvPr id="4" name="Slide Number Placeholder 3"/>
          <p:cNvSpPr>
            <a:spLocks noGrp="1"/>
          </p:cNvSpPr>
          <p:nvPr>
            <p:ph type="sldNum" sz="quarter" idx="5"/>
          </p:nvPr>
        </p:nvSpPr>
        <p:spPr/>
        <p:txBody>
          <a:bodyPr/>
          <a:lstStyle/>
          <a:p>
            <a:fld id="{DC373B3E-8DC7-4709-9D82-49BF535FE66F}" type="slidenum">
              <a:rPr lang="en-US" smtClean="0"/>
              <a:pPr/>
              <a:t>19</a:t>
            </a:fld>
            <a:endParaRPr lang="en-US"/>
          </a:p>
        </p:txBody>
      </p:sp>
    </p:spTree>
    <p:extLst>
      <p:ext uri="{BB962C8B-B14F-4D97-AF65-F5344CB8AC3E}">
        <p14:creationId xmlns:p14="http://schemas.microsoft.com/office/powerpoint/2010/main" val="213324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rtl="0"/>
            <a:r>
              <a:rPr lang="en-GB" sz="1200" b="0" i="0" baseline="0" dirty="0"/>
              <a:t>IDC recommends to Tech Buyers that they:</a:t>
            </a:r>
          </a:p>
          <a:p>
            <a:pPr lvl="0" rtl="0"/>
            <a:endParaRPr lang="en-GB" sz="1200" b="0" i="0" baseline="0" dirty="0"/>
          </a:p>
          <a:p>
            <a:pPr lvl="0" rtl="0"/>
            <a:r>
              <a:rPr lang="en-GB" sz="1200" b="1" i="0" baseline="0" dirty="0"/>
              <a:t>Align governance with strategy</a:t>
            </a:r>
            <a:r>
              <a:rPr lang="en-GB" sz="1200" b="0" i="0" baseline="0" dirty="0"/>
              <a:t>. Neither is complete without the other. Beware of cultural misalignment; align internal values with external AI ethics commitments to avoid losing credibility. </a:t>
            </a:r>
            <a:r>
              <a:rPr lang="en-US" dirty="0"/>
              <a:t>A misaligned culture can erode trust in your AI systems, both internally and externally. Ensure your organization's internal values match its external AI ethics commitments</a:t>
            </a:r>
            <a:r>
              <a:rPr lang="pl-PL" dirty="0"/>
              <a:t> to avoid the </a:t>
            </a:r>
            <a:r>
              <a:rPr lang="en-US" dirty="0"/>
              <a:t>risk </a:t>
            </a:r>
            <a:r>
              <a:rPr lang="pl-PL" dirty="0"/>
              <a:t>of </a:t>
            </a:r>
            <a:r>
              <a:rPr lang="en-US" dirty="0"/>
              <a:t>losing credibility with customers and stakeholders.</a:t>
            </a:r>
            <a:endParaRPr lang="en-GB" sz="1200" b="0" i="0" baseline="0" dirty="0"/>
          </a:p>
          <a:p>
            <a:pPr lvl="0" rtl="0"/>
            <a:endParaRPr lang="en-US" sz="1200" dirty="0"/>
          </a:p>
          <a:p>
            <a:pPr lvl="0"/>
            <a:r>
              <a:rPr lang="en-US" sz="1200" b="1" i="0" baseline="0" dirty="0"/>
              <a:t>Keep abreast of AI laws, regulations, and guidelines.</a:t>
            </a:r>
            <a:r>
              <a:rPr lang="en-US" sz="1200" b="0" i="0" baseline="0" dirty="0"/>
              <a:t> Compliance is fast-evolving, so use existing frameworks where they apply, such as NIST. </a:t>
            </a:r>
            <a:r>
              <a:rPr lang="en-GB" sz="1200" b="0" i="0" baseline="0" dirty="0"/>
              <a:t>Leverage existing embedded tooling toward an integrated end-to-end approach; adapt to maturing tech and laws. There is no end-to-end solution on the market today, but new tools will emerge, so watch out for these. But be aware that laws and regulations are also evolving, and you should check that any tools are consistent with your compliance obligations.</a:t>
            </a:r>
          </a:p>
          <a:p>
            <a:pPr lvl="0"/>
            <a:endParaRPr lang="en-GB" sz="1200" b="0" i="0" baseline="0" dirty="0"/>
          </a:p>
          <a:p>
            <a:pPr lvl="0">
              <a:buClr>
                <a:schemeClr val="tx2"/>
              </a:buClr>
              <a:buFont typeface="Wingdings" pitchFamily="2" charset="2"/>
              <a:buNone/>
            </a:pPr>
            <a:r>
              <a:rPr lang="en-GB" sz="1200" b="1" dirty="0"/>
              <a:t>Invest in governance training and skills.</a:t>
            </a:r>
            <a:r>
              <a:rPr lang="en-GB" sz="1200" dirty="0"/>
              <a:t> A lack of AI governance expertise is a major impediment to AI adoption. Almost 30% of enterprises cite this as a major barrier to AI adoption.</a:t>
            </a:r>
            <a:endParaRPr lang="en-US" sz="1200" dirty="0"/>
          </a:p>
          <a:p>
            <a:endParaRPr lang="en-GB" dirty="0"/>
          </a:p>
        </p:txBody>
      </p:sp>
      <p:sp>
        <p:nvSpPr>
          <p:cNvPr id="4" name="Slide Number Placeholder 3"/>
          <p:cNvSpPr>
            <a:spLocks noGrp="1"/>
          </p:cNvSpPr>
          <p:nvPr>
            <p:ph type="sldNum" sz="quarter" idx="5"/>
          </p:nvPr>
        </p:nvSpPr>
        <p:spPr/>
        <p:txBody>
          <a:bodyPr/>
          <a:lstStyle/>
          <a:p>
            <a:fld id="{DC373B3E-8DC7-4709-9D82-49BF535FE66F}" type="slidenum">
              <a:rPr lang="en-US" smtClean="0"/>
              <a:pPr/>
              <a:t>20</a:t>
            </a:fld>
            <a:endParaRPr lang="en-US"/>
          </a:p>
        </p:txBody>
      </p:sp>
    </p:spTree>
    <p:extLst>
      <p:ext uri="{BB962C8B-B14F-4D97-AF65-F5344CB8AC3E}">
        <p14:creationId xmlns:p14="http://schemas.microsoft.com/office/powerpoint/2010/main" val="383816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idc.com/events-ppt-coverslide" TargetMode="External"/><Relationship Id="rId2" Type="http://schemas.openxmlformats.org/officeDocument/2006/relationships/hyperlink" Target="http://www.idc.com/brand-icons" TargetMode="External"/><Relationship Id="rId1" Type="http://schemas.openxmlformats.org/officeDocument/2006/relationships/slideMaster" Target="../slideMasters/slideMaster1.xml"/><Relationship Id="rId4" Type="http://schemas.openxmlformats.org/officeDocument/2006/relationships/hyperlink" Target="mailto:designguide@idc.com"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6.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0.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jpeg"/><Relationship Id="rId1" Type="http://schemas.openxmlformats.org/officeDocument/2006/relationships/slideMaster" Target="../slideMasters/slideMaster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2.sv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Master" Target="../slideMasters/slideMaster3.xml"/><Relationship Id="rId7" Type="http://schemas.openxmlformats.org/officeDocument/2006/relationships/image" Target="../media/image8.png"/><Relationship Id="rId12" Type="http://schemas.openxmlformats.org/officeDocument/2006/relationships/image" Target="../media/image23.sv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0.svg"/><Relationship Id="rId11" Type="http://schemas.openxmlformats.org/officeDocument/2006/relationships/image" Target="../media/image22.png"/><Relationship Id="rId5" Type="http://schemas.openxmlformats.org/officeDocument/2006/relationships/image" Target="../media/image29.png"/><Relationship Id="rId10" Type="http://schemas.openxmlformats.org/officeDocument/2006/relationships/image" Target="../media/image21.svg"/><Relationship Id="rId4" Type="http://schemas.openxmlformats.org/officeDocument/2006/relationships/image" Target="../media/image5.jpeg"/><Relationship Id="rId9" Type="http://schemas.openxmlformats.org/officeDocument/2006/relationships/image" Target="../media/image20.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jpeg"/><Relationship Id="rId1" Type="http://schemas.openxmlformats.org/officeDocument/2006/relationships/slideMaster" Target="../slideMasters/slideMaster4.xml"/><Relationship Id="rId4" Type="http://schemas.openxmlformats.org/officeDocument/2006/relationships/image" Target="../media/image4.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2.xml"/><Relationship Id="rId1" Type="http://schemas.openxmlformats.org/officeDocument/2006/relationships/tags" Target="../tags/tag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4.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5.xml"/><Relationship Id="rId1" Type="http://schemas.openxmlformats.org/officeDocument/2006/relationships/tags" Target="../tags/tag15.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2.xml"/><Relationship Id="rId1" Type="http://schemas.openxmlformats.org/officeDocument/2006/relationships/tags" Target="../tags/tag3.xml"/><Relationship Id="rId6" Type="http://schemas.openxmlformats.org/officeDocument/2006/relationships/image" Target="../media/image8.png"/><Relationship Id="rId11" Type="http://schemas.openxmlformats.org/officeDocument/2006/relationships/image" Target="../media/image15.svg"/><Relationship Id="rId5" Type="http://schemas.openxmlformats.org/officeDocument/2006/relationships/image" Target="../media/image7.sv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5.jpeg"/><Relationship Id="rId1" Type="http://schemas.openxmlformats.org/officeDocument/2006/relationships/slideMaster" Target="../slideMasters/slideMaster6.xml"/><Relationship Id="rId6" Type="http://schemas.openxmlformats.org/officeDocument/2006/relationships/image" Target="../media/image36.svg"/><Relationship Id="rId5" Type="http://schemas.openxmlformats.org/officeDocument/2006/relationships/image" Target="../media/image8.png"/><Relationship Id="rId4" Type="http://schemas.openxmlformats.org/officeDocument/2006/relationships/image" Target="../media/image35.sv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34.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5.jpeg"/><Relationship Id="rId1" Type="http://schemas.openxmlformats.org/officeDocument/2006/relationships/slideMaster" Target="../slideMasters/slideMaster6.xml"/><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8.png"/><Relationship Id="rId10" Type="http://schemas.openxmlformats.org/officeDocument/2006/relationships/image" Target="../media/image40.svg"/><Relationship Id="rId4" Type="http://schemas.openxmlformats.org/officeDocument/2006/relationships/image" Target="../media/image35.svg"/><Relationship Id="rId9" Type="http://schemas.openxmlformats.org/officeDocument/2006/relationships/image" Target="../media/image39.png"/><Relationship Id="rId14" Type="http://schemas.openxmlformats.org/officeDocument/2006/relationships/image" Target="../media/image44.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5.jpeg"/><Relationship Id="rId1" Type="http://schemas.openxmlformats.org/officeDocument/2006/relationships/slideMaster" Target="../slideMasters/slideMaster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46.sv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45.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5.jpeg"/><Relationship Id="rId1" Type="http://schemas.openxmlformats.org/officeDocument/2006/relationships/slideMaster" Target="../slideMasters/slideMaster6.xml"/><Relationship Id="rId6" Type="http://schemas.openxmlformats.org/officeDocument/2006/relationships/image" Target="../media/image4.svg"/><Relationship Id="rId11"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40.svg"/><Relationship Id="rId4" Type="http://schemas.openxmlformats.org/officeDocument/2006/relationships/image" Target="../media/image46.svg"/><Relationship Id="rId9" Type="http://schemas.openxmlformats.org/officeDocument/2006/relationships/image" Target="../media/image39.png"/><Relationship Id="rId14" Type="http://schemas.openxmlformats.org/officeDocument/2006/relationships/image" Target="../media/image44.sv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6.xml"/><Relationship Id="rId1" Type="http://schemas.openxmlformats.org/officeDocument/2006/relationships/tags" Target="../tags/tag16.xml"/><Relationship Id="rId6" Type="http://schemas.openxmlformats.org/officeDocument/2006/relationships/image" Target="../media/image8.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48.sv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Master" Target="../slideMasters/slideMaster6.xml"/><Relationship Id="rId4" Type="http://schemas.openxmlformats.org/officeDocument/2006/relationships/image" Target="../media/image36.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2.xml"/><Relationship Id="rId1" Type="http://schemas.openxmlformats.org/officeDocument/2006/relationships/tags" Target="../tags/tag4.xml"/><Relationship Id="rId6" Type="http://schemas.openxmlformats.org/officeDocument/2006/relationships/image" Target="../media/image8.png"/><Relationship Id="rId11" Type="http://schemas.openxmlformats.org/officeDocument/2006/relationships/image" Target="../media/image17.svg"/><Relationship Id="rId5" Type="http://schemas.openxmlformats.org/officeDocument/2006/relationships/image" Target="../media/image7.sv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7.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2.xml"/><Relationship Id="rId1" Type="http://schemas.openxmlformats.org/officeDocument/2006/relationships/tags" Target="../tags/tag5.xml"/><Relationship Id="rId6" Type="http://schemas.openxmlformats.org/officeDocument/2006/relationships/image" Target="../media/image8.png"/><Relationship Id="rId11" Type="http://schemas.openxmlformats.org/officeDocument/2006/relationships/image" Target="../media/image19.svg"/><Relationship Id="rId5" Type="http://schemas.openxmlformats.org/officeDocument/2006/relationships/image" Target="../media/image7.svg"/><Relationship Id="rId10" Type="http://schemas.openxmlformats.org/officeDocument/2006/relationships/image" Target="../media/image18.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2.xml"/><Relationship Id="rId1" Type="http://schemas.openxmlformats.org/officeDocument/2006/relationships/tags" Target="../tags/tag6.xml"/><Relationship Id="rId6" Type="http://schemas.openxmlformats.org/officeDocument/2006/relationships/image" Target="../media/image8.png"/><Relationship Id="rId11" Type="http://schemas.openxmlformats.org/officeDocument/2006/relationships/image" Target="../media/image21.svg"/><Relationship Id="rId5" Type="http://schemas.openxmlformats.org/officeDocument/2006/relationships/image" Target="../media/image7.sv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1.sv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20.png"/><Relationship Id="rId3" Type="http://schemas.openxmlformats.org/officeDocument/2006/relationships/tags" Target="../tags/tag9.xml"/><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tags" Target="../tags/tag8.xml"/><Relationship Id="rId16" Type="http://schemas.openxmlformats.org/officeDocument/2006/relationships/image" Target="../media/image23.svg"/><Relationship Id="rId1" Type="http://schemas.openxmlformats.org/officeDocument/2006/relationships/tags" Target="../tags/tag7.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slideMaster" Target="../slideMasters/slideMaster2.xml"/><Relationship Id="rId15" Type="http://schemas.openxmlformats.org/officeDocument/2006/relationships/image" Target="../media/image22.png"/><Relationship Id="rId10" Type="http://schemas.openxmlformats.org/officeDocument/2006/relationships/image" Target="../media/image9.svg"/><Relationship Id="rId4" Type="http://schemas.openxmlformats.org/officeDocument/2006/relationships/tags" Target="../tags/tag10.xml"/><Relationship Id="rId9" Type="http://schemas.openxmlformats.org/officeDocument/2006/relationships/image" Target="../media/image8.png"/><Relationship Id="rId14" Type="http://schemas.openxmlformats.org/officeDocument/2006/relationships/image" Target="../media/image21.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svg"/><Relationship Id="rId2" Type="http://schemas.openxmlformats.org/officeDocument/2006/relationships/slideMaster" Target="../slideMasters/slideMaster2.xml"/><Relationship Id="rId1" Type="http://schemas.openxmlformats.org/officeDocument/2006/relationships/tags" Target="../tags/tag1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structions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726BB10-3EA1-4A09-B0C7-953C03955A8E}"/>
              </a:ext>
            </a:extLst>
          </p:cNvPr>
          <p:cNvSpPr txBox="1">
            <a:spLocks/>
          </p:cNvSpPr>
          <p:nvPr/>
        </p:nvSpPr>
        <p:spPr>
          <a:xfrm>
            <a:off x="440695" y="304800"/>
            <a:ext cx="11301984" cy="1028700"/>
          </a:xfrm>
          <a:prstGeom prst="rect">
            <a:avLst/>
          </a:prstGeom>
        </p:spPr>
        <p:txBody>
          <a:bodyPr vert="horz" lIns="0" tIns="0" rIns="0" bIns="0" rtlCol="0" anchor="ctr">
            <a:normAutofit/>
          </a:bodyPr>
          <a:lstStyle>
            <a:lvl1pPr marL="0" algn="l" defTabSz="914400" rtl="0" eaLnBrk="1" latinLnBrk="0" hangingPunct="1">
              <a:lnSpc>
                <a:spcPct val="100000"/>
              </a:lnSpc>
              <a:spcBef>
                <a:spcPct val="0"/>
              </a:spcBef>
              <a:buNone/>
              <a:defRPr lang="en-US" sz="3200" kern="1200" spc="4">
                <a:solidFill>
                  <a:srgbClr val="4F4F4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Instructions</a:t>
            </a:r>
          </a:p>
        </p:txBody>
      </p:sp>
      <p:sp>
        <p:nvSpPr>
          <p:cNvPr id="13" name="Title 1">
            <a:extLst>
              <a:ext uri="{FF2B5EF4-FFF2-40B4-BE49-F238E27FC236}">
                <a16:creationId xmlns:a16="http://schemas.microsoft.com/office/drawing/2014/main" id="{3B4E7028-D908-470F-BF80-740353F13A84}"/>
              </a:ext>
            </a:extLst>
          </p:cNvPr>
          <p:cNvSpPr txBox="1">
            <a:spLocks/>
          </p:cNvSpPr>
          <p:nvPr/>
        </p:nvSpPr>
        <p:spPr>
          <a:xfrm>
            <a:off x="440695" y="1409575"/>
            <a:ext cx="11301984" cy="4831928"/>
          </a:xfrm>
          <a:prstGeom prst="rect">
            <a:avLst/>
          </a:prstGeom>
        </p:spPr>
        <p:txBody>
          <a:bodyPr vert="horz" lIns="0" tIns="0" rIns="0" bIns="0" rtlCol="0" anchor="t" anchorCtr="0">
            <a:normAutofit/>
          </a:bodyPr>
          <a:lstStyle>
            <a:lvl1pPr marL="0" algn="l" defTabSz="914400" rtl="0" eaLnBrk="1" latinLnBrk="0" hangingPunct="1">
              <a:lnSpc>
                <a:spcPct val="100000"/>
              </a:lnSpc>
              <a:spcBef>
                <a:spcPct val="0"/>
              </a:spcBef>
              <a:buNone/>
              <a:defRPr lang="en-US" sz="3200" kern="1200" spc="4">
                <a:solidFill>
                  <a:srgbClr val="4F4F4F"/>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marL="0" lvl="0" indent="0">
              <a:buFontTx/>
              <a:buNone/>
            </a:pPr>
            <a:r>
              <a:rPr lang="en-US" sz="1800" dirty="0">
                <a:latin typeface="Open Sans Light" panose="020B0606030504020204" pitchFamily="34" charset="0"/>
                <a:ea typeface="Open Sans Light" panose="020B0606030504020204" pitchFamily="34" charset="0"/>
                <a:cs typeface="Open Sans Light" panose="020B0606030504020204" pitchFamily="34" charset="0"/>
              </a:rPr>
              <a:t>Welcome to the IDC PPT Template. </a:t>
            </a:r>
            <a:br>
              <a:rPr lang="en-US" sz="1800" dirty="0">
                <a:latin typeface="Open Sans Light" panose="020B0606030504020204" pitchFamily="34" charset="0"/>
                <a:ea typeface="Open Sans Light" panose="020B0606030504020204" pitchFamily="34" charset="0"/>
                <a:cs typeface="Open Sans Light" panose="020B0606030504020204" pitchFamily="34" charset="0"/>
              </a:rPr>
            </a:br>
            <a:r>
              <a:rPr lang="en-US" sz="1800" dirty="0">
                <a:latin typeface="Open Sans Light" panose="020B0606030504020204" pitchFamily="34" charset="0"/>
                <a:ea typeface="Open Sans Light" panose="020B0606030504020204" pitchFamily="34" charset="0"/>
                <a:cs typeface="Open Sans Light" panose="020B0606030504020204" pitchFamily="34" charset="0"/>
              </a:rPr>
              <a:t>This core brand asset should be used for all IDC presentation types globally, including publishing and events. </a:t>
            </a:r>
            <a:br>
              <a:rPr lang="en-US" sz="1800" dirty="0">
                <a:latin typeface="Open Sans Light" panose="020B0606030504020204" pitchFamily="34" charset="0"/>
                <a:ea typeface="Open Sans Light" panose="020B0606030504020204" pitchFamily="34" charset="0"/>
                <a:cs typeface="Open Sans Light" panose="020B0606030504020204" pitchFamily="34" charset="0"/>
              </a:rPr>
            </a:br>
            <a:br>
              <a:rPr lang="en-US" sz="1800" dirty="0">
                <a:latin typeface="Open Sans Light" panose="020B0606030504020204" pitchFamily="34" charset="0"/>
                <a:ea typeface="Open Sans Light" panose="020B0606030504020204" pitchFamily="34" charset="0"/>
                <a:cs typeface="Open Sans Light" panose="020B0606030504020204" pitchFamily="34" charset="0"/>
              </a:rPr>
            </a:br>
            <a:r>
              <a:rPr lang="en-US" sz="1800" i="1" dirty="0">
                <a:latin typeface="Open Sans ExtraBold" panose="020B0606030504020204" pitchFamily="34" charset="0"/>
                <a:ea typeface="Open Sans ExtraBold" panose="020B0606030504020204" pitchFamily="34" charset="0"/>
                <a:cs typeface="Open Sans ExtraBold" panose="020B0606030504020204" pitchFamily="34" charset="0"/>
              </a:rPr>
              <a:t>Note: only a sampling of product iconography and brand extensions are provided as part of the template. Links to additional icons and brand extension libraries can be found below </a:t>
            </a:r>
            <a:r>
              <a:rPr lang="en-US" sz="1800" i="1" dirty="0">
                <a:solidFill>
                  <a:srgbClr val="4F4F4F"/>
                </a:solidFill>
                <a:latin typeface="Open Sans ExtraBold" panose="020B0606030504020204" pitchFamily="34" charset="0"/>
                <a:ea typeface="Open Sans ExtraBold" panose="020B0606030504020204" pitchFamily="34" charset="0"/>
                <a:cs typeface="Open Sans ExtraBold" panose="020B0606030504020204" pitchFamily="34" charset="0"/>
              </a:rPr>
              <a:t>(start Slideshow to access the hyperlinks)</a:t>
            </a:r>
            <a:r>
              <a:rPr lang="en-US" sz="1800" i="1" dirty="0">
                <a:latin typeface="Open Sans ExtraBold" panose="020B0606030504020204" pitchFamily="34" charset="0"/>
                <a:ea typeface="Open Sans ExtraBold" panose="020B0606030504020204" pitchFamily="34" charset="0"/>
                <a:cs typeface="Open Sans ExtraBold" panose="020B0606030504020204" pitchFamily="34" charset="0"/>
              </a:rPr>
              <a:t>.</a:t>
            </a:r>
          </a:p>
          <a:p>
            <a:pPr marL="0" lvl="0" indent="0">
              <a:buNone/>
            </a:pPr>
            <a:endParaRPr lang="en-US" sz="1800" dirty="0">
              <a:latin typeface="Open Sans Light" panose="020B0606030504020204" pitchFamily="34" charset="0"/>
              <a:ea typeface="Open Sans Light" panose="020B0606030504020204" pitchFamily="34" charset="0"/>
              <a:cs typeface="Open Sans Light" panose="020B0606030504020204" pitchFamily="34" charset="0"/>
            </a:endParaRPr>
          </a:p>
          <a:p>
            <a:pPr marL="457200" lvl="0" indent="-457200">
              <a:spcBef>
                <a:spcPts val="600"/>
              </a:spcBef>
              <a:buAutoNum type="arabicPeriod"/>
            </a:pPr>
            <a:r>
              <a:rPr lang="en-US" sz="1800" dirty="0">
                <a:latin typeface="Open Sans Light" panose="020B0606030504020204" pitchFamily="34" charset="0"/>
                <a:ea typeface="Open Sans Light" panose="020B0606030504020204" pitchFamily="34" charset="0"/>
                <a:cs typeface="Open Sans Light" panose="020B0606030504020204" pitchFamily="34" charset="0"/>
              </a:rPr>
              <a:t>To access the IDC Brand Assets and icon library please visit: </a:t>
            </a:r>
            <a:r>
              <a:rPr lang="en-US" sz="1800" dirty="0">
                <a:solidFill>
                  <a:srgbClr val="FF0000"/>
                </a:solidFill>
                <a:latin typeface="Open Sans Light" panose="020B0606030504020204" pitchFamily="34" charset="0"/>
                <a:ea typeface="Open Sans Light" panose="020B0606030504020204" pitchFamily="34" charset="0"/>
                <a:cs typeface="Open Sans Light" panose="020B0606030504020204" pitchFamily="34" charset="0"/>
                <a:hlinkClick r:id="rId2"/>
              </a:rPr>
              <a:t>idc.com/brand-icons</a:t>
            </a:r>
            <a:endParaRPr lang="en-US" sz="1800" dirty="0">
              <a:solidFill>
                <a:srgbClr val="FF0000"/>
              </a:solidFill>
              <a:latin typeface="Open Sans Light" panose="020B0606030504020204" pitchFamily="34" charset="0"/>
              <a:ea typeface="Open Sans Light" panose="020B0606030504020204" pitchFamily="34" charset="0"/>
              <a:cs typeface="Open Sans Light" panose="020B0606030504020204" pitchFamily="34" charset="0"/>
            </a:endParaRPr>
          </a:p>
          <a:p>
            <a:pPr marL="457200" lvl="0" indent="-457200">
              <a:spcBef>
                <a:spcPts val="600"/>
              </a:spcBef>
              <a:buAutoNum type="arabicPeriod"/>
            </a:pPr>
            <a:r>
              <a:rPr lang="en-US" sz="1800" dirty="0">
                <a:latin typeface="Open Sans Light" panose="020B0606030504020204" pitchFamily="34" charset="0"/>
                <a:ea typeface="Open Sans Light" panose="020B0606030504020204" pitchFamily="34" charset="0"/>
                <a:cs typeface="Open Sans Light" panose="020B0606030504020204" pitchFamily="34" charset="0"/>
              </a:rPr>
              <a:t>If you are a conference or event manager and you need a custom cover slide for your event, please access templates in Canva via </a:t>
            </a:r>
            <a:r>
              <a:rPr lang="en-US" sz="1800" dirty="0">
                <a:latin typeface="Open Sans Light" panose="020B0606030504020204" pitchFamily="34" charset="0"/>
                <a:ea typeface="Open Sans Light" panose="020B0606030504020204" pitchFamily="34" charset="0"/>
                <a:cs typeface="Open Sans Light" panose="020B0606030504020204" pitchFamily="34" charset="0"/>
                <a:hlinkClick r:id="rId3"/>
              </a:rPr>
              <a:t>idc.com/events-ppt-</a:t>
            </a:r>
            <a:r>
              <a:rPr lang="en-US" sz="1800" dirty="0" err="1">
                <a:latin typeface="Open Sans Light" panose="020B0606030504020204" pitchFamily="34" charset="0"/>
                <a:ea typeface="Open Sans Light" panose="020B0606030504020204" pitchFamily="34" charset="0"/>
                <a:cs typeface="Open Sans Light" panose="020B0606030504020204" pitchFamily="34" charset="0"/>
                <a:hlinkClick r:id="rId3"/>
              </a:rPr>
              <a:t>coverslide</a:t>
            </a:r>
            <a:r>
              <a:rPr lang="en-US" sz="1800" dirty="0">
                <a:latin typeface="Open Sans Light" panose="020B0606030504020204" pitchFamily="34" charset="0"/>
                <a:ea typeface="Open Sans Light" panose="020B0606030504020204" pitchFamily="34" charset="0"/>
                <a:cs typeface="Open Sans Light" panose="020B0606030504020204" pitchFamily="34" charset="0"/>
              </a:rPr>
              <a:t> or reach out to your regional design team lead</a:t>
            </a:r>
          </a:p>
          <a:p>
            <a:pPr marL="457200" lvl="0" indent="-457200">
              <a:spcBef>
                <a:spcPts val="600"/>
              </a:spcBef>
              <a:buAutoNum type="arabicPeriod"/>
            </a:pPr>
            <a:r>
              <a:rPr lang="en-US" sz="1800" dirty="0">
                <a:latin typeface="Open Sans Light" panose="020B0606030504020204" pitchFamily="34" charset="0"/>
                <a:ea typeface="Open Sans Light" panose="020B0606030504020204" pitchFamily="34" charset="0"/>
                <a:cs typeface="Open Sans Light" panose="020B0606030504020204" pitchFamily="34" charset="0"/>
              </a:rPr>
              <a:t>All other inquiries related to IDC's PPT template should be directed to contact </a:t>
            </a:r>
            <a:r>
              <a:rPr lang="en-US" sz="1800" dirty="0">
                <a:latin typeface="Open Sans Light" panose="020B0606030504020204" pitchFamily="34" charset="0"/>
                <a:ea typeface="Open Sans Light" panose="020B0606030504020204" pitchFamily="34" charset="0"/>
                <a:cs typeface="Open Sans Light" panose="020B0606030504020204" pitchFamily="34" charset="0"/>
                <a:hlinkClick r:id="rId4"/>
              </a:rPr>
              <a:t>designguide@idc.com</a:t>
            </a:r>
            <a:endParaRPr lang="en-US" sz="1800" dirty="0">
              <a:latin typeface="Open Sans Light" panose="020B0606030504020204" pitchFamily="34" charset="0"/>
              <a:ea typeface="Open Sans Light" panose="020B0606030504020204" pitchFamily="34" charset="0"/>
              <a:cs typeface="Open Sans Light" panose="020B0606030504020204" pitchFamily="34" charset="0"/>
            </a:endParaRPr>
          </a:p>
          <a:p>
            <a:pPr marL="0" lvl="0" indent="0">
              <a:spcBef>
                <a:spcPts val="600"/>
              </a:spcBef>
              <a:buNone/>
            </a:pPr>
            <a:endParaRPr lang="en-US" sz="1800" dirty="0">
              <a:latin typeface="Open Sans Light" panose="020B0606030504020204" pitchFamily="34" charset="0"/>
              <a:ea typeface="Open Sans Light" panose="020B0606030504020204" pitchFamily="34" charset="0"/>
              <a:cs typeface="Open Sans Light" panose="020B0606030504020204" pitchFamily="34" charset="0"/>
            </a:endParaRPr>
          </a:p>
          <a:p>
            <a:pPr marL="0" lvl="0" indent="0">
              <a:spcBef>
                <a:spcPts val="600"/>
              </a:spcBef>
              <a:buNone/>
            </a:pPr>
            <a:r>
              <a:rPr lang="en-US" sz="1800" dirty="0">
                <a:latin typeface="Open Sans Light" panose="020B0606030504020204" pitchFamily="34" charset="0"/>
                <a:ea typeface="Open Sans Light" panose="020B0606030504020204" pitchFamily="34" charset="0"/>
                <a:cs typeface="Open Sans Light" panose="020B0606030504020204" pitchFamily="34" charset="0"/>
              </a:rPr>
              <a:t>To get started, click "New Slide" and select your preferred layout from Covers, Internal Slides, Charts &amp; Image Layouts, and Closing Slides.</a:t>
            </a:r>
          </a:p>
        </p:txBody>
      </p:sp>
    </p:spTree>
    <p:extLst>
      <p:ext uri="{BB962C8B-B14F-4D97-AF65-F5344CB8AC3E}">
        <p14:creationId xmlns:p14="http://schemas.microsoft.com/office/powerpoint/2010/main" val="257492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_Slide_1">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5BA65C9-B461-47B1-8CB8-507629A1A0CB}"/>
              </a:ext>
              <a:ext uri="{C183D7F6-B498-43B3-948B-1728B52AA6E4}">
                <adec:decorative xmlns:adec="http://schemas.microsoft.com/office/drawing/2017/decorative" val="1"/>
              </a:ext>
            </a:extLst>
          </p:cNvPr>
          <p:cNvPicPr>
            <a:picLocks noChangeAspect="1"/>
          </p:cNvPicPr>
          <p:nvPr userDrawn="1"/>
        </p:nvPicPr>
        <p:blipFill rotWithShape="1">
          <a:blip r:embed="rId2"/>
          <a:srcRect l="35492" b="-275"/>
          <a:stretch/>
        </p:blipFill>
        <p:spPr>
          <a:xfrm>
            <a:off x="0" y="112420"/>
            <a:ext cx="4267200" cy="6633161"/>
          </a:xfrm>
          <a:prstGeom prst="rect">
            <a:avLst/>
          </a:prstGeom>
        </p:spPr>
      </p:pic>
      <p:sp>
        <p:nvSpPr>
          <p:cNvPr id="24" name="TextBox 23">
            <a:extLst>
              <a:ext uri="{FF2B5EF4-FFF2-40B4-BE49-F238E27FC236}">
                <a16:creationId xmlns:a16="http://schemas.microsoft.com/office/drawing/2014/main" id="{CF97DD38-C25E-4834-A5D6-1DD67AD09656}"/>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25" name="TextBox 24">
            <a:extLst>
              <a:ext uri="{FF2B5EF4-FFF2-40B4-BE49-F238E27FC236}">
                <a16:creationId xmlns:a16="http://schemas.microsoft.com/office/drawing/2014/main" id="{63863232-AA63-4F96-BFCF-A42989D70101}"/>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1">
            <a:extLst>
              <a:ext uri="{FF2B5EF4-FFF2-40B4-BE49-F238E27FC236}">
                <a16:creationId xmlns:a16="http://schemas.microsoft.com/office/drawing/2014/main" id="{02B97252-5B98-4B4F-8E25-42872DF654A7}"/>
              </a:ext>
            </a:extLst>
          </p:cNvPr>
          <p:cNvSpPr>
            <a:spLocks noGrp="1"/>
          </p:cNvSpPr>
          <p:nvPr>
            <p:ph type="title" hasCustomPrompt="1"/>
          </p:nvPr>
        </p:nvSpPr>
        <p:spPr>
          <a:xfrm>
            <a:off x="4587690" y="2478726"/>
            <a:ext cx="7147110" cy="1008409"/>
          </a:xfrm>
        </p:spPr>
        <p:txBody>
          <a:bodyPr vert="horz" lIns="0" tIns="0" rIns="0" bIns="0" rtlCol="0" anchor="b">
            <a:normAutofit/>
          </a:bodyPr>
          <a:lstStyle>
            <a:lvl1pPr>
              <a:defRPr lang="en-US" i="0" dirty="0"/>
            </a:lvl1pPr>
          </a:lstStyle>
          <a:p>
            <a:pPr lvl="0" indent="0" defTabSz="457200">
              <a:spcBef>
                <a:spcPts val="0"/>
              </a:spcBef>
              <a:buClr>
                <a:schemeClr val="tx2"/>
              </a:buClr>
              <a:buFont typeface="Arial" panose="020B0604020202020204" pitchFamily="34" charset="0"/>
            </a:pPr>
            <a:r>
              <a:rPr lang="en-US"/>
              <a:t>Section Slide 1</a:t>
            </a:r>
          </a:p>
        </p:txBody>
      </p:sp>
      <p:sp>
        <p:nvSpPr>
          <p:cNvPr id="15" name="Text Placeholder 4">
            <a:extLst>
              <a:ext uri="{FF2B5EF4-FFF2-40B4-BE49-F238E27FC236}">
                <a16:creationId xmlns:a16="http://schemas.microsoft.com/office/drawing/2014/main" id="{6C0CC21A-93D3-44F8-8A48-1C60F6F7218B}"/>
              </a:ext>
            </a:extLst>
          </p:cNvPr>
          <p:cNvSpPr>
            <a:spLocks noGrp="1"/>
          </p:cNvSpPr>
          <p:nvPr>
            <p:ph type="body" sz="quarter" idx="29" hasCustomPrompt="1"/>
          </p:nvPr>
        </p:nvSpPr>
        <p:spPr>
          <a:xfrm>
            <a:off x="4586920" y="3567944"/>
            <a:ext cx="7147110" cy="725152"/>
          </a:xfrm>
          <a:prstGeom prst="rect">
            <a:avLst/>
          </a:prstGeom>
        </p:spPr>
        <p:txBody>
          <a:bodyPr lIns="0" tIns="0" rIns="0" bIns="0" anchor="t"/>
          <a:lstStyle>
            <a:lvl1pPr marL="0" algn="l">
              <a:spcBef>
                <a:spcPts val="0"/>
              </a:spcBef>
              <a:defRPr sz="16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0" indent="0">
              <a:buNone/>
              <a:defRPr/>
            </a:lvl2pPr>
            <a:lvl3pPr marL="376650" indent="0">
              <a:buNone/>
              <a:defRPr/>
            </a:lvl3pPr>
            <a:lvl4pPr marL="646525" indent="0">
              <a:buNone/>
              <a:defRPr/>
            </a:lvl4pPr>
            <a:lvl5pPr marL="935450" indent="0">
              <a:buNone/>
              <a:defRPr/>
            </a:lvl5pPr>
            <a:lvl6pPr marL="131400" indent="0">
              <a:buNone/>
              <a:defRPr/>
            </a:lvl6pPr>
            <a:lvl7pPr marL="2743200" indent="0">
              <a:buNone/>
              <a:defRPr/>
            </a:lvl7pPr>
            <a:lvl8pPr marL="3200400" indent="0">
              <a:buNone/>
              <a:defRPr/>
            </a:lvl8pPr>
            <a:lvl9pPr marL="106775" indent="0">
              <a:buNone/>
              <a:defRPr/>
            </a:lvl9pPr>
          </a:lstStyle>
          <a:p>
            <a:pPr lvl="0"/>
            <a:r>
              <a:rPr lang="en-US"/>
              <a:t>Subhead</a:t>
            </a:r>
          </a:p>
        </p:txBody>
      </p:sp>
    </p:spTree>
    <p:extLst>
      <p:ext uri="{BB962C8B-B14F-4D97-AF65-F5344CB8AC3E}">
        <p14:creationId xmlns:p14="http://schemas.microsoft.com/office/powerpoint/2010/main" val="39081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_Slide_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ACE6A-1933-45E5-ABFC-B5196BF498D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26" name="Graphic 25">
            <a:extLst>
              <a:ext uri="{FF2B5EF4-FFF2-40B4-BE49-F238E27FC236}">
                <a16:creationId xmlns:a16="http://schemas.microsoft.com/office/drawing/2014/main" id="{F0CA217F-218A-4ACC-B6F9-97F53D68B892}"/>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2857500" cy="6858000"/>
          </a:xfrm>
          <a:prstGeom prst="rect">
            <a:avLst/>
          </a:prstGeom>
        </p:spPr>
      </p:pic>
      <p:pic>
        <p:nvPicPr>
          <p:cNvPr id="10" name="Graphic 9">
            <a:extLst>
              <a:ext uri="{FF2B5EF4-FFF2-40B4-BE49-F238E27FC236}">
                <a16:creationId xmlns:a16="http://schemas.microsoft.com/office/drawing/2014/main" id="{1BF0B0A0-9AD4-41AD-8E52-4EAFD6B5458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7369" y="6460935"/>
            <a:ext cx="902777" cy="273392"/>
          </a:xfrm>
          <a:prstGeom prst="rect">
            <a:avLst/>
          </a:prstGeom>
        </p:spPr>
      </p:pic>
      <p:sp>
        <p:nvSpPr>
          <p:cNvPr id="11" name="TextBox 10">
            <a:extLst>
              <a:ext uri="{FF2B5EF4-FFF2-40B4-BE49-F238E27FC236}">
                <a16:creationId xmlns:a16="http://schemas.microsoft.com/office/drawing/2014/main" id="{249F699D-CCA3-4895-968F-D9313F80BE0F}"/>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solidFill>
              </a:rPr>
              <a:pPr marL="0" indent="0">
                <a:spcAft>
                  <a:spcPts val="0"/>
                </a:spcAft>
                <a:buClr>
                  <a:schemeClr val="tx2"/>
                </a:buClr>
                <a:buFont typeface="Wingdings" pitchFamily="2" charset="2"/>
                <a:buNone/>
              </a:pPr>
              <a:t>‹#›</a:t>
            </a:fld>
            <a:endParaRPr lang="en-US" sz="1000">
              <a:solidFill>
                <a:schemeClr val="bg1"/>
              </a:solidFill>
            </a:endParaRPr>
          </a:p>
        </p:txBody>
      </p:sp>
      <p:sp>
        <p:nvSpPr>
          <p:cNvPr id="13" name="TextBox 12">
            <a:extLst>
              <a:ext uri="{FF2B5EF4-FFF2-40B4-BE49-F238E27FC236}">
                <a16:creationId xmlns:a16="http://schemas.microsoft.com/office/drawing/2014/main" id="{68339868-3654-4226-AC8C-29ED8D2AB956}"/>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solidFill>
              </a:rPr>
              <a:t>© IDC |</a:t>
            </a:r>
          </a:p>
        </p:txBody>
      </p:sp>
      <p:sp>
        <p:nvSpPr>
          <p:cNvPr id="4" name="Title 3">
            <a:extLst>
              <a:ext uri="{FF2B5EF4-FFF2-40B4-BE49-F238E27FC236}">
                <a16:creationId xmlns:a16="http://schemas.microsoft.com/office/drawing/2014/main" id="{FF7CB462-98F4-4C08-8764-97458BC55D63}"/>
              </a:ext>
            </a:extLst>
          </p:cNvPr>
          <p:cNvSpPr>
            <a:spLocks noGrp="1"/>
          </p:cNvSpPr>
          <p:nvPr>
            <p:ph type="title" hasCustomPrompt="1"/>
          </p:nvPr>
        </p:nvSpPr>
        <p:spPr>
          <a:xfrm>
            <a:off x="3299426" y="2478726"/>
            <a:ext cx="8043639" cy="1008409"/>
          </a:xfrm>
        </p:spPr>
        <p:txBody>
          <a:bodyPr vert="horz" lIns="0" tIns="0" rIns="0" bIns="0" rtlCol="0" anchor="b">
            <a:normAutofit/>
          </a:bodyPr>
          <a:lstStyle>
            <a:lvl1pPr>
              <a:defRPr lang="en-US" i="0" dirty="0">
                <a:solidFill>
                  <a:schemeClr val="bg1"/>
                </a:solidFill>
              </a:defRPr>
            </a:lvl1pPr>
          </a:lstStyle>
          <a:p>
            <a:pPr lvl="0" indent="0" defTabSz="457200">
              <a:spcBef>
                <a:spcPts val="0"/>
              </a:spcBef>
              <a:buClr>
                <a:schemeClr val="tx2"/>
              </a:buClr>
              <a:buFont typeface="Arial" panose="020B0604020202020204" pitchFamily="34" charset="0"/>
            </a:pPr>
            <a:r>
              <a:rPr lang="en-US"/>
              <a:t>Section Slide 2</a:t>
            </a:r>
          </a:p>
        </p:txBody>
      </p:sp>
      <p:sp>
        <p:nvSpPr>
          <p:cNvPr id="28" name="Text Placeholder 4">
            <a:extLst>
              <a:ext uri="{FF2B5EF4-FFF2-40B4-BE49-F238E27FC236}">
                <a16:creationId xmlns:a16="http://schemas.microsoft.com/office/drawing/2014/main" id="{96064424-20D7-447E-B763-642F6D6C6A83}"/>
              </a:ext>
            </a:extLst>
          </p:cNvPr>
          <p:cNvSpPr>
            <a:spLocks noGrp="1"/>
          </p:cNvSpPr>
          <p:nvPr>
            <p:ph type="body" sz="quarter" idx="28" hasCustomPrompt="1"/>
          </p:nvPr>
        </p:nvSpPr>
        <p:spPr>
          <a:xfrm>
            <a:off x="3298655" y="3567944"/>
            <a:ext cx="8053929" cy="725152"/>
          </a:xfrm>
          <a:prstGeom prst="rect">
            <a:avLst/>
          </a:prstGeom>
        </p:spPr>
        <p:txBody>
          <a:bodyPr lIns="0" tIns="0" rIns="0" bIns="0" anchor="t"/>
          <a:lstStyle>
            <a:lvl1pPr marL="0" algn="l">
              <a:spcBef>
                <a:spcPts val="0"/>
              </a:spcBef>
              <a:defRPr sz="1600">
                <a:solidFill>
                  <a:schemeClr val="bg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Subhead</a:t>
            </a:r>
          </a:p>
        </p:txBody>
      </p:sp>
    </p:spTree>
    <p:extLst>
      <p:ext uri="{BB962C8B-B14F-4D97-AF65-F5344CB8AC3E}">
        <p14:creationId xmlns:p14="http://schemas.microsoft.com/office/powerpoint/2010/main" val="4273211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_Slide_2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AACE6A-1933-45E5-ABFC-B5196BF498D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26" name="Graphic 25">
            <a:extLst>
              <a:ext uri="{FF2B5EF4-FFF2-40B4-BE49-F238E27FC236}">
                <a16:creationId xmlns:a16="http://schemas.microsoft.com/office/drawing/2014/main" id="{F0CA217F-218A-4ACC-B6F9-97F53D68B892}"/>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0" y="0"/>
            <a:ext cx="2857500" cy="6858000"/>
          </a:xfrm>
          <a:prstGeom prst="rect">
            <a:avLst/>
          </a:prstGeom>
        </p:spPr>
      </p:pic>
      <p:pic>
        <p:nvPicPr>
          <p:cNvPr id="10" name="Graphic 9">
            <a:extLst>
              <a:ext uri="{FF2B5EF4-FFF2-40B4-BE49-F238E27FC236}">
                <a16:creationId xmlns:a16="http://schemas.microsoft.com/office/drawing/2014/main" id="{1BF0B0A0-9AD4-41AD-8E52-4EAFD6B5458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7369" y="6460935"/>
            <a:ext cx="902777" cy="273392"/>
          </a:xfrm>
          <a:prstGeom prst="rect">
            <a:avLst/>
          </a:prstGeom>
        </p:spPr>
      </p:pic>
      <p:sp>
        <p:nvSpPr>
          <p:cNvPr id="11" name="TextBox 10">
            <a:extLst>
              <a:ext uri="{FF2B5EF4-FFF2-40B4-BE49-F238E27FC236}">
                <a16:creationId xmlns:a16="http://schemas.microsoft.com/office/drawing/2014/main" id="{249F699D-CCA3-4895-968F-D9313F80BE0F}"/>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solidFill>
              </a:rPr>
              <a:pPr marL="0" indent="0">
                <a:spcAft>
                  <a:spcPts val="0"/>
                </a:spcAft>
                <a:buClr>
                  <a:schemeClr val="tx2"/>
                </a:buClr>
                <a:buFont typeface="Wingdings" pitchFamily="2" charset="2"/>
                <a:buNone/>
              </a:pPr>
              <a:t>‹#›</a:t>
            </a:fld>
            <a:endParaRPr lang="en-US" sz="1000">
              <a:solidFill>
                <a:schemeClr val="bg1"/>
              </a:solidFill>
            </a:endParaRPr>
          </a:p>
        </p:txBody>
      </p:sp>
      <p:sp>
        <p:nvSpPr>
          <p:cNvPr id="13" name="TextBox 12">
            <a:extLst>
              <a:ext uri="{FF2B5EF4-FFF2-40B4-BE49-F238E27FC236}">
                <a16:creationId xmlns:a16="http://schemas.microsoft.com/office/drawing/2014/main" id="{68339868-3654-4226-AC8C-29ED8D2AB956}"/>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solidFill>
              </a:rPr>
              <a:t>© IDC |</a:t>
            </a:r>
          </a:p>
        </p:txBody>
      </p:sp>
      <p:sp>
        <p:nvSpPr>
          <p:cNvPr id="2" name="Title 1">
            <a:extLst>
              <a:ext uri="{FF2B5EF4-FFF2-40B4-BE49-F238E27FC236}">
                <a16:creationId xmlns:a16="http://schemas.microsoft.com/office/drawing/2014/main" id="{871FBED9-2796-4D41-AE4E-6DCF6C9B167A}"/>
              </a:ext>
            </a:extLst>
          </p:cNvPr>
          <p:cNvSpPr>
            <a:spLocks noGrp="1"/>
          </p:cNvSpPr>
          <p:nvPr>
            <p:ph type="title" hasCustomPrompt="1"/>
          </p:nvPr>
        </p:nvSpPr>
        <p:spPr>
          <a:xfrm>
            <a:off x="3299426" y="2478726"/>
            <a:ext cx="8043639" cy="1008409"/>
          </a:xfrm>
        </p:spPr>
        <p:txBody>
          <a:bodyPr vert="horz" lIns="0" tIns="0" rIns="0" bIns="0" rtlCol="0" anchor="b">
            <a:normAutofit/>
          </a:bodyPr>
          <a:lstStyle>
            <a:lvl1pPr>
              <a:defRPr lang="en-US" i="0" dirty="0">
                <a:solidFill>
                  <a:schemeClr val="bg1"/>
                </a:solidFill>
              </a:defRPr>
            </a:lvl1pPr>
          </a:lstStyle>
          <a:p>
            <a:pPr lvl="0"/>
            <a:r>
              <a:rPr lang="en-US"/>
              <a:t>Section Slide 2a</a:t>
            </a:r>
          </a:p>
        </p:txBody>
      </p:sp>
      <p:sp>
        <p:nvSpPr>
          <p:cNvPr id="9" name="Text Placeholder 4">
            <a:extLst>
              <a:ext uri="{FF2B5EF4-FFF2-40B4-BE49-F238E27FC236}">
                <a16:creationId xmlns:a16="http://schemas.microsoft.com/office/drawing/2014/main" id="{FBE0AAE5-F49B-4283-B6B0-133F31EDF4C4}"/>
              </a:ext>
            </a:extLst>
          </p:cNvPr>
          <p:cNvSpPr>
            <a:spLocks noGrp="1"/>
          </p:cNvSpPr>
          <p:nvPr>
            <p:ph type="body" sz="quarter" idx="28" hasCustomPrompt="1"/>
          </p:nvPr>
        </p:nvSpPr>
        <p:spPr>
          <a:xfrm>
            <a:off x="3298655" y="3567944"/>
            <a:ext cx="8053929" cy="725152"/>
          </a:xfrm>
          <a:prstGeom prst="rect">
            <a:avLst/>
          </a:prstGeom>
        </p:spPr>
        <p:txBody>
          <a:bodyPr lIns="0" tIns="0" rIns="0" bIns="0" anchor="t"/>
          <a:lstStyle>
            <a:lvl1pPr marL="0" algn="l">
              <a:spcBef>
                <a:spcPts val="0"/>
              </a:spcBef>
              <a:defRPr sz="1600">
                <a:solidFill>
                  <a:schemeClr val="bg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Subhead</a:t>
            </a:r>
          </a:p>
        </p:txBody>
      </p:sp>
    </p:spTree>
    <p:extLst>
      <p:ext uri="{BB962C8B-B14F-4D97-AF65-F5344CB8AC3E}">
        <p14:creationId xmlns:p14="http://schemas.microsoft.com/office/powerpoint/2010/main" val="3149738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_Slide_3">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879AFF-1FF9-4265-8A6A-8151944435E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4" name="Graphic 13">
            <a:extLst>
              <a:ext uri="{FF2B5EF4-FFF2-40B4-BE49-F238E27FC236}">
                <a16:creationId xmlns:a16="http://schemas.microsoft.com/office/drawing/2014/main" id="{CFC113A7-EC21-4902-BAD2-686F5AE8129E}"/>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2460810"/>
            <a:ext cx="12192001" cy="1936377"/>
          </a:xfrm>
          <a:prstGeom prst="rect">
            <a:avLst/>
          </a:prstGeom>
        </p:spPr>
      </p:pic>
      <p:pic>
        <p:nvPicPr>
          <p:cNvPr id="10" name="Graphic 9">
            <a:extLst>
              <a:ext uri="{FF2B5EF4-FFF2-40B4-BE49-F238E27FC236}">
                <a16:creationId xmlns:a16="http://schemas.microsoft.com/office/drawing/2014/main" id="{1BF0B0A0-9AD4-41AD-8E52-4EAFD6B5458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7369" y="6460935"/>
            <a:ext cx="902777" cy="273392"/>
          </a:xfrm>
          <a:prstGeom prst="rect">
            <a:avLst/>
          </a:prstGeom>
        </p:spPr>
      </p:pic>
      <p:sp>
        <p:nvSpPr>
          <p:cNvPr id="11" name="TextBox 10">
            <a:extLst>
              <a:ext uri="{FF2B5EF4-FFF2-40B4-BE49-F238E27FC236}">
                <a16:creationId xmlns:a16="http://schemas.microsoft.com/office/drawing/2014/main" id="{249F699D-CCA3-4895-968F-D9313F80BE0F}"/>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solidFill>
              </a:rPr>
              <a:pPr marL="0" indent="0">
                <a:spcAft>
                  <a:spcPts val="0"/>
                </a:spcAft>
                <a:buClr>
                  <a:schemeClr val="tx2"/>
                </a:buClr>
                <a:buFont typeface="Wingdings" pitchFamily="2" charset="2"/>
                <a:buNone/>
              </a:pPr>
              <a:t>‹#›</a:t>
            </a:fld>
            <a:endParaRPr lang="en-US" sz="1000">
              <a:solidFill>
                <a:schemeClr val="bg1"/>
              </a:solidFill>
            </a:endParaRPr>
          </a:p>
        </p:txBody>
      </p:sp>
      <p:sp>
        <p:nvSpPr>
          <p:cNvPr id="13" name="TextBox 12">
            <a:extLst>
              <a:ext uri="{FF2B5EF4-FFF2-40B4-BE49-F238E27FC236}">
                <a16:creationId xmlns:a16="http://schemas.microsoft.com/office/drawing/2014/main" id="{68339868-3654-4226-AC8C-29ED8D2AB956}"/>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solidFill>
              </a:rPr>
              <a:t>© IDC |</a:t>
            </a:r>
          </a:p>
        </p:txBody>
      </p:sp>
      <p:sp>
        <p:nvSpPr>
          <p:cNvPr id="2" name="Title 1">
            <a:extLst>
              <a:ext uri="{FF2B5EF4-FFF2-40B4-BE49-F238E27FC236}">
                <a16:creationId xmlns:a16="http://schemas.microsoft.com/office/drawing/2014/main" id="{53EE0106-1393-4CCC-BAB6-C085FC990C3C}"/>
              </a:ext>
            </a:extLst>
          </p:cNvPr>
          <p:cNvSpPr>
            <a:spLocks noGrp="1"/>
          </p:cNvSpPr>
          <p:nvPr>
            <p:ph type="title" hasCustomPrompt="1"/>
          </p:nvPr>
        </p:nvSpPr>
        <p:spPr>
          <a:xfrm>
            <a:off x="2121768" y="2470336"/>
            <a:ext cx="8012832" cy="1008409"/>
          </a:xfrm>
        </p:spPr>
        <p:txBody>
          <a:bodyPr vert="horz" lIns="0" tIns="0" rIns="0" bIns="0" rtlCol="0" anchor="b">
            <a:normAutofit/>
          </a:bodyPr>
          <a:lstStyle>
            <a:lvl1pPr>
              <a:defRPr lang="en-US" i="0" dirty="0">
                <a:solidFill>
                  <a:schemeClr val="tx2">
                    <a:lumMod val="75000"/>
                  </a:schemeClr>
                </a:solidFill>
              </a:defRPr>
            </a:lvl1pPr>
          </a:lstStyle>
          <a:p>
            <a:pPr lvl="0" indent="0" defTabSz="457200">
              <a:spcBef>
                <a:spcPts val="0"/>
              </a:spcBef>
              <a:buClr>
                <a:schemeClr val="tx2"/>
              </a:buClr>
              <a:buFont typeface="Arial" panose="020B0604020202020204" pitchFamily="34" charset="0"/>
            </a:pPr>
            <a:r>
              <a:rPr lang="en-US"/>
              <a:t>Section Slide 3</a:t>
            </a:r>
          </a:p>
        </p:txBody>
      </p:sp>
      <p:sp>
        <p:nvSpPr>
          <p:cNvPr id="28" name="Text Placeholder 4">
            <a:extLst>
              <a:ext uri="{FF2B5EF4-FFF2-40B4-BE49-F238E27FC236}">
                <a16:creationId xmlns:a16="http://schemas.microsoft.com/office/drawing/2014/main" id="{96064424-20D7-447E-B763-642F6D6C6A83}"/>
              </a:ext>
            </a:extLst>
          </p:cNvPr>
          <p:cNvSpPr>
            <a:spLocks noGrp="1"/>
          </p:cNvSpPr>
          <p:nvPr>
            <p:ph type="body" sz="quarter" idx="28" hasCustomPrompt="1"/>
          </p:nvPr>
        </p:nvSpPr>
        <p:spPr>
          <a:xfrm>
            <a:off x="2121768" y="3551289"/>
            <a:ext cx="8012832" cy="826848"/>
          </a:xfrm>
          <a:prstGeom prst="rect">
            <a:avLst/>
          </a:prstGeom>
        </p:spPr>
        <p:txBody>
          <a:bodyPr lIns="0" tIns="0" rIns="0" bIns="0" anchor="t"/>
          <a:lstStyle>
            <a:lvl1pPr marL="0" algn="l">
              <a:spcBef>
                <a:spcPts val="0"/>
              </a:spcBef>
              <a:defRPr sz="1600">
                <a:solidFill>
                  <a:schemeClr val="tx2">
                    <a:lumMod val="75000"/>
                  </a:schemeClr>
                </a:solidFill>
                <a:latin typeface="Open Sans Light" panose="020B0606030504020204" pitchFamily="34" charset="0"/>
                <a:ea typeface="Open Sans Light" panose="020B0606030504020204" pitchFamily="34" charset="0"/>
                <a:cs typeface="Open Sans Light" panose="020B0606030504020204" pitchFamily="34" charset="0"/>
              </a:defRPr>
            </a:lvl1pPr>
            <a:lvl2pPr marL="0" indent="0">
              <a:buNone/>
              <a:defRPr>
                <a:solidFill>
                  <a:srgbClr val="1B335F"/>
                </a:solidFill>
              </a:defRPr>
            </a:lvl2pPr>
            <a:lvl3pPr marL="376650" indent="0">
              <a:buNone/>
              <a:defRPr>
                <a:solidFill>
                  <a:schemeClr val="tx2">
                    <a:lumMod val="50000"/>
                  </a:schemeClr>
                </a:solidFill>
              </a:defRPr>
            </a:lvl3pPr>
            <a:lvl4pPr marL="646525" indent="0">
              <a:buNone/>
              <a:defRPr>
                <a:solidFill>
                  <a:srgbClr val="1B335F"/>
                </a:solidFill>
              </a:defRPr>
            </a:lvl4pPr>
            <a:lvl5pPr marL="935450" indent="0">
              <a:buNone/>
              <a:defRPr>
                <a:solidFill>
                  <a:srgbClr val="1B335F"/>
                </a:solidFill>
              </a:defRPr>
            </a:lvl5pPr>
            <a:lvl6pPr marL="131400" indent="0">
              <a:buNone/>
              <a:defRPr>
                <a:solidFill>
                  <a:srgbClr val="1B335F"/>
                </a:solidFill>
              </a:defRPr>
            </a:lvl6pPr>
            <a:lvl7pPr marL="2743200" indent="0">
              <a:buNone/>
              <a:defRPr>
                <a:solidFill>
                  <a:srgbClr val="1B335F"/>
                </a:solidFill>
              </a:defRPr>
            </a:lvl7pPr>
            <a:lvl8pPr marL="3200400" indent="0">
              <a:buNone/>
              <a:defRPr>
                <a:solidFill>
                  <a:srgbClr val="1B335F"/>
                </a:solidFill>
              </a:defRPr>
            </a:lvl8pPr>
            <a:lvl9pPr marL="106775" indent="0">
              <a:buNone/>
              <a:defRPr>
                <a:solidFill>
                  <a:srgbClr val="1B335F"/>
                </a:solidFill>
              </a:defRPr>
            </a:lvl9pPr>
          </a:lstStyle>
          <a:p>
            <a:pPr lvl="0"/>
            <a:r>
              <a:rPr lang="en-US"/>
              <a:t>Subhead</a:t>
            </a:r>
          </a:p>
        </p:txBody>
      </p:sp>
    </p:spTree>
    <p:extLst>
      <p:ext uri="{BB962C8B-B14F-4D97-AF65-F5344CB8AC3E}">
        <p14:creationId xmlns:p14="http://schemas.microsoft.com/office/powerpoint/2010/main" val="2809717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_Slide_3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879AFF-1FF9-4265-8A6A-8151944435E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14" name="Graphic 13">
            <a:extLst>
              <a:ext uri="{FF2B5EF4-FFF2-40B4-BE49-F238E27FC236}">
                <a16:creationId xmlns:a16="http://schemas.microsoft.com/office/drawing/2014/main" id="{CFC113A7-EC21-4902-BAD2-686F5AE8129E}"/>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2460810"/>
            <a:ext cx="12192001" cy="1936377"/>
          </a:xfrm>
          <a:prstGeom prst="rect">
            <a:avLst/>
          </a:prstGeom>
        </p:spPr>
      </p:pic>
      <p:pic>
        <p:nvPicPr>
          <p:cNvPr id="10" name="Graphic 9">
            <a:extLst>
              <a:ext uri="{FF2B5EF4-FFF2-40B4-BE49-F238E27FC236}">
                <a16:creationId xmlns:a16="http://schemas.microsoft.com/office/drawing/2014/main" id="{1BF0B0A0-9AD4-41AD-8E52-4EAFD6B54585}"/>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7369" y="6460935"/>
            <a:ext cx="902777" cy="273392"/>
          </a:xfrm>
          <a:prstGeom prst="rect">
            <a:avLst/>
          </a:prstGeom>
        </p:spPr>
      </p:pic>
      <p:sp>
        <p:nvSpPr>
          <p:cNvPr id="11" name="TextBox 10">
            <a:extLst>
              <a:ext uri="{FF2B5EF4-FFF2-40B4-BE49-F238E27FC236}">
                <a16:creationId xmlns:a16="http://schemas.microsoft.com/office/drawing/2014/main" id="{249F699D-CCA3-4895-968F-D9313F80BE0F}"/>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solidFill>
              </a:rPr>
              <a:pPr marL="0" indent="0">
                <a:spcAft>
                  <a:spcPts val="0"/>
                </a:spcAft>
                <a:buClr>
                  <a:schemeClr val="tx2"/>
                </a:buClr>
                <a:buFont typeface="Wingdings" pitchFamily="2" charset="2"/>
                <a:buNone/>
              </a:pPr>
              <a:t>‹#›</a:t>
            </a:fld>
            <a:endParaRPr lang="en-US" sz="1000">
              <a:solidFill>
                <a:schemeClr val="bg1"/>
              </a:solidFill>
            </a:endParaRPr>
          </a:p>
        </p:txBody>
      </p:sp>
      <p:sp>
        <p:nvSpPr>
          <p:cNvPr id="13" name="TextBox 12">
            <a:extLst>
              <a:ext uri="{FF2B5EF4-FFF2-40B4-BE49-F238E27FC236}">
                <a16:creationId xmlns:a16="http://schemas.microsoft.com/office/drawing/2014/main" id="{68339868-3654-4226-AC8C-29ED8D2AB956}"/>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solidFill>
              </a:rPr>
              <a:t>© IDC |</a:t>
            </a:r>
          </a:p>
        </p:txBody>
      </p:sp>
      <p:sp>
        <p:nvSpPr>
          <p:cNvPr id="2" name="Title 1">
            <a:extLst>
              <a:ext uri="{FF2B5EF4-FFF2-40B4-BE49-F238E27FC236}">
                <a16:creationId xmlns:a16="http://schemas.microsoft.com/office/drawing/2014/main" id="{B90150FE-AE95-4456-BACA-5C22BA22B136}"/>
              </a:ext>
            </a:extLst>
          </p:cNvPr>
          <p:cNvSpPr>
            <a:spLocks noGrp="1"/>
          </p:cNvSpPr>
          <p:nvPr>
            <p:ph type="title" hasCustomPrompt="1"/>
          </p:nvPr>
        </p:nvSpPr>
        <p:spPr>
          <a:xfrm>
            <a:off x="2121768" y="2470336"/>
            <a:ext cx="8012832" cy="1008409"/>
          </a:xfrm>
        </p:spPr>
        <p:txBody>
          <a:bodyPr vert="horz" lIns="0" tIns="0" rIns="0" bIns="0" rtlCol="0" anchor="b">
            <a:normAutofit/>
          </a:bodyPr>
          <a:lstStyle>
            <a:lvl1pPr>
              <a:defRPr lang="en-US" i="0" dirty="0">
                <a:solidFill>
                  <a:schemeClr val="tx2">
                    <a:lumMod val="75000"/>
                  </a:schemeClr>
                </a:solidFill>
              </a:defRPr>
            </a:lvl1pPr>
          </a:lstStyle>
          <a:p>
            <a:pPr lvl="0" indent="0" defTabSz="457200">
              <a:spcBef>
                <a:spcPts val="0"/>
              </a:spcBef>
              <a:buClr>
                <a:schemeClr val="tx2"/>
              </a:buClr>
              <a:buFont typeface="Arial" panose="020B0604020202020204" pitchFamily="34" charset="0"/>
            </a:pPr>
            <a:r>
              <a:rPr lang="en-US"/>
              <a:t>Section Slide 3a</a:t>
            </a:r>
          </a:p>
        </p:txBody>
      </p:sp>
      <p:sp>
        <p:nvSpPr>
          <p:cNvPr id="9" name="Text Placeholder 4">
            <a:extLst>
              <a:ext uri="{FF2B5EF4-FFF2-40B4-BE49-F238E27FC236}">
                <a16:creationId xmlns:a16="http://schemas.microsoft.com/office/drawing/2014/main" id="{407DAC39-8E9D-4192-86C9-6E5EDB3D8CCB}"/>
              </a:ext>
            </a:extLst>
          </p:cNvPr>
          <p:cNvSpPr>
            <a:spLocks noGrp="1"/>
          </p:cNvSpPr>
          <p:nvPr>
            <p:ph type="body" sz="quarter" idx="28" hasCustomPrompt="1"/>
          </p:nvPr>
        </p:nvSpPr>
        <p:spPr>
          <a:xfrm>
            <a:off x="2121768" y="3551289"/>
            <a:ext cx="8012832" cy="826848"/>
          </a:xfrm>
          <a:prstGeom prst="rect">
            <a:avLst/>
          </a:prstGeom>
        </p:spPr>
        <p:txBody>
          <a:bodyPr lIns="0" tIns="0" rIns="0" bIns="0" anchor="t"/>
          <a:lstStyle>
            <a:lvl1pPr marL="0" algn="l">
              <a:spcBef>
                <a:spcPts val="0"/>
              </a:spcBef>
              <a:defRPr sz="1600">
                <a:solidFill>
                  <a:schemeClr val="tx2">
                    <a:lumMod val="75000"/>
                  </a:schemeClr>
                </a:solidFill>
                <a:latin typeface="Open Sans Light" panose="020B0606030504020204" pitchFamily="34" charset="0"/>
                <a:ea typeface="Open Sans Light" panose="020B0606030504020204" pitchFamily="34" charset="0"/>
                <a:cs typeface="Open Sans Light" panose="020B0606030504020204" pitchFamily="34" charset="0"/>
              </a:defRPr>
            </a:lvl1pPr>
            <a:lvl2pPr marL="0" indent="0">
              <a:buNone/>
              <a:defRPr>
                <a:solidFill>
                  <a:srgbClr val="1B335F"/>
                </a:solidFill>
              </a:defRPr>
            </a:lvl2pPr>
            <a:lvl3pPr marL="376650" indent="0">
              <a:buNone/>
              <a:defRPr>
                <a:solidFill>
                  <a:schemeClr val="tx2">
                    <a:lumMod val="50000"/>
                  </a:schemeClr>
                </a:solidFill>
              </a:defRPr>
            </a:lvl3pPr>
            <a:lvl4pPr marL="646525" indent="0">
              <a:buNone/>
              <a:defRPr>
                <a:solidFill>
                  <a:srgbClr val="1B335F"/>
                </a:solidFill>
              </a:defRPr>
            </a:lvl4pPr>
            <a:lvl5pPr marL="935450" indent="0">
              <a:buNone/>
              <a:defRPr>
                <a:solidFill>
                  <a:srgbClr val="1B335F"/>
                </a:solidFill>
              </a:defRPr>
            </a:lvl5pPr>
            <a:lvl6pPr marL="131400" indent="0">
              <a:buNone/>
              <a:defRPr>
                <a:solidFill>
                  <a:srgbClr val="1B335F"/>
                </a:solidFill>
              </a:defRPr>
            </a:lvl6pPr>
            <a:lvl7pPr marL="2743200" indent="0">
              <a:buNone/>
              <a:defRPr>
                <a:solidFill>
                  <a:srgbClr val="1B335F"/>
                </a:solidFill>
              </a:defRPr>
            </a:lvl7pPr>
            <a:lvl8pPr marL="3200400" indent="0">
              <a:buNone/>
              <a:defRPr>
                <a:solidFill>
                  <a:srgbClr val="1B335F"/>
                </a:solidFill>
              </a:defRPr>
            </a:lvl8pPr>
            <a:lvl9pPr marL="106775" indent="0">
              <a:buNone/>
              <a:defRPr>
                <a:solidFill>
                  <a:srgbClr val="1B335F"/>
                </a:solidFill>
              </a:defRPr>
            </a:lvl9pPr>
          </a:lstStyle>
          <a:p>
            <a:pPr lvl="0"/>
            <a:r>
              <a:rPr lang="en-US"/>
              <a:t>Subhead</a:t>
            </a:r>
          </a:p>
        </p:txBody>
      </p:sp>
    </p:spTree>
    <p:extLst>
      <p:ext uri="{BB962C8B-B14F-4D97-AF65-F5344CB8AC3E}">
        <p14:creationId xmlns:p14="http://schemas.microsoft.com/office/powerpoint/2010/main" val="1700217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_Slide_CE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879AFF-1FF9-4265-8A6A-8151944435E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0" y="0"/>
            <a:ext cx="12192000" cy="6858000"/>
          </a:xfrm>
          <a:prstGeom prst="rect">
            <a:avLst/>
          </a:prstGeom>
        </p:spPr>
      </p:pic>
      <p:pic>
        <p:nvPicPr>
          <p:cNvPr id="14" name="Graphic 13">
            <a:extLst>
              <a:ext uri="{FF2B5EF4-FFF2-40B4-BE49-F238E27FC236}">
                <a16:creationId xmlns:a16="http://schemas.microsoft.com/office/drawing/2014/main" id="{CFC113A7-EC21-4902-BAD2-686F5AE8129E}"/>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 y="2460810"/>
            <a:ext cx="12192001" cy="1936377"/>
          </a:xfrm>
          <a:prstGeom prst="rect">
            <a:avLst/>
          </a:prstGeom>
        </p:spPr>
      </p:pic>
      <p:pic>
        <p:nvPicPr>
          <p:cNvPr id="10" name="Graphic 9">
            <a:extLst>
              <a:ext uri="{FF2B5EF4-FFF2-40B4-BE49-F238E27FC236}">
                <a16:creationId xmlns:a16="http://schemas.microsoft.com/office/drawing/2014/main" id="{1BF0B0A0-9AD4-41AD-8E52-4EAFD6B54585}"/>
              </a:ext>
              <a:ext uri="{C183D7F6-B498-43B3-948B-1728B52AA6E4}">
                <adec:decorative xmlns:adec="http://schemas.microsoft.com/office/drawing/2017/decorative" val="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07369" y="6460935"/>
            <a:ext cx="902777" cy="273392"/>
          </a:xfrm>
          <a:prstGeom prst="rect">
            <a:avLst/>
          </a:prstGeom>
        </p:spPr>
      </p:pic>
      <p:pic>
        <p:nvPicPr>
          <p:cNvPr id="9" name="Graphic 8">
            <a:extLst>
              <a:ext uri="{FF2B5EF4-FFF2-40B4-BE49-F238E27FC236}">
                <a16:creationId xmlns:a16="http://schemas.microsoft.com/office/drawing/2014/main" id="{CB3A5D97-BF2E-4AE7-AA3E-C8A243F88A0A}"/>
              </a:ext>
              <a:ext uri="{C183D7F6-B498-43B3-948B-1728B52AA6E4}">
                <adec:decorative xmlns:adec="http://schemas.microsoft.com/office/drawing/2017/decorative" val="1"/>
              </a:ext>
            </a:extLst>
          </p:cNvPr>
          <p:cNvPicPr>
            <a:picLocks noChangeAspect="1"/>
          </p:cNvPicPr>
          <p:nvPr userDrawn="1">
            <p:custDataLst>
              <p:tags r:id="rId1"/>
            </p:custDataLst>
          </p:nvPr>
        </p:nvPicPr>
        <p:blipFill>
          <a:blip r:embed="rId9">
            <a:extLst>
              <a:ext uri="{96DAC541-7B7A-43D3-8B79-37D633B846F1}">
                <asvg:svgBlip xmlns:asvg="http://schemas.microsoft.com/office/drawing/2016/SVG/main" r:embed="rId10"/>
              </a:ext>
            </a:extLst>
          </a:blip>
          <a:stretch>
            <a:fillRect/>
          </a:stretch>
        </p:blipFill>
        <p:spPr>
          <a:xfrm>
            <a:off x="6618148" y="149988"/>
            <a:ext cx="2891996" cy="478016"/>
          </a:xfrm>
          <a:prstGeom prst="rect">
            <a:avLst/>
          </a:prstGeom>
        </p:spPr>
      </p:pic>
      <p:pic>
        <p:nvPicPr>
          <p:cNvPr id="12" name="Graphic 4">
            <a:extLst>
              <a:ext uri="{FF2B5EF4-FFF2-40B4-BE49-F238E27FC236}">
                <a16:creationId xmlns:a16="http://schemas.microsoft.com/office/drawing/2014/main" id="{48A2E312-0B20-4D53-BE2E-A3B002FA8AFB}"/>
              </a:ext>
              <a:ext uri="{C183D7F6-B498-43B3-948B-1728B52AA6E4}">
                <adec:decorative xmlns:adec="http://schemas.microsoft.com/office/drawing/2017/decorative" val="1"/>
              </a:ext>
            </a:extLst>
          </p:cNvPr>
          <p:cNvPicPr>
            <a:picLocks noChangeAspect="1"/>
          </p:cNvPicPr>
          <p:nvPr userDrawn="1">
            <p:custDataLst>
              <p:tags r:id="rId2"/>
            </p:custDataLst>
          </p:nvPr>
        </p:nvPicPr>
        <p:blipFill>
          <a:blip r:embed="rId11">
            <a:extLst>
              <a:ext uri="{96DAC541-7B7A-43D3-8B79-37D633B846F1}">
                <asvg:svgBlip xmlns:asvg="http://schemas.microsoft.com/office/drawing/2016/SVG/main" r:embed="rId12"/>
              </a:ext>
            </a:extLst>
          </a:blip>
          <a:stretch>
            <a:fillRect/>
          </a:stretch>
        </p:blipFill>
        <p:spPr>
          <a:xfrm>
            <a:off x="9723304" y="242987"/>
            <a:ext cx="2173996" cy="274045"/>
          </a:xfrm>
          <a:prstGeom prst="rect">
            <a:avLst/>
          </a:prstGeom>
        </p:spPr>
      </p:pic>
      <p:sp>
        <p:nvSpPr>
          <p:cNvPr id="11" name="TextBox 10">
            <a:extLst>
              <a:ext uri="{FF2B5EF4-FFF2-40B4-BE49-F238E27FC236}">
                <a16:creationId xmlns:a16="http://schemas.microsoft.com/office/drawing/2014/main" id="{249F699D-CCA3-4895-968F-D9313F80BE0F}"/>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solidFill>
              </a:rPr>
              <a:pPr marL="0" indent="0">
                <a:spcAft>
                  <a:spcPts val="0"/>
                </a:spcAft>
                <a:buClr>
                  <a:schemeClr val="tx2"/>
                </a:buClr>
                <a:buFont typeface="Wingdings" pitchFamily="2" charset="2"/>
                <a:buNone/>
              </a:pPr>
              <a:t>‹#›</a:t>
            </a:fld>
            <a:endParaRPr lang="en-US" sz="1000">
              <a:solidFill>
                <a:schemeClr val="bg1"/>
              </a:solidFill>
            </a:endParaRPr>
          </a:p>
        </p:txBody>
      </p:sp>
      <p:sp>
        <p:nvSpPr>
          <p:cNvPr id="13" name="TextBox 12">
            <a:extLst>
              <a:ext uri="{FF2B5EF4-FFF2-40B4-BE49-F238E27FC236}">
                <a16:creationId xmlns:a16="http://schemas.microsoft.com/office/drawing/2014/main" id="{68339868-3654-4226-AC8C-29ED8D2AB956}"/>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solidFill>
              </a:rPr>
              <a:t>© IDC |</a:t>
            </a:r>
          </a:p>
        </p:txBody>
      </p:sp>
      <p:sp>
        <p:nvSpPr>
          <p:cNvPr id="2" name="Title 1">
            <a:extLst>
              <a:ext uri="{FF2B5EF4-FFF2-40B4-BE49-F238E27FC236}">
                <a16:creationId xmlns:a16="http://schemas.microsoft.com/office/drawing/2014/main" id="{53EE0106-1393-4CCC-BAB6-C085FC990C3C}"/>
              </a:ext>
            </a:extLst>
          </p:cNvPr>
          <p:cNvSpPr>
            <a:spLocks noGrp="1"/>
          </p:cNvSpPr>
          <p:nvPr>
            <p:ph type="title" hasCustomPrompt="1"/>
          </p:nvPr>
        </p:nvSpPr>
        <p:spPr>
          <a:xfrm>
            <a:off x="2121768" y="2470336"/>
            <a:ext cx="8012832" cy="1008409"/>
          </a:xfrm>
        </p:spPr>
        <p:txBody>
          <a:bodyPr vert="horz" lIns="0" tIns="0" rIns="0" bIns="0" rtlCol="0" anchor="b">
            <a:normAutofit/>
          </a:bodyPr>
          <a:lstStyle>
            <a:lvl1pPr>
              <a:defRPr lang="en-US" i="0" dirty="0">
                <a:solidFill>
                  <a:schemeClr val="tx2">
                    <a:lumMod val="75000"/>
                  </a:schemeClr>
                </a:solidFill>
              </a:defRPr>
            </a:lvl1pPr>
          </a:lstStyle>
          <a:p>
            <a:pPr lvl="0"/>
            <a:r>
              <a:rPr lang="en-US"/>
              <a:t>CEC Section Slide</a:t>
            </a:r>
          </a:p>
        </p:txBody>
      </p:sp>
      <p:sp>
        <p:nvSpPr>
          <p:cNvPr id="28" name="Text Placeholder 4">
            <a:extLst>
              <a:ext uri="{FF2B5EF4-FFF2-40B4-BE49-F238E27FC236}">
                <a16:creationId xmlns:a16="http://schemas.microsoft.com/office/drawing/2014/main" id="{96064424-20D7-447E-B763-642F6D6C6A83}"/>
              </a:ext>
            </a:extLst>
          </p:cNvPr>
          <p:cNvSpPr>
            <a:spLocks noGrp="1"/>
          </p:cNvSpPr>
          <p:nvPr>
            <p:ph type="body" sz="quarter" idx="28" hasCustomPrompt="1"/>
          </p:nvPr>
        </p:nvSpPr>
        <p:spPr>
          <a:xfrm>
            <a:off x="2121768" y="3551289"/>
            <a:ext cx="8012832" cy="826848"/>
          </a:xfrm>
          <a:prstGeom prst="rect">
            <a:avLst/>
          </a:prstGeom>
        </p:spPr>
        <p:txBody>
          <a:bodyPr lIns="0" tIns="0" rIns="0" bIns="0" anchor="t"/>
          <a:lstStyle>
            <a:lvl1pPr marL="0" algn="l">
              <a:spcBef>
                <a:spcPts val="0"/>
              </a:spcBef>
              <a:defRPr sz="1600">
                <a:solidFill>
                  <a:schemeClr val="tx2">
                    <a:lumMod val="75000"/>
                  </a:schemeClr>
                </a:solidFill>
                <a:latin typeface="Open Sans Light" panose="020B0606030504020204" pitchFamily="34" charset="0"/>
                <a:ea typeface="Open Sans Light" panose="020B0606030504020204" pitchFamily="34" charset="0"/>
                <a:cs typeface="Open Sans Light" panose="020B0606030504020204" pitchFamily="34" charset="0"/>
              </a:defRPr>
            </a:lvl1pPr>
            <a:lvl2pPr marL="0" indent="0">
              <a:buNone/>
              <a:defRPr>
                <a:solidFill>
                  <a:srgbClr val="1B335F"/>
                </a:solidFill>
              </a:defRPr>
            </a:lvl2pPr>
            <a:lvl3pPr marL="376650" indent="0">
              <a:buNone/>
              <a:defRPr>
                <a:solidFill>
                  <a:schemeClr val="tx2">
                    <a:lumMod val="50000"/>
                  </a:schemeClr>
                </a:solidFill>
              </a:defRPr>
            </a:lvl3pPr>
            <a:lvl4pPr marL="646525" indent="0">
              <a:buNone/>
              <a:defRPr>
                <a:solidFill>
                  <a:srgbClr val="1B335F"/>
                </a:solidFill>
              </a:defRPr>
            </a:lvl4pPr>
            <a:lvl5pPr marL="935450" indent="0">
              <a:buNone/>
              <a:defRPr>
                <a:solidFill>
                  <a:srgbClr val="1B335F"/>
                </a:solidFill>
              </a:defRPr>
            </a:lvl5pPr>
            <a:lvl6pPr marL="131400" indent="0">
              <a:buNone/>
              <a:defRPr>
                <a:solidFill>
                  <a:srgbClr val="1B335F"/>
                </a:solidFill>
              </a:defRPr>
            </a:lvl6pPr>
            <a:lvl7pPr marL="2743200" indent="0">
              <a:buNone/>
              <a:defRPr>
                <a:solidFill>
                  <a:srgbClr val="1B335F"/>
                </a:solidFill>
              </a:defRPr>
            </a:lvl7pPr>
            <a:lvl8pPr marL="3200400" indent="0">
              <a:buNone/>
              <a:defRPr>
                <a:solidFill>
                  <a:srgbClr val="1B335F"/>
                </a:solidFill>
              </a:defRPr>
            </a:lvl8pPr>
            <a:lvl9pPr marL="106775" indent="0">
              <a:buNone/>
              <a:defRPr>
                <a:solidFill>
                  <a:srgbClr val="1B335F"/>
                </a:solidFill>
              </a:defRPr>
            </a:lvl9pPr>
          </a:lstStyle>
          <a:p>
            <a:pPr lvl="0"/>
            <a:r>
              <a:rPr lang="en-US"/>
              <a:t>Subhead</a:t>
            </a:r>
          </a:p>
        </p:txBody>
      </p:sp>
    </p:spTree>
    <p:extLst>
      <p:ext uri="{BB962C8B-B14F-4D97-AF65-F5344CB8AC3E}">
        <p14:creationId xmlns:p14="http://schemas.microsoft.com/office/powerpoint/2010/main" val="1947980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Right_Agend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0CF4B-25C5-4EEF-8C46-8287F75039E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3429000" cy="6858000"/>
          </a:xfrm>
          <a:prstGeom prst="rect">
            <a:avLst/>
          </a:prstGeom>
        </p:spPr>
      </p:pic>
      <p:pic>
        <p:nvPicPr>
          <p:cNvPr id="17" name="Graphic 16">
            <a:extLst>
              <a:ext uri="{FF2B5EF4-FFF2-40B4-BE49-F238E27FC236}">
                <a16:creationId xmlns:a16="http://schemas.microsoft.com/office/drawing/2014/main" id="{6C1914F3-6061-4DF1-9937-3D20235AFC8A}"/>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644192" y="6460935"/>
            <a:ext cx="902777" cy="273392"/>
          </a:xfrm>
          <a:prstGeom prst="rect">
            <a:avLst/>
          </a:prstGeom>
        </p:spPr>
      </p:pic>
      <p:sp>
        <p:nvSpPr>
          <p:cNvPr id="20" name="Graphic 15">
            <a:extLst>
              <a:ext uri="{FF2B5EF4-FFF2-40B4-BE49-F238E27FC236}">
                <a16:creationId xmlns:a16="http://schemas.microsoft.com/office/drawing/2014/main" id="{0121778B-8E34-4A81-B7F3-59E8B8E8BC39}"/>
              </a:ext>
              <a:ext uri="{C183D7F6-B498-43B3-948B-1728B52AA6E4}">
                <adec:decorative xmlns:adec="http://schemas.microsoft.com/office/drawing/2017/decorative" val="1"/>
              </a:ext>
            </a:extLst>
          </p:cNvPr>
          <p:cNvSpPr/>
          <p:nvPr userDrawn="1"/>
        </p:nvSpPr>
        <p:spPr>
          <a:xfrm>
            <a:off x="3585210" y="6347243"/>
            <a:ext cx="8157469" cy="226415"/>
          </a:xfrm>
          <a:custGeom>
            <a:avLst/>
            <a:gdLst>
              <a:gd name="connsiteX0" fmla="*/ 0 w 11296743"/>
              <a:gd name="connsiteY0" fmla="*/ 0 h 226415"/>
              <a:gd name="connsiteX1" fmla="*/ 885948 w 11296743"/>
              <a:gd name="connsiteY1" fmla="*/ 0 h 226415"/>
              <a:gd name="connsiteX2" fmla="*/ 889927 w 11296743"/>
              <a:gd name="connsiteY2" fmla="*/ 139 h 226415"/>
              <a:gd name="connsiteX3" fmla="*/ 895169 w 11296743"/>
              <a:gd name="connsiteY3" fmla="*/ 0 h 226415"/>
              <a:gd name="connsiteX4" fmla="*/ 1100206 w 11296743"/>
              <a:gd name="connsiteY4" fmla="*/ 130240 h 226415"/>
              <a:gd name="connsiteX5" fmla="*/ 1254965 w 11296743"/>
              <a:gd name="connsiteY5" fmla="*/ 226410 h 226415"/>
              <a:gd name="connsiteX6" fmla="*/ 11296744 w 11296743"/>
              <a:gd name="connsiteY6" fmla="*/ 226410 h 226415"/>
              <a:gd name="connsiteX0" fmla="*/ 0 w 11296744"/>
              <a:gd name="connsiteY0" fmla="*/ 0 h 226415"/>
              <a:gd name="connsiteX1" fmla="*/ 885948 w 11296744"/>
              <a:gd name="connsiteY1" fmla="*/ 0 h 226415"/>
              <a:gd name="connsiteX2" fmla="*/ 889927 w 11296744"/>
              <a:gd name="connsiteY2" fmla="*/ 139 h 226415"/>
              <a:gd name="connsiteX3" fmla="*/ 895169 w 11296744"/>
              <a:gd name="connsiteY3" fmla="*/ 0 h 226415"/>
              <a:gd name="connsiteX4" fmla="*/ 1100206 w 11296744"/>
              <a:gd name="connsiteY4" fmla="*/ 130240 h 226415"/>
              <a:gd name="connsiteX5" fmla="*/ 1254965 w 11296744"/>
              <a:gd name="connsiteY5" fmla="*/ 226410 h 226415"/>
              <a:gd name="connsiteX6" fmla="*/ 8666104 w 11296744"/>
              <a:gd name="connsiteY6" fmla="*/ 225007 h 226415"/>
              <a:gd name="connsiteX7" fmla="*/ 11296744 w 11296744"/>
              <a:gd name="connsiteY7" fmla="*/ 226410 h 226415"/>
              <a:gd name="connsiteX0" fmla="*/ 0 w 8666104"/>
              <a:gd name="connsiteY0" fmla="*/ 0 h 226415"/>
              <a:gd name="connsiteX1" fmla="*/ 885948 w 8666104"/>
              <a:gd name="connsiteY1" fmla="*/ 0 h 226415"/>
              <a:gd name="connsiteX2" fmla="*/ 889927 w 8666104"/>
              <a:gd name="connsiteY2" fmla="*/ 139 h 226415"/>
              <a:gd name="connsiteX3" fmla="*/ 895169 w 8666104"/>
              <a:gd name="connsiteY3" fmla="*/ 0 h 226415"/>
              <a:gd name="connsiteX4" fmla="*/ 1100206 w 8666104"/>
              <a:gd name="connsiteY4" fmla="*/ 130240 h 226415"/>
              <a:gd name="connsiteX5" fmla="*/ 1254965 w 8666104"/>
              <a:gd name="connsiteY5" fmla="*/ 226410 h 226415"/>
              <a:gd name="connsiteX6" fmla="*/ 8666104 w 8666104"/>
              <a:gd name="connsiteY6" fmla="*/ 225007 h 226415"/>
              <a:gd name="connsiteX0" fmla="*/ 0 w 8666104"/>
              <a:gd name="connsiteY0" fmla="*/ 0 h 226415"/>
              <a:gd name="connsiteX1" fmla="*/ 885948 w 8666104"/>
              <a:gd name="connsiteY1" fmla="*/ 0 h 226415"/>
              <a:gd name="connsiteX2" fmla="*/ 889927 w 8666104"/>
              <a:gd name="connsiteY2" fmla="*/ 139 h 226415"/>
              <a:gd name="connsiteX3" fmla="*/ 895169 w 8666104"/>
              <a:gd name="connsiteY3" fmla="*/ 0 h 226415"/>
              <a:gd name="connsiteX4" fmla="*/ 1100206 w 8666104"/>
              <a:gd name="connsiteY4" fmla="*/ 130240 h 226415"/>
              <a:gd name="connsiteX5" fmla="*/ 1254965 w 8666104"/>
              <a:gd name="connsiteY5" fmla="*/ 226410 h 226415"/>
              <a:gd name="connsiteX6" fmla="*/ 8666104 w 8666104"/>
              <a:gd name="connsiteY6" fmla="*/ 225007 h 226415"/>
              <a:gd name="connsiteX0" fmla="*/ 0 w 7494529"/>
              <a:gd name="connsiteY0" fmla="*/ 0 h 226415"/>
              <a:gd name="connsiteX1" fmla="*/ 885948 w 7494529"/>
              <a:gd name="connsiteY1" fmla="*/ 0 h 226415"/>
              <a:gd name="connsiteX2" fmla="*/ 889927 w 7494529"/>
              <a:gd name="connsiteY2" fmla="*/ 139 h 226415"/>
              <a:gd name="connsiteX3" fmla="*/ 895169 w 7494529"/>
              <a:gd name="connsiteY3" fmla="*/ 0 h 226415"/>
              <a:gd name="connsiteX4" fmla="*/ 1100206 w 7494529"/>
              <a:gd name="connsiteY4" fmla="*/ 130240 h 226415"/>
              <a:gd name="connsiteX5" fmla="*/ 1254965 w 7494529"/>
              <a:gd name="connsiteY5" fmla="*/ 226410 h 226415"/>
              <a:gd name="connsiteX6" fmla="*/ 7494529 w 7494529"/>
              <a:gd name="connsiteY6" fmla="*/ 225007 h 226415"/>
              <a:gd name="connsiteX0" fmla="*/ 0 w 8157469"/>
              <a:gd name="connsiteY0" fmla="*/ 0 h 226415"/>
              <a:gd name="connsiteX1" fmla="*/ 885948 w 8157469"/>
              <a:gd name="connsiteY1" fmla="*/ 0 h 226415"/>
              <a:gd name="connsiteX2" fmla="*/ 889927 w 8157469"/>
              <a:gd name="connsiteY2" fmla="*/ 139 h 226415"/>
              <a:gd name="connsiteX3" fmla="*/ 895169 w 8157469"/>
              <a:gd name="connsiteY3" fmla="*/ 0 h 226415"/>
              <a:gd name="connsiteX4" fmla="*/ 1100206 w 8157469"/>
              <a:gd name="connsiteY4" fmla="*/ 130240 h 226415"/>
              <a:gd name="connsiteX5" fmla="*/ 1254965 w 8157469"/>
              <a:gd name="connsiteY5" fmla="*/ 226410 h 226415"/>
              <a:gd name="connsiteX6" fmla="*/ 8157469 w 8157469"/>
              <a:gd name="connsiteY6" fmla="*/ 225007 h 22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7469" h="226415">
                <a:moveTo>
                  <a:pt x="0" y="0"/>
                </a:moveTo>
                <a:lnTo>
                  <a:pt x="885948" y="0"/>
                </a:lnTo>
                <a:cubicBezTo>
                  <a:pt x="887438" y="0"/>
                  <a:pt x="888739" y="0"/>
                  <a:pt x="889927" y="139"/>
                </a:cubicBezTo>
                <a:cubicBezTo>
                  <a:pt x="891670" y="139"/>
                  <a:pt x="893413" y="0"/>
                  <a:pt x="895169" y="0"/>
                </a:cubicBezTo>
                <a:cubicBezTo>
                  <a:pt x="982987" y="-16"/>
                  <a:pt x="1062896" y="50742"/>
                  <a:pt x="1100206" y="130240"/>
                </a:cubicBezTo>
                <a:cubicBezTo>
                  <a:pt x="1128872" y="189510"/>
                  <a:pt x="1189129" y="226954"/>
                  <a:pt x="1254965" y="226410"/>
                </a:cubicBezTo>
                <a:lnTo>
                  <a:pt x="8157469" y="225007"/>
                </a:lnTo>
              </a:path>
            </a:pathLst>
          </a:custGeom>
          <a:noFill/>
          <a:ln w="12625" cap="flat">
            <a:solidFill>
              <a:srgbClr val="D9D9D9"/>
            </a:solidFill>
            <a:prstDash val="solid"/>
            <a:miter/>
          </a:ln>
        </p:spPr>
        <p:txBody>
          <a:bodyPr rtlCol="0" anchor="ctr"/>
          <a:lstStyle/>
          <a:p>
            <a:endParaRPr lang="en-US"/>
          </a:p>
        </p:txBody>
      </p:sp>
      <p:sp>
        <p:nvSpPr>
          <p:cNvPr id="18" name="TextBox 17">
            <a:extLst>
              <a:ext uri="{FF2B5EF4-FFF2-40B4-BE49-F238E27FC236}">
                <a16:creationId xmlns:a16="http://schemas.microsoft.com/office/drawing/2014/main" id="{DA419188-05B8-43EC-B234-82A75A81C98B}"/>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9" name="TextBox 18">
            <a:extLst>
              <a:ext uri="{FF2B5EF4-FFF2-40B4-BE49-F238E27FC236}">
                <a16:creationId xmlns:a16="http://schemas.microsoft.com/office/drawing/2014/main" id="{49DE7957-D8A1-4589-9492-1BC59A15A83D}"/>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1">
            <a:extLst>
              <a:ext uri="{FF2B5EF4-FFF2-40B4-BE49-F238E27FC236}">
                <a16:creationId xmlns:a16="http://schemas.microsoft.com/office/drawing/2014/main" id="{4F67A104-23F3-4191-84AC-C2906154898C}"/>
              </a:ext>
            </a:extLst>
          </p:cNvPr>
          <p:cNvSpPr>
            <a:spLocks noGrp="1"/>
          </p:cNvSpPr>
          <p:nvPr>
            <p:ph type="title" hasCustomPrompt="1"/>
          </p:nvPr>
        </p:nvSpPr>
        <p:spPr>
          <a:xfrm>
            <a:off x="3567094" y="304801"/>
            <a:ext cx="8175585" cy="849289"/>
          </a:xfrm>
        </p:spPr>
        <p:txBody>
          <a:bodyPr>
            <a:normAutofit/>
          </a:bodyPr>
          <a:lstStyle>
            <a:lvl1pPr>
              <a:defRPr sz="2800">
                <a:solidFill>
                  <a:srgbClr val="4F4F4F"/>
                </a:solidFill>
              </a:defRPr>
            </a:lvl1pPr>
          </a:lstStyle>
          <a:p>
            <a:pPr lvl="0"/>
            <a:r>
              <a:rPr lang="en-US"/>
              <a:t>Agenda/Table of Contents</a:t>
            </a:r>
          </a:p>
        </p:txBody>
      </p:sp>
      <p:sp>
        <p:nvSpPr>
          <p:cNvPr id="9" name="Text Placeholder 6">
            <a:extLst>
              <a:ext uri="{FF2B5EF4-FFF2-40B4-BE49-F238E27FC236}">
                <a16:creationId xmlns:a16="http://schemas.microsoft.com/office/drawing/2014/main" id="{5E7A51F2-4709-47F1-8544-D8EF549DF7EB}"/>
              </a:ext>
            </a:extLst>
          </p:cNvPr>
          <p:cNvSpPr>
            <a:spLocks noGrp="1"/>
          </p:cNvSpPr>
          <p:nvPr>
            <p:ph idx="42" hasCustomPrompt="1"/>
          </p:nvPr>
        </p:nvSpPr>
        <p:spPr>
          <a:xfrm>
            <a:off x="3567094" y="1267315"/>
            <a:ext cx="8175585" cy="4986836"/>
          </a:xfrm>
          <a:prstGeom prst="rect">
            <a:avLst/>
          </a:prstGeom>
        </p:spPr>
        <p:txBody>
          <a:bodyPr vert="horz" lIns="0" tIns="0" rIns="0" bIns="0" rtlCol="0">
            <a:noAutofit/>
          </a:bodyPr>
          <a:lstStyle>
            <a:lvl1pPr>
              <a:defRPr sz="1800">
                <a:solidFill>
                  <a:srgbClr val="4F4F4F"/>
                </a:solidFill>
              </a:defRPr>
            </a:lvl1pPr>
            <a:lvl3pPr>
              <a:defRPr sz="1400">
                <a:solidFill>
                  <a:srgbClr val="4F4F4F"/>
                </a:solidFill>
              </a:defRPr>
            </a:lvl3pPr>
            <a:lvl4pPr>
              <a:defRPr sz="1200">
                <a:solidFill>
                  <a:srgbClr val="4F4F4F"/>
                </a:solidFill>
              </a:defRPr>
            </a:lvl4pPr>
            <a:lvl5pPr>
              <a:defRPr sz="1100">
                <a:solidFill>
                  <a:srgbClr val="4F4F4F"/>
                </a:solidFill>
              </a:defRPr>
            </a:lvl5pPr>
            <a:lvl9pPr>
              <a:spcBef>
                <a:spcPts val="600"/>
              </a:spcBef>
              <a:defRPr sz="16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3853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eft_Agenda">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0CF4B-25C5-4EEF-8C46-8287F75039E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8763000" y="0"/>
            <a:ext cx="3429000" cy="6858000"/>
          </a:xfrm>
          <a:prstGeom prst="rect">
            <a:avLst/>
          </a:prstGeom>
        </p:spPr>
      </p:pic>
      <p:pic>
        <p:nvPicPr>
          <p:cNvPr id="17" name="Graphic 16">
            <a:extLst>
              <a:ext uri="{FF2B5EF4-FFF2-40B4-BE49-F238E27FC236}">
                <a16:creationId xmlns:a16="http://schemas.microsoft.com/office/drawing/2014/main" id="{6C1914F3-6061-4DF1-9937-3D20235AFC8A}"/>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07369" y="6460935"/>
            <a:ext cx="902777" cy="273392"/>
          </a:xfrm>
          <a:prstGeom prst="rect">
            <a:avLst/>
          </a:prstGeom>
        </p:spPr>
      </p:pic>
      <p:sp>
        <p:nvSpPr>
          <p:cNvPr id="16" name="Graphic 15">
            <a:extLst>
              <a:ext uri="{FF2B5EF4-FFF2-40B4-BE49-F238E27FC236}">
                <a16:creationId xmlns:a16="http://schemas.microsoft.com/office/drawing/2014/main" id="{96AE912C-E49A-46AA-BFE2-978447249C17}"/>
              </a:ext>
              <a:ext uri="{C183D7F6-B498-43B3-948B-1728B52AA6E4}">
                <adec:decorative xmlns:adec="http://schemas.microsoft.com/office/drawing/2017/decorative" val="1"/>
              </a:ext>
            </a:extLst>
          </p:cNvPr>
          <p:cNvSpPr/>
          <p:nvPr userDrawn="1"/>
        </p:nvSpPr>
        <p:spPr>
          <a:xfrm>
            <a:off x="449321" y="6347243"/>
            <a:ext cx="8157469" cy="226415"/>
          </a:xfrm>
          <a:custGeom>
            <a:avLst/>
            <a:gdLst>
              <a:gd name="connsiteX0" fmla="*/ 0 w 11296743"/>
              <a:gd name="connsiteY0" fmla="*/ 0 h 226415"/>
              <a:gd name="connsiteX1" fmla="*/ 885948 w 11296743"/>
              <a:gd name="connsiteY1" fmla="*/ 0 h 226415"/>
              <a:gd name="connsiteX2" fmla="*/ 889927 w 11296743"/>
              <a:gd name="connsiteY2" fmla="*/ 139 h 226415"/>
              <a:gd name="connsiteX3" fmla="*/ 895169 w 11296743"/>
              <a:gd name="connsiteY3" fmla="*/ 0 h 226415"/>
              <a:gd name="connsiteX4" fmla="*/ 1100206 w 11296743"/>
              <a:gd name="connsiteY4" fmla="*/ 130240 h 226415"/>
              <a:gd name="connsiteX5" fmla="*/ 1254965 w 11296743"/>
              <a:gd name="connsiteY5" fmla="*/ 226410 h 226415"/>
              <a:gd name="connsiteX6" fmla="*/ 11296744 w 11296743"/>
              <a:gd name="connsiteY6" fmla="*/ 226410 h 226415"/>
              <a:gd name="connsiteX0" fmla="*/ 0 w 11296744"/>
              <a:gd name="connsiteY0" fmla="*/ 0 h 226415"/>
              <a:gd name="connsiteX1" fmla="*/ 885948 w 11296744"/>
              <a:gd name="connsiteY1" fmla="*/ 0 h 226415"/>
              <a:gd name="connsiteX2" fmla="*/ 889927 w 11296744"/>
              <a:gd name="connsiteY2" fmla="*/ 139 h 226415"/>
              <a:gd name="connsiteX3" fmla="*/ 895169 w 11296744"/>
              <a:gd name="connsiteY3" fmla="*/ 0 h 226415"/>
              <a:gd name="connsiteX4" fmla="*/ 1100206 w 11296744"/>
              <a:gd name="connsiteY4" fmla="*/ 130240 h 226415"/>
              <a:gd name="connsiteX5" fmla="*/ 1254965 w 11296744"/>
              <a:gd name="connsiteY5" fmla="*/ 226410 h 226415"/>
              <a:gd name="connsiteX6" fmla="*/ 8666104 w 11296744"/>
              <a:gd name="connsiteY6" fmla="*/ 225007 h 226415"/>
              <a:gd name="connsiteX7" fmla="*/ 11296744 w 11296744"/>
              <a:gd name="connsiteY7" fmla="*/ 226410 h 226415"/>
              <a:gd name="connsiteX0" fmla="*/ 0 w 8666104"/>
              <a:gd name="connsiteY0" fmla="*/ 0 h 226415"/>
              <a:gd name="connsiteX1" fmla="*/ 885948 w 8666104"/>
              <a:gd name="connsiteY1" fmla="*/ 0 h 226415"/>
              <a:gd name="connsiteX2" fmla="*/ 889927 w 8666104"/>
              <a:gd name="connsiteY2" fmla="*/ 139 h 226415"/>
              <a:gd name="connsiteX3" fmla="*/ 895169 w 8666104"/>
              <a:gd name="connsiteY3" fmla="*/ 0 h 226415"/>
              <a:gd name="connsiteX4" fmla="*/ 1100206 w 8666104"/>
              <a:gd name="connsiteY4" fmla="*/ 130240 h 226415"/>
              <a:gd name="connsiteX5" fmla="*/ 1254965 w 8666104"/>
              <a:gd name="connsiteY5" fmla="*/ 226410 h 226415"/>
              <a:gd name="connsiteX6" fmla="*/ 8666104 w 8666104"/>
              <a:gd name="connsiteY6" fmla="*/ 225007 h 226415"/>
              <a:gd name="connsiteX0" fmla="*/ 0 w 8666104"/>
              <a:gd name="connsiteY0" fmla="*/ 0 h 226415"/>
              <a:gd name="connsiteX1" fmla="*/ 885948 w 8666104"/>
              <a:gd name="connsiteY1" fmla="*/ 0 h 226415"/>
              <a:gd name="connsiteX2" fmla="*/ 889927 w 8666104"/>
              <a:gd name="connsiteY2" fmla="*/ 139 h 226415"/>
              <a:gd name="connsiteX3" fmla="*/ 895169 w 8666104"/>
              <a:gd name="connsiteY3" fmla="*/ 0 h 226415"/>
              <a:gd name="connsiteX4" fmla="*/ 1100206 w 8666104"/>
              <a:gd name="connsiteY4" fmla="*/ 130240 h 226415"/>
              <a:gd name="connsiteX5" fmla="*/ 1254965 w 8666104"/>
              <a:gd name="connsiteY5" fmla="*/ 226410 h 226415"/>
              <a:gd name="connsiteX6" fmla="*/ 8666104 w 8666104"/>
              <a:gd name="connsiteY6" fmla="*/ 225007 h 226415"/>
              <a:gd name="connsiteX0" fmla="*/ 0 w 7494529"/>
              <a:gd name="connsiteY0" fmla="*/ 0 h 226415"/>
              <a:gd name="connsiteX1" fmla="*/ 885948 w 7494529"/>
              <a:gd name="connsiteY1" fmla="*/ 0 h 226415"/>
              <a:gd name="connsiteX2" fmla="*/ 889927 w 7494529"/>
              <a:gd name="connsiteY2" fmla="*/ 139 h 226415"/>
              <a:gd name="connsiteX3" fmla="*/ 895169 w 7494529"/>
              <a:gd name="connsiteY3" fmla="*/ 0 h 226415"/>
              <a:gd name="connsiteX4" fmla="*/ 1100206 w 7494529"/>
              <a:gd name="connsiteY4" fmla="*/ 130240 h 226415"/>
              <a:gd name="connsiteX5" fmla="*/ 1254965 w 7494529"/>
              <a:gd name="connsiteY5" fmla="*/ 226410 h 226415"/>
              <a:gd name="connsiteX6" fmla="*/ 7494529 w 7494529"/>
              <a:gd name="connsiteY6" fmla="*/ 225007 h 226415"/>
              <a:gd name="connsiteX0" fmla="*/ 0 w 8157469"/>
              <a:gd name="connsiteY0" fmla="*/ 0 h 226415"/>
              <a:gd name="connsiteX1" fmla="*/ 885948 w 8157469"/>
              <a:gd name="connsiteY1" fmla="*/ 0 h 226415"/>
              <a:gd name="connsiteX2" fmla="*/ 889927 w 8157469"/>
              <a:gd name="connsiteY2" fmla="*/ 139 h 226415"/>
              <a:gd name="connsiteX3" fmla="*/ 895169 w 8157469"/>
              <a:gd name="connsiteY3" fmla="*/ 0 h 226415"/>
              <a:gd name="connsiteX4" fmla="*/ 1100206 w 8157469"/>
              <a:gd name="connsiteY4" fmla="*/ 130240 h 226415"/>
              <a:gd name="connsiteX5" fmla="*/ 1254965 w 8157469"/>
              <a:gd name="connsiteY5" fmla="*/ 226410 h 226415"/>
              <a:gd name="connsiteX6" fmla="*/ 8157469 w 8157469"/>
              <a:gd name="connsiteY6" fmla="*/ 225007 h 22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57469" h="226415">
                <a:moveTo>
                  <a:pt x="0" y="0"/>
                </a:moveTo>
                <a:lnTo>
                  <a:pt x="885948" y="0"/>
                </a:lnTo>
                <a:cubicBezTo>
                  <a:pt x="887438" y="0"/>
                  <a:pt x="888739" y="0"/>
                  <a:pt x="889927" y="139"/>
                </a:cubicBezTo>
                <a:cubicBezTo>
                  <a:pt x="891670" y="139"/>
                  <a:pt x="893413" y="0"/>
                  <a:pt x="895169" y="0"/>
                </a:cubicBezTo>
                <a:cubicBezTo>
                  <a:pt x="982987" y="-16"/>
                  <a:pt x="1062896" y="50742"/>
                  <a:pt x="1100206" y="130240"/>
                </a:cubicBezTo>
                <a:cubicBezTo>
                  <a:pt x="1128872" y="189510"/>
                  <a:pt x="1189129" y="226954"/>
                  <a:pt x="1254965" y="226410"/>
                </a:cubicBezTo>
                <a:lnTo>
                  <a:pt x="8157469" y="225007"/>
                </a:lnTo>
              </a:path>
            </a:pathLst>
          </a:custGeom>
          <a:noFill/>
          <a:ln w="12625" cap="flat">
            <a:solidFill>
              <a:srgbClr val="D9D9D9"/>
            </a:solid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5FC33B24-FFC4-430E-B816-CAE2BE77204D}"/>
              </a:ext>
              <a:ext uri="{C183D7F6-B498-43B3-948B-1728B52AA6E4}">
                <adec:decorative xmlns:adec="http://schemas.microsoft.com/office/drawing/2017/decorative" val="1"/>
              </a:ext>
            </a:extLst>
          </p:cNvPr>
          <p:cNvSpPr txBox="1"/>
          <p:nvPr userDrawn="1"/>
        </p:nvSpPr>
        <p:spPr>
          <a:xfrm>
            <a:off x="8250501"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1" name="TextBox 10">
            <a:extLst>
              <a:ext uri="{FF2B5EF4-FFF2-40B4-BE49-F238E27FC236}">
                <a16:creationId xmlns:a16="http://schemas.microsoft.com/office/drawing/2014/main" id="{79D17731-32F1-4BFD-9063-9C8631C53931}"/>
              </a:ext>
              <a:ext uri="{C183D7F6-B498-43B3-948B-1728B52AA6E4}">
                <adec:decorative xmlns:adec="http://schemas.microsoft.com/office/drawing/2017/decorative" val="1"/>
              </a:ext>
            </a:extLst>
          </p:cNvPr>
          <p:cNvSpPr txBox="1"/>
          <p:nvPr userDrawn="1"/>
        </p:nvSpPr>
        <p:spPr>
          <a:xfrm>
            <a:off x="7816223"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1">
            <a:extLst>
              <a:ext uri="{FF2B5EF4-FFF2-40B4-BE49-F238E27FC236}">
                <a16:creationId xmlns:a16="http://schemas.microsoft.com/office/drawing/2014/main" id="{4F67A104-23F3-4191-84AC-C2906154898C}"/>
              </a:ext>
            </a:extLst>
          </p:cNvPr>
          <p:cNvSpPr>
            <a:spLocks noGrp="1"/>
          </p:cNvSpPr>
          <p:nvPr>
            <p:ph type="title" hasCustomPrompt="1"/>
          </p:nvPr>
        </p:nvSpPr>
        <p:spPr>
          <a:xfrm>
            <a:off x="440695" y="319065"/>
            <a:ext cx="8175585" cy="849289"/>
          </a:xfrm>
        </p:spPr>
        <p:txBody>
          <a:bodyPr vert="horz" lIns="0" tIns="0" rIns="0" bIns="0" rtlCol="0" anchor="ctr">
            <a:normAutofit/>
          </a:bodyPr>
          <a:lstStyle>
            <a:lvl1pPr>
              <a:defRPr lang="en-US" sz="2800" dirty="0"/>
            </a:lvl1pPr>
          </a:lstStyle>
          <a:p>
            <a:pPr lvl="0"/>
            <a:r>
              <a:rPr lang="en-US"/>
              <a:t>Agenda/Table of Contents</a:t>
            </a:r>
          </a:p>
        </p:txBody>
      </p:sp>
      <p:sp>
        <p:nvSpPr>
          <p:cNvPr id="9" name="Text Placeholder 6">
            <a:extLst>
              <a:ext uri="{FF2B5EF4-FFF2-40B4-BE49-F238E27FC236}">
                <a16:creationId xmlns:a16="http://schemas.microsoft.com/office/drawing/2014/main" id="{5E7A51F2-4709-47F1-8544-D8EF549DF7EB}"/>
              </a:ext>
            </a:extLst>
          </p:cNvPr>
          <p:cNvSpPr>
            <a:spLocks noGrp="1"/>
          </p:cNvSpPr>
          <p:nvPr>
            <p:ph idx="42" hasCustomPrompt="1"/>
          </p:nvPr>
        </p:nvSpPr>
        <p:spPr>
          <a:xfrm>
            <a:off x="439315" y="1267315"/>
            <a:ext cx="8175585" cy="4986836"/>
          </a:xfrm>
          <a:prstGeom prst="rect">
            <a:avLst/>
          </a:prstGeom>
        </p:spPr>
        <p:txBody>
          <a:bodyPr vert="horz" lIns="0" tIns="0" rIns="0" bIns="0" rtlCol="0">
            <a:noAutofit/>
          </a:bodyPr>
          <a:lstStyle>
            <a:lvl1pPr>
              <a:defRPr sz="1800">
                <a:solidFill>
                  <a:srgbClr val="4F4F4F"/>
                </a:solidFill>
              </a:defRPr>
            </a:lvl1pPr>
            <a:lvl3pPr>
              <a:defRPr sz="1400">
                <a:solidFill>
                  <a:srgbClr val="4F4F4F"/>
                </a:solidFill>
              </a:defRPr>
            </a:lvl3pPr>
            <a:lvl4pPr>
              <a:defRPr sz="1200">
                <a:solidFill>
                  <a:srgbClr val="4F4F4F"/>
                </a:solidFill>
              </a:defRPr>
            </a:lvl4pPr>
            <a:lvl5pPr>
              <a:defRPr sz="1100">
                <a:solidFill>
                  <a:srgbClr val="4F4F4F"/>
                </a:solidFill>
              </a:defRPr>
            </a:lvl5pPr>
            <a:lvl9pPr>
              <a:spcBef>
                <a:spcPts val="600"/>
              </a:spcBef>
              <a:defRPr sz="16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5228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650258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80AF77-8881-4D64-84B4-202EE8549859}"/>
              </a:ext>
            </a:extLst>
          </p:cNvPr>
          <p:cNvSpPr>
            <a:spLocks noGrp="1"/>
          </p:cNvSpPr>
          <p:nvPr>
            <p:ph type="title" hasCustomPrompt="1"/>
          </p:nvPr>
        </p:nvSpPr>
        <p:spPr/>
        <p:txBody>
          <a:bodyPr/>
          <a:lstStyle/>
          <a:p>
            <a:pPr lvl="0"/>
            <a:r>
              <a:rPr lang="en-US"/>
              <a:t>Click to add title</a:t>
            </a:r>
          </a:p>
        </p:txBody>
      </p:sp>
      <p:sp>
        <p:nvSpPr>
          <p:cNvPr id="4" name="Text Placeholder 6">
            <a:extLst>
              <a:ext uri="{FF2B5EF4-FFF2-40B4-BE49-F238E27FC236}">
                <a16:creationId xmlns:a16="http://schemas.microsoft.com/office/drawing/2014/main" id="{FB4DB0EE-31DD-4CF2-8D16-0CB719CAACE5}"/>
              </a:ext>
            </a:extLst>
          </p:cNvPr>
          <p:cNvSpPr>
            <a:spLocks noGrp="1"/>
          </p:cNvSpPr>
          <p:nvPr>
            <p:ph idx="1" hasCustomPrompt="1"/>
          </p:nvPr>
        </p:nvSpPr>
        <p:spPr>
          <a:xfrm>
            <a:off x="440695" y="1267316"/>
            <a:ext cx="11301984" cy="4986836"/>
          </a:xfrm>
          <a:prstGeom prst="rect">
            <a:avLst/>
          </a:prstGeom>
        </p:spPr>
        <p:txBody>
          <a:bodyPr vert="horz" lIns="0" tIns="0" rIns="0" bIns="0" rtlCol="0">
            <a:noAutofit/>
          </a:bodyPr>
          <a:lstStyle>
            <a:lvl1pPr>
              <a:defRPr>
                <a:solidFill>
                  <a:srgbClr val="4F4F4F"/>
                </a:solidFill>
              </a:defRPr>
            </a:lvl1pPr>
            <a:lvl3pPr>
              <a:defRPr>
                <a:solidFill>
                  <a:srgbClr val="4F4F4F"/>
                </a:solidFill>
              </a:defRPr>
            </a:lvl3pPr>
            <a:lvl4pPr>
              <a:defRPr>
                <a:solidFill>
                  <a:srgbClr val="4F4F4F"/>
                </a:solidFill>
              </a:defRPr>
            </a:lvl4pPr>
            <a:lvl5pPr>
              <a:defRPr>
                <a:solidFill>
                  <a:srgbClr val="4F4F4F"/>
                </a:solidFill>
              </a:defRPr>
            </a:lvl5pPr>
            <a:lvl9pPr>
              <a:spcBef>
                <a:spcPts val="600"/>
              </a:spcBef>
              <a:defRPr>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172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rpora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1" y="99495"/>
            <a:ext cx="4483517"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0"/>
            <a:ext cx="12192001" cy="1936377"/>
          </a:xfrm>
          <a:prstGeom prst="rect">
            <a:avLst/>
          </a:prstGeom>
        </p:spPr>
      </p:pic>
      <p:sp>
        <p:nvSpPr>
          <p:cNvPr id="7" name="Title 6">
            <a:extLst>
              <a:ext uri="{FF2B5EF4-FFF2-40B4-BE49-F238E27FC236}">
                <a16:creationId xmlns:a16="http://schemas.microsoft.com/office/drawing/2014/main" id="{E4C1D878-B6B2-4BEA-8A35-80F1F5B409D4}"/>
              </a:ext>
              <a:ext uri="{C183D7F6-B498-43B3-948B-1728B52AA6E4}">
                <adec:decorative xmlns:adec="http://schemas.microsoft.com/office/drawing/2017/decorative" val="0"/>
              </a:ext>
            </a:extLst>
          </p:cNvPr>
          <p:cNvSpPr>
            <a:spLocks noGrp="1"/>
          </p:cNvSpPr>
          <p:nvPr>
            <p:ph type="title" hasCustomPrompt="1"/>
          </p:nvPr>
        </p:nvSpPr>
        <p:spPr>
          <a:xfrm>
            <a:off x="2121768" y="2489385"/>
            <a:ext cx="8012832" cy="1008409"/>
          </a:xfrm>
        </p:spPr>
        <p:txBody>
          <a:bodyPr vert="horz" wrap="square" lIns="0" tIns="0" rIns="0" bIns="0" rtlCol="0" anchor="b">
            <a:noAutofit/>
          </a:bodyPr>
          <a:lstStyle>
            <a:lvl1pPr>
              <a:defRPr lang="en-US" i="0" spc="-40">
                <a:solidFill>
                  <a:srgbClr val="FFFFFF"/>
                </a:solidFill>
              </a:defRPr>
            </a:lvl1pPr>
          </a:lstStyle>
          <a:p>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IDC Presentation Template</a:t>
            </a:r>
            <a:endParaRPr lang="en-US"/>
          </a:p>
        </p:txBody>
      </p:sp>
      <p:sp>
        <p:nvSpPr>
          <p:cNvPr id="26" name="Text Placeholder 4">
            <a:extLst>
              <a:ext uri="{FF2B5EF4-FFF2-40B4-BE49-F238E27FC236}">
                <a16:creationId xmlns:a16="http://schemas.microsoft.com/office/drawing/2014/main" id="{8E025B61-5AE6-4DFA-98E7-193768D02ADE}"/>
              </a:ext>
              <a:ext uri="{C183D7F6-B498-43B3-948B-1728B52AA6E4}">
                <adec:decorative xmlns:adec="http://schemas.microsoft.com/office/drawing/2017/decorative" val="0"/>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Subhead</a:t>
            </a:r>
          </a:p>
        </p:txBody>
      </p:sp>
      <p:sp>
        <p:nvSpPr>
          <p:cNvPr id="11" name="Text Placeholder 6">
            <a:extLst>
              <a:ext uri="{FF2B5EF4-FFF2-40B4-BE49-F238E27FC236}">
                <a16:creationId xmlns:a16="http://schemas.microsoft.com/office/drawing/2014/main" id="{69C9E91F-423D-4101-8612-2CC3542351D5}"/>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37562299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D444FE-B3AF-4C9D-BB1F-6C5C34B8936A}"/>
              </a:ext>
            </a:extLst>
          </p:cNvPr>
          <p:cNvSpPr>
            <a:spLocks noGrp="1"/>
          </p:cNvSpPr>
          <p:nvPr>
            <p:ph type="title" hasCustomPrompt="1"/>
          </p:nvPr>
        </p:nvSpPr>
        <p:spPr/>
        <p:txBody>
          <a:bodyPr/>
          <a:lstStyle/>
          <a:p>
            <a:r>
              <a:rPr lang="en-US"/>
              <a:t>Click to add title</a:t>
            </a:r>
          </a:p>
        </p:txBody>
      </p:sp>
      <p:sp>
        <p:nvSpPr>
          <p:cNvPr id="7" name="Text Placeholder 6">
            <a:extLst>
              <a:ext uri="{FF2B5EF4-FFF2-40B4-BE49-F238E27FC236}">
                <a16:creationId xmlns:a16="http://schemas.microsoft.com/office/drawing/2014/main" id="{3C2B59ED-0CF2-44C1-89C5-0FE3AE61D5AC}"/>
              </a:ext>
            </a:extLst>
          </p:cNvPr>
          <p:cNvSpPr>
            <a:spLocks noGrp="1"/>
          </p:cNvSpPr>
          <p:nvPr>
            <p:ph idx="1" hasCustomPrompt="1"/>
          </p:nvPr>
        </p:nvSpPr>
        <p:spPr>
          <a:xfrm>
            <a:off x="440695" y="1267316"/>
            <a:ext cx="5605272" cy="4986836"/>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43F8E530-D75A-46F4-B90C-E5D224A3AF67}"/>
              </a:ext>
            </a:extLst>
          </p:cNvPr>
          <p:cNvSpPr>
            <a:spLocks noGrp="1"/>
          </p:cNvSpPr>
          <p:nvPr>
            <p:ph idx="31" hasCustomPrompt="1"/>
          </p:nvPr>
        </p:nvSpPr>
        <p:spPr>
          <a:xfrm>
            <a:off x="6137407" y="1267316"/>
            <a:ext cx="5605272" cy="4986836"/>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32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D63E73-F388-4A84-A626-D9B5BE614637}"/>
              </a:ext>
            </a:extLst>
          </p:cNvPr>
          <p:cNvSpPr>
            <a:spLocks noGrp="1"/>
          </p:cNvSpPr>
          <p:nvPr>
            <p:ph type="title" hasCustomPrompt="1"/>
          </p:nvPr>
        </p:nvSpPr>
        <p:spPr/>
        <p:txBody>
          <a:bodyPr/>
          <a:lstStyle/>
          <a:p>
            <a:r>
              <a:rPr lang="en-US"/>
              <a:t>Click to add title</a:t>
            </a:r>
          </a:p>
        </p:txBody>
      </p:sp>
      <p:sp>
        <p:nvSpPr>
          <p:cNvPr id="6" name="Text Placeholder 6">
            <a:extLst>
              <a:ext uri="{FF2B5EF4-FFF2-40B4-BE49-F238E27FC236}">
                <a16:creationId xmlns:a16="http://schemas.microsoft.com/office/drawing/2014/main" id="{21BFEF45-0095-44CB-AA3B-D648DBF55D98}"/>
              </a:ext>
            </a:extLst>
          </p:cNvPr>
          <p:cNvSpPr>
            <a:spLocks noGrp="1"/>
          </p:cNvSpPr>
          <p:nvPr>
            <p:ph idx="33" hasCustomPrompt="1"/>
          </p:nvPr>
        </p:nvSpPr>
        <p:spPr>
          <a:xfrm>
            <a:off x="440695" y="1267316"/>
            <a:ext cx="3662876" cy="4986836"/>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2FDBF343-5C75-40F3-B587-66FF9388795B}"/>
              </a:ext>
            </a:extLst>
          </p:cNvPr>
          <p:cNvSpPr>
            <a:spLocks noGrp="1"/>
          </p:cNvSpPr>
          <p:nvPr>
            <p:ph idx="34" hasCustomPrompt="1"/>
          </p:nvPr>
        </p:nvSpPr>
        <p:spPr>
          <a:xfrm>
            <a:off x="4268501" y="1267316"/>
            <a:ext cx="3662876" cy="4986836"/>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C2CEBC36-76BD-4E28-9823-0C6DF0045E6F}"/>
              </a:ext>
            </a:extLst>
          </p:cNvPr>
          <p:cNvSpPr>
            <a:spLocks noGrp="1"/>
          </p:cNvSpPr>
          <p:nvPr>
            <p:ph idx="35" hasCustomPrompt="1"/>
          </p:nvPr>
        </p:nvSpPr>
        <p:spPr>
          <a:xfrm>
            <a:off x="8096308" y="1267316"/>
            <a:ext cx="3662876" cy="4986836"/>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44412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DEAA3B-B7C0-4CA0-8088-660BDFD6EECB}"/>
              </a:ext>
            </a:extLst>
          </p:cNvPr>
          <p:cNvSpPr>
            <a:spLocks noGrp="1"/>
          </p:cNvSpPr>
          <p:nvPr>
            <p:ph type="title" hasCustomPrompt="1"/>
          </p:nvPr>
        </p:nvSpPr>
        <p:spPr/>
        <p:txBody>
          <a:bodyPr/>
          <a:lstStyle/>
          <a:p>
            <a:r>
              <a:rPr lang="en-US"/>
              <a:t>Click to add title</a:t>
            </a:r>
          </a:p>
        </p:txBody>
      </p:sp>
      <p:sp>
        <p:nvSpPr>
          <p:cNvPr id="10" name="Text Placeholder 6">
            <a:extLst>
              <a:ext uri="{FF2B5EF4-FFF2-40B4-BE49-F238E27FC236}">
                <a16:creationId xmlns:a16="http://schemas.microsoft.com/office/drawing/2014/main" id="{636909EF-FDF1-42D6-9315-99EA7821E96C}"/>
              </a:ext>
            </a:extLst>
          </p:cNvPr>
          <p:cNvSpPr>
            <a:spLocks noGrp="1"/>
          </p:cNvSpPr>
          <p:nvPr>
            <p:ph idx="35" hasCustomPrompt="1"/>
          </p:nvPr>
        </p:nvSpPr>
        <p:spPr>
          <a:xfrm>
            <a:off x="440693" y="1271379"/>
            <a:ext cx="5605272"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BD24A2B3-9564-42BF-9AC5-93108EBD6211}"/>
              </a:ext>
            </a:extLst>
          </p:cNvPr>
          <p:cNvSpPr>
            <a:spLocks noGrp="1"/>
          </p:cNvSpPr>
          <p:nvPr>
            <p:ph idx="36" hasCustomPrompt="1"/>
          </p:nvPr>
        </p:nvSpPr>
        <p:spPr>
          <a:xfrm>
            <a:off x="6137407" y="1271376"/>
            <a:ext cx="5605272"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3" name="Text Placeholder 6">
            <a:extLst>
              <a:ext uri="{FF2B5EF4-FFF2-40B4-BE49-F238E27FC236}">
                <a16:creationId xmlns:a16="http://schemas.microsoft.com/office/drawing/2014/main" id="{D56F4DB1-2C52-4809-B2C3-5E600287816B}"/>
              </a:ext>
            </a:extLst>
          </p:cNvPr>
          <p:cNvSpPr>
            <a:spLocks noGrp="1"/>
          </p:cNvSpPr>
          <p:nvPr>
            <p:ph idx="37" hasCustomPrompt="1"/>
          </p:nvPr>
        </p:nvSpPr>
        <p:spPr>
          <a:xfrm>
            <a:off x="440693" y="3803329"/>
            <a:ext cx="5605272"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4" name="Text Placeholder 6">
            <a:extLst>
              <a:ext uri="{FF2B5EF4-FFF2-40B4-BE49-F238E27FC236}">
                <a16:creationId xmlns:a16="http://schemas.microsoft.com/office/drawing/2014/main" id="{458DB134-8100-40AF-8393-3ECB225340B4}"/>
              </a:ext>
            </a:extLst>
          </p:cNvPr>
          <p:cNvSpPr>
            <a:spLocks noGrp="1"/>
          </p:cNvSpPr>
          <p:nvPr>
            <p:ph idx="38" hasCustomPrompt="1"/>
          </p:nvPr>
        </p:nvSpPr>
        <p:spPr>
          <a:xfrm>
            <a:off x="6137407" y="3803329"/>
            <a:ext cx="5605272"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0730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716E83-9059-4930-A7EA-E985C4607E39}"/>
              </a:ext>
            </a:extLst>
          </p:cNvPr>
          <p:cNvSpPr>
            <a:spLocks noGrp="1"/>
          </p:cNvSpPr>
          <p:nvPr>
            <p:ph type="title" hasCustomPrompt="1"/>
          </p:nvPr>
        </p:nvSpPr>
        <p:spPr/>
        <p:txBody>
          <a:bodyPr/>
          <a:lstStyle/>
          <a:p>
            <a:r>
              <a:rPr lang="en-US"/>
              <a:t>Click to add title</a:t>
            </a:r>
          </a:p>
        </p:txBody>
      </p:sp>
      <p:sp>
        <p:nvSpPr>
          <p:cNvPr id="10" name="Text Placeholder 6">
            <a:extLst>
              <a:ext uri="{FF2B5EF4-FFF2-40B4-BE49-F238E27FC236}">
                <a16:creationId xmlns:a16="http://schemas.microsoft.com/office/drawing/2014/main" id="{E2F7EE4E-5299-4844-AE48-C6BBD9D9ED78}"/>
              </a:ext>
            </a:extLst>
          </p:cNvPr>
          <p:cNvSpPr>
            <a:spLocks noGrp="1"/>
          </p:cNvSpPr>
          <p:nvPr>
            <p:ph idx="40" hasCustomPrompt="1"/>
          </p:nvPr>
        </p:nvSpPr>
        <p:spPr>
          <a:xfrm>
            <a:off x="440693" y="1271378"/>
            <a:ext cx="3662876"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5EA4789F-FFE0-4610-A1EA-654FD74D8C82}"/>
              </a:ext>
            </a:extLst>
          </p:cNvPr>
          <p:cNvSpPr>
            <a:spLocks noGrp="1"/>
          </p:cNvSpPr>
          <p:nvPr>
            <p:ph idx="41" hasCustomPrompt="1"/>
          </p:nvPr>
        </p:nvSpPr>
        <p:spPr>
          <a:xfrm>
            <a:off x="4268501" y="1271379"/>
            <a:ext cx="3662876"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2" name="Text Placeholder 6">
            <a:extLst>
              <a:ext uri="{FF2B5EF4-FFF2-40B4-BE49-F238E27FC236}">
                <a16:creationId xmlns:a16="http://schemas.microsoft.com/office/drawing/2014/main" id="{9BCCAF88-8031-446E-AE35-544177926B7A}"/>
              </a:ext>
            </a:extLst>
          </p:cNvPr>
          <p:cNvSpPr>
            <a:spLocks noGrp="1"/>
          </p:cNvSpPr>
          <p:nvPr>
            <p:ph idx="42" hasCustomPrompt="1"/>
          </p:nvPr>
        </p:nvSpPr>
        <p:spPr>
          <a:xfrm>
            <a:off x="8096308" y="1271378"/>
            <a:ext cx="3662876"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B4DEA867-CE8F-4DA9-AF1C-1DAF8DEA08B4}"/>
              </a:ext>
            </a:extLst>
          </p:cNvPr>
          <p:cNvSpPr>
            <a:spLocks noGrp="1"/>
          </p:cNvSpPr>
          <p:nvPr>
            <p:ph idx="43" hasCustomPrompt="1"/>
          </p:nvPr>
        </p:nvSpPr>
        <p:spPr>
          <a:xfrm>
            <a:off x="440693" y="3803329"/>
            <a:ext cx="3662876"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20" name="Text Placeholder 6">
            <a:extLst>
              <a:ext uri="{FF2B5EF4-FFF2-40B4-BE49-F238E27FC236}">
                <a16:creationId xmlns:a16="http://schemas.microsoft.com/office/drawing/2014/main" id="{F575AC6E-61A4-478B-AF8C-14E32906E86B}"/>
              </a:ext>
            </a:extLst>
          </p:cNvPr>
          <p:cNvSpPr>
            <a:spLocks noGrp="1"/>
          </p:cNvSpPr>
          <p:nvPr>
            <p:ph idx="45" hasCustomPrompt="1"/>
          </p:nvPr>
        </p:nvSpPr>
        <p:spPr>
          <a:xfrm>
            <a:off x="4268501" y="3803329"/>
            <a:ext cx="3662876"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
        <p:nvSpPr>
          <p:cNvPr id="19" name="Text Placeholder 6">
            <a:extLst>
              <a:ext uri="{FF2B5EF4-FFF2-40B4-BE49-F238E27FC236}">
                <a16:creationId xmlns:a16="http://schemas.microsoft.com/office/drawing/2014/main" id="{158C1D90-54C2-4D2E-9ECC-DF90378F9264}"/>
              </a:ext>
            </a:extLst>
          </p:cNvPr>
          <p:cNvSpPr>
            <a:spLocks noGrp="1"/>
          </p:cNvSpPr>
          <p:nvPr>
            <p:ph idx="44" hasCustomPrompt="1"/>
          </p:nvPr>
        </p:nvSpPr>
        <p:spPr>
          <a:xfrm>
            <a:off x="8096308" y="3803329"/>
            <a:ext cx="3662876" cy="2450823"/>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600"/>
              </a:spcBef>
            </a:pPr>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7407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Right Box">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9F60C9E4-2590-4479-B30F-BD583920E914}"/>
              </a:ext>
              <a:ext uri="{C183D7F6-B498-43B3-948B-1728B52AA6E4}">
                <adec:decorative xmlns:adec="http://schemas.microsoft.com/office/drawing/2017/decorative" val="1"/>
              </a:ext>
            </a:extLst>
          </p:cNvPr>
          <p:cNvSpPr/>
          <p:nvPr userDrawn="1"/>
        </p:nvSpPr>
        <p:spPr>
          <a:xfrm>
            <a:off x="8642845" y="1594037"/>
            <a:ext cx="3099834" cy="4649724"/>
          </a:xfrm>
          <a:custGeom>
            <a:avLst/>
            <a:gdLst/>
            <a:ahLst/>
            <a:cxnLst/>
            <a:rect l="l" t="t" r="r" b="b"/>
            <a:pathLst>
              <a:path w="1572879" h="2063082">
                <a:moveTo>
                  <a:pt x="0" y="0"/>
                </a:moveTo>
                <a:lnTo>
                  <a:pt x="1572879" y="0"/>
                </a:lnTo>
                <a:lnTo>
                  <a:pt x="1572879" y="2063082"/>
                </a:lnTo>
                <a:lnTo>
                  <a:pt x="0" y="2063082"/>
                </a:lnTo>
                <a:close/>
              </a:path>
            </a:pathLst>
          </a:custGeom>
          <a:solidFill>
            <a:srgbClr val="1167A6"/>
          </a:solidFill>
        </p:spPr>
        <p:txBody>
          <a:bodyPr/>
          <a:lstStyle/>
          <a:p>
            <a:endParaRPr lang="en-US"/>
          </a:p>
        </p:txBody>
      </p:sp>
      <p:sp>
        <p:nvSpPr>
          <p:cNvPr id="3" name="Title 2">
            <a:extLst>
              <a:ext uri="{FF2B5EF4-FFF2-40B4-BE49-F238E27FC236}">
                <a16:creationId xmlns:a16="http://schemas.microsoft.com/office/drawing/2014/main" id="{5B53241C-FB51-42BA-8CDD-57404021631D}"/>
              </a:ext>
              <a:ext uri="{C183D7F6-B498-43B3-948B-1728B52AA6E4}">
                <adec:decorative xmlns:adec="http://schemas.microsoft.com/office/drawing/2017/decorative" val="0"/>
              </a:ext>
            </a:extLst>
          </p:cNvPr>
          <p:cNvSpPr>
            <a:spLocks noGrp="1"/>
          </p:cNvSpPr>
          <p:nvPr>
            <p:ph type="title" hasCustomPrompt="1"/>
          </p:nvPr>
        </p:nvSpPr>
        <p:spPr/>
        <p:txBody>
          <a:bodyPr/>
          <a:lstStyle>
            <a:lvl1pPr algn="l">
              <a:defRPr/>
            </a:lvl1pPr>
          </a:lstStyle>
          <a:p>
            <a:r>
              <a:rPr lang="en-US"/>
              <a:t>Click to add title</a:t>
            </a:r>
          </a:p>
        </p:txBody>
      </p:sp>
      <p:sp>
        <p:nvSpPr>
          <p:cNvPr id="9" name="Text Placeholder 3">
            <a:extLst>
              <a:ext uri="{FF2B5EF4-FFF2-40B4-BE49-F238E27FC236}">
                <a16:creationId xmlns:a16="http://schemas.microsoft.com/office/drawing/2014/main" id="{5B6B6983-1FC6-42E7-80AB-52D879C8A318}"/>
              </a:ext>
            </a:extLst>
          </p:cNvPr>
          <p:cNvSpPr>
            <a:spLocks noGrp="1"/>
          </p:cNvSpPr>
          <p:nvPr>
            <p:ph type="body" sz="quarter" idx="27" hasCustomPrompt="1"/>
          </p:nvPr>
        </p:nvSpPr>
        <p:spPr>
          <a:xfrm>
            <a:off x="440695" y="1259016"/>
            <a:ext cx="11301984" cy="238720"/>
          </a:xfrm>
        </p:spPr>
        <p:txBody>
          <a:bodyPr vert="horz" lIns="0" tIns="0" rIns="0" bIns="0" rtlCol="0">
            <a:noAutofit/>
          </a:bodyPr>
          <a:lstStyle>
            <a:lvl1pPr>
              <a:spcBef>
                <a:spcPts val="0"/>
              </a:spcBef>
              <a:defRPr lang="en-IN" sz="1600" b="1" dirty="0">
                <a:solidFill>
                  <a:srgbClr val="4F4F4F"/>
                </a:solidFill>
                <a:latin typeface="+mn-lt"/>
                <a:ea typeface="Open Sans Semibold" panose="020B0706030804020204" pitchFamily="34" charset="0"/>
                <a:cs typeface="Open Sans Semibold" panose="020B0706030804020204" pitchFamily="34" charset="0"/>
              </a:defRPr>
            </a:lvl1pPr>
          </a:lstStyle>
          <a:p>
            <a:pPr lvl="0"/>
            <a:r>
              <a:rPr lang="en-US"/>
              <a:t>Click to add subtitle</a:t>
            </a:r>
            <a:endParaRPr lang="en-IN"/>
          </a:p>
        </p:txBody>
      </p:sp>
      <p:sp>
        <p:nvSpPr>
          <p:cNvPr id="7" name="Text Placeholder 6">
            <a:extLst>
              <a:ext uri="{FF2B5EF4-FFF2-40B4-BE49-F238E27FC236}">
                <a16:creationId xmlns:a16="http://schemas.microsoft.com/office/drawing/2014/main" id="{9FC302A6-0E8F-4F7F-8F1C-54B0D0D33C69}"/>
              </a:ext>
            </a:extLst>
          </p:cNvPr>
          <p:cNvSpPr>
            <a:spLocks noGrp="1"/>
          </p:cNvSpPr>
          <p:nvPr>
            <p:ph idx="1" hasCustomPrompt="1"/>
          </p:nvPr>
        </p:nvSpPr>
        <p:spPr>
          <a:xfrm>
            <a:off x="440694" y="1594037"/>
            <a:ext cx="8072732"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A606EC5C-34AD-4131-B379-33C0F0FAD8FA}"/>
              </a:ext>
            </a:extLst>
          </p:cNvPr>
          <p:cNvSpPr>
            <a:spLocks noGrp="1"/>
          </p:cNvSpPr>
          <p:nvPr>
            <p:ph idx="29" hasCustomPrompt="1"/>
          </p:nvPr>
        </p:nvSpPr>
        <p:spPr>
          <a:xfrm>
            <a:off x="8772266" y="1731189"/>
            <a:ext cx="2840995" cy="4375420"/>
          </a:xfrm>
          <a:prstGeom prst="rect">
            <a:avLst/>
          </a:prstGeom>
        </p:spPr>
        <p:txBody>
          <a:bodyPr vert="horz" lIns="0" tIns="0" rIns="0" bIns="0" rtlCol="0">
            <a:noAutofit/>
          </a:bodyPr>
          <a:lstStyle>
            <a:lvl1pP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vl9pPr>
              <a:spcBef>
                <a:spcPts val="600"/>
              </a:spcBef>
              <a:buClr>
                <a:schemeClr val="bg1"/>
              </a:buClr>
              <a:defRPr sz="1400">
                <a:solidFill>
                  <a:schemeClr val="bg1"/>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39365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ubtitle Left Box">
    <p:spTree>
      <p:nvGrpSpPr>
        <p:cNvPr id="1" name=""/>
        <p:cNvGrpSpPr/>
        <p:nvPr/>
      </p:nvGrpSpPr>
      <p:grpSpPr>
        <a:xfrm>
          <a:off x="0" y="0"/>
          <a:ext cx="0" cy="0"/>
          <a:chOff x="0" y="0"/>
          <a:chExt cx="0" cy="0"/>
        </a:xfrm>
      </p:grpSpPr>
      <p:sp>
        <p:nvSpPr>
          <p:cNvPr id="13" name="Freeform 5">
            <a:extLst>
              <a:ext uri="{FF2B5EF4-FFF2-40B4-BE49-F238E27FC236}">
                <a16:creationId xmlns:a16="http://schemas.microsoft.com/office/drawing/2014/main" id="{9F60C9E4-2590-4479-B30F-BD583920E914}"/>
              </a:ext>
              <a:ext uri="{C183D7F6-B498-43B3-948B-1728B52AA6E4}">
                <adec:decorative xmlns:adec="http://schemas.microsoft.com/office/drawing/2017/decorative" val="1"/>
              </a:ext>
            </a:extLst>
          </p:cNvPr>
          <p:cNvSpPr/>
          <p:nvPr userDrawn="1"/>
        </p:nvSpPr>
        <p:spPr>
          <a:xfrm>
            <a:off x="440694" y="1603665"/>
            <a:ext cx="3099834" cy="4649724"/>
          </a:xfrm>
          <a:custGeom>
            <a:avLst/>
            <a:gdLst/>
            <a:ahLst/>
            <a:cxnLst/>
            <a:rect l="l" t="t" r="r" b="b"/>
            <a:pathLst>
              <a:path w="1572879" h="2063082">
                <a:moveTo>
                  <a:pt x="0" y="0"/>
                </a:moveTo>
                <a:lnTo>
                  <a:pt x="1572879" y="0"/>
                </a:lnTo>
                <a:lnTo>
                  <a:pt x="1572879" y="2063082"/>
                </a:lnTo>
                <a:lnTo>
                  <a:pt x="0" y="2063082"/>
                </a:lnTo>
                <a:close/>
              </a:path>
            </a:pathLst>
          </a:custGeom>
          <a:solidFill>
            <a:srgbClr val="1167A6"/>
          </a:solidFill>
        </p:spPr>
        <p:txBody>
          <a:bodyPr/>
          <a:lstStyle/>
          <a:p>
            <a:endParaRPr lang="en-US"/>
          </a:p>
        </p:txBody>
      </p:sp>
      <p:sp>
        <p:nvSpPr>
          <p:cNvPr id="3" name="Title 2">
            <a:extLst>
              <a:ext uri="{FF2B5EF4-FFF2-40B4-BE49-F238E27FC236}">
                <a16:creationId xmlns:a16="http://schemas.microsoft.com/office/drawing/2014/main" id="{1FCB1E5F-8274-493D-AD0B-C66C310ED2C5}"/>
              </a:ext>
            </a:extLst>
          </p:cNvPr>
          <p:cNvSpPr>
            <a:spLocks noGrp="1"/>
          </p:cNvSpPr>
          <p:nvPr>
            <p:ph type="title" hasCustomPrompt="1"/>
          </p:nvPr>
        </p:nvSpPr>
        <p:spPr/>
        <p:txBody>
          <a:bodyPr/>
          <a:lstStyle/>
          <a:p>
            <a:r>
              <a:rPr lang="en-US"/>
              <a:t>Click to add title</a:t>
            </a:r>
          </a:p>
        </p:txBody>
      </p:sp>
      <p:sp>
        <p:nvSpPr>
          <p:cNvPr id="9" name="Text Placeholder 3">
            <a:extLst>
              <a:ext uri="{FF2B5EF4-FFF2-40B4-BE49-F238E27FC236}">
                <a16:creationId xmlns:a16="http://schemas.microsoft.com/office/drawing/2014/main" id="{5B6B6983-1FC6-42E7-80AB-52D879C8A318}"/>
              </a:ext>
            </a:extLst>
          </p:cNvPr>
          <p:cNvSpPr>
            <a:spLocks noGrp="1"/>
          </p:cNvSpPr>
          <p:nvPr>
            <p:ph type="body" sz="quarter" idx="27" hasCustomPrompt="1"/>
          </p:nvPr>
        </p:nvSpPr>
        <p:spPr>
          <a:xfrm>
            <a:off x="440695" y="1259016"/>
            <a:ext cx="11301984" cy="238720"/>
          </a:xfr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0" name="Text Placeholder 6">
            <a:extLst>
              <a:ext uri="{FF2B5EF4-FFF2-40B4-BE49-F238E27FC236}">
                <a16:creationId xmlns:a16="http://schemas.microsoft.com/office/drawing/2014/main" id="{05B722A5-BB7B-40A8-9677-0713A3ABC906}"/>
              </a:ext>
            </a:extLst>
          </p:cNvPr>
          <p:cNvSpPr>
            <a:spLocks noGrp="1"/>
          </p:cNvSpPr>
          <p:nvPr>
            <p:ph idx="30" hasCustomPrompt="1"/>
          </p:nvPr>
        </p:nvSpPr>
        <p:spPr>
          <a:xfrm>
            <a:off x="570114" y="1733954"/>
            <a:ext cx="2840995" cy="4375420"/>
          </a:xfrm>
          <a:prstGeom prst="rect">
            <a:avLst/>
          </a:prstGeom>
        </p:spPr>
        <p:txBody>
          <a:bodyPr vert="horz" lIns="0" tIns="0" rIns="0" bIns="0" rtlCol="0">
            <a:noAutofit/>
          </a:bodyPr>
          <a:lstStyle>
            <a:lvl1pP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100">
                <a:solidFill>
                  <a:schemeClr val="bg1"/>
                </a:solidFill>
              </a:defRPr>
            </a:lvl4pPr>
            <a:lvl5pPr>
              <a:buClr>
                <a:schemeClr val="bg1"/>
              </a:buClr>
              <a:defRPr sz="1050">
                <a:solidFill>
                  <a:schemeClr val="bg1"/>
                </a:solidFill>
              </a:defRPr>
            </a:lvl5pPr>
            <a:lvl9pPr>
              <a:spcBef>
                <a:spcPts val="600"/>
              </a:spcBef>
              <a:buClr>
                <a:schemeClr val="bg1"/>
              </a:buClr>
              <a:defRPr sz="1400">
                <a:solidFill>
                  <a:schemeClr val="bg1"/>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6">
            <a:extLst>
              <a:ext uri="{FF2B5EF4-FFF2-40B4-BE49-F238E27FC236}">
                <a16:creationId xmlns:a16="http://schemas.microsoft.com/office/drawing/2014/main" id="{60428391-5356-408E-BF4F-18FDA2FF0CE0}"/>
              </a:ext>
            </a:extLst>
          </p:cNvPr>
          <p:cNvSpPr>
            <a:spLocks noGrp="1"/>
          </p:cNvSpPr>
          <p:nvPr>
            <p:ph idx="31" hasCustomPrompt="1"/>
          </p:nvPr>
        </p:nvSpPr>
        <p:spPr>
          <a:xfrm>
            <a:off x="3669947" y="1603665"/>
            <a:ext cx="8072732"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3719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114F69-5DE5-4EB2-B5F8-E592B0E5A047}"/>
              </a:ext>
            </a:extLst>
          </p:cNvPr>
          <p:cNvSpPr>
            <a:spLocks noGrp="1"/>
          </p:cNvSpPr>
          <p:nvPr>
            <p:ph type="title" hasCustomPrompt="1"/>
          </p:nvPr>
        </p:nvSpPr>
        <p:spPr/>
        <p:txBody>
          <a:bodyPr/>
          <a:lstStyle/>
          <a:p>
            <a:r>
              <a:rPr lang="en-US"/>
              <a:t>Click to add title</a:t>
            </a:r>
          </a:p>
        </p:txBody>
      </p:sp>
      <p:sp>
        <p:nvSpPr>
          <p:cNvPr id="4" name="Text Placeholder 3">
            <a:extLst>
              <a:ext uri="{FF2B5EF4-FFF2-40B4-BE49-F238E27FC236}">
                <a16:creationId xmlns:a16="http://schemas.microsoft.com/office/drawing/2014/main" id="{96250005-B4DA-41D7-8A44-DD06BAC65075}"/>
              </a:ext>
            </a:extLst>
          </p:cNvPr>
          <p:cNvSpPr>
            <a:spLocks noGrp="1"/>
          </p:cNvSpPr>
          <p:nvPr>
            <p:ph type="body" sz="quarter" idx="26" hasCustomPrompt="1"/>
          </p:nvPr>
        </p:nvSpPr>
        <p:spPr>
          <a:xfrm>
            <a:off x="440695" y="1259016"/>
            <a:ext cx="11301984" cy="238720"/>
          </a:xfr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5" name="Text Placeholder 6">
            <a:extLst>
              <a:ext uri="{FF2B5EF4-FFF2-40B4-BE49-F238E27FC236}">
                <a16:creationId xmlns:a16="http://schemas.microsoft.com/office/drawing/2014/main" id="{EDD95DA8-B725-44CC-9A61-F7C757F6E9D4}"/>
              </a:ext>
            </a:extLst>
          </p:cNvPr>
          <p:cNvSpPr>
            <a:spLocks noGrp="1"/>
          </p:cNvSpPr>
          <p:nvPr>
            <p:ph idx="1" hasCustomPrompt="1"/>
          </p:nvPr>
        </p:nvSpPr>
        <p:spPr>
          <a:xfrm>
            <a:off x="440695" y="1603666"/>
            <a:ext cx="11301984"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34857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575BBC-DD4F-477A-8705-FBF539A8E423}"/>
              </a:ext>
            </a:extLst>
          </p:cNvPr>
          <p:cNvSpPr>
            <a:spLocks noGrp="1"/>
          </p:cNvSpPr>
          <p:nvPr>
            <p:ph type="title" hasCustomPrompt="1"/>
          </p:nvPr>
        </p:nvSpPr>
        <p:spPr/>
        <p:txBody>
          <a:bodyPr/>
          <a:lstStyle/>
          <a:p>
            <a:r>
              <a:rPr lang="en-US"/>
              <a:t>Click to add title</a:t>
            </a:r>
          </a:p>
        </p:txBody>
      </p:sp>
      <p:sp>
        <p:nvSpPr>
          <p:cNvPr id="9" name="Text Placeholder 3">
            <a:extLst>
              <a:ext uri="{FF2B5EF4-FFF2-40B4-BE49-F238E27FC236}">
                <a16:creationId xmlns:a16="http://schemas.microsoft.com/office/drawing/2014/main" id="{5B6B6983-1FC6-42E7-80AB-52D879C8A318}"/>
              </a:ext>
            </a:extLst>
          </p:cNvPr>
          <p:cNvSpPr>
            <a:spLocks noGrp="1"/>
          </p:cNvSpPr>
          <p:nvPr>
            <p:ph type="body" sz="quarter" idx="27" hasCustomPrompt="1"/>
          </p:nvPr>
        </p:nvSpPr>
        <p:spPr>
          <a:xfrm>
            <a:off x="440695" y="1259016"/>
            <a:ext cx="11301984" cy="238720"/>
          </a:xfr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6" name="Text Placeholder 6">
            <a:extLst>
              <a:ext uri="{FF2B5EF4-FFF2-40B4-BE49-F238E27FC236}">
                <a16:creationId xmlns:a16="http://schemas.microsoft.com/office/drawing/2014/main" id="{1ED89774-1ECC-47F1-806F-4A8EB7191E08}"/>
              </a:ext>
            </a:extLst>
          </p:cNvPr>
          <p:cNvSpPr>
            <a:spLocks noGrp="1"/>
          </p:cNvSpPr>
          <p:nvPr>
            <p:ph idx="1" hasCustomPrompt="1"/>
          </p:nvPr>
        </p:nvSpPr>
        <p:spPr>
          <a:xfrm>
            <a:off x="440693" y="1601838"/>
            <a:ext cx="5605272"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DD9B32F1-EE30-4D8D-B4D6-EBE513AFCFBF}"/>
              </a:ext>
            </a:extLst>
          </p:cNvPr>
          <p:cNvSpPr>
            <a:spLocks noGrp="1"/>
          </p:cNvSpPr>
          <p:nvPr>
            <p:ph idx="32" hasCustomPrompt="1"/>
          </p:nvPr>
        </p:nvSpPr>
        <p:spPr>
          <a:xfrm>
            <a:off x="6137407" y="1601838"/>
            <a:ext cx="5605272"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67099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A_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58A99F-D4A7-4094-83CA-23C16BFF103C}"/>
              </a:ext>
            </a:extLst>
          </p:cNvPr>
          <p:cNvSpPr>
            <a:spLocks noGrp="1"/>
          </p:cNvSpPr>
          <p:nvPr>
            <p:ph type="title" hasCustomPrompt="1"/>
          </p:nvPr>
        </p:nvSpPr>
        <p:spPr/>
        <p:txBody>
          <a:bodyPr/>
          <a:lstStyle/>
          <a:p>
            <a:r>
              <a:rPr lang="en-US"/>
              <a:t>Click to add title</a:t>
            </a:r>
          </a:p>
        </p:txBody>
      </p:sp>
      <p:sp>
        <p:nvSpPr>
          <p:cNvPr id="9" name="Text Placeholder 3">
            <a:extLst>
              <a:ext uri="{FF2B5EF4-FFF2-40B4-BE49-F238E27FC236}">
                <a16:creationId xmlns:a16="http://schemas.microsoft.com/office/drawing/2014/main" id="{5B6B6983-1FC6-42E7-80AB-52D879C8A318}"/>
              </a:ext>
            </a:extLst>
          </p:cNvPr>
          <p:cNvSpPr>
            <a:spLocks noGrp="1"/>
          </p:cNvSpPr>
          <p:nvPr>
            <p:ph type="body" sz="quarter" idx="27" hasCustomPrompt="1"/>
          </p:nvPr>
        </p:nvSpPr>
        <p:spPr>
          <a:xfrm>
            <a:off x="440695" y="1259016"/>
            <a:ext cx="11301984" cy="238720"/>
          </a:xfr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6" name="Text Placeholder 6">
            <a:extLst>
              <a:ext uri="{FF2B5EF4-FFF2-40B4-BE49-F238E27FC236}">
                <a16:creationId xmlns:a16="http://schemas.microsoft.com/office/drawing/2014/main" id="{1C38BF28-CEAE-4181-899A-F641270E75EE}"/>
              </a:ext>
            </a:extLst>
          </p:cNvPr>
          <p:cNvSpPr>
            <a:spLocks noGrp="1"/>
          </p:cNvSpPr>
          <p:nvPr>
            <p:ph idx="32" hasCustomPrompt="1"/>
          </p:nvPr>
        </p:nvSpPr>
        <p:spPr>
          <a:xfrm>
            <a:off x="440695" y="1601839"/>
            <a:ext cx="8311010"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8ED792C9-B75F-4A4E-9C5D-F95548DFE796}"/>
              </a:ext>
            </a:extLst>
          </p:cNvPr>
          <p:cNvSpPr>
            <a:spLocks noGrp="1"/>
          </p:cNvSpPr>
          <p:nvPr>
            <p:ph idx="33" hasCustomPrompt="1"/>
          </p:nvPr>
        </p:nvSpPr>
        <p:spPr>
          <a:xfrm>
            <a:off x="8865137" y="1601839"/>
            <a:ext cx="2877542"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21374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B_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071256-DF53-49C0-9717-63EA32CC6EA7}"/>
              </a:ext>
            </a:extLst>
          </p:cNvPr>
          <p:cNvSpPr>
            <a:spLocks noGrp="1"/>
          </p:cNvSpPr>
          <p:nvPr>
            <p:ph type="title" hasCustomPrompt="1"/>
          </p:nvPr>
        </p:nvSpPr>
        <p:spPr/>
        <p:txBody>
          <a:bodyPr/>
          <a:lstStyle/>
          <a:p>
            <a:r>
              <a:rPr lang="en-US"/>
              <a:t>Click to add title</a:t>
            </a:r>
          </a:p>
        </p:txBody>
      </p:sp>
      <p:sp>
        <p:nvSpPr>
          <p:cNvPr id="9" name="Text Placeholder 3">
            <a:extLst>
              <a:ext uri="{FF2B5EF4-FFF2-40B4-BE49-F238E27FC236}">
                <a16:creationId xmlns:a16="http://schemas.microsoft.com/office/drawing/2014/main" id="{5B6B6983-1FC6-42E7-80AB-52D879C8A318}"/>
              </a:ext>
            </a:extLst>
          </p:cNvPr>
          <p:cNvSpPr>
            <a:spLocks noGrp="1"/>
          </p:cNvSpPr>
          <p:nvPr>
            <p:ph type="body" sz="quarter" idx="27" hasCustomPrompt="1"/>
          </p:nvPr>
        </p:nvSpPr>
        <p:spPr>
          <a:xfrm>
            <a:off x="440695" y="1259016"/>
            <a:ext cx="11301984" cy="238720"/>
          </a:xfr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6" name="Text Placeholder 6">
            <a:extLst>
              <a:ext uri="{FF2B5EF4-FFF2-40B4-BE49-F238E27FC236}">
                <a16:creationId xmlns:a16="http://schemas.microsoft.com/office/drawing/2014/main" id="{8E0CCC1A-EB40-4D51-821D-CCD610D80D19}"/>
              </a:ext>
            </a:extLst>
          </p:cNvPr>
          <p:cNvSpPr>
            <a:spLocks noGrp="1"/>
          </p:cNvSpPr>
          <p:nvPr>
            <p:ph idx="33" hasCustomPrompt="1"/>
          </p:nvPr>
        </p:nvSpPr>
        <p:spPr>
          <a:xfrm>
            <a:off x="440693" y="1601838"/>
            <a:ext cx="2877542"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641C450F-05DE-4232-993B-38B46B0FDDEC}"/>
              </a:ext>
            </a:extLst>
          </p:cNvPr>
          <p:cNvSpPr>
            <a:spLocks noGrp="1"/>
          </p:cNvSpPr>
          <p:nvPr>
            <p:ph idx="34" hasCustomPrompt="1"/>
          </p:nvPr>
        </p:nvSpPr>
        <p:spPr>
          <a:xfrm>
            <a:off x="3431669" y="1601838"/>
            <a:ext cx="8311010" cy="4649724"/>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2841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Solu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1" y="99495"/>
            <a:ext cx="4483517"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0"/>
            <a:ext cx="12192001" cy="1936377"/>
          </a:xfrm>
          <a:prstGeom prst="rect">
            <a:avLst/>
          </a:prstGeom>
        </p:spPr>
      </p:pic>
      <p:pic>
        <p:nvPicPr>
          <p:cNvPr id="14" name="Graphic 13">
            <a:extLst>
              <a:ext uri="{FF2B5EF4-FFF2-40B4-BE49-F238E27FC236}">
                <a16:creationId xmlns:a16="http://schemas.microsoft.com/office/drawing/2014/main" id="{D3D04A6A-E7E0-4125-8553-86645A8BEE54}"/>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042653" y="2107576"/>
            <a:ext cx="2971800" cy="297572"/>
          </a:xfrm>
          <a:prstGeom prst="rect">
            <a:avLst/>
          </a:prstGeom>
        </p:spPr>
      </p:pic>
      <p:sp>
        <p:nvSpPr>
          <p:cNvPr id="2" name="Title 1">
            <a:extLst>
              <a:ext uri="{FF2B5EF4-FFF2-40B4-BE49-F238E27FC236}">
                <a16:creationId xmlns:a16="http://schemas.microsoft.com/office/drawing/2014/main" id="{FD26F7FE-ABF5-4F60-A029-3E0C716C075F}"/>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40" dirty="0">
                <a:solidFill>
                  <a:srgbClr val="FFFFFF"/>
                </a:solidFill>
              </a:defRPr>
            </a:lvl1pPr>
          </a:lstStyle>
          <a:p>
            <a:pPr marL="0" lvl="0">
              <a:lnSpc>
                <a:spcPct val="100000"/>
              </a:lnSpc>
            </a:pPr>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Custom Solutions</a:t>
            </a:r>
          </a:p>
        </p:txBody>
      </p:sp>
      <p:sp>
        <p:nvSpPr>
          <p:cNvPr id="12" name="Text Placeholder 4">
            <a:extLst>
              <a:ext uri="{FF2B5EF4-FFF2-40B4-BE49-F238E27FC236}">
                <a16:creationId xmlns:a16="http://schemas.microsoft.com/office/drawing/2014/main" id="{51511162-D9B2-46E9-AB82-667BADD25EDF}"/>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Subhead</a:t>
            </a:r>
          </a:p>
        </p:txBody>
      </p:sp>
      <p:sp>
        <p:nvSpPr>
          <p:cNvPr id="10" name="Text Placeholder 6">
            <a:extLst>
              <a:ext uri="{FF2B5EF4-FFF2-40B4-BE49-F238E27FC236}">
                <a16:creationId xmlns:a16="http://schemas.microsoft.com/office/drawing/2014/main" id="{ADBE4528-5E32-4AE1-AE1C-DE176D5E9902}"/>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39913881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3F28EE-C83D-4D73-BE7A-5A22541FACEA}"/>
              </a:ext>
            </a:extLst>
          </p:cNvPr>
          <p:cNvSpPr>
            <a:spLocks noGrp="1"/>
          </p:cNvSpPr>
          <p:nvPr>
            <p:ph type="title" hasCustomPrompt="1"/>
          </p:nvPr>
        </p:nvSpPr>
        <p:spPr/>
        <p:txBody>
          <a:bodyPr/>
          <a:lstStyle/>
          <a:p>
            <a:r>
              <a:rPr lang="en-US"/>
              <a:t>Click to add title</a:t>
            </a:r>
          </a:p>
        </p:txBody>
      </p:sp>
      <p:sp>
        <p:nvSpPr>
          <p:cNvPr id="16" name="Text Placeholder 3">
            <a:extLst>
              <a:ext uri="{FF2B5EF4-FFF2-40B4-BE49-F238E27FC236}">
                <a16:creationId xmlns:a16="http://schemas.microsoft.com/office/drawing/2014/main" id="{D64EDDAA-E704-48FD-8BEB-BE2B39EF9412}"/>
              </a:ext>
            </a:extLst>
          </p:cNvPr>
          <p:cNvSpPr>
            <a:spLocks noGrp="1"/>
          </p:cNvSpPr>
          <p:nvPr>
            <p:ph type="body" sz="quarter" idx="30" hasCustomPrompt="1"/>
          </p:nvPr>
        </p:nvSpPr>
        <p:spPr>
          <a:xfrm>
            <a:off x="440695" y="1259016"/>
            <a:ext cx="11301984" cy="238720"/>
          </a:xfr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7" name="Text Placeholder 6">
            <a:extLst>
              <a:ext uri="{FF2B5EF4-FFF2-40B4-BE49-F238E27FC236}">
                <a16:creationId xmlns:a16="http://schemas.microsoft.com/office/drawing/2014/main" id="{425D4083-5615-4257-B121-1B7235C1DB15}"/>
              </a:ext>
            </a:extLst>
          </p:cNvPr>
          <p:cNvSpPr>
            <a:spLocks noGrp="1"/>
          </p:cNvSpPr>
          <p:nvPr>
            <p:ph idx="32" hasCustomPrompt="1"/>
          </p:nvPr>
        </p:nvSpPr>
        <p:spPr>
          <a:xfrm>
            <a:off x="440695" y="1601838"/>
            <a:ext cx="3662876" cy="4649726"/>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16B7350B-7BFD-4D9A-AB4D-A1B81124F463}"/>
              </a:ext>
            </a:extLst>
          </p:cNvPr>
          <p:cNvSpPr>
            <a:spLocks noGrp="1"/>
          </p:cNvSpPr>
          <p:nvPr>
            <p:ph idx="36" hasCustomPrompt="1"/>
          </p:nvPr>
        </p:nvSpPr>
        <p:spPr>
          <a:xfrm>
            <a:off x="4260249" y="1601838"/>
            <a:ext cx="3662876" cy="4649726"/>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BFF7156-9380-4452-BB05-C4400BA60BE9}"/>
              </a:ext>
            </a:extLst>
          </p:cNvPr>
          <p:cNvSpPr>
            <a:spLocks noGrp="1"/>
          </p:cNvSpPr>
          <p:nvPr>
            <p:ph idx="37" hasCustomPrompt="1"/>
          </p:nvPr>
        </p:nvSpPr>
        <p:spPr>
          <a:xfrm>
            <a:off x="8079803" y="1601838"/>
            <a:ext cx="3662876" cy="4649726"/>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99389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79AB7E-F074-464F-AE4D-4E1E3A319B0A}"/>
              </a:ext>
            </a:extLst>
          </p:cNvPr>
          <p:cNvSpPr>
            <a:spLocks noGrp="1"/>
          </p:cNvSpPr>
          <p:nvPr>
            <p:ph type="title" hasCustomPrompt="1"/>
          </p:nvPr>
        </p:nvSpPr>
        <p:spPr/>
        <p:txBody>
          <a:bodyPr/>
          <a:lstStyle/>
          <a:p>
            <a:r>
              <a:rPr lang="en-US"/>
              <a:t>Click to add title</a:t>
            </a:r>
          </a:p>
        </p:txBody>
      </p:sp>
      <p:sp>
        <p:nvSpPr>
          <p:cNvPr id="16" name="Text Placeholder 3">
            <a:extLst>
              <a:ext uri="{FF2B5EF4-FFF2-40B4-BE49-F238E27FC236}">
                <a16:creationId xmlns:a16="http://schemas.microsoft.com/office/drawing/2014/main" id="{D64EDDAA-E704-48FD-8BEB-BE2B39EF9412}"/>
              </a:ext>
            </a:extLst>
          </p:cNvPr>
          <p:cNvSpPr>
            <a:spLocks noGrp="1"/>
          </p:cNvSpPr>
          <p:nvPr>
            <p:ph type="body" sz="quarter" idx="30" hasCustomPrompt="1"/>
          </p:nvPr>
        </p:nvSpPr>
        <p:spPr>
          <a:xfrm>
            <a:off x="440695" y="1259016"/>
            <a:ext cx="11301984" cy="238720"/>
          </a:xfr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8" name="Text Placeholder 6">
            <a:extLst>
              <a:ext uri="{FF2B5EF4-FFF2-40B4-BE49-F238E27FC236}">
                <a16:creationId xmlns:a16="http://schemas.microsoft.com/office/drawing/2014/main" id="{3B18FD1B-2794-46F6-8F4D-FF8B073860D0}"/>
              </a:ext>
            </a:extLst>
          </p:cNvPr>
          <p:cNvSpPr>
            <a:spLocks noGrp="1"/>
          </p:cNvSpPr>
          <p:nvPr>
            <p:ph idx="39" hasCustomPrompt="1"/>
          </p:nvPr>
        </p:nvSpPr>
        <p:spPr>
          <a:xfrm>
            <a:off x="440695" y="1601838"/>
            <a:ext cx="5583031"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77566E65-9501-49ED-8066-4F7D6AA00AD3}"/>
              </a:ext>
            </a:extLst>
          </p:cNvPr>
          <p:cNvSpPr>
            <a:spLocks noGrp="1"/>
          </p:cNvSpPr>
          <p:nvPr>
            <p:ph idx="40" hasCustomPrompt="1"/>
          </p:nvPr>
        </p:nvSpPr>
        <p:spPr>
          <a:xfrm>
            <a:off x="6159648" y="1601838"/>
            <a:ext cx="5583031"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6">
            <a:extLst>
              <a:ext uri="{FF2B5EF4-FFF2-40B4-BE49-F238E27FC236}">
                <a16:creationId xmlns:a16="http://schemas.microsoft.com/office/drawing/2014/main" id="{D7B258EE-6D40-4690-9CA5-54EB1650101B}"/>
              </a:ext>
            </a:extLst>
          </p:cNvPr>
          <p:cNvSpPr>
            <a:spLocks noGrp="1"/>
          </p:cNvSpPr>
          <p:nvPr>
            <p:ph idx="41" hasCustomPrompt="1"/>
          </p:nvPr>
        </p:nvSpPr>
        <p:spPr>
          <a:xfrm>
            <a:off x="440695" y="3995738"/>
            <a:ext cx="5583031"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6">
            <a:extLst>
              <a:ext uri="{FF2B5EF4-FFF2-40B4-BE49-F238E27FC236}">
                <a16:creationId xmlns:a16="http://schemas.microsoft.com/office/drawing/2014/main" id="{95E383AF-7C02-484C-9866-A0C9C6CFD122}"/>
              </a:ext>
            </a:extLst>
          </p:cNvPr>
          <p:cNvSpPr>
            <a:spLocks noGrp="1"/>
          </p:cNvSpPr>
          <p:nvPr>
            <p:ph idx="42" hasCustomPrompt="1"/>
          </p:nvPr>
        </p:nvSpPr>
        <p:spPr>
          <a:xfrm>
            <a:off x="6159648" y="3995738"/>
            <a:ext cx="5583031"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7483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9C3DB5-71B7-45DC-A784-AB906120A69B}"/>
              </a:ext>
            </a:extLst>
          </p:cNvPr>
          <p:cNvSpPr>
            <a:spLocks noGrp="1"/>
          </p:cNvSpPr>
          <p:nvPr>
            <p:ph type="title" hasCustomPrompt="1"/>
          </p:nvPr>
        </p:nvSpPr>
        <p:spPr/>
        <p:txBody>
          <a:bodyPr/>
          <a:lstStyle/>
          <a:p>
            <a:r>
              <a:rPr lang="en-US"/>
              <a:t>Click to add title</a:t>
            </a:r>
          </a:p>
        </p:txBody>
      </p:sp>
      <p:sp>
        <p:nvSpPr>
          <p:cNvPr id="16" name="Text Placeholder 3">
            <a:extLst>
              <a:ext uri="{FF2B5EF4-FFF2-40B4-BE49-F238E27FC236}">
                <a16:creationId xmlns:a16="http://schemas.microsoft.com/office/drawing/2014/main" id="{D64EDDAA-E704-48FD-8BEB-BE2B39EF9412}"/>
              </a:ext>
            </a:extLst>
          </p:cNvPr>
          <p:cNvSpPr>
            <a:spLocks noGrp="1"/>
          </p:cNvSpPr>
          <p:nvPr>
            <p:ph type="body" sz="quarter" idx="30" hasCustomPrompt="1"/>
          </p:nvPr>
        </p:nvSpPr>
        <p:spPr>
          <a:xfrm>
            <a:off x="440695" y="1259016"/>
            <a:ext cx="11301984" cy="238720"/>
          </a:xfrm>
        </p:spPr>
        <p:txBody>
          <a:bodyPr vert="horz" lIns="0" tIns="0" rIns="0" bIns="0" rtlCol="0" anchor="t">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0" name="Text Placeholder 6">
            <a:extLst>
              <a:ext uri="{FF2B5EF4-FFF2-40B4-BE49-F238E27FC236}">
                <a16:creationId xmlns:a16="http://schemas.microsoft.com/office/drawing/2014/main" id="{6D8F29E6-1C45-4F79-90AE-35E82BA24AA5}"/>
              </a:ext>
            </a:extLst>
          </p:cNvPr>
          <p:cNvSpPr>
            <a:spLocks noGrp="1"/>
          </p:cNvSpPr>
          <p:nvPr>
            <p:ph idx="40" hasCustomPrompt="1"/>
          </p:nvPr>
        </p:nvSpPr>
        <p:spPr>
          <a:xfrm>
            <a:off x="440695" y="1601838"/>
            <a:ext cx="3662876"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6">
            <a:extLst>
              <a:ext uri="{FF2B5EF4-FFF2-40B4-BE49-F238E27FC236}">
                <a16:creationId xmlns:a16="http://schemas.microsoft.com/office/drawing/2014/main" id="{ADCFB3DE-B902-4B98-A5B1-DCBBD55BEAD0}"/>
              </a:ext>
            </a:extLst>
          </p:cNvPr>
          <p:cNvSpPr>
            <a:spLocks noGrp="1"/>
          </p:cNvSpPr>
          <p:nvPr>
            <p:ph idx="47" hasCustomPrompt="1"/>
          </p:nvPr>
        </p:nvSpPr>
        <p:spPr>
          <a:xfrm>
            <a:off x="4260249" y="1601838"/>
            <a:ext cx="3662876"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6">
            <a:extLst>
              <a:ext uri="{FF2B5EF4-FFF2-40B4-BE49-F238E27FC236}">
                <a16:creationId xmlns:a16="http://schemas.microsoft.com/office/drawing/2014/main" id="{BF693784-1A32-4DCD-AA7F-CB390DA10D45}"/>
              </a:ext>
            </a:extLst>
          </p:cNvPr>
          <p:cNvSpPr>
            <a:spLocks noGrp="1"/>
          </p:cNvSpPr>
          <p:nvPr>
            <p:ph idx="48" hasCustomPrompt="1"/>
          </p:nvPr>
        </p:nvSpPr>
        <p:spPr>
          <a:xfrm>
            <a:off x="8079803" y="1601838"/>
            <a:ext cx="3662876"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6">
            <a:extLst>
              <a:ext uri="{FF2B5EF4-FFF2-40B4-BE49-F238E27FC236}">
                <a16:creationId xmlns:a16="http://schemas.microsoft.com/office/drawing/2014/main" id="{CF2BC5C2-171C-4AAE-AEA5-54B47D1CF7C8}"/>
              </a:ext>
            </a:extLst>
          </p:cNvPr>
          <p:cNvSpPr>
            <a:spLocks noGrp="1"/>
          </p:cNvSpPr>
          <p:nvPr>
            <p:ph idx="49" hasCustomPrompt="1"/>
          </p:nvPr>
        </p:nvSpPr>
        <p:spPr>
          <a:xfrm>
            <a:off x="440695" y="3995738"/>
            <a:ext cx="3662876"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4" name="Text Placeholder 6">
            <a:extLst>
              <a:ext uri="{FF2B5EF4-FFF2-40B4-BE49-F238E27FC236}">
                <a16:creationId xmlns:a16="http://schemas.microsoft.com/office/drawing/2014/main" id="{3E144E68-B79E-4249-AED1-FCC19308BDFE}"/>
              </a:ext>
            </a:extLst>
          </p:cNvPr>
          <p:cNvSpPr>
            <a:spLocks noGrp="1"/>
          </p:cNvSpPr>
          <p:nvPr>
            <p:ph idx="51" hasCustomPrompt="1"/>
          </p:nvPr>
        </p:nvSpPr>
        <p:spPr>
          <a:xfrm>
            <a:off x="4260249" y="3995738"/>
            <a:ext cx="3662876"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6">
            <a:extLst>
              <a:ext uri="{FF2B5EF4-FFF2-40B4-BE49-F238E27FC236}">
                <a16:creationId xmlns:a16="http://schemas.microsoft.com/office/drawing/2014/main" id="{8DD10C5A-1848-4FB9-82B2-DBED4380F06C}"/>
              </a:ext>
            </a:extLst>
          </p:cNvPr>
          <p:cNvSpPr>
            <a:spLocks noGrp="1"/>
          </p:cNvSpPr>
          <p:nvPr>
            <p:ph idx="50" hasCustomPrompt="1"/>
          </p:nvPr>
        </p:nvSpPr>
        <p:spPr>
          <a:xfrm>
            <a:off x="8079803" y="3995738"/>
            <a:ext cx="3662876" cy="2258568"/>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5706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with Blue Header">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2E5F15AD-3BCE-4FC2-A92B-BB2A3DBBCFD7}"/>
              </a:ext>
              <a:ext uri="{C183D7F6-B498-43B3-948B-1728B52AA6E4}">
                <adec:decorative xmlns:adec="http://schemas.microsoft.com/office/drawing/2017/decorative" val="1"/>
              </a:ext>
            </a:extLst>
          </p:cNvPr>
          <p:cNvSpPr/>
          <p:nvPr userDrawn="1"/>
        </p:nvSpPr>
        <p:spPr>
          <a:xfrm>
            <a:off x="423443" y="1228872"/>
            <a:ext cx="11351255" cy="565387"/>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endParaRPr lang="en-US"/>
          </a:p>
        </p:txBody>
      </p:sp>
      <p:sp>
        <p:nvSpPr>
          <p:cNvPr id="3" name="Title 2">
            <a:extLst>
              <a:ext uri="{FF2B5EF4-FFF2-40B4-BE49-F238E27FC236}">
                <a16:creationId xmlns:a16="http://schemas.microsoft.com/office/drawing/2014/main" id="{F4F82C9D-2375-4405-8F12-124E53A0B50F}"/>
              </a:ext>
            </a:extLst>
          </p:cNvPr>
          <p:cNvSpPr>
            <a:spLocks noGrp="1"/>
          </p:cNvSpPr>
          <p:nvPr>
            <p:ph type="title" hasCustomPrompt="1"/>
          </p:nvPr>
        </p:nvSpPr>
        <p:spPr/>
        <p:txBody>
          <a:bodyPr/>
          <a:lstStyle/>
          <a:p>
            <a:r>
              <a:rPr lang="en-US"/>
              <a:t>Click to add title</a:t>
            </a:r>
          </a:p>
        </p:txBody>
      </p:sp>
      <p:sp>
        <p:nvSpPr>
          <p:cNvPr id="12" name="Text Placeholder 3">
            <a:extLst>
              <a:ext uri="{FF2B5EF4-FFF2-40B4-BE49-F238E27FC236}">
                <a16:creationId xmlns:a16="http://schemas.microsoft.com/office/drawing/2014/main" id="{5EE1AC75-84F3-4086-AC45-61D99D10DE38}"/>
              </a:ext>
            </a:extLst>
          </p:cNvPr>
          <p:cNvSpPr>
            <a:spLocks noGrp="1"/>
          </p:cNvSpPr>
          <p:nvPr>
            <p:ph type="body" sz="quarter" idx="26" hasCustomPrompt="1"/>
          </p:nvPr>
        </p:nvSpPr>
        <p:spPr>
          <a:xfrm>
            <a:off x="498370" y="1394963"/>
            <a:ext cx="11201400" cy="233205"/>
          </a:xfrm>
        </p:spPr>
        <p:txBody>
          <a:bodyPr vert="horz" lIns="0" tIns="0" rIns="0" bIns="0" rtlCol="0" anchor="ctr">
            <a:noAutofit/>
          </a:bodyPr>
          <a:lstStyle>
            <a:lvl1pPr>
              <a:defRPr lang="en-IN" sz="1600" b="1" dirty="0">
                <a:solidFill>
                  <a:schemeClr val="bg1"/>
                </a:solidFill>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6" name="Text Placeholder 6">
            <a:extLst>
              <a:ext uri="{FF2B5EF4-FFF2-40B4-BE49-F238E27FC236}">
                <a16:creationId xmlns:a16="http://schemas.microsoft.com/office/drawing/2014/main" id="{32C0A4DC-C811-49C0-B1EA-009AE3F9350B}"/>
              </a:ext>
            </a:extLst>
          </p:cNvPr>
          <p:cNvSpPr>
            <a:spLocks noGrp="1"/>
          </p:cNvSpPr>
          <p:nvPr>
            <p:ph idx="40" hasCustomPrompt="1"/>
          </p:nvPr>
        </p:nvSpPr>
        <p:spPr>
          <a:xfrm>
            <a:off x="440692" y="1862138"/>
            <a:ext cx="11301984" cy="4390250"/>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06025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Blue Header">
    <p:spTree>
      <p:nvGrpSpPr>
        <p:cNvPr id="1" name=""/>
        <p:cNvGrpSpPr/>
        <p:nvPr/>
      </p:nvGrpSpPr>
      <p:grpSpPr>
        <a:xfrm>
          <a:off x="0" y="0"/>
          <a:ext cx="0" cy="0"/>
          <a:chOff x="0" y="0"/>
          <a:chExt cx="0" cy="0"/>
        </a:xfrm>
      </p:grpSpPr>
      <p:sp>
        <p:nvSpPr>
          <p:cNvPr id="10" name="Freeform 4">
            <a:extLst>
              <a:ext uri="{FF2B5EF4-FFF2-40B4-BE49-F238E27FC236}">
                <a16:creationId xmlns:a16="http://schemas.microsoft.com/office/drawing/2014/main" id="{0E45ADF8-7E97-411D-9315-8BDDF41425BD}"/>
              </a:ext>
              <a:ext uri="{C183D7F6-B498-43B3-948B-1728B52AA6E4}">
                <adec:decorative xmlns:adec="http://schemas.microsoft.com/office/drawing/2017/decorative" val="1"/>
              </a:ext>
            </a:extLst>
          </p:cNvPr>
          <p:cNvSpPr/>
          <p:nvPr userDrawn="1"/>
        </p:nvSpPr>
        <p:spPr>
          <a:xfrm>
            <a:off x="423443" y="1228872"/>
            <a:ext cx="11351255" cy="565387"/>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pPr lvl="0"/>
            <a:endParaRPr lang="en-US"/>
          </a:p>
        </p:txBody>
      </p:sp>
      <p:sp>
        <p:nvSpPr>
          <p:cNvPr id="3" name="Title 2">
            <a:extLst>
              <a:ext uri="{FF2B5EF4-FFF2-40B4-BE49-F238E27FC236}">
                <a16:creationId xmlns:a16="http://schemas.microsoft.com/office/drawing/2014/main" id="{FBC2EAD4-9F41-41E4-9476-144DADEA29A8}"/>
              </a:ext>
            </a:extLst>
          </p:cNvPr>
          <p:cNvSpPr>
            <a:spLocks noGrp="1"/>
          </p:cNvSpPr>
          <p:nvPr>
            <p:ph type="title" hasCustomPrompt="1"/>
          </p:nvPr>
        </p:nvSpPr>
        <p:spPr/>
        <p:txBody>
          <a:bodyPr/>
          <a:lstStyle/>
          <a:p>
            <a:r>
              <a:rPr lang="en-US"/>
              <a:t>Click to add title</a:t>
            </a:r>
          </a:p>
        </p:txBody>
      </p:sp>
      <p:sp>
        <p:nvSpPr>
          <p:cNvPr id="14" name="Text Placeholder 3">
            <a:extLst>
              <a:ext uri="{FF2B5EF4-FFF2-40B4-BE49-F238E27FC236}">
                <a16:creationId xmlns:a16="http://schemas.microsoft.com/office/drawing/2014/main" id="{63FC2F9A-52A6-4BA3-87B5-2346738EEC10}"/>
              </a:ext>
            </a:extLst>
          </p:cNvPr>
          <p:cNvSpPr>
            <a:spLocks noGrp="1"/>
          </p:cNvSpPr>
          <p:nvPr>
            <p:ph type="body" sz="quarter" idx="26" hasCustomPrompt="1"/>
          </p:nvPr>
        </p:nvSpPr>
        <p:spPr>
          <a:xfrm>
            <a:off x="498370" y="1394963"/>
            <a:ext cx="11201400" cy="233205"/>
          </a:xfrm>
        </p:spPr>
        <p:txBody>
          <a:bodyPr vert="horz" lIns="0" tIns="0" rIns="0" bIns="0" rtlCol="0" anchor="ctr">
            <a:noAutofit/>
          </a:bodyPr>
          <a:lstStyle>
            <a:lvl1pPr>
              <a:defRPr lang="en-IN" sz="1600" b="1" dirty="0">
                <a:solidFill>
                  <a:schemeClr val="bg1"/>
                </a:solidFill>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7" name="Text Placeholder 6">
            <a:extLst>
              <a:ext uri="{FF2B5EF4-FFF2-40B4-BE49-F238E27FC236}">
                <a16:creationId xmlns:a16="http://schemas.microsoft.com/office/drawing/2014/main" id="{0F533E50-C569-48E3-8429-6B9B60DACB11}"/>
              </a:ext>
            </a:extLst>
          </p:cNvPr>
          <p:cNvSpPr>
            <a:spLocks noGrp="1"/>
          </p:cNvSpPr>
          <p:nvPr>
            <p:ph idx="40" hasCustomPrompt="1"/>
          </p:nvPr>
        </p:nvSpPr>
        <p:spPr>
          <a:xfrm>
            <a:off x="440693" y="1862138"/>
            <a:ext cx="5563625" cy="4390250"/>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ED4EF7CD-18BB-4EAD-835B-41257B4989E3}"/>
              </a:ext>
            </a:extLst>
          </p:cNvPr>
          <p:cNvSpPr>
            <a:spLocks noGrp="1"/>
          </p:cNvSpPr>
          <p:nvPr>
            <p:ph idx="43" hasCustomPrompt="1"/>
          </p:nvPr>
        </p:nvSpPr>
        <p:spPr>
          <a:xfrm>
            <a:off x="6179055" y="1862138"/>
            <a:ext cx="5563625" cy="4390250"/>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5524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Blue header">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76562BE3-A0CC-42DF-B9ED-80FE81E9A629}"/>
              </a:ext>
              <a:ext uri="{C183D7F6-B498-43B3-948B-1728B52AA6E4}">
                <adec:decorative xmlns:adec="http://schemas.microsoft.com/office/drawing/2017/decorative" val="1"/>
              </a:ext>
            </a:extLst>
          </p:cNvPr>
          <p:cNvSpPr/>
          <p:nvPr/>
        </p:nvSpPr>
        <p:spPr>
          <a:xfrm>
            <a:off x="423443" y="1228872"/>
            <a:ext cx="11351255" cy="565387"/>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pPr lvl="0"/>
            <a:endParaRPr lang="en-US"/>
          </a:p>
        </p:txBody>
      </p:sp>
      <p:sp>
        <p:nvSpPr>
          <p:cNvPr id="3" name="Title 2">
            <a:extLst>
              <a:ext uri="{FF2B5EF4-FFF2-40B4-BE49-F238E27FC236}">
                <a16:creationId xmlns:a16="http://schemas.microsoft.com/office/drawing/2014/main" id="{E082F2DF-BBE8-42EE-A9A4-EB8A4E948E73}"/>
              </a:ext>
            </a:extLst>
          </p:cNvPr>
          <p:cNvSpPr>
            <a:spLocks noGrp="1"/>
          </p:cNvSpPr>
          <p:nvPr>
            <p:ph type="title" hasCustomPrompt="1"/>
          </p:nvPr>
        </p:nvSpPr>
        <p:spPr/>
        <p:txBody>
          <a:bodyPr/>
          <a:lstStyle/>
          <a:p>
            <a:r>
              <a:rPr lang="en-US"/>
              <a:t>Click to add title</a:t>
            </a:r>
          </a:p>
        </p:txBody>
      </p:sp>
      <p:sp>
        <p:nvSpPr>
          <p:cNvPr id="16" name="Text Placeholder 3">
            <a:extLst>
              <a:ext uri="{FF2B5EF4-FFF2-40B4-BE49-F238E27FC236}">
                <a16:creationId xmlns:a16="http://schemas.microsoft.com/office/drawing/2014/main" id="{816265C6-4C0F-497C-80DD-75D97F87DAC5}"/>
              </a:ext>
            </a:extLst>
          </p:cNvPr>
          <p:cNvSpPr>
            <a:spLocks noGrp="1"/>
          </p:cNvSpPr>
          <p:nvPr>
            <p:ph type="body" sz="quarter" idx="26" hasCustomPrompt="1"/>
          </p:nvPr>
        </p:nvSpPr>
        <p:spPr>
          <a:xfrm>
            <a:off x="498370" y="1394963"/>
            <a:ext cx="11201400" cy="233205"/>
          </a:xfrm>
        </p:spPr>
        <p:txBody>
          <a:bodyPr vert="horz" lIns="0" tIns="0" rIns="0" bIns="0" rtlCol="0" anchor="ctr">
            <a:noAutofit/>
          </a:bodyPr>
          <a:lstStyle>
            <a:lvl1pPr>
              <a:defRPr lang="en-IN" sz="1600" b="1" dirty="0">
                <a:solidFill>
                  <a:schemeClr val="bg1"/>
                </a:solidFill>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0" name="Text Placeholder 6">
            <a:extLst>
              <a:ext uri="{FF2B5EF4-FFF2-40B4-BE49-F238E27FC236}">
                <a16:creationId xmlns:a16="http://schemas.microsoft.com/office/drawing/2014/main" id="{A2C0B06A-29C1-4BC2-A3EF-A985F4ED3227}"/>
              </a:ext>
            </a:extLst>
          </p:cNvPr>
          <p:cNvSpPr>
            <a:spLocks noGrp="1"/>
          </p:cNvSpPr>
          <p:nvPr>
            <p:ph idx="40" hasCustomPrompt="1"/>
          </p:nvPr>
        </p:nvSpPr>
        <p:spPr>
          <a:xfrm>
            <a:off x="440693" y="1862138"/>
            <a:ext cx="3671554" cy="4390250"/>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1" name="Text Placeholder 6">
            <a:extLst>
              <a:ext uri="{FF2B5EF4-FFF2-40B4-BE49-F238E27FC236}">
                <a16:creationId xmlns:a16="http://schemas.microsoft.com/office/drawing/2014/main" id="{17853CB8-E7FF-4D13-946B-F16C9462442B}"/>
              </a:ext>
            </a:extLst>
          </p:cNvPr>
          <p:cNvSpPr>
            <a:spLocks noGrp="1"/>
          </p:cNvSpPr>
          <p:nvPr>
            <p:ph idx="45" hasCustomPrompt="1"/>
          </p:nvPr>
        </p:nvSpPr>
        <p:spPr>
          <a:xfrm>
            <a:off x="4255910" y="1862138"/>
            <a:ext cx="3671554" cy="4390250"/>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6">
            <a:extLst>
              <a:ext uri="{FF2B5EF4-FFF2-40B4-BE49-F238E27FC236}">
                <a16:creationId xmlns:a16="http://schemas.microsoft.com/office/drawing/2014/main" id="{3DAEE555-E78B-4EEB-94B3-8A89DE4D38D6}"/>
              </a:ext>
            </a:extLst>
          </p:cNvPr>
          <p:cNvSpPr>
            <a:spLocks noGrp="1"/>
          </p:cNvSpPr>
          <p:nvPr>
            <p:ph idx="46" hasCustomPrompt="1"/>
          </p:nvPr>
        </p:nvSpPr>
        <p:spPr>
          <a:xfrm>
            <a:off x="8071125" y="1862138"/>
            <a:ext cx="3671554" cy="4390250"/>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06548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and Blue Header">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76562BE3-A0CC-42DF-B9ED-80FE81E9A629}"/>
              </a:ext>
              <a:ext uri="{C183D7F6-B498-43B3-948B-1728B52AA6E4}">
                <adec:decorative xmlns:adec="http://schemas.microsoft.com/office/drawing/2017/decorative" val="1"/>
              </a:ext>
            </a:extLst>
          </p:cNvPr>
          <p:cNvSpPr/>
          <p:nvPr/>
        </p:nvSpPr>
        <p:spPr>
          <a:xfrm>
            <a:off x="423443" y="1228872"/>
            <a:ext cx="11351255" cy="565387"/>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pPr lvl="0"/>
            <a:endParaRPr lang="en-US"/>
          </a:p>
        </p:txBody>
      </p:sp>
      <p:sp>
        <p:nvSpPr>
          <p:cNvPr id="3" name="Title 2">
            <a:extLst>
              <a:ext uri="{FF2B5EF4-FFF2-40B4-BE49-F238E27FC236}">
                <a16:creationId xmlns:a16="http://schemas.microsoft.com/office/drawing/2014/main" id="{AB54877C-D291-431F-9A01-3DF9886ADEAC}"/>
              </a:ext>
            </a:extLst>
          </p:cNvPr>
          <p:cNvSpPr>
            <a:spLocks noGrp="1"/>
          </p:cNvSpPr>
          <p:nvPr>
            <p:ph type="title" hasCustomPrompt="1"/>
          </p:nvPr>
        </p:nvSpPr>
        <p:spPr/>
        <p:txBody>
          <a:bodyPr/>
          <a:lstStyle/>
          <a:p>
            <a:r>
              <a:rPr lang="en-US"/>
              <a:t>Click to add title</a:t>
            </a:r>
          </a:p>
        </p:txBody>
      </p:sp>
      <p:sp>
        <p:nvSpPr>
          <p:cNvPr id="13" name="Text Placeholder 3">
            <a:extLst>
              <a:ext uri="{FF2B5EF4-FFF2-40B4-BE49-F238E27FC236}">
                <a16:creationId xmlns:a16="http://schemas.microsoft.com/office/drawing/2014/main" id="{80E7B4D4-88FF-4416-8960-557E60BE08C9}"/>
              </a:ext>
            </a:extLst>
          </p:cNvPr>
          <p:cNvSpPr>
            <a:spLocks noGrp="1"/>
          </p:cNvSpPr>
          <p:nvPr>
            <p:ph type="body" sz="quarter" idx="26" hasCustomPrompt="1"/>
          </p:nvPr>
        </p:nvSpPr>
        <p:spPr>
          <a:xfrm>
            <a:off x="498370" y="1394963"/>
            <a:ext cx="11201400" cy="233205"/>
          </a:xfrm>
        </p:spPr>
        <p:txBody>
          <a:bodyPr vert="horz" lIns="0" tIns="0" rIns="0" bIns="0" rtlCol="0" anchor="ctr">
            <a:noAutofit/>
          </a:bodyPr>
          <a:lstStyle>
            <a:lvl1pPr>
              <a:defRPr lang="en-IN" sz="1600" b="1" dirty="0">
                <a:solidFill>
                  <a:schemeClr val="bg1"/>
                </a:solidFill>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1" name="Text Placeholder 6">
            <a:extLst>
              <a:ext uri="{FF2B5EF4-FFF2-40B4-BE49-F238E27FC236}">
                <a16:creationId xmlns:a16="http://schemas.microsoft.com/office/drawing/2014/main" id="{9180E786-C9DC-4136-8F71-DE5CB9E9D8C9}"/>
              </a:ext>
            </a:extLst>
          </p:cNvPr>
          <p:cNvSpPr>
            <a:spLocks noGrp="1"/>
          </p:cNvSpPr>
          <p:nvPr>
            <p:ph idx="49" hasCustomPrompt="1"/>
          </p:nvPr>
        </p:nvSpPr>
        <p:spPr>
          <a:xfrm>
            <a:off x="440695" y="1852594"/>
            <a:ext cx="5577840"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6">
            <a:extLst>
              <a:ext uri="{FF2B5EF4-FFF2-40B4-BE49-F238E27FC236}">
                <a16:creationId xmlns:a16="http://schemas.microsoft.com/office/drawing/2014/main" id="{E3C5BD90-E0BF-4AFC-9144-C696EE7EBCD9}"/>
              </a:ext>
            </a:extLst>
          </p:cNvPr>
          <p:cNvSpPr>
            <a:spLocks noGrp="1"/>
          </p:cNvSpPr>
          <p:nvPr>
            <p:ph idx="50" hasCustomPrompt="1"/>
          </p:nvPr>
        </p:nvSpPr>
        <p:spPr>
          <a:xfrm>
            <a:off x="6164839" y="1852594"/>
            <a:ext cx="5577840"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Text Placeholder 6">
            <a:extLst>
              <a:ext uri="{FF2B5EF4-FFF2-40B4-BE49-F238E27FC236}">
                <a16:creationId xmlns:a16="http://schemas.microsoft.com/office/drawing/2014/main" id="{6668371B-862D-4810-9FF4-FFAE8B2DBEBA}"/>
              </a:ext>
            </a:extLst>
          </p:cNvPr>
          <p:cNvSpPr>
            <a:spLocks noGrp="1"/>
          </p:cNvSpPr>
          <p:nvPr>
            <p:ph idx="51" hasCustomPrompt="1"/>
          </p:nvPr>
        </p:nvSpPr>
        <p:spPr>
          <a:xfrm>
            <a:off x="440695" y="4091337"/>
            <a:ext cx="5577840"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1" name="Text Placeholder 6">
            <a:extLst>
              <a:ext uri="{FF2B5EF4-FFF2-40B4-BE49-F238E27FC236}">
                <a16:creationId xmlns:a16="http://schemas.microsoft.com/office/drawing/2014/main" id="{959406AB-934C-4902-98A9-FEF8AA5365B1}"/>
              </a:ext>
            </a:extLst>
          </p:cNvPr>
          <p:cNvSpPr>
            <a:spLocks noGrp="1"/>
          </p:cNvSpPr>
          <p:nvPr>
            <p:ph idx="52" hasCustomPrompt="1"/>
          </p:nvPr>
        </p:nvSpPr>
        <p:spPr>
          <a:xfrm>
            <a:off x="6164839" y="4091337"/>
            <a:ext cx="5577840"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6901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Title and Blue Header">
    <p:spTree>
      <p:nvGrpSpPr>
        <p:cNvPr id="1" name=""/>
        <p:cNvGrpSpPr/>
        <p:nvPr/>
      </p:nvGrpSpPr>
      <p:grpSpPr>
        <a:xfrm>
          <a:off x="0" y="0"/>
          <a:ext cx="0" cy="0"/>
          <a:chOff x="0" y="0"/>
          <a:chExt cx="0" cy="0"/>
        </a:xfrm>
      </p:grpSpPr>
      <p:sp>
        <p:nvSpPr>
          <p:cNvPr id="9" name="Freeform 4">
            <a:extLst>
              <a:ext uri="{FF2B5EF4-FFF2-40B4-BE49-F238E27FC236}">
                <a16:creationId xmlns:a16="http://schemas.microsoft.com/office/drawing/2014/main" id="{76562BE3-A0CC-42DF-B9ED-80FE81E9A629}"/>
              </a:ext>
              <a:ext uri="{C183D7F6-B498-43B3-948B-1728B52AA6E4}">
                <adec:decorative xmlns:adec="http://schemas.microsoft.com/office/drawing/2017/decorative" val="1"/>
              </a:ext>
            </a:extLst>
          </p:cNvPr>
          <p:cNvSpPr/>
          <p:nvPr/>
        </p:nvSpPr>
        <p:spPr>
          <a:xfrm>
            <a:off x="423443" y="1228872"/>
            <a:ext cx="11351255" cy="565387"/>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pPr lvl="0"/>
            <a:endParaRPr lang="en-US"/>
          </a:p>
        </p:txBody>
      </p:sp>
      <p:sp>
        <p:nvSpPr>
          <p:cNvPr id="3" name="Title 2">
            <a:extLst>
              <a:ext uri="{FF2B5EF4-FFF2-40B4-BE49-F238E27FC236}">
                <a16:creationId xmlns:a16="http://schemas.microsoft.com/office/drawing/2014/main" id="{6249B44A-0067-4759-BD08-B01E01620578}"/>
              </a:ext>
            </a:extLst>
          </p:cNvPr>
          <p:cNvSpPr>
            <a:spLocks noGrp="1"/>
          </p:cNvSpPr>
          <p:nvPr>
            <p:ph type="title" hasCustomPrompt="1"/>
          </p:nvPr>
        </p:nvSpPr>
        <p:spPr/>
        <p:txBody>
          <a:bodyPr/>
          <a:lstStyle/>
          <a:p>
            <a:r>
              <a:rPr lang="en-US"/>
              <a:t>Click to add title</a:t>
            </a:r>
          </a:p>
        </p:txBody>
      </p:sp>
      <p:sp>
        <p:nvSpPr>
          <p:cNvPr id="15" name="Text Placeholder 3">
            <a:extLst>
              <a:ext uri="{FF2B5EF4-FFF2-40B4-BE49-F238E27FC236}">
                <a16:creationId xmlns:a16="http://schemas.microsoft.com/office/drawing/2014/main" id="{A0F471EF-2B1F-4A95-8634-55EE0C7FF788}"/>
              </a:ext>
            </a:extLst>
          </p:cNvPr>
          <p:cNvSpPr>
            <a:spLocks noGrp="1"/>
          </p:cNvSpPr>
          <p:nvPr>
            <p:ph type="body" sz="quarter" idx="26" hasCustomPrompt="1"/>
          </p:nvPr>
        </p:nvSpPr>
        <p:spPr>
          <a:xfrm>
            <a:off x="498370" y="1394963"/>
            <a:ext cx="11201400" cy="233205"/>
          </a:xfrm>
        </p:spPr>
        <p:txBody>
          <a:bodyPr vert="horz" lIns="0" tIns="0" rIns="0" bIns="0" rtlCol="0" anchor="ctr">
            <a:noAutofit/>
          </a:bodyPr>
          <a:lstStyle>
            <a:lvl1pPr>
              <a:defRPr lang="en-IN" sz="1600" b="1" dirty="0">
                <a:solidFill>
                  <a:schemeClr val="bg1"/>
                </a:solidFill>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6" name="Text Placeholder 6">
            <a:extLst>
              <a:ext uri="{FF2B5EF4-FFF2-40B4-BE49-F238E27FC236}">
                <a16:creationId xmlns:a16="http://schemas.microsoft.com/office/drawing/2014/main" id="{70CA4BFA-E095-477F-86B9-B92CFC434C92}"/>
              </a:ext>
            </a:extLst>
          </p:cNvPr>
          <p:cNvSpPr>
            <a:spLocks noGrp="1"/>
          </p:cNvSpPr>
          <p:nvPr>
            <p:ph idx="40" hasCustomPrompt="1"/>
          </p:nvPr>
        </p:nvSpPr>
        <p:spPr>
          <a:xfrm>
            <a:off x="440695" y="1857258"/>
            <a:ext cx="3662876"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6">
            <a:extLst>
              <a:ext uri="{FF2B5EF4-FFF2-40B4-BE49-F238E27FC236}">
                <a16:creationId xmlns:a16="http://schemas.microsoft.com/office/drawing/2014/main" id="{18A619EC-E969-489E-9569-EF4069ACEF71}"/>
              </a:ext>
            </a:extLst>
          </p:cNvPr>
          <p:cNvSpPr>
            <a:spLocks noGrp="1"/>
          </p:cNvSpPr>
          <p:nvPr>
            <p:ph idx="48" hasCustomPrompt="1"/>
          </p:nvPr>
        </p:nvSpPr>
        <p:spPr>
          <a:xfrm>
            <a:off x="4260249" y="1857261"/>
            <a:ext cx="3662876"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D0D9E192-49BA-4081-B3E2-8F298F661CF0}"/>
              </a:ext>
            </a:extLst>
          </p:cNvPr>
          <p:cNvSpPr>
            <a:spLocks noGrp="1"/>
          </p:cNvSpPr>
          <p:nvPr>
            <p:ph idx="49" hasCustomPrompt="1"/>
          </p:nvPr>
        </p:nvSpPr>
        <p:spPr>
          <a:xfrm>
            <a:off x="8079803" y="1857261"/>
            <a:ext cx="3662876"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9" name="Text Placeholder 6">
            <a:extLst>
              <a:ext uri="{FF2B5EF4-FFF2-40B4-BE49-F238E27FC236}">
                <a16:creationId xmlns:a16="http://schemas.microsoft.com/office/drawing/2014/main" id="{940E8D30-B9CE-43F5-8BBD-1B9FFD053155}"/>
              </a:ext>
            </a:extLst>
          </p:cNvPr>
          <p:cNvSpPr>
            <a:spLocks noGrp="1"/>
          </p:cNvSpPr>
          <p:nvPr>
            <p:ph idx="50" hasCustomPrompt="1"/>
          </p:nvPr>
        </p:nvSpPr>
        <p:spPr>
          <a:xfrm>
            <a:off x="440695" y="4091337"/>
            <a:ext cx="3662876"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2" name="Text Placeholder 6">
            <a:extLst>
              <a:ext uri="{FF2B5EF4-FFF2-40B4-BE49-F238E27FC236}">
                <a16:creationId xmlns:a16="http://schemas.microsoft.com/office/drawing/2014/main" id="{86A02C29-F203-439E-BB7C-8595471D1FD4}"/>
              </a:ext>
            </a:extLst>
          </p:cNvPr>
          <p:cNvSpPr>
            <a:spLocks noGrp="1"/>
          </p:cNvSpPr>
          <p:nvPr>
            <p:ph idx="52" hasCustomPrompt="1"/>
          </p:nvPr>
        </p:nvSpPr>
        <p:spPr>
          <a:xfrm>
            <a:off x="4260249" y="4091337"/>
            <a:ext cx="3662876"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1" name="Text Placeholder 6">
            <a:extLst>
              <a:ext uri="{FF2B5EF4-FFF2-40B4-BE49-F238E27FC236}">
                <a16:creationId xmlns:a16="http://schemas.microsoft.com/office/drawing/2014/main" id="{72905FD2-F023-49DE-9D26-5573C8330918}"/>
              </a:ext>
            </a:extLst>
          </p:cNvPr>
          <p:cNvSpPr>
            <a:spLocks noGrp="1"/>
          </p:cNvSpPr>
          <p:nvPr>
            <p:ph idx="51" hasCustomPrompt="1"/>
          </p:nvPr>
        </p:nvSpPr>
        <p:spPr>
          <a:xfrm>
            <a:off x="8079803" y="4091337"/>
            <a:ext cx="3662876" cy="2161051"/>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498997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Left_Picture">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1B63225E-DDC2-40C3-9ED8-C4BC9A11E270}"/>
              </a:ext>
              <a:ext uri="{C183D7F6-B498-43B3-948B-1728B52AA6E4}">
                <adec:decorative xmlns:adec="http://schemas.microsoft.com/office/drawing/2017/decorative" val="1"/>
              </a:ext>
            </a:extLst>
          </p:cNvPr>
          <p:cNvSpPr/>
          <p:nvPr userDrawn="1">
            <p:custDataLst>
              <p:tags r:id="rId1"/>
            </p:custDataLst>
          </p:nvPr>
        </p:nvSpPr>
        <p:spPr>
          <a:xfrm>
            <a:off x="1055" y="0"/>
            <a:ext cx="2819400" cy="6858000"/>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endParaRPr lang="en-US"/>
          </a:p>
        </p:txBody>
      </p:sp>
      <p:pic>
        <p:nvPicPr>
          <p:cNvPr id="13" name="Graphic 12">
            <a:extLst>
              <a:ext uri="{FF2B5EF4-FFF2-40B4-BE49-F238E27FC236}">
                <a16:creationId xmlns:a16="http://schemas.microsoft.com/office/drawing/2014/main" id="{979DD086-6FC9-4A14-9E84-1E66111CE8CF}"/>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07369" y="6460935"/>
            <a:ext cx="902777" cy="273392"/>
          </a:xfrm>
          <a:prstGeom prst="rect">
            <a:avLst/>
          </a:prstGeom>
        </p:spPr>
      </p:pic>
      <p:pic>
        <p:nvPicPr>
          <p:cNvPr id="17" name="Graphic 16">
            <a:extLst>
              <a:ext uri="{FF2B5EF4-FFF2-40B4-BE49-F238E27FC236}">
                <a16:creationId xmlns:a16="http://schemas.microsoft.com/office/drawing/2014/main" id="{F66DC523-BE4C-45D4-9A81-43EEF447AA8A}"/>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449321" y="6340927"/>
            <a:ext cx="11293358" cy="240015"/>
          </a:xfrm>
          <a:prstGeom prst="rect">
            <a:avLst/>
          </a:prstGeom>
        </p:spPr>
      </p:pic>
      <p:sp>
        <p:nvSpPr>
          <p:cNvPr id="18" name="TextBox 17">
            <a:extLst>
              <a:ext uri="{FF2B5EF4-FFF2-40B4-BE49-F238E27FC236}">
                <a16:creationId xmlns:a16="http://schemas.microsoft.com/office/drawing/2014/main" id="{AC2202EE-69F7-4E96-BA1C-499C362BD33D}"/>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21" name="TextBox 20">
            <a:extLst>
              <a:ext uri="{FF2B5EF4-FFF2-40B4-BE49-F238E27FC236}">
                <a16:creationId xmlns:a16="http://schemas.microsoft.com/office/drawing/2014/main" id="{CD50F623-62D4-400E-8A9E-E553DDCD2D8C}"/>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0" name="Picture Placeholder 6">
            <a:extLst>
              <a:ext uri="{FF2B5EF4-FFF2-40B4-BE49-F238E27FC236}">
                <a16:creationId xmlns:a16="http://schemas.microsoft.com/office/drawing/2014/main" id="{95FF0BFF-DA9A-45C3-8FF6-B646B3A7918A}"/>
              </a:ext>
              <a:ext uri="{C183D7F6-B498-43B3-948B-1728B52AA6E4}">
                <adec:decorative xmlns:adec="http://schemas.microsoft.com/office/drawing/2017/decorative" val="1"/>
              </a:ext>
            </a:extLst>
          </p:cNvPr>
          <p:cNvSpPr>
            <a:spLocks noGrp="1"/>
          </p:cNvSpPr>
          <p:nvPr>
            <p:ph type="pic" sz="quarter" idx="13" hasCustomPrompt="1"/>
          </p:nvPr>
        </p:nvSpPr>
        <p:spPr>
          <a:xfrm>
            <a:off x="449323" y="579748"/>
            <a:ext cx="4038600" cy="5621027"/>
          </a:xfrm>
          <a:prstGeom prst="rect">
            <a:avLst/>
          </a:prstGeom>
          <a:solidFill>
            <a:schemeClr val="bg1"/>
          </a:solidFill>
        </p:spPr>
        <p:txBody>
          <a:bodyPr lIns="0" tIns="0" rIns="0" bIns="0" anchor="ctr">
            <a:noAutofit/>
          </a:bodyPr>
          <a:lstStyle>
            <a:lvl1pPr marL="0" indent="0" algn="ctr">
              <a:buFont typeface="Arial" panose="020B0604020202020204" pitchFamily="34" charset="0"/>
              <a:buNone/>
              <a:defRPr/>
            </a:lvl1pPr>
          </a:lstStyle>
          <a:p>
            <a:r>
              <a:rPr lang="en-US"/>
              <a:t>Click to add Picture</a:t>
            </a:r>
          </a:p>
        </p:txBody>
      </p:sp>
      <p:sp>
        <p:nvSpPr>
          <p:cNvPr id="3" name="Title 2">
            <a:extLst>
              <a:ext uri="{FF2B5EF4-FFF2-40B4-BE49-F238E27FC236}">
                <a16:creationId xmlns:a16="http://schemas.microsoft.com/office/drawing/2014/main" id="{90781208-2495-4F8B-94DA-0BE2419EA410}"/>
              </a:ext>
            </a:extLst>
          </p:cNvPr>
          <p:cNvSpPr>
            <a:spLocks noGrp="1"/>
          </p:cNvSpPr>
          <p:nvPr>
            <p:ph type="title" hasCustomPrompt="1"/>
          </p:nvPr>
        </p:nvSpPr>
        <p:spPr>
          <a:xfrm>
            <a:off x="4803128" y="579749"/>
            <a:ext cx="6939550" cy="849289"/>
          </a:xfrm>
        </p:spPr>
        <p:txBody>
          <a:bodyPr/>
          <a:lstStyle/>
          <a:p>
            <a:r>
              <a:rPr lang="en-US"/>
              <a:t>Click to add title</a:t>
            </a:r>
          </a:p>
        </p:txBody>
      </p:sp>
      <p:sp>
        <p:nvSpPr>
          <p:cNvPr id="14" name="Text Placeholder 3">
            <a:extLst>
              <a:ext uri="{FF2B5EF4-FFF2-40B4-BE49-F238E27FC236}">
                <a16:creationId xmlns:a16="http://schemas.microsoft.com/office/drawing/2014/main" id="{7052426A-398C-48F5-B3F2-0481DD19DFAC}"/>
              </a:ext>
            </a:extLst>
          </p:cNvPr>
          <p:cNvSpPr>
            <a:spLocks noGrp="1"/>
          </p:cNvSpPr>
          <p:nvPr>
            <p:ph type="body" sz="quarter" idx="26" hasCustomPrompt="1"/>
          </p:nvPr>
        </p:nvSpPr>
        <p:spPr>
          <a:xfrm>
            <a:off x="4803128" y="1483289"/>
            <a:ext cx="6939550" cy="238720"/>
          </a:xfrm>
          <a:prstGeom prst="rect">
            <a:avLst/>
          </a:prstGeo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1" name="Text Placeholder 6">
            <a:extLst>
              <a:ext uri="{FF2B5EF4-FFF2-40B4-BE49-F238E27FC236}">
                <a16:creationId xmlns:a16="http://schemas.microsoft.com/office/drawing/2014/main" id="{67630C49-4B8E-4C74-82B6-3527E2A1F0D1}"/>
              </a:ext>
            </a:extLst>
          </p:cNvPr>
          <p:cNvSpPr>
            <a:spLocks noGrp="1"/>
          </p:cNvSpPr>
          <p:nvPr>
            <p:ph idx="51" hasCustomPrompt="1"/>
          </p:nvPr>
        </p:nvSpPr>
        <p:spPr>
          <a:xfrm>
            <a:off x="4801748" y="1776262"/>
            <a:ext cx="6940931" cy="4424513"/>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73962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Left_Large_Picture">
    <p:spTree>
      <p:nvGrpSpPr>
        <p:cNvPr id="1" name=""/>
        <p:cNvGrpSpPr/>
        <p:nvPr/>
      </p:nvGrpSpPr>
      <p:grpSpPr>
        <a:xfrm>
          <a:off x="0" y="0"/>
          <a:ext cx="0" cy="0"/>
          <a:chOff x="0" y="0"/>
          <a:chExt cx="0" cy="0"/>
        </a:xfrm>
      </p:grpSpPr>
      <p:sp>
        <p:nvSpPr>
          <p:cNvPr id="12" name="Freeform 4">
            <a:extLst>
              <a:ext uri="{FF2B5EF4-FFF2-40B4-BE49-F238E27FC236}">
                <a16:creationId xmlns:a16="http://schemas.microsoft.com/office/drawing/2014/main" id="{1B63225E-DDC2-40C3-9ED8-C4BC9A11E270}"/>
              </a:ext>
              <a:ext uri="{C183D7F6-B498-43B3-948B-1728B52AA6E4}">
                <adec:decorative xmlns:adec="http://schemas.microsoft.com/office/drawing/2017/decorative" val="1"/>
              </a:ext>
            </a:extLst>
          </p:cNvPr>
          <p:cNvSpPr/>
          <p:nvPr userDrawn="1">
            <p:custDataLst>
              <p:tags r:id="rId1"/>
            </p:custDataLst>
          </p:nvPr>
        </p:nvSpPr>
        <p:spPr>
          <a:xfrm>
            <a:off x="1055" y="0"/>
            <a:ext cx="2819400" cy="6858000"/>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endParaRPr lang="en-US"/>
          </a:p>
        </p:txBody>
      </p:sp>
      <p:pic>
        <p:nvPicPr>
          <p:cNvPr id="20" name="Graphic 19">
            <a:extLst>
              <a:ext uri="{FF2B5EF4-FFF2-40B4-BE49-F238E27FC236}">
                <a16:creationId xmlns:a16="http://schemas.microsoft.com/office/drawing/2014/main" id="{4857BD17-46AE-41CD-AB6E-0F11758E72B9}"/>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07369" y="6460935"/>
            <a:ext cx="902777" cy="273392"/>
          </a:xfrm>
          <a:prstGeom prst="rect">
            <a:avLst/>
          </a:prstGeom>
        </p:spPr>
      </p:pic>
      <p:pic>
        <p:nvPicPr>
          <p:cNvPr id="21" name="Graphic 20">
            <a:extLst>
              <a:ext uri="{FF2B5EF4-FFF2-40B4-BE49-F238E27FC236}">
                <a16:creationId xmlns:a16="http://schemas.microsoft.com/office/drawing/2014/main" id="{52626C68-DA14-4DDA-83C7-DFB696800CBC}"/>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rcRect/>
          <a:stretch/>
        </p:blipFill>
        <p:spPr>
          <a:xfrm>
            <a:off x="449321" y="6340927"/>
            <a:ext cx="11293358" cy="240015"/>
          </a:xfrm>
          <a:prstGeom prst="rect">
            <a:avLst/>
          </a:prstGeom>
        </p:spPr>
      </p:pic>
      <p:sp>
        <p:nvSpPr>
          <p:cNvPr id="23" name="TextBox 22">
            <a:extLst>
              <a:ext uri="{FF2B5EF4-FFF2-40B4-BE49-F238E27FC236}">
                <a16:creationId xmlns:a16="http://schemas.microsoft.com/office/drawing/2014/main" id="{4884B6F8-4857-4ABC-ABAB-CB3DA3152809}"/>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25" name="TextBox 24">
            <a:extLst>
              <a:ext uri="{FF2B5EF4-FFF2-40B4-BE49-F238E27FC236}">
                <a16:creationId xmlns:a16="http://schemas.microsoft.com/office/drawing/2014/main" id="{ACCCE039-7950-4377-8224-CDF1EBB91F6C}"/>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2" name="Picture Placeholder 6">
            <a:extLst>
              <a:ext uri="{FF2B5EF4-FFF2-40B4-BE49-F238E27FC236}">
                <a16:creationId xmlns:a16="http://schemas.microsoft.com/office/drawing/2014/main" id="{F7DA63DA-756E-4E53-9C00-EC44ADE7DAC2}"/>
              </a:ext>
              <a:ext uri="{C183D7F6-B498-43B3-948B-1728B52AA6E4}">
                <adec:decorative xmlns:adec="http://schemas.microsoft.com/office/drawing/2017/decorative" val="1"/>
              </a:ext>
            </a:extLst>
          </p:cNvPr>
          <p:cNvSpPr>
            <a:spLocks noGrp="1"/>
          </p:cNvSpPr>
          <p:nvPr>
            <p:ph type="pic" sz="quarter" idx="13" hasCustomPrompt="1"/>
          </p:nvPr>
        </p:nvSpPr>
        <p:spPr>
          <a:xfrm>
            <a:off x="449323" y="579748"/>
            <a:ext cx="5646678" cy="5621027"/>
          </a:xfrm>
          <a:prstGeom prst="rect">
            <a:avLst/>
          </a:prstGeom>
          <a:solidFill>
            <a:schemeClr val="bg1"/>
          </a:solidFill>
        </p:spPr>
        <p:txBody>
          <a:bodyPr lIns="0" tIns="0" rIns="0" bIns="0" anchor="ctr">
            <a:noAutofit/>
          </a:bodyPr>
          <a:lstStyle>
            <a:lvl1pPr marL="0" indent="0" algn="ctr">
              <a:buFont typeface="Arial" panose="020B0604020202020204" pitchFamily="34" charset="0"/>
              <a:buNone/>
              <a:defRPr/>
            </a:lvl1pPr>
          </a:lstStyle>
          <a:p>
            <a:r>
              <a:rPr lang="en-US"/>
              <a:t>Click to add Picture</a:t>
            </a:r>
          </a:p>
        </p:txBody>
      </p:sp>
      <p:sp>
        <p:nvSpPr>
          <p:cNvPr id="3" name="Title 2">
            <a:extLst>
              <a:ext uri="{FF2B5EF4-FFF2-40B4-BE49-F238E27FC236}">
                <a16:creationId xmlns:a16="http://schemas.microsoft.com/office/drawing/2014/main" id="{9FA16372-E09E-4FC0-A26B-67C05FDD789F}"/>
              </a:ext>
            </a:extLst>
          </p:cNvPr>
          <p:cNvSpPr>
            <a:spLocks noGrp="1"/>
          </p:cNvSpPr>
          <p:nvPr>
            <p:ph type="title" hasCustomPrompt="1"/>
          </p:nvPr>
        </p:nvSpPr>
        <p:spPr>
          <a:xfrm>
            <a:off x="6456040" y="582275"/>
            <a:ext cx="5286638" cy="849289"/>
          </a:xfrm>
        </p:spPr>
        <p:txBody>
          <a:bodyPr/>
          <a:lstStyle/>
          <a:p>
            <a:r>
              <a:rPr lang="en-US"/>
              <a:t>Click to add title</a:t>
            </a:r>
          </a:p>
        </p:txBody>
      </p:sp>
      <p:sp>
        <p:nvSpPr>
          <p:cNvPr id="14" name="Text Placeholder 3">
            <a:extLst>
              <a:ext uri="{FF2B5EF4-FFF2-40B4-BE49-F238E27FC236}">
                <a16:creationId xmlns:a16="http://schemas.microsoft.com/office/drawing/2014/main" id="{7052426A-398C-48F5-B3F2-0481DD19DFAC}"/>
              </a:ext>
            </a:extLst>
          </p:cNvPr>
          <p:cNvSpPr>
            <a:spLocks noGrp="1"/>
          </p:cNvSpPr>
          <p:nvPr>
            <p:ph type="body" sz="quarter" idx="26" hasCustomPrompt="1"/>
          </p:nvPr>
        </p:nvSpPr>
        <p:spPr>
          <a:xfrm>
            <a:off x="6456040" y="1484553"/>
            <a:ext cx="5286638" cy="238720"/>
          </a:xfrm>
          <a:prstGeom prst="rect">
            <a:avLst/>
          </a:prstGeo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1" name="Text Placeholder 6">
            <a:extLst>
              <a:ext uri="{FF2B5EF4-FFF2-40B4-BE49-F238E27FC236}">
                <a16:creationId xmlns:a16="http://schemas.microsoft.com/office/drawing/2014/main" id="{92FFEC13-219C-44F8-B513-35C35618DBB3}"/>
              </a:ext>
            </a:extLst>
          </p:cNvPr>
          <p:cNvSpPr>
            <a:spLocks noGrp="1"/>
          </p:cNvSpPr>
          <p:nvPr>
            <p:ph idx="51" hasCustomPrompt="1"/>
          </p:nvPr>
        </p:nvSpPr>
        <p:spPr>
          <a:xfrm>
            <a:off x="6456038" y="1776262"/>
            <a:ext cx="5286639" cy="4424513"/>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243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ata Products - Track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1" y="99495"/>
            <a:ext cx="4483517"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0"/>
            <a:ext cx="12192001" cy="1936377"/>
          </a:xfrm>
          <a:prstGeom prst="rect">
            <a:avLst/>
          </a:prstGeom>
        </p:spPr>
      </p:pic>
      <p:pic>
        <p:nvPicPr>
          <p:cNvPr id="14" name="Graphic 13">
            <a:extLst>
              <a:ext uri="{FF2B5EF4-FFF2-40B4-BE49-F238E27FC236}">
                <a16:creationId xmlns:a16="http://schemas.microsoft.com/office/drawing/2014/main" id="{5BF86D49-41D5-4CF2-BB73-6F6898959A6C}"/>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001000" y="2110680"/>
            <a:ext cx="2016224" cy="284643"/>
          </a:xfrm>
          <a:prstGeom prst="rect">
            <a:avLst/>
          </a:prstGeom>
        </p:spPr>
      </p:pic>
      <p:sp>
        <p:nvSpPr>
          <p:cNvPr id="2" name="Title 1">
            <a:extLst>
              <a:ext uri="{FF2B5EF4-FFF2-40B4-BE49-F238E27FC236}">
                <a16:creationId xmlns:a16="http://schemas.microsoft.com/office/drawing/2014/main" id="{92F81AB7-E984-42A2-8C57-C2DD5E25756B}"/>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40">
                <a:solidFill>
                  <a:srgbClr val="FFFFFF"/>
                </a:solidFill>
              </a:defRPr>
            </a:lvl1pPr>
          </a:lstStyle>
          <a:p>
            <a:pPr marL="0" lvl="0">
              <a:lnSpc>
                <a:spcPct val="100000"/>
              </a:lnSpc>
            </a:pPr>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Data Solutions</a:t>
            </a:r>
          </a:p>
        </p:txBody>
      </p:sp>
      <p:sp>
        <p:nvSpPr>
          <p:cNvPr id="12" name="Text Placeholder 4">
            <a:extLst>
              <a:ext uri="{FF2B5EF4-FFF2-40B4-BE49-F238E27FC236}">
                <a16:creationId xmlns:a16="http://schemas.microsoft.com/office/drawing/2014/main" id="{B33797EA-DAD5-426A-A7B7-71FD1971D4A0}"/>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Subhead</a:t>
            </a:r>
          </a:p>
        </p:txBody>
      </p:sp>
      <p:sp>
        <p:nvSpPr>
          <p:cNvPr id="10" name="Text Placeholder 6">
            <a:extLst>
              <a:ext uri="{FF2B5EF4-FFF2-40B4-BE49-F238E27FC236}">
                <a16:creationId xmlns:a16="http://schemas.microsoft.com/office/drawing/2014/main" id="{7F26FBCB-8691-4C08-975F-D0A23BB7602C}"/>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1553066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Right_Picture">
    <p:spTree>
      <p:nvGrpSpPr>
        <p:cNvPr id="1" name=""/>
        <p:cNvGrpSpPr/>
        <p:nvPr/>
      </p:nvGrpSpPr>
      <p:grpSpPr>
        <a:xfrm>
          <a:off x="0" y="0"/>
          <a:ext cx="0" cy="0"/>
          <a:chOff x="0" y="0"/>
          <a:chExt cx="0" cy="0"/>
        </a:xfrm>
      </p:grpSpPr>
      <p:sp>
        <p:nvSpPr>
          <p:cNvPr id="16" name="Graphic 15">
            <a:extLst>
              <a:ext uri="{FF2B5EF4-FFF2-40B4-BE49-F238E27FC236}">
                <a16:creationId xmlns:a16="http://schemas.microsoft.com/office/drawing/2014/main" id="{96AE912C-E49A-46AA-BFE2-978447249C17}"/>
              </a:ext>
              <a:ext uri="{C183D7F6-B498-43B3-948B-1728B52AA6E4}">
                <adec:decorative xmlns:adec="http://schemas.microsoft.com/office/drawing/2017/decorative" val="1"/>
              </a:ext>
            </a:extLst>
          </p:cNvPr>
          <p:cNvSpPr/>
          <p:nvPr userDrawn="1"/>
        </p:nvSpPr>
        <p:spPr>
          <a:xfrm>
            <a:off x="449321" y="6347243"/>
            <a:ext cx="7494529" cy="226415"/>
          </a:xfrm>
          <a:custGeom>
            <a:avLst/>
            <a:gdLst>
              <a:gd name="connsiteX0" fmla="*/ 0 w 11296743"/>
              <a:gd name="connsiteY0" fmla="*/ 0 h 226415"/>
              <a:gd name="connsiteX1" fmla="*/ 885948 w 11296743"/>
              <a:gd name="connsiteY1" fmla="*/ 0 h 226415"/>
              <a:gd name="connsiteX2" fmla="*/ 889927 w 11296743"/>
              <a:gd name="connsiteY2" fmla="*/ 139 h 226415"/>
              <a:gd name="connsiteX3" fmla="*/ 895169 w 11296743"/>
              <a:gd name="connsiteY3" fmla="*/ 0 h 226415"/>
              <a:gd name="connsiteX4" fmla="*/ 1100206 w 11296743"/>
              <a:gd name="connsiteY4" fmla="*/ 130240 h 226415"/>
              <a:gd name="connsiteX5" fmla="*/ 1254965 w 11296743"/>
              <a:gd name="connsiteY5" fmla="*/ 226410 h 226415"/>
              <a:gd name="connsiteX6" fmla="*/ 11296744 w 11296743"/>
              <a:gd name="connsiteY6" fmla="*/ 226410 h 226415"/>
              <a:gd name="connsiteX0" fmla="*/ 0 w 11296744"/>
              <a:gd name="connsiteY0" fmla="*/ 0 h 226415"/>
              <a:gd name="connsiteX1" fmla="*/ 885948 w 11296744"/>
              <a:gd name="connsiteY1" fmla="*/ 0 h 226415"/>
              <a:gd name="connsiteX2" fmla="*/ 889927 w 11296744"/>
              <a:gd name="connsiteY2" fmla="*/ 139 h 226415"/>
              <a:gd name="connsiteX3" fmla="*/ 895169 w 11296744"/>
              <a:gd name="connsiteY3" fmla="*/ 0 h 226415"/>
              <a:gd name="connsiteX4" fmla="*/ 1100206 w 11296744"/>
              <a:gd name="connsiteY4" fmla="*/ 130240 h 226415"/>
              <a:gd name="connsiteX5" fmla="*/ 1254965 w 11296744"/>
              <a:gd name="connsiteY5" fmla="*/ 226410 h 226415"/>
              <a:gd name="connsiteX6" fmla="*/ 8666104 w 11296744"/>
              <a:gd name="connsiteY6" fmla="*/ 225007 h 226415"/>
              <a:gd name="connsiteX7" fmla="*/ 11296744 w 11296744"/>
              <a:gd name="connsiteY7" fmla="*/ 226410 h 226415"/>
              <a:gd name="connsiteX0" fmla="*/ 0 w 8666104"/>
              <a:gd name="connsiteY0" fmla="*/ 0 h 226415"/>
              <a:gd name="connsiteX1" fmla="*/ 885948 w 8666104"/>
              <a:gd name="connsiteY1" fmla="*/ 0 h 226415"/>
              <a:gd name="connsiteX2" fmla="*/ 889927 w 8666104"/>
              <a:gd name="connsiteY2" fmla="*/ 139 h 226415"/>
              <a:gd name="connsiteX3" fmla="*/ 895169 w 8666104"/>
              <a:gd name="connsiteY3" fmla="*/ 0 h 226415"/>
              <a:gd name="connsiteX4" fmla="*/ 1100206 w 8666104"/>
              <a:gd name="connsiteY4" fmla="*/ 130240 h 226415"/>
              <a:gd name="connsiteX5" fmla="*/ 1254965 w 8666104"/>
              <a:gd name="connsiteY5" fmla="*/ 226410 h 226415"/>
              <a:gd name="connsiteX6" fmla="*/ 8666104 w 8666104"/>
              <a:gd name="connsiteY6" fmla="*/ 225007 h 226415"/>
              <a:gd name="connsiteX0" fmla="*/ 0 w 8666104"/>
              <a:gd name="connsiteY0" fmla="*/ 0 h 226415"/>
              <a:gd name="connsiteX1" fmla="*/ 885948 w 8666104"/>
              <a:gd name="connsiteY1" fmla="*/ 0 h 226415"/>
              <a:gd name="connsiteX2" fmla="*/ 889927 w 8666104"/>
              <a:gd name="connsiteY2" fmla="*/ 139 h 226415"/>
              <a:gd name="connsiteX3" fmla="*/ 895169 w 8666104"/>
              <a:gd name="connsiteY3" fmla="*/ 0 h 226415"/>
              <a:gd name="connsiteX4" fmla="*/ 1100206 w 8666104"/>
              <a:gd name="connsiteY4" fmla="*/ 130240 h 226415"/>
              <a:gd name="connsiteX5" fmla="*/ 1254965 w 8666104"/>
              <a:gd name="connsiteY5" fmla="*/ 226410 h 226415"/>
              <a:gd name="connsiteX6" fmla="*/ 8666104 w 8666104"/>
              <a:gd name="connsiteY6" fmla="*/ 225007 h 226415"/>
              <a:gd name="connsiteX0" fmla="*/ 0 w 7494529"/>
              <a:gd name="connsiteY0" fmla="*/ 0 h 226415"/>
              <a:gd name="connsiteX1" fmla="*/ 885948 w 7494529"/>
              <a:gd name="connsiteY1" fmla="*/ 0 h 226415"/>
              <a:gd name="connsiteX2" fmla="*/ 889927 w 7494529"/>
              <a:gd name="connsiteY2" fmla="*/ 139 h 226415"/>
              <a:gd name="connsiteX3" fmla="*/ 895169 w 7494529"/>
              <a:gd name="connsiteY3" fmla="*/ 0 h 226415"/>
              <a:gd name="connsiteX4" fmla="*/ 1100206 w 7494529"/>
              <a:gd name="connsiteY4" fmla="*/ 130240 h 226415"/>
              <a:gd name="connsiteX5" fmla="*/ 1254965 w 7494529"/>
              <a:gd name="connsiteY5" fmla="*/ 226410 h 226415"/>
              <a:gd name="connsiteX6" fmla="*/ 7494529 w 7494529"/>
              <a:gd name="connsiteY6" fmla="*/ 225007 h 22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94529" h="226415">
                <a:moveTo>
                  <a:pt x="0" y="0"/>
                </a:moveTo>
                <a:lnTo>
                  <a:pt x="885948" y="0"/>
                </a:lnTo>
                <a:cubicBezTo>
                  <a:pt x="887438" y="0"/>
                  <a:pt x="888739" y="0"/>
                  <a:pt x="889927" y="139"/>
                </a:cubicBezTo>
                <a:cubicBezTo>
                  <a:pt x="891670" y="139"/>
                  <a:pt x="893413" y="0"/>
                  <a:pt x="895169" y="0"/>
                </a:cubicBezTo>
                <a:cubicBezTo>
                  <a:pt x="982987" y="-16"/>
                  <a:pt x="1062896" y="50742"/>
                  <a:pt x="1100206" y="130240"/>
                </a:cubicBezTo>
                <a:cubicBezTo>
                  <a:pt x="1128872" y="189510"/>
                  <a:pt x="1189129" y="226954"/>
                  <a:pt x="1254965" y="226410"/>
                </a:cubicBezTo>
                <a:lnTo>
                  <a:pt x="7494529" y="225007"/>
                </a:lnTo>
              </a:path>
            </a:pathLst>
          </a:custGeom>
          <a:noFill/>
          <a:ln w="12625" cap="flat">
            <a:solidFill>
              <a:srgbClr val="D9D9D9"/>
            </a:solidFill>
            <a:prstDash val="solid"/>
            <a:miter/>
          </a:ln>
        </p:spPr>
        <p:txBody>
          <a:bodyPr rtlCol="0" anchor="ctr"/>
          <a:lstStyle/>
          <a:p>
            <a:endParaRPr lang="en-US"/>
          </a:p>
        </p:txBody>
      </p:sp>
      <p:pic>
        <p:nvPicPr>
          <p:cNvPr id="17" name="Graphic 16">
            <a:extLst>
              <a:ext uri="{FF2B5EF4-FFF2-40B4-BE49-F238E27FC236}">
                <a16:creationId xmlns:a16="http://schemas.microsoft.com/office/drawing/2014/main" id="{6C1914F3-6061-4DF1-9937-3D20235AFC8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7369" y="6460935"/>
            <a:ext cx="902777" cy="273392"/>
          </a:xfrm>
          <a:prstGeom prst="rect">
            <a:avLst/>
          </a:prstGeom>
        </p:spPr>
      </p:pic>
      <p:sp>
        <p:nvSpPr>
          <p:cNvPr id="10" name="TextBox 9">
            <a:extLst>
              <a:ext uri="{FF2B5EF4-FFF2-40B4-BE49-F238E27FC236}">
                <a16:creationId xmlns:a16="http://schemas.microsoft.com/office/drawing/2014/main" id="{5FC33B24-FFC4-430E-B816-CAE2BE77204D}"/>
              </a:ext>
              <a:ext uri="{C183D7F6-B498-43B3-948B-1728B52AA6E4}">
                <adec:decorative xmlns:adec="http://schemas.microsoft.com/office/drawing/2017/decorative" val="1"/>
              </a:ext>
            </a:extLst>
          </p:cNvPr>
          <p:cNvSpPr txBox="1"/>
          <p:nvPr userDrawn="1"/>
        </p:nvSpPr>
        <p:spPr>
          <a:xfrm>
            <a:off x="7568503"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1" name="TextBox 10">
            <a:extLst>
              <a:ext uri="{FF2B5EF4-FFF2-40B4-BE49-F238E27FC236}">
                <a16:creationId xmlns:a16="http://schemas.microsoft.com/office/drawing/2014/main" id="{79D17731-32F1-4BFD-9063-9C8631C53931}"/>
              </a:ext>
              <a:ext uri="{C183D7F6-B498-43B3-948B-1728B52AA6E4}">
                <adec:decorative xmlns:adec="http://schemas.microsoft.com/office/drawing/2017/decorative" val="1"/>
              </a:ext>
            </a:extLst>
          </p:cNvPr>
          <p:cNvSpPr txBox="1"/>
          <p:nvPr userDrawn="1"/>
        </p:nvSpPr>
        <p:spPr>
          <a:xfrm>
            <a:off x="7134225"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3" name="Title 2">
            <a:extLst>
              <a:ext uri="{FF2B5EF4-FFF2-40B4-BE49-F238E27FC236}">
                <a16:creationId xmlns:a16="http://schemas.microsoft.com/office/drawing/2014/main" id="{59AD7422-67B7-40AB-A6ED-AB8D48E2D7DB}"/>
              </a:ext>
              <a:ext uri="{C183D7F6-B498-43B3-948B-1728B52AA6E4}">
                <adec:decorative xmlns:adec="http://schemas.microsoft.com/office/drawing/2017/decorative" val="0"/>
              </a:ext>
            </a:extLst>
          </p:cNvPr>
          <p:cNvSpPr>
            <a:spLocks noGrp="1"/>
          </p:cNvSpPr>
          <p:nvPr>
            <p:ph type="title" hasCustomPrompt="1"/>
          </p:nvPr>
        </p:nvSpPr>
        <p:spPr>
          <a:xfrm>
            <a:off x="440695" y="306365"/>
            <a:ext cx="7486619" cy="849289"/>
          </a:xfrm>
        </p:spPr>
        <p:txBody>
          <a:bodyPr/>
          <a:lstStyle/>
          <a:p>
            <a:r>
              <a:rPr lang="en-US"/>
              <a:t>Click to add title</a:t>
            </a:r>
          </a:p>
        </p:txBody>
      </p:sp>
      <p:sp>
        <p:nvSpPr>
          <p:cNvPr id="14" name="Text Placeholder 3">
            <a:extLst>
              <a:ext uri="{FF2B5EF4-FFF2-40B4-BE49-F238E27FC236}">
                <a16:creationId xmlns:a16="http://schemas.microsoft.com/office/drawing/2014/main" id="{7052426A-398C-48F5-B3F2-0481DD19DFAC}"/>
              </a:ext>
            </a:extLst>
          </p:cNvPr>
          <p:cNvSpPr>
            <a:spLocks noGrp="1"/>
          </p:cNvSpPr>
          <p:nvPr>
            <p:ph type="body" sz="quarter" idx="26" hasCustomPrompt="1"/>
          </p:nvPr>
        </p:nvSpPr>
        <p:spPr>
          <a:xfrm>
            <a:off x="440695" y="1222606"/>
            <a:ext cx="7486619" cy="238720"/>
          </a:xfrm>
          <a:prstGeom prst="rect">
            <a:avLst/>
          </a:prstGeom>
        </p:spPr>
        <p:txBody>
          <a:bodyPr vert="horz" lIns="0" tIns="0" rIns="0" bIns="0" rtlCol="0">
            <a:noAutofit/>
          </a:bodyPr>
          <a:lstStyle>
            <a:lvl1pPr>
              <a:defRPr lang="en-IN" sz="1600" b="1" dirty="0">
                <a:latin typeface="+mn-lt"/>
                <a:ea typeface="Open Sans Semibold" panose="020B0706030804020204" pitchFamily="34" charset="0"/>
                <a:cs typeface="Open Sans Semibold" panose="020B0706030804020204" pitchFamily="34" charset="0"/>
              </a:defRPr>
            </a:lvl1pPr>
          </a:lstStyle>
          <a:p>
            <a:pPr lvl="0">
              <a:spcBef>
                <a:spcPts val="0"/>
              </a:spcBef>
            </a:pPr>
            <a:r>
              <a:rPr lang="en-US"/>
              <a:t>Click to add subtitle</a:t>
            </a:r>
            <a:endParaRPr lang="en-IN"/>
          </a:p>
        </p:txBody>
      </p:sp>
      <p:sp>
        <p:nvSpPr>
          <p:cNvPr id="12" name="Text Placeholder 6">
            <a:extLst>
              <a:ext uri="{FF2B5EF4-FFF2-40B4-BE49-F238E27FC236}">
                <a16:creationId xmlns:a16="http://schemas.microsoft.com/office/drawing/2014/main" id="{ECB3C5DF-73DC-4C03-ABDA-A42788648F49}"/>
              </a:ext>
            </a:extLst>
          </p:cNvPr>
          <p:cNvSpPr>
            <a:spLocks noGrp="1"/>
          </p:cNvSpPr>
          <p:nvPr>
            <p:ph idx="51" hasCustomPrompt="1"/>
          </p:nvPr>
        </p:nvSpPr>
        <p:spPr>
          <a:xfrm>
            <a:off x="439316" y="1515577"/>
            <a:ext cx="7488000" cy="4685197"/>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3" name="Picture Placeholder 6">
            <a:extLst>
              <a:ext uri="{FF2B5EF4-FFF2-40B4-BE49-F238E27FC236}">
                <a16:creationId xmlns:a16="http://schemas.microsoft.com/office/drawing/2014/main" id="{81EED8B9-D084-415B-AAE0-E1049377ABF0}"/>
              </a:ext>
              <a:ext uri="{C183D7F6-B498-43B3-948B-1728B52AA6E4}">
                <adec:decorative xmlns:adec="http://schemas.microsoft.com/office/drawing/2017/decorative" val="1"/>
              </a:ext>
            </a:extLst>
          </p:cNvPr>
          <p:cNvSpPr>
            <a:spLocks noGrp="1"/>
          </p:cNvSpPr>
          <p:nvPr>
            <p:ph type="pic" sz="quarter" idx="13" hasCustomPrompt="1"/>
          </p:nvPr>
        </p:nvSpPr>
        <p:spPr>
          <a:xfrm>
            <a:off x="8153400" y="-1"/>
            <a:ext cx="4038600" cy="6858000"/>
          </a:xfrm>
          <a:prstGeom prst="rect">
            <a:avLst/>
          </a:prstGeom>
          <a:solidFill>
            <a:schemeClr val="bg1"/>
          </a:solidFill>
        </p:spPr>
        <p:txBody>
          <a:bodyPr lIns="0" tIns="0" rIns="0" bIns="0" anchor="ctr">
            <a:noAutofit/>
          </a:bodyPr>
          <a:lstStyle>
            <a:lvl1pPr marL="0" indent="0" algn="ctr">
              <a:buFont typeface="Arial" panose="020B0604020202020204" pitchFamily="34" charset="0"/>
              <a:buNone/>
              <a:defRPr/>
            </a:lvl1pPr>
          </a:lstStyle>
          <a:p>
            <a:r>
              <a:rPr lang="en-US"/>
              <a:t>Click to add Picture</a:t>
            </a:r>
          </a:p>
        </p:txBody>
      </p:sp>
    </p:spTree>
    <p:extLst>
      <p:ext uri="{BB962C8B-B14F-4D97-AF65-F5344CB8AC3E}">
        <p14:creationId xmlns:p14="http://schemas.microsoft.com/office/powerpoint/2010/main" val="39003665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Right_Slim_Picture">
    <p:spTree>
      <p:nvGrpSpPr>
        <p:cNvPr id="1" name=""/>
        <p:cNvGrpSpPr/>
        <p:nvPr/>
      </p:nvGrpSpPr>
      <p:grpSpPr>
        <a:xfrm>
          <a:off x="0" y="0"/>
          <a:ext cx="0" cy="0"/>
          <a:chOff x="0" y="0"/>
          <a:chExt cx="0" cy="0"/>
        </a:xfrm>
      </p:grpSpPr>
      <p:sp>
        <p:nvSpPr>
          <p:cNvPr id="11" name="Graphic 15">
            <a:extLst>
              <a:ext uri="{FF2B5EF4-FFF2-40B4-BE49-F238E27FC236}">
                <a16:creationId xmlns:a16="http://schemas.microsoft.com/office/drawing/2014/main" id="{A313B10E-991C-4E73-B535-4FC2F7A33E1C}"/>
              </a:ext>
              <a:ext uri="{C183D7F6-B498-43B3-948B-1728B52AA6E4}">
                <adec:decorative xmlns:adec="http://schemas.microsoft.com/office/drawing/2017/decorative" val="1"/>
              </a:ext>
            </a:extLst>
          </p:cNvPr>
          <p:cNvSpPr/>
          <p:nvPr userDrawn="1"/>
        </p:nvSpPr>
        <p:spPr>
          <a:xfrm>
            <a:off x="449322" y="6347243"/>
            <a:ext cx="8666104" cy="226415"/>
          </a:xfrm>
          <a:custGeom>
            <a:avLst/>
            <a:gdLst>
              <a:gd name="connsiteX0" fmla="*/ 0 w 11296743"/>
              <a:gd name="connsiteY0" fmla="*/ 0 h 226415"/>
              <a:gd name="connsiteX1" fmla="*/ 885948 w 11296743"/>
              <a:gd name="connsiteY1" fmla="*/ 0 h 226415"/>
              <a:gd name="connsiteX2" fmla="*/ 889927 w 11296743"/>
              <a:gd name="connsiteY2" fmla="*/ 139 h 226415"/>
              <a:gd name="connsiteX3" fmla="*/ 895169 w 11296743"/>
              <a:gd name="connsiteY3" fmla="*/ 0 h 226415"/>
              <a:gd name="connsiteX4" fmla="*/ 1100206 w 11296743"/>
              <a:gd name="connsiteY4" fmla="*/ 130240 h 226415"/>
              <a:gd name="connsiteX5" fmla="*/ 1254965 w 11296743"/>
              <a:gd name="connsiteY5" fmla="*/ 226410 h 226415"/>
              <a:gd name="connsiteX6" fmla="*/ 11296744 w 11296743"/>
              <a:gd name="connsiteY6" fmla="*/ 226410 h 226415"/>
              <a:gd name="connsiteX0" fmla="*/ 0 w 11296744"/>
              <a:gd name="connsiteY0" fmla="*/ 0 h 226415"/>
              <a:gd name="connsiteX1" fmla="*/ 885948 w 11296744"/>
              <a:gd name="connsiteY1" fmla="*/ 0 h 226415"/>
              <a:gd name="connsiteX2" fmla="*/ 889927 w 11296744"/>
              <a:gd name="connsiteY2" fmla="*/ 139 h 226415"/>
              <a:gd name="connsiteX3" fmla="*/ 895169 w 11296744"/>
              <a:gd name="connsiteY3" fmla="*/ 0 h 226415"/>
              <a:gd name="connsiteX4" fmla="*/ 1100206 w 11296744"/>
              <a:gd name="connsiteY4" fmla="*/ 130240 h 226415"/>
              <a:gd name="connsiteX5" fmla="*/ 1254965 w 11296744"/>
              <a:gd name="connsiteY5" fmla="*/ 226410 h 226415"/>
              <a:gd name="connsiteX6" fmla="*/ 8666104 w 11296744"/>
              <a:gd name="connsiteY6" fmla="*/ 225007 h 226415"/>
              <a:gd name="connsiteX7" fmla="*/ 11296744 w 11296744"/>
              <a:gd name="connsiteY7" fmla="*/ 226410 h 226415"/>
              <a:gd name="connsiteX0" fmla="*/ 0 w 8666104"/>
              <a:gd name="connsiteY0" fmla="*/ 0 h 226415"/>
              <a:gd name="connsiteX1" fmla="*/ 885948 w 8666104"/>
              <a:gd name="connsiteY1" fmla="*/ 0 h 226415"/>
              <a:gd name="connsiteX2" fmla="*/ 889927 w 8666104"/>
              <a:gd name="connsiteY2" fmla="*/ 139 h 226415"/>
              <a:gd name="connsiteX3" fmla="*/ 895169 w 8666104"/>
              <a:gd name="connsiteY3" fmla="*/ 0 h 226415"/>
              <a:gd name="connsiteX4" fmla="*/ 1100206 w 8666104"/>
              <a:gd name="connsiteY4" fmla="*/ 130240 h 226415"/>
              <a:gd name="connsiteX5" fmla="*/ 1254965 w 8666104"/>
              <a:gd name="connsiteY5" fmla="*/ 226410 h 226415"/>
              <a:gd name="connsiteX6" fmla="*/ 8666104 w 8666104"/>
              <a:gd name="connsiteY6" fmla="*/ 225007 h 226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66104" h="226415">
                <a:moveTo>
                  <a:pt x="0" y="0"/>
                </a:moveTo>
                <a:lnTo>
                  <a:pt x="885948" y="0"/>
                </a:lnTo>
                <a:cubicBezTo>
                  <a:pt x="887438" y="0"/>
                  <a:pt x="888739" y="0"/>
                  <a:pt x="889927" y="139"/>
                </a:cubicBezTo>
                <a:cubicBezTo>
                  <a:pt x="891670" y="139"/>
                  <a:pt x="893413" y="0"/>
                  <a:pt x="895169" y="0"/>
                </a:cubicBezTo>
                <a:cubicBezTo>
                  <a:pt x="982987" y="-16"/>
                  <a:pt x="1062896" y="50742"/>
                  <a:pt x="1100206" y="130240"/>
                </a:cubicBezTo>
                <a:cubicBezTo>
                  <a:pt x="1128872" y="189510"/>
                  <a:pt x="1189129" y="226954"/>
                  <a:pt x="1254965" y="226410"/>
                </a:cubicBezTo>
                <a:lnTo>
                  <a:pt x="8666104" y="225007"/>
                </a:lnTo>
              </a:path>
            </a:pathLst>
          </a:custGeom>
          <a:noFill/>
          <a:ln w="12625" cap="flat">
            <a:solidFill>
              <a:srgbClr val="D9D9D9"/>
            </a:solidFill>
            <a:prstDash val="solid"/>
            <a:miter/>
          </a:ln>
        </p:spPr>
        <p:txBody>
          <a:bodyPr rtlCol="0" anchor="ctr"/>
          <a:lstStyle/>
          <a:p>
            <a:endParaRPr lang="en-US"/>
          </a:p>
        </p:txBody>
      </p:sp>
      <p:pic>
        <p:nvPicPr>
          <p:cNvPr id="15" name="Graphic 14">
            <a:extLst>
              <a:ext uri="{FF2B5EF4-FFF2-40B4-BE49-F238E27FC236}">
                <a16:creationId xmlns:a16="http://schemas.microsoft.com/office/drawing/2014/main" id="{3B31F478-1AD4-48E1-9D5F-1A6F4F4E574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7369" y="6460935"/>
            <a:ext cx="902777" cy="273392"/>
          </a:xfrm>
          <a:prstGeom prst="rect">
            <a:avLst/>
          </a:prstGeom>
        </p:spPr>
      </p:pic>
      <p:sp>
        <p:nvSpPr>
          <p:cNvPr id="12" name="TextBox 11">
            <a:extLst>
              <a:ext uri="{FF2B5EF4-FFF2-40B4-BE49-F238E27FC236}">
                <a16:creationId xmlns:a16="http://schemas.microsoft.com/office/drawing/2014/main" id="{FC4BE04E-79ED-4B62-AEFE-F1E3DF813876}"/>
              </a:ext>
              <a:ext uri="{C183D7F6-B498-43B3-948B-1728B52AA6E4}">
                <adec:decorative xmlns:adec="http://schemas.microsoft.com/office/drawing/2017/decorative" val="1"/>
              </a:ext>
            </a:extLst>
          </p:cNvPr>
          <p:cNvSpPr txBox="1"/>
          <p:nvPr userDrawn="1"/>
        </p:nvSpPr>
        <p:spPr>
          <a:xfrm>
            <a:off x="8759128"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6" name="TextBox 15">
            <a:extLst>
              <a:ext uri="{FF2B5EF4-FFF2-40B4-BE49-F238E27FC236}">
                <a16:creationId xmlns:a16="http://schemas.microsoft.com/office/drawing/2014/main" id="{379255DA-98A0-4C52-8B17-0B0F6912BE2F}"/>
              </a:ext>
              <a:ext uri="{C183D7F6-B498-43B3-948B-1728B52AA6E4}">
                <adec:decorative xmlns:adec="http://schemas.microsoft.com/office/drawing/2017/decorative" val="1"/>
              </a:ext>
            </a:extLst>
          </p:cNvPr>
          <p:cNvSpPr txBox="1"/>
          <p:nvPr userDrawn="1"/>
        </p:nvSpPr>
        <p:spPr>
          <a:xfrm>
            <a:off x="8324850"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13" name="Freeform 4">
            <a:extLst>
              <a:ext uri="{FF2B5EF4-FFF2-40B4-BE49-F238E27FC236}">
                <a16:creationId xmlns:a16="http://schemas.microsoft.com/office/drawing/2014/main" id="{0B8CD21D-C8D4-4E93-AA89-9FBA634522DF}"/>
              </a:ext>
              <a:ext uri="{C183D7F6-B498-43B3-948B-1728B52AA6E4}">
                <adec:decorative xmlns:adec="http://schemas.microsoft.com/office/drawing/2017/decorative" val="1"/>
              </a:ext>
            </a:extLst>
          </p:cNvPr>
          <p:cNvSpPr/>
          <p:nvPr userDrawn="1"/>
        </p:nvSpPr>
        <p:spPr>
          <a:xfrm>
            <a:off x="423443" y="1225409"/>
            <a:ext cx="8712000" cy="565387"/>
          </a:xfrm>
          <a:custGeom>
            <a:avLst/>
            <a:gdLst/>
            <a:ahLst/>
            <a:cxnLst/>
            <a:rect l="l" t="t" r="r" b="b"/>
            <a:pathLst>
              <a:path w="5490196" h="363355">
                <a:moveTo>
                  <a:pt x="0" y="0"/>
                </a:moveTo>
                <a:lnTo>
                  <a:pt x="5490196" y="0"/>
                </a:lnTo>
                <a:lnTo>
                  <a:pt x="5490196" y="363355"/>
                </a:lnTo>
                <a:lnTo>
                  <a:pt x="0" y="363355"/>
                </a:lnTo>
                <a:close/>
              </a:path>
            </a:pathLst>
          </a:custGeom>
          <a:solidFill>
            <a:srgbClr val="1167A6"/>
          </a:solidFill>
        </p:spPr>
        <p:txBody>
          <a:bodyPr/>
          <a:lstStyle/>
          <a:p>
            <a:endParaRPr lang="en-US"/>
          </a:p>
        </p:txBody>
      </p:sp>
      <p:sp>
        <p:nvSpPr>
          <p:cNvPr id="3" name="Title 2">
            <a:extLst>
              <a:ext uri="{FF2B5EF4-FFF2-40B4-BE49-F238E27FC236}">
                <a16:creationId xmlns:a16="http://schemas.microsoft.com/office/drawing/2014/main" id="{448070C6-ED05-41AB-A4B3-372748E0EF22}"/>
              </a:ext>
              <a:ext uri="{C183D7F6-B498-43B3-948B-1728B52AA6E4}">
                <adec:decorative xmlns:adec="http://schemas.microsoft.com/office/drawing/2017/decorative" val="0"/>
              </a:ext>
            </a:extLst>
          </p:cNvPr>
          <p:cNvSpPr>
            <a:spLocks noGrp="1"/>
          </p:cNvSpPr>
          <p:nvPr>
            <p:ph type="title" hasCustomPrompt="1"/>
          </p:nvPr>
        </p:nvSpPr>
        <p:spPr>
          <a:xfrm>
            <a:off x="440695" y="304800"/>
            <a:ext cx="8712000" cy="849289"/>
          </a:xfrm>
        </p:spPr>
        <p:txBody>
          <a:bodyPr/>
          <a:lstStyle/>
          <a:p>
            <a:r>
              <a:rPr lang="en-US"/>
              <a:t>Click to add title</a:t>
            </a:r>
          </a:p>
        </p:txBody>
      </p:sp>
      <p:sp>
        <p:nvSpPr>
          <p:cNvPr id="14" name="Text Placeholder 3">
            <a:extLst>
              <a:ext uri="{FF2B5EF4-FFF2-40B4-BE49-F238E27FC236}">
                <a16:creationId xmlns:a16="http://schemas.microsoft.com/office/drawing/2014/main" id="{7052426A-398C-48F5-B3F2-0481DD19DFAC}"/>
              </a:ext>
            </a:extLst>
          </p:cNvPr>
          <p:cNvSpPr>
            <a:spLocks noGrp="1"/>
          </p:cNvSpPr>
          <p:nvPr>
            <p:ph type="body" sz="quarter" idx="26" hasCustomPrompt="1"/>
          </p:nvPr>
        </p:nvSpPr>
        <p:spPr>
          <a:xfrm>
            <a:off x="481763" y="1264973"/>
            <a:ext cx="8595360" cy="486258"/>
          </a:xfrm>
          <a:prstGeom prst="rect">
            <a:avLst/>
          </a:prstGeom>
        </p:spPr>
        <p:txBody>
          <a:bodyPr lIns="0" tIns="0" rIns="0" bIns="0" anchor="ctr"/>
          <a:lstStyle>
            <a:lvl1pPr>
              <a:spcBef>
                <a:spcPts val="0"/>
              </a:spcBef>
              <a:defRPr sz="1600" b="1">
                <a:solidFill>
                  <a:schemeClr val="bg1"/>
                </a:solidFill>
                <a:latin typeface="+mn-lt"/>
                <a:ea typeface="Open Sans Semibold" panose="020B0706030804020204" pitchFamily="34" charset="0"/>
                <a:cs typeface="Open Sans Semibold" panose="020B0706030804020204" pitchFamily="34" charset="0"/>
              </a:defRPr>
            </a:lvl1pPr>
          </a:lstStyle>
          <a:p>
            <a:pPr lvl="0"/>
            <a:r>
              <a:rPr lang="en-US"/>
              <a:t>Click to add subtitle</a:t>
            </a:r>
            <a:endParaRPr lang="en-IN"/>
          </a:p>
        </p:txBody>
      </p:sp>
      <p:sp>
        <p:nvSpPr>
          <p:cNvPr id="18" name="Text Placeholder 6">
            <a:extLst>
              <a:ext uri="{FF2B5EF4-FFF2-40B4-BE49-F238E27FC236}">
                <a16:creationId xmlns:a16="http://schemas.microsoft.com/office/drawing/2014/main" id="{984D3F7C-BB3B-4894-B845-CF8A6E1BF15E}"/>
              </a:ext>
            </a:extLst>
          </p:cNvPr>
          <p:cNvSpPr>
            <a:spLocks noGrp="1"/>
          </p:cNvSpPr>
          <p:nvPr>
            <p:ph idx="51" hasCustomPrompt="1"/>
          </p:nvPr>
        </p:nvSpPr>
        <p:spPr>
          <a:xfrm>
            <a:off x="439313" y="1847850"/>
            <a:ext cx="8712000" cy="4349223"/>
          </a:xfrm>
          <a:prstGeom prst="rect">
            <a:avLst/>
          </a:prstGeom>
        </p:spPr>
        <p:txBody>
          <a:bodyPr vert="horz" lIns="0" tIns="0" rIns="0" bIns="0" rtlCol="0">
            <a:noAutofit/>
          </a:bodyPr>
          <a:lstStyle>
            <a:lvl1pPr>
              <a:defRPr sz="1600">
                <a:solidFill>
                  <a:srgbClr val="4F4F4F"/>
                </a:solidFill>
              </a:defRPr>
            </a:lvl1pPr>
            <a:lvl2pPr>
              <a:defRPr sz="1400"/>
            </a:lvl2pPr>
            <a:lvl3pPr>
              <a:defRPr sz="1200">
                <a:solidFill>
                  <a:srgbClr val="4F4F4F"/>
                </a:solidFill>
              </a:defRPr>
            </a:lvl3pPr>
            <a:lvl4pPr>
              <a:defRPr sz="1100">
                <a:solidFill>
                  <a:srgbClr val="4F4F4F"/>
                </a:solidFill>
              </a:defRPr>
            </a:lvl4pPr>
            <a:lvl5pPr>
              <a:defRPr sz="1050">
                <a:solidFill>
                  <a:srgbClr val="4F4F4F"/>
                </a:solidFill>
              </a:defRPr>
            </a:lvl5pPr>
            <a:lvl9pPr>
              <a:spcBef>
                <a:spcPts val="600"/>
              </a:spcBef>
              <a:defRPr sz="1400">
                <a:solidFill>
                  <a:srgbClr val="4F4F4F"/>
                </a:solidFill>
              </a:defRPr>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7" name="Picture Placeholder 6">
            <a:extLst>
              <a:ext uri="{FF2B5EF4-FFF2-40B4-BE49-F238E27FC236}">
                <a16:creationId xmlns:a16="http://schemas.microsoft.com/office/drawing/2014/main" id="{DD3348BD-9799-4204-9976-0CE749801F5D}"/>
              </a:ext>
              <a:ext uri="{C183D7F6-B498-43B3-948B-1728B52AA6E4}">
                <adec:decorative xmlns:adec="http://schemas.microsoft.com/office/drawing/2017/decorative" val="1"/>
              </a:ext>
            </a:extLst>
          </p:cNvPr>
          <p:cNvSpPr>
            <a:spLocks noGrp="1"/>
          </p:cNvSpPr>
          <p:nvPr>
            <p:ph type="pic" sz="quarter" idx="29" hasCustomPrompt="1"/>
          </p:nvPr>
        </p:nvSpPr>
        <p:spPr>
          <a:xfrm>
            <a:off x="9372600" y="0"/>
            <a:ext cx="2819400" cy="6858000"/>
          </a:xfrm>
          <a:prstGeom prst="rect">
            <a:avLst/>
          </a:prstGeom>
          <a:solidFill>
            <a:schemeClr val="bg1"/>
          </a:solidFill>
        </p:spPr>
        <p:txBody>
          <a:bodyPr lIns="0" tIns="0" rIns="0" bIns="0" anchor="ctr">
            <a:noAutofit/>
          </a:bodyPr>
          <a:lstStyle>
            <a:lvl1pPr marL="0" indent="0" algn="ctr">
              <a:buFont typeface="Arial" panose="020B0604020202020204" pitchFamily="34" charset="0"/>
              <a:buNone/>
              <a:defRPr/>
            </a:lvl1pPr>
          </a:lstStyle>
          <a:p>
            <a:r>
              <a:rPr lang="en-US"/>
              <a:t>Click to add Picture</a:t>
            </a:r>
          </a:p>
        </p:txBody>
      </p:sp>
    </p:spTree>
    <p:extLst>
      <p:ext uri="{BB962C8B-B14F-4D97-AF65-F5344CB8AC3E}">
        <p14:creationId xmlns:p14="http://schemas.microsoft.com/office/powerpoint/2010/main" val="6004199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Contact Informatio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B3BCE2-AB98-4D68-872C-51D0A7401EF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8000"/>
          </a:xfrm>
          <a:prstGeom prst="rect">
            <a:avLst/>
          </a:prstGeom>
        </p:spPr>
      </p:pic>
      <p:pic>
        <p:nvPicPr>
          <p:cNvPr id="3" name="Graphic 2">
            <a:extLst>
              <a:ext uri="{FF2B5EF4-FFF2-40B4-BE49-F238E27FC236}">
                <a16:creationId xmlns:a16="http://schemas.microsoft.com/office/drawing/2014/main" id="{17C21A44-446E-47A9-B8F4-6BC3979A80FB}"/>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106" y="0"/>
            <a:ext cx="3810000" cy="6858000"/>
          </a:xfrm>
          <a:prstGeom prst="rect">
            <a:avLst/>
          </a:prstGeom>
        </p:spPr>
      </p:pic>
      <p:pic>
        <p:nvPicPr>
          <p:cNvPr id="9" name="Graphic 8">
            <a:extLst>
              <a:ext uri="{FF2B5EF4-FFF2-40B4-BE49-F238E27FC236}">
                <a16:creationId xmlns:a16="http://schemas.microsoft.com/office/drawing/2014/main" id="{54DA32B0-29BC-4939-B265-258E4FE64EDC}"/>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5800" y="2924463"/>
            <a:ext cx="1600200" cy="484596"/>
          </a:xfrm>
          <a:prstGeom prst="rect">
            <a:avLst/>
          </a:prstGeom>
        </p:spPr>
      </p:pic>
      <p:sp>
        <p:nvSpPr>
          <p:cNvPr id="10" name="Footer Placeholder 4">
            <a:extLst>
              <a:ext uri="{FF2B5EF4-FFF2-40B4-BE49-F238E27FC236}">
                <a16:creationId xmlns:a16="http://schemas.microsoft.com/office/drawing/2014/main" id="{D9E3B457-BA86-471E-8179-F818AD1732A6}"/>
              </a:ext>
              <a:ext uri="{C183D7F6-B498-43B3-948B-1728B52AA6E4}">
                <adec:decorative xmlns:adec="http://schemas.microsoft.com/office/drawing/2017/decorative" val="1"/>
              </a:ext>
            </a:extLst>
          </p:cNvPr>
          <p:cNvSpPr txBox="1">
            <a:spLocks/>
          </p:cNvSpPr>
          <p:nvPr userDrawn="1"/>
        </p:nvSpPr>
        <p:spPr>
          <a:xfrm>
            <a:off x="11103773" y="6600312"/>
            <a:ext cx="533133" cy="213066"/>
          </a:xfrm>
          <a:prstGeom prst="rect">
            <a:avLst/>
          </a:prstGeom>
        </p:spPr>
        <p:txBody>
          <a:bodyPr vert="horz" lIns="0" tIns="0" rIns="72000" bIns="0" rtlCol="0" anchor="ctr"/>
          <a:lstStyle>
            <a:defPPr>
              <a:defRPr lang="en-US"/>
            </a:defPPr>
            <a:lvl1pPr marL="0" algn="r" defTabSz="457200" rtl="0" eaLnBrk="1" latinLnBrk="0" hangingPunct="1">
              <a:defRPr sz="8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rPr>
              <a:t>© IDC</a:t>
            </a:r>
          </a:p>
        </p:txBody>
      </p:sp>
      <p:sp>
        <p:nvSpPr>
          <p:cNvPr id="14" name="Text Placeholder 4">
            <a:extLst>
              <a:ext uri="{FF2B5EF4-FFF2-40B4-BE49-F238E27FC236}">
                <a16:creationId xmlns:a16="http://schemas.microsoft.com/office/drawing/2014/main" id="{CD373463-C779-4525-A645-9CFB059A3322}"/>
              </a:ext>
            </a:extLst>
          </p:cNvPr>
          <p:cNvSpPr>
            <a:spLocks noGrp="1"/>
          </p:cNvSpPr>
          <p:nvPr>
            <p:ph type="body" sz="quarter" idx="13" hasCustomPrompt="1"/>
          </p:nvPr>
        </p:nvSpPr>
        <p:spPr>
          <a:xfrm>
            <a:off x="4349519" y="2362200"/>
            <a:ext cx="7502152" cy="362022"/>
          </a:xfrm>
          <a:prstGeom prst="rect">
            <a:avLst/>
          </a:prstGeom>
        </p:spPr>
        <p:txBody>
          <a:bodyPr anchor="ctr"/>
          <a:lstStyle>
            <a:lvl1pPr>
              <a:spcBef>
                <a:spcPts val="0"/>
              </a:spcBef>
              <a:defRPr sz="28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For Additional Information</a:t>
            </a:r>
          </a:p>
        </p:txBody>
      </p:sp>
      <p:sp>
        <p:nvSpPr>
          <p:cNvPr id="13" name="Text Placeholder 4">
            <a:extLst>
              <a:ext uri="{FF2B5EF4-FFF2-40B4-BE49-F238E27FC236}">
                <a16:creationId xmlns:a16="http://schemas.microsoft.com/office/drawing/2014/main" id="{162C2E6E-2853-4BF6-B405-C256DD883B82}"/>
              </a:ext>
            </a:extLst>
          </p:cNvPr>
          <p:cNvSpPr>
            <a:spLocks noGrp="1"/>
          </p:cNvSpPr>
          <p:nvPr>
            <p:ph type="body" sz="quarter" idx="14" hasCustomPrompt="1"/>
          </p:nvPr>
        </p:nvSpPr>
        <p:spPr>
          <a:xfrm>
            <a:off x="4349519" y="2895600"/>
            <a:ext cx="7502152" cy="1143000"/>
          </a:xfrm>
          <a:prstGeom prst="rect">
            <a:avLst/>
          </a:prstGeom>
        </p:spPr>
        <p:txBody>
          <a:bodyPr anchor="t"/>
          <a:lstStyle>
            <a:lvl1pPr>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Name</a:t>
            </a:r>
            <a:br>
              <a:rPr lang="en-US"/>
            </a:br>
            <a:r>
              <a:rPr lang="en-US"/>
              <a:t>Email</a:t>
            </a:r>
            <a:br>
              <a:rPr lang="en-US"/>
            </a:br>
            <a:r>
              <a:rPr lang="en-US"/>
              <a:t>Phone</a:t>
            </a:r>
            <a:br>
              <a:rPr lang="en-US"/>
            </a:br>
            <a:r>
              <a:rPr lang="en-US"/>
              <a:t>Twitter</a:t>
            </a:r>
          </a:p>
        </p:txBody>
      </p:sp>
      <p:sp>
        <p:nvSpPr>
          <p:cNvPr id="7" name="Text Placeholder 6">
            <a:extLst>
              <a:ext uri="{FF2B5EF4-FFF2-40B4-BE49-F238E27FC236}">
                <a16:creationId xmlns:a16="http://schemas.microsoft.com/office/drawing/2014/main" id="{766F2A7C-21D5-4018-8EF1-FE9BF7ACA9E7}"/>
              </a:ext>
            </a:extLst>
          </p:cNvPr>
          <p:cNvSpPr>
            <a:spLocks noGrp="1"/>
          </p:cNvSpPr>
          <p:nvPr>
            <p:ph type="body" sz="quarter" idx="12" hasCustomPrompt="1"/>
          </p:nvPr>
        </p:nvSpPr>
        <p:spPr>
          <a:xfrm>
            <a:off x="152400" y="5871853"/>
            <a:ext cx="3096368" cy="300347"/>
          </a:xfrm>
          <a:prstGeom prst="rect">
            <a:avLst/>
          </a:prstGeom>
        </p:spPr>
        <p:txBody>
          <a:bodyPr>
            <a:noAutofit/>
          </a:bodyPr>
          <a:lstStyle>
            <a:lvl1pPr marL="0" indent="0" algn="r" defTabSz="457200" rtl="0" eaLnBrk="1" latinLnBrk="0" hangingPunct="1">
              <a:lnSpc>
                <a:spcPct val="100000"/>
              </a:lnSpc>
              <a:spcBef>
                <a:spcPts val="0"/>
              </a:spcBef>
              <a:spcAft>
                <a:spcPts val="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File #</a:t>
            </a:r>
          </a:p>
        </p:txBody>
      </p:sp>
    </p:spTree>
    <p:extLst>
      <p:ext uri="{BB962C8B-B14F-4D97-AF65-F5344CB8AC3E}">
        <p14:creationId xmlns:p14="http://schemas.microsoft.com/office/powerpoint/2010/main" val="30804060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2_Contact Informatio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B3BCE2-AB98-4D68-872C-51D0A7401EF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8000"/>
          </a:xfrm>
          <a:prstGeom prst="rect">
            <a:avLst/>
          </a:prstGeom>
        </p:spPr>
      </p:pic>
      <p:pic>
        <p:nvPicPr>
          <p:cNvPr id="3" name="Graphic 2">
            <a:extLst>
              <a:ext uri="{FF2B5EF4-FFF2-40B4-BE49-F238E27FC236}">
                <a16:creationId xmlns:a16="http://schemas.microsoft.com/office/drawing/2014/main" id="{17C21A44-446E-47A9-B8F4-6BC3979A80FB}"/>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106" y="0"/>
            <a:ext cx="3810000" cy="6858000"/>
          </a:xfrm>
          <a:prstGeom prst="rect">
            <a:avLst/>
          </a:prstGeom>
        </p:spPr>
      </p:pic>
      <p:pic>
        <p:nvPicPr>
          <p:cNvPr id="9" name="Graphic 8">
            <a:extLst>
              <a:ext uri="{FF2B5EF4-FFF2-40B4-BE49-F238E27FC236}">
                <a16:creationId xmlns:a16="http://schemas.microsoft.com/office/drawing/2014/main" id="{54DA32B0-29BC-4939-B265-258E4FE64EDC}"/>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5800" y="2924463"/>
            <a:ext cx="1600200" cy="484596"/>
          </a:xfrm>
          <a:prstGeom prst="rect">
            <a:avLst/>
          </a:prstGeom>
        </p:spPr>
      </p:pic>
      <p:grpSp>
        <p:nvGrpSpPr>
          <p:cNvPr id="22" name="Group 21">
            <a:extLst>
              <a:ext uri="{FF2B5EF4-FFF2-40B4-BE49-F238E27FC236}">
                <a16:creationId xmlns:a16="http://schemas.microsoft.com/office/drawing/2014/main" id="{19C7A309-4796-48D4-A89B-749CBE503F47}"/>
              </a:ext>
              <a:ext uri="{C183D7F6-B498-43B3-948B-1728B52AA6E4}">
                <adec:decorative xmlns:adec="http://schemas.microsoft.com/office/drawing/2017/decorative" val="1"/>
              </a:ext>
            </a:extLst>
          </p:cNvPr>
          <p:cNvGrpSpPr/>
          <p:nvPr userDrawn="1"/>
        </p:nvGrpSpPr>
        <p:grpSpPr>
          <a:xfrm>
            <a:off x="4349519" y="5789721"/>
            <a:ext cx="1168992" cy="401457"/>
            <a:chOff x="4349519" y="5943600"/>
            <a:chExt cx="1168992" cy="401457"/>
          </a:xfrm>
        </p:grpSpPr>
        <p:pic>
          <p:nvPicPr>
            <p:cNvPr id="23" name="Graphic 22">
              <a:extLst>
                <a:ext uri="{FF2B5EF4-FFF2-40B4-BE49-F238E27FC236}">
                  <a16:creationId xmlns:a16="http://schemas.microsoft.com/office/drawing/2014/main" id="{040C0217-CEFA-424C-94E4-D618508D9F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49519" y="5943600"/>
              <a:ext cx="401457" cy="401457"/>
            </a:xfrm>
            <a:prstGeom prst="rect">
              <a:avLst/>
            </a:prstGeom>
          </p:spPr>
        </p:pic>
        <p:sp>
          <p:nvSpPr>
            <p:cNvPr id="24" name="TextBox 23">
              <a:extLst>
                <a:ext uri="{FF2B5EF4-FFF2-40B4-BE49-F238E27FC236}">
                  <a16:creationId xmlns:a16="http://schemas.microsoft.com/office/drawing/2014/main" id="{D7436889-3255-4805-88BF-3E445FBFE01F}"/>
                </a:ext>
              </a:extLst>
            </p:cNvPr>
            <p:cNvSpPr txBox="1"/>
            <p:nvPr/>
          </p:nvSpPr>
          <p:spPr>
            <a:xfrm>
              <a:off x="4780809" y="6005828"/>
              <a:ext cx="737702" cy="261610"/>
            </a:xfrm>
            <a:prstGeom prst="rect">
              <a:avLst/>
            </a:prstGeom>
          </p:spPr>
          <p:txBody>
            <a:bodyPr wrap="none" rtlCol="0">
              <a:spAutoFit/>
            </a:bodyPr>
            <a:lstStyle/>
            <a:p>
              <a:pPr algn="l"/>
              <a:r>
                <a:rPr lang="en-US" sz="1100">
                  <a:solidFill>
                    <a:schemeClr val="bg1"/>
                  </a:solidFill>
                </a:rPr>
                <a:t>IDC.com</a:t>
              </a:r>
            </a:p>
          </p:txBody>
        </p:sp>
      </p:grpSp>
      <p:grpSp>
        <p:nvGrpSpPr>
          <p:cNvPr id="13" name="Group 12">
            <a:extLst>
              <a:ext uri="{FF2B5EF4-FFF2-40B4-BE49-F238E27FC236}">
                <a16:creationId xmlns:a16="http://schemas.microsoft.com/office/drawing/2014/main" id="{01F8BD3C-9B7F-473C-B5B5-79AEE7A29208}"/>
              </a:ext>
              <a:ext uri="{C183D7F6-B498-43B3-948B-1728B52AA6E4}">
                <adec:decorative xmlns:adec="http://schemas.microsoft.com/office/drawing/2017/decorative" val="1"/>
              </a:ext>
            </a:extLst>
          </p:cNvPr>
          <p:cNvGrpSpPr/>
          <p:nvPr userDrawn="1"/>
        </p:nvGrpSpPr>
        <p:grpSpPr>
          <a:xfrm>
            <a:off x="5725191" y="5789721"/>
            <a:ext cx="2352009" cy="401457"/>
            <a:chOff x="4349519" y="5386404"/>
            <a:chExt cx="2352009" cy="401457"/>
          </a:xfrm>
        </p:grpSpPr>
        <p:sp>
          <p:nvSpPr>
            <p:cNvPr id="14" name="TextBox 13">
              <a:extLst>
                <a:ext uri="{FF2B5EF4-FFF2-40B4-BE49-F238E27FC236}">
                  <a16:creationId xmlns:a16="http://schemas.microsoft.com/office/drawing/2014/main" id="{BC840AE5-7C7D-45C2-8E9F-63A1F9611AE5}"/>
                </a:ext>
              </a:extLst>
            </p:cNvPr>
            <p:cNvSpPr txBox="1"/>
            <p:nvPr/>
          </p:nvSpPr>
          <p:spPr>
            <a:xfrm>
              <a:off x="4780809" y="5448633"/>
              <a:ext cx="1920719" cy="261610"/>
            </a:xfrm>
            <a:prstGeom prst="rect">
              <a:avLst/>
            </a:prstGeom>
          </p:spPr>
          <p:txBody>
            <a:bodyPr wrap="none" rtlCol="0">
              <a:spAutoFit/>
            </a:bodyPr>
            <a:lstStyle/>
            <a:p>
              <a:pPr algn="l"/>
              <a:r>
                <a:rPr lang="en-US" sz="1100">
                  <a:solidFill>
                    <a:schemeClr val="bg1"/>
                  </a:solidFill>
                </a:rPr>
                <a:t>linkedin.com/company/</a:t>
              </a:r>
              <a:r>
                <a:rPr lang="en-US" sz="1100" err="1">
                  <a:solidFill>
                    <a:schemeClr val="bg1"/>
                  </a:solidFill>
                </a:rPr>
                <a:t>idc</a:t>
              </a:r>
              <a:endParaRPr lang="en-US" sz="1100">
                <a:solidFill>
                  <a:schemeClr val="bg1"/>
                </a:solidFill>
              </a:endParaRPr>
            </a:p>
          </p:txBody>
        </p:sp>
        <p:pic>
          <p:nvPicPr>
            <p:cNvPr id="15" name="Graphic 14">
              <a:extLst>
                <a:ext uri="{FF2B5EF4-FFF2-40B4-BE49-F238E27FC236}">
                  <a16:creationId xmlns:a16="http://schemas.microsoft.com/office/drawing/2014/main" id="{95776042-5B32-496F-AE1A-EB218508C2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49519" y="5386404"/>
              <a:ext cx="401457" cy="401457"/>
            </a:xfrm>
            <a:prstGeom prst="rect">
              <a:avLst/>
            </a:prstGeom>
          </p:spPr>
        </p:pic>
      </p:grpSp>
      <p:grpSp>
        <p:nvGrpSpPr>
          <p:cNvPr id="19" name="Group 18">
            <a:extLst>
              <a:ext uri="{FF2B5EF4-FFF2-40B4-BE49-F238E27FC236}">
                <a16:creationId xmlns:a16="http://schemas.microsoft.com/office/drawing/2014/main" id="{762A992A-A3B2-4C5E-84DC-20FB688B2432}"/>
              </a:ext>
              <a:ext uri="{C183D7F6-B498-43B3-948B-1728B52AA6E4}">
                <adec:decorative xmlns:adec="http://schemas.microsoft.com/office/drawing/2017/decorative" val="1"/>
              </a:ext>
            </a:extLst>
          </p:cNvPr>
          <p:cNvGrpSpPr/>
          <p:nvPr userDrawn="1"/>
        </p:nvGrpSpPr>
        <p:grpSpPr>
          <a:xfrm>
            <a:off x="8342922" y="5789721"/>
            <a:ext cx="1701189" cy="401457"/>
            <a:chOff x="4349519" y="4821485"/>
            <a:chExt cx="1701189" cy="401457"/>
          </a:xfrm>
        </p:grpSpPr>
        <p:sp>
          <p:nvSpPr>
            <p:cNvPr id="20" name="TextBox 19">
              <a:extLst>
                <a:ext uri="{FF2B5EF4-FFF2-40B4-BE49-F238E27FC236}">
                  <a16:creationId xmlns:a16="http://schemas.microsoft.com/office/drawing/2014/main" id="{D7B1ABFE-2C41-4B17-AB2F-3A2E97DC85C4}"/>
                </a:ext>
              </a:extLst>
            </p:cNvPr>
            <p:cNvSpPr txBox="1"/>
            <p:nvPr/>
          </p:nvSpPr>
          <p:spPr>
            <a:xfrm>
              <a:off x="4780809" y="4883714"/>
              <a:ext cx="1269899" cy="261610"/>
            </a:xfrm>
            <a:prstGeom prst="rect">
              <a:avLst/>
            </a:prstGeom>
          </p:spPr>
          <p:txBody>
            <a:bodyPr wrap="square" rtlCol="0">
              <a:spAutoFit/>
            </a:bodyPr>
            <a:lstStyle/>
            <a:p>
              <a:pPr algn="l"/>
              <a:r>
                <a:rPr lang="en-US" sz="1100">
                  <a:solidFill>
                    <a:schemeClr val="bg1"/>
                  </a:solidFill>
                </a:rPr>
                <a:t>twitter.com/</a:t>
              </a:r>
              <a:r>
                <a:rPr lang="en-US" sz="1100" err="1">
                  <a:solidFill>
                    <a:schemeClr val="bg1"/>
                  </a:solidFill>
                </a:rPr>
                <a:t>idc</a:t>
              </a:r>
              <a:endParaRPr lang="en-US" sz="1100">
                <a:solidFill>
                  <a:schemeClr val="bg1"/>
                </a:solidFill>
              </a:endParaRPr>
            </a:p>
          </p:txBody>
        </p:sp>
        <p:pic>
          <p:nvPicPr>
            <p:cNvPr id="21" name="Graphic 20">
              <a:extLst>
                <a:ext uri="{FF2B5EF4-FFF2-40B4-BE49-F238E27FC236}">
                  <a16:creationId xmlns:a16="http://schemas.microsoft.com/office/drawing/2014/main" id="{97DE8D06-FB35-4598-B0CA-480A46CBAA1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49519" y="4821485"/>
              <a:ext cx="401457" cy="401457"/>
            </a:xfrm>
            <a:prstGeom prst="rect">
              <a:avLst/>
            </a:prstGeom>
          </p:spPr>
        </p:pic>
      </p:grpSp>
      <p:grpSp>
        <p:nvGrpSpPr>
          <p:cNvPr id="16" name="Group 15">
            <a:extLst>
              <a:ext uri="{FF2B5EF4-FFF2-40B4-BE49-F238E27FC236}">
                <a16:creationId xmlns:a16="http://schemas.microsoft.com/office/drawing/2014/main" id="{6CF09A17-D50B-4943-9D36-50F09706BB60}"/>
              </a:ext>
              <a:ext uri="{C183D7F6-B498-43B3-948B-1728B52AA6E4}">
                <adec:decorative xmlns:adec="http://schemas.microsoft.com/office/drawing/2017/decorative" val="1"/>
              </a:ext>
            </a:extLst>
          </p:cNvPr>
          <p:cNvGrpSpPr/>
          <p:nvPr userDrawn="1"/>
        </p:nvGrpSpPr>
        <p:grpSpPr>
          <a:xfrm>
            <a:off x="10211641" y="5789721"/>
            <a:ext cx="1513638" cy="401457"/>
            <a:chOff x="4349519" y="4264289"/>
            <a:chExt cx="1513638" cy="401457"/>
          </a:xfrm>
        </p:grpSpPr>
        <p:sp>
          <p:nvSpPr>
            <p:cNvPr id="17" name="TextBox 16">
              <a:extLst>
                <a:ext uri="{FF2B5EF4-FFF2-40B4-BE49-F238E27FC236}">
                  <a16:creationId xmlns:a16="http://schemas.microsoft.com/office/drawing/2014/main" id="{33624CE1-C1E8-4EA0-9707-4F46F2E2FCF9}"/>
                </a:ext>
              </a:extLst>
            </p:cNvPr>
            <p:cNvSpPr txBox="1"/>
            <p:nvPr/>
          </p:nvSpPr>
          <p:spPr>
            <a:xfrm>
              <a:off x="4780809" y="4326518"/>
              <a:ext cx="1082348" cy="261610"/>
            </a:xfrm>
            <a:prstGeom prst="rect">
              <a:avLst/>
            </a:prstGeom>
          </p:spPr>
          <p:txBody>
            <a:bodyPr wrap="none" rtlCol="0">
              <a:spAutoFit/>
            </a:bodyPr>
            <a:lstStyle/>
            <a:p>
              <a:pPr algn="l"/>
              <a:r>
                <a:rPr lang="en-US" sz="1100">
                  <a:solidFill>
                    <a:schemeClr val="bg1"/>
                  </a:solidFill>
                </a:rPr>
                <a:t>blogs.idc.com</a:t>
              </a:r>
            </a:p>
          </p:txBody>
        </p:sp>
        <p:pic>
          <p:nvPicPr>
            <p:cNvPr id="18" name="Graphic 17">
              <a:extLst>
                <a:ext uri="{FF2B5EF4-FFF2-40B4-BE49-F238E27FC236}">
                  <a16:creationId xmlns:a16="http://schemas.microsoft.com/office/drawing/2014/main" id="{F8D807B1-1A6A-423D-8CE2-B5EF89B5E58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49519" y="4264289"/>
              <a:ext cx="401457" cy="401457"/>
            </a:xfrm>
            <a:prstGeom prst="rect">
              <a:avLst/>
            </a:prstGeom>
          </p:spPr>
        </p:pic>
      </p:grpSp>
      <p:sp>
        <p:nvSpPr>
          <p:cNvPr id="10" name="Footer Placeholder 4">
            <a:extLst>
              <a:ext uri="{FF2B5EF4-FFF2-40B4-BE49-F238E27FC236}">
                <a16:creationId xmlns:a16="http://schemas.microsoft.com/office/drawing/2014/main" id="{D9E3B457-BA86-471E-8179-F818AD1732A6}"/>
              </a:ext>
              <a:ext uri="{C183D7F6-B498-43B3-948B-1728B52AA6E4}">
                <adec:decorative xmlns:adec="http://schemas.microsoft.com/office/drawing/2017/decorative" val="1"/>
              </a:ext>
            </a:extLst>
          </p:cNvPr>
          <p:cNvSpPr txBox="1">
            <a:spLocks/>
          </p:cNvSpPr>
          <p:nvPr userDrawn="1"/>
        </p:nvSpPr>
        <p:spPr>
          <a:xfrm>
            <a:off x="11103773" y="6600312"/>
            <a:ext cx="533133" cy="213066"/>
          </a:xfrm>
          <a:prstGeom prst="rect">
            <a:avLst/>
          </a:prstGeom>
        </p:spPr>
        <p:txBody>
          <a:bodyPr vert="horz" lIns="0" tIns="0" rIns="72000" bIns="0" rtlCol="0" anchor="ctr"/>
          <a:lstStyle>
            <a:defPPr>
              <a:defRPr lang="en-US"/>
            </a:defPPr>
            <a:lvl1pPr marL="0" algn="r" defTabSz="457200" rtl="0" eaLnBrk="1" latinLnBrk="0" hangingPunct="1">
              <a:defRPr sz="8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rPr>
              <a:t>© IDC</a:t>
            </a:r>
          </a:p>
        </p:txBody>
      </p:sp>
      <p:sp>
        <p:nvSpPr>
          <p:cNvPr id="28" name="Text Placeholder 4">
            <a:extLst>
              <a:ext uri="{FF2B5EF4-FFF2-40B4-BE49-F238E27FC236}">
                <a16:creationId xmlns:a16="http://schemas.microsoft.com/office/drawing/2014/main" id="{496AC9CF-0184-4FA0-8EAE-FD20F3C980A2}"/>
              </a:ext>
            </a:extLst>
          </p:cNvPr>
          <p:cNvSpPr>
            <a:spLocks noGrp="1"/>
          </p:cNvSpPr>
          <p:nvPr>
            <p:ph type="body" sz="quarter" idx="13" hasCustomPrompt="1"/>
          </p:nvPr>
        </p:nvSpPr>
        <p:spPr>
          <a:xfrm>
            <a:off x="4349519" y="2362200"/>
            <a:ext cx="7502152" cy="362022"/>
          </a:xfrm>
          <a:prstGeom prst="rect">
            <a:avLst/>
          </a:prstGeom>
        </p:spPr>
        <p:txBody>
          <a:bodyPr anchor="ctr"/>
          <a:lstStyle>
            <a:lvl1pPr>
              <a:spcBef>
                <a:spcPts val="0"/>
              </a:spcBef>
              <a:defRPr sz="28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For Additional Information</a:t>
            </a:r>
          </a:p>
        </p:txBody>
      </p:sp>
      <p:sp>
        <p:nvSpPr>
          <p:cNvPr id="27" name="Text Placeholder 4">
            <a:extLst>
              <a:ext uri="{FF2B5EF4-FFF2-40B4-BE49-F238E27FC236}">
                <a16:creationId xmlns:a16="http://schemas.microsoft.com/office/drawing/2014/main" id="{1B56CBA4-C501-4C01-9161-1825AF03B8DC}"/>
              </a:ext>
            </a:extLst>
          </p:cNvPr>
          <p:cNvSpPr>
            <a:spLocks noGrp="1"/>
          </p:cNvSpPr>
          <p:nvPr>
            <p:ph type="body" sz="quarter" idx="14" hasCustomPrompt="1"/>
          </p:nvPr>
        </p:nvSpPr>
        <p:spPr>
          <a:xfrm>
            <a:off x="4349519" y="2895600"/>
            <a:ext cx="7502152" cy="1143000"/>
          </a:xfrm>
          <a:prstGeom prst="rect">
            <a:avLst/>
          </a:prstGeom>
        </p:spPr>
        <p:txBody>
          <a:bodyPr anchor="t"/>
          <a:lstStyle>
            <a:lvl1pPr>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Name</a:t>
            </a:r>
            <a:br>
              <a:rPr lang="en-US"/>
            </a:br>
            <a:r>
              <a:rPr lang="en-US"/>
              <a:t>Email</a:t>
            </a:r>
            <a:br>
              <a:rPr lang="en-US"/>
            </a:br>
            <a:r>
              <a:rPr lang="en-US"/>
              <a:t>Phone</a:t>
            </a:r>
            <a:br>
              <a:rPr lang="en-US"/>
            </a:br>
            <a:r>
              <a:rPr lang="en-US"/>
              <a:t>Twitter</a:t>
            </a:r>
          </a:p>
        </p:txBody>
      </p:sp>
      <p:sp>
        <p:nvSpPr>
          <p:cNvPr id="26" name="Text Placeholder 6">
            <a:extLst>
              <a:ext uri="{FF2B5EF4-FFF2-40B4-BE49-F238E27FC236}">
                <a16:creationId xmlns:a16="http://schemas.microsoft.com/office/drawing/2014/main" id="{C66C8C6E-1402-4F59-8A86-D859F1D04B3D}"/>
              </a:ext>
            </a:extLst>
          </p:cNvPr>
          <p:cNvSpPr>
            <a:spLocks noGrp="1"/>
          </p:cNvSpPr>
          <p:nvPr>
            <p:ph type="body" sz="quarter" idx="12" hasCustomPrompt="1"/>
          </p:nvPr>
        </p:nvSpPr>
        <p:spPr>
          <a:xfrm>
            <a:off x="152400" y="5871853"/>
            <a:ext cx="3096368" cy="300347"/>
          </a:xfrm>
          <a:prstGeom prst="rect">
            <a:avLst/>
          </a:prstGeom>
        </p:spPr>
        <p:txBody>
          <a:bodyPr>
            <a:noAutofit/>
          </a:bodyPr>
          <a:lstStyle>
            <a:lvl1pPr marL="0" indent="0" algn="r" defTabSz="457200" rtl="0" eaLnBrk="1" latinLnBrk="0" hangingPunct="1">
              <a:lnSpc>
                <a:spcPct val="100000"/>
              </a:lnSpc>
              <a:spcBef>
                <a:spcPts val="0"/>
              </a:spcBef>
              <a:spcAft>
                <a:spcPts val="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File #</a:t>
            </a:r>
          </a:p>
        </p:txBody>
      </p:sp>
    </p:spTree>
    <p:extLst>
      <p:ext uri="{BB962C8B-B14F-4D97-AF65-F5344CB8AC3E}">
        <p14:creationId xmlns:p14="http://schemas.microsoft.com/office/powerpoint/2010/main" val="1784057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1_Additional Informatio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B3BCE2-AB98-4D68-872C-51D0A7401EF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8000"/>
          </a:xfrm>
          <a:prstGeom prst="rect">
            <a:avLst/>
          </a:prstGeom>
        </p:spPr>
      </p:pic>
      <p:pic>
        <p:nvPicPr>
          <p:cNvPr id="3" name="Graphic 2">
            <a:extLst>
              <a:ext uri="{FF2B5EF4-FFF2-40B4-BE49-F238E27FC236}">
                <a16:creationId xmlns:a16="http://schemas.microsoft.com/office/drawing/2014/main" id="{17C21A44-446E-47A9-B8F4-6BC3979A80FB}"/>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106" y="0"/>
            <a:ext cx="3810000" cy="6858000"/>
          </a:xfrm>
          <a:prstGeom prst="rect">
            <a:avLst/>
          </a:prstGeom>
        </p:spPr>
      </p:pic>
      <p:pic>
        <p:nvPicPr>
          <p:cNvPr id="8" name="Graphic 7">
            <a:extLst>
              <a:ext uri="{FF2B5EF4-FFF2-40B4-BE49-F238E27FC236}">
                <a16:creationId xmlns:a16="http://schemas.microsoft.com/office/drawing/2014/main" id="{1B715362-507E-48D2-8FA7-FC4C0DF88454}"/>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5800" y="2924463"/>
            <a:ext cx="1637458" cy="495878"/>
          </a:xfrm>
          <a:prstGeom prst="rect">
            <a:avLst/>
          </a:prstGeom>
        </p:spPr>
      </p:pic>
      <p:sp>
        <p:nvSpPr>
          <p:cNvPr id="10" name="Footer Placeholder 4">
            <a:extLst>
              <a:ext uri="{FF2B5EF4-FFF2-40B4-BE49-F238E27FC236}">
                <a16:creationId xmlns:a16="http://schemas.microsoft.com/office/drawing/2014/main" id="{D9E3B457-BA86-471E-8179-F818AD1732A6}"/>
              </a:ext>
              <a:ext uri="{C183D7F6-B498-43B3-948B-1728B52AA6E4}">
                <adec:decorative xmlns:adec="http://schemas.microsoft.com/office/drawing/2017/decorative" val="1"/>
              </a:ext>
            </a:extLst>
          </p:cNvPr>
          <p:cNvSpPr txBox="1">
            <a:spLocks/>
          </p:cNvSpPr>
          <p:nvPr userDrawn="1"/>
        </p:nvSpPr>
        <p:spPr>
          <a:xfrm>
            <a:off x="11103773" y="6600312"/>
            <a:ext cx="533133" cy="213066"/>
          </a:xfrm>
          <a:prstGeom prst="rect">
            <a:avLst/>
          </a:prstGeom>
        </p:spPr>
        <p:txBody>
          <a:bodyPr vert="horz" lIns="0" tIns="0" rIns="72000" bIns="0" rtlCol="0" anchor="ctr"/>
          <a:lstStyle>
            <a:defPPr>
              <a:defRPr lang="en-US"/>
            </a:defPPr>
            <a:lvl1pPr marL="0" algn="r" defTabSz="457200" rtl="0" eaLnBrk="1" latinLnBrk="0" hangingPunct="1">
              <a:defRPr sz="8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rPr>
              <a:t>© IDC</a:t>
            </a:r>
          </a:p>
        </p:txBody>
      </p:sp>
      <p:sp>
        <p:nvSpPr>
          <p:cNvPr id="16" name="Text Placeholder 4">
            <a:extLst>
              <a:ext uri="{FF2B5EF4-FFF2-40B4-BE49-F238E27FC236}">
                <a16:creationId xmlns:a16="http://schemas.microsoft.com/office/drawing/2014/main" id="{E2BBBF47-9194-4417-A97B-EAD3DC8F0A43}"/>
              </a:ext>
            </a:extLst>
          </p:cNvPr>
          <p:cNvSpPr>
            <a:spLocks noGrp="1"/>
          </p:cNvSpPr>
          <p:nvPr>
            <p:ph type="body" sz="quarter" idx="13" hasCustomPrompt="1"/>
          </p:nvPr>
        </p:nvSpPr>
        <p:spPr>
          <a:xfrm>
            <a:off x="4349519" y="2362200"/>
            <a:ext cx="7502152" cy="362022"/>
          </a:xfrm>
          <a:prstGeom prst="rect">
            <a:avLst/>
          </a:prstGeom>
        </p:spPr>
        <p:txBody>
          <a:bodyPr anchor="ctr"/>
          <a:lstStyle>
            <a:lvl1pPr>
              <a:spcBef>
                <a:spcPts val="0"/>
              </a:spcBef>
              <a:defRPr sz="28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For Additional Information</a:t>
            </a:r>
          </a:p>
        </p:txBody>
      </p:sp>
      <p:sp>
        <p:nvSpPr>
          <p:cNvPr id="13" name="Text Placeholder 4">
            <a:extLst>
              <a:ext uri="{FF2B5EF4-FFF2-40B4-BE49-F238E27FC236}">
                <a16:creationId xmlns:a16="http://schemas.microsoft.com/office/drawing/2014/main" id="{020C31C9-908B-4011-AD58-022E51EF2BA2}"/>
              </a:ext>
            </a:extLst>
          </p:cNvPr>
          <p:cNvSpPr>
            <a:spLocks noGrp="1"/>
          </p:cNvSpPr>
          <p:nvPr>
            <p:ph type="body" sz="quarter" idx="14" hasCustomPrompt="1"/>
          </p:nvPr>
        </p:nvSpPr>
        <p:spPr>
          <a:xfrm>
            <a:off x="4349519" y="2895600"/>
            <a:ext cx="7502152" cy="1143000"/>
          </a:xfrm>
          <a:prstGeom prst="rect">
            <a:avLst/>
          </a:prstGeom>
        </p:spPr>
        <p:txBody>
          <a:bodyPr anchor="t"/>
          <a:lstStyle>
            <a:lvl1pPr>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Name</a:t>
            </a:r>
            <a:br>
              <a:rPr lang="en-US"/>
            </a:br>
            <a:r>
              <a:rPr lang="en-US"/>
              <a:t>Email</a:t>
            </a:r>
            <a:br>
              <a:rPr lang="en-US"/>
            </a:br>
            <a:r>
              <a:rPr lang="en-US"/>
              <a:t>Phone</a:t>
            </a:r>
            <a:br>
              <a:rPr lang="en-US"/>
            </a:br>
            <a:r>
              <a:rPr lang="en-US"/>
              <a:t>Twitter</a:t>
            </a:r>
          </a:p>
        </p:txBody>
      </p:sp>
      <p:sp>
        <p:nvSpPr>
          <p:cNvPr id="11" name="Text Placeholder 6">
            <a:extLst>
              <a:ext uri="{FF2B5EF4-FFF2-40B4-BE49-F238E27FC236}">
                <a16:creationId xmlns:a16="http://schemas.microsoft.com/office/drawing/2014/main" id="{72DFBFCC-471E-4BF5-B7B0-2855ED3800F7}"/>
              </a:ext>
            </a:extLst>
          </p:cNvPr>
          <p:cNvSpPr>
            <a:spLocks noGrp="1"/>
          </p:cNvSpPr>
          <p:nvPr>
            <p:ph type="body" sz="quarter" idx="12" hasCustomPrompt="1"/>
          </p:nvPr>
        </p:nvSpPr>
        <p:spPr>
          <a:xfrm>
            <a:off x="152400" y="5871853"/>
            <a:ext cx="3096368" cy="300347"/>
          </a:xfrm>
          <a:prstGeom prst="rect">
            <a:avLst/>
          </a:prstGeom>
        </p:spPr>
        <p:txBody>
          <a:bodyPr>
            <a:noAutofit/>
          </a:bodyPr>
          <a:lstStyle>
            <a:lvl1pPr marL="0" indent="0" algn="r" defTabSz="457200" rtl="0" eaLnBrk="1" latinLnBrk="0" hangingPunct="1">
              <a:lnSpc>
                <a:spcPct val="100000"/>
              </a:lnSpc>
              <a:spcBef>
                <a:spcPts val="0"/>
              </a:spcBef>
              <a:spcAft>
                <a:spcPts val="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5pPr>
            <a:lvl6pPr marL="131400" indent="0">
              <a:buNone/>
              <a:defRPr>
                <a:solidFill>
                  <a:schemeClr val="tx1"/>
                </a:solidFill>
              </a:defRPr>
            </a:lvl6pPr>
            <a:lvl7pPr marL="2743200" indent="0">
              <a:buNone/>
              <a:defRPr>
                <a:solidFill>
                  <a:schemeClr val="tx1"/>
                </a:solidFill>
              </a:defRPr>
            </a:lvl7pPr>
            <a:lvl8pPr marL="3200400" indent="0">
              <a:buNone/>
              <a:defRPr>
                <a:solidFill>
                  <a:schemeClr val="tx1"/>
                </a:solidFill>
              </a:defRPr>
            </a:lvl8pPr>
            <a:lvl9pPr marL="106775" indent="0">
              <a:buNone/>
              <a:defRPr>
                <a:solidFill>
                  <a:schemeClr val="tx1"/>
                </a:solidFill>
              </a:defRPr>
            </a:lvl9pPr>
          </a:lstStyle>
          <a:p>
            <a:pPr lvl="0"/>
            <a:r>
              <a:rPr lang="en-US"/>
              <a:t>File #</a:t>
            </a:r>
          </a:p>
        </p:txBody>
      </p:sp>
    </p:spTree>
    <p:extLst>
      <p:ext uri="{BB962C8B-B14F-4D97-AF65-F5344CB8AC3E}">
        <p14:creationId xmlns:p14="http://schemas.microsoft.com/office/powerpoint/2010/main" val="38197408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2_Additional Information">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B3BCE2-AB98-4D68-872C-51D0A7401EF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8000"/>
          </a:xfrm>
          <a:prstGeom prst="rect">
            <a:avLst/>
          </a:prstGeom>
        </p:spPr>
      </p:pic>
      <p:pic>
        <p:nvPicPr>
          <p:cNvPr id="3" name="Graphic 2">
            <a:extLst>
              <a:ext uri="{FF2B5EF4-FFF2-40B4-BE49-F238E27FC236}">
                <a16:creationId xmlns:a16="http://schemas.microsoft.com/office/drawing/2014/main" id="{17C21A44-446E-47A9-B8F4-6BC3979A80FB}"/>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106" y="0"/>
            <a:ext cx="3810000" cy="6858000"/>
          </a:xfrm>
          <a:prstGeom prst="rect">
            <a:avLst/>
          </a:prstGeom>
        </p:spPr>
      </p:pic>
      <p:pic>
        <p:nvPicPr>
          <p:cNvPr id="8" name="Graphic 7">
            <a:extLst>
              <a:ext uri="{FF2B5EF4-FFF2-40B4-BE49-F238E27FC236}">
                <a16:creationId xmlns:a16="http://schemas.microsoft.com/office/drawing/2014/main" id="{1B715362-507E-48D2-8FA7-FC4C0DF88454}"/>
              </a:ext>
              <a:ext uri="{C183D7F6-B498-43B3-948B-1728B52AA6E4}">
                <adec:decorative xmlns:adec="http://schemas.microsoft.com/office/drawing/2017/decorative" val="1"/>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685800" y="2924463"/>
            <a:ext cx="1637458" cy="495878"/>
          </a:xfrm>
          <a:prstGeom prst="rect">
            <a:avLst/>
          </a:prstGeom>
        </p:spPr>
      </p:pic>
      <p:grpSp>
        <p:nvGrpSpPr>
          <p:cNvPr id="22" name="Group 21">
            <a:extLst>
              <a:ext uri="{FF2B5EF4-FFF2-40B4-BE49-F238E27FC236}">
                <a16:creationId xmlns:a16="http://schemas.microsoft.com/office/drawing/2014/main" id="{F92563F7-E84E-4070-A0F3-490CD41421C8}"/>
              </a:ext>
              <a:ext uri="{C183D7F6-B498-43B3-948B-1728B52AA6E4}">
                <adec:decorative xmlns:adec="http://schemas.microsoft.com/office/drawing/2017/decorative" val="1"/>
              </a:ext>
            </a:extLst>
          </p:cNvPr>
          <p:cNvGrpSpPr/>
          <p:nvPr userDrawn="1"/>
        </p:nvGrpSpPr>
        <p:grpSpPr>
          <a:xfrm>
            <a:off x="4349519" y="5789721"/>
            <a:ext cx="1168992" cy="401457"/>
            <a:chOff x="4349519" y="5943600"/>
            <a:chExt cx="1168992" cy="401457"/>
          </a:xfrm>
        </p:grpSpPr>
        <p:pic>
          <p:nvPicPr>
            <p:cNvPr id="23" name="Graphic 22">
              <a:extLst>
                <a:ext uri="{FF2B5EF4-FFF2-40B4-BE49-F238E27FC236}">
                  <a16:creationId xmlns:a16="http://schemas.microsoft.com/office/drawing/2014/main" id="{1F7B44AA-9EF4-4F30-B079-BC5A08550F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49519" y="5943600"/>
              <a:ext cx="401457" cy="401457"/>
            </a:xfrm>
            <a:prstGeom prst="rect">
              <a:avLst/>
            </a:prstGeom>
          </p:spPr>
        </p:pic>
        <p:sp>
          <p:nvSpPr>
            <p:cNvPr id="24" name="TextBox 23">
              <a:extLst>
                <a:ext uri="{FF2B5EF4-FFF2-40B4-BE49-F238E27FC236}">
                  <a16:creationId xmlns:a16="http://schemas.microsoft.com/office/drawing/2014/main" id="{C0E00CC5-77F0-4C15-8CA9-B2A4B7D9A587}"/>
                </a:ext>
              </a:extLst>
            </p:cNvPr>
            <p:cNvSpPr txBox="1"/>
            <p:nvPr/>
          </p:nvSpPr>
          <p:spPr>
            <a:xfrm>
              <a:off x="4780809" y="6005828"/>
              <a:ext cx="737702" cy="261610"/>
            </a:xfrm>
            <a:prstGeom prst="rect">
              <a:avLst/>
            </a:prstGeom>
          </p:spPr>
          <p:txBody>
            <a:bodyPr wrap="none" rtlCol="0">
              <a:spAutoFit/>
            </a:bodyPr>
            <a:lstStyle/>
            <a:p>
              <a:pPr algn="l"/>
              <a:r>
                <a:rPr lang="en-US" sz="1100">
                  <a:solidFill>
                    <a:schemeClr val="bg1"/>
                  </a:solidFill>
                </a:rPr>
                <a:t>IDC.com</a:t>
              </a:r>
            </a:p>
          </p:txBody>
        </p:sp>
      </p:grpSp>
      <p:grpSp>
        <p:nvGrpSpPr>
          <p:cNvPr id="9" name="Group 8">
            <a:extLst>
              <a:ext uri="{FF2B5EF4-FFF2-40B4-BE49-F238E27FC236}">
                <a16:creationId xmlns:a16="http://schemas.microsoft.com/office/drawing/2014/main" id="{FEECA360-8096-4F65-AED9-3C96B0CD08FE}"/>
              </a:ext>
              <a:ext uri="{C183D7F6-B498-43B3-948B-1728B52AA6E4}">
                <adec:decorative xmlns:adec="http://schemas.microsoft.com/office/drawing/2017/decorative" val="1"/>
              </a:ext>
            </a:extLst>
          </p:cNvPr>
          <p:cNvGrpSpPr/>
          <p:nvPr userDrawn="1"/>
        </p:nvGrpSpPr>
        <p:grpSpPr>
          <a:xfrm>
            <a:off x="5725191" y="5789721"/>
            <a:ext cx="2352009" cy="401457"/>
            <a:chOff x="4349519" y="5386404"/>
            <a:chExt cx="2352009" cy="401457"/>
          </a:xfrm>
        </p:grpSpPr>
        <p:sp>
          <p:nvSpPr>
            <p:cNvPr id="11" name="TextBox 10">
              <a:extLst>
                <a:ext uri="{FF2B5EF4-FFF2-40B4-BE49-F238E27FC236}">
                  <a16:creationId xmlns:a16="http://schemas.microsoft.com/office/drawing/2014/main" id="{73B30ED2-E55C-4DF2-8378-E7460AC1EC96}"/>
                </a:ext>
              </a:extLst>
            </p:cNvPr>
            <p:cNvSpPr txBox="1"/>
            <p:nvPr/>
          </p:nvSpPr>
          <p:spPr>
            <a:xfrm>
              <a:off x="4780809" y="5448633"/>
              <a:ext cx="1920719" cy="261610"/>
            </a:xfrm>
            <a:prstGeom prst="rect">
              <a:avLst/>
            </a:prstGeom>
          </p:spPr>
          <p:txBody>
            <a:bodyPr wrap="none" rtlCol="0">
              <a:spAutoFit/>
            </a:bodyPr>
            <a:lstStyle/>
            <a:p>
              <a:pPr algn="l"/>
              <a:r>
                <a:rPr lang="en-US" sz="1100">
                  <a:solidFill>
                    <a:schemeClr val="bg1"/>
                  </a:solidFill>
                </a:rPr>
                <a:t>linkedin.com/company/</a:t>
              </a:r>
              <a:r>
                <a:rPr lang="en-US" sz="1100" err="1">
                  <a:solidFill>
                    <a:schemeClr val="bg1"/>
                  </a:solidFill>
                </a:rPr>
                <a:t>idc</a:t>
              </a:r>
              <a:endParaRPr lang="en-US" sz="1100">
                <a:solidFill>
                  <a:schemeClr val="bg1"/>
                </a:solidFill>
              </a:endParaRPr>
            </a:p>
          </p:txBody>
        </p:sp>
        <p:pic>
          <p:nvPicPr>
            <p:cNvPr id="13" name="Graphic 12">
              <a:extLst>
                <a:ext uri="{FF2B5EF4-FFF2-40B4-BE49-F238E27FC236}">
                  <a16:creationId xmlns:a16="http://schemas.microsoft.com/office/drawing/2014/main" id="{B32B236C-5571-40D6-8085-B5B91E38F88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49519" y="5386404"/>
              <a:ext cx="401457" cy="401457"/>
            </a:xfrm>
            <a:prstGeom prst="rect">
              <a:avLst/>
            </a:prstGeom>
          </p:spPr>
        </p:pic>
      </p:grpSp>
      <p:grpSp>
        <p:nvGrpSpPr>
          <p:cNvPr id="19" name="Group 18">
            <a:extLst>
              <a:ext uri="{FF2B5EF4-FFF2-40B4-BE49-F238E27FC236}">
                <a16:creationId xmlns:a16="http://schemas.microsoft.com/office/drawing/2014/main" id="{09A27172-741B-498E-B013-2B54DC5DFCDE}"/>
              </a:ext>
              <a:ext uri="{C183D7F6-B498-43B3-948B-1728B52AA6E4}">
                <adec:decorative xmlns:adec="http://schemas.microsoft.com/office/drawing/2017/decorative" val="1"/>
              </a:ext>
            </a:extLst>
          </p:cNvPr>
          <p:cNvGrpSpPr/>
          <p:nvPr userDrawn="1"/>
        </p:nvGrpSpPr>
        <p:grpSpPr>
          <a:xfrm>
            <a:off x="8342922" y="5789721"/>
            <a:ext cx="1701189" cy="401457"/>
            <a:chOff x="4349519" y="4821485"/>
            <a:chExt cx="1701189" cy="401457"/>
          </a:xfrm>
        </p:grpSpPr>
        <p:sp>
          <p:nvSpPr>
            <p:cNvPr id="20" name="TextBox 19">
              <a:extLst>
                <a:ext uri="{FF2B5EF4-FFF2-40B4-BE49-F238E27FC236}">
                  <a16:creationId xmlns:a16="http://schemas.microsoft.com/office/drawing/2014/main" id="{922A8596-3025-439B-8D6A-DBA308A1DB8A}"/>
                </a:ext>
              </a:extLst>
            </p:cNvPr>
            <p:cNvSpPr txBox="1"/>
            <p:nvPr/>
          </p:nvSpPr>
          <p:spPr>
            <a:xfrm>
              <a:off x="4780809" y="4883714"/>
              <a:ext cx="1269899" cy="261610"/>
            </a:xfrm>
            <a:prstGeom prst="rect">
              <a:avLst/>
            </a:prstGeom>
          </p:spPr>
          <p:txBody>
            <a:bodyPr wrap="square" rtlCol="0">
              <a:spAutoFit/>
            </a:bodyPr>
            <a:lstStyle/>
            <a:p>
              <a:pPr algn="l"/>
              <a:r>
                <a:rPr lang="en-US" sz="1100">
                  <a:solidFill>
                    <a:schemeClr val="bg1"/>
                  </a:solidFill>
                </a:rPr>
                <a:t>twitter.com/</a:t>
              </a:r>
              <a:r>
                <a:rPr lang="en-US" sz="1100" err="1">
                  <a:solidFill>
                    <a:schemeClr val="bg1"/>
                  </a:solidFill>
                </a:rPr>
                <a:t>idc</a:t>
              </a:r>
              <a:endParaRPr lang="en-US" sz="1100">
                <a:solidFill>
                  <a:schemeClr val="bg1"/>
                </a:solidFill>
              </a:endParaRPr>
            </a:p>
          </p:txBody>
        </p:sp>
        <p:pic>
          <p:nvPicPr>
            <p:cNvPr id="21" name="Graphic 20">
              <a:extLst>
                <a:ext uri="{FF2B5EF4-FFF2-40B4-BE49-F238E27FC236}">
                  <a16:creationId xmlns:a16="http://schemas.microsoft.com/office/drawing/2014/main" id="{91A03B81-6EB0-488A-98E7-423074A11F0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49519" y="4821485"/>
              <a:ext cx="401457" cy="401457"/>
            </a:xfrm>
            <a:prstGeom prst="rect">
              <a:avLst/>
            </a:prstGeom>
          </p:spPr>
        </p:pic>
      </p:grpSp>
      <p:grpSp>
        <p:nvGrpSpPr>
          <p:cNvPr id="16" name="Group 15">
            <a:extLst>
              <a:ext uri="{FF2B5EF4-FFF2-40B4-BE49-F238E27FC236}">
                <a16:creationId xmlns:a16="http://schemas.microsoft.com/office/drawing/2014/main" id="{E6578E7E-5CFF-4CAB-B09A-A146E11C8F57}"/>
              </a:ext>
              <a:ext uri="{C183D7F6-B498-43B3-948B-1728B52AA6E4}">
                <adec:decorative xmlns:adec="http://schemas.microsoft.com/office/drawing/2017/decorative" val="1"/>
              </a:ext>
            </a:extLst>
          </p:cNvPr>
          <p:cNvGrpSpPr/>
          <p:nvPr userDrawn="1"/>
        </p:nvGrpSpPr>
        <p:grpSpPr>
          <a:xfrm>
            <a:off x="10211641" y="5789721"/>
            <a:ext cx="1513638" cy="401457"/>
            <a:chOff x="4349519" y="4264289"/>
            <a:chExt cx="1513638" cy="401457"/>
          </a:xfrm>
        </p:grpSpPr>
        <p:sp>
          <p:nvSpPr>
            <p:cNvPr id="17" name="TextBox 16">
              <a:extLst>
                <a:ext uri="{FF2B5EF4-FFF2-40B4-BE49-F238E27FC236}">
                  <a16:creationId xmlns:a16="http://schemas.microsoft.com/office/drawing/2014/main" id="{AA2DDA7E-C58B-4366-82AE-70BC712B3193}"/>
                </a:ext>
              </a:extLst>
            </p:cNvPr>
            <p:cNvSpPr txBox="1"/>
            <p:nvPr/>
          </p:nvSpPr>
          <p:spPr>
            <a:xfrm>
              <a:off x="4780809" y="4326518"/>
              <a:ext cx="1082348" cy="261610"/>
            </a:xfrm>
            <a:prstGeom prst="rect">
              <a:avLst/>
            </a:prstGeom>
          </p:spPr>
          <p:txBody>
            <a:bodyPr wrap="none" rtlCol="0">
              <a:spAutoFit/>
            </a:bodyPr>
            <a:lstStyle/>
            <a:p>
              <a:pPr algn="l"/>
              <a:r>
                <a:rPr lang="en-US" sz="1100">
                  <a:solidFill>
                    <a:schemeClr val="bg1"/>
                  </a:solidFill>
                </a:rPr>
                <a:t>blogs.idc.com</a:t>
              </a:r>
            </a:p>
          </p:txBody>
        </p:sp>
        <p:pic>
          <p:nvPicPr>
            <p:cNvPr id="18" name="Graphic 17">
              <a:extLst>
                <a:ext uri="{FF2B5EF4-FFF2-40B4-BE49-F238E27FC236}">
                  <a16:creationId xmlns:a16="http://schemas.microsoft.com/office/drawing/2014/main" id="{C08F00CA-FA48-4172-96DC-6994CACCDC6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49519" y="4264289"/>
              <a:ext cx="401457" cy="401457"/>
            </a:xfrm>
            <a:prstGeom prst="rect">
              <a:avLst/>
            </a:prstGeom>
          </p:spPr>
        </p:pic>
      </p:grpSp>
      <p:sp>
        <p:nvSpPr>
          <p:cNvPr id="10" name="Footer Placeholder 4">
            <a:extLst>
              <a:ext uri="{FF2B5EF4-FFF2-40B4-BE49-F238E27FC236}">
                <a16:creationId xmlns:a16="http://schemas.microsoft.com/office/drawing/2014/main" id="{D9E3B457-BA86-471E-8179-F818AD1732A6}"/>
              </a:ext>
              <a:ext uri="{C183D7F6-B498-43B3-948B-1728B52AA6E4}">
                <adec:decorative xmlns:adec="http://schemas.microsoft.com/office/drawing/2017/decorative" val="1"/>
              </a:ext>
            </a:extLst>
          </p:cNvPr>
          <p:cNvSpPr txBox="1">
            <a:spLocks/>
          </p:cNvSpPr>
          <p:nvPr userDrawn="1"/>
        </p:nvSpPr>
        <p:spPr>
          <a:xfrm>
            <a:off x="11103773" y="6600312"/>
            <a:ext cx="533133" cy="213066"/>
          </a:xfrm>
          <a:prstGeom prst="rect">
            <a:avLst/>
          </a:prstGeom>
        </p:spPr>
        <p:txBody>
          <a:bodyPr vert="horz" lIns="0" tIns="0" rIns="72000" bIns="0" rtlCol="0" anchor="ctr"/>
          <a:lstStyle>
            <a:defPPr>
              <a:defRPr lang="en-US"/>
            </a:defPPr>
            <a:lvl1pPr marL="0" algn="r" defTabSz="457200" rtl="0" eaLnBrk="1" latinLnBrk="0" hangingPunct="1">
              <a:defRPr sz="8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rPr>
              <a:t>© IDC</a:t>
            </a:r>
          </a:p>
        </p:txBody>
      </p:sp>
      <p:sp>
        <p:nvSpPr>
          <p:cNvPr id="14" name="Text Placeholder 4">
            <a:extLst>
              <a:ext uri="{FF2B5EF4-FFF2-40B4-BE49-F238E27FC236}">
                <a16:creationId xmlns:a16="http://schemas.microsoft.com/office/drawing/2014/main" id="{7203CF4E-BB77-4102-96CD-78F8C4DBCEFB}"/>
              </a:ext>
            </a:extLst>
          </p:cNvPr>
          <p:cNvSpPr>
            <a:spLocks noGrp="1"/>
          </p:cNvSpPr>
          <p:nvPr>
            <p:ph type="body" sz="quarter" idx="13" hasCustomPrompt="1"/>
          </p:nvPr>
        </p:nvSpPr>
        <p:spPr>
          <a:xfrm>
            <a:off x="4349519" y="2362200"/>
            <a:ext cx="7502152" cy="362022"/>
          </a:xfrm>
          <a:prstGeom prst="rect">
            <a:avLst/>
          </a:prstGeom>
        </p:spPr>
        <p:txBody>
          <a:bodyPr anchor="ctr"/>
          <a:lstStyle>
            <a:lvl1pPr>
              <a:spcBef>
                <a:spcPts val="0"/>
              </a:spcBef>
              <a:defRPr sz="28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For Additional Information</a:t>
            </a:r>
          </a:p>
        </p:txBody>
      </p:sp>
      <p:sp>
        <p:nvSpPr>
          <p:cNvPr id="15" name="Text Placeholder 4">
            <a:extLst>
              <a:ext uri="{FF2B5EF4-FFF2-40B4-BE49-F238E27FC236}">
                <a16:creationId xmlns:a16="http://schemas.microsoft.com/office/drawing/2014/main" id="{5A7F4C24-88A8-4CD8-B214-5EEF21B3E655}"/>
              </a:ext>
            </a:extLst>
          </p:cNvPr>
          <p:cNvSpPr>
            <a:spLocks noGrp="1"/>
          </p:cNvSpPr>
          <p:nvPr>
            <p:ph type="body" sz="quarter" idx="14" hasCustomPrompt="1"/>
          </p:nvPr>
        </p:nvSpPr>
        <p:spPr>
          <a:xfrm>
            <a:off x="4349519" y="2895600"/>
            <a:ext cx="7502152" cy="1143000"/>
          </a:xfrm>
          <a:prstGeom prst="rect">
            <a:avLst/>
          </a:prstGeom>
        </p:spPr>
        <p:txBody>
          <a:bodyPr anchor="t"/>
          <a:lstStyle>
            <a:lvl1pPr>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a:solidFill>
                  <a:schemeClr val="bg1"/>
                </a:solidFill>
              </a:defRPr>
            </a:lvl2pPr>
            <a:lvl3pPr marL="376650" indent="0">
              <a:buNone/>
              <a:defRPr>
                <a:solidFill>
                  <a:schemeClr val="bg1"/>
                </a:solidFill>
              </a:defRPr>
            </a:lvl3pPr>
            <a:lvl4pPr marL="646525" indent="0">
              <a:buNone/>
              <a:defRPr>
                <a:solidFill>
                  <a:schemeClr val="bg1"/>
                </a:solidFill>
              </a:defRPr>
            </a:lvl4pPr>
            <a:lvl5pPr marL="935450" indent="0">
              <a:buNone/>
              <a:defRPr>
                <a:solidFill>
                  <a:schemeClr val="bg1"/>
                </a:solidFill>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lvl="0"/>
            <a:r>
              <a:rPr lang="en-US"/>
              <a:t>Name</a:t>
            </a:r>
            <a:br>
              <a:rPr lang="en-US"/>
            </a:br>
            <a:r>
              <a:rPr lang="en-US"/>
              <a:t>Email</a:t>
            </a:r>
            <a:br>
              <a:rPr lang="en-US"/>
            </a:br>
            <a:r>
              <a:rPr lang="en-US"/>
              <a:t>Phone</a:t>
            </a:r>
            <a:br>
              <a:rPr lang="en-US"/>
            </a:br>
            <a:r>
              <a:rPr lang="en-US"/>
              <a:t>Twitter</a:t>
            </a:r>
          </a:p>
        </p:txBody>
      </p:sp>
      <p:sp>
        <p:nvSpPr>
          <p:cNvPr id="26" name="Text Placeholder 6">
            <a:extLst>
              <a:ext uri="{FF2B5EF4-FFF2-40B4-BE49-F238E27FC236}">
                <a16:creationId xmlns:a16="http://schemas.microsoft.com/office/drawing/2014/main" id="{05F0CA01-1F2E-4848-B10F-6DFE466A6912}"/>
              </a:ext>
            </a:extLst>
          </p:cNvPr>
          <p:cNvSpPr>
            <a:spLocks noGrp="1"/>
          </p:cNvSpPr>
          <p:nvPr>
            <p:ph type="body" sz="quarter" idx="12" hasCustomPrompt="1"/>
          </p:nvPr>
        </p:nvSpPr>
        <p:spPr>
          <a:xfrm>
            <a:off x="152400" y="5871853"/>
            <a:ext cx="3096368" cy="300347"/>
          </a:xfrm>
          <a:prstGeom prst="rect">
            <a:avLst/>
          </a:prstGeom>
        </p:spPr>
        <p:txBody>
          <a:bodyPr>
            <a:noAutofit/>
          </a:bodyPr>
          <a:lstStyle>
            <a:lvl1pPr marL="0" indent="0" algn="r" defTabSz="457200" rtl="0" eaLnBrk="1" latinLnBrk="0" hangingPunct="1">
              <a:lnSpc>
                <a:spcPct val="100000"/>
              </a:lnSpc>
              <a:spcBef>
                <a:spcPts val="0"/>
              </a:spcBef>
              <a:spcAft>
                <a:spcPts val="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800" i="0" kern="1200" dirty="0" smtClean="0">
                <a:solidFill>
                  <a:schemeClr val="tx1"/>
                </a:solidFill>
                <a:latin typeface="Open Sans Light" panose="020B0606030504020204" pitchFamily="34" charset="0"/>
                <a:ea typeface="+mn-ea"/>
                <a:cs typeface="+mn-cs"/>
              </a:defRPr>
            </a:lvl5pPr>
            <a:lvl6pPr marL="131400" indent="0">
              <a:buNone/>
              <a:defRPr>
                <a:solidFill>
                  <a:schemeClr val="tx1"/>
                </a:solidFill>
              </a:defRPr>
            </a:lvl6pPr>
            <a:lvl7pPr marL="2743200" indent="0">
              <a:buNone/>
              <a:defRPr>
                <a:solidFill>
                  <a:schemeClr val="tx1"/>
                </a:solidFill>
              </a:defRPr>
            </a:lvl7pPr>
            <a:lvl8pPr marL="3200400" indent="0">
              <a:buNone/>
              <a:defRPr>
                <a:solidFill>
                  <a:schemeClr val="tx1"/>
                </a:solidFill>
              </a:defRPr>
            </a:lvl8pPr>
            <a:lvl9pPr marL="106775" indent="0">
              <a:buNone/>
              <a:defRPr>
                <a:solidFill>
                  <a:schemeClr val="tx1"/>
                </a:solidFill>
              </a:defRPr>
            </a:lvl9pPr>
          </a:lstStyle>
          <a:p>
            <a:pPr lvl="0"/>
            <a:r>
              <a:rPr lang="en-US"/>
              <a:t>File #</a:t>
            </a:r>
          </a:p>
        </p:txBody>
      </p:sp>
    </p:spTree>
    <p:extLst>
      <p:ext uri="{BB962C8B-B14F-4D97-AF65-F5344CB8AC3E}">
        <p14:creationId xmlns:p14="http://schemas.microsoft.com/office/powerpoint/2010/main" val="10157943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EC Contact Informa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7879AFF-1FF9-4265-8A6A-8151944435EA}"/>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4" name="Graphic 13">
            <a:extLst>
              <a:ext uri="{FF2B5EF4-FFF2-40B4-BE49-F238E27FC236}">
                <a16:creationId xmlns:a16="http://schemas.microsoft.com/office/drawing/2014/main" id="{CFC113A7-EC21-4902-BAD2-686F5AE8129E}"/>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 y="2460810"/>
            <a:ext cx="12192001" cy="1936377"/>
          </a:xfrm>
          <a:prstGeom prst="rect">
            <a:avLst/>
          </a:prstGeom>
        </p:spPr>
      </p:pic>
      <p:pic>
        <p:nvPicPr>
          <p:cNvPr id="10" name="Graphic 9">
            <a:extLst>
              <a:ext uri="{FF2B5EF4-FFF2-40B4-BE49-F238E27FC236}">
                <a16:creationId xmlns:a16="http://schemas.microsoft.com/office/drawing/2014/main" id="{1BF0B0A0-9AD4-41AD-8E52-4EAFD6B54585}"/>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07369" y="6460935"/>
            <a:ext cx="902777" cy="273392"/>
          </a:xfrm>
          <a:prstGeom prst="rect">
            <a:avLst/>
          </a:prstGeom>
        </p:spPr>
      </p:pic>
      <p:pic>
        <p:nvPicPr>
          <p:cNvPr id="15" name="Graphic 14">
            <a:extLst>
              <a:ext uri="{FF2B5EF4-FFF2-40B4-BE49-F238E27FC236}">
                <a16:creationId xmlns:a16="http://schemas.microsoft.com/office/drawing/2014/main" id="{8D7BF3BD-65E7-4D36-AD31-204E392D08ED}"/>
              </a:ext>
              <a:ext uri="{C183D7F6-B498-43B3-948B-1728B52AA6E4}">
                <adec:decorative xmlns:adec="http://schemas.microsoft.com/office/drawing/2017/decorative" val="1"/>
              </a:ext>
            </a:extLst>
          </p:cNvPr>
          <p:cNvPicPr>
            <a:picLocks noChangeAspect="1"/>
          </p:cNvPicPr>
          <p:nvPr userDrawn="1">
            <p:custDataLst>
              <p:tags r:id="rId1"/>
            </p:custDataLst>
          </p:nvPr>
        </p:nvPicPr>
        <p:blipFill>
          <a:blip r:embed="rId8">
            <a:extLst>
              <a:ext uri="{96DAC541-7B7A-43D3-8B79-37D633B846F1}">
                <asvg:svgBlip xmlns:asvg="http://schemas.microsoft.com/office/drawing/2016/SVG/main" r:embed="rId9"/>
              </a:ext>
            </a:extLst>
          </a:blip>
          <a:stretch>
            <a:fillRect/>
          </a:stretch>
        </p:blipFill>
        <p:spPr>
          <a:xfrm>
            <a:off x="3698906" y="1916832"/>
            <a:ext cx="3128949" cy="376820"/>
          </a:xfrm>
          <a:prstGeom prst="rect">
            <a:avLst/>
          </a:prstGeom>
        </p:spPr>
      </p:pic>
      <p:sp>
        <p:nvSpPr>
          <p:cNvPr id="11" name="TextBox 10">
            <a:extLst>
              <a:ext uri="{FF2B5EF4-FFF2-40B4-BE49-F238E27FC236}">
                <a16:creationId xmlns:a16="http://schemas.microsoft.com/office/drawing/2014/main" id="{249F699D-CCA3-4895-968F-D9313F80BE0F}"/>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solidFill>
              </a:rPr>
              <a:pPr marL="0" indent="0">
                <a:spcAft>
                  <a:spcPts val="0"/>
                </a:spcAft>
                <a:buClr>
                  <a:schemeClr val="tx2"/>
                </a:buClr>
                <a:buFont typeface="Wingdings" pitchFamily="2" charset="2"/>
                <a:buNone/>
              </a:pPr>
              <a:t>‹#›</a:t>
            </a:fld>
            <a:endParaRPr lang="en-US" sz="1000">
              <a:solidFill>
                <a:schemeClr val="bg1"/>
              </a:solidFill>
            </a:endParaRPr>
          </a:p>
        </p:txBody>
      </p:sp>
      <p:sp>
        <p:nvSpPr>
          <p:cNvPr id="13" name="TextBox 12">
            <a:extLst>
              <a:ext uri="{FF2B5EF4-FFF2-40B4-BE49-F238E27FC236}">
                <a16:creationId xmlns:a16="http://schemas.microsoft.com/office/drawing/2014/main" id="{68339868-3654-4226-AC8C-29ED8D2AB956}"/>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solidFill>
              </a:rPr>
              <a:t>© IDC |</a:t>
            </a:r>
          </a:p>
        </p:txBody>
      </p:sp>
      <p:sp>
        <p:nvSpPr>
          <p:cNvPr id="12" name="Picture Placeholder 6">
            <a:extLst>
              <a:ext uri="{FF2B5EF4-FFF2-40B4-BE49-F238E27FC236}">
                <a16:creationId xmlns:a16="http://schemas.microsoft.com/office/drawing/2014/main" id="{44851166-B80A-490A-8F0A-EBB37BE56C33}"/>
              </a:ext>
              <a:ext uri="{C183D7F6-B498-43B3-948B-1728B52AA6E4}">
                <adec:decorative xmlns:adec="http://schemas.microsoft.com/office/drawing/2017/decorative" val="1"/>
              </a:ext>
            </a:extLst>
          </p:cNvPr>
          <p:cNvSpPr>
            <a:spLocks noGrp="1"/>
          </p:cNvSpPr>
          <p:nvPr>
            <p:ph type="pic" sz="quarter" idx="13" hasCustomPrompt="1"/>
          </p:nvPr>
        </p:nvSpPr>
        <p:spPr>
          <a:xfrm>
            <a:off x="834312" y="1628801"/>
            <a:ext cx="2446176" cy="3149376"/>
          </a:xfrm>
          <a:prstGeom prst="rect">
            <a:avLst/>
          </a:prstGeom>
          <a:solidFill>
            <a:schemeClr val="bg1"/>
          </a:solidFill>
        </p:spPr>
        <p:txBody>
          <a:bodyPr lIns="0" tIns="0" rIns="0" bIns="0" anchor="ctr">
            <a:noAutofit/>
          </a:bodyPr>
          <a:lstStyle>
            <a:lvl1pPr marL="0" indent="0" algn="ctr">
              <a:buFont typeface="Arial" panose="020B0604020202020204" pitchFamily="34" charset="0"/>
              <a:buNone/>
              <a:defRPr/>
            </a:lvl1pPr>
          </a:lstStyle>
          <a:p>
            <a:r>
              <a:rPr lang="en-US"/>
              <a:t>Click to add Picture</a:t>
            </a:r>
          </a:p>
        </p:txBody>
      </p:sp>
      <p:sp>
        <p:nvSpPr>
          <p:cNvPr id="2" name="Title 1">
            <a:extLst>
              <a:ext uri="{FF2B5EF4-FFF2-40B4-BE49-F238E27FC236}">
                <a16:creationId xmlns:a16="http://schemas.microsoft.com/office/drawing/2014/main" id="{B90150FE-AE95-4456-BACA-5C22BA22B136}"/>
              </a:ext>
            </a:extLst>
          </p:cNvPr>
          <p:cNvSpPr>
            <a:spLocks noGrp="1"/>
          </p:cNvSpPr>
          <p:nvPr>
            <p:ph type="title" hasCustomPrompt="1"/>
          </p:nvPr>
        </p:nvSpPr>
        <p:spPr>
          <a:xfrm>
            <a:off x="3719736" y="2568118"/>
            <a:ext cx="6414864" cy="572850"/>
          </a:xfrm>
        </p:spPr>
        <p:txBody>
          <a:bodyPr vert="horz" lIns="0" tIns="0" rIns="0" bIns="0" rtlCol="0" anchor="b">
            <a:normAutofit/>
          </a:bodyPr>
          <a:lstStyle>
            <a:lvl1pPr>
              <a:defRPr lang="en-US" sz="3200" i="0" dirty="0">
                <a:solidFill>
                  <a:schemeClr val="tx2">
                    <a:lumMod val="75000"/>
                  </a:schemeClr>
                </a:solidFill>
              </a:defRPr>
            </a:lvl1pPr>
          </a:lstStyle>
          <a:p>
            <a:pPr lvl="0" indent="0" defTabSz="457200">
              <a:spcBef>
                <a:spcPts val="0"/>
              </a:spcBef>
              <a:buClr>
                <a:schemeClr val="tx2"/>
              </a:buClr>
              <a:buFont typeface="Arial" panose="020B0604020202020204" pitchFamily="34" charset="0"/>
            </a:pPr>
            <a:r>
              <a:rPr lang="en-US"/>
              <a:t>Schedule An Appointment</a:t>
            </a:r>
          </a:p>
        </p:txBody>
      </p:sp>
      <p:sp>
        <p:nvSpPr>
          <p:cNvPr id="9" name="Text Placeholder 4">
            <a:extLst>
              <a:ext uri="{FF2B5EF4-FFF2-40B4-BE49-F238E27FC236}">
                <a16:creationId xmlns:a16="http://schemas.microsoft.com/office/drawing/2014/main" id="{407DAC39-8E9D-4192-86C9-6E5EDB3D8CCB}"/>
              </a:ext>
            </a:extLst>
          </p:cNvPr>
          <p:cNvSpPr>
            <a:spLocks noGrp="1"/>
          </p:cNvSpPr>
          <p:nvPr>
            <p:ph type="body" sz="quarter" idx="28" hasCustomPrompt="1"/>
          </p:nvPr>
        </p:nvSpPr>
        <p:spPr>
          <a:xfrm>
            <a:off x="3721720" y="3284984"/>
            <a:ext cx="6412880" cy="1008112"/>
          </a:xfrm>
          <a:prstGeom prst="rect">
            <a:avLst/>
          </a:prstGeom>
        </p:spPr>
        <p:txBody>
          <a:bodyPr lIns="0" tIns="0" rIns="0" bIns="0" anchor="t"/>
          <a:lstStyle>
            <a:lvl1pPr marL="0" algn="l">
              <a:spcBef>
                <a:spcPts val="0"/>
              </a:spcBef>
              <a:defRPr sz="1600">
                <a:solidFill>
                  <a:schemeClr val="tx2">
                    <a:lumMod val="75000"/>
                  </a:schemeClr>
                </a:solidFill>
                <a:latin typeface="Open Sans Light" panose="020B0606030504020204" pitchFamily="34" charset="0"/>
                <a:ea typeface="Open Sans Light" panose="020B0606030504020204" pitchFamily="34" charset="0"/>
                <a:cs typeface="Open Sans Light" panose="020B0606030504020204" pitchFamily="34" charset="0"/>
              </a:defRPr>
            </a:lvl1pPr>
            <a:lvl2pPr marL="0" indent="0">
              <a:buNone/>
              <a:defRPr>
                <a:solidFill>
                  <a:srgbClr val="1B335F"/>
                </a:solidFill>
              </a:defRPr>
            </a:lvl2pPr>
            <a:lvl3pPr marL="376650" indent="0">
              <a:buNone/>
              <a:defRPr>
                <a:solidFill>
                  <a:schemeClr val="tx2">
                    <a:lumMod val="50000"/>
                  </a:schemeClr>
                </a:solidFill>
              </a:defRPr>
            </a:lvl3pPr>
            <a:lvl4pPr marL="646525" indent="0">
              <a:buNone/>
              <a:defRPr>
                <a:solidFill>
                  <a:srgbClr val="1B335F"/>
                </a:solidFill>
              </a:defRPr>
            </a:lvl4pPr>
            <a:lvl5pPr marL="935450" indent="0">
              <a:buNone/>
              <a:defRPr>
                <a:solidFill>
                  <a:srgbClr val="1B335F"/>
                </a:solidFill>
              </a:defRPr>
            </a:lvl5pPr>
            <a:lvl6pPr marL="131400" indent="0">
              <a:buNone/>
              <a:defRPr>
                <a:solidFill>
                  <a:srgbClr val="1B335F"/>
                </a:solidFill>
              </a:defRPr>
            </a:lvl6pPr>
            <a:lvl7pPr marL="2743200" indent="0">
              <a:buNone/>
              <a:defRPr>
                <a:solidFill>
                  <a:srgbClr val="1B335F"/>
                </a:solidFill>
              </a:defRPr>
            </a:lvl7pPr>
            <a:lvl8pPr marL="3200400" indent="0">
              <a:buNone/>
              <a:defRPr>
                <a:solidFill>
                  <a:srgbClr val="1B335F"/>
                </a:solidFill>
              </a:defRPr>
            </a:lvl8pPr>
            <a:lvl9pPr marL="106775" indent="0">
              <a:buNone/>
              <a:defRPr>
                <a:solidFill>
                  <a:srgbClr val="1B335F"/>
                </a:solidFill>
              </a:defRPr>
            </a:lvl9pPr>
          </a:lstStyle>
          <a:p>
            <a:pPr lvl="0"/>
            <a:r>
              <a:rPr lang="en-US"/>
              <a:t>Name</a:t>
            </a:r>
            <a:br>
              <a:rPr lang="en-US"/>
            </a:br>
            <a:r>
              <a:rPr lang="en-US"/>
              <a:t>Email</a:t>
            </a:r>
            <a:br>
              <a:rPr lang="en-US"/>
            </a:br>
            <a:r>
              <a:rPr lang="en-US"/>
              <a:t>Phone</a:t>
            </a:r>
            <a:br>
              <a:rPr lang="en-US"/>
            </a:br>
            <a:r>
              <a:rPr lang="en-US"/>
              <a:t>Twitter</a:t>
            </a:r>
          </a:p>
        </p:txBody>
      </p:sp>
    </p:spTree>
    <p:extLst>
      <p:ext uri="{BB962C8B-B14F-4D97-AF65-F5344CB8AC3E}">
        <p14:creationId xmlns:p14="http://schemas.microsoft.com/office/powerpoint/2010/main" val="76653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End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9B3BCE2-AB98-4D68-872C-51D0A7401EF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8000"/>
          </a:xfrm>
          <a:prstGeom prst="rect">
            <a:avLst/>
          </a:prstGeom>
        </p:spPr>
      </p:pic>
      <p:pic>
        <p:nvPicPr>
          <p:cNvPr id="11" name="Graphic 10">
            <a:extLst>
              <a:ext uri="{FF2B5EF4-FFF2-40B4-BE49-F238E27FC236}">
                <a16:creationId xmlns:a16="http://schemas.microsoft.com/office/drawing/2014/main" id="{6F0CB9B4-DC17-4FFB-910F-A03EDBC6FA66}"/>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906611" y="2806788"/>
            <a:ext cx="2378779" cy="720376"/>
          </a:xfrm>
          <a:prstGeom prst="rect">
            <a:avLst/>
          </a:prstGeom>
        </p:spPr>
      </p:pic>
      <p:sp>
        <p:nvSpPr>
          <p:cNvPr id="10" name="Footer Placeholder 4">
            <a:extLst>
              <a:ext uri="{FF2B5EF4-FFF2-40B4-BE49-F238E27FC236}">
                <a16:creationId xmlns:a16="http://schemas.microsoft.com/office/drawing/2014/main" id="{D9E3B457-BA86-471E-8179-F818AD1732A6}"/>
              </a:ext>
              <a:ext uri="{C183D7F6-B498-43B3-948B-1728B52AA6E4}">
                <adec:decorative xmlns:adec="http://schemas.microsoft.com/office/drawing/2017/decorative" val="1"/>
              </a:ext>
            </a:extLst>
          </p:cNvPr>
          <p:cNvSpPr txBox="1">
            <a:spLocks/>
          </p:cNvSpPr>
          <p:nvPr userDrawn="1"/>
        </p:nvSpPr>
        <p:spPr>
          <a:xfrm>
            <a:off x="11103773" y="6600312"/>
            <a:ext cx="533133" cy="213066"/>
          </a:xfrm>
          <a:prstGeom prst="rect">
            <a:avLst/>
          </a:prstGeom>
        </p:spPr>
        <p:txBody>
          <a:bodyPr vert="horz" lIns="0" tIns="0" rIns="72000" bIns="0" rtlCol="0" anchor="ctr"/>
          <a:lstStyle>
            <a:defPPr>
              <a:defRPr lang="en-US"/>
            </a:defPPr>
            <a:lvl1pPr marL="0" algn="r" defTabSz="457200" rtl="0" eaLnBrk="1" latinLnBrk="0" hangingPunct="1">
              <a:defRPr sz="800" kern="1200">
                <a:solidFill>
                  <a:schemeClr val="bg1">
                    <a:lumMod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chemeClr val="bg1"/>
                </a:solidFill>
              </a:rPr>
              <a:t>© IDC</a:t>
            </a:r>
          </a:p>
        </p:txBody>
      </p:sp>
      <p:sp>
        <p:nvSpPr>
          <p:cNvPr id="5" name="Text Placeholder 4">
            <a:extLst>
              <a:ext uri="{FF2B5EF4-FFF2-40B4-BE49-F238E27FC236}">
                <a16:creationId xmlns:a16="http://schemas.microsoft.com/office/drawing/2014/main" id="{52894D37-E7D5-4925-9877-D765B5C6018C}"/>
              </a:ext>
            </a:extLst>
          </p:cNvPr>
          <p:cNvSpPr>
            <a:spLocks noGrp="1"/>
          </p:cNvSpPr>
          <p:nvPr>
            <p:ph type="body" sz="quarter" idx="13" hasCustomPrompt="1"/>
          </p:nvPr>
        </p:nvSpPr>
        <p:spPr>
          <a:xfrm>
            <a:off x="2344924" y="4149080"/>
            <a:ext cx="7502152" cy="362022"/>
          </a:xfrm>
          <a:prstGeom prst="rect">
            <a:avLst/>
          </a:prstGeom>
        </p:spPr>
        <p:txBody>
          <a:bodyPr anchor="ctr"/>
          <a:lstStyle>
            <a:lvl1pPr algn="ctr">
              <a:spcBef>
                <a:spcPts val="0"/>
              </a:spcBef>
              <a:defRPr>
                <a:solidFill>
                  <a:schemeClr val="bg1"/>
                </a:solidFill>
                <a:latin typeface="Open Sans Light" panose="020B0606030504020204" pitchFamily="34" charset="0"/>
                <a:cs typeface="Open Sans Light" panose="020B0606030504020204" pitchFamily="34" charset="0"/>
              </a:defRPr>
            </a:lvl1pPr>
            <a:lvl2pPr marL="0" indent="0" algn="ctr">
              <a:buNone/>
              <a:defRPr>
                <a:solidFill>
                  <a:schemeClr val="bg1"/>
                </a:solidFill>
              </a:defRPr>
            </a:lvl2pPr>
            <a:lvl3pPr marL="376650" indent="0" algn="ctr">
              <a:buNone/>
              <a:defRPr>
                <a:solidFill>
                  <a:schemeClr val="bg1"/>
                </a:solidFill>
              </a:defRPr>
            </a:lvl3pPr>
            <a:lvl4pPr marL="646525" indent="0" algn="ctr">
              <a:buNone/>
              <a:defRPr>
                <a:solidFill>
                  <a:schemeClr val="bg1"/>
                </a:solidFill>
              </a:defRPr>
            </a:lvl4pPr>
            <a:lvl5pPr marL="935450" indent="0" algn="ctr">
              <a:buNone/>
              <a:defRPr>
                <a:solidFill>
                  <a:schemeClr val="bg1"/>
                </a:solidFill>
              </a:defRPr>
            </a:lvl5pPr>
            <a:lvl6pPr marL="131400" indent="0" algn="ctr">
              <a:buNone/>
              <a:defRPr>
                <a:solidFill>
                  <a:schemeClr val="bg1"/>
                </a:solidFill>
              </a:defRPr>
            </a:lvl6pPr>
            <a:lvl7pPr marL="2743200" indent="0" algn="ctr">
              <a:buNone/>
              <a:defRPr>
                <a:solidFill>
                  <a:schemeClr val="bg1"/>
                </a:solidFill>
              </a:defRPr>
            </a:lvl7pPr>
            <a:lvl8pPr marL="3200400" indent="0">
              <a:buNone/>
              <a:defRPr>
                <a:solidFill>
                  <a:schemeClr val="bg1"/>
                </a:solidFill>
              </a:defRPr>
            </a:lvl8pPr>
            <a:lvl9pPr marL="106775" indent="0" algn="ctr">
              <a:buNone/>
              <a:defRPr>
                <a:solidFill>
                  <a:schemeClr val="bg1"/>
                </a:solidFill>
              </a:defRPr>
            </a:lvl9pPr>
          </a:lstStyle>
          <a:p>
            <a:pPr lvl="0"/>
            <a:r>
              <a:rPr lang="en-US"/>
              <a:t>Thank you</a:t>
            </a:r>
          </a:p>
        </p:txBody>
      </p:sp>
    </p:spTree>
    <p:extLst>
      <p:ext uri="{BB962C8B-B14F-4D97-AF65-F5344CB8AC3E}">
        <p14:creationId xmlns:p14="http://schemas.microsoft.com/office/powerpoint/2010/main" val="11081413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04AA24A-9C6C-A21D-9AEF-53328984E96E}"/>
              </a:ext>
            </a:extLst>
          </p:cNvPr>
          <p:cNvSpPr>
            <a:spLocks noGrp="1"/>
          </p:cNvSpPr>
          <p:nvPr>
            <p:ph type="ctrTitle"/>
          </p:nvPr>
        </p:nvSpPr>
        <p:spPr>
          <a:xfrm>
            <a:off x="4334934" y="791884"/>
            <a:ext cx="7214701" cy="2251979"/>
          </a:xfrm>
        </p:spPr>
        <p:txBody>
          <a:bodyPr>
            <a:normAutofit/>
          </a:bodyPr>
          <a:lstStyle>
            <a:lvl1pPr algn="ctr">
              <a:defRPr sz="3161"/>
            </a:lvl1pPr>
          </a:lstStyle>
          <a:p>
            <a:r>
              <a:rPr lang="en-US"/>
              <a:t>Click to edit Master title style</a:t>
            </a:r>
          </a:p>
        </p:txBody>
      </p:sp>
      <p:sp>
        <p:nvSpPr>
          <p:cNvPr id="6" name="Subtitle 2">
            <a:extLst>
              <a:ext uri="{FF2B5EF4-FFF2-40B4-BE49-F238E27FC236}">
                <a16:creationId xmlns:a16="http://schemas.microsoft.com/office/drawing/2014/main" id="{5FB12982-7C5D-F3FD-D7A0-E9193946E0A7}"/>
              </a:ext>
            </a:extLst>
          </p:cNvPr>
          <p:cNvSpPr>
            <a:spLocks noGrp="1"/>
          </p:cNvSpPr>
          <p:nvPr>
            <p:ph type="subTitle" idx="1"/>
          </p:nvPr>
        </p:nvSpPr>
        <p:spPr>
          <a:xfrm>
            <a:off x="4334934" y="3329608"/>
            <a:ext cx="7214701" cy="1752600"/>
          </a:xfrm>
        </p:spPr>
        <p:txBody>
          <a:bodyPr>
            <a:normAutofit/>
          </a:bodyPr>
          <a:lstStyle>
            <a:lvl1pPr marL="0" indent="0" algn="ctr">
              <a:buNone/>
              <a:defRPr sz="2371">
                <a:solidFill>
                  <a:schemeClr val="accent2"/>
                </a:solidFill>
              </a:defRPr>
            </a:lvl1pPr>
            <a:lvl2pPr marL="361242" indent="0" algn="ctr">
              <a:buNone/>
              <a:defRPr>
                <a:solidFill>
                  <a:schemeClr val="tx1">
                    <a:tint val="75000"/>
                  </a:schemeClr>
                </a:solidFill>
              </a:defRPr>
            </a:lvl2pPr>
            <a:lvl3pPr marL="722485" indent="0" algn="ctr">
              <a:buNone/>
              <a:defRPr>
                <a:solidFill>
                  <a:schemeClr val="tx1">
                    <a:tint val="75000"/>
                  </a:schemeClr>
                </a:solidFill>
              </a:defRPr>
            </a:lvl3pPr>
            <a:lvl4pPr marL="1083726" indent="0" algn="ctr">
              <a:buNone/>
              <a:defRPr>
                <a:solidFill>
                  <a:schemeClr val="tx1">
                    <a:tint val="75000"/>
                  </a:schemeClr>
                </a:solidFill>
              </a:defRPr>
            </a:lvl4pPr>
            <a:lvl5pPr marL="1444968" indent="0" algn="ctr">
              <a:buNone/>
              <a:defRPr>
                <a:solidFill>
                  <a:schemeClr val="tx1">
                    <a:tint val="75000"/>
                  </a:schemeClr>
                </a:solidFill>
              </a:defRPr>
            </a:lvl5pPr>
            <a:lvl6pPr marL="1806209" indent="0" algn="ctr">
              <a:buNone/>
              <a:defRPr>
                <a:solidFill>
                  <a:schemeClr val="tx1">
                    <a:tint val="75000"/>
                  </a:schemeClr>
                </a:solidFill>
              </a:defRPr>
            </a:lvl6pPr>
            <a:lvl7pPr marL="2167451" indent="0" algn="ctr">
              <a:buNone/>
              <a:defRPr>
                <a:solidFill>
                  <a:schemeClr val="tx1">
                    <a:tint val="75000"/>
                  </a:schemeClr>
                </a:solidFill>
              </a:defRPr>
            </a:lvl7pPr>
            <a:lvl8pPr marL="2528692" indent="0" algn="ctr">
              <a:buNone/>
              <a:defRPr>
                <a:solidFill>
                  <a:schemeClr val="tx1">
                    <a:tint val="75000"/>
                  </a:schemeClr>
                </a:solidFill>
              </a:defRPr>
            </a:lvl8pPr>
            <a:lvl9pPr marL="2889934" indent="0" algn="ctr">
              <a:buNone/>
              <a:defRPr>
                <a:solidFill>
                  <a:schemeClr val="tx1">
                    <a:tint val="75000"/>
                  </a:schemeClr>
                </a:solidFill>
              </a:defRPr>
            </a:lvl9pPr>
          </a:lstStyle>
          <a:p>
            <a:r>
              <a:rPr lang="en-US"/>
              <a:t>Click to edit Master subtitle style</a:t>
            </a:r>
          </a:p>
        </p:txBody>
      </p:sp>
      <p:pic>
        <p:nvPicPr>
          <p:cNvPr id="2" name="Picture 1" descr="Logo, company name&#10;&#10;Description automatically generated">
            <a:extLst>
              <a:ext uri="{FF2B5EF4-FFF2-40B4-BE49-F238E27FC236}">
                <a16:creationId xmlns:a16="http://schemas.microsoft.com/office/drawing/2014/main" id="{3EC7FEF3-8A2E-9AFE-1BD4-2DD0D516CFF8}"/>
              </a:ext>
            </a:extLst>
          </p:cNvPr>
          <p:cNvPicPr>
            <a:picLocks noChangeAspect="1"/>
          </p:cNvPicPr>
          <p:nvPr userDrawn="1"/>
        </p:nvPicPr>
        <p:blipFill>
          <a:blip r:embed="rId3"/>
          <a:stretch>
            <a:fillRect/>
          </a:stretch>
        </p:blipFill>
        <p:spPr>
          <a:xfrm>
            <a:off x="642365" y="383337"/>
            <a:ext cx="3230395" cy="3069077"/>
          </a:xfrm>
          <a:prstGeom prst="rect">
            <a:avLst/>
          </a:prstGeom>
        </p:spPr>
      </p:pic>
    </p:spTree>
    <p:extLst>
      <p:ext uri="{BB962C8B-B14F-4D97-AF65-F5344CB8AC3E}">
        <p14:creationId xmlns:p14="http://schemas.microsoft.com/office/powerpoint/2010/main" val="15226559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E2BF7-D0D9-35F7-F2F6-502443AB8F79}"/>
              </a:ext>
            </a:extLst>
          </p:cNvPr>
          <p:cNvSpPr>
            <a:spLocks noGrp="1"/>
          </p:cNvSpPr>
          <p:nvPr>
            <p:ph type="title"/>
          </p:nvPr>
        </p:nvSpPr>
        <p:spPr>
          <a:xfrm>
            <a:off x="600971" y="791880"/>
            <a:ext cx="10990064" cy="1143000"/>
          </a:xfrm>
        </p:spPr>
        <p:txBody>
          <a:bodyPr/>
          <a:lstStyle>
            <a:lvl1pPr algn="l">
              <a:defRPr/>
            </a:lvl1pPr>
          </a:lstStyle>
          <a:p>
            <a:r>
              <a:rPr lang="en-US"/>
              <a:t>Click to edit Master title style</a:t>
            </a:r>
          </a:p>
        </p:txBody>
      </p:sp>
      <p:sp>
        <p:nvSpPr>
          <p:cNvPr id="6" name="Content Placeholder 2">
            <a:extLst>
              <a:ext uri="{FF2B5EF4-FFF2-40B4-BE49-F238E27FC236}">
                <a16:creationId xmlns:a16="http://schemas.microsoft.com/office/drawing/2014/main" id="{9DA51C30-6878-26B2-47BA-7660E957D4C9}"/>
              </a:ext>
            </a:extLst>
          </p:cNvPr>
          <p:cNvSpPr>
            <a:spLocks noGrp="1"/>
          </p:cNvSpPr>
          <p:nvPr>
            <p:ph idx="1"/>
          </p:nvPr>
        </p:nvSpPr>
        <p:spPr>
          <a:xfrm>
            <a:off x="615641" y="2078118"/>
            <a:ext cx="10975395" cy="3401731"/>
          </a:xfrm>
        </p:spPr>
        <p:txBody>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557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ata Products - Spending Guide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1" y="99495"/>
            <a:ext cx="4483517"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0"/>
            <a:ext cx="12192001" cy="1936377"/>
          </a:xfrm>
          <a:prstGeom prst="rect">
            <a:avLst/>
          </a:prstGeom>
        </p:spPr>
      </p:pic>
      <p:pic>
        <p:nvPicPr>
          <p:cNvPr id="14" name="Graphic 13">
            <a:extLst>
              <a:ext uri="{FF2B5EF4-FFF2-40B4-BE49-F238E27FC236}">
                <a16:creationId xmlns:a16="http://schemas.microsoft.com/office/drawing/2014/main" id="{15E7E8DA-2BEB-445E-8BCF-C7DCB81EF3A4}"/>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023383" y="2101414"/>
            <a:ext cx="3010340" cy="301034"/>
          </a:xfrm>
          <a:prstGeom prst="rect">
            <a:avLst/>
          </a:prstGeom>
        </p:spPr>
      </p:pic>
      <p:sp>
        <p:nvSpPr>
          <p:cNvPr id="2" name="Title 1">
            <a:extLst>
              <a:ext uri="{FF2B5EF4-FFF2-40B4-BE49-F238E27FC236}">
                <a16:creationId xmlns:a16="http://schemas.microsoft.com/office/drawing/2014/main" id="{F3DC84F0-53A4-42BB-9984-60629376E0E4}"/>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40" dirty="0">
                <a:solidFill>
                  <a:srgbClr val="FFFFFF"/>
                </a:solidFill>
              </a:defRPr>
            </a:lvl1pPr>
          </a:lstStyle>
          <a:p>
            <a:pPr marL="0" lvl="0">
              <a:lnSpc>
                <a:spcPct val="100000"/>
              </a:lnSpc>
            </a:pPr>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Spending Guides</a:t>
            </a:r>
          </a:p>
        </p:txBody>
      </p:sp>
      <p:sp>
        <p:nvSpPr>
          <p:cNvPr id="12" name="Text Placeholder 4">
            <a:extLst>
              <a:ext uri="{FF2B5EF4-FFF2-40B4-BE49-F238E27FC236}">
                <a16:creationId xmlns:a16="http://schemas.microsoft.com/office/drawing/2014/main" id="{98C890D8-B0EF-43D3-9F23-0271169A2394}"/>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Subhead</a:t>
            </a:r>
          </a:p>
        </p:txBody>
      </p:sp>
      <p:sp>
        <p:nvSpPr>
          <p:cNvPr id="10" name="Text Placeholder 6">
            <a:extLst>
              <a:ext uri="{FF2B5EF4-FFF2-40B4-BE49-F238E27FC236}">
                <a16:creationId xmlns:a16="http://schemas.microsoft.com/office/drawing/2014/main" id="{300BA663-6C64-4B1D-BFF9-361882A4D2E1}"/>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54956286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1B75C60-9333-A597-0A55-0DE0D0FA8FFC}"/>
              </a:ext>
            </a:extLst>
          </p:cNvPr>
          <p:cNvSpPr>
            <a:spLocks noGrp="1"/>
          </p:cNvSpPr>
          <p:nvPr>
            <p:ph type="title"/>
          </p:nvPr>
        </p:nvSpPr>
        <p:spPr>
          <a:xfrm>
            <a:off x="603049" y="3575246"/>
            <a:ext cx="10999019" cy="1734181"/>
          </a:xfrm>
        </p:spPr>
        <p:txBody>
          <a:bodyPr anchor="t">
            <a:noAutofit/>
          </a:bodyPr>
          <a:lstStyle>
            <a:lvl1pPr algn="l">
              <a:defRPr sz="2371" b="1" cap="all"/>
            </a:lvl1pPr>
          </a:lstStyle>
          <a:p>
            <a:r>
              <a:rPr lang="en-US"/>
              <a:t>Click to edit Master title style</a:t>
            </a:r>
          </a:p>
        </p:txBody>
      </p:sp>
      <p:sp>
        <p:nvSpPr>
          <p:cNvPr id="8" name="Text Placeholder 2">
            <a:extLst>
              <a:ext uri="{FF2B5EF4-FFF2-40B4-BE49-F238E27FC236}">
                <a16:creationId xmlns:a16="http://schemas.microsoft.com/office/drawing/2014/main" id="{8FB45EAF-1554-6C4B-DCD1-9D8EF2BDDBAB}"/>
              </a:ext>
            </a:extLst>
          </p:cNvPr>
          <p:cNvSpPr>
            <a:spLocks noGrp="1"/>
          </p:cNvSpPr>
          <p:nvPr>
            <p:ph type="body" idx="1"/>
          </p:nvPr>
        </p:nvSpPr>
        <p:spPr>
          <a:xfrm>
            <a:off x="603049" y="791893"/>
            <a:ext cx="10999019" cy="2783357"/>
          </a:xfrm>
        </p:spPr>
        <p:txBody>
          <a:bodyPr anchor="b"/>
          <a:lstStyle>
            <a:lvl1pPr marL="0" indent="0">
              <a:buNone/>
              <a:defRPr sz="1580">
                <a:solidFill>
                  <a:schemeClr val="tx1">
                    <a:tint val="75000"/>
                  </a:schemeClr>
                </a:solidFill>
              </a:defRPr>
            </a:lvl1pPr>
            <a:lvl2pPr marL="361242" indent="0">
              <a:buNone/>
              <a:defRPr sz="1422">
                <a:solidFill>
                  <a:schemeClr val="tx1">
                    <a:tint val="75000"/>
                  </a:schemeClr>
                </a:solidFill>
              </a:defRPr>
            </a:lvl2pPr>
            <a:lvl3pPr marL="722485" indent="0">
              <a:buNone/>
              <a:defRPr sz="1264">
                <a:solidFill>
                  <a:schemeClr val="tx1">
                    <a:tint val="75000"/>
                  </a:schemeClr>
                </a:solidFill>
              </a:defRPr>
            </a:lvl3pPr>
            <a:lvl4pPr marL="1083726" indent="0">
              <a:buNone/>
              <a:defRPr sz="1106">
                <a:solidFill>
                  <a:schemeClr val="tx1">
                    <a:tint val="75000"/>
                  </a:schemeClr>
                </a:solidFill>
              </a:defRPr>
            </a:lvl4pPr>
            <a:lvl5pPr marL="1444968" indent="0">
              <a:buNone/>
              <a:defRPr sz="1106">
                <a:solidFill>
                  <a:schemeClr val="tx1">
                    <a:tint val="75000"/>
                  </a:schemeClr>
                </a:solidFill>
              </a:defRPr>
            </a:lvl5pPr>
            <a:lvl6pPr marL="1806209" indent="0">
              <a:buNone/>
              <a:defRPr sz="1106">
                <a:solidFill>
                  <a:schemeClr val="tx1">
                    <a:tint val="75000"/>
                  </a:schemeClr>
                </a:solidFill>
              </a:defRPr>
            </a:lvl6pPr>
            <a:lvl7pPr marL="2167451" indent="0">
              <a:buNone/>
              <a:defRPr sz="1106">
                <a:solidFill>
                  <a:schemeClr val="tx1">
                    <a:tint val="75000"/>
                  </a:schemeClr>
                </a:solidFill>
              </a:defRPr>
            </a:lvl7pPr>
            <a:lvl8pPr marL="2528692" indent="0">
              <a:buNone/>
              <a:defRPr sz="1106">
                <a:solidFill>
                  <a:schemeClr val="tx1">
                    <a:tint val="75000"/>
                  </a:schemeClr>
                </a:solidFill>
              </a:defRPr>
            </a:lvl8pPr>
            <a:lvl9pPr marL="2889934" indent="0">
              <a:buNone/>
              <a:defRPr sz="1106">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26326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44E477-9356-9ADC-27F2-2F015558FC86}"/>
              </a:ext>
            </a:extLst>
          </p:cNvPr>
          <p:cNvSpPr>
            <a:spLocks noGrp="1"/>
          </p:cNvSpPr>
          <p:nvPr>
            <p:ph type="title"/>
          </p:nvPr>
        </p:nvSpPr>
        <p:spPr>
          <a:xfrm>
            <a:off x="627707" y="791883"/>
            <a:ext cx="10936588" cy="1685124"/>
          </a:xfrm>
        </p:spPr>
        <p:txBody>
          <a:bodyPr/>
          <a:lstStyle/>
          <a:p>
            <a:r>
              <a:rPr lang="en-US"/>
              <a:t>Click to edit Master title style</a:t>
            </a:r>
          </a:p>
        </p:txBody>
      </p:sp>
      <p:sp>
        <p:nvSpPr>
          <p:cNvPr id="5" name="Content Placeholder 2">
            <a:extLst>
              <a:ext uri="{FF2B5EF4-FFF2-40B4-BE49-F238E27FC236}">
                <a16:creationId xmlns:a16="http://schemas.microsoft.com/office/drawing/2014/main" id="{EC25BE55-72EE-5801-9D4A-580EA92DB8A0}"/>
              </a:ext>
            </a:extLst>
          </p:cNvPr>
          <p:cNvSpPr>
            <a:spLocks noGrp="1"/>
          </p:cNvSpPr>
          <p:nvPr>
            <p:ph sz="half" idx="1"/>
          </p:nvPr>
        </p:nvSpPr>
        <p:spPr>
          <a:xfrm>
            <a:off x="627709" y="2539579"/>
            <a:ext cx="5191524" cy="3005815"/>
          </a:xfrm>
        </p:spPr>
        <p:txBody>
          <a:bodyPr/>
          <a:lstStyle>
            <a:lvl1pPr>
              <a:defRPr sz="2212"/>
            </a:lvl1pPr>
            <a:lvl2pPr>
              <a:defRPr sz="1896"/>
            </a:lvl2pPr>
            <a:lvl3pPr>
              <a:defRPr sz="158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3">
            <a:extLst>
              <a:ext uri="{FF2B5EF4-FFF2-40B4-BE49-F238E27FC236}">
                <a16:creationId xmlns:a16="http://schemas.microsoft.com/office/drawing/2014/main" id="{D18E4DAB-1ABC-6143-B06F-6E53195882AC}"/>
              </a:ext>
            </a:extLst>
          </p:cNvPr>
          <p:cNvSpPr>
            <a:spLocks noGrp="1"/>
          </p:cNvSpPr>
          <p:nvPr>
            <p:ph sz="half" idx="2"/>
          </p:nvPr>
        </p:nvSpPr>
        <p:spPr>
          <a:xfrm>
            <a:off x="6351756" y="2539579"/>
            <a:ext cx="5212540" cy="3005815"/>
          </a:xfrm>
        </p:spPr>
        <p:txBody>
          <a:bodyPr/>
          <a:lstStyle>
            <a:lvl1pPr>
              <a:defRPr sz="2212"/>
            </a:lvl1pPr>
            <a:lvl2pPr>
              <a:defRPr sz="1896"/>
            </a:lvl2pPr>
            <a:lvl3pPr>
              <a:defRPr sz="158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69760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BC37F737-1B18-D5C2-34E9-3CD4EE91A9F7}"/>
              </a:ext>
            </a:extLst>
          </p:cNvPr>
          <p:cNvSpPr>
            <a:spLocks noGrp="1"/>
          </p:cNvSpPr>
          <p:nvPr>
            <p:ph type="body" idx="1"/>
          </p:nvPr>
        </p:nvSpPr>
        <p:spPr>
          <a:xfrm>
            <a:off x="627712" y="2413969"/>
            <a:ext cx="5191523" cy="623919"/>
          </a:xfrm>
        </p:spPr>
        <p:txBody>
          <a:bodyPr anchor="b">
            <a:normAutofit/>
          </a:bodyPr>
          <a:lstStyle>
            <a:lvl1pPr marL="0" indent="0">
              <a:buNone/>
              <a:defRPr sz="1580" b="1"/>
            </a:lvl1pPr>
            <a:lvl2pPr marL="361242" indent="0">
              <a:buNone/>
              <a:defRPr sz="1580" b="1"/>
            </a:lvl2pPr>
            <a:lvl3pPr marL="722485" indent="0">
              <a:buNone/>
              <a:defRPr sz="1422" b="1"/>
            </a:lvl3pPr>
            <a:lvl4pPr marL="1083726" indent="0">
              <a:buNone/>
              <a:defRPr sz="1264" b="1"/>
            </a:lvl4pPr>
            <a:lvl5pPr marL="1444968" indent="0">
              <a:buNone/>
              <a:defRPr sz="1264" b="1"/>
            </a:lvl5pPr>
            <a:lvl6pPr marL="1806209" indent="0">
              <a:buNone/>
              <a:defRPr sz="1264" b="1"/>
            </a:lvl6pPr>
            <a:lvl7pPr marL="2167451" indent="0">
              <a:buNone/>
              <a:defRPr sz="1264" b="1"/>
            </a:lvl7pPr>
            <a:lvl8pPr marL="2528692" indent="0">
              <a:buNone/>
              <a:defRPr sz="1264" b="1"/>
            </a:lvl8pPr>
            <a:lvl9pPr marL="2889934" indent="0">
              <a:buNone/>
              <a:defRPr sz="1264" b="1"/>
            </a:lvl9pPr>
          </a:lstStyle>
          <a:p>
            <a:pPr lvl="0"/>
            <a:r>
              <a:rPr lang="en-US"/>
              <a:t>Click to edit Master text styles</a:t>
            </a:r>
          </a:p>
        </p:txBody>
      </p:sp>
      <p:sp>
        <p:nvSpPr>
          <p:cNvPr id="5" name="Content Placeholder 3">
            <a:extLst>
              <a:ext uri="{FF2B5EF4-FFF2-40B4-BE49-F238E27FC236}">
                <a16:creationId xmlns:a16="http://schemas.microsoft.com/office/drawing/2014/main" id="{A45CD060-12F0-F952-8DC7-C81E14F48DC4}"/>
              </a:ext>
            </a:extLst>
          </p:cNvPr>
          <p:cNvSpPr>
            <a:spLocks noGrp="1"/>
          </p:cNvSpPr>
          <p:nvPr>
            <p:ph sz="half" idx="2"/>
          </p:nvPr>
        </p:nvSpPr>
        <p:spPr>
          <a:xfrm>
            <a:off x="627712" y="3134119"/>
            <a:ext cx="5191523" cy="2470268"/>
          </a:xfrm>
        </p:spPr>
        <p:txBody>
          <a:bodyPr/>
          <a:lstStyle>
            <a:lvl1pPr>
              <a:defRPr sz="1896"/>
            </a:lvl1pPr>
            <a:lvl2pPr>
              <a:defRPr sz="1580"/>
            </a:lvl2pPr>
            <a:lvl3pPr>
              <a:defRPr sz="1422"/>
            </a:lvl3pPr>
            <a:lvl4pPr>
              <a:defRPr sz="1264"/>
            </a:lvl4pPr>
            <a:lvl5pPr>
              <a:defRPr sz="1264"/>
            </a:lvl5pPr>
            <a:lvl6pPr>
              <a:defRPr sz="1264"/>
            </a:lvl6pPr>
            <a:lvl7pPr>
              <a:defRPr sz="1264"/>
            </a:lvl7pPr>
            <a:lvl8pPr>
              <a:defRPr sz="1264"/>
            </a:lvl8pPr>
            <a:lvl9pPr>
              <a:defRPr sz="12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B130B6C1-BEEB-DF2D-75B5-EC7783FD0A51}"/>
              </a:ext>
            </a:extLst>
          </p:cNvPr>
          <p:cNvSpPr>
            <a:spLocks noGrp="1"/>
          </p:cNvSpPr>
          <p:nvPr>
            <p:ph type="body" sz="quarter" idx="3"/>
          </p:nvPr>
        </p:nvSpPr>
        <p:spPr>
          <a:xfrm>
            <a:off x="6365769" y="2413969"/>
            <a:ext cx="5191523" cy="623919"/>
          </a:xfrm>
        </p:spPr>
        <p:txBody>
          <a:bodyPr anchor="b">
            <a:normAutofit/>
          </a:bodyPr>
          <a:lstStyle>
            <a:lvl1pPr marL="0" indent="0">
              <a:buNone/>
              <a:defRPr sz="1580" b="1"/>
            </a:lvl1pPr>
            <a:lvl2pPr marL="361242" indent="0">
              <a:buNone/>
              <a:defRPr sz="1580" b="1"/>
            </a:lvl2pPr>
            <a:lvl3pPr marL="722485" indent="0">
              <a:buNone/>
              <a:defRPr sz="1422" b="1"/>
            </a:lvl3pPr>
            <a:lvl4pPr marL="1083726" indent="0">
              <a:buNone/>
              <a:defRPr sz="1264" b="1"/>
            </a:lvl4pPr>
            <a:lvl5pPr marL="1444968" indent="0">
              <a:buNone/>
              <a:defRPr sz="1264" b="1"/>
            </a:lvl5pPr>
            <a:lvl6pPr marL="1806209" indent="0">
              <a:buNone/>
              <a:defRPr sz="1264" b="1"/>
            </a:lvl6pPr>
            <a:lvl7pPr marL="2167451" indent="0">
              <a:buNone/>
              <a:defRPr sz="1264" b="1"/>
            </a:lvl7pPr>
            <a:lvl8pPr marL="2528692" indent="0">
              <a:buNone/>
              <a:defRPr sz="1264" b="1"/>
            </a:lvl8pPr>
            <a:lvl9pPr marL="2889934" indent="0">
              <a:buNone/>
              <a:defRPr sz="1264" b="1"/>
            </a:lvl9pPr>
          </a:lstStyle>
          <a:p>
            <a:pPr lvl="0"/>
            <a:r>
              <a:rPr lang="en-US"/>
              <a:t>Click to edit Master text styles</a:t>
            </a:r>
          </a:p>
        </p:txBody>
      </p:sp>
      <p:sp>
        <p:nvSpPr>
          <p:cNvPr id="7" name="Content Placeholder 5">
            <a:extLst>
              <a:ext uri="{FF2B5EF4-FFF2-40B4-BE49-F238E27FC236}">
                <a16:creationId xmlns:a16="http://schemas.microsoft.com/office/drawing/2014/main" id="{CC950A66-DA30-27B6-F717-834208B09C16}"/>
              </a:ext>
            </a:extLst>
          </p:cNvPr>
          <p:cNvSpPr>
            <a:spLocks noGrp="1"/>
          </p:cNvSpPr>
          <p:nvPr>
            <p:ph sz="quarter" idx="4"/>
          </p:nvPr>
        </p:nvSpPr>
        <p:spPr>
          <a:xfrm>
            <a:off x="6365769" y="3134119"/>
            <a:ext cx="5191523" cy="2470268"/>
          </a:xfrm>
        </p:spPr>
        <p:txBody>
          <a:bodyPr/>
          <a:lstStyle>
            <a:lvl1pPr>
              <a:defRPr sz="1896"/>
            </a:lvl1pPr>
            <a:lvl2pPr>
              <a:defRPr sz="1580"/>
            </a:lvl2pPr>
            <a:lvl3pPr>
              <a:defRPr sz="1422"/>
            </a:lvl3pPr>
            <a:lvl4pPr>
              <a:defRPr sz="1264"/>
            </a:lvl4pPr>
            <a:lvl5pPr>
              <a:defRPr sz="1264"/>
            </a:lvl5pPr>
            <a:lvl6pPr>
              <a:defRPr sz="1264"/>
            </a:lvl6pPr>
            <a:lvl7pPr>
              <a:defRPr sz="1264"/>
            </a:lvl7pPr>
            <a:lvl8pPr>
              <a:defRPr sz="1264"/>
            </a:lvl8pPr>
            <a:lvl9pPr>
              <a:defRPr sz="126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1">
            <a:extLst>
              <a:ext uri="{FF2B5EF4-FFF2-40B4-BE49-F238E27FC236}">
                <a16:creationId xmlns:a16="http://schemas.microsoft.com/office/drawing/2014/main" id="{7BE8D364-F4FE-CE97-555B-48F025103B57}"/>
              </a:ext>
            </a:extLst>
          </p:cNvPr>
          <p:cNvSpPr>
            <a:spLocks noGrp="1"/>
          </p:cNvSpPr>
          <p:nvPr>
            <p:ph type="title"/>
          </p:nvPr>
        </p:nvSpPr>
        <p:spPr>
          <a:xfrm>
            <a:off x="627707" y="791894"/>
            <a:ext cx="10936588" cy="1515423"/>
          </a:xfrm>
        </p:spPr>
        <p:txBody>
          <a:bodyPr/>
          <a:lstStyle/>
          <a:p>
            <a:r>
              <a:rPr lang="en-US"/>
              <a:t>Click to edit Master title style</a:t>
            </a:r>
          </a:p>
        </p:txBody>
      </p:sp>
    </p:spTree>
    <p:extLst>
      <p:ext uri="{BB962C8B-B14F-4D97-AF65-F5344CB8AC3E}">
        <p14:creationId xmlns:p14="http://schemas.microsoft.com/office/powerpoint/2010/main" val="19472770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0C6BAAC-B369-0DD1-8D0A-B029785629E9}"/>
              </a:ext>
            </a:extLst>
          </p:cNvPr>
          <p:cNvSpPr txBox="1">
            <a:spLocks/>
          </p:cNvSpPr>
          <p:nvPr userDrawn="1"/>
        </p:nvSpPr>
        <p:spPr>
          <a:xfrm>
            <a:off x="627707" y="791883"/>
            <a:ext cx="10936588" cy="1685124"/>
          </a:xfrm>
          <a:prstGeom prst="rect">
            <a:avLst/>
          </a:prstGeom>
        </p:spPr>
        <p:txBody>
          <a:bodyPr vert="horz" lIns="72249" tIns="36124" rIns="72249" bIns="36124" rtlCol="0" anchor="ctr">
            <a:normAutofit/>
          </a:bodyPr>
          <a:lstStyle>
            <a:lvl1pPr algn="l" defTabSz="457200" rtl="0" eaLnBrk="1" latinLnBrk="0" hangingPunct="1">
              <a:spcBef>
                <a:spcPct val="0"/>
              </a:spcBef>
              <a:buNone/>
              <a:defRPr sz="4400" kern="1200">
                <a:solidFill>
                  <a:schemeClr val="tx1"/>
                </a:solidFill>
                <a:latin typeface="+mj-lt"/>
                <a:ea typeface="+mj-ea"/>
                <a:cs typeface="+mj-cs"/>
              </a:defRPr>
            </a:lvl1pPr>
          </a:lstStyle>
          <a:p>
            <a:pPr algn="ctr"/>
            <a:r>
              <a:rPr lang="en-US" sz="3477">
                <a:solidFill>
                  <a:schemeClr val="bg1"/>
                </a:solidFill>
              </a:rPr>
              <a:t>Click to edit Master title style</a:t>
            </a:r>
          </a:p>
        </p:txBody>
      </p:sp>
    </p:spTree>
    <p:extLst>
      <p:ext uri="{BB962C8B-B14F-4D97-AF65-F5344CB8AC3E}">
        <p14:creationId xmlns:p14="http://schemas.microsoft.com/office/powerpoint/2010/main" val="15905190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7718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FCF97F-39D4-F546-461F-CBF9E4D24EE5}"/>
              </a:ext>
            </a:extLst>
          </p:cNvPr>
          <p:cNvSpPr>
            <a:spLocks noGrp="1"/>
          </p:cNvSpPr>
          <p:nvPr>
            <p:ph type="title"/>
          </p:nvPr>
        </p:nvSpPr>
        <p:spPr>
          <a:xfrm>
            <a:off x="627711" y="791891"/>
            <a:ext cx="4501589" cy="1766421"/>
          </a:xfrm>
        </p:spPr>
        <p:txBody>
          <a:bodyPr anchor="b"/>
          <a:lstStyle>
            <a:lvl1pPr algn="l">
              <a:defRPr sz="1580" b="1"/>
            </a:lvl1pPr>
          </a:lstStyle>
          <a:p>
            <a:r>
              <a:rPr lang="en-US"/>
              <a:t>Click to edit Master title style</a:t>
            </a:r>
          </a:p>
        </p:txBody>
      </p:sp>
      <p:sp>
        <p:nvSpPr>
          <p:cNvPr id="5" name="Content Placeholder 2">
            <a:extLst>
              <a:ext uri="{FF2B5EF4-FFF2-40B4-BE49-F238E27FC236}">
                <a16:creationId xmlns:a16="http://schemas.microsoft.com/office/drawing/2014/main" id="{76E8B33D-F36C-3386-5097-D473BC66B474}"/>
              </a:ext>
            </a:extLst>
          </p:cNvPr>
          <p:cNvSpPr>
            <a:spLocks noGrp="1"/>
          </p:cNvSpPr>
          <p:nvPr>
            <p:ph idx="1"/>
          </p:nvPr>
        </p:nvSpPr>
        <p:spPr>
          <a:xfrm>
            <a:off x="5301326" y="791879"/>
            <a:ext cx="6262971" cy="4669868"/>
          </a:xfrm>
        </p:spPr>
        <p:txBody>
          <a:bodyPr/>
          <a:lstStyle>
            <a:lvl1pPr>
              <a:defRPr sz="2529"/>
            </a:lvl1pPr>
            <a:lvl2pPr>
              <a:defRPr sz="2212"/>
            </a:lvl2pPr>
            <a:lvl3pPr>
              <a:defRPr sz="1896"/>
            </a:lvl3pPr>
            <a:lvl4pPr>
              <a:defRPr sz="1580"/>
            </a:lvl4pPr>
            <a:lvl5pPr>
              <a:defRPr sz="1580"/>
            </a:lvl5pPr>
            <a:lvl6pPr>
              <a:defRPr sz="1580"/>
            </a:lvl6pPr>
            <a:lvl7pPr>
              <a:defRPr sz="1580"/>
            </a:lvl7pPr>
            <a:lvl8pPr>
              <a:defRPr sz="1580"/>
            </a:lvl8pPr>
            <a:lvl9pPr>
              <a:defRPr sz="15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74B6A70F-F15C-3815-55F1-3C1E28A77106}"/>
              </a:ext>
            </a:extLst>
          </p:cNvPr>
          <p:cNvSpPr>
            <a:spLocks noGrp="1"/>
          </p:cNvSpPr>
          <p:nvPr>
            <p:ph type="body" sz="half" idx="2"/>
          </p:nvPr>
        </p:nvSpPr>
        <p:spPr>
          <a:xfrm>
            <a:off x="627711" y="2558311"/>
            <a:ext cx="4501589" cy="2903441"/>
          </a:xfrm>
        </p:spPr>
        <p:txBody>
          <a:bodyPr/>
          <a:lstStyle>
            <a:lvl1pPr marL="0" indent="0">
              <a:buNone/>
              <a:defRPr sz="1106"/>
            </a:lvl1pPr>
            <a:lvl2pPr marL="361242" indent="0">
              <a:buNone/>
              <a:defRPr sz="948"/>
            </a:lvl2pPr>
            <a:lvl3pPr marL="722485" indent="0">
              <a:buNone/>
              <a:defRPr sz="790"/>
            </a:lvl3pPr>
            <a:lvl4pPr marL="1083726" indent="0">
              <a:buNone/>
              <a:defRPr sz="711"/>
            </a:lvl4pPr>
            <a:lvl5pPr marL="1444968" indent="0">
              <a:buNone/>
              <a:defRPr sz="711"/>
            </a:lvl5pPr>
            <a:lvl6pPr marL="1806209" indent="0">
              <a:buNone/>
              <a:defRPr sz="711"/>
            </a:lvl6pPr>
            <a:lvl7pPr marL="2167451" indent="0">
              <a:buNone/>
              <a:defRPr sz="711"/>
            </a:lvl7pPr>
            <a:lvl8pPr marL="2528692" indent="0">
              <a:buNone/>
              <a:defRPr sz="711"/>
            </a:lvl8pPr>
            <a:lvl9pPr marL="2889934" indent="0">
              <a:buNone/>
              <a:defRPr sz="711"/>
            </a:lvl9pPr>
          </a:lstStyle>
          <a:p>
            <a:pPr lvl="0"/>
            <a:r>
              <a:rPr lang="en-US"/>
              <a:t>Click to edit Master text styles</a:t>
            </a:r>
          </a:p>
        </p:txBody>
      </p:sp>
    </p:spTree>
    <p:extLst>
      <p:ext uri="{BB962C8B-B14F-4D97-AF65-F5344CB8AC3E}">
        <p14:creationId xmlns:p14="http://schemas.microsoft.com/office/powerpoint/2010/main" val="37500352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7707" y="4588322"/>
            <a:ext cx="10936588" cy="566739"/>
          </a:xfrm>
        </p:spPr>
        <p:txBody>
          <a:bodyPr anchor="b"/>
          <a:lstStyle>
            <a:lvl1pPr algn="l">
              <a:defRPr sz="1580" b="1"/>
            </a:lvl1pPr>
          </a:lstStyle>
          <a:p>
            <a:r>
              <a:rPr lang="en-US"/>
              <a:t>Click to edit Master title style</a:t>
            </a:r>
          </a:p>
        </p:txBody>
      </p:sp>
      <p:sp>
        <p:nvSpPr>
          <p:cNvPr id="3" name="Picture Placeholder 2"/>
          <p:cNvSpPr>
            <a:spLocks noGrp="1"/>
          </p:cNvSpPr>
          <p:nvPr>
            <p:ph type="pic" idx="1"/>
          </p:nvPr>
        </p:nvSpPr>
        <p:spPr>
          <a:xfrm>
            <a:off x="627707" y="791882"/>
            <a:ext cx="10936588" cy="3586752"/>
          </a:xfrm>
        </p:spPr>
        <p:txBody>
          <a:bodyPr/>
          <a:lstStyle>
            <a:lvl1pPr marL="0" indent="0">
              <a:buNone/>
              <a:defRPr sz="2529"/>
            </a:lvl1pPr>
            <a:lvl2pPr marL="361242" indent="0">
              <a:buNone/>
              <a:defRPr sz="2212"/>
            </a:lvl2pPr>
            <a:lvl3pPr marL="722485" indent="0">
              <a:buNone/>
              <a:defRPr sz="1896"/>
            </a:lvl3pPr>
            <a:lvl4pPr marL="1083726" indent="0">
              <a:buNone/>
              <a:defRPr sz="1580"/>
            </a:lvl4pPr>
            <a:lvl5pPr marL="1444968" indent="0">
              <a:buNone/>
              <a:defRPr sz="1580"/>
            </a:lvl5pPr>
            <a:lvl6pPr marL="1806209" indent="0">
              <a:buNone/>
              <a:defRPr sz="1580"/>
            </a:lvl6pPr>
            <a:lvl7pPr marL="2167451" indent="0">
              <a:buNone/>
              <a:defRPr sz="1580"/>
            </a:lvl7pPr>
            <a:lvl8pPr marL="2528692" indent="0">
              <a:buNone/>
              <a:defRPr sz="1580"/>
            </a:lvl8pPr>
            <a:lvl9pPr marL="2889934" indent="0">
              <a:buNone/>
              <a:defRPr sz="1580"/>
            </a:lvl9pPr>
          </a:lstStyle>
          <a:p>
            <a:endParaRPr lang="en-US"/>
          </a:p>
        </p:txBody>
      </p:sp>
      <p:sp>
        <p:nvSpPr>
          <p:cNvPr id="4" name="Text Placeholder 3"/>
          <p:cNvSpPr>
            <a:spLocks noGrp="1"/>
          </p:cNvSpPr>
          <p:nvPr>
            <p:ph type="body" sz="half" idx="2"/>
          </p:nvPr>
        </p:nvSpPr>
        <p:spPr>
          <a:xfrm>
            <a:off x="627707" y="5155055"/>
            <a:ext cx="10936588" cy="566740"/>
          </a:xfrm>
        </p:spPr>
        <p:txBody>
          <a:bodyPr/>
          <a:lstStyle>
            <a:lvl1pPr marL="0" indent="0">
              <a:buNone/>
              <a:defRPr sz="1106"/>
            </a:lvl1pPr>
            <a:lvl2pPr marL="361242" indent="0">
              <a:buNone/>
              <a:defRPr sz="948"/>
            </a:lvl2pPr>
            <a:lvl3pPr marL="722485" indent="0">
              <a:buNone/>
              <a:defRPr sz="790"/>
            </a:lvl3pPr>
            <a:lvl4pPr marL="1083726" indent="0">
              <a:buNone/>
              <a:defRPr sz="711"/>
            </a:lvl4pPr>
            <a:lvl5pPr marL="1444968" indent="0">
              <a:buNone/>
              <a:defRPr sz="711"/>
            </a:lvl5pPr>
            <a:lvl6pPr marL="1806209" indent="0">
              <a:buNone/>
              <a:defRPr sz="711"/>
            </a:lvl6pPr>
            <a:lvl7pPr marL="2167451" indent="0">
              <a:buNone/>
              <a:defRPr sz="711"/>
            </a:lvl7pPr>
            <a:lvl8pPr marL="2528692" indent="0">
              <a:buNone/>
              <a:defRPr sz="711"/>
            </a:lvl8pPr>
            <a:lvl9pPr marL="2889934" indent="0">
              <a:buNone/>
              <a:defRPr sz="711"/>
            </a:lvl9pPr>
          </a:lstStyle>
          <a:p>
            <a:pPr lvl="0"/>
            <a:r>
              <a:rPr lang="en-US"/>
              <a:t>Click to edit Master text styles</a:t>
            </a:r>
          </a:p>
        </p:txBody>
      </p:sp>
    </p:spTree>
    <p:extLst>
      <p:ext uri="{BB962C8B-B14F-4D97-AF65-F5344CB8AC3E}">
        <p14:creationId xmlns:p14="http://schemas.microsoft.com/office/powerpoint/2010/main" val="327704907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rporat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0" y="99496"/>
            <a:ext cx="4483517"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5"/>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1"/>
            <a:ext cx="12192001" cy="1936377"/>
          </a:xfrm>
          <a:prstGeom prst="rect">
            <a:avLst/>
          </a:prstGeom>
        </p:spPr>
      </p:pic>
      <p:sp>
        <p:nvSpPr>
          <p:cNvPr id="7" name="Title 6">
            <a:extLst>
              <a:ext uri="{FF2B5EF4-FFF2-40B4-BE49-F238E27FC236}">
                <a16:creationId xmlns:a16="http://schemas.microsoft.com/office/drawing/2014/main" id="{E4C1D878-B6B2-4BEA-8A35-80F1F5B409D4}"/>
              </a:ext>
              <a:ext uri="{C183D7F6-B498-43B3-948B-1728B52AA6E4}">
                <adec:decorative xmlns:adec="http://schemas.microsoft.com/office/drawing/2017/decorative" val="0"/>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24">
                <a:solidFill>
                  <a:srgbClr val="FFFFFF"/>
                </a:solidFill>
              </a:defRPr>
            </a:lvl1pPr>
          </a:lstStyle>
          <a:p>
            <a:r>
              <a:rPr lang="en-US" sz="1896" spc="-24">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IDC Presentation Template</a:t>
            </a:r>
            <a:endParaRPr lang="en-US"/>
          </a:p>
        </p:txBody>
      </p:sp>
      <p:sp>
        <p:nvSpPr>
          <p:cNvPr id="26" name="Text Placeholder 4">
            <a:extLst>
              <a:ext uri="{FF2B5EF4-FFF2-40B4-BE49-F238E27FC236}">
                <a16:creationId xmlns:a16="http://schemas.microsoft.com/office/drawing/2014/main" id="{8E025B61-5AE6-4DFA-98E7-193768D02ADE}"/>
              </a:ext>
              <a:ext uri="{C183D7F6-B498-43B3-948B-1728B52AA6E4}">
                <adec:decorative xmlns:adec="http://schemas.microsoft.com/office/drawing/2017/decorative" val="0"/>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948">
                <a:solidFill>
                  <a:schemeClr val="bg1"/>
                </a:solidFill>
                <a:latin typeface="Open Sans Light" panose="020B0606030504020204" pitchFamily="34" charset="0"/>
                <a:cs typeface="Open Sans Light" panose="020B0606030504020204" pitchFamily="34" charset="0"/>
              </a:defRPr>
            </a:lvl1pPr>
            <a:lvl2pPr marL="0" indent="0">
              <a:buNone/>
              <a:defRPr sz="948">
                <a:solidFill>
                  <a:schemeClr val="bg1"/>
                </a:solidFill>
              </a:defRPr>
            </a:lvl2pPr>
            <a:lvl3pPr marL="0" indent="0">
              <a:buNone/>
              <a:defRPr>
                <a:solidFill>
                  <a:schemeClr val="bg1"/>
                </a:solidFill>
              </a:defRPr>
            </a:lvl3pPr>
            <a:lvl4pPr marL="0" indent="0">
              <a:buNone/>
              <a:defRPr sz="948">
                <a:solidFill>
                  <a:schemeClr val="bg1"/>
                </a:solidFill>
              </a:defRPr>
            </a:lvl4pPr>
            <a:lvl5pPr marL="0" indent="0">
              <a:buNone/>
              <a:defRPr sz="948">
                <a:solidFill>
                  <a:schemeClr val="bg1"/>
                </a:solidFill>
              </a:defRPr>
            </a:lvl5pPr>
            <a:lvl6pPr marL="0" indent="0">
              <a:buNone/>
              <a:defRPr sz="948">
                <a:solidFill>
                  <a:schemeClr val="bg1"/>
                </a:solidFill>
              </a:defRPr>
            </a:lvl6pPr>
            <a:lvl7pPr marL="0" indent="0">
              <a:buNone/>
              <a:defRPr sz="948">
                <a:solidFill>
                  <a:schemeClr val="bg1"/>
                </a:solidFill>
              </a:defRPr>
            </a:lvl7pPr>
            <a:lvl8pPr marL="0" indent="0">
              <a:buNone/>
              <a:defRPr sz="948">
                <a:solidFill>
                  <a:schemeClr val="bg1"/>
                </a:solidFill>
              </a:defRPr>
            </a:lvl8pPr>
            <a:lvl9pPr marL="0" indent="0">
              <a:buNone/>
              <a:defRPr sz="948">
                <a:solidFill>
                  <a:schemeClr val="bg1"/>
                </a:solidFill>
              </a:defRPr>
            </a:lvl9pPr>
          </a:lstStyle>
          <a:p>
            <a:pPr lvl="0"/>
            <a:r>
              <a:rPr lang="en-US"/>
              <a:t>Subhead</a:t>
            </a:r>
          </a:p>
        </p:txBody>
      </p:sp>
      <p:sp>
        <p:nvSpPr>
          <p:cNvPr id="11" name="Text Placeholder 6">
            <a:extLst>
              <a:ext uri="{FF2B5EF4-FFF2-40B4-BE49-F238E27FC236}">
                <a16:creationId xmlns:a16="http://schemas.microsoft.com/office/drawing/2014/main" id="{69C9E91F-423D-4101-8612-2CC3542351D5}"/>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270955" rtl="0" eaLnBrk="1" latinLnBrk="0" hangingPunct="1">
              <a:lnSpc>
                <a:spcPct val="100000"/>
              </a:lnSpc>
              <a:spcBef>
                <a:spcPts val="0"/>
              </a:spcBef>
              <a:spcAft>
                <a:spcPts val="178"/>
              </a:spcAft>
              <a:buClr>
                <a:schemeClr val="tx2"/>
              </a:buClr>
              <a:buFont typeface="Arial" panose="020B0604020202020204" pitchFamily="34" charset="0"/>
              <a:buNone/>
              <a:defRPr lang="en-US" sz="948"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270955" rtl="0" eaLnBrk="1" latinLnBrk="0" hangingPunct="1">
              <a:lnSpc>
                <a:spcPts val="1576"/>
              </a:lnSpc>
              <a:spcBef>
                <a:spcPts val="0"/>
              </a:spcBef>
              <a:spcAft>
                <a:spcPts val="356"/>
              </a:spcAft>
              <a:buClr>
                <a:schemeClr val="tx2"/>
              </a:buClr>
              <a:buFont typeface="Arial" panose="020B0604020202020204" pitchFamily="34" charset="0"/>
              <a:buNone/>
              <a:defRPr lang="en-US" sz="948" i="0" kern="1200" dirty="0" smtClean="0">
                <a:solidFill>
                  <a:srgbClr val="FFFFFF"/>
                </a:solidFill>
                <a:latin typeface="Open Sans Light" panose="020B0606030504020204" pitchFamily="34" charset="0"/>
                <a:ea typeface="+mn-ea"/>
                <a:cs typeface="+mn-cs"/>
              </a:defRPr>
            </a:lvl2pPr>
            <a:lvl3pPr marL="0" indent="0" algn="r" defTabSz="270955" rtl="0" eaLnBrk="1" latinLnBrk="0" hangingPunct="1">
              <a:lnSpc>
                <a:spcPts val="1576"/>
              </a:lnSpc>
              <a:spcBef>
                <a:spcPts val="0"/>
              </a:spcBef>
              <a:spcAft>
                <a:spcPts val="356"/>
              </a:spcAft>
              <a:buClr>
                <a:schemeClr val="tx2"/>
              </a:buClr>
              <a:buFont typeface="Arial" panose="020B0604020202020204" pitchFamily="34" charset="0"/>
              <a:buNone/>
              <a:defRPr lang="en-US" sz="948" i="0" kern="1200" dirty="0" smtClean="0">
                <a:solidFill>
                  <a:srgbClr val="FFFFFF"/>
                </a:solidFill>
                <a:latin typeface="Open Sans Light" panose="020B0606030504020204" pitchFamily="34" charset="0"/>
                <a:ea typeface="+mn-ea"/>
                <a:cs typeface="+mn-cs"/>
              </a:defRPr>
            </a:lvl3pPr>
            <a:lvl4pPr marL="0" indent="0" algn="r" defTabSz="270955" rtl="0" eaLnBrk="1" latinLnBrk="0" hangingPunct="1">
              <a:lnSpc>
                <a:spcPts val="1576"/>
              </a:lnSpc>
              <a:spcBef>
                <a:spcPts val="0"/>
              </a:spcBef>
              <a:spcAft>
                <a:spcPts val="356"/>
              </a:spcAft>
              <a:buClr>
                <a:schemeClr val="tx2"/>
              </a:buClr>
              <a:buFont typeface="Arial" panose="020B0604020202020204" pitchFamily="34" charset="0"/>
              <a:buNone/>
              <a:defRPr lang="en-US" sz="948" i="0" kern="1200" dirty="0" smtClean="0">
                <a:solidFill>
                  <a:srgbClr val="FFFFFF"/>
                </a:solidFill>
                <a:latin typeface="Open Sans Light" panose="020B0606030504020204" pitchFamily="34" charset="0"/>
                <a:ea typeface="+mn-ea"/>
                <a:cs typeface="+mn-cs"/>
              </a:defRPr>
            </a:lvl4pPr>
            <a:lvl5pPr marL="0" indent="0" algn="r" defTabSz="270955" rtl="0" eaLnBrk="1" latinLnBrk="0" hangingPunct="1">
              <a:lnSpc>
                <a:spcPts val="1576"/>
              </a:lnSpc>
              <a:spcBef>
                <a:spcPts val="0"/>
              </a:spcBef>
              <a:spcAft>
                <a:spcPts val="356"/>
              </a:spcAft>
              <a:buClr>
                <a:schemeClr val="tx2"/>
              </a:buClr>
              <a:buFont typeface="Arial" panose="020B0604020202020204" pitchFamily="34" charset="0"/>
              <a:buNone/>
              <a:defRPr lang="en-US" sz="948" i="0" kern="1200" dirty="0" smtClean="0">
                <a:solidFill>
                  <a:srgbClr val="FFFFFF"/>
                </a:solidFill>
                <a:latin typeface="Open Sans Light" panose="020B0606030504020204" pitchFamily="34" charset="0"/>
                <a:ea typeface="+mn-ea"/>
                <a:cs typeface="+mn-cs"/>
              </a:defRPr>
            </a:lvl5pPr>
            <a:lvl6pPr marL="77873" indent="0">
              <a:buNone/>
              <a:defRPr>
                <a:solidFill>
                  <a:schemeClr val="bg1"/>
                </a:solidFill>
              </a:defRPr>
            </a:lvl6pPr>
            <a:lvl7pPr marL="1625730" indent="0">
              <a:buNone/>
              <a:defRPr>
                <a:solidFill>
                  <a:schemeClr val="bg1"/>
                </a:solidFill>
              </a:defRPr>
            </a:lvl7pPr>
            <a:lvl8pPr marL="1896685" indent="0">
              <a:buNone/>
              <a:defRPr>
                <a:solidFill>
                  <a:schemeClr val="bg1"/>
                </a:solidFill>
              </a:defRPr>
            </a:lvl8pPr>
            <a:lvl9pPr marL="63279" indent="0">
              <a:buNone/>
              <a:defRPr>
                <a:solidFill>
                  <a:schemeClr val="bg1"/>
                </a:solidFill>
              </a:defRPr>
            </a:lvl9pPr>
          </a:lstStyle>
          <a:p>
            <a:pPr marL="0" lvl="0" indent="0" algn="r" defTabSz="270955" rtl="0" eaLnBrk="1" latinLnBrk="0" hangingPunct="1">
              <a:lnSpc>
                <a:spcPct val="100000"/>
              </a:lnSpc>
              <a:spcBef>
                <a:spcPts val="0"/>
              </a:spcBef>
              <a:spcAft>
                <a:spcPts val="178"/>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17417660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30363676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216155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DC Insight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3" y="99495"/>
            <a:ext cx="4483519"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0"/>
            <a:ext cx="12192001" cy="1936377"/>
          </a:xfrm>
          <a:prstGeom prst="rect">
            <a:avLst/>
          </a:prstGeom>
        </p:spPr>
      </p:pic>
      <p:pic>
        <p:nvPicPr>
          <p:cNvPr id="14" name="Graphic 13">
            <a:extLst>
              <a:ext uri="{FF2B5EF4-FFF2-40B4-BE49-F238E27FC236}">
                <a16:creationId xmlns:a16="http://schemas.microsoft.com/office/drawing/2014/main" id="{B0E2E206-D524-4D1C-AFAC-BCB5DA7CE703}"/>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185652" y="2127512"/>
            <a:ext cx="1828801" cy="283388"/>
          </a:xfrm>
          <a:prstGeom prst="rect">
            <a:avLst/>
          </a:prstGeom>
        </p:spPr>
      </p:pic>
      <p:sp>
        <p:nvSpPr>
          <p:cNvPr id="2" name="Title 1">
            <a:extLst>
              <a:ext uri="{FF2B5EF4-FFF2-40B4-BE49-F238E27FC236}">
                <a16:creationId xmlns:a16="http://schemas.microsoft.com/office/drawing/2014/main" id="{4E64CD8A-95F6-4473-B6A1-6DD94A632005}"/>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40" dirty="0">
                <a:solidFill>
                  <a:srgbClr val="FFFFFF"/>
                </a:solidFill>
              </a:defRPr>
            </a:lvl1pPr>
          </a:lstStyle>
          <a:p>
            <a:pPr marL="0" lvl="0">
              <a:lnSpc>
                <a:spcPct val="100000"/>
              </a:lnSpc>
            </a:pPr>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IDC Insights</a:t>
            </a:r>
          </a:p>
        </p:txBody>
      </p:sp>
      <p:sp>
        <p:nvSpPr>
          <p:cNvPr id="12" name="Text Placeholder 4">
            <a:extLst>
              <a:ext uri="{FF2B5EF4-FFF2-40B4-BE49-F238E27FC236}">
                <a16:creationId xmlns:a16="http://schemas.microsoft.com/office/drawing/2014/main" id="{2370015E-DAA9-4156-9FB1-9AF67A7CE93A}"/>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Subhead</a:t>
            </a:r>
          </a:p>
        </p:txBody>
      </p:sp>
      <p:sp>
        <p:nvSpPr>
          <p:cNvPr id="10" name="Text Placeholder 6">
            <a:extLst>
              <a:ext uri="{FF2B5EF4-FFF2-40B4-BE49-F238E27FC236}">
                <a16:creationId xmlns:a16="http://schemas.microsoft.com/office/drawing/2014/main" id="{81B31570-A0F4-49F5-A5C6-BC7D18C36107}"/>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257519997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29668606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210196725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417243885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16750576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19158034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158922756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D444FE-B3AF-4C9D-BB1F-6C5C34B8936A}"/>
              </a:ext>
            </a:extLst>
          </p:cNvPr>
          <p:cNvSpPr>
            <a:spLocks noGrp="1"/>
          </p:cNvSpPr>
          <p:nvPr>
            <p:ph type="title" hasCustomPrompt="1"/>
          </p:nvPr>
        </p:nvSpPr>
        <p:spPr/>
        <p:txBody>
          <a:bodyPr/>
          <a:lstStyle/>
          <a:p>
            <a:r>
              <a:rPr lang="en-US"/>
              <a:t>Click to add title</a:t>
            </a:r>
          </a:p>
        </p:txBody>
      </p:sp>
      <p:sp>
        <p:nvSpPr>
          <p:cNvPr id="7" name="Text Placeholder 6">
            <a:extLst>
              <a:ext uri="{FF2B5EF4-FFF2-40B4-BE49-F238E27FC236}">
                <a16:creationId xmlns:a16="http://schemas.microsoft.com/office/drawing/2014/main" id="{3C2B59ED-0CF2-44C1-89C5-0FE3AE61D5AC}"/>
              </a:ext>
            </a:extLst>
          </p:cNvPr>
          <p:cNvSpPr>
            <a:spLocks noGrp="1"/>
          </p:cNvSpPr>
          <p:nvPr>
            <p:ph idx="1" hasCustomPrompt="1"/>
          </p:nvPr>
        </p:nvSpPr>
        <p:spPr>
          <a:xfrm>
            <a:off x="440695" y="1267316"/>
            <a:ext cx="5605272" cy="4986836"/>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356"/>
              </a:spcBef>
            </a:pPr>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43F8E530-D75A-46F4-B90C-E5D224A3AF67}"/>
              </a:ext>
            </a:extLst>
          </p:cNvPr>
          <p:cNvSpPr>
            <a:spLocks noGrp="1"/>
          </p:cNvSpPr>
          <p:nvPr>
            <p:ph idx="31" hasCustomPrompt="1"/>
          </p:nvPr>
        </p:nvSpPr>
        <p:spPr>
          <a:xfrm>
            <a:off x="6137407" y="1267316"/>
            <a:ext cx="5605272" cy="4986836"/>
          </a:xfrm>
          <a:prstGeom prst="rect">
            <a:avLst/>
          </a:prstGeom>
        </p:spPr>
        <p:txBody>
          <a:bodyPr vert="horz" lIns="0" tIns="0" rIns="0" bIns="0" rtlCol="0">
            <a:noAutofit/>
          </a:bodyPr>
          <a:lstStyle>
            <a:lvl1pPr>
              <a:defRPr lang="en-US" dirty="0"/>
            </a:lvl1pPr>
            <a:lvl3pPr>
              <a:defRPr lang="en-US" dirty="0"/>
            </a:lvl3pPr>
            <a:lvl4pPr>
              <a:defRPr lang="en-US" dirty="0"/>
            </a:lvl4pPr>
            <a:lvl5pPr>
              <a:defRPr lang="en-US" dirty="0"/>
            </a:lvl5pPr>
            <a:lvl9pPr>
              <a:defRPr lang="en-US" dirty="0"/>
            </a:lvl9pPr>
          </a:lstStyle>
          <a:p>
            <a:pPr lvl="0"/>
            <a:r>
              <a:rPr lang="en-US"/>
              <a:t>Click to add text</a:t>
            </a:r>
          </a:p>
          <a:p>
            <a:pPr lvl="1">
              <a:spcBef>
                <a:spcPts val="356"/>
              </a:spcBef>
            </a:pPr>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11962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28964809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10198641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87473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IDC IEP">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3" y="99495"/>
            <a:ext cx="4483519"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0"/>
            <a:ext cx="12192001" cy="1936377"/>
          </a:xfrm>
          <a:prstGeom prst="rect">
            <a:avLst/>
          </a:prstGeom>
        </p:spPr>
      </p:pic>
      <p:pic>
        <p:nvPicPr>
          <p:cNvPr id="12" name="Graphic 11">
            <a:extLst>
              <a:ext uri="{FF2B5EF4-FFF2-40B4-BE49-F238E27FC236}">
                <a16:creationId xmlns:a16="http://schemas.microsoft.com/office/drawing/2014/main" id="{C5D8471E-8D46-4D2A-839D-1001A9D792CD}"/>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6446520" y="1973580"/>
            <a:ext cx="3647189" cy="602841"/>
          </a:xfrm>
          <a:prstGeom prst="rect">
            <a:avLst/>
          </a:prstGeom>
        </p:spPr>
      </p:pic>
      <p:sp>
        <p:nvSpPr>
          <p:cNvPr id="2" name="Title 1">
            <a:extLst>
              <a:ext uri="{FF2B5EF4-FFF2-40B4-BE49-F238E27FC236}">
                <a16:creationId xmlns:a16="http://schemas.microsoft.com/office/drawing/2014/main" id="{4A10B078-01E3-4BA4-BD82-3FA64FD205CB}"/>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40" dirty="0">
                <a:solidFill>
                  <a:srgbClr val="FFFFFF"/>
                </a:solidFill>
              </a:defRPr>
            </a:lvl1pPr>
          </a:lstStyle>
          <a:p>
            <a:pPr marL="0" lvl="0">
              <a:lnSpc>
                <a:spcPct val="100000"/>
              </a:lnSpc>
            </a:pPr>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IT Executive Programs</a:t>
            </a:r>
          </a:p>
        </p:txBody>
      </p:sp>
      <p:sp>
        <p:nvSpPr>
          <p:cNvPr id="13" name="Text Placeholder 4">
            <a:extLst>
              <a:ext uri="{FF2B5EF4-FFF2-40B4-BE49-F238E27FC236}">
                <a16:creationId xmlns:a16="http://schemas.microsoft.com/office/drawing/2014/main" id="{9517DB24-0333-4927-966F-B1164C07DACA}"/>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Subhead</a:t>
            </a:r>
          </a:p>
        </p:txBody>
      </p:sp>
      <p:sp>
        <p:nvSpPr>
          <p:cNvPr id="10" name="Text Placeholder 6">
            <a:extLst>
              <a:ext uri="{FF2B5EF4-FFF2-40B4-BE49-F238E27FC236}">
                <a16:creationId xmlns:a16="http://schemas.microsoft.com/office/drawing/2014/main" id="{E59DD365-C9A6-407E-BC69-AB807C1E378C}"/>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13115549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3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13334578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14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37840449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5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351691978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16_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04627-271B-4124-8DA3-7DEADAE83C65}"/>
              </a:ext>
            </a:extLst>
          </p:cNvPr>
          <p:cNvSpPr>
            <a:spLocks noGrp="1"/>
          </p:cNvSpPr>
          <p:nvPr>
            <p:ph type="title" hasCustomPrompt="1"/>
          </p:nvPr>
        </p:nvSpPr>
        <p:spPr/>
        <p:txBody>
          <a:bodyPr/>
          <a:lstStyle>
            <a:lvl1pPr>
              <a:defRPr/>
            </a:lvl1pPr>
          </a:lstStyle>
          <a:p>
            <a:pPr lvl="0"/>
            <a:r>
              <a:rPr lang="en-US"/>
              <a:t>Click to add title</a:t>
            </a:r>
          </a:p>
        </p:txBody>
      </p:sp>
    </p:spTree>
    <p:extLst>
      <p:ext uri="{BB962C8B-B14F-4D97-AF65-F5344CB8AC3E}">
        <p14:creationId xmlns:p14="http://schemas.microsoft.com/office/powerpoint/2010/main" val="1539310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IO Exec. Council">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6"/>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7">
            <a:alphaModFix amt="12000"/>
            <a:extLst>
              <a:ext uri="{28A0092B-C50C-407E-A947-70E740481C1C}">
                <a14:useLocalDpi xmlns:a14="http://schemas.microsoft.com/office/drawing/2010/main" val="0"/>
              </a:ext>
              <a:ext uri="{96DAC541-7B7A-43D3-8B79-37D633B846F1}">
                <asvg:svgBlip xmlns:asvg="http://schemas.microsoft.com/office/drawing/2016/SVG/main" r:embed="rId8"/>
              </a:ext>
            </a:extLst>
          </a:blip>
          <a:srcRect l="7598" r="78163"/>
          <a:stretch/>
        </p:blipFill>
        <p:spPr>
          <a:xfrm>
            <a:off x="-3" y="99495"/>
            <a:ext cx="4483519"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1" y="2460810"/>
            <a:ext cx="12192001" cy="1936377"/>
          </a:xfrm>
          <a:prstGeom prst="rect">
            <a:avLst/>
          </a:prstGeom>
        </p:spPr>
      </p:pic>
      <p:grpSp>
        <p:nvGrpSpPr>
          <p:cNvPr id="11" name="Group 10">
            <a:extLst>
              <a:ext uri="{FF2B5EF4-FFF2-40B4-BE49-F238E27FC236}">
                <a16:creationId xmlns:a16="http://schemas.microsoft.com/office/drawing/2014/main" id="{E017E3B5-8315-4FD5-86BB-DAD11CFFB1FF}"/>
              </a:ext>
              <a:ext uri="{C183D7F6-B498-43B3-948B-1728B52AA6E4}">
                <adec:decorative xmlns:adec="http://schemas.microsoft.com/office/drawing/2017/decorative" val="1"/>
              </a:ext>
            </a:extLst>
          </p:cNvPr>
          <p:cNvGrpSpPr/>
          <p:nvPr userDrawn="1">
            <p:custDataLst>
              <p:tags r:id="rId2"/>
            </p:custDataLst>
          </p:nvPr>
        </p:nvGrpSpPr>
        <p:grpSpPr>
          <a:xfrm>
            <a:off x="4625347" y="2038718"/>
            <a:ext cx="5279152" cy="478016"/>
            <a:chOff x="4853947" y="1533353"/>
            <a:chExt cx="5279152" cy="478016"/>
          </a:xfrm>
        </p:grpSpPr>
        <p:pic>
          <p:nvPicPr>
            <p:cNvPr id="13" name="Graphic 12">
              <a:extLst>
                <a:ext uri="{FF2B5EF4-FFF2-40B4-BE49-F238E27FC236}">
                  <a16:creationId xmlns:a16="http://schemas.microsoft.com/office/drawing/2014/main" id="{78DF49DF-9274-4F39-B852-0408A1258FB8}"/>
                </a:ext>
              </a:extLst>
            </p:cNvPr>
            <p:cNvPicPr>
              <a:picLocks noChangeAspect="1"/>
            </p:cNvPicPr>
            <p:nvPr>
              <p:custDataLst>
                <p:tags r:id="rId3"/>
              </p:custDataLst>
            </p:nvPr>
          </p:nvPicPr>
          <p:blipFill>
            <a:blip r:embed="rId13">
              <a:extLst>
                <a:ext uri="{96DAC541-7B7A-43D3-8B79-37D633B846F1}">
                  <asvg:svgBlip xmlns:asvg="http://schemas.microsoft.com/office/drawing/2016/SVG/main" r:embed="rId14"/>
                </a:ext>
              </a:extLst>
            </a:blip>
            <a:stretch>
              <a:fillRect/>
            </a:stretch>
          </p:blipFill>
          <p:spPr>
            <a:xfrm>
              <a:off x="4853947" y="1533353"/>
              <a:ext cx="2891996" cy="478016"/>
            </a:xfrm>
            <a:prstGeom prst="rect">
              <a:avLst/>
            </a:prstGeom>
          </p:spPr>
        </p:pic>
        <p:pic>
          <p:nvPicPr>
            <p:cNvPr id="16" name="Graphic 4">
              <a:extLst>
                <a:ext uri="{FF2B5EF4-FFF2-40B4-BE49-F238E27FC236}">
                  <a16:creationId xmlns:a16="http://schemas.microsoft.com/office/drawing/2014/main" id="{DAE29B32-736E-4D36-8F41-F5AA24050909}"/>
                </a:ext>
              </a:extLst>
            </p:cNvPr>
            <p:cNvPicPr>
              <a:picLocks noChangeAspect="1"/>
            </p:cNvPicPr>
            <p:nvPr>
              <p:custDataLst>
                <p:tags r:id="rId4"/>
              </p:custDataLst>
            </p:nvPr>
          </p:nvPicPr>
          <p:blipFill>
            <a:blip r:embed="rId15">
              <a:extLst>
                <a:ext uri="{96DAC541-7B7A-43D3-8B79-37D633B846F1}">
                  <asvg:svgBlip xmlns:asvg="http://schemas.microsoft.com/office/drawing/2016/SVG/main" r:embed="rId16"/>
                </a:ext>
              </a:extLst>
            </a:blip>
            <a:stretch>
              <a:fillRect/>
            </a:stretch>
          </p:blipFill>
          <p:spPr>
            <a:xfrm>
              <a:off x="7959103" y="1626352"/>
              <a:ext cx="2173996" cy="274045"/>
            </a:xfrm>
            <a:prstGeom prst="rect">
              <a:avLst/>
            </a:prstGeom>
          </p:spPr>
        </p:pic>
      </p:grpSp>
      <p:sp>
        <p:nvSpPr>
          <p:cNvPr id="2" name="Title 1">
            <a:extLst>
              <a:ext uri="{FF2B5EF4-FFF2-40B4-BE49-F238E27FC236}">
                <a16:creationId xmlns:a16="http://schemas.microsoft.com/office/drawing/2014/main" id="{30D35C9A-4F9B-4085-8C29-0ACE6F8F2CDB}"/>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40" dirty="0">
                <a:solidFill>
                  <a:srgbClr val="FFFFFF"/>
                </a:solidFill>
              </a:defRPr>
            </a:lvl1pPr>
          </a:lstStyle>
          <a:p>
            <a:pPr marL="0" lvl="0">
              <a:lnSpc>
                <a:spcPct val="100000"/>
              </a:lnSpc>
            </a:pPr>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IEP/CIO Executive Council</a:t>
            </a:r>
          </a:p>
        </p:txBody>
      </p:sp>
      <p:sp>
        <p:nvSpPr>
          <p:cNvPr id="12" name="Text Placeholder 4">
            <a:extLst>
              <a:ext uri="{FF2B5EF4-FFF2-40B4-BE49-F238E27FC236}">
                <a16:creationId xmlns:a16="http://schemas.microsoft.com/office/drawing/2014/main" id="{285935DD-4A3F-42B4-A876-F3C84EF5BB0C}"/>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Subhead</a:t>
            </a:r>
          </a:p>
        </p:txBody>
      </p:sp>
      <p:sp>
        <p:nvSpPr>
          <p:cNvPr id="10" name="Text Placeholder 6">
            <a:extLst>
              <a:ext uri="{FF2B5EF4-FFF2-40B4-BE49-F238E27FC236}">
                <a16:creationId xmlns:a16="http://schemas.microsoft.com/office/drawing/2014/main" id="{6EBDA856-546A-4B78-B720-4E5A2F12A14A}"/>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3027168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IDC Event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2189CD-8780-4579-A5D6-8969E002E67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0" y="0"/>
            <a:ext cx="12192000" cy="6858000"/>
          </a:xfrm>
          <a:prstGeom prst="rect">
            <a:avLst/>
          </a:prstGeom>
        </p:spPr>
      </p:pic>
      <p:pic>
        <p:nvPicPr>
          <p:cNvPr id="15" name="Picture 6">
            <a:extLst>
              <a:ext uri="{FF2B5EF4-FFF2-40B4-BE49-F238E27FC236}">
                <a16:creationId xmlns:a16="http://schemas.microsoft.com/office/drawing/2014/main" id="{704064B7-1FCF-404F-93FA-C87E7D20DF2A}"/>
              </a:ext>
              <a:ext uri="{C183D7F6-B498-43B3-948B-1728B52AA6E4}">
                <adec:decorative xmlns:adec="http://schemas.microsoft.com/office/drawing/2017/decorative" val="1"/>
              </a:ext>
            </a:extLst>
          </p:cNvPr>
          <p:cNvPicPr>
            <a:picLocks noChangeAspect="1"/>
          </p:cNvPicPr>
          <p:nvPr userDrawn="1">
            <p:custDataLst>
              <p:tags r:id="rId1"/>
            </p:custDataLst>
          </p:nvPr>
        </p:nvPicPr>
        <p:blipFill rotWithShape="1">
          <a:blip r:embed="rId4">
            <a:alphaModFix amt="12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l="7598" r="78163"/>
          <a:stretch/>
        </p:blipFill>
        <p:spPr>
          <a:xfrm>
            <a:off x="-3" y="99495"/>
            <a:ext cx="4483519" cy="6526535"/>
          </a:xfrm>
          <a:prstGeom prst="rect">
            <a:avLst/>
          </a:prstGeom>
        </p:spPr>
      </p:pic>
      <p:pic>
        <p:nvPicPr>
          <p:cNvPr id="20" name="Graphic 19">
            <a:extLst>
              <a:ext uri="{FF2B5EF4-FFF2-40B4-BE49-F238E27FC236}">
                <a16:creationId xmlns:a16="http://schemas.microsoft.com/office/drawing/2014/main" id="{327FC806-86AD-441C-993A-F8BC4DA7FF10}"/>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205219" y="687934"/>
            <a:ext cx="1247948" cy="377922"/>
          </a:xfrm>
          <a:prstGeom prst="rect">
            <a:avLst/>
          </a:prstGeom>
        </p:spPr>
      </p:pic>
      <p:pic>
        <p:nvPicPr>
          <p:cNvPr id="9" name="Graphic 8">
            <a:extLst>
              <a:ext uri="{FF2B5EF4-FFF2-40B4-BE49-F238E27FC236}">
                <a16:creationId xmlns:a16="http://schemas.microsoft.com/office/drawing/2014/main" id="{C0BEACDF-3549-48A5-B379-46D6879709EB}"/>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460810"/>
            <a:ext cx="12192001" cy="1936377"/>
          </a:xfrm>
          <a:prstGeom prst="rect">
            <a:avLst/>
          </a:prstGeom>
        </p:spPr>
      </p:pic>
      <p:sp>
        <p:nvSpPr>
          <p:cNvPr id="2" name="Title 1">
            <a:extLst>
              <a:ext uri="{FF2B5EF4-FFF2-40B4-BE49-F238E27FC236}">
                <a16:creationId xmlns:a16="http://schemas.microsoft.com/office/drawing/2014/main" id="{1A9F3EC6-B2F2-4828-B5D6-3524EEBA3099}"/>
              </a:ext>
            </a:extLst>
          </p:cNvPr>
          <p:cNvSpPr>
            <a:spLocks noGrp="1"/>
          </p:cNvSpPr>
          <p:nvPr>
            <p:ph type="title" hasCustomPrompt="1"/>
          </p:nvPr>
        </p:nvSpPr>
        <p:spPr>
          <a:xfrm>
            <a:off x="2121768" y="2489386"/>
            <a:ext cx="8012832" cy="1008409"/>
          </a:xfrm>
        </p:spPr>
        <p:txBody>
          <a:bodyPr vert="horz" wrap="square" lIns="0" tIns="0" rIns="0" bIns="0" rtlCol="0" anchor="b">
            <a:noAutofit/>
          </a:bodyPr>
          <a:lstStyle>
            <a:lvl1pPr>
              <a:defRPr lang="en-US" i="0" spc="-40" dirty="0">
                <a:solidFill>
                  <a:srgbClr val="FFFFFF"/>
                </a:solidFill>
              </a:defRPr>
            </a:lvl1pPr>
          </a:lstStyle>
          <a:p>
            <a:pPr lvl="0" indent="0" defTabSz="457200">
              <a:spcBef>
                <a:spcPts val="600"/>
              </a:spcBef>
              <a:buClr>
                <a:schemeClr val="tx2"/>
              </a:buClr>
              <a:buFont typeface="Arial" panose="020B0604020202020204" pitchFamily="34" charset="0"/>
            </a:pPr>
            <a:r>
              <a:rPr lang="en-US" sz="3200" spc="-40">
                <a:solidFill>
                  <a:srgbClr val="FFFFFF"/>
                </a:solidFill>
                <a:latin typeface="Open Sans Light" panose="020B0306030504020204" pitchFamily="34" charset="0"/>
                <a:ea typeface="Open Sans Light" panose="020B0306030504020204" pitchFamily="34" charset="0"/>
                <a:cs typeface="Open Sans Light" panose="020B0306030504020204" pitchFamily="34" charset="0"/>
              </a:rPr>
              <a:t>IDC Events</a:t>
            </a:r>
          </a:p>
        </p:txBody>
      </p:sp>
      <p:sp>
        <p:nvSpPr>
          <p:cNvPr id="10" name="Text Placeholder 4">
            <a:extLst>
              <a:ext uri="{FF2B5EF4-FFF2-40B4-BE49-F238E27FC236}">
                <a16:creationId xmlns:a16="http://schemas.microsoft.com/office/drawing/2014/main" id="{AF0496F6-EA4D-41D1-9C67-839955D3A490}"/>
              </a:ext>
            </a:extLst>
          </p:cNvPr>
          <p:cNvSpPr>
            <a:spLocks noGrp="1"/>
          </p:cNvSpPr>
          <p:nvPr>
            <p:ph type="body" sz="quarter" idx="27" hasCustomPrompt="1"/>
          </p:nvPr>
        </p:nvSpPr>
        <p:spPr>
          <a:xfrm>
            <a:off x="2121768" y="3570339"/>
            <a:ext cx="8012832" cy="820686"/>
          </a:xfrm>
          <a:prstGeom prst="rect">
            <a:avLst/>
          </a:prstGeom>
        </p:spPr>
        <p:txBody>
          <a:bodyPr lIns="0" anchor="t">
            <a:normAutofit/>
          </a:bodyPr>
          <a:lstStyle>
            <a:lvl1pPr marL="0">
              <a:spcBef>
                <a:spcPts val="0"/>
              </a:spcBef>
              <a:defRPr sz="1600">
                <a:solidFill>
                  <a:schemeClr val="bg1"/>
                </a:solidFill>
                <a:latin typeface="Open Sans Light" panose="020B0606030504020204" pitchFamily="34" charset="0"/>
                <a:cs typeface="Open Sans Light" panose="020B0606030504020204" pitchFamily="34" charset="0"/>
              </a:defRPr>
            </a:lvl1pPr>
            <a:lvl2pPr marL="0" indent="0">
              <a:buNone/>
              <a:defRPr sz="1600">
                <a:solidFill>
                  <a:schemeClr val="bg1"/>
                </a:solidFill>
              </a:defRPr>
            </a:lvl2pPr>
            <a:lvl3pPr marL="0" indent="0">
              <a:buNone/>
              <a:defRPr>
                <a:solidFill>
                  <a:schemeClr val="bg1"/>
                </a:solidFill>
              </a:defRPr>
            </a:lvl3pPr>
            <a:lvl4pPr marL="0" indent="0">
              <a:buNone/>
              <a:defRPr sz="1600">
                <a:solidFill>
                  <a:schemeClr val="bg1"/>
                </a:solidFill>
              </a:defRPr>
            </a:lvl4pPr>
            <a:lvl5pPr marL="0" indent="0">
              <a:buNone/>
              <a:defRPr sz="1600">
                <a:solidFill>
                  <a:schemeClr val="bg1"/>
                </a:solidFill>
              </a:defRPr>
            </a:lvl5pPr>
            <a:lvl6pPr marL="0" indent="0">
              <a:buNone/>
              <a:defRPr sz="1600">
                <a:solidFill>
                  <a:schemeClr val="bg1"/>
                </a:solidFill>
              </a:defRPr>
            </a:lvl6pPr>
            <a:lvl7pPr marL="0" indent="0">
              <a:buNone/>
              <a:defRPr sz="1600">
                <a:solidFill>
                  <a:schemeClr val="bg1"/>
                </a:solidFill>
              </a:defRPr>
            </a:lvl7pPr>
            <a:lvl8pPr marL="0" indent="0">
              <a:buNone/>
              <a:defRPr sz="1600">
                <a:solidFill>
                  <a:schemeClr val="bg1"/>
                </a:solidFill>
              </a:defRPr>
            </a:lvl8pPr>
            <a:lvl9pPr marL="0" indent="0">
              <a:buNone/>
              <a:defRPr sz="1600">
                <a:solidFill>
                  <a:schemeClr val="bg1"/>
                </a:solidFill>
              </a:defRPr>
            </a:lvl9pPr>
          </a:lstStyle>
          <a:p>
            <a:pPr lvl="0"/>
            <a:r>
              <a:rPr lang="en-US"/>
              <a:t>For a customized cover slide click here: Canva https://bit.ly/2PNjQSN</a:t>
            </a:r>
            <a:br>
              <a:rPr lang="en-US"/>
            </a:br>
            <a:r>
              <a:rPr lang="en-US"/>
              <a:t>For additional support, contact your regional design lead.</a:t>
            </a:r>
          </a:p>
        </p:txBody>
      </p:sp>
      <p:sp>
        <p:nvSpPr>
          <p:cNvPr id="11" name="Text Placeholder 6">
            <a:extLst>
              <a:ext uri="{FF2B5EF4-FFF2-40B4-BE49-F238E27FC236}">
                <a16:creationId xmlns:a16="http://schemas.microsoft.com/office/drawing/2014/main" id="{D6C62092-D229-48CC-8EAF-03DFAB3D5F59}"/>
              </a:ext>
            </a:extLst>
          </p:cNvPr>
          <p:cNvSpPr>
            <a:spLocks noGrp="1"/>
          </p:cNvSpPr>
          <p:nvPr>
            <p:ph type="body" sz="quarter" idx="12" hasCustomPrompt="1"/>
          </p:nvPr>
        </p:nvSpPr>
        <p:spPr>
          <a:xfrm>
            <a:off x="5110808" y="4651814"/>
            <a:ext cx="5023792" cy="758386"/>
          </a:xfrm>
          <a:prstGeom prst="rect">
            <a:avLst/>
          </a:prstGeom>
        </p:spPr>
        <p:txBody>
          <a:bodyPr lIns="0" tIns="0" rIns="0" bIns="0">
            <a:noAutofit/>
          </a:bodyPr>
          <a:lstStyle>
            <a:lvl1pPr marL="0" indent="0" algn="r" defTabSz="457200" rtl="0" eaLnBrk="1" latinLnBrk="0" hangingPunct="1">
              <a:lnSpc>
                <a:spcPct val="100000"/>
              </a:lnSpc>
              <a:spcBef>
                <a:spcPts val="0"/>
              </a:spcBef>
              <a:spcAft>
                <a:spcPts val="300"/>
              </a:spcAft>
              <a:buClr>
                <a:schemeClr val="tx2"/>
              </a:buClr>
              <a:buFont typeface="Arial" panose="020B0604020202020204" pitchFamily="34" charset="0"/>
              <a:buNone/>
              <a:defRPr lang="en-US" sz="1600" i="0" kern="1200" dirty="0">
                <a:solidFill>
                  <a:srgbClr val="FFFFFF"/>
                </a:solidFill>
                <a:latin typeface="Open Sans Light" panose="020B0606030504020204" pitchFamily="34" charset="0"/>
                <a:ea typeface="+mn-ea"/>
                <a:cs typeface="Open Sans Light" panose="020B0606030504020204" pitchFamily="34" charset="0"/>
              </a:defRPr>
            </a:lvl1pPr>
            <a:lvl2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2pPr>
            <a:lvl3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3pPr>
            <a:lvl4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4pPr>
            <a:lvl5pPr marL="0" indent="0" algn="r" defTabSz="457200" rtl="0" eaLnBrk="1" latinLnBrk="0" hangingPunct="1">
              <a:lnSpc>
                <a:spcPts val="2660"/>
              </a:lnSpc>
              <a:spcBef>
                <a:spcPts val="0"/>
              </a:spcBef>
              <a:spcAft>
                <a:spcPts val="600"/>
              </a:spcAft>
              <a:buClr>
                <a:schemeClr val="tx2"/>
              </a:buClr>
              <a:buFont typeface="Arial" panose="020B0604020202020204" pitchFamily="34" charset="0"/>
              <a:buNone/>
              <a:defRPr lang="en-US" sz="1600" i="0" kern="1200" dirty="0" smtClean="0">
                <a:solidFill>
                  <a:srgbClr val="FFFFFF"/>
                </a:solidFill>
                <a:latin typeface="Open Sans Light" panose="020B0606030504020204" pitchFamily="34" charset="0"/>
                <a:ea typeface="+mn-ea"/>
                <a:cs typeface="+mn-cs"/>
              </a:defRPr>
            </a:lvl5pPr>
            <a:lvl6pPr marL="131400" indent="0">
              <a:buNone/>
              <a:defRPr>
                <a:solidFill>
                  <a:schemeClr val="bg1"/>
                </a:solidFill>
              </a:defRPr>
            </a:lvl6pPr>
            <a:lvl7pPr marL="2743200" indent="0">
              <a:buNone/>
              <a:defRPr>
                <a:solidFill>
                  <a:schemeClr val="bg1"/>
                </a:solidFill>
              </a:defRPr>
            </a:lvl7pPr>
            <a:lvl8pPr marL="3200400" indent="0">
              <a:buNone/>
              <a:defRPr>
                <a:solidFill>
                  <a:schemeClr val="bg1"/>
                </a:solidFill>
              </a:defRPr>
            </a:lvl8pPr>
            <a:lvl9pPr marL="106775" indent="0">
              <a:buNone/>
              <a:defRPr>
                <a:solidFill>
                  <a:schemeClr val="bg1"/>
                </a:solidFill>
              </a:defRPr>
            </a:lvl9pPr>
          </a:lstStyle>
          <a:p>
            <a:pPr marL="0" lvl="0" indent="0" algn="r" defTabSz="457200" rtl="0" eaLnBrk="1" latinLnBrk="0" hangingPunct="1">
              <a:lnSpc>
                <a:spcPct val="100000"/>
              </a:lnSpc>
              <a:spcBef>
                <a:spcPts val="0"/>
              </a:spcBef>
              <a:spcAft>
                <a:spcPts val="300"/>
              </a:spcAft>
              <a:buClr>
                <a:schemeClr val="tx2"/>
              </a:buClr>
              <a:buFont typeface="Arial" panose="020B0604020202020204" pitchFamily="34" charset="0"/>
              <a:buNone/>
            </a:pPr>
            <a:r>
              <a:rPr lang="en-US"/>
              <a:t>Name</a:t>
            </a:r>
            <a:br>
              <a:rPr lang="en-US"/>
            </a:br>
            <a:r>
              <a:rPr lang="en-US"/>
              <a:t>Title</a:t>
            </a:r>
            <a:br>
              <a:rPr lang="en-US"/>
            </a:br>
            <a:r>
              <a:rPr lang="en-US"/>
              <a:t>Date</a:t>
            </a:r>
          </a:p>
        </p:txBody>
      </p:sp>
    </p:spTree>
    <p:extLst>
      <p:ext uri="{BB962C8B-B14F-4D97-AF65-F5344CB8AC3E}">
        <p14:creationId xmlns:p14="http://schemas.microsoft.com/office/powerpoint/2010/main" val="29551775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4.sv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2.svg"/><Relationship Id="rId5" Type="http://schemas.openxmlformats.org/officeDocument/2006/relationships/slideLayout" Target="../slideLayouts/slideLayout6.xml"/><Relationship Id="rId10" Type="http://schemas.openxmlformats.org/officeDocument/2006/relationships/image" Target="../media/image1.png"/><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2.xml"/><Relationship Id="rId7" Type="http://schemas.openxmlformats.org/officeDocument/2006/relationships/theme" Target="../theme/theme3.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2.svg"/><Relationship Id="rId5" Type="http://schemas.openxmlformats.org/officeDocument/2006/relationships/slideLayout" Target="../slideLayouts/slideLayout14.xml"/><Relationship Id="rId10" Type="http://schemas.openxmlformats.org/officeDocument/2006/relationships/image" Target="../media/image1.png"/><Relationship Id="rId4" Type="http://schemas.openxmlformats.org/officeDocument/2006/relationships/slideLayout" Target="../slideLayouts/slideLayout13.xml"/><Relationship Id="rId9" Type="http://schemas.openxmlformats.org/officeDocument/2006/relationships/image" Target="../media/image4.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2.sv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4.svg"/><Relationship Id="rId5" Type="http://schemas.openxmlformats.org/officeDocument/2006/relationships/slideLayout" Target="../slideLayouts/slideLayout20.xml"/><Relationship Id="rId10" Type="http://schemas.openxmlformats.org/officeDocument/2006/relationships/image" Target="../media/image3.png"/><Relationship Id="rId4" Type="http://schemas.openxmlformats.org/officeDocument/2006/relationships/slideLayout" Target="../slideLayouts/slideLayout19.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image" Target="../media/image4.svg"/><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image" Target="../media/image3.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image" Target="../media/image2.svg"/><Relationship Id="rId10" Type="http://schemas.openxmlformats.org/officeDocument/2006/relationships/slideLayout" Target="../slideLayouts/slideLayout33.xml"/><Relationship Id="rId19" Type="http://schemas.openxmlformats.org/officeDocument/2006/relationships/theme" Target="../theme/theme5.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44.xml"/><Relationship Id="rId7" Type="http://schemas.openxmlformats.org/officeDocument/2006/relationships/theme" Target="../theme/theme6.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image" Target="../media/image4.svg"/><Relationship Id="rId5" Type="http://schemas.openxmlformats.org/officeDocument/2006/relationships/slideLayout" Target="../slideLayouts/slideLayout46.xml"/><Relationship Id="rId10" Type="http://schemas.openxmlformats.org/officeDocument/2006/relationships/image" Target="../media/image3.png"/><Relationship Id="rId4" Type="http://schemas.openxmlformats.org/officeDocument/2006/relationships/slideLayout" Target="../slideLayouts/slideLayout45.xml"/><Relationship Id="rId9" Type="http://schemas.openxmlformats.org/officeDocument/2006/relationships/image" Target="../media/image2.sv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slideLayout" Target="../slideLayouts/slideLayout65.xml"/><Relationship Id="rId26" Type="http://schemas.openxmlformats.org/officeDocument/2006/relationships/slideLayout" Target="../slideLayouts/slideLayout73.xml"/><Relationship Id="rId3" Type="http://schemas.openxmlformats.org/officeDocument/2006/relationships/slideLayout" Target="../slideLayouts/slideLayout50.xml"/><Relationship Id="rId21" Type="http://schemas.openxmlformats.org/officeDocument/2006/relationships/slideLayout" Target="../slideLayouts/slideLayout68.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slideLayout" Target="../slideLayouts/slideLayout64.xml"/><Relationship Id="rId25" Type="http://schemas.openxmlformats.org/officeDocument/2006/relationships/slideLayout" Target="../slideLayouts/slideLayout72.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20" Type="http://schemas.openxmlformats.org/officeDocument/2006/relationships/slideLayout" Target="../slideLayouts/slideLayout67.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24" Type="http://schemas.openxmlformats.org/officeDocument/2006/relationships/slideLayout" Target="../slideLayouts/slideLayout71.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23" Type="http://schemas.openxmlformats.org/officeDocument/2006/relationships/slideLayout" Target="../slideLayouts/slideLayout70.xml"/><Relationship Id="rId28" Type="http://schemas.openxmlformats.org/officeDocument/2006/relationships/image" Target="../media/image49.png"/><Relationship Id="rId10" Type="http://schemas.openxmlformats.org/officeDocument/2006/relationships/slideLayout" Target="../slideLayouts/slideLayout57.xml"/><Relationship Id="rId19" Type="http://schemas.openxmlformats.org/officeDocument/2006/relationships/slideLayout" Target="../slideLayouts/slideLayout66.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 Id="rId22" Type="http://schemas.openxmlformats.org/officeDocument/2006/relationships/slideLayout" Target="../slideLayouts/slideLayout69.xml"/><Relationship Id="rId27"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782B3C18-9359-447F-85D8-07A31F0F8F2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449321" y="6340927"/>
            <a:ext cx="11293358" cy="240015"/>
          </a:xfrm>
          <a:prstGeom prst="rect">
            <a:avLst/>
          </a:prstGeom>
        </p:spPr>
      </p:pic>
      <p:pic>
        <p:nvPicPr>
          <p:cNvPr id="9" name="Graphic 8">
            <a:extLst>
              <a:ext uri="{FF2B5EF4-FFF2-40B4-BE49-F238E27FC236}">
                <a16:creationId xmlns:a16="http://schemas.microsoft.com/office/drawing/2014/main" id="{E4F286FD-AE93-403D-AEDC-B18A84EF3E6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369" y="6460935"/>
            <a:ext cx="902777" cy="273392"/>
          </a:xfrm>
          <a:prstGeom prst="rect">
            <a:avLst/>
          </a:prstGeom>
        </p:spPr>
      </p:pic>
      <p:sp>
        <p:nvSpPr>
          <p:cNvPr id="3" name="TextBox 2">
            <a:extLst>
              <a:ext uri="{FF2B5EF4-FFF2-40B4-BE49-F238E27FC236}">
                <a16:creationId xmlns:a16="http://schemas.microsoft.com/office/drawing/2014/main" id="{E9ED75FF-41E2-4EFD-BDF4-008D3E8FC637}"/>
              </a:ext>
              <a:ext uri="{C183D7F6-B498-43B3-948B-1728B52AA6E4}">
                <adec:decorative xmlns:adec="http://schemas.microsoft.com/office/drawing/2017/decorative" val="1"/>
              </a:ext>
            </a:extLst>
          </p:cNvPr>
          <p:cNvSpPr txBox="1"/>
          <p:nvPr/>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3" name="TextBox 12">
            <a:extLst>
              <a:ext uri="{FF2B5EF4-FFF2-40B4-BE49-F238E27FC236}">
                <a16:creationId xmlns:a16="http://schemas.microsoft.com/office/drawing/2014/main" id="{62305DD1-1B7D-4CC5-A878-DB12A9EC965C}"/>
              </a:ext>
              <a:ext uri="{C183D7F6-B498-43B3-948B-1728B52AA6E4}">
                <adec:decorative xmlns:adec="http://schemas.microsoft.com/office/drawing/2017/decorative" val="1"/>
              </a:ext>
            </a:extLst>
          </p:cNvPr>
          <p:cNvSpPr txBox="1"/>
          <p:nvPr/>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Placeholder 1"/>
          <p:cNvSpPr>
            <a:spLocks noGrp="1"/>
          </p:cNvSpPr>
          <p:nvPr>
            <p:ph type="title"/>
          </p:nvPr>
        </p:nvSpPr>
        <p:spPr>
          <a:xfrm>
            <a:off x="440695" y="304800"/>
            <a:ext cx="11301984" cy="1028700"/>
          </a:xfrm>
          <a:prstGeom prst="rect">
            <a:avLst/>
          </a:prstGeom>
        </p:spPr>
        <p:txBody>
          <a:bodyPr vert="horz" lIns="0" tIns="0" rIns="0" bIns="0" rtlCol="0" anchor="ctr">
            <a:normAutofit/>
          </a:bodyPr>
          <a:lstStyle/>
          <a:p>
            <a:r>
              <a:rPr lang="en-US"/>
              <a:t>Instructions</a:t>
            </a:r>
          </a:p>
        </p:txBody>
      </p:sp>
      <p:sp>
        <p:nvSpPr>
          <p:cNvPr id="4" name="Text Placeholder 3">
            <a:extLst>
              <a:ext uri="{FF2B5EF4-FFF2-40B4-BE49-F238E27FC236}">
                <a16:creationId xmlns:a16="http://schemas.microsoft.com/office/drawing/2014/main" id="{590EEC34-8E7A-4AAE-AE33-A44591EF3DD2}"/>
              </a:ext>
            </a:extLst>
          </p:cNvPr>
          <p:cNvSpPr>
            <a:spLocks noGrp="1"/>
          </p:cNvSpPr>
          <p:nvPr>
            <p:ph type="body" idx="1"/>
          </p:nvPr>
        </p:nvSpPr>
        <p:spPr>
          <a:xfrm>
            <a:off x="440695" y="1409575"/>
            <a:ext cx="11301984" cy="483192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5913158"/>
      </p:ext>
    </p:extLst>
  </p:cSld>
  <p:clrMap bg1="lt1" tx1="dk1" bg2="lt2" tx2="dk2" accent1="accent1" accent2="accent2" accent3="accent3" accent4="accent4" accent5="accent5" accent6="accent6" hlink="hlink" folHlink="folHlink"/>
  <p:sldLayoutIdLst>
    <p:sldLayoutId id="2147484044" r:id="rId1"/>
  </p:sldLayoutIdLst>
  <p:hf sldNum="0" hdr="0" ftr="0" dt="0"/>
  <p:txStyles>
    <p:titleStyle>
      <a:lvl1pPr marL="0" algn="l" defTabSz="914400" rtl="0" eaLnBrk="1" latinLnBrk="0" hangingPunct="1">
        <a:lnSpc>
          <a:spcPct val="100000"/>
        </a:lnSpc>
        <a:spcBef>
          <a:spcPct val="0"/>
        </a:spcBef>
        <a:buNone/>
        <a:defRPr lang="en-US" sz="3200" kern="1200" spc="4" dirty="0">
          <a:solidFill>
            <a:srgbClr val="4F4F4F"/>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0" indent="0" algn="l" defTabSz="457200" rtl="0" eaLnBrk="1" latinLnBrk="0" hangingPunct="1">
        <a:spcBef>
          <a:spcPts val="600"/>
        </a:spcBef>
        <a:buClr>
          <a:schemeClr val="tx2"/>
        </a:buClr>
        <a:buFont typeface="Arial" panose="020B0604020202020204" pitchFamily="34" charset="0"/>
        <a:buNone/>
        <a:defRPr lang="en-US" sz="20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ct val="20000"/>
        </a:spcBef>
        <a:buClr>
          <a:srgbClr val="227FC7"/>
        </a:buClr>
        <a:buFont typeface="Arial"/>
        <a:buChar char="•"/>
        <a:tabLst/>
        <a:defRPr lang="en-US" sz="180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p15:clr>
            <a:srgbClr val="F26B43"/>
          </p15:clr>
        </p15:guide>
        <p15:guide id="2" pos="7398">
          <p15:clr>
            <a:srgbClr val="F26B43"/>
          </p15:clr>
        </p15:guide>
        <p15:guide id="3" orient="horz" pos="882">
          <p15:clr>
            <a:srgbClr val="F26B43"/>
          </p15:clr>
        </p15:guide>
        <p15:guide id="4" pos="27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782B3C18-9359-447F-85D8-07A31F0F8F2A}"/>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449321" y="6340927"/>
            <a:ext cx="11293358" cy="240015"/>
          </a:xfrm>
          <a:prstGeom prst="rect">
            <a:avLst/>
          </a:prstGeom>
        </p:spPr>
      </p:pic>
      <p:pic>
        <p:nvPicPr>
          <p:cNvPr id="9" name="Graphic 8">
            <a:extLst>
              <a:ext uri="{FF2B5EF4-FFF2-40B4-BE49-F238E27FC236}">
                <a16:creationId xmlns:a16="http://schemas.microsoft.com/office/drawing/2014/main" id="{E4F286FD-AE93-403D-AEDC-B18A84EF3E6D}"/>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507369" y="6460935"/>
            <a:ext cx="902777" cy="273392"/>
          </a:xfrm>
          <a:prstGeom prst="rect">
            <a:avLst/>
          </a:prstGeom>
        </p:spPr>
      </p:pic>
      <p:sp>
        <p:nvSpPr>
          <p:cNvPr id="3" name="TextBox 2">
            <a:extLst>
              <a:ext uri="{FF2B5EF4-FFF2-40B4-BE49-F238E27FC236}">
                <a16:creationId xmlns:a16="http://schemas.microsoft.com/office/drawing/2014/main" id="{E9ED75FF-41E2-4EFD-BDF4-008D3E8FC637}"/>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3" name="TextBox 12">
            <a:extLst>
              <a:ext uri="{FF2B5EF4-FFF2-40B4-BE49-F238E27FC236}">
                <a16:creationId xmlns:a16="http://schemas.microsoft.com/office/drawing/2014/main" id="{62305DD1-1B7D-4CC5-A878-DB12A9EC965C}"/>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Placeholder 1"/>
          <p:cNvSpPr>
            <a:spLocks noGrp="1"/>
          </p:cNvSpPr>
          <p:nvPr>
            <p:ph type="title"/>
          </p:nvPr>
        </p:nvSpPr>
        <p:spPr>
          <a:xfrm>
            <a:off x="440695" y="304800"/>
            <a:ext cx="11301984" cy="1028700"/>
          </a:xfrm>
          <a:prstGeom prst="rect">
            <a:avLst/>
          </a:prstGeom>
        </p:spPr>
        <p:txBody>
          <a:bodyPr vert="horz" lIns="0" tIns="0" rIns="0" bIns="0" rtlCol="0" anchor="ctr">
            <a:normAutofit/>
          </a:bodyPr>
          <a:lstStyle/>
          <a:p>
            <a:r>
              <a:rPr lang="en-US"/>
              <a:t>Cover Slides</a:t>
            </a:r>
          </a:p>
        </p:txBody>
      </p:sp>
      <p:sp>
        <p:nvSpPr>
          <p:cNvPr id="10" name="Text Placeholder 3">
            <a:extLst>
              <a:ext uri="{FF2B5EF4-FFF2-40B4-BE49-F238E27FC236}">
                <a16:creationId xmlns:a16="http://schemas.microsoft.com/office/drawing/2014/main" id="{617C21F9-0754-48AB-94BA-F650FCB4CB64}"/>
              </a:ext>
            </a:extLst>
          </p:cNvPr>
          <p:cNvSpPr>
            <a:spLocks noGrp="1"/>
          </p:cNvSpPr>
          <p:nvPr>
            <p:ph type="body" idx="1"/>
          </p:nvPr>
        </p:nvSpPr>
        <p:spPr>
          <a:xfrm>
            <a:off x="440695" y="1409575"/>
            <a:ext cx="11301984" cy="483192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2399586"/>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Lst>
  <p:hf sldNum="0" hdr="0" ftr="0" dt="0"/>
  <p:txStyles>
    <p:titleStyle>
      <a:lvl1pPr marL="0" algn="l" defTabSz="914400" rtl="0" eaLnBrk="1" latinLnBrk="0" hangingPunct="1">
        <a:lnSpc>
          <a:spcPct val="100000"/>
        </a:lnSpc>
        <a:spcBef>
          <a:spcPct val="0"/>
        </a:spcBef>
        <a:buNone/>
        <a:defRPr lang="en-US" sz="3200" kern="1200" spc="4" dirty="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0" indent="0" algn="l" defTabSz="457200" rtl="0" eaLnBrk="1" latinLnBrk="0" hangingPunct="1">
        <a:spcBef>
          <a:spcPts val="600"/>
        </a:spcBef>
        <a:buClr>
          <a:schemeClr val="tx2"/>
        </a:buClr>
        <a:buFont typeface="Arial" panose="020B0604020202020204" pitchFamily="34" charset="0"/>
        <a:buNone/>
        <a:defRPr lang="en-US" sz="2000" i="0" kern="1200" dirty="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85750" indent="-285750"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62400" indent="-285750" algn="l" defTabSz="457200" rtl="0" eaLnBrk="1" latinLnBrk="0" hangingPunct="1">
        <a:spcBef>
          <a:spcPts val="600"/>
        </a:spcBef>
        <a:buClr>
          <a:srgbClr val="227FC7"/>
        </a:buClr>
        <a:buSzPct val="100000"/>
        <a:buFont typeface="Arial" panose="020B0604020202020204" pitchFamily="34" charset="0"/>
        <a:buChar char="•"/>
        <a:defRPr lang="en-US" sz="16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932275" indent="-285750" algn="l" defTabSz="457200" rtl="0" eaLnBrk="1" latinLnBrk="0" hangingPunct="1">
        <a:spcBef>
          <a:spcPts val="600"/>
        </a:spcBef>
        <a:buClr>
          <a:srgbClr val="227FC7"/>
        </a:buClr>
        <a:buFont typeface="Arial" panose="020B0604020202020204" pitchFamily="34" charset="0"/>
        <a:buChar char="•"/>
        <a:defRPr lang="en-US" sz="14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06900" indent="-171450" algn="l" defTabSz="457200" rtl="0" eaLnBrk="1" latinLnBrk="0" hangingPunct="1">
        <a:spcBef>
          <a:spcPts val="600"/>
        </a:spcBef>
        <a:buClr>
          <a:srgbClr val="227FC7"/>
        </a:buClr>
        <a:buFont typeface="Arial" panose="020B0604020202020204" pitchFamily="34" charset="0"/>
        <a:buChar char="•"/>
        <a:defRPr lang="en-US" sz="12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ct val="20000"/>
        </a:spcBef>
        <a:buClr>
          <a:srgbClr val="227FC7"/>
        </a:buClr>
        <a:buFont typeface="Arial"/>
        <a:buChar char="•"/>
        <a:tabLst/>
        <a:defRPr lang="en-US" sz="180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36" userDrawn="1">
          <p15:clr>
            <a:srgbClr val="F26B43"/>
          </p15:clr>
        </p15:guide>
        <p15:guide id="2" orient="horz" pos="88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E4F286FD-AE93-403D-AEDC-B18A84EF3E6D}"/>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507369" y="6460935"/>
            <a:ext cx="902777" cy="273392"/>
          </a:xfrm>
          <a:prstGeom prst="rect">
            <a:avLst/>
          </a:prstGeom>
        </p:spPr>
      </p:pic>
      <p:pic>
        <p:nvPicPr>
          <p:cNvPr id="8" name="Graphic 7">
            <a:extLst>
              <a:ext uri="{FF2B5EF4-FFF2-40B4-BE49-F238E27FC236}">
                <a16:creationId xmlns:a16="http://schemas.microsoft.com/office/drawing/2014/main" id="{782B3C18-9359-447F-85D8-07A31F0F8F2A}"/>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449321" y="6340927"/>
            <a:ext cx="11293358" cy="240015"/>
          </a:xfrm>
          <a:prstGeom prst="rect">
            <a:avLst/>
          </a:prstGeom>
        </p:spPr>
      </p:pic>
      <p:sp>
        <p:nvSpPr>
          <p:cNvPr id="3" name="TextBox 2">
            <a:extLst>
              <a:ext uri="{FF2B5EF4-FFF2-40B4-BE49-F238E27FC236}">
                <a16:creationId xmlns:a16="http://schemas.microsoft.com/office/drawing/2014/main" id="{E9ED75FF-41E2-4EFD-BDF4-008D3E8FC637}"/>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3" name="TextBox 12">
            <a:extLst>
              <a:ext uri="{FF2B5EF4-FFF2-40B4-BE49-F238E27FC236}">
                <a16:creationId xmlns:a16="http://schemas.microsoft.com/office/drawing/2014/main" id="{62305DD1-1B7D-4CC5-A878-DB12A9EC965C}"/>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Placeholder 1"/>
          <p:cNvSpPr>
            <a:spLocks noGrp="1"/>
          </p:cNvSpPr>
          <p:nvPr>
            <p:ph type="title"/>
          </p:nvPr>
        </p:nvSpPr>
        <p:spPr>
          <a:xfrm>
            <a:off x="440695" y="304800"/>
            <a:ext cx="11301984" cy="1028700"/>
          </a:xfrm>
          <a:prstGeom prst="rect">
            <a:avLst/>
          </a:prstGeom>
        </p:spPr>
        <p:txBody>
          <a:bodyPr vert="horz" lIns="0" tIns="0" rIns="0" bIns="0" rtlCol="0" anchor="ctr">
            <a:normAutofit/>
          </a:bodyPr>
          <a:lstStyle/>
          <a:p>
            <a:r>
              <a:rPr lang="en-US"/>
              <a:t>Section Slides</a:t>
            </a:r>
          </a:p>
        </p:txBody>
      </p:sp>
      <p:sp>
        <p:nvSpPr>
          <p:cNvPr id="4" name="Text Placeholder 3">
            <a:extLst>
              <a:ext uri="{FF2B5EF4-FFF2-40B4-BE49-F238E27FC236}">
                <a16:creationId xmlns:a16="http://schemas.microsoft.com/office/drawing/2014/main" id="{590EEC34-8E7A-4AAE-AE33-A44591EF3DD2}"/>
              </a:ext>
            </a:extLst>
          </p:cNvPr>
          <p:cNvSpPr>
            <a:spLocks noGrp="1"/>
          </p:cNvSpPr>
          <p:nvPr>
            <p:ph type="body" idx="1"/>
          </p:nvPr>
        </p:nvSpPr>
        <p:spPr>
          <a:xfrm>
            <a:off x="440695" y="1409575"/>
            <a:ext cx="11301984" cy="483192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5223014"/>
      </p:ext>
    </p:extLst>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4046" r:id="rId6"/>
  </p:sldLayoutIdLst>
  <p:hf sldNum="0" hdr="0" ftr="0" dt="0"/>
  <p:txStyles>
    <p:titleStyle>
      <a:lvl1pPr marL="0" algn="l" defTabSz="914400" rtl="0" eaLnBrk="1" latinLnBrk="0" hangingPunct="1">
        <a:lnSpc>
          <a:spcPct val="100000"/>
        </a:lnSpc>
        <a:spcBef>
          <a:spcPct val="0"/>
        </a:spcBef>
        <a:buNone/>
        <a:defRPr lang="en-US" sz="3200" kern="1200" spc="4" dirty="0">
          <a:solidFill>
            <a:srgbClr val="4F4F4F"/>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0" indent="0" algn="l" defTabSz="457200" rtl="0" eaLnBrk="1" latinLnBrk="0" hangingPunct="1">
        <a:spcBef>
          <a:spcPts val="600"/>
        </a:spcBef>
        <a:buClr>
          <a:schemeClr val="tx2"/>
        </a:buClr>
        <a:buFont typeface="Arial" panose="020B0604020202020204" pitchFamily="34" charset="0"/>
        <a:buNone/>
        <a:defRPr lang="en-US" sz="20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85750" indent="-285750"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62400" indent="-285750" algn="l" defTabSz="457200" rtl="0" eaLnBrk="1" latinLnBrk="0" hangingPunct="1">
        <a:spcBef>
          <a:spcPts val="600"/>
        </a:spcBef>
        <a:buClr>
          <a:srgbClr val="227FC7"/>
        </a:buClr>
        <a:buSzPct val="100000"/>
        <a:buFont typeface="Arial" panose="020B0604020202020204" pitchFamily="34" charset="0"/>
        <a:buChar char="•"/>
        <a:defRPr lang="en-US" sz="16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932275" indent="-285750" algn="l" defTabSz="457200" rtl="0" eaLnBrk="1" latinLnBrk="0" hangingPunct="1">
        <a:spcBef>
          <a:spcPts val="600"/>
        </a:spcBef>
        <a:buClr>
          <a:srgbClr val="227FC7"/>
        </a:buClr>
        <a:buFont typeface="Arial" panose="020B0604020202020204" pitchFamily="34" charset="0"/>
        <a:buChar char="•"/>
        <a:defRPr lang="en-US" sz="14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06900" indent="-171450" algn="l" defTabSz="457200" rtl="0" eaLnBrk="1" latinLnBrk="0" hangingPunct="1">
        <a:spcBef>
          <a:spcPts val="600"/>
        </a:spcBef>
        <a:buClr>
          <a:srgbClr val="227FC7"/>
        </a:buClr>
        <a:buFont typeface="Arial" panose="020B0604020202020204" pitchFamily="34" charset="0"/>
        <a:buChar char="•"/>
        <a:defRPr lang="en-US" sz="12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ct val="20000"/>
        </a:spcBef>
        <a:buClr>
          <a:srgbClr val="227FC7"/>
        </a:buClr>
        <a:buFont typeface="Arial"/>
        <a:buChar char="•"/>
        <a:tabLst/>
        <a:defRPr lang="en-US" sz="180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8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E4F286FD-AE93-403D-AEDC-B18A84EF3E6D}"/>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07369" y="6460935"/>
            <a:ext cx="902777" cy="273392"/>
          </a:xfrm>
          <a:prstGeom prst="rect">
            <a:avLst/>
          </a:prstGeom>
        </p:spPr>
      </p:pic>
      <p:pic>
        <p:nvPicPr>
          <p:cNvPr id="8" name="Graphic 7">
            <a:extLst>
              <a:ext uri="{FF2B5EF4-FFF2-40B4-BE49-F238E27FC236}">
                <a16:creationId xmlns:a16="http://schemas.microsoft.com/office/drawing/2014/main" id="{782B3C18-9359-447F-85D8-07A31F0F8F2A}"/>
              </a:ext>
              <a:ext uri="{C183D7F6-B498-43B3-948B-1728B52AA6E4}">
                <adec:decorative xmlns:adec="http://schemas.microsoft.com/office/drawing/2017/decorative" val="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449321" y="6340927"/>
            <a:ext cx="11293358" cy="240015"/>
          </a:xfrm>
          <a:prstGeom prst="rect">
            <a:avLst/>
          </a:prstGeom>
        </p:spPr>
      </p:pic>
      <p:sp>
        <p:nvSpPr>
          <p:cNvPr id="3" name="TextBox 2">
            <a:extLst>
              <a:ext uri="{FF2B5EF4-FFF2-40B4-BE49-F238E27FC236}">
                <a16:creationId xmlns:a16="http://schemas.microsoft.com/office/drawing/2014/main" id="{E9ED75FF-41E2-4EFD-BDF4-008D3E8FC637}"/>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3" name="TextBox 12">
            <a:extLst>
              <a:ext uri="{FF2B5EF4-FFF2-40B4-BE49-F238E27FC236}">
                <a16:creationId xmlns:a16="http://schemas.microsoft.com/office/drawing/2014/main" id="{62305DD1-1B7D-4CC5-A878-DB12A9EC965C}"/>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Placeholder 1"/>
          <p:cNvSpPr>
            <a:spLocks noGrp="1"/>
          </p:cNvSpPr>
          <p:nvPr>
            <p:ph type="title"/>
          </p:nvPr>
        </p:nvSpPr>
        <p:spPr>
          <a:xfrm>
            <a:off x="440695" y="304801"/>
            <a:ext cx="11301984" cy="849289"/>
          </a:xfrm>
          <a:prstGeom prst="rect">
            <a:avLst/>
          </a:prstGeom>
        </p:spPr>
        <p:txBody>
          <a:bodyPr vert="horz" lIns="0" tIns="0" rIns="0" bIns="0" rtlCol="0" anchor="ctr">
            <a:normAutofit/>
          </a:bodyPr>
          <a:lstStyle/>
          <a:p>
            <a:r>
              <a:rPr lang="en-US"/>
              <a:t>Internal Slides – Common</a:t>
            </a:r>
          </a:p>
        </p:txBody>
      </p:sp>
      <p:sp>
        <p:nvSpPr>
          <p:cNvPr id="4" name="Text Placeholder 3">
            <a:extLst>
              <a:ext uri="{FF2B5EF4-FFF2-40B4-BE49-F238E27FC236}">
                <a16:creationId xmlns:a16="http://schemas.microsoft.com/office/drawing/2014/main" id="{590EEC34-8E7A-4AAE-AE33-A44591EF3DD2}"/>
              </a:ext>
            </a:extLst>
          </p:cNvPr>
          <p:cNvSpPr>
            <a:spLocks noGrp="1"/>
          </p:cNvSpPr>
          <p:nvPr>
            <p:ph type="body" idx="1"/>
          </p:nvPr>
        </p:nvSpPr>
        <p:spPr>
          <a:xfrm>
            <a:off x="440695" y="1267316"/>
            <a:ext cx="11301984" cy="498683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7159206"/>
      </p:ext>
    </p:extLst>
  </p:cSld>
  <p:clrMap bg1="lt1" tx1="dk1" bg2="lt2" tx2="dk2" accent1="accent1" accent2="accent2" accent3="accent3" accent4="accent4" accent5="accent5" accent6="accent6" hlink="hlink" folHlink="folHlink"/>
  <p:sldLayoutIdLst>
    <p:sldLayoutId id="2147483938" r:id="rId1"/>
    <p:sldLayoutId id="2147483939" r:id="rId2"/>
    <p:sldLayoutId id="2147483940" r:id="rId3"/>
    <p:sldLayoutId id="2147483941" r:id="rId4"/>
    <p:sldLayoutId id="2147483942" r:id="rId5"/>
    <p:sldLayoutId id="2147483943" r:id="rId6"/>
    <p:sldLayoutId id="2147483944" r:id="rId7"/>
    <p:sldLayoutId id="2147483945" r:id="rId8"/>
  </p:sldLayoutIdLst>
  <p:hf sldNum="0" hdr="0" ftr="0" dt="0"/>
  <p:txStyles>
    <p:titleStyle>
      <a:lvl1pPr marL="0" algn="l" defTabSz="914400" rtl="0" eaLnBrk="1" latinLnBrk="0" hangingPunct="1">
        <a:lnSpc>
          <a:spcPct val="100000"/>
        </a:lnSpc>
        <a:spcBef>
          <a:spcPct val="0"/>
        </a:spcBef>
        <a:buNone/>
        <a:defRPr lang="en-US" sz="2800" kern="1200" spc="4" dirty="0">
          <a:solidFill>
            <a:srgbClr val="4F4F4F"/>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0" indent="0" algn="l" defTabSz="457200" rtl="0" eaLnBrk="1" latinLnBrk="0" hangingPunct="1">
        <a:spcBef>
          <a:spcPts val="600"/>
        </a:spcBef>
        <a:buClr>
          <a:schemeClr val="tx2"/>
        </a:buClr>
        <a:buFont typeface="Arial" panose="020B0604020202020204" pitchFamily="34" charset="0"/>
        <a:buNone/>
        <a:defRPr lang="en-US" sz="20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ct val="20000"/>
        </a:spcBef>
        <a:buClr>
          <a:srgbClr val="227FC7"/>
        </a:buClr>
        <a:buFont typeface="Arial"/>
        <a:buChar char="•"/>
        <a:tabLst/>
        <a:defRPr lang="en-US" sz="180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E4F286FD-AE93-403D-AEDC-B18A84EF3E6D}"/>
              </a:ext>
              <a:ext uri="{C183D7F6-B498-43B3-948B-1728B52AA6E4}">
                <adec:decorative xmlns:adec="http://schemas.microsoft.com/office/drawing/2017/decorative" val="1"/>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507369" y="6460935"/>
            <a:ext cx="902777" cy="273392"/>
          </a:xfrm>
          <a:prstGeom prst="rect">
            <a:avLst/>
          </a:prstGeom>
        </p:spPr>
      </p:pic>
      <p:pic>
        <p:nvPicPr>
          <p:cNvPr id="8" name="Graphic 7">
            <a:extLst>
              <a:ext uri="{FF2B5EF4-FFF2-40B4-BE49-F238E27FC236}">
                <a16:creationId xmlns:a16="http://schemas.microsoft.com/office/drawing/2014/main" id="{782B3C18-9359-447F-85D8-07A31F0F8F2A}"/>
              </a:ext>
              <a:ext uri="{C183D7F6-B498-43B3-948B-1728B52AA6E4}">
                <adec:decorative xmlns:adec="http://schemas.microsoft.com/office/drawing/2017/decorative" val="1"/>
              </a:ext>
            </a:extLst>
          </p:cNvPr>
          <p:cNvPicPr>
            <a:picLocks noChangeAspect="1"/>
          </p:cNvPicPr>
          <p:nvPr userDrawn="1"/>
        </p:nvPicPr>
        <p:blipFill>
          <a:blip r:embed="rId22">
            <a:extLst>
              <a:ext uri="{96DAC541-7B7A-43D3-8B79-37D633B846F1}">
                <asvg:svgBlip xmlns:asvg="http://schemas.microsoft.com/office/drawing/2016/SVG/main" r:embed="rId23"/>
              </a:ext>
            </a:extLst>
          </a:blip>
          <a:srcRect/>
          <a:stretch/>
        </p:blipFill>
        <p:spPr>
          <a:xfrm>
            <a:off x="449321" y="6340927"/>
            <a:ext cx="11293358" cy="240015"/>
          </a:xfrm>
          <a:prstGeom prst="rect">
            <a:avLst/>
          </a:prstGeom>
        </p:spPr>
      </p:pic>
      <p:sp>
        <p:nvSpPr>
          <p:cNvPr id="3" name="TextBox 2">
            <a:extLst>
              <a:ext uri="{FF2B5EF4-FFF2-40B4-BE49-F238E27FC236}">
                <a16:creationId xmlns:a16="http://schemas.microsoft.com/office/drawing/2014/main" id="{E9ED75FF-41E2-4EFD-BDF4-008D3E8FC637}"/>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3" name="TextBox 12">
            <a:extLst>
              <a:ext uri="{FF2B5EF4-FFF2-40B4-BE49-F238E27FC236}">
                <a16:creationId xmlns:a16="http://schemas.microsoft.com/office/drawing/2014/main" id="{62305DD1-1B7D-4CC5-A878-DB12A9EC965C}"/>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Placeholder 1"/>
          <p:cNvSpPr>
            <a:spLocks noGrp="1"/>
          </p:cNvSpPr>
          <p:nvPr>
            <p:ph type="title"/>
          </p:nvPr>
        </p:nvSpPr>
        <p:spPr>
          <a:xfrm>
            <a:off x="440695" y="304801"/>
            <a:ext cx="11301984" cy="849289"/>
          </a:xfrm>
          <a:prstGeom prst="rect">
            <a:avLst/>
          </a:prstGeom>
        </p:spPr>
        <p:txBody>
          <a:bodyPr vert="horz" lIns="0" tIns="0" rIns="0" bIns="0" rtlCol="0" anchor="ctr">
            <a:normAutofit/>
          </a:bodyPr>
          <a:lstStyle/>
          <a:p>
            <a:r>
              <a:rPr lang="en-US"/>
              <a:t>Chart &amp; Image Layouts</a:t>
            </a:r>
          </a:p>
        </p:txBody>
      </p:sp>
      <p:sp>
        <p:nvSpPr>
          <p:cNvPr id="4" name="Text Placeholder 3">
            <a:extLst>
              <a:ext uri="{FF2B5EF4-FFF2-40B4-BE49-F238E27FC236}">
                <a16:creationId xmlns:a16="http://schemas.microsoft.com/office/drawing/2014/main" id="{590EEC34-8E7A-4AAE-AE33-A44591EF3DD2}"/>
              </a:ext>
            </a:extLst>
          </p:cNvPr>
          <p:cNvSpPr>
            <a:spLocks noGrp="1"/>
          </p:cNvSpPr>
          <p:nvPr>
            <p:ph type="body" idx="1"/>
          </p:nvPr>
        </p:nvSpPr>
        <p:spPr>
          <a:xfrm>
            <a:off x="440695" y="1267316"/>
            <a:ext cx="11301984" cy="498683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21664"/>
      </p:ext>
    </p:extLst>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 id="2147483960" r:id="rId13"/>
    <p:sldLayoutId id="2147483961" r:id="rId14"/>
    <p:sldLayoutId id="2147483962" r:id="rId15"/>
    <p:sldLayoutId id="2147483963" r:id="rId16"/>
    <p:sldLayoutId id="2147483964" r:id="rId17"/>
    <p:sldLayoutId id="2147483965" r:id="rId18"/>
  </p:sldLayoutIdLst>
  <p:hf sldNum="0" hdr="0" ftr="0" dt="0"/>
  <p:txStyles>
    <p:titleStyle>
      <a:lvl1pPr marL="0" algn="l" defTabSz="914400" rtl="0" eaLnBrk="1" latinLnBrk="0" hangingPunct="1">
        <a:lnSpc>
          <a:spcPct val="100000"/>
        </a:lnSpc>
        <a:spcBef>
          <a:spcPct val="0"/>
        </a:spcBef>
        <a:buNone/>
        <a:defRPr lang="en-US" sz="2800" kern="1200" spc="4" dirty="0">
          <a:solidFill>
            <a:srgbClr val="4F4F4F"/>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0" indent="0" algn="l" defTabSz="457200" rtl="0" eaLnBrk="1" latinLnBrk="0" hangingPunct="1">
        <a:spcBef>
          <a:spcPts val="600"/>
        </a:spcBef>
        <a:buClr>
          <a:schemeClr val="tx2"/>
        </a:buClr>
        <a:buFont typeface="Arial" panose="020B0604020202020204" pitchFamily="34" charset="0"/>
        <a:buNone/>
        <a:defRPr lang="en-US" sz="20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ct val="20000"/>
        </a:spcBef>
        <a:buClr>
          <a:srgbClr val="227FC7"/>
        </a:buClr>
        <a:buFont typeface="Arial"/>
        <a:buChar char="•"/>
        <a:tabLst/>
        <a:defRPr lang="en-US" sz="180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8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782B3C18-9359-447F-85D8-07A31F0F8F2A}"/>
              </a:ext>
              <a:ext uri="{C183D7F6-B498-43B3-948B-1728B52AA6E4}">
                <adec:decorative xmlns:adec="http://schemas.microsoft.com/office/drawing/2017/decorative" val="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449321" y="6340927"/>
            <a:ext cx="11293358" cy="240015"/>
          </a:xfrm>
          <a:prstGeom prst="rect">
            <a:avLst/>
          </a:prstGeom>
        </p:spPr>
      </p:pic>
      <p:pic>
        <p:nvPicPr>
          <p:cNvPr id="9" name="Graphic 8">
            <a:extLst>
              <a:ext uri="{FF2B5EF4-FFF2-40B4-BE49-F238E27FC236}">
                <a16:creationId xmlns:a16="http://schemas.microsoft.com/office/drawing/2014/main" id="{E4F286FD-AE93-403D-AEDC-B18A84EF3E6D}"/>
              </a:ext>
              <a:ext uri="{C183D7F6-B498-43B3-948B-1728B52AA6E4}">
                <adec:decorative xmlns:adec="http://schemas.microsoft.com/office/drawing/2017/decorative" val="1"/>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07369" y="6460935"/>
            <a:ext cx="902777" cy="273392"/>
          </a:xfrm>
          <a:prstGeom prst="rect">
            <a:avLst/>
          </a:prstGeom>
        </p:spPr>
      </p:pic>
      <p:sp>
        <p:nvSpPr>
          <p:cNvPr id="3" name="TextBox 2">
            <a:extLst>
              <a:ext uri="{FF2B5EF4-FFF2-40B4-BE49-F238E27FC236}">
                <a16:creationId xmlns:a16="http://schemas.microsoft.com/office/drawing/2014/main" id="{E9ED75FF-41E2-4EFD-BDF4-008D3E8FC637}"/>
              </a:ext>
              <a:ext uri="{C183D7F6-B498-43B3-948B-1728B52AA6E4}">
                <adec:decorative xmlns:adec="http://schemas.microsoft.com/office/drawing/2017/decorative" val="1"/>
              </a:ext>
            </a:extLst>
          </p:cNvPr>
          <p:cNvSpPr txBox="1"/>
          <p:nvPr userDrawn="1"/>
        </p:nvSpPr>
        <p:spPr>
          <a:xfrm>
            <a:off x="11423749" y="6631386"/>
            <a:ext cx="375339" cy="153888"/>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fld id="{F64D57CD-7CD0-4988-84C0-9F952D25EBFA}" type="slidenum">
              <a:rPr lang="en-US" sz="1000" smtClean="0">
                <a:solidFill>
                  <a:schemeClr val="bg1">
                    <a:lumMod val="75000"/>
                  </a:schemeClr>
                </a:solidFill>
              </a:rPr>
              <a:pPr marL="0" indent="0">
                <a:spcAft>
                  <a:spcPts val="0"/>
                </a:spcAft>
                <a:buClr>
                  <a:schemeClr val="tx2"/>
                </a:buClr>
                <a:buFont typeface="Wingdings" pitchFamily="2" charset="2"/>
                <a:buNone/>
              </a:pPr>
              <a:t>‹#›</a:t>
            </a:fld>
            <a:endParaRPr lang="en-US" sz="1000">
              <a:solidFill>
                <a:schemeClr val="bg1">
                  <a:lumMod val="75000"/>
                </a:schemeClr>
              </a:solidFill>
            </a:endParaRPr>
          </a:p>
        </p:txBody>
      </p:sp>
      <p:sp>
        <p:nvSpPr>
          <p:cNvPr id="13" name="TextBox 12">
            <a:extLst>
              <a:ext uri="{FF2B5EF4-FFF2-40B4-BE49-F238E27FC236}">
                <a16:creationId xmlns:a16="http://schemas.microsoft.com/office/drawing/2014/main" id="{62305DD1-1B7D-4CC5-A878-DB12A9EC965C}"/>
              </a:ext>
              <a:ext uri="{C183D7F6-B498-43B3-948B-1728B52AA6E4}">
                <adec:decorative xmlns:adec="http://schemas.microsoft.com/office/drawing/2017/decorative" val="1"/>
              </a:ext>
            </a:extLst>
          </p:cNvPr>
          <p:cNvSpPr txBox="1"/>
          <p:nvPr userDrawn="1"/>
        </p:nvSpPr>
        <p:spPr>
          <a:xfrm>
            <a:off x="10989471" y="6646807"/>
            <a:ext cx="510960" cy="123111"/>
          </a:xfrm>
          <a:prstGeom prst="rect">
            <a:avLst/>
          </a:prstGeom>
          <a:noFill/>
        </p:spPr>
        <p:txBody>
          <a:bodyPr wrap="square" lIns="0" tIns="0" rIns="0" bIns="0" rtlCol="0">
            <a:spAutoFit/>
          </a:bodyPr>
          <a:lstStyle/>
          <a:p>
            <a:pPr marL="0" indent="0">
              <a:spcAft>
                <a:spcPts val="0"/>
              </a:spcAft>
              <a:buClr>
                <a:schemeClr val="tx2"/>
              </a:buClr>
              <a:buFont typeface="Wingdings" pitchFamily="2" charset="2"/>
              <a:buNone/>
            </a:pPr>
            <a:r>
              <a:rPr lang="en-US" sz="800">
                <a:solidFill>
                  <a:schemeClr val="bg1">
                    <a:lumMod val="75000"/>
                  </a:schemeClr>
                </a:solidFill>
              </a:rPr>
              <a:t>© IDC |</a:t>
            </a:r>
          </a:p>
        </p:txBody>
      </p:sp>
      <p:sp>
        <p:nvSpPr>
          <p:cNvPr id="2" name="Title Placeholder 1"/>
          <p:cNvSpPr>
            <a:spLocks noGrp="1"/>
          </p:cNvSpPr>
          <p:nvPr>
            <p:ph type="title"/>
          </p:nvPr>
        </p:nvSpPr>
        <p:spPr>
          <a:xfrm>
            <a:off x="440695" y="304801"/>
            <a:ext cx="11301984" cy="849289"/>
          </a:xfrm>
          <a:prstGeom prst="rect">
            <a:avLst/>
          </a:prstGeom>
        </p:spPr>
        <p:txBody>
          <a:bodyPr vert="horz" lIns="0" tIns="0" rIns="0" bIns="0" rtlCol="0" anchor="ctr">
            <a:normAutofit/>
          </a:bodyPr>
          <a:lstStyle/>
          <a:p>
            <a:r>
              <a:rPr lang="en-US"/>
              <a:t>Closing Slides</a:t>
            </a:r>
          </a:p>
        </p:txBody>
      </p:sp>
      <p:sp>
        <p:nvSpPr>
          <p:cNvPr id="4" name="Text Placeholder 3">
            <a:extLst>
              <a:ext uri="{FF2B5EF4-FFF2-40B4-BE49-F238E27FC236}">
                <a16:creationId xmlns:a16="http://schemas.microsoft.com/office/drawing/2014/main" id="{590EEC34-8E7A-4AAE-AE33-A44591EF3DD2}"/>
              </a:ext>
            </a:extLst>
          </p:cNvPr>
          <p:cNvSpPr>
            <a:spLocks noGrp="1"/>
          </p:cNvSpPr>
          <p:nvPr>
            <p:ph type="body" idx="1"/>
          </p:nvPr>
        </p:nvSpPr>
        <p:spPr>
          <a:xfrm>
            <a:off x="440695" y="1267316"/>
            <a:ext cx="11301984" cy="4986836"/>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56387261"/>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4048" r:id="rId5"/>
    <p:sldLayoutId id="2147483972" r:id="rId6"/>
  </p:sldLayoutIdLst>
  <p:hf sldNum="0" hdr="0" ftr="0" dt="0"/>
  <p:txStyles>
    <p:titleStyle>
      <a:lvl1pPr marL="0" algn="l" defTabSz="914400" rtl="0" eaLnBrk="1" latinLnBrk="0" hangingPunct="1">
        <a:lnSpc>
          <a:spcPct val="100000"/>
        </a:lnSpc>
        <a:spcBef>
          <a:spcPct val="0"/>
        </a:spcBef>
        <a:buNone/>
        <a:defRPr lang="en-US" sz="2800" kern="1200" spc="4" dirty="0">
          <a:solidFill>
            <a:srgbClr val="4F4F4F"/>
          </a:solidFill>
          <a:latin typeface="Open Sans Light" panose="020B0306030504020204" pitchFamily="34" charset="0"/>
          <a:ea typeface="Open Sans Light" panose="020B0306030504020204" pitchFamily="34" charset="0"/>
          <a:cs typeface="Open Sans Light" panose="020B0306030504020204" pitchFamily="34" charset="0"/>
        </a:defRPr>
      </a:lvl1pPr>
    </p:titleStyle>
    <p:bodyStyle>
      <a:lvl1pPr marL="0" indent="0" algn="l" defTabSz="457200" rtl="0" eaLnBrk="1" latinLnBrk="0" hangingPunct="1">
        <a:spcBef>
          <a:spcPts val="600"/>
        </a:spcBef>
        <a:buClr>
          <a:schemeClr val="tx2"/>
        </a:buClr>
        <a:buFont typeface="Arial" panose="020B0604020202020204" pitchFamily="34" charset="0"/>
        <a:buNone/>
        <a:defRPr lang="en-US" sz="20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ct val="20000"/>
        </a:spcBef>
        <a:buClr>
          <a:srgbClr val="227FC7"/>
        </a:buClr>
        <a:buFont typeface="Arial"/>
        <a:buChar char="•"/>
        <a:tabLst/>
        <a:defRPr lang="en-US" sz="180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480">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8">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4790663-D328-2E13-03C8-66580C9FFFBA}"/>
              </a:ext>
            </a:extLst>
          </p:cNvPr>
          <p:cNvSpPr>
            <a:spLocks noGrp="1"/>
          </p:cNvSpPr>
          <p:nvPr>
            <p:ph type="title"/>
          </p:nvPr>
        </p:nvSpPr>
        <p:spPr>
          <a:xfrm>
            <a:off x="627714" y="791219"/>
            <a:ext cx="10948657" cy="1143000"/>
          </a:xfrm>
          <a:prstGeom prst="rect">
            <a:avLst/>
          </a:prstGeom>
        </p:spPr>
        <p:txBody>
          <a:bodyPr vert="horz" lIns="91440" tIns="45720" rIns="91440" bIns="45720" rtlCol="0" anchor="ctr">
            <a:normAutofit/>
          </a:bodyPr>
          <a:lstStyle/>
          <a:p>
            <a:r>
              <a:rPr lang="en-US"/>
              <a:t>Click to edit Master title style</a:t>
            </a:r>
          </a:p>
        </p:txBody>
      </p:sp>
      <p:sp>
        <p:nvSpPr>
          <p:cNvPr id="5" name="Text Placeholder 2">
            <a:extLst>
              <a:ext uri="{FF2B5EF4-FFF2-40B4-BE49-F238E27FC236}">
                <a16:creationId xmlns:a16="http://schemas.microsoft.com/office/drawing/2014/main" id="{BB51694F-65E6-F2FC-1EAD-5B926CEC9687}"/>
              </a:ext>
            </a:extLst>
          </p:cNvPr>
          <p:cNvSpPr>
            <a:spLocks noGrp="1"/>
          </p:cNvSpPr>
          <p:nvPr>
            <p:ph type="body" idx="1"/>
          </p:nvPr>
        </p:nvSpPr>
        <p:spPr>
          <a:xfrm>
            <a:off x="627714" y="2095992"/>
            <a:ext cx="10948657" cy="32515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0204586"/>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 id="2147484055" r:id="rId6"/>
    <p:sldLayoutId id="2147484056" r:id="rId7"/>
    <p:sldLayoutId id="2147484057" r:id="rId8"/>
    <p:sldLayoutId id="2147484058" r:id="rId9"/>
    <p:sldLayoutId id="2147484059" r:id="rId10"/>
    <p:sldLayoutId id="2147484060" r:id="rId11"/>
    <p:sldLayoutId id="2147484061" r:id="rId12"/>
    <p:sldLayoutId id="2147484062" r:id="rId13"/>
    <p:sldLayoutId id="2147484063" r:id="rId14"/>
    <p:sldLayoutId id="2147484065" r:id="rId15"/>
    <p:sldLayoutId id="2147484066" r:id="rId16"/>
    <p:sldLayoutId id="2147484067" r:id="rId17"/>
    <p:sldLayoutId id="2147484068" r:id="rId18"/>
    <p:sldLayoutId id="2147484069" r:id="rId19"/>
    <p:sldLayoutId id="2147484070" r:id="rId20"/>
    <p:sldLayoutId id="2147484071" r:id="rId21"/>
    <p:sldLayoutId id="2147484072" r:id="rId22"/>
    <p:sldLayoutId id="2147484073" r:id="rId23"/>
    <p:sldLayoutId id="2147484074" r:id="rId24"/>
    <p:sldLayoutId id="2147484075" r:id="rId25"/>
    <p:sldLayoutId id="2147484076" r:id="rId26"/>
  </p:sldLayoutIdLst>
  <p:txStyles>
    <p:titleStyle>
      <a:lvl1pPr algn="l" defTabSz="361242" rtl="0" eaLnBrk="1" latinLnBrk="0" hangingPunct="1">
        <a:spcBef>
          <a:spcPct val="0"/>
        </a:spcBef>
        <a:buNone/>
        <a:defRPr sz="3477" kern="1200">
          <a:solidFill>
            <a:schemeClr val="bg1"/>
          </a:solidFill>
          <a:latin typeface="+mj-lt"/>
          <a:ea typeface="+mj-ea"/>
          <a:cs typeface="+mj-cs"/>
        </a:defRPr>
      </a:lvl1pPr>
    </p:titleStyle>
    <p:bodyStyle>
      <a:lvl1pPr marL="270932" indent="-270932" algn="l" defTabSz="361242" rtl="0" eaLnBrk="1" latinLnBrk="0" hangingPunct="1">
        <a:spcBef>
          <a:spcPct val="20000"/>
        </a:spcBef>
        <a:buClr>
          <a:schemeClr val="accent2"/>
        </a:buClr>
        <a:buFont typeface="Arial"/>
        <a:buChar char="•"/>
        <a:defRPr sz="2371" kern="1200">
          <a:solidFill>
            <a:schemeClr val="bg1"/>
          </a:solidFill>
          <a:latin typeface="+mn-lt"/>
          <a:ea typeface="+mn-ea"/>
          <a:cs typeface="+mn-cs"/>
        </a:defRPr>
      </a:lvl1pPr>
      <a:lvl2pPr marL="587018" indent="-225776" algn="l" defTabSz="361242" rtl="0" eaLnBrk="1" latinLnBrk="0" hangingPunct="1">
        <a:spcBef>
          <a:spcPct val="20000"/>
        </a:spcBef>
        <a:buClr>
          <a:schemeClr val="accent2"/>
        </a:buClr>
        <a:buFont typeface="Arial"/>
        <a:buChar char="–"/>
        <a:defRPr sz="2055" kern="1200">
          <a:solidFill>
            <a:schemeClr val="bg1"/>
          </a:solidFill>
          <a:latin typeface="+mn-lt"/>
          <a:ea typeface="+mn-ea"/>
          <a:cs typeface="+mn-cs"/>
        </a:defRPr>
      </a:lvl2pPr>
      <a:lvl3pPr marL="903105" indent="-180620" algn="l" defTabSz="361242" rtl="0" eaLnBrk="1" latinLnBrk="0" hangingPunct="1">
        <a:spcBef>
          <a:spcPct val="20000"/>
        </a:spcBef>
        <a:buClr>
          <a:schemeClr val="accent2"/>
        </a:buClr>
        <a:buFont typeface="Arial"/>
        <a:buChar char="•"/>
        <a:defRPr sz="1896" kern="1200">
          <a:solidFill>
            <a:schemeClr val="bg1"/>
          </a:solidFill>
          <a:latin typeface="+mn-lt"/>
          <a:ea typeface="+mn-ea"/>
          <a:cs typeface="+mn-cs"/>
        </a:defRPr>
      </a:lvl3pPr>
      <a:lvl4pPr marL="1264346" indent="-180620" algn="l" defTabSz="361242" rtl="0" eaLnBrk="1" latinLnBrk="0" hangingPunct="1">
        <a:spcBef>
          <a:spcPct val="20000"/>
        </a:spcBef>
        <a:buClr>
          <a:schemeClr val="accent2"/>
        </a:buClr>
        <a:buFont typeface="Arial"/>
        <a:buChar char="–"/>
        <a:defRPr sz="1580" kern="1200">
          <a:solidFill>
            <a:schemeClr val="bg1"/>
          </a:solidFill>
          <a:latin typeface="+mn-lt"/>
          <a:ea typeface="+mn-ea"/>
          <a:cs typeface="+mn-cs"/>
        </a:defRPr>
      </a:lvl4pPr>
      <a:lvl5pPr marL="1625589" indent="-180620" algn="l" defTabSz="361242" rtl="0" eaLnBrk="1" latinLnBrk="0" hangingPunct="1">
        <a:spcBef>
          <a:spcPct val="20000"/>
        </a:spcBef>
        <a:buClr>
          <a:schemeClr val="accent2"/>
        </a:buClr>
        <a:buFont typeface="Arial"/>
        <a:buChar char="»"/>
        <a:defRPr sz="1580" kern="1200">
          <a:solidFill>
            <a:schemeClr val="bg1"/>
          </a:solidFill>
          <a:latin typeface="+mn-lt"/>
          <a:ea typeface="+mn-ea"/>
          <a:cs typeface="+mn-cs"/>
        </a:defRPr>
      </a:lvl5pPr>
      <a:lvl6pPr marL="1986829" indent="-180620" algn="l" defTabSz="361242" rtl="0" eaLnBrk="1" latinLnBrk="0" hangingPunct="1">
        <a:spcBef>
          <a:spcPct val="20000"/>
        </a:spcBef>
        <a:buFont typeface="Arial"/>
        <a:buChar char="•"/>
        <a:defRPr sz="1580" kern="1200">
          <a:solidFill>
            <a:schemeClr val="tx1"/>
          </a:solidFill>
          <a:latin typeface="+mn-lt"/>
          <a:ea typeface="+mn-ea"/>
          <a:cs typeface="+mn-cs"/>
        </a:defRPr>
      </a:lvl6pPr>
      <a:lvl7pPr marL="2348072" indent="-180620" algn="l" defTabSz="361242" rtl="0" eaLnBrk="1" latinLnBrk="0" hangingPunct="1">
        <a:spcBef>
          <a:spcPct val="20000"/>
        </a:spcBef>
        <a:buFont typeface="Arial"/>
        <a:buChar char="•"/>
        <a:defRPr sz="1580" kern="1200">
          <a:solidFill>
            <a:schemeClr val="tx1"/>
          </a:solidFill>
          <a:latin typeface="+mn-lt"/>
          <a:ea typeface="+mn-ea"/>
          <a:cs typeface="+mn-cs"/>
        </a:defRPr>
      </a:lvl7pPr>
      <a:lvl8pPr marL="2709314" indent="-180620" algn="l" defTabSz="361242" rtl="0" eaLnBrk="1" latinLnBrk="0" hangingPunct="1">
        <a:spcBef>
          <a:spcPct val="20000"/>
        </a:spcBef>
        <a:buFont typeface="Arial"/>
        <a:buChar char="•"/>
        <a:defRPr sz="1580" kern="1200">
          <a:solidFill>
            <a:schemeClr val="tx1"/>
          </a:solidFill>
          <a:latin typeface="+mn-lt"/>
          <a:ea typeface="+mn-ea"/>
          <a:cs typeface="+mn-cs"/>
        </a:defRPr>
      </a:lvl8pPr>
      <a:lvl9pPr marL="3070555" indent="-180620" algn="l" defTabSz="361242" rtl="0" eaLnBrk="1" latinLnBrk="0" hangingPunct="1">
        <a:spcBef>
          <a:spcPct val="20000"/>
        </a:spcBef>
        <a:buFont typeface="Arial"/>
        <a:buChar char="•"/>
        <a:defRPr sz="1580" kern="1200">
          <a:solidFill>
            <a:schemeClr val="tx1"/>
          </a:solidFill>
          <a:latin typeface="+mn-lt"/>
          <a:ea typeface="+mn-ea"/>
          <a:cs typeface="+mn-cs"/>
        </a:defRPr>
      </a:lvl9pPr>
    </p:bodyStyle>
    <p:otherStyle>
      <a:defPPr>
        <a:defRPr lang="en-US"/>
      </a:defPPr>
      <a:lvl1pPr marL="0" algn="l" defTabSz="361242" rtl="0" eaLnBrk="1" latinLnBrk="0" hangingPunct="1">
        <a:defRPr sz="1422" kern="1200">
          <a:solidFill>
            <a:schemeClr val="tx1"/>
          </a:solidFill>
          <a:latin typeface="+mn-lt"/>
          <a:ea typeface="+mn-ea"/>
          <a:cs typeface="+mn-cs"/>
        </a:defRPr>
      </a:lvl1pPr>
      <a:lvl2pPr marL="361242" algn="l" defTabSz="361242" rtl="0" eaLnBrk="1" latinLnBrk="0" hangingPunct="1">
        <a:defRPr sz="1422" kern="1200">
          <a:solidFill>
            <a:schemeClr val="tx1"/>
          </a:solidFill>
          <a:latin typeface="+mn-lt"/>
          <a:ea typeface="+mn-ea"/>
          <a:cs typeface="+mn-cs"/>
        </a:defRPr>
      </a:lvl2pPr>
      <a:lvl3pPr marL="722485" algn="l" defTabSz="361242" rtl="0" eaLnBrk="1" latinLnBrk="0" hangingPunct="1">
        <a:defRPr sz="1422" kern="1200">
          <a:solidFill>
            <a:schemeClr val="tx1"/>
          </a:solidFill>
          <a:latin typeface="+mn-lt"/>
          <a:ea typeface="+mn-ea"/>
          <a:cs typeface="+mn-cs"/>
        </a:defRPr>
      </a:lvl3pPr>
      <a:lvl4pPr marL="1083726" algn="l" defTabSz="361242" rtl="0" eaLnBrk="1" latinLnBrk="0" hangingPunct="1">
        <a:defRPr sz="1422" kern="1200">
          <a:solidFill>
            <a:schemeClr val="tx1"/>
          </a:solidFill>
          <a:latin typeface="+mn-lt"/>
          <a:ea typeface="+mn-ea"/>
          <a:cs typeface="+mn-cs"/>
        </a:defRPr>
      </a:lvl4pPr>
      <a:lvl5pPr marL="1444968" algn="l" defTabSz="361242" rtl="0" eaLnBrk="1" latinLnBrk="0" hangingPunct="1">
        <a:defRPr sz="1422" kern="1200">
          <a:solidFill>
            <a:schemeClr val="tx1"/>
          </a:solidFill>
          <a:latin typeface="+mn-lt"/>
          <a:ea typeface="+mn-ea"/>
          <a:cs typeface="+mn-cs"/>
        </a:defRPr>
      </a:lvl5pPr>
      <a:lvl6pPr marL="1806209" algn="l" defTabSz="361242" rtl="0" eaLnBrk="1" latinLnBrk="0" hangingPunct="1">
        <a:defRPr sz="1422" kern="1200">
          <a:solidFill>
            <a:schemeClr val="tx1"/>
          </a:solidFill>
          <a:latin typeface="+mn-lt"/>
          <a:ea typeface="+mn-ea"/>
          <a:cs typeface="+mn-cs"/>
        </a:defRPr>
      </a:lvl6pPr>
      <a:lvl7pPr marL="2167451" algn="l" defTabSz="361242" rtl="0" eaLnBrk="1" latinLnBrk="0" hangingPunct="1">
        <a:defRPr sz="1422" kern="1200">
          <a:solidFill>
            <a:schemeClr val="tx1"/>
          </a:solidFill>
          <a:latin typeface="+mn-lt"/>
          <a:ea typeface="+mn-ea"/>
          <a:cs typeface="+mn-cs"/>
        </a:defRPr>
      </a:lvl7pPr>
      <a:lvl8pPr marL="2528692" algn="l" defTabSz="361242" rtl="0" eaLnBrk="1" latinLnBrk="0" hangingPunct="1">
        <a:defRPr sz="1422" kern="1200">
          <a:solidFill>
            <a:schemeClr val="tx1"/>
          </a:solidFill>
          <a:latin typeface="+mn-lt"/>
          <a:ea typeface="+mn-ea"/>
          <a:cs typeface="+mn-cs"/>
        </a:defRPr>
      </a:lvl8pPr>
      <a:lvl9pPr marL="2889934" algn="l" defTabSz="361242" rtl="0" eaLnBrk="1" latinLnBrk="0" hangingPunct="1">
        <a:defRPr sz="142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svg"/><Relationship Id="rId7" Type="http://schemas.openxmlformats.org/officeDocument/2006/relationships/image" Target="../media/image74.svg"/><Relationship Id="rId2" Type="http://schemas.openxmlformats.org/officeDocument/2006/relationships/image" Target="../media/image69.png"/><Relationship Id="rId1" Type="http://schemas.openxmlformats.org/officeDocument/2006/relationships/slideLayout" Target="../slideLayouts/slideLayout19.xml"/><Relationship Id="rId6" Type="http://schemas.openxmlformats.org/officeDocument/2006/relationships/image" Target="../media/image73.png"/><Relationship Id="rId11" Type="http://schemas.openxmlformats.org/officeDocument/2006/relationships/image" Target="../media/image78.svg"/><Relationship Id="rId5" Type="http://schemas.openxmlformats.org/officeDocument/2006/relationships/image" Target="../media/image72.sv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9.xml"/><Relationship Id="rId6" Type="http://schemas.openxmlformats.org/officeDocument/2006/relationships/image" Target="../media/image53.png"/><Relationship Id="rId5" Type="http://schemas.openxmlformats.org/officeDocument/2006/relationships/image" Target="../media/image82.png"/><Relationship Id="rId4" Type="http://schemas.openxmlformats.org/officeDocument/2006/relationships/image" Target="../media/image8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9.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85.png"/><Relationship Id="rId7" Type="http://schemas.openxmlformats.org/officeDocument/2006/relationships/image" Target="../media/image52.png"/><Relationship Id="rId2" Type="http://schemas.openxmlformats.org/officeDocument/2006/relationships/image" Target="../media/image84.png"/><Relationship Id="rId1" Type="http://schemas.openxmlformats.org/officeDocument/2006/relationships/slideLayout" Target="../slideLayouts/slideLayout19.xml"/><Relationship Id="rId6" Type="http://schemas.openxmlformats.org/officeDocument/2006/relationships/image" Target="../media/image88.png"/><Relationship Id="rId11" Type="http://schemas.openxmlformats.org/officeDocument/2006/relationships/image" Target="../media/image56.png"/><Relationship Id="rId5" Type="http://schemas.openxmlformats.org/officeDocument/2006/relationships/image" Target="../media/image87.png"/><Relationship Id="rId10" Type="http://schemas.openxmlformats.org/officeDocument/2006/relationships/image" Target="../media/image55.png"/><Relationship Id="rId4" Type="http://schemas.openxmlformats.org/officeDocument/2006/relationships/image" Target="../media/image86.png"/><Relationship Id="rId9"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image" Target="../media/image94.svg"/><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92.svg"/><Relationship Id="rId5" Type="http://schemas.openxmlformats.org/officeDocument/2006/relationships/image" Target="../media/image91.png"/><Relationship Id="rId10" Type="http://schemas.microsoft.com/office/2007/relationships/hdphoto" Target="../media/hdphoto1.wdp"/><Relationship Id="rId4" Type="http://schemas.openxmlformats.org/officeDocument/2006/relationships/image" Target="../media/image90.svg"/><Relationship Id="rId9" Type="http://schemas.openxmlformats.org/officeDocument/2006/relationships/image" Target="../media/image6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19.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58.png"/><Relationship Id="rId5" Type="http://schemas.openxmlformats.org/officeDocument/2006/relationships/image" Target="../media/image56.png"/><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64.png"/><Relationship Id="rId17" Type="http://schemas.microsoft.com/office/2007/relationships/hdphoto" Target="../media/hdphoto1.wdp"/><Relationship Id="rId2" Type="http://schemas.openxmlformats.org/officeDocument/2006/relationships/notesSlide" Target="../notesSlides/notesSlide4.xml"/><Relationship Id="rId16" Type="http://schemas.openxmlformats.org/officeDocument/2006/relationships/image" Target="../media/image68.png"/><Relationship Id="rId1" Type="http://schemas.openxmlformats.org/officeDocument/2006/relationships/slideLayout" Target="../slideLayouts/slideLayout19.xml"/><Relationship Id="rId6" Type="http://schemas.openxmlformats.org/officeDocument/2006/relationships/diagramColors" Target="../diagrams/colors1.xml"/><Relationship Id="rId11" Type="http://schemas.openxmlformats.org/officeDocument/2006/relationships/image" Target="../media/image63.svg"/><Relationship Id="rId5" Type="http://schemas.openxmlformats.org/officeDocument/2006/relationships/diagramQuickStyle" Target="../diagrams/quickStyle1.xml"/><Relationship Id="rId15" Type="http://schemas.openxmlformats.org/officeDocument/2006/relationships/image" Target="../media/image67.svg"/><Relationship Id="rId10" Type="http://schemas.openxmlformats.org/officeDocument/2006/relationships/image" Target="../media/image62.png"/><Relationship Id="rId4" Type="http://schemas.openxmlformats.org/officeDocument/2006/relationships/diagramLayout" Target="../diagrams/layout1.xml"/><Relationship Id="rId9" Type="http://schemas.openxmlformats.org/officeDocument/2006/relationships/image" Target="../media/image61.svg"/><Relationship Id="rId14" Type="http://schemas.openxmlformats.org/officeDocument/2006/relationships/image" Target="../media/image6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5EC314-8F50-47E4-A4D1-1A16CF46C242}"/>
              </a:ext>
            </a:extLst>
          </p:cNvPr>
          <p:cNvSpPr>
            <a:spLocks noGrp="1"/>
          </p:cNvSpPr>
          <p:nvPr>
            <p:ph type="title"/>
          </p:nvPr>
        </p:nvSpPr>
        <p:spPr/>
        <p:txBody>
          <a:bodyPr/>
          <a:lstStyle/>
          <a:p>
            <a:r>
              <a:rPr lang="en-US" dirty="0"/>
              <a:t>IDC's Unified AI Governance Model:</a:t>
            </a:r>
          </a:p>
        </p:txBody>
      </p:sp>
      <p:sp>
        <p:nvSpPr>
          <p:cNvPr id="10" name="Text Placeholder 9">
            <a:extLst>
              <a:ext uri="{FF2B5EF4-FFF2-40B4-BE49-F238E27FC236}">
                <a16:creationId xmlns:a16="http://schemas.microsoft.com/office/drawing/2014/main" id="{B393F926-DA01-48BB-B8B9-91F00A960243}"/>
              </a:ext>
            </a:extLst>
          </p:cNvPr>
          <p:cNvSpPr>
            <a:spLocks noGrp="1"/>
          </p:cNvSpPr>
          <p:nvPr>
            <p:ph type="body" sz="quarter" idx="27"/>
          </p:nvPr>
        </p:nvSpPr>
        <p:spPr/>
        <p:txBody>
          <a:bodyPr/>
          <a:lstStyle/>
          <a:p>
            <a:r>
              <a:rPr lang="en-US" dirty="0"/>
              <a:t>A Map to Navigate From AI Governance Chaos to Order</a:t>
            </a:r>
          </a:p>
        </p:txBody>
      </p:sp>
      <p:sp>
        <p:nvSpPr>
          <p:cNvPr id="9" name="Text Placeholder 8">
            <a:extLst>
              <a:ext uri="{FF2B5EF4-FFF2-40B4-BE49-F238E27FC236}">
                <a16:creationId xmlns:a16="http://schemas.microsoft.com/office/drawing/2014/main" id="{1B1F5B52-1CC7-4DF9-9C13-B77F96BA10F9}"/>
              </a:ext>
            </a:extLst>
          </p:cNvPr>
          <p:cNvSpPr>
            <a:spLocks noGrp="1"/>
          </p:cNvSpPr>
          <p:nvPr>
            <p:ph type="body" sz="quarter" idx="12"/>
          </p:nvPr>
        </p:nvSpPr>
        <p:spPr>
          <a:xfrm>
            <a:off x="1415480" y="4651814"/>
            <a:ext cx="8719120" cy="758386"/>
          </a:xfrm>
        </p:spPr>
        <p:txBody>
          <a:bodyPr/>
          <a:lstStyle/>
          <a:p>
            <a:r>
              <a:rPr lang="en-US" dirty="0"/>
              <a:t>Duncan Brown, Grace Trinidad, Ralf Helkenberg, Ryan O'Leary, Ewa Zborowska, Phil Harris</a:t>
            </a:r>
          </a:p>
          <a:p>
            <a:r>
              <a:rPr lang="en-US" dirty="0"/>
              <a:t>October 2024</a:t>
            </a:r>
          </a:p>
        </p:txBody>
      </p:sp>
    </p:spTree>
    <p:extLst>
      <p:ext uri="{BB962C8B-B14F-4D97-AF65-F5344CB8AC3E}">
        <p14:creationId xmlns:p14="http://schemas.microsoft.com/office/powerpoint/2010/main" val="3528284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E1286EB-0212-715F-37A2-F39C993068AF}"/>
              </a:ext>
            </a:extLst>
          </p:cNvPr>
          <p:cNvSpPr/>
          <p:nvPr/>
        </p:nvSpPr>
        <p:spPr>
          <a:xfrm>
            <a:off x="6305902" y="2271621"/>
            <a:ext cx="5327905" cy="3704638"/>
          </a:xfrm>
          <a:prstGeom prst="roundRect">
            <a:avLst>
              <a:gd name="adj" fmla="val 6024"/>
            </a:avLst>
          </a:prstGeom>
          <a:solidFill>
            <a:schemeClr val="bg2">
              <a:lumMod val="60000"/>
              <a:lumOff val="40000"/>
            </a:schemeClr>
          </a:solid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800100">
              <a:spcBef>
                <a:spcPct val="0"/>
              </a:spcBef>
            </a:pPr>
            <a:endParaRPr lang="en-US" sz="14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 name="Rectangle: Rounded Corners 2">
            <a:extLst>
              <a:ext uri="{FF2B5EF4-FFF2-40B4-BE49-F238E27FC236}">
                <a16:creationId xmlns:a16="http://schemas.microsoft.com/office/drawing/2014/main" id="{E4FB2D73-DC33-2E21-EC83-E482AE4AF0B5}"/>
              </a:ext>
            </a:extLst>
          </p:cNvPr>
          <p:cNvSpPr/>
          <p:nvPr/>
        </p:nvSpPr>
        <p:spPr>
          <a:xfrm>
            <a:off x="560499" y="2285094"/>
            <a:ext cx="5327905" cy="3704638"/>
          </a:xfrm>
          <a:prstGeom prst="roundRect">
            <a:avLst>
              <a:gd name="adj" fmla="val 6024"/>
            </a:avLst>
          </a:prstGeom>
          <a:solidFill>
            <a:schemeClr val="accent2">
              <a:lumMod val="20000"/>
              <a:lumOff val="80000"/>
            </a:schemeClr>
          </a:solid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800100">
              <a:spcBef>
                <a:spcPct val="0"/>
              </a:spcBef>
            </a:pPr>
            <a:endParaRPr lang="en-US" sz="14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 name="Title 1">
            <a:extLst>
              <a:ext uri="{FF2B5EF4-FFF2-40B4-BE49-F238E27FC236}">
                <a16:creationId xmlns:a16="http://schemas.microsoft.com/office/drawing/2014/main" id="{5B2C26BB-F9A5-4FE4-4816-1D4DE1CB9C94}"/>
              </a:ext>
            </a:extLst>
          </p:cNvPr>
          <p:cNvSpPr>
            <a:spLocks noGrp="1"/>
          </p:cNvSpPr>
          <p:nvPr>
            <p:ph type="title"/>
          </p:nvPr>
        </p:nvSpPr>
        <p:spPr/>
        <p:txBody>
          <a:bodyPr/>
          <a:lstStyle/>
          <a:p>
            <a:r>
              <a:rPr lang="en-GB"/>
              <a:t>Assess</a:t>
            </a:r>
          </a:p>
        </p:txBody>
      </p:sp>
      <p:sp>
        <p:nvSpPr>
          <p:cNvPr id="9" name="TextBox 8">
            <a:extLst>
              <a:ext uri="{FF2B5EF4-FFF2-40B4-BE49-F238E27FC236}">
                <a16:creationId xmlns:a16="http://schemas.microsoft.com/office/drawing/2014/main" id="{DCD5F6BC-9114-C19C-14BF-3D091F24F6D9}"/>
              </a:ext>
            </a:extLst>
          </p:cNvPr>
          <p:cNvSpPr txBox="1"/>
          <p:nvPr/>
        </p:nvSpPr>
        <p:spPr>
          <a:xfrm>
            <a:off x="623392" y="1201163"/>
            <a:ext cx="10247812" cy="830997"/>
          </a:xfrm>
          <a:prstGeom prst="rect">
            <a:avLst/>
          </a:prstGeom>
          <a:noFill/>
        </p:spPr>
        <p:txBody>
          <a:bodyPr wrap="square">
            <a:spAutoFit/>
          </a:bodyPr>
          <a:lstStyle/>
          <a:p>
            <a:r>
              <a:rPr lang="en-US" sz="1600"/>
              <a:t>The Assess function creates a detailed inventory of AI systems within an organization, evaluates the associated risks and impacts, and informs decisions on whether to proceed with the design, development, or deployment of each AI system. This is not a one-off exercise but an ongoing process cycle.</a:t>
            </a:r>
            <a:endParaRPr lang="en-GB" sz="1600"/>
          </a:p>
        </p:txBody>
      </p:sp>
      <p:sp>
        <p:nvSpPr>
          <p:cNvPr id="10" name="TextBox 9">
            <a:extLst>
              <a:ext uri="{FF2B5EF4-FFF2-40B4-BE49-F238E27FC236}">
                <a16:creationId xmlns:a16="http://schemas.microsoft.com/office/drawing/2014/main" id="{7847A830-1623-20D2-A5FB-9A5059C8DA48}"/>
              </a:ext>
            </a:extLst>
          </p:cNvPr>
          <p:cNvSpPr txBox="1"/>
          <p:nvPr/>
        </p:nvSpPr>
        <p:spPr>
          <a:xfrm>
            <a:off x="713315" y="2441066"/>
            <a:ext cx="2665513" cy="338554"/>
          </a:xfrm>
          <a:prstGeom prst="rect">
            <a:avLst/>
          </a:prstGeom>
          <a:noFill/>
        </p:spPr>
        <p:txBody>
          <a:bodyPr wrap="square">
            <a:spAutoFit/>
          </a:bodyPr>
          <a:lstStyle/>
          <a:p>
            <a:r>
              <a:rPr lang="en-GB" sz="1600" b="1"/>
              <a:t>Key Identify Activities</a:t>
            </a:r>
          </a:p>
        </p:txBody>
      </p:sp>
      <p:sp>
        <p:nvSpPr>
          <p:cNvPr id="11" name="TextBox 10">
            <a:extLst>
              <a:ext uri="{FF2B5EF4-FFF2-40B4-BE49-F238E27FC236}">
                <a16:creationId xmlns:a16="http://schemas.microsoft.com/office/drawing/2014/main" id="{1D93A679-48D7-9CE7-C616-08C02F087B05}"/>
              </a:ext>
            </a:extLst>
          </p:cNvPr>
          <p:cNvSpPr txBox="1"/>
          <p:nvPr/>
        </p:nvSpPr>
        <p:spPr>
          <a:xfrm>
            <a:off x="6403473" y="2441877"/>
            <a:ext cx="3311434" cy="338554"/>
          </a:xfrm>
          <a:prstGeom prst="rect">
            <a:avLst/>
          </a:prstGeom>
          <a:noFill/>
        </p:spPr>
        <p:txBody>
          <a:bodyPr wrap="square">
            <a:spAutoFit/>
          </a:bodyPr>
          <a:lstStyle/>
          <a:p>
            <a:r>
              <a:rPr lang="en-GB" sz="1600" b="1"/>
              <a:t>Key Assessment Activities </a:t>
            </a:r>
          </a:p>
        </p:txBody>
      </p:sp>
      <p:sp>
        <p:nvSpPr>
          <p:cNvPr id="12" name="TextBox 11">
            <a:extLst>
              <a:ext uri="{FF2B5EF4-FFF2-40B4-BE49-F238E27FC236}">
                <a16:creationId xmlns:a16="http://schemas.microsoft.com/office/drawing/2014/main" id="{33428C95-2C50-3D35-39B5-4A944C88B66E}"/>
              </a:ext>
            </a:extLst>
          </p:cNvPr>
          <p:cNvSpPr txBox="1"/>
          <p:nvPr/>
        </p:nvSpPr>
        <p:spPr>
          <a:xfrm>
            <a:off x="683727" y="2934016"/>
            <a:ext cx="5081451" cy="1323439"/>
          </a:xfrm>
          <a:prstGeom prst="rect">
            <a:avLst/>
          </a:prstGeom>
          <a:noFill/>
        </p:spPr>
        <p:txBody>
          <a:bodyPr wrap="square">
            <a:spAutoFit/>
          </a:bodyPr>
          <a:lstStyle/>
          <a:p>
            <a:pPr marL="180000" indent="-180000">
              <a:buFont typeface="Wingdings" panose="05000000000000000000" pitchFamily="2" charset="2"/>
              <a:buChar char="§"/>
            </a:pPr>
            <a:r>
              <a:rPr lang="en-US" sz="1600" dirty="0"/>
              <a:t>Identify and document each AI model, detailing its purpose, architecture, and key characteristics. This includes specifying where each model is deployed, training procedures, its inputs and outputs, and its interactions with other systems.</a:t>
            </a:r>
            <a:endParaRPr lang="en-GB" sz="1600" dirty="0"/>
          </a:p>
        </p:txBody>
      </p:sp>
      <p:sp>
        <p:nvSpPr>
          <p:cNvPr id="13" name="TextBox 12">
            <a:extLst>
              <a:ext uri="{FF2B5EF4-FFF2-40B4-BE49-F238E27FC236}">
                <a16:creationId xmlns:a16="http://schemas.microsoft.com/office/drawing/2014/main" id="{1C56E06C-9F7F-F58C-89FB-90975F1AD76A}"/>
              </a:ext>
            </a:extLst>
          </p:cNvPr>
          <p:cNvSpPr txBox="1"/>
          <p:nvPr/>
        </p:nvSpPr>
        <p:spPr>
          <a:xfrm>
            <a:off x="713315" y="4581128"/>
            <a:ext cx="5166661" cy="1323439"/>
          </a:xfrm>
          <a:prstGeom prst="rect">
            <a:avLst/>
          </a:prstGeom>
          <a:noFill/>
        </p:spPr>
        <p:txBody>
          <a:bodyPr wrap="square">
            <a:spAutoFit/>
          </a:bodyPr>
          <a:lstStyle/>
          <a:p>
            <a:pPr marL="180000" indent="-180000">
              <a:buFont typeface="Wingdings" panose="05000000000000000000" pitchFamily="2" charset="2"/>
              <a:buChar char="§"/>
            </a:pPr>
            <a:r>
              <a:rPr lang="en-US" sz="1600" dirty="0"/>
              <a:t>Establish audit trails for data and content flows within AI systems, documenting sources and types of training data, data lineage, content provenance, any fine-tuning processes applied, potential biases, and criteria used in decision-making.</a:t>
            </a:r>
            <a:endParaRPr lang="en-GB" sz="1600" dirty="0"/>
          </a:p>
        </p:txBody>
      </p:sp>
      <p:sp>
        <p:nvSpPr>
          <p:cNvPr id="14" name="TextBox 13">
            <a:extLst>
              <a:ext uri="{FF2B5EF4-FFF2-40B4-BE49-F238E27FC236}">
                <a16:creationId xmlns:a16="http://schemas.microsoft.com/office/drawing/2014/main" id="{BF36A8F6-DA07-EFBC-4E09-323AB9E72D65}"/>
              </a:ext>
            </a:extLst>
          </p:cNvPr>
          <p:cNvSpPr txBox="1"/>
          <p:nvPr/>
        </p:nvSpPr>
        <p:spPr>
          <a:xfrm>
            <a:off x="6429130" y="2883767"/>
            <a:ext cx="5202371" cy="1569660"/>
          </a:xfrm>
          <a:prstGeom prst="rect">
            <a:avLst/>
          </a:prstGeom>
          <a:noFill/>
        </p:spPr>
        <p:txBody>
          <a:bodyPr wrap="square">
            <a:spAutoFit/>
          </a:bodyPr>
          <a:lstStyle/>
          <a:p>
            <a:pPr marL="180000" indent="-180000">
              <a:buFont typeface="Wingdings" panose="05000000000000000000" pitchFamily="2" charset="2"/>
              <a:buChar char="§"/>
            </a:pPr>
            <a:r>
              <a:rPr lang="en-US" sz="1600" dirty="0"/>
              <a:t>Identify known and foreseeable negative impacts for all components of the AI system throughout its life cycle, including third-party software and data. </a:t>
            </a:r>
          </a:p>
          <a:p>
            <a:pPr marL="180000" lvl="1"/>
            <a:r>
              <a:rPr lang="en-US" sz="1600" dirty="0"/>
              <a:t>Assess likelihood, magnitude of impact, and risk to individuals, communities, organizations, society, and the environment.</a:t>
            </a:r>
          </a:p>
        </p:txBody>
      </p:sp>
      <p:sp>
        <p:nvSpPr>
          <p:cNvPr id="15" name="TextBox 14">
            <a:extLst>
              <a:ext uri="{FF2B5EF4-FFF2-40B4-BE49-F238E27FC236}">
                <a16:creationId xmlns:a16="http://schemas.microsoft.com/office/drawing/2014/main" id="{FFA28B0D-51E3-6A85-3F1D-107431688A5A}"/>
              </a:ext>
            </a:extLst>
          </p:cNvPr>
          <p:cNvSpPr txBox="1"/>
          <p:nvPr/>
        </p:nvSpPr>
        <p:spPr>
          <a:xfrm>
            <a:off x="6429130" y="4658071"/>
            <a:ext cx="5049555" cy="1323439"/>
          </a:xfrm>
          <a:prstGeom prst="rect">
            <a:avLst/>
          </a:prstGeom>
          <a:noFill/>
        </p:spPr>
        <p:txBody>
          <a:bodyPr wrap="square">
            <a:spAutoFit/>
          </a:bodyPr>
          <a:lstStyle/>
          <a:p>
            <a:pPr marL="180000" indent="-180000">
              <a:buFont typeface="Wingdings" panose="05000000000000000000" pitchFamily="2" charset="2"/>
              <a:buChar char="§"/>
            </a:pPr>
            <a:r>
              <a:rPr lang="en-US" sz="1600" dirty="0"/>
              <a:t>Organizations should have sufficient contextual risk information to select the most appropriate risk treatment option: tolerate, reduce, or avoid. Document tradeoffs, decision processes, and relevant measurement and feedback results.</a:t>
            </a:r>
          </a:p>
        </p:txBody>
      </p:sp>
      <p:sp>
        <p:nvSpPr>
          <p:cNvPr id="7" name="Oval 6">
            <a:extLst>
              <a:ext uri="{FF2B5EF4-FFF2-40B4-BE49-F238E27FC236}">
                <a16:creationId xmlns:a16="http://schemas.microsoft.com/office/drawing/2014/main" id="{B23ABC6E-0888-DAF1-0781-526867D52DFF}"/>
              </a:ext>
            </a:extLst>
          </p:cNvPr>
          <p:cNvSpPr/>
          <p:nvPr/>
        </p:nvSpPr>
        <p:spPr>
          <a:xfrm>
            <a:off x="5700999" y="3682478"/>
            <a:ext cx="790001" cy="827911"/>
          </a:xfrm>
          <a:prstGeom prst="ellipse">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2911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788B8B6B-0ECE-1853-E2C8-623C01924ADF}"/>
              </a:ext>
            </a:extLst>
          </p:cNvPr>
          <p:cNvSpPr/>
          <p:nvPr/>
        </p:nvSpPr>
        <p:spPr>
          <a:xfrm>
            <a:off x="560500" y="2285094"/>
            <a:ext cx="4345304" cy="3949451"/>
          </a:xfrm>
          <a:prstGeom prst="roundRect">
            <a:avLst>
              <a:gd name="adj" fmla="val 6024"/>
            </a:avLst>
          </a:prstGeom>
          <a:solidFill>
            <a:schemeClr val="bg1">
              <a:lumMod val="95000"/>
            </a:schemeClr>
          </a:solid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800100">
              <a:spcBef>
                <a:spcPct val="0"/>
              </a:spcBef>
            </a:pPr>
            <a:endParaRPr lang="en-US" sz="14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2" name="Title 1">
            <a:extLst>
              <a:ext uri="{FF2B5EF4-FFF2-40B4-BE49-F238E27FC236}">
                <a16:creationId xmlns:a16="http://schemas.microsoft.com/office/drawing/2014/main" id="{2F5201F6-C2C4-90D2-52DE-C3A43AF1AA29}"/>
              </a:ext>
            </a:extLst>
          </p:cNvPr>
          <p:cNvSpPr>
            <a:spLocks noGrp="1"/>
          </p:cNvSpPr>
          <p:nvPr>
            <p:ph type="title"/>
          </p:nvPr>
        </p:nvSpPr>
        <p:spPr/>
        <p:txBody>
          <a:bodyPr/>
          <a:lstStyle/>
          <a:p>
            <a:r>
              <a:rPr lang="en-GB"/>
              <a:t>Operate</a:t>
            </a:r>
          </a:p>
        </p:txBody>
      </p:sp>
      <p:sp>
        <p:nvSpPr>
          <p:cNvPr id="6" name="TextBox 5">
            <a:extLst>
              <a:ext uri="{FF2B5EF4-FFF2-40B4-BE49-F238E27FC236}">
                <a16:creationId xmlns:a16="http://schemas.microsoft.com/office/drawing/2014/main" id="{2EA76661-A523-15EE-A825-6CA35BBA6F94}"/>
              </a:ext>
            </a:extLst>
          </p:cNvPr>
          <p:cNvSpPr txBox="1"/>
          <p:nvPr/>
        </p:nvSpPr>
        <p:spPr>
          <a:xfrm>
            <a:off x="695400" y="1268760"/>
            <a:ext cx="10247812" cy="830997"/>
          </a:xfrm>
          <a:prstGeom prst="rect">
            <a:avLst/>
          </a:prstGeom>
          <a:noFill/>
        </p:spPr>
        <p:txBody>
          <a:bodyPr wrap="square">
            <a:spAutoFit/>
          </a:bodyPr>
          <a:lstStyle/>
          <a:p>
            <a:pPr defTabSz="914400"/>
            <a:r>
              <a:rPr lang="en-US" sz="1600" dirty="0">
                <a:solidFill>
                  <a:prstClr val="black"/>
                </a:solidFill>
              </a:rPr>
              <a:t>The Operate function entails implementing risk management controls, processes, and resources to mapped AI risks on a regular basis and in accordance with established organizational risk tolerances, along with procedures for continual improvement.</a:t>
            </a:r>
          </a:p>
        </p:txBody>
      </p:sp>
      <p:sp>
        <p:nvSpPr>
          <p:cNvPr id="8" name="TextBox 7">
            <a:extLst>
              <a:ext uri="{FF2B5EF4-FFF2-40B4-BE49-F238E27FC236}">
                <a16:creationId xmlns:a16="http://schemas.microsoft.com/office/drawing/2014/main" id="{B83AF370-49D3-03BF-DCC9-000F69715896}"/>
              </a:ext>
            </a:extLst>
          </p:cNvPr>
          <p:cNvSpPr txBox="1"/>
          <p:nvPr/>
        </p:nvSpPr>
        <p:spPr>
          <a:xfrm>
            <a:off x="695400" y="2401693"/>
            <a:ext cx="4033665" cy="584775"/>
          </a:xfrm>
          <a:prstGeom prst="rect">
            <a:avLst/>
          </a:prstGeom>
          <a:noFill/>
        </p:spPr>
        <p:txBody>
          <a:bodyPr wrap="square">
            <a:spAutoFit/>
          </a:bodyPr>
          <a:lstStyle/>
          <a:p>
            <a:r>
              <a:rPr lang="en-US" sz="1600" b="0" i="0" dirty="0">
                <a:solidFill>
                  <a:srgbClr val="1B1B1B"/>
                </a:solidFill>
                <a:effectLst/>
                <a:highlight>
                  <a:srgbClr val="FCFCFC"/>
                </a:highlight>
              </a:rPr>
              <a:t>Implement AI risk controls across the following responsible AI outcomes:</a:t>
            </a:r>
          </a:p>
        </p:txBody>
      </p:sp>
      <p:sp>
        <p:nvSpPr>
          <p:cNvPr id="9" name="TextBox 8">
            <a:extLst>
              <a:ext uri="{FF2B5EF4-FFF2-40B4-BE49-F238E27FC236}">
                <a16:creationId xmlns:a16="http://schemas.microsoft.com/office/drawing/2014/main" id="{6C775A4D-2EFE-DEF9-CB43-AA3995640B29}"/>
              </a:ext>
            </a:extLst>
          </p:cNvPr>
          <p:cNvSpPr txBox="1"/>
          <p:nvPr/>
        </p:nvSpPr>
        <p:spPr>
          <a:xfrm>
            <a:off x="6233147" y="2633255"/>
            <a:ext cx="5096859" cy="523220"/>
          </a:xfrm>
          <a:prstGeom prst="rect">
            <a:avLst/>
          </a:prstGeom>
          <a:noFill/>
        </p:spPr>
        <p:txBody>
          <a:bodyPr wrap="square">
            <a:spAutoFit/>
          </a:bodyPr>
          <a:lstStyle/>
          <a:p>
            <a:r>
              <a:rPr lang="en-US" sz="1400" dirty="0"/>
              <a:t>Establish processes to identify risk indicators in third-party systems or components.</a:t>
            </a:r>
          </a:p>
        </p:txBody>
      </p:sp>
      <p:sp>
        <p:nvSpPr>
          <p:cNvPr id="11" name="TextBox 10">
            <a:extLst>
              <a:ext uri="{FF2B5EF4-FFF2-40B4-BE49-F238E27FC236}">
                <a16:creationId xmlns:a16="http://schemas.microsoft.com/office/drawing/2014/main" id="{8BE5DA1C-8C8A-6038-2E9C-7A4A16A80D49}"/>
              </a:ext>
            </a:extLst>
          </p:cNvPr>
          <p:cNvSpPr txBox="1"/>
          <p:nvPr/>
        </p:nvSpPr>
        <p:spPr>
          <a:xfrm>
            <a:off x="6245393" y="3402672"/>
            <a:ext cx="5379713" cy="738664"/>
          </a:xfrm>
          <a:prstGeom prst="rect">
            <a:avLst/>
          </a:prstGeom>
          <a:noFill/>
        </p:spPr>
        <p:txBody>
          <a:bodyPr wrap="square">
            <a:spAutoFit/>
          </a:bodyPr>
          <a:lstStyle/>
          <a:p>
            <a:r>
              <a:rPr lang="en-US" sz="1400"/>
              <a:t>Incorporate human review processes to evaluate and filter content in line with organizational and ethical values and to identify nuances that automated processes might miss.</a:t>
            </a:r>
            <a:endParaRPr lang="en-GB" sz="1400"/>
          </a:p>
        </p:txBody>
      </p:sp>
      <p:sp>
        <p:nvSpPr>
          <p:cNvPr id="12" name="TextBox 11">
            <a:extLst>
              <a:ext uri="{FF2B5EF4-FFF2-40B4-BE49-F238E27FC236}">
                <a16:creationId xmlns:a16="http://schemas.microsoft.com/office/drawing/2014/main" id="{02A54F9B-F922-66CE-6021-7AFB1EB46A0D}"/>
              </a:ext>
            </a:extLst>
          </p:cNvPr>
          <p:cNvSpPr txBox="1"/>
          <p:nvPr/>
        </p:nvSpPr>
        <p:spPr>
          <a:xfrm>
            <a:off x="6254338" y="4316859"/>
            <a:ext cx="5601783" cy="954107"/>
          </a:xfrm>
          <a:prstGeom prst="rect">
            <a:avLst/>
          </a:prstGeom>
          <a:noFill/>
        </p:spPr>
        <p:txBody>
          <a:bodyPr wrap="square">
            <a:spAutoFit/>
          </a:bodyPr>
          <a:lstStyle/>
          <a:p>
            <a:r>
              <a:rPr lang="en-US" sz="1400" dirty="0"/>
              <a:t>Processes for responding to and recovering from incidents and errors are established, including contingency processes for handling negative impacts associated with mission-critical third-party AI systems.</a:t>
            </a:r>
          </a:p>
        </p:txBody>
      </p:sp>
      <p:sp>
        <p:nvSpPr>
          <p:cNvPr id="14" name="TextBox 13">
            <a:extLst>
              <a:ext uri="{FF2B5EF4-FFF2-40B4-BE49-F238E27FC236}">
                <a16:creationId xmlns:a16="http://schemas.microsoft.com/office/drawing/2014/main" id="{1D4CB23F-2A8B-616A-BA84-9BE6916B09A7}"/>
              </a:ext>
            </a:extLst>
          </p:cNvPr>
          <p:cNvSpPr txBox="1"/>
          <p:nvPr/>
        </p:nvSpPr>
        <p:spPr>
          <a:xfrm>
            <a:off x="6254338" y="5421484"/>
            <a:ext cx="5601783" cy="523220"/>
          </a:xfrm>
          <a:prstGeom prst="rect">
            <a:avLst/>
          </a:prstGeom>
          <a:noFill/>
        </p:spPr>
        <p:txBody>
          <a:bodyPr wrap="square">
            <a:spAutoFit/>
          </a:bodyPr>
          <a:lstStyle/>
          <a:p>
            <a:r>
              <a:rPr lang="en-US" sz="1400" dirty="0"/>
              <a:t>Procedures are in place to deactivate AI systems that fail to meet the organization's performance standards or risk tolerance levels.</a:t>
            </a:r>
            <a:endParaRPr lang="en-GB" sz="1400" dirty="0"/>
          </a:p>
        </p:txBody>
      </p:sp>
      <p:grpSp>
        <p:nvGrpSpPr>
          <p:cNvPr id="3" name="Group 2">
            <a:extLst>
              <a:ext uri="{FF2B5EF4-FFF2-40B4-BE49-F238E27FC236}">
                <a16:creationId xmlns:a16="http://schemas.microsoft.com/office/drawing/2014/main" id="{C53E88E5-2723-6D80-1BE4-8DC30D7F8864}"/>
              </a:ext>
            </a:extLst>
          </p:cNvPr>
          <p:cNvGrpSpPr/>
          <p:nvPr/>
        </p:nvGrpSpPr>
        <p:grpSpPr>
          <a:xfrm>
            <a:off x="5172708" y="2633255"/>
            <a:ext cx="922290" cy="3191575"/>
            <a:chOff x="4047955" y="4772526"/>
            <a:chExt cx="2295564" cy="6880314"/>
          </a:xfrm>
        </p:grpSpPr>
        <p:sp>
          <p:nvSpPr>
            <p:cNvPr id="10" name="Chevron 56">
              <a:extLst>
                <a:ext uri="{FF2B5EF4-FFF2-40B4-BE49-F238E27FC236}">
                  <a16:creationId xmlns:a16="http://schemas.microsoft.com/office/drawing/2014/main" id="{7C62588B-2752-0092-E7AD-82FC9C3B76E5}"/>
                </a:ext>
              </a:extLst>
            </p:cNvPr>
            <p:cNvSpPr/>
            <p:nvPr/>
          </p:nvSpPr>
          <p:spPr>
            <a:xfrm>
              <a:off x="4089794" y="4772526"/>
              <a:ext cx="2060878" cy="1008902"/>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13" name="Chevron 59">
              <a:extLst>
                <a:ext uri="{FF2B5EF4-FFF2-40B4-BE49-F238E27FC236}">
                  <a16:creationId xmlns:a16="http://schemas.microsoft.com/office/drawing/2014/main" id="{81EE476C-CA5E-8952-285A-1A7FD85BC77F}"/>
                </a:ext>
              </a:extLst>
            </p:cNvPr>
            <p:cNvSpPr/>
            <p:nvPr/>
          </p:nvSpPr>
          <p:spPr>
            <a:xfrm>
              <a:off x="4089794" y="6729662"/>
              <a:ext cx="2060878" cy="1008902"/>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15" name="Chevron 60">
              <a:extLst>
                <a:ext uri="{FF2B5EF4-FFF2-40B4-BE49-F238E27FC236}">
                  <a16:creationId xmlns:a16="http://schemas.microsoft.com/office/drawing/2014/main" id="{7E986CFF-8CC3-40DB-43BC-337EC02EC151}"/>
                </a:ext>
              </a:extLst>
            </p:cNvPr>
            <p:cNvSpPr/>
            <p:nvPr/>
          </p:nvSpPr>
          <p:spPr>
            <a:xfrm>
              <a:off x="4089794" y="8686801"/>
              <a:ext cx="2060878" cy="1008902"/>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16" name="Chevron 65">
              <a:extLst>
                <a:ext uri="{FF2B5EF4-FFF2-40B4-BE49-F238E27FC236}">
                  <a16:creationId xmlns:a16="http://schemas.microsoft.com/office/drawing/2014/main" id="{7F86D4B5-C6A1-1ED0-59A7-19340F0FB0DE}"/>
                </a:ext>
              </a:extLst>
            </p:cNvPr>
            <p:cNvSpPr/>
            <p:nvPr/>
          </p:nvSpPr>
          <p:spPr>
            <a:xfrm>
              <a:off x="4089794" y="10643938"/>
              <a:ext cx="2060878" cy="1008902"/>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17" name="TextBox 16">
              <a:extLst>
                <a:ext uri="{FF2B5EF4-FFF2-40B4-BE49-F238E27FC236}">
                  <a16:creationId xmlns:a16="http://schemas.microsoft.com/office/drawing/2014/main" id="{B2EB4753-C728-C014-9D0B-159EB58810DA}"/>
                </a:ext>
              </a:extLst>
            </p:cNvPr>
            <p:cNvSpPr txBox="1"/>
            <p:nvPr/>
          </p:nvSpPr>
          <p:spPr>
            <a:xfrm>
              <a:off x="4047957" y="4889421"/>
              <a:ext cx="2295562" cy="862547"/>
            </a:xfrm>
            <a:prstGeom prst="rect">
              <a:avLst/>
            </a:prstGeom>
            <a:noFill/>
            <a:ln>
              <a:noFill/>
            </a:ln>
          </p:spPr>
          <p:txBody>
            <a:bodyPr wrap="square" rtlCol="0">
              <a:spAutoFit/>
            </a:bodyPr>
            <a:lstStyle/>
            <a:p>
              <a:pPr algn="ctr"/>
              <a:r>
                <a:rPr lang="en-US" sz="20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1</a:t>
              </a:r>
            </a:p>
          </p:txBody>
        </p:sp>
        <p:sp>
          <p:nvSpPr>
            <p:cNvPr id="18" name="TextBox 17">
              <a:extLst>
                <a:ext uri="{FF2B5EF4-FFF2-40B4-BE49-F238E27FC236}">
                  <a16:creationId xmlns:a16="http://schemas.microsoft.com/office/drawing/2014/main" id="{76DCE2DE-2F73-D6A7-2FDF-C73274B682AB}"/>
                </a:ext>
              </a:extLst>
            </p:cNvPr>
            <p:cNvSpPr txBox="1"/>
            <p:nvPr/>
          </p:nvSpPr>
          <p:spPr>
            <a:xfrm>
              <a:off x="4047955" y="6817571"/>
              <a:ext cx="2295564" cy="862547"/>
            </a:xfrm>
            <a:prstGeom prst="rect">
              <a:avLst/>
            </a:prstGeom>
            <a:noFill/>
            <a:ln>
              <a:noFill/>
            </a:ln>
          </p:spPr>
          <p:txBody>
            <a:bodyPr wrap="square" rtlCol="0">
              <a:spAutoFit/>
            </a:bodyPr>
            <a:lstStyle/>
            <a:p>
              <a:pPr algn="ctr"/>
              <a:r>
                <a:rPr lang="en-US" sz="20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2</a:t>
              </a:r>
            </a:p>
          </p:txBody>
        </p:sp>
        <p:sp>
          <p:nvSpPr>
            <p:cNvPr id="19" name="TextBox 18">
              <a:extLst>
                <a:ext uri="{FF2B5EF4-FFF2-40B4-BE49-F238E27FC236}">
                  <a16:creationId xmlns:a16="http://schemas.microsoft.com/office/drawing/2014/main" id="{CD269798-D3EB-41BB-658A-08F6C0D5B62E}"/>
                </a:ext>
              </a:extLst>
            </p:cNvPr>
            <p:cNvSpPr txBox="1"/>
            <p:nvPr/>
          </p:nvSpPr>
          <p:spPr>
            <a:xfrm>
              <a:off x="4047955" y="8700443"/>
              <a:ext cx="2295564" cy="862547"/>
            </a:xfrm>
            <a:prstGeom prst="rect">
              <a:avLst/>
            </a:prstGeom>
            <a:noFill/>
            <a:ln>
              <a:noFill/>
            </a:ln>
          </p:spPr>
          <p:txBody>
            <a:bodyPr wrap="square" rtlCol="0">
              <a:spAutoFit/>
            </a:bodyPr>
            <a:lstStyle/>
            <a:p>
              <a:pPr algn="ctr"/>
              <a:r>
                <a:rPr lang="en-US" sz="20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3</a:t>
              </a:r>
            </a:p>
          </p:txBody>
        </p:sp>
        <p:sp>
          <p:nvSpPr>
            <p:cNvPr id="20" name="TextBox 19">
              <a:extLst>
                <a:ext uri="{FF2B5EF4-FFF2-40B4-BE49-F238E27FC236}">
                  <a16:creationId xmlns:a16="http://schemas.microsoft.com/office/drawing/2014/main" id="{E377D564-6AE6-3D0F-5E1E-202B2D660D19}"/>
                </a:ext>
              </a:extLst>
            </p:cNvPr>
            <p:cNvSpPr txBox="1"/>
            <p:nvPr/>
          </p:nvSpPr>
          <p:spPr>
            <a:xfrm>
              <a:off x="4047955" y="10759225"/>
              <a:ext cx="2295564" cy="862547"/>
            </a:xfrm>
            <a:prstGeom prst="rect">
              <a:avLst/>
            </a:prstGeom>
            <a:noFill/>
            <a:ln>
              <a:noFill/>
            </a:ln>
          </p:spPr>
          <p:txBody>
            <a:bodyPr wrap="square" rtlCol="0">
              <a:spAutoFit/>
            </a:bodyPr>
            <a:lstStyle/>
            <a:p>
              <a:pPr algn="ctr"/>
              <a:r>
                <a:rPr lang="en-US" sz="2000">
                  <a:solidFill>
                    <a:schemeClr val="bg1"/>
                  </a:solidFill>
                  <a:latin typeface="Open Sans SemiBold" panose="020B0706030804020204" pitchFamily="34" charset="0"/>
                  <a:ea typeface="Open Sans SemiBold" panose="020B0706030804020204" pitchFamily="34" charset="0"/>
                  <a:cs typeface="Open Sans SemiBold" panose="020B0706030804020204" pitchFamily="34" charset="0"/>
                </a:rPr>
                <a:t>4</a:t>
              </a:r>
            </a:p>
          </p:txBody>
        </p:sp>
      </p:grpSp>
      <p:sp>
        <p:nvSpPr>
          <p:cNvPr id="21" name="TextBox 20">
            <a:extLst>
              <a:ext uri="{FF2B5EF4-FFF2-40B4-BE49-F238E27FC236}">
                <a16:creationId xmlns:a16="http://schemas.microsoft.com/office/drawing/2014/main" id="{95632366-CA60-580F-7D06-ACFA37EDA2A4}"/>
              </a:ext>
            </a:extLst>
          </p:cNvPr>
          <p:cNvSpPr txBox="1"/>
          <p:nvPr/>
        </p:nvSpPr>
        <p:spPr>
          <a:xfrm>
            <a:off x="1333282" y="3152256"/>
            <a:ext cx="3572521" cy="2893100"/>
          </a:xfrm>
          <a:prstGeom prst="rect">
            <a:avLst/>
          </a:prstGeom>
          <a:noFill/>
        </p:spPr>
        <p:txBody>
          <a:bodyPr wrap="square">
            <a:spAutoFit/>
          </a:bodyPr>
          <a:lstStyle/>
          <a:p>
            <a:r>
              <a:rPr lang="en-US" sz="1400" dirty="0">
                <a:solidFill>
                  <a:srgbClr val="1B1B1B"/>
                </a:solidFill>
                <a:highlight>
                  <a:srgbClr val="FCFCFC"/>
                </a:highlight>
              </a:rPr>
              <a:t>Compliance</a:t>
            </a:r>
          </a:p>
          <a:p>
            <a:endParaRPr lang="en-US" sz="1400" dirty="0">
              <a:solidFill>
                <a:srgbClr val="1B1B1B"/>
              </a:solidFill>
              <a:highlight>
                <a:srgbClr val="FCFCFC"/>
              </a:highlight>
            </a:endParaRPr>
          </a:p>
          <a:p>
            <a:r>
              <a:rPr lang="en-US" sz="1400" b="0" i="0" dirty="0">
                <a:solidFill>
                  <a:srgbClr val="1B1B1B"/>
                </a:solidFill>
                <a:effectLst/>
                <a:highlight>
                  <a:srgbClr val="FCFCFC"/>
                </a:highlight>
              </a:rPr>
              <a:t>Privacy protection</a:t>
            </a:r>
          </a:p>
          <a:p>
            <a:endParaRPr lang="en-US" sz="1400" dirty="0">
              <a:solidFill>
                <a:srgbClr val="1B1B1B"/>
              </a:solidFill>
              <a:highlight>
                <a:srgbClr val="FCFCFC"/>
              </a:highlight>
            </a:endParaRPr>
          </a:p>
          <a:p>
            <a:r>
              <a:rPr lang="en-US" sz="1400" dirty="0">
                <a:solidFill>
                  <a:srgbClr val="1B1B1B"/>
                </a:solidFill>
                <a:highlight>
                  <a:srgbClr val="FCFCFC"/>
                </a:highlight>
              </a:rPr>
              <a:t>Security and resilience</a:t>
            </a:r>
          </a:p>
          <a:p>
            <a:endParaRPr lang="en-US" sz="1400" dirty="0">
              <a:solidFill>
                <a:srgbClr val="1B1B1B"/>
              </a:solidFill>
              <a:highlight>
                <a:srgbClr val="FCFCFC"/>
              </a:highlight>
            </a:endParaRPr>
          </a:p>
          <a:p>
            <a:r>
              <a:rPr lang="en-US" sz="1400" dirty="0">
                <a:solidFill>
                  <a:srgbClr val="1B1B1B"/>
                </a:solidFill>
                <a:highlight>
                  <a:srgbClr val="FCFCFC"/>
                </a:highlight>
              </a:rPr>
              <a:t>Transparency</a:t>
            </a:r>
          </a:p>
          <a:p>
            <a:endParaRPr lang="en-US" sz="1400" dirty="0">
              <a:solidFill>
                <a:srgbClr val="1B1B1B"/>
              </a:solidFill>
              <a:highlight>
                <a:srgbClr val="FCFCFC"/>
              </a:highlight>
            </a:endParaRPr>
          </a:p>
          <a:p>
            <a:r>
              <a:rPr lang="en-US" sz="1400" dirty="0">
                <a:solidFill>
                  <a:srgbClr val="1B1B1B"/>
                </a:solidFill>
                <a:highlight>
                  <a:srgbClr val="FCFCFC"/>
                </a:highlight>
              </a:rPr>
              <a:t>Fairness and lack of bias</a:t>
            </a:r>
          </a:p>
          <a:p>
            <a:endParaRPr lang="en-US" sz="1400" b="0" i="0" dirty="0">
              <a:solidFill>
                <a:srgbClr val="1B1B1B"/>
              </a:solidFill>
              <a:effectLst/>
              <a:highlight>
                <a:srgbClr val="FCFCFC"/>
              </a:highlight>
            </a:endParaRPr>
          </a:p>
          <a:p>
            <a:r>
              <a:rPr lang="en-US" sz="1400" b="0" i="0" dirty="0">
                <a:solidFill>
                  <a:srgbClr val="1B1B1B"/>
                </a:solidFill>
                <a:effectLst/>
                <a:highlight>
                  <a:srgbClr val="FCFCFC"/>
                </a:highlight>
              </a:rPr>
              <a:t>Explainability</a:t>
            </a:r>
          </a:p>
          <a:p>
            <a:endParaRPr lang="en-US" sz="1400" dirty="0">
              <a:solidFill>
                <a:srgbClr val="1B1B1B"/>
              </a:solidFill>
              <a:highlight>
                <a:srgbClr val="FCFCFC"/>
              </a:highlight>
            </a:endParaRPr>
          </a:p>
          <a:p>
            <a:r>
              <a:rPr lang="en-US" sz="1400" dirty="0">
                <a:solidFill>
                  <a:srgbClr val="1B1B1B"/>
                </a:solidFill>
                <a:highlight>
                  <a:srgbClr val="FCFCFC"/>
                </a:highlight>
              </a:rPr>
              <a:t>Accountability and human in the loop</a:t>
            </a:r>
            <a:endParaRPr lang="en-US" sz="1400" b="0" i="0" dirty="0">
              <a:solidFill>
                <a:srgbClr val="1B1B1B"/>
              </a:solidFill>
              <a:effectLst/>
              <a:highlight>
                <a:srgbClr val="FCFCFC"/>
              </a:highlight>
            </a:endParaRPr>
          </a:p>
        </p:txBody>
      </p:sp>
      <p:sp>
        <p:nvSpPr>
          <p:cNvPr id="22" name="Forma libre 432">
            <a:extLst>
              <a:ext uri="{FF2B5EF4-FFF2-40B4-BE49-F238E27FC236}">
                <a16:creationId xmlns:a16="http://schemas.microsoft.com/office/drawing/2014/main" id="{031E24B5-E106-B870-1D2E-E19B10E22D65}"/>
              </a:ext>
            </a:extLst>
          </p:cNvPr>
          <p:cNvSpPr/>
          <p:nvPr/>
        </p:nvSpPr>
        <p:spPr>
          <a:xfrm>
            <a:off x="955856" y="3168787"/>
            <a:ext cx="273908" cy="287732"/>
          </a:xfrm>
          <a:custGeom>
            <a:avLst/>
            <a:gdLst>
              <a:gd name="connsiteX0" fmla="*/ 655219 w 655591"/>
              <a:gd name="connsiteY0" fmla="*/ 430100 h 655591"/>
              <a:gd name="connsiteX1" fmla="*/ 654938 w 655591"/>
              <a:gd name="connsiteY1" fmla="*/ 427820 h 655591"/>
              <a:gd name="connsiteX2" fmla="*/ 570700 w 655591"/>
              <a:gd name="connsiteY2" fmla="*/ 175107 h 655591"/>
              <a:gd name="connsiteX3" fmla="*/ 596192 w 655591"/>
              <a:gd name="connsiteY3" fmla="*/ 134954 h 655591"/>
              <a:gd name="connsiteX4" fmla="*/ 551556 w 655591"/>
              <a:gd name="connsiteY4" fmla="*/ 90318 h 655591"/>
              <a:gd name="connsiteX5" fmla="*/ 384362 w 655591"/>
              <a:gd name="connsiteY5" fmla="*/ 90318 h 655591"/>
              <a:gd name="connsiteX6" fmla="*/ 387891 w 655591"/>
              <a:gd name="connsiteY6" fmla="*/ 75439 h 655591"/>
              <a:gd name="connsiteX7" fmla="*/ 328376 w 655591"/>
              <a:gd name="connsiteY7" fmla="*/ 1046 h 655591"/>
              <a:gd name="connsiteX8" fmla="*/ 268862 w 655591"/>
              <a:gd name="connsiteY8" fmla="*/ 75438 h 655591"/>
              <a:gd name="connsiteX9" fmla="*/ 272391 w 655591"/>
              <a:gd name="connsiteY9" fmla="*/ 90317 h 655591"/>
              <a:gd name="connsiteX10" fmla="*/ 105197 w 655591"/>
              <a:gd name="connsiteY10" fmla="*/ 90317 h 655591"/>
              <a:gd name="connsiteX11" fmla="*/ 60561 w 655591"/>
              <a:gd name="connsiteY11" fmla="*/ 134953 h 655591"/>
              <a:gd name="connsiteX12" fmla="*/ 86054 w 655591"/>
              <a:gd name="connsiteY12" fmla="*/ 175106 h 655591"/>
              <a:gd name="connsiteX13" fmla="*/ 1816 w 655591"/>
              <a:gd name="connsiteY13" fmla="*/ 427818 h 655591"/>
              <a:gd name="connsiteX14" fmla="*/ 1534 w 655591"/>
              <a:gd name="connsiteY14" fmla="*/ 430099 h 655591"/>
              <a:gd name="connsiteX15" fmla="*/ 1046 w 655591"/>
              <a:gd name="connsiteY15" fmla="*/ 432526 h 655591"/>
              <a:gd name="connsiteX16" fmla="*/ 1131 w 655591"/>
              <a:gd name="connsiteY16" fmla="*/ 433374 h 655591"/>
              <a:gd name="connsiteX17" fmla="*/ 1204 w 655591"/>
              <a:gd name="connsiteY17" fmla="*/ 434083 h 655591"/>
              <a:gd name="connsiteX18" fmla="*/ 105197 w 655591"/>
              <a:gd name="connsiteY18" fmla="*/ 536677 h 655591"/>
              <a:gd name="connsiteX19" fmla="*/ 209190 w 655591"/>
              <a:gd name="connsiteY19" fmla="*/ 434083 h 655591"/>
              <a:gd name="connsiteX20" fmla="*/ 209262 w 655591"/>
              <a:gd name="connsiteY20" fmla="*/ 433374 h 655591"/>
              <a:gd name="connsiteX21" fmla="*/ 209347 w 655591"/>
              <a:gd name="connsiteY21" fmla="*/ 432526 h 655591"/>
              <a:gd name="connsiteX22" fmla="*/ 208859 w 655591"/>
              <a:gd name="connsiteY22" fmla="*/ 430099 h 655591"/>
              <a:gd name="connsiteX23" fmla="*/ 208577 w 655591"/>
              <a:gd name="connsiteY23" fmla="*/ 427818 h 655591"/>
              <a:gd name="connsiteX24" fmla="*/ 124348 w 655591"/>
              <a:gd name="connsiteY24" fmla="*/ 175128 h 655591"/>
              <a:gd name="connsiteX25" fmla="*/ 138965 w 655591"/>
              <a:gd name="connsiteY25" fmla="*/ 163679 h 655591"/>
              <a:gd name="connsiteX26" fmla="*/ 293190 w 655591"/>
              <a:gd name="connsiteY26" fmla="*/ 207249 h 655591"/>
              <a:gd name="connsiteX27" fmla="*/ 256820 w 655591"/>
              <a:gd name="connsiteY27" fmla="*/ 566436 h 655591"/>
              <a:gd name="connsiteX28" fmla="*/ 239104 w 655591"/>
              <a:gd name="connsiteY28" fmla="*/ 566436 h 655591"/>
              <a:gd name="connsiteX29" fmla="*/ 179590 w 655591"/>
              <a:gd name="connsiteY29" fmla="*/ 625949 h 655591"/>
              <a:gd name="connsiteX30" fmla="*/ 179590 w 655591"/>
              <a:gd name="connsiteY30" fmla="*/ 640829 h 655591"/>
              <a:gd name="connsiteX31" fmla="*/ 194469 w 655591"/>
              <a:gd name="connsiteY31" fmla="*/ 655708 h 655591"/>
              <a:gd name="connsiteX32" fmla="*/ 462286 w 655591"/>
              <a:gd name="connsiteY32" fmla="*/ 655708 h 655591"/>
              <a:gd name="connsiteX33" fmla="*/ 477165 w 655591"/>
              <a:gd name="connsiteY33" fmla="*/ 640829 h 655591"/>
              <a:gd name="connsiteX34" fmla="*/ 477165 w 655591"/>
              <a:gd name="connsiteY34" fmla="*/ 625949 h 655591"/>
              <a:gd name="connsiteX35" fmla="*/ 417650 w 655591"/>
              <a:gd name="connsiteY35" fmla="*/ 566434 h 655591"/>
              <a:gd name="connsiteX36" fmla="*/ 399933 w 655591"/>
              <a:gd name="connsiteY36" fmla="*/ 566434 h 655591"/>
              <a:gd name="connsiteX37" fmla="*/ 363563 w 655591"/>
              <a:gd name="connsiteY37" fmla="*/ 207248 h 655591"/>
              <a:gd name="connsiteX38" fmla="*/ 517789 w 655591"/>
              <a:gd name="connsiteY38" fmla="*/ 163678 h 655591"/>
              <a:gd name="connsiteX39" fmla="*/ 532406 w 655591"/>
              <a:gd name="connsiteY39" fmla="*/ 175127 h 655591"/>
              <a:gd name="connsiteX40" fmla="*/ 448177 w 655591"/>
              <a:gd name="connsiteY40" fmla="*/ 427817 h 655591"/>
              <a:gd name="connsiteX41" fmla="*/ 447895 w 655591"/>
              <a:gd name="connsiteY41" fmla="*/ 430098 h 655591"/>
              <a:gd name="connsiteX42" fmla="*/ 447407 w 655591"/>
              <a:gd name="connsiteY42" fmla="*/ 432525 h 655591"/>
              <a:gd name="connsiteX43" fmla="*/ 447492 w 655591"/>
              <a:gd name="connsiteY43" fmla="*/ 433373 h 655591"/>
              <a:gd name="connsiteX44" fmla="*/ 447564 w 655591"/>
              <a:gd name="connsiteY44" fmla="*/ 434081 h 655591"/>
              <a:gd name="connsiteX45" fmla="*/ 551558 w 655591"/>
              <a:gd name="connsiteY45" fmla="*/ 536677 h 655591"/>
              <a:gd name="connsiteX46" fmla="*/ 655550 w 655591"/>
              <a:gd name="connsiteY46" fmla="*/ 434083 h 655591"/>
              <a:gd name="connsiteX47" fmla="*/ 655623 w 655591"/>
              <a:gd name="connsiteY47" fmla="*/ 433374 h 655591"/>
              <a:gd name="connsiteX48" fmla="*/ 655708 w 655591"/>
              <a:gd name="connsiteY48" fmla="*/ 432526 h 655591"/>
              <a:gd name="connsiteX49" fmla="*/ 655219 w 655591"/>
              <a:gd name="connsiteY49" fmla="*/ 430100 h 655591"/>
              <a:gd name="connsiteX50" fmla="*/ 173831 w 655591"/>
              <a:gd name="connsiteY50" fmla="*/ 417648 h 655591"/>
              <a:gd name="connsiteX51" fmla="*/ 36563 w 655591"/>
              <a:gd name="connsiteY51" fmla="*/ 417648 h 655591"/>
              <a:gd name="connsiteX52" fmla="*/ 105196 w 655591"/>
              <a:gd name="connsiteY52" fmla="*/ 211759 h 655591"/>
              <a:gd name="connsiteX53" fmla="*/ 173831 w 655591"/>
              <a:gd name="connsiteY53" fmla="*/ 417648 h 655591"/>
              <a:gd name="connsiteX54" fmla="*/ 482923 w 655591"/>
              <a:gd name="connsiteY54" fmla="*/ 417648 h 655591"/>
              <a:gd name="connsiteX55" fmla="*/ 551556 w 655591"/>
              <a:gd name="connsiteY55" fmla="*/ 211759 h 655591"/>
              <a:gd name="connsiteX56" fmla="*/ 620190 w 655591"/>
              <a:gd name="connsiteY56" fmla="*/ 417648 h 655591"/>
              <a:gd name="connsiteX57" fmla="*/ 482923 w 655591"/>
              <a:gd name="connsiteY57" fmla="*/ 417648 h 655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55591" h="655591">
                <a:moveTo>
                  <a:pt x="655219" y="430100"/>
                </a:moveTo>
                <a:cubicBezTo>
                  <a:pt x="655093" y="429336"/>
                  <a:pt x="655190" y="428579"/>
                  <a:pt x="654938" y="427820"/>
                </a:cubicBezTo>
                <a:lnTo>
                  <a:pt x="570700" y="175107"/>
                </a:lnTo>
                <a:cubicBezTo>
                  <a:pt x="585718" y="167912"/>
                  <a:pt x="596192" y="152689"/>
                  <a:pt x="596192" y="134954"/>
                </a:cubicBezTo>
                <a:cubicBezTo>
                  <a:pt x="596192" y="110340"/>
                  <a:pt x="576170" y="90318"/>
                  <a:pt x="551556" y="90318"/>
                </a:cubicBezTo>
                <a:lnTo>
                  <a:pt x="384362" y="90318"/>
                </a:lnTo>
                <a:cubicBezTo>
                  <a:pt x="386505" y="85659"/>
                  <a:pt x="387891" y="80712"/>
                  <a:pt x="387891" y="75439"/>
                </a:cubicBezTo>
                <a:cubicBezTo>
                  <a:pt x="387891" y="53979"/>
                  <a:pt x="364179" y="1046"/>
                  <a:pt x="328376" y="1046"/>
                </a:cubicBezTo>
                <a:cubicBezTo>
                  <a:pt x="292574" y="1046"/>
                  <a:pt x="268862" y="53978"/>
                  <a:pt x="268862" y="75438"/>
                </a:cubicBezTo>
                <a:cubicBezTo>
                  <a:pt x="268862" y="80710"/>
                  <a:pt x="270249" y="85658"/>
                  <a:pt x="272391" y="90317"/>
                </a:cubicBezTo>
                <a:lnTo>
                  <a:pt x="105197" y="90317"/>
                </a:lnTo>
                <a:cubicBezTo>
                  <a:pt x="80583" y="90317"/>
                  <a:pt x="60561" y="110339"/>
                  <a:pt x="60561" y="134953"/>
                </a:cubicBezTo>
                <a:cubicBezTo>
                  <a:pt x="60561" y="152689"/>
                  <a:pt x="71035" y="167912"/>
                  <a:pt x="86054" y="175106"/>
                </a:cubicBezTo>
                <a:lnTo>
                  <a:pt x="1816" y="427818"/>
                </a:lnTo>
                <a:cubicBezTo>
                  <a:pt x="1564" y="428577"/>
                  <a:pt x="1661" y="429335"/>
                  <a:pt x="1534" y="430099"/>
                </a:cubicBezTo>
                <a:cubicBezTo>
                  <a:pt x="1395" y="430921"/>
                  <a:pt x="1046" y="431664"/>
                  <a:pt x="1046" y="432526"/>
                </a:cubicBezTo>
                <a:cubicBezTo>
                  <a:pt x="1046" y="432816"/>
                  <a:pt x="1130" y="433084"/>
                  <a:pt x="1131" y="433374"/>
                </a:cubicBezTo>
                <a:cubicBezTo>
                  <a:pt x="1144" y="433617"/>
                  <a:pt x="1179" y="433843"/>
                  <a:pt x="1204" y="434083"/>
                </a:cubicBezTo>
                <a:cubicBezTo>
                  <a:pt x="2062" y="490772"/>
                  <a:pt x="48309" y="536677"/>
                  <a:pt x="105197" y="536677"/>
                </a:cubicBezTo>
                <a:cubicBezTo>
                  <a:pt x="162086" y="536677"/>
                  <a:pt x="208333" y="490772"/>
                  <a:pt x="209190" y="434083"/>
                </a:cubicBezTo>
                <a:cubicBezTo>
                  <a:pt x="209215" y="433843"/>
                  <a:pt x="209250" y="433618"/>
                  <a:pt x="209262" y="433374"/>
                </a:cubicBezTo>
                <a:cubicBezTo>
                  <a:pt x="209264" y="433084"/>
                  <a:pt x="209347" y="432816"/>
                  <a:pt x="209347" y="432526"/>
                </a:cubicBezTo>
                <a:cubicBezTo>
                  <a:pt x="209347" y="431665"/>
                  <a:pt x="208999" y="430921"/>
                  <a:pt x="208859" y="430099"/>
                </a:cubicBezTo>
                <a:cubicBezTo>
                  <a:pt x="208732" y="429335"/>
                  <a:pt x="208830" y="428577"/>
                  <a:pt x="208577" y="427818"/>
                </a:cubicBezTo>
                <a:lnTo>
                  <a:pt x="124348" y="175128"/>
                </a:lnTo>
                <a:cubicBezTo>
                  <a:pt x="129944" y="172394"/>
                  <a:pt x="134942" y="168519"/>
                  <a:pt x="138965" y="163679"/>
                </a:cubicBezTo>
                <a:cubicBezTo>
                  <a:pt x="186973" y="188239"/>
                  <a:pt x="239542" y="202659"/>
                  <a:pt x="293190" y="207249"/>
                </a:cubicBezTo>
                <a:cubicBezTo>
                  <a:pt x="283753" y="375674"/>
                  <a:pt x="264368" y="524705"/>
                  <a:pt x="256820" y="566436"/>
                </a:cubicBezTo>
                <a:lnTo>
                  <a:pt x="239104" y="566436"/>
                </a:lnTo>
                <a:cubicBezTo>
                  <a:pt x="206281" y="566434"/>
                  <a:pt x="179590" y="593127"/>
                  <a:pt x="179590" y="625949"/>
                </a:cubicBezTo>
                <a:lnTo>
                  <a:pt x="179590" y="640829"/>
                </a:lnTo>
                <a:cubicBezTo>
                  <a:pt x="179590" y="649053"/>
                  <a:pt x="186245" y="655708"/>
                  <a:pt x="194469" y="655708"/>
                </a:cubicBezTo>
                <a:lnTo>
                  <a:pt x="462286" y="655708"/>
                </a:lnTo>
                <a:cubicBezTo>
                  <a:pt x="470510" y="655708"/>
                  <a:pt x="477165" y="649053"/>
                  <a:pt x="477165" y="640829"/>
                </a:cubicBezTo>
                <a:lnTo>
                  <a:pt x="477165" y="625949"/>
                </a:lnTo>
                <a:cubicBezTo>
                  <a:pt x="477165" y="593127"/>
                  <a:pt x="450474" y="566434"/>
                  <a:pt x="417650" y="566434"/>
                </a:cubicBezTo>
                <a:lnTo>
                  <a:pt x="399933" y="566434"/>
                </a:lnTo>
                <a:cubicBezTo>
                  <a:pt x="392386" y="524704"/>
                  <a:pt x="373000" y="375672"/>
                  <a:pt x="363563" y="207248"/>
                </a:cubicBezTo>
                <a:cubicBezTo>
                  <a:pt x="417212" y="202659"/>
                  <a:pt x="469780" y="188237"/>
                  <a:pt x="517789" y="163678"/>
                </a:cubicBezTo>
                <a:cubicBezTo>
                  <a:pt x="521812" y="168518"/>
                  <a:pt x="526810" y="172394"/>
                  <a:pt x="532406" y="175127"/>
                </a:cubicBezTo>
                <a:lnTo>
                  <a:pt x="448177" y="427817"/>
                </a:lnTo>
                <a:cubicBezTo>
                  <a:pt x="447924" y="428576"/>
                  <a:pt x="448022" y="429333"/>
                  <a:pt x="447895" y="430098"/>
                </a:cubicBezTo>
                <a:cubicBezTo>
                  <a:pt x="447755" y="430919"/>
                  <a:pt x="447407" y="431663"/>
                  <a:pt x="447407" y="432525"/>
                </a:cubicBezTo>
                <a:cubicBezTo>
                  <a:pt x="447407" y="432815"/>
                  <a:pt x="447490" y="433083"/>
                  <a:pt x="447492" y="433373"/>
                </a:cubicBezTo>
                <a:cubicBezTo>
                  <a:pt x="447504" y="433615"/>
                  <a:pt x="447539" y="433841"/>
                  <a:pt x="447564" y="434081"/>
                </a:cubicBezTo>
                <a:cubicBezTo>
                  <a:pt x="448422" y="490772"/>
                  <a:pt x="494669" y="536677"/>
                  <a:pt x="551558" y="536677"/>
                </a:cubicBezTo>
                <a:cubicBezTo>
                  <a:pt x="608446" y="536677"/>
                  <a:pt x="654694" y="490772"/>
                  <a:pt x="655550" y="434083"/>
                </a:cubicBezTo>
                <a:cubicBezTo>
                  <a:pt x="655575" y="433843"/>
                  <a:pt x="655610" y="433618"/>
                  <a:pt x="655623" y="433374"/>
                </a:cubicBezTo>
                <a:cubicBezTo>
                  <a:pt x="655624" y="433084"/>
                  <a:pt x="655708" y="432816"/>
                  <a:pt x="655708" y="432526"/>
                </a:cubicBezTo>
                <a:cubicBezTo>
                  <a:pt x="655708" y="431665"/>
                  <a:pt x="655359" y="430921"/>
                  <a:pt x="655219" y="430100"/>
                </a:cubicBezTo>
                <a:close/>
                <a:moveTo>
                  <a:pt x="173831" y="417648"/>
                </a:moveTo>
                <a:lnTo>
                  <a:pt x="36563" y="417648"/>
                </a:lnTo>
                <a:lnTo>
                  <a:pt x="105196" y="211759"/>
                </a:lnTo>
                <a:lnTo>
                  <a:pt x="173831" y="417648"/>
                </a:lnTo>
                <a:close/>
                <a:moveTo>
                  <a:pt x="482923" y="417648"/>
                </a:moveTo>
                <a:lnTo>
                  <a:pt x="551556" y="211759"/>
                </a:lnTo>
                <a:lnTo>
                  <a:pt x="620190" y="417648"/>
                </a:lnTo>
                <a:lnTo>
                  <a:pt x="482923" y="417648"/>
                </a:lnTo>
                <a:close/>
              </a:path>
            </a:pathLst>
          </a:custGeom>
          <a:solidFill>
            <a:schemeClr val="tx1"/>
          </a:solidFill>
          <a:ln w="9525" cap="flat">
            <a:noFill/>
            <a:prstDash val="solid"/>
            <a:miter/>
          </a:ln>
        </p:spPr>
        <p:txBody>
          <a:bodyPr rtlCol="0" anchor="ctr"/>
          <a:lstStyle/>
          <a:p>
            <a:endParaRPr lang="es-MX" sz="900"/>
          </a:p>
        </p:txBody>
      </p:sp>
      <p:pic>
        <p:nvPicPr>
          <p:cNvPr id="24" name="Graphic 23" descr="Lock with solid fill">
            <a:extLst>
              <a:ext uri="{FF2B5EF4-FFF2-40B4-BE49-F238E27FC236}">
                <a16:creationId xmlns:a16="http://schemas.microsoft.com/office/drawing/2014/main" id="{597FBC4B-3F3A-7239-9E0C-5DF068BDAA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7377" y="3958123"/>
            <a:ext cx="352387" cy="352387"/>
          </a:xfrm>
          <a:prstGeom prst="rect">
            <a:avLst/>
          </a:prstGeom>
        </p:spPr>
      </p:pic>
      <p:pic>
        <p:nvPicPr>
          <p:cNvPr id="26" name="Graphic 25" descr="Magnifying glass with solid fill">
            <a:extLst>
              <a:ext uri="{FF2B5EF4-FFF2-40B4-BE49-F238E27FC236}">
                <a16:creationId xmlns:a16="http://schemas.microsoft.com/office/drawing/2014/main" id="{1EF7657B-31C1-3630-5B37-7BEE0BCF2CD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1278" y="4417367"/>
            <a:ext cx="318486" cy="318486"/>
          </a:xfrm>
          <a:prstGeom prst="rect">
            <a:avLst/>
          </a:prstGeom>
        </p:spPr>
      </p:pic>
      <p:sp>
        <p:nvSpPr>
          <p:cNvPr id="27" name="Forma libre 378">
            <a:extLst>
              <a:ext uri="{FF2B5EF4-FFF2-40B4-BE49-F238E27FC236}">
                <a16:creationId xmlns:a16="http://schemas.microsoft.com/office/drawing/2014/main" id="{E54ECFB6-25BE-F7F2-9178-9548429E28E6}"/>
              </a:ext>
            </a:extLst>
          </p:cNvPr>
          <p:cNvSpPr/>
          <p:nvPr/>
        </p:nvSpPr>
        <p:spPr>
          <a:xfrm>
            <a:off x="894271" y="4889892"/>
            <a:ext cx="387252" cy="258168"/>
          </a:xfrm>
          <a:custGeom>
            <a:avLst/>
            <a:gdLst>
              <a:gd name="connsiteX0" fmla="*/ 593537 w 599144"/>
              <a:gd name="connsiteY0" fmla="*/ 28043 h 399429"/>
              <a:gd name="connsiteX1" fmla="*/ 582138 w 599144"/>
              <a:gd name="connsiteY1" fmla="*/ 26547 h 399429"/>
              <a:gd name="connsiteX2" fmla="*/ 480577 w 599144"/>
              <a:gd name="connsiteY2" fmla="*/ 63483 h 399429"/>
              <a:gd name="connsiteX3" fmla="*/ 452352 w 599144"/>
              <a:gd name="connsiteY3" fmla="*/ 89445 h 399429"/>
              <a:gd name="connsiteX4" fmla="*/ 449919 w 599144"/>
              <a:gd name="connsiteY4" fmla="*/ 96462 h 399429"/>
              <a:gd name="connsiteX5" fmla="*/ 367861 w 599144"/>
              <a:gd name="connsiteY5" fmla="*/ 64554 h 399429"/>
              <a:gd name="connsiteX6" fmla="*/ 250836 w 599144"/>
              <a:gd name="connsiteY6" fmla="*/ 76168 h 399429"/>
              <a:gd name="connsiteX7" fmla="*/ 189789 w 599144"/>
              <a:gd name="connsiteY7" fmla="*/ 80345 h 399429"/>
              <a:gd name="connsiteX8" fmla="*/ 151921 w 599144"/>
              <a:gd name="connsiteY8" fmla="*/ 83365 h 399429"/>
              <a:gd name="connsiteX9" fmla="*/ 147379 w 599144"/>
              <a:gd name="connsiteY9" fmla="*/ 64531 h 399429"/>
              <a:gd name="connsiteX10" fmla="*/ 119154 w 599144"/>
              <a:gd name="connsiteY10" fmla="*/ 38569 h 399429"/>
              <a:gd name="connsiteX11" fmla="*/ 17592 w 599144"/>
              <a:gd name="connsiteY11" fmla="*/ 1631 h 399429"/>
              <a:gd name="connsiteX12" fmla="*/ 6194 w 599144"/>
              <a:gd name="connsiteY12" fmla="*/ 3127 h 399429"/>
              <a:gd name="connsiteX13" fmla="*/ 876 w 599144"/>
              <a:gd name="connsiteY13" fmla="*/ 13335 h 399429"/>
              <a:gd name="connsiteX14" fmla="*/ 876 w 599144"/>
              <a:gd name="connsiteY14" fmla="*/ 262491 h 399429"/>
              <a:gd name="connsiteX15" fmla="*/ 13334 w 599144"/>
              <a:gd name="connsiteY15" fmla="*/ 274950 h 399429"/>
              <a:gd name="connsiteX16" fmla="*/ 49722 w 599144"/>
              <a:gd name="connsiteY16" fmla="*/ 274950 h 399429"/>
              <a:gd name="connsiteX17" fmla="*/ 88904 w 599144"/>
              <a:gd name="connsiteY17" fmla="*/ 255863 h 399429"/>
              <a:gd name="connsiteX18" fmla="*/ 105892 w 599144"/>
              <a:gd name="connsiteY18" fmla="*/ 268672 h 399429"/>
              <a:gd name="connsiteX19" fmla="*/ 143326 w 599144"/>
              <a:gd name="connsiteY19" fmla="*/ 297396 h 399429"/>
              <a:gd name="connsiteX20" fmla="*/ 256591 w 599144"/>
              <a:gd name="connsiteY20" fmla="*/ 385464 h 399429"/>
              <a:gd name="connsiteX21" fmla="*/ 299864 w 599144"/>
              <a:gd name="connsiteY21" fmla="*/ 399529 h 399429"/>
              <a:gd name="connsiteX22" fmla="*/ 329258 w 599144"/>
              <a:gd name="connsiteY22" fmla="*/ 391219 h 399429"/>
              <a:gd name="connsiteX23" fmla="*/ 360475 w 599144"/>
              <a:gd name="connsiteY23" fmla="*/ 390525 h 399429"/>
              <a:gd name="connsiteX24" fmla="*/ 383578 w 599144"/>
              <a:gd name="connsiteY24" fmla="*/ 367409 h 399429"/>
              <a:gd name="connsiteX25" fmla="*/ 414625 w 599144"/>
              <a:gd name="connsiteY25" fmla="*/ 362859 h 399429"/>
              <a:gd name="connsiteX26" fmla="*/ 434868 w 599144"/>
              <a:gd name="connsiteY26" fmla="*/ 342481 h 399429"/>
              <a:gd name="connsiteX27" fmla="*/ 462083 w 599144"/>
              <a:gd name="connsiteY27" fmla="*/ 333794 h 399429"/>
              <a:gd name="connsiteX28" fmla="*/ 478407 w 599144"/>
              <a:gd name="connsiteY28" fmla="*/ 296842 h 399429"/>
              <a:gd name="connsiteX29" fmla="*/ 510008 w 599144"/>
              <a:gd name="connsiteY29" fmla="*/ 279360 h 399429"/>
              <a:gd name="connsiteX30" fmla="*/ 550006 w 599144"/>
              <a:gd name="connsiteY30" fmla="*/ 299864 h 399429"/>
              <a:gd name="connsiteX31" fmla="*/ 586394 w 599144"/>
              <a:gd name="connsiteY31" fmla="*/ 299864 h 399429"/>
              <a:gd name="connsiteX32" fmla="*/ 598852 w 599144"/>
              <a:gd name="connsiteY32" fmla="*/ 287406 h 399429"/>
              <a:gd name="connsiteX33" fmla="*/ 598852 w 599144"/>
              <a:gd name="connsiteY33" fmla="*/ 38251 h 399429"/>
              <a:gd name="connsiteX34" fmla="*/ 593537 w 599144"/>
              <a:gd name="connsiteY34" fmla="*/ 28043 h 399429"/>
              <a:gd name="connsiteX35" fmla="*/ 446962 w 599144"/>
              <a:gd name="connsiteY35" fmla="*/ 314003 h 399429"/>
              <a:gd name="connsiteX36" fmla="*/ 434200 w 599144"/>
              <a:gd name="connsiteY36" fmla="*/ 316412 h 399429"/>
              <a:gd name="connsiteX37" fmla="*/ 433720 w 599144"/>
              <a:gd name="connsiteY37" fmla="*/ 316162 h 399429"/>
              <a:gd name="connsiteX38" fmla="*/ 433106 w 599144"/>
              <a:gd name="connsiteY38" fmla="*/ 315438 h 399429"/>
              <a:gd name="connsiteX39" fmla="*/ 359636 w 599144"/>
              <a:gd name="connsiteY39" fmla="*/ 241859 h 399429"/>
              <a:gd name="connsiteX40" fmla="*/ 342032 w 599144"/>
              <a:gd name="connsiteY40" fmla="*/ 241482 h 399429"/>
              <a:gd name="connsiteX41" fmla="*/ 341655 w 599144"/>
              <a:gd name="connsiteY41" fmla="*/ 259086 h 399429"/>
              <a:gd name="connsiteX42" fmla="*/ 412505 w 599144"/>
              <a:gd name="connsiteY42" fmla="*/ 330445 h 399429"/>
              <a:gd name="connsiteX43" fmla="*/ 403470 w 599144"/>
              <a:gd name="connsiteY43" fmla="*/ 340585 h 399429"/>
              <a:gd name="connsiteX44" fmla="*/ 384053 w 599144"/>
              <a:gd name="connsiteY44" fmla="*/ 341023 h 399429"/>
              <a:gd name="connsiteX45" fmla="*/ 383727 w 599144"/>
              <a:gd name="connsiteY45" fmla="*/ 340857 h 399429"/>
              <a:gd name="connsiteX46" fmla="*/ 383346 w 599144"/>
              <a:gd name="connsiteY46" fmla="*/ 340402 h 399429"/>
              <a:gd name="connsiteX47" fmla="*/ 322444 w 599144"/>
              <a:gd name="connsiteY47" fmla="*/ 279415 h 399429"/>
              <a:gd name="connsiteX48" fmla="*/ 304840 w 599144"/>
              <a:gd name="connsiteY48" fmla="*/ 278673 h 399429"/>
              <a:gd name="connsiteX49" fmla="*/ 304098 w 599144"/>
              <a:gd name="connsiteY49" fmla="*/ 296277 h 399429"/>
              <a:gd name="connsiteX50" fmla="*/ 361872 w 599144"/>
              <a:gd name="connsiteY50" fmla="*/ 354749 h 399429"/>
              <a:gd name="connsiteX51" fmla="*/ 350413 w 599144"/>
              <a:gd name="connsiteY51" fmla="*/ 367739 h 399429"/>
              <a:gd name="connsiteX52" fmla="*/ 333394 w 599144"/>
              <a:gd name="connsiteY52" fmla="*/ 365202 h 399429"/>
              <a:gd name="connsiteX53" fmla="*/ 272540 w 599144"/>
              <a:gd name="connsiteY53" fmla="*/ 304257 h 399429"/>
              <a:gd name="connsiteX54" fmla="*/ 254936 w 599144"/>
              <a:gd name="connsiteY54" fmla="*/ 303662 h 399429"/>
              <a:gd name="connsiteX55" fmla="*/ 254340 w 599144"/>
              <a:gd name="connsiteY55" fmla="*/ 321266 h 399429"/>
              <a:gd name="connsiteX56" fmla="*/ 306267 w 599144"/>
              <a:gd name="connsiteY56" fmla="*/ 374211 h 399429"/>
              <a:gd name="connsiteX57" fmla="*/ 299864 w 599144"/>
              <a:gd name="connsiteY57" fmla="*/ 374613 h 399429"/>
              <a:gd name="connsiteX58" fmla="*/ 270277 w 599144"/>
              <a:gd name="connsiteY58" fmla="*/ 364637 h 399429"/>
              <a:gd name="connsiteX59" fmla="*/ 159336 w 599144"/>
              <a:gd name="connsiteY59" fmla="*/ 278307 h 399429"/>
              <a:gd name="connsiteX60" fmla="*/ 120856 w 599144"/>
              <a:gd name="connsiteY60" fmla="*/ 248757 h 399429"/>
              <a:gd name="connsiteX61" fmla="*/ 100000 w 599144"/>
              <a:gd name="connsiteY61" fmla="*/ 232995 h 399429"/>
              <a:gd name="connsiteX62" fmla="*/ 146645 w 599144"/>
              <a:gd name="connsiteY62" fmla="*/ 108593 h 399429"/>
              <a:gd name="connsiteX63" fmla="*/ 191977 w 599144"/>
              <a:gd name="connsiteY63" fmla="*/ 105161 h 399429"/>
              <a:gd name="connsiteX64" fmla="*/ 220553 w 599144"/>
              <a:gd name="connsiteY64" fmla="*/ 102760 h 399429"/>
              <a:gd name="connsiteX65" fmla="*/ 188011 w 599144"/>
              <a:gd name="connsiteY65" fmla="*/ 167949 h 399429"/>
              <a:gd name="connsiteX66" fmla="*/ 205664 w 599144"/>
              <a:gd name="connsiteY66" fmla="*/ 194800 h 399429"/>
              <a:gd name="connsiteX67" fmla="*/ 227053 w 599144"/>
              <a:gd name="connsiteY67" fmla="*/ 200298 h 399429"/>
              <a:gd name="connsiteX68" fmla="*/ 281860 w 599144"/>
              <a:gd name="connsiteY68" fmla="*/ 174530 h 399429"/>
              <a:gd name="connsiteX69" fmla="*/ 310121 w 599144"/>
              <a:gd name="connsiteY69" fmla="*/ 165564 h 399429"/>
              <a:gd name="connsiteX70" fmla="*/ 364856 w 599144"/>
              <a:gd name="connsiteY70" fmla="*/ 212366 h 399429"/>
              <a:gd name="connsiteX71" fmla="*/ 451952 w 599144"/>
              <a:gd name="connsiteY71" fmla="*/ 294036 h 399429"/>
              <a:gd name="connsiteX72" fmla="*/ 446962 w 599144"/>
              <a:gd name="connsiteY72" fmla="*/ 314003 h 399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99144" h="399429">
                <a:moveTo>
                  <a:pt x="593537" y="28043"/>
                </a:moveTo>
                <a:cubicBezTo>
                  <a:pt x="590215" y="25708"/>
                  <a:pt x="585957" y="25135"/>
                  <a:pt x="582138" y="26547"/>
                </a:cubicBezTo>
                <a:lnTo>
                  <a:pt x="480577" y="63483"/>
                </a:lnTo>
                <a:cubicBezTo>
                  <a:pt x="467986" y="68058"/>
                  <a:pt x="457960" y="77280"/>
                  <a:pt x="452352" y="89445"/>
                </a:cubicBezTo>
                <a:cubicBezTo>
                  <a:pt x="451301" y="91726"/>
                  <a:pt x="450611" y="94095"/>
                  <a:pt x="449919" y="96462"/>
                </a:cubicBezTo>
                <a:cubicBezTo>
                  <a:pt x="432480" y="91504"/>
                  <a:pt x="400070" y="81149"/>
                  <a:pt x="367861" y="64554"/>
                </a:cubicBezTo>
                <a:cubicBezTo>
                  <a:pt x="326304" y="43135"/>
                  <a:pt x="291130" y="45872"/>
                  <a:pt x="250836" y="76168"/>
                </a:cubicBezTo>
                <a:cubicBezTo>
                  <a:pt x="234636" y="76440"/>
                  <a:pt x="211999" y="78388"/>
                  <a:pt x="189789" y="80345"/>
                </a:cubicBezTo>
                <a:cubicBezTo>
                  <a:pt x="175823" y="81578"/>
                  <a:pt x="162624" y="82712"/>
                  <a:pt x="151921" y="83365"/>
                </a:cubicBezTo>
                <a:cubicBezTo>
                  <a:pt x="151658" y="76936"/>
                  <a:pt x="150154" y="70557"/>
                  <a:pt x="147379" y="64531"/>
                </a:cubicBezTo>
                <a:cubicBezTo>
                  <a:pt x="141771" y="52364"/>
                  <a:pt x="131746" y="43142"/>
                  <a:pt x="119154" y="38569"/>
                </a:cubicBezTo>
                <a:lnTo>
                  <a:pt x="17592" y="1631"/>
                </a:lnTo>
                <a:cubicBezTo>
                  <a:pt x="13785" y="232"/>
                  <a:pt x="9502" y="804"/>
                  <a:pt x="6194" y="3127"/>
                </a:cubicBezTo>
                <a:cubicBezTo>
                  <a:pt x="2859" y="5464"/>
                  <a:pt x="876" y="9271"/>
                  <a:pt x="876" y="13335"/>
                </a:cubicBezTo>
                <a:lnTo>
                  <a:pt x="876" y="262491"/>
                </a:lnTo>
                <a:cubicBezTo>
                  <a:pt x="876" y="269377"/>
                  <a:pt x="6448" y="274950"/>
                  <a:pt x="13334" y="274950"/>
                </a:cubicBezTo>
                <a:lnTo>
                  <a:pt x="49722" y="274950"/>
                </a:lnTo>
                <a:cubicBezTo>
                  <a:pt x="65198" y="274950"/>
                  <a:pt x="79596" y="267650"/>
                  <a:pt x="88904" y="255863"/>
                </a:cubicBezTo>
                <a:cubicBezTo>
                  <a:pt x="93861" y="259633"/>
                  <a:pt x="99734" y="264048"/>
                  <a:pt x="105892" y="268672"/>
                </a:cubicBezTo>
                <a:cubicBezTo>
                  <a:pt x="120430" y="279610"/>
                  <a:pt x="136343" y="291543"/>
                  <a:pt x="143326" y="297396"/>
                </a:cubicBezTo>
                <a:cubicBezTo>
                  <a:pt x="189715" y="336229"/>
                  <a:pt x="245484" y="378165"/>
                  <a:pt x="256591" y="385464"/>
                </a:cubicBezTo>
                <a:cubicBezTo>
                  <a:pt x="266968" y="392277"/>
                  <a:pt x="285654" y="399529"/>
                  <a:pt x="299864" y="399529"/>
                </a:cubicBezTo>
                <a:cubicBezTo>
                  <a:pt x="305424" y="399529"/>
                  <a:pt x="319427" y="399529"/>
                  <a:pt x="329258" y="391219"/>
                </a:cubicBezTo>
                <a:cubicBezTo>
                  <a:pt x="339392" y="395197"/>
                  <a:pt x="350316" y="395003"/>
                  <a:pt x="360475" y="390525"/>
                </a:cubicBezTo>
                <a:cubicBezTo>
                  <a:pt x="370609" y="386060"/>
                  <a:pt x="378809" y="377642"/>
                  <a:pt x="383578" y="367409"/>
                </a:cubicBezTo>
                <a:cubicBezTo>
                  <a:pt x="393310" y="369404"/>
                  <a:pt x="404491" y="367944"/>
                  <a:pt x="414625" y="362859"/>
                </a:cubicBezTo>
                <a:cubicBezTo>
                  <a:pt x="424126" y="358102"/>
                  <a:pt x="431122" y="350900"/>
                  <a:pt x="434868" y="342481"/>
                </a:cubicBezTo>
                <a:cubicBezTo>
                  <a:pt x="443871" y="343308"/>
                  <a:pt x="453483" y="340377"/>
                  <a:pt x="462083" y="333794"/>
                </a:cubicBezTo>
                <a:cubicBezTo>
                  <a:pt x="474372" y="324401"/>
                  <a:pt x="479999" y="310528"/>
                  <a:pt x="478407" y="296842"/>
                </a:cubicBezTo>
                <a:lnTo>
                  <a:pt x="510008" y="279360"/>
                </a:lnTo>
                <a:cubicBezTo>
                  <a:pt x="519262" y="291904"/>
                  <a:pt x="533971" y="299864"/>
                  <a:pt x="550006" y="299864"/>
                </a:cubicBezTo>
                <a:lnTo>
                  <a:pt x="586394" y="299864"/>
                </a:lnTo>
                <a:cubicBezTo>
                  <a:pt x="593280" y="299864"/>
                  <a:pt x="598852" y="294292"/>
                  <a:pt x="598852" y="287406"/>
                </a:cubicBezTo>
                <a:lnTo>
                  <a:pt x="598852" y="38251"/>
                </a:lnTo>
                <a:cubicBezTo>
                  <a:pt x="598853" y="34187"/>
                  <a:pt x="596870" y="30379"/>
                  <a:pt x="593537" y="28043"/>
                </a:cubicBezTo>
                <a:close/>
                <a:moveTo>
                  <a:pt x="446962" y="314003"/>
                </a:moveTo>
                <a:cubicBezTo>
                  <a:pt x="442740" y="317239"/>
                  <a:pt x="436828" y="319040"/>
                  <a:pt x="434200" y="316412"/>
                </a:cubicBezTo>
                <a:cubicBezTo>
                  <a:pt x="434066" y="316278"/>
                  <a:pt x="433858" y="316291"/>
                  <a:pt x="433720" y="316162"/>
                </a:cubicBezTo>
                <a:cubicBezTo>
                  <a:pt x="433482" y="315941"/>
                  <a:pt x="433364" y="315644"/>
                  <a:pt x="433106" y="315438"/>
                </a:cubicBezTo>
                <a:cubicBezTo>
                  <a:pt x="424200" y="308406"/>
                  <a:pt x="384296" y="267578"/>
                  <a:pt x="359636" y="241859"/>
                </a:cubicBezTo>
                <a:cubicBezTo>
                  <a:pt x="354880" y="236883"/>
                  <a:pt x="346984" y="236700"/>
                  <a:pt x="342032" y="241482"/>
                </a:cubicBezTo>
                <a:cubicBezTo>
                  <a:pt x="337057" y="246239"/>
                  <a:pt x="336886" y="254122"/>
                  <a:pt x="341655" y="259086"/>
                </a:cubicBezTo>
                <a:cubicBezTo>
                  <a:pt x="347443" y="265127"/>
                  <a:pt x="393908" y="313520"/>
                  <a:pt x="412505" y="330445"/>
                </a:cubicBezTo>
                <a:cubicBezTo>
                  <a:pt x="411116" y="335915"/>
                  <a:pt x="406045" y="339293"/>
                  <a:pt x="403470" y="340585"/>
                </a:cubicBezTo>
                <a:cubicBezTo>
                  <a:pt x="395489" y="344587"/>
                  <a:pt x="387168" y="343918"/>
                  <a:pt x="384053" y="341023"/>
                </a:cubicBezTo>
                <a:cubicBezTo>
                  <a:pt x="383961" y="340936"/>
                  <a:pt x="383822" y="340941"/>
                  <a:pt x="383727" y="340857"/>
                </a:cubicBezTo>
                <a:cubicBezTo>
                  <a:pt x="383575" y="340721"/>
                  <a:pt x="383508" y="340531"/>
                  <a:pt x="383346" y="340402"/>
                </a:cubicBezTo>
                <a:cubicBezTo>
                  <a:pt x="368406" y="328467"/>
                  <a:pt x="330924" y="288636"/>
                  <a:pt x="322444" y="279415"/>
                </a:cubicBezTo>
                <a:cubicBezTo>
                  <a:pt x="317784" y="274341"/>
                  <a:pt x="309913" y="274025"/>
                  <a:pt x="304840" y="278673"/>
                </a:cubicBezTo>
                <a:cubicBezTo>
                  <a:pt x="299779" y="283333"/>
                  <a:pt x="299438" y="291216"/>
                  <a:pt x="304098" y="296277"/>
                </a:cubicBezTo>
                <a:cubicBezTo>
                  <a:pt x="304507" y="296720"/>
                  <a:pt x="341240" y="336344"/>
                  <a:pt x="361872" y="354749"/>
                </a:cubicBezTo>
                <a:cubicBezTo>
                  <a:pt x="359844" y="360575"/>
                  <a:pt x="355713" y="365399"/>
                  <a:pt x="350413" y="367739"/>
                </a:cubicBezTo>
                <a:cubicBezTo>
                  <a:pt x="346502" y="369477"/>
                  <a:pt x="340384" y="370368"/>
                  <a:pt x="333394" y="365202"/>
                </a:cubicBezTo>
                <a:cubicBezTo>
                  <a:pt x="315504" y="350033"/>
                  <a:pt x="279601" y="311815"/>
                  <a:pt x="272540" y="304257"/>
                </a:cubicBezTo>
                <a:cubicBezTo>
                  <a:pt x="267856" y="299220"/>
                  <a:pt x="259948" y="298966"/>
                  <a:pt x="254936" y="303662"/>
                </a:cubicBezTo>
                <a:cubicBezTo>
                  <a:pt x="249911" y="308358"/>
                  <a:pt x="249644" y="316242"/>
                  <a:pt x="254340" y="321266"/>
                </a:cubicBezTo>
                <a:cubicBezTo>
                  <a:pt x="262712" y="330226"/>
                  <a:pt x="287456" y="356453"/>
                  <a:pt x="306267" y="374211"/>
                </a:cubicBezTo>
                <a:cubicBezTo>
                  <a:pt x="304166" y="374467"/>
                  <a:pt x="301960" y="374613"/>
                  <a:pt x="299864" y="374613"/>
                </a:cubicBezTo>
                <a:cubicBezTo>
                  <a:pt x="291615" y="374613"/>
                  <a:pt x="277443" y="369346"/>
                  <a:pt x="270277" y="364637"/>
                </a:cubicBezTo>
                <a:cubicBezTo>
                  <a:pt x="261543" y="358894"/>
                  <a:pt x="206698" y="317969"/>
                  <a:pt x="159336" y="278307"/>
                </a:cubicBezTo>
                <a:cubicBezTo>
                  <a:pt x="152171" y="272297"/>
                  <a:pt x="135820" y="259998"/>
                  <a:pt x="120856" y="248757"/>
                </a:cubicBezTo>
                <a:cubicBezTo>
                  <a:pt x="112835" y="242736"/>
                  <a:pt x="105446" y="237185"/>
                  <a:pt x="100000" y="232995"/>
                </a:cubicBezTo>
                <a:lnTo>
                  <a:pt x="146645" y="108593"/>
                </a:lnTo>
                <a:cubicBezTo>
                  <a:pt x="158752" y="108064"/>
                  <a:pt x="174894" y="106668"/>
                  <a:pt x="191977" y="105161"/>
                </a:cubicBezTo>
                <a:cubicBezTo>
                  <a:pt x="201640" y="104310"/>
                  <a:pt x="211310" y="103480"/>
                  <a:pt x="220553" y="102760"/>
                </a:cubicBezTo>
                <a:cubicBezTo>
                  <a:pt x="206348" y="117336"/>
                  <a:pt x="185227" y="143465"/>
                  <a:pt x="188011" y="167949"/>
                </a:cubicBezTo>
                <a:cubicBezTo>
                  <a:pt x="189289" y="179093"/>
                  <a:pt x="195384" y="188376"/>
                  <a:pt x="205664" y="194800"/>
                </a:cubicBezTo>
                <a:cubicBezTo>
                  <a:pt x="211504" y="198449"/>
                  <a:pt x="218707" y="200298"/>
                  <a:pt x="227053" y="200298"/>
                </a:cubicBezTo>
                <a:cubicBezTo>
                  <a:pt x="244754" y="200298"/>
                  <a:pt x="268210" y="191478"/>
                  <a:pt x="281860" y="174530"/>
                </a:cubicBezTo>
                <a:cubicBezTo>
                  <a:pt x="293575" y="172839"/>
                  <a:pt x="301483" y="169847"/>
                  <a:pt x="310121" y="165564"/>
                </a:cubicBezTo>
                <a:cubicBezTo>
                  <a:pt x="324720" y="179287"/>
                  <a:pt x="344295" y="195420"/>
                  <a:pt x="364856" y="212366"/>
                </a:cubicBezTo>
                <a:cubicBezTo>
                  <a:pt x="400648" y="241856"/>
                  <a:pt x="441221" y="275288"/>
                  <a:pt x="451952" y="294036"/>
                </a:cubicBezTo>
                <a:cubicBezTo>
                  <a:pt x="457923" y="304464"/>
                  <a:pt x="449639" y="311959"/>
                  <a:pt x="446962" y="314003"/>
                </a:cubicBezTo>
                <a:close/>
              </a:path>
            </a:pathLst>
          </a:custGeom>
          <a:solidFill>
            <a:schemeClr val="tx1"/>
          </a:solidFill>
          <a:ln w="9525" cap="flat">
            <a:noFill/>
            <a:prstDash val="solid"/>
            <a:miter/>
          </a:ln>
        </p:spPr>
        <p:txBody>
          <a:bodyPr rtlCol="0" anchor="ctr"/>
          <a:lstStyle/>
          <a:p>
            <a:endParaRPr lang="es-MX" sz="900"/>
          </a:p>
        </p:txBody>
      </p:sp>
      <p:pic>
        <p:nvPicPr>
          <p:cNvPr id="29" name="Graphic 28" descr="Eye Scan with solid fill">
            <a:extLst>
              <a:ext uri="{FF2B5EF4-FFF2-40B4-BE49-F238E27FC236}">
                <a16:creationId xmlns:a16="http://schemas.microsoft.com/office/drawing/2014/main" id="{31A94E19-B4F8-9CBA-81FC-46C43C087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1278" y="3552307"/>
            <a:ext cx="352387" cy="352387"/>
          </a:xfrm>
          <a:prstGeom prst="rect">
            <a:avLst/>
          </a:prstGeom>
        </p:spPr>
      </p:pic>
      <p:pic>
        <p:nvPicPr>
          <p:cNvPr id="31" name="Graphic 30" descr="User with solid fill">
            <a:extLst>
              <a:ext uri="{FF2B5EF4-FFF2-40B4-BE49-F238E27FC236}">
                <a16:creationId xmlns:a16="http://schemas.microsoft.com/office/drawing/2014/main" id="{B9248657-B1B5-5FAE-48F4-61313CA8365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07003" y="5683094"/>
            <a:ext cx="352388" cy="352388"/>
          </a:xfrm>
          <a:prstGeom prst="rect">
            <a:avLst/>
          </a:prstGeom>
        </p:spPr>
      </p:pic>
      <p:pic>
        <p:nvPicPr>
          <p:cNvPr id="33" name="Graphic 32" descr="Teacher with solid fill">
            <a:extLst>
              <a:ext uri="{FF2B5EF4-FFF2-40B4-BE49-F238E27FC236}">
                <a16:creationId xmlns:a16="http://schemas.microsoft.com/office/drawing/2014/main" id="{DB1A5E28-B5A4-5FD9-6BAC-AE3A0DE30E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77377" y="5262479"/>
            <a:ext cx="352388" cy="352388"/>
          </a:xfrm>
          <a:prstGeom prst="rect">
            <a:avLst/>
          </a:prstGeom>
        </p:spPr>
      </p:pic>
    </p:spTree>
    <p:extLst>
      <p:ext uri="{BB962C8B-B14F-4D97-AF65-F5344CB8AC3E}">
        <p14:creationId xmlns:p14="http://schemas.microsoft.com/office/powerpoint/2010/main" val="1795539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1EC4D-D85A-ED8E-FC9D-61B42CC87BDE}"/>
              </a:ext>
            </a:extLst>
          </p:cNvPr>
          <p:cNvSpPr>
            <a:spLocks noGrp="1"/>
          </p:cNvSpPr>
          <p:nvPr>
            <p:ph type="title"/>
          </p:nvPr>
        </p:nvSpPr>
        <p:spPr/>
        <p:txBody>
          <a:bodyPr/>
          <a:lstStyle/>
          <a:p>
            <a:r>
              <a:rPr lang="en-GB" dirty="0"/>
              <a:t>Monitor</a:t>
            </a:r>
          </a:p>
        </p:txBody>
      </p:sp>
      <p:sp>
        <p:nvSpPr>
          <p:cNvPr id="3" name="Content Placeholder 2">
            <a:extLst>
              <a:ext uri="{FF2B5EF4-FFF2-40B4-BE49-F238E27FC236}">
                <a16:creationId xmlns:a16="http://schemas.microsoft.com/office/drawing/2014/main" id="{C3D620F2-8F4B-DB7C-BFDB-17CEBE552E6D}"/>
              </a:ext>
            </a:extLst>
          </p:cNvPr>
          <p:cNvSpPr>
            <a:spLocks noGrp="1"/>
          </p:cNvSpPr>
          <p:nvPr>
            <p:ph idx="1"/>
          </p:nvPr>
        </p:nvSpPr>
        <p:spPr>
          <a:xfrm>
            <a:off x="440694" y="1267316"/>
            <a:ext cx="11446505" cy="1059324"/>
          </a:xfrm>
        </p:spPr>
        <p:txBody>
          <a:bodyPr/>
          <a:lstStyle/>
          <a:p>
            <a:r>
              <a:rPr lang="en-GB" sz="1600" dirty="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rPr>
              <a:t>The Monitor function is a continuous process of measuring all governance performance against strategic AI goals. It involves the definition and gathering of a variety of metrics, reporting on these metrics at regular intervals to senior management, and auditing. A key aspect of monitoring is the assessment of outcomes and the establishment of feedback loops to improve success.</a:t>
            </a:r>
          </a:p>
          <a:p>
            <a:endParaRPr lang="en-GB" sz="1600" dirty="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6" name="Content Placeholder 5">
            <a:extLst>
              <a:ext uri="{FF2B5EF4-FFF2-40B4-BE49-F238E27FC236}">
                <a16:creationId xmlns:a16="http://schemas.microsoft.com/office/drawing/2014/main" id="{5D3124AA-46E9-6035-1BE6-F4C3C21A5C40}"/>
              </a:ext>
            </a:extLst>
          </p:cNvPr>
          <p:cNvSpPr>
            <a:spLocks noGrp="1"/>
          </p:cNvSpPr>
          <p:nvPr>
            <p:ph idx="31"/>
          </p:nvPr>
        </p:nvSpPr>
        <p:spPr>
          <a:xfrm>
            <a:off x="368435" y="2614445"/>
            <a:ext cx="7012080" cy="2129192"/>
          </a:xfrm>
        </p:spPr>
        <p:txBody>
          <a:bodyPr/>
          <a:lstStyle/>
          <a:p>
            <a:r>
              <a:rPr lang="en-GB" sz="1600" dirty="0">
                <a:latin typeface="Open Sans Light" panose="020B0606030504020204" pitchFamily="34" charset="0"/>
                <a:ea typeface="Open Sans Light" panose="020B0606030504020204" pitchFamily="34" charset="0"/>
                <a:cs typeface="Open Sans Light" panose="020B0606030504020204" pitchFamily="34" charset="0"/>
              </a:rPr>
              <a:t>There is a wide range of metrics that enterprises may wish to monitor. Categories of metrics and examples include:</a:t>
            </a:r>
          </a:p>
          <a:p>
            <a:pPr marL="342900" indent="-342900">
              <a:buClr>
                <a:srgbClr val="92D050"/>
              </a:buClr>
              <a:buFont typeface="Wingdings" panose="05000000000000000000" pitchFamily="2" charset="2"/>
              <a:buChar char="ü"/>
            </a:pPr>
            <a:r>
              <a:rPr lang="en-GB" sz="1600" b="1" dirty="0">
                <a:latin typeface="Open Sans Light" panose="020B0606030504020204" pitchFamily="34" charset="0"/>
                <a:ea typeface="Open Sans Light" panose="020B0606030504020204" pitchFamily="34" charset="0"/>
                <a:cs typeface="Open Sans Light" panose="020B0606030504020204" pitchFamily="34" charset="0"/>
              </a:rPr>
              <a:t>Model accuracy</a:t>
            </a:r>
            <a:r>
              <a:rPr lang="en-GB" sz="1600" dirty="0">
                <a:latin typeface="Open Sans Light" panose="020B0606030504020204" pitchFamily="34" charset="0"/>
                <a:ea typeface="Open Sans Light" panose="020B0606030504020204" pitchFamily="34" charset="0"/>
                <a:cs typeface="Open Sans Light" panose="020B0606030504020204" pitchFamily="34" charset="0"/>
              </a:rPr>
              <a:t>. Retrieval quality, relevance</a:t>
            </a:r>
          </a:p>
          <a:p>
            <a:pPr marL="342900" indent="-342900">
              <a:buClr>
                <a:srgbClr val="92D050"/>
              </a:buClr>
              <a:buFont typeface="Wingdings" panose="05000000000000000000" pitchFamily="2" charset="2"/>
              <a:buChar char="ü"/>
            </a:pPr>
            <a:r>
              <a:rPr lang="en-GB" sz="1600" b="1" dirty="0">
                <a:latin typeface="Open Sans Light" panose="020B0606030504020204" pitchFamily="34" charset="0"/>
                <a:ea typeface="Open Sans Light" panose="020B0606030504020204" pitchFamily="34" charset="0"/>
                <a:cs typeface="Open Sans Light" panose="020B0606030504020204" pitchFamily="34" charset="0"/>
              </a:rPr>
              <a:t>Performance</a:t>
            </a:r>
            <a:r>
              <a:rPr lang="en-GB" sz="1600" dirty="0">
                <a:latin typeface="Open Sans Light" panose="020B0606030504020204" pitchFamily="34" charset="0"/>
                <a:ea typeface="Open Sans Light" panose="020B0606030504020204" pitchFamily="34" charset="0"/>
                <a:cs typeface="Open Sans Light" panose="020B0606030504020204" pitchFamily="34" charset="0"/>
              </a:rPr>
              <a:t>. Intent, speed, data quality</a:t>
            </a:r>
          </a:p>
          <a:p>
            <a:pPr marL="342900" indent="-342900">
              <a:buClr>
                <a:srgbClr val="92D050"/>
              </a:buClr>
              <a:buFont typeface="Wingdings" panose="05000000000000000000" pitchFamily="2" charset="2"/>
              <a:buChar char="ü"/>
            </a:pPr>
            <a:r>
              <a:rPr lang="en-GB" sz="1600" b="1" dirty="0">
                <a:latin typeface="Open Sans Light" panose="020B0606030504020204" pitchFamily="34" charset="0"/>
                <a:ea typeface="Open Sans Light" panose="020B0606030504020204" pitchFamily="34" charset="0"/>
                <a:cs typeface="Open Sans Light" panose="020B0606030504020204" pitchFamily="34" charset="0"/>
              </a:rPr>
              <a:t>Cost</a:t>
            </a:r>
            <a:r>
              <a:rPr lang="en-GB" sz="1600" dirty="0">
                <a:latin typeface="Open Sans Light" panose="020B0606030504020204" pitchFamily="34" charset="0"/>
                <a:ea typeface="Open Sans Light" panose="020B0606030504020204" pitchFamily="34" charset="0"/>
                <a:cs typeface="Open Sans Light" panose="020B0606030504020204" pitchFamily="34" charset="0"/>
              </a:rPr>
              <a:t>. Compute spend, cost-per-prompt, cost-per-model</a:t>
            </a:r>
          </a:p>
          <a:p>
            <a:pPr marL="342900" indent="-342900">
              <a:buClr>
                <a:srgbClr val="92D050"/>
              </a:buClr>
              <a:buFont typeface="Wingdings" panose="05000000000000000000" pitchFamily="2" charset="2"/>
              <a:buChar char="ü"/>
            </a:pPr>
            <a:r>
              <a:rPr lang="en-GB" sz="1600" b="1" dirty="0">
                <a:latin typeface="Open Sans Light" panose="020B0606030504020204" pitchFamily="34" charset="0"/>
                <a:ea typeface="Open Sans Light" panose="020B0606030504020204" pitchFamily="34" charset="0"/>
                <a:cs typeface="Open Sans Light" panose="020B0606030504020204" pitchFamily="34" charset="0"/>
              </a:rPr>
              <a:t>Responsible AI outcomes</a:t>
            </a:r>
            <a:r>
              <a:rPr lang="en-GB" sz="1600" dirty="0">
                <a:latin typeface="Open Sans Light" panose="020B0606030504020204" pitchFamily="34" charset="0"/>
                <a:ea typeface="Open Sans Light" panose="020B0606030504020204" pitchFamily="34" charset="0"/>
                <a:cs typeface="Open Sans Light" panose="020B0606030504020204" pitchFamily="34" charset="0"/>
              </a:rPr>
              <a:t>. Prompt injections, private data, toxicity</a:t>
            </a:r>
          </a:p>
          <a:p>
            <a:pPr marL="342900" indent="-342900">
              <a:buClr>
                <a:srgbClr val="92D050"/>
              </a:buClr>
              <a:buFont typeface="Wingdings" panose="05000000000000000000" pitchFamily="2" charset="2"/>
              <a:buChar char="ü"/>
            </a:pPr>
            <a:r>
              <a:rPr lang="en-GB" sz="1600" b="1" dirty="0">
                <a:latin typeface="Open Sans Light" panose="020B0606030504020204" pitchFamily="34" charset="0"/>
                <a:ea typeface="Open Sans Light" panose="020B0606030504020204" pitchFamily="34" charset="0"/>
                <a:cs typeface="Open Sans Light" panose="020B0606030504020204" pitchFamily="34" charset="0"/>
              </a:rPr>
              <a:t>Third-party performance</a:t>
            </a:r>
            <a:r>
              <a:rPr lang="en-GB" sz="1600" dirty="0">
                <a:latin typeface="Open Sans Light" panose="020B0606030504020204" pitchFamily="34" charset="0"/>
                <a:ea typeface="Open Sans Light" panose="020B0606030504020204" pitchFamily="34" charset="0"/>
                <a:cs typeface="Open Sans Light" panose="020B0606030504020204" pitchFamily="34" charset="0"/>
              </a:rPr>
              <a:t>. Brand &amp; regulatory risk</a:t>
            </a:r>
          </a:p>
          <a:p>
            <a:pPr marL="342900" indent="-342900">
              <a:buClr>
                <a:srgbClr val="92D050"/>
              </a:buClr>
              <a:buFont typeface="Wingdings" panose="05000000000000000000" pitchFamily="2" charset="2"/>
              <a:buChar char="ü"/>
            </a:pPr>
            <a:r>
              <a:rPr lang="en-GB" sz="1600" b="1" dirty="0">
                <a:latin typeface="Open Sans Light" panose="020B0606030504020204" pitchFamily="34" charset="0"/>
                <a:ea typeface="Open Sans Light" panose="020B0606030504020204" pitchFamily="34" charset="0"/>
                <a:cs typeface="Open Sans Light" panose="020B0606030504020204" pitchFamily="34" charset="0"/>
              </a:rPr>
              <a:t>Alignment with corporate governance metrics</a:t>
            </a:r>
            <a:r>
              <a:rPr lang="en-GB" sz="1600" dirty="0">
                <a:latin typeface="Open Sans Light" panose="020B0606030504020204" pitchFamily="34" charset="0"/>
                <a:ea typeface="Open Sans Light" panose="020B0606030504020204" pitchFamily="34" charset="0"/>
                <a:cs typeface="Open Sans Light" panose="020B0606030504020204" pitchFamily="34" charset="0"/>
              </a:rPr>
              <a:t>. Ethical behavior, stakeholder engagement, risk oversight</a:t>
            </a:r>
          </a:p>
          <a:p>
            <a:endParaRPr lang="en-GB" sz="1600" dirty="0">
              <a:latin typeface="Open Sans Light" panose="020B0606030504020204" pitchFamily="34" charset="0"/>
              <a:ea typeface="Open Sans Light" panose="020B0606030504020204" pitchFamily="34" charset="0"/>
              <a:cs typeface="Open Sans Light" panose="020B0606030504020204" pitchFamily="34" charset="0"/>
            </a:endParaRPr>
          </a:p>
          <a:p>
            <a:endParaRPr lang="en-GB" sz="1600" dirty="0">
              <a:latin typeface="Open Sans Light" panose="020B0606030504020204" pitchFamily="34" charset="0"/>
              <a:ea typeface="Open Sans Light" panose="020B0606030504020204" pitchFamily="34" charset="0"/>
              <a:cs typeface="Open Sans Light" panose="020B0606030504020204" pitchFamily="34" charset="0"/>
            </a:endParaRPr>
          </a:p>
          <a:p>
            <a:endParaRPr lang="en-GB" sz="1600" dirty="0">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34" name="Rectangle: Rounded Corners 33">
            <a:extLst>
              <a:ext uri="{FF2B5EF4-FFF2-40B4-BE49-F238E27FC236}">
                <a16:creationId xmlns:a16="http://schemas.microsoft.com/office/drawing/2014/main" id="{BCD56BFD-CE29-B783-EA3C-3026F4AB54C7}"/>
              </a:ext>
            </a:extLst>
          </p:cNvPr>
          <p:cNvSpPr/>
          <p:nvPr/>
        </p:nvSpPr>
        <p:spPr>
          <a:xfrm>
            <a:off x="7525049" y="2482282"/>
            <a:ext cx="3884859" cy="3534857"/>
          </a:xfrm>
          <a:prstGeom prst="roundRect">
            <a:avLst>
              <a:gd name="adj" fmla="val 3830"/>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solidFill>
                  <a:schemeClr val="tx1"/>
                </a:solidFill>
              </a:rPr>
              <a:t>Enterprises will likely want to gather metrics across their entire AI estates, but collecting and monitoring such a wide variety of data is a challenge. No one governance system will capture all required data; integrating disparate data sources remains difficult, and enterprises may want to retain separate monitoring anyway for efficiency and operational reasons.</a:t>
            </a:r>
          </a:p>
        </p:txBody>
      </p:sp>
    </p:spTree>
    <p:extLst>
      <p:ext uri="{BB962C8B-B14F-4D97-AF65-F5344CB8AC3E}">
        <p14:creationId xmlns:p14="http://schemas.microsoft.com/office/powerpoint/2010/main" val="3832232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0D1FE-5F83-ECEF-54D7-2AC5DC017B9C}"/>
              </a:ext>
            </a:extLst>
          </p:cNvPr>
          <p:cNvSpPr>
            <a:spLocks noGrp="1"/>
          </p:cNvSpPr>
          <p:nvPr>
            <p:ph type="title"/>
          </p:nvPr>
        </p:nvSpPr>
        <p:spPr/>
        <p:txBody>
          <a:bodyPr/>
          <a:lstStyle/>
          <a:p>
            <a:r>
              <a:rPr lang="en-GB"/>
              <a:t>Data Governance</a:t>
            </a:r>
          </a:p>
        </p:txBody>
      </p:sp>
      <p:sp>
        <p:nvSpPr>
          <p:cNvPr id="6" name="Rectangle 5">
            <a:extLst>
              <a:ext uri="{FF2B5EF4-FFF2-40B4-BE49-F238E27FC236}">
                <a16:creationId xmlns:a16="http://schemas.microsoft.com/office/drawing/2014/main" id="{FE17B403-E461-BC95-809C-BF40527C9519}"/>
              </a:ext>
            </a:extLst>
          </p:cNvPr>
          <p:cNvSpPr/>
          <p:nvPr/>
        </p:nvSpPr>
        <p:spPr>
          <a:xfrm>
            <a:off x="625614" y="1075292"/>
            <a:ext cx="2560493" cy="4882163"/>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8CF441E-6583-0AB9-F5FB-D44FC942BEA1}"/>
              </a:ext>
            </a:extLst>
          </p:cNvPr>
          <p:cNvSpPr/>
          <p:nvPr/>
        </p:nvSpPr>
        <p:spPr>
          <a:xfrm>
            <a:off x="3419040" y="1075292"/>
            <a:ext cx="2560493" cy="4882163"/>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7A33064-D8C6-F128-3BD5-5C6C6822648C}"/>
              </a:ext>
            </a:extLst>
          </p:cNvPr>
          <p:cNvSpPr/>
          <p:nvPr/>
        </p:nvSpPr>
        <p:spPr>
          <a:xfrm>
            <a:off x="6212466" y="1075292"/>
            <a:ext cx="2560493" cy="4882163"/>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9240124-2157-BE7F-0F0C-3770D8D1D2EF}"/>
              </a:ext>
            </a:extLst>
          </p:cNvPr>
          <p:cNvSpPr/>
          <p:nvPr/>
        </p:nvSpPr>
        <p:spPr>
          <a:xfrm>
            <a:off x="9005893" y="1075292"/>
            <a:ext cx="2560493" cy="4882163"/>
          </a:xfrm>
          <a:prstGeom prst="rect">
            <a:avLst/>
          </a:prstGeom>
          <a:solidFill>
            <a:schemeClr val="accent1">
              <a:lumMod val="20000"/>
              <a:lumOff val="80000"/>
            </a:schemeClr>
          </a:solidFill>
          <a:ln>
            <a:solidFill>
              <a:schemeClr val="accent1">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FC099297-B976-CC0D-0044-FCEBA06A47E3}"/>
              </a:ext>
            </a:extLst>
          </p:cNvPr>
          <p:cNvPicPr>
            <a:picLocks noChangeAspect="1"/>
          </p:cNvPicPr>
          <p:nvPr/>
        </p:nvPicPr>
        <p:blipFill>
          <a:blip r:embed="rId2"/>
          <a:stretch>
            <a:fillRect/>
          </a:stretch>
        </p:blipFill>
        <p:spPr>
          <a:xfrm>
            <a:off x="1248629" y="1666882"/>
            <a:ext cx="1314462" cy="1314462"/>
          </a:xfrm>
          <a:prstGeom prst="rect">
            <a:avLst/>
          </a:prstGeom>
        </p:spPr>
      </p:pic>
      <p:sp>
        <p:nvSpPr>
          <p:cNvPr id="18" name="Rectangle 17">
            <a:extLst>
              <a:ext uri="{FF2B5EF4-FFF2-40B4-BE49-F238E27FC236}">
                <a16:creationId xmlns:a16="http://schemas.microsoft.com/office/drawing/2014/main" id="{EDFA393E-E3A4-F86E-367F-F8408B165CC8}"/>
              </a:ext>
            </a:extLst>
          </p:cNvPr>
          <p:cNvSpPr/>
          <p:nvPr/>
        </p:nvSpPr>
        <p:spPr>
          <a:xfrm>
            <a:off x="182518" y="1208173"/>
            <a:ext cx="11817927" cy="559544"/>
          </a:xfrm>
          <a:prstGeom prst="rect">
            <a:avLst/>
          </a:prstGeom>
          <a:solidFill>
            <a:schemeClr val="accent1">
              <a:alpha val="46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275136B-C809-9294-FDDF-C9B3DB7E4A6D}"/>
              </a:ext>
            </a:extLst>
          </p:cNvPr>
          <p:cNvSpPr txBox="1"/>
          <p:nvPr/>
        </p:nvSpPr>
        <p:spPr>
          <a:xfrm>
            <a:off x="3371026" y="1271255"/>
            <a:ext cx="5440913" cy="369332"/>
          </a:xfrm>
          <a:prstGeom prst="rect">
            <a:avLst/>
          </a:prstGeom>
          <a:noFill/>
        </p:spPr>
        <p:txBody>
          <a:bodyPr wrap="none" lIns="91440" rtlCol="0">
            <a:spAutoFit/>
          </a:bodyPr>
          <a:lstStyle/>
          <a:p>
            <a:pPr>
              <a:spcAft>
                <a:spcPts val="600"/>
              </a:spcAft>
              <a:buClr>
                <a:schemeClr val="tx2"/>
              </a:buClr>
            </a:pPr>
            <a:r>
              <a:rPr lang="en-US" sz="1800" b="1"/>
              <a:t>Key Elements of a Data Governance Approach</a:t>
            </a:r>
          </a:p>
        </p:txBody>
      </p:sp>
      <p:pic>
        <p:nvPicPr>
          <p:cNvPr id="20" name="Picture 19">
            <a:extLst>
              <a:ext uri="{FF2B5EF4-FFF2-40B4-BE49-F238E27FC236}">
                <a16:creationId xmlns:a16="http://schemas.microsoft.com/office/drawing/2014/main" id="{E6142A77-D82B-FDDB-D7BB-9D8F7BD6BF2D}"/>
              </a:ext>
            </a:extLst>
          </p:cNvPr>
          <p:cNvPicPr>
            <a:picLocks noChangeAspect="1"/>
          </p:cNvPicPr>
          <p:nvPr/>
        </p:nvPicPr>
        <p:blipFill>
          <a:blip r:embed="rId3"/>
          <a:stretch>
            <a:fillRect/>
          </a:stretch>
        </p:blipFill>
        <p:spPr>
          <a:xfrm>
            <a:off x="4116455" y="1840425"/>
            <a:ext cx="1165662" cy="1165662"/>
          </a:xfrm>
          <a:prstGeom prst="rect">
            <a:avLst/>
          </a:prstGeom>
        </p:spPr>
      </p:pic>
      <p:pic>
        <p:nvPicPr>
          <p:cNvPr id="22" name="Picture 21">
            <a:extLst>
              <a:ext uri="{FF2B5EF4-FFF2-40B4-BE49-F238E27FC236}">
                <a16:creationId xmlns:a16="http://schemas.microsoft.com/office/drawing/2014/main" id="{9D6AFFCE-B256-9296-1DCB-ADBAACB150B3}"/>
              </a:ext>
            </a:extLst>
          </p:cNvPr>
          <p:cNvPicPr>
            <a:picLocks noChangeAspect="1"/>
          </p:cNvPicPr>
          <p:nvPr/>
        </p:nvPicPr>
        <p:blipFill>
          <a:blip r:embed="rId4"/>
          <a:stretch>
            <a:fillRect/>
          </a:stretch>
        </p:blipFill>
        <p:spPr>
          <a:xfrm>
            <a:off x="7066683" y="1972485"/>
            <a:ext cx="852055" cy="852055"/>
          </a:xfrm>
          <a:prstGeom prst="rect">
            <a:avLst/>
          </a:prstGeom>
        </p:spPr>
      </p:pic>
      <p:pic>
        <p:nvPicPr>
          <p:cNvPr id="24" name="Picture 23">
            <a:extLst>
              <a:ext uri="{FF2B5EF4-FFF2-40B4-BE49-F238E27FC236}">
                <a16:creationId xmlns:a16="http://schemas.microsoft.com/office/drawing/2014/main" id="{65EDD9DB-F659-E556-BE76-3C71BE61EDE8}"/>
              </a:ext>
            </a:extLst>
          </p:cNvPr>
          <p:cNvPicPr>
            <a:picLocks noChangeAspect="1"/>
          </p:cNvPicPr>
          <p:nvPr/>
        </p:nvPicPr>
        <p:blipFill>
          <a:blip r:embed="rId5"/>
          <a:stretch>
            <a:fillRect/>
          </a:stretch>
        </p:blipFill>
        <p:spPr>
          <a:xfrm>
            <a:off x="9752852" y="1889969"/>
            <a:ext cx="1066574" cy="1066574"/>
          </a:xfrm>
          <a:prstGeom prst="rect">
            <a:avLst/>
          </a:prstGeom>
        </p:spPr>
      </p:pic>
      <p:sp>
        <p:nvSpPr>
          <p:cNvPr id="7" name="TextBox 6">
            <a:extLst>
              <a:ext uri="{FF2B5EF4-FFF2-40B4-BE49-F238E27FC236}">
                <a16:creationId xmlns:a16="http://schemas.microsoft.com/office/drawing/2014/main" id="{E83A19F0-4EB8-533E-8188-566933D84850}"/>
              </a:ext>
            </a:extLst>
          </p:cNvPr>
          <p:cNvSpPr txBox="1"/>
          <p:nvPr/>
        </p:nvSpPr>
        <p:spPr>
          <a:xfrm>
            <a:off x="773776" y="3029309"/>
            <a:ext cx="2264168" cy="2754600"/>
          </a:xfrm>
          <a:prstGeom prst="rect">
            <a:avLst/>
          </a:prstGeom>
          <a:noFill/>
        </p:spPr>
        <p:txBody>
          <a:bodyPr wrap="square" lIns="91440" rtlCol="0">
            <a:spAutoFit/>
          </a:bodyPr>
          <a:lstStyle/>
          <a:p>
            <a:pPr algn="ctr">
              <a:spcAft>
                <a:spcPts val="600"/>
              </a:spcAft>
              <a:buClr>
                <a:schemeClr val="tx2"/>
              </a:buClr>
            </a:pPr>
            <a:r>
              <a:rPr lang="en-US" sz="1200" b="1"/>
              <a:t>Data Quality and Integrity</a:t>
            </a:r>
          </a:p>
          <a:p>
            <a:pPr>
              <a:spcAft>
                <a:spcPts val="600"/>
              </a:spcAft>
              <a:buClr>
                <a:schemeClr val="tx2"/>
              </a:buClr>
            </a:pPr>
            <a:r>
              <a:rPr lang="en-US" sz="1200"/>
              <a:t>In examining the quality of data, we also evaluate accuracy of the dataset, the completeness of dataset (are there critical variables necessary for our analysis and if data proxies are being used, what justifies this replacement), and the timeliness of the dataset. Data collected 10 years ago may have little utility today, depending on the use case. </a:t>
            </a:r>
          </a:p>
        </p:txBody>
      </p:sp>
      <p:sp>
        <p:nvSpPr>
          <p:cNvPr id="25" name="TextBox 24">
            <a:extLst>
              <a:ext uri="{FF2B5EF4-FFF2-40B4-BE49-F238E27FC236}">
                <a16:creationId xmlns:a16="http://schemas.microsoft.com/office/drawing/2014/main" id="{DB99E50F-AA89-752F-BA69-F1920680D162}"/>
              </a:ext>
            </a:extLst>
          </p:cNvPr>
          <p:cNvSpPr txBox="1"/>
          <p:nvPr/>
        </p:nvSpPr>
        <p:spPr>
          <a:xfrm>
            <a:off x="3567202" y="3171129"/>
            <a:ext cx="2264168" cy="2385268"/>
          </a:xfrm>
          <a:prstGeom prst="rect">
            <a:avLst/>
          </a:prstGeom>
          <a:noFill/>
        </p:spPr>
        <p:txBody>
          <a:bodyPr wrap="square" lIns="91440" rtlCol="0">
            <a:spAutoFit/>
          </a:bodyPr>
          <a:lstStyle/>
          <a:p>
            <a:pPr algn="ctr">
              <a:spcAft>
                <a:spcPts val="600"/>
              </a:spcAft>
              <a:buClr>
                <a:schemeClr val="tx2"/>
              </a:buClr>
            </a:pPr>
            <a:r>
              <a:rPr lang="en-US" sz="1200" b="1" dirty="0"/>
              <a:t>Data Privacy and Security</a:t>
            </a:r>
          </a:p>
          <a:p>
            <a:pPr>
              <a:spcAft>
                <a:spcPts val="600"/>
              </a:spcAft>
              <a:buClr>
                <a:schemeClr val="tx2"/>
              </a:buClr>
            </a:pPr>
            <a:r>
              <a:rPr lang="en-US" sz="1200" dirty="0"/>
              <a:t>This encompasses how well data collection practices are adhering to legal standards and other contractual obligations. Governance teams should also continuously review who is authorized to access different datasets and why, and ensure data is encrypted in transit and at rest. </a:t>
            </a:r>
          </a:p>
        </p:txBody>
      </p:sp>
      <p:sp>
        <p:nvSpPr>
          <p:cNvPr id="26" name="TextBox 25">
            <a:extLst>
              <a:ext uri="{FF2B5EF4-FFF2-40B4-BE49-F238E27FC236}">
                <a16:creationId xmlns:a16="http://schemas.microsoft.com/office/drawing/2014/main" id="{3CE65857-0A30-D170-7E48-3060E1C9DDB3}"/>
              </a:ext>
            </a:extLst>
          </p:cNvPr>
          <p:cNvSpPr txBox="1"/>
          <p:nvPr/>
        </p:nvSpPr>
        <p:spPr>
          <a:xfrm>
            <a:off x="6360627" y="3078796"/>
            <a:ext cx="2264168" cy="2754600"/>
          </a:xfrm>
          <a:prstGeom prst="rect">
            <a:avLst/>
          </a:prstGeom>
          <a:noFill/>
        </p:spPr>
        <p:txBody>
          <a:bodyPr wrap="square" lIns="91440" rtlCol="0">
            <a:spAutoFit/>
          </a:bodyPr>
          <a:lstStyle/>
          <a:p>
            <a:pPr algn="ctr">
              <a:spcAft>
                <a:spcPts val="600"/>
              </a:spcAft>
              <a:buClr>
                <a:schemeClr val="tx2"/>
              </a:buClr>
            </a:pPr>
            <a:r>
              <a:rPr lang="en-US" sz="1200" b="1" dirty="0"/>
              <a:t>Data Life-Cycle Management</a:t>
            </a:r>
          </a:p>
          <a:p>
            <a:pPr>
              <a:spcAft>
                <a:spcPts val="600"/>
              </a:spcAft>
              <a:buClr>
                <a:schemeClr val="tx2"/>
              </a:buClr>
            </a:pPr>
            <a:r>
              <a:rPr lang="en-US" sz="1200" dirty="0"/>
              <a:t>Life-cycle management is a critical communication point for customers and partners. Organizations should review how and why data is collected, how and why data is being stored, provide guidelines on how data can be used, as well as detail what data is retained or deleted, and the manner of retention and/or deletion. </a:t>
            </a:r>
          </a:p>
        </p:txBody>
      </p:sp>
      <p:sp>
        <p:nvSpPr>
          <p:cNvPr id="27" name="TextBox 26">
            <a:extLst>
              <a:ext uri="{FF2B5EF4-FFF2-40B4-BE49-F238E27FC236}">
                <a16:creationId xmlns:a16="http://schemas.microsoft.com/office/drawing/2014/main" id="{067651A2-D329-DDE6-58DD-8C621390C219}"/>
              </a:ext>
            </a:extLst>
          </p:cNvPr>
          <p:cNvSpPr txBox="1"/>
          <p:nvPr/>
        </p:nvSpPr>
        <p:spPr>
          <a:xfrm>
            <a:off x="9154056" y="3171129"/>
            <a:ext cx="2264168" cy="2354491"/>
          </a:xfrm>
          <a:prstGeom prst="rect">
            <a:avLst/>
          </a:prstGeom>
          <a:noFill/>
        </p:spPr>
        <p:txBody>
          <a:bodyPr wrap="square" lIns="91440" rtlCol="0">
            <a:spAutoFit/>
          </a:bodyPr>
          <a:lstStyle/>
          <a:p>
            <a:pPr algn="ctr">
              <a:spcAft>
                <a:spcPts val="600"/>
              </a:spcAft>
              <a:buClr>
                <a:schemeClr val="tx2"/>
              </a:buClr>
            </a:pPr>
            <a:r>
              <a:rPr lang="en-US" sz="1200" b="1" dirty="0"/>
              <a:t>Ethical Considerations </a:t>
            </a:r>
          </a:p>
          <a:p>
            <a:pPr>
              <a:spcAft>
                <a:spcPts val="600"/>
              </a:spcAft>
              <a:buClr>
                <a:schemeClr val="tx2"/>
              </a:buClr>
            </a:pPr>
            <a:endParaRPr lang="en-US" sz="1200" dirty="0"/>
          </a:p>
          <a:p>
            <a:pPr>
              <a:spcAft>
                <a:spcPts val="600"/>
              </a:spcAft>
              <a:buClr>
                <a:schemeClr val="tx2"/>
              </a:buClr>
            </a:pPr>
            <a:r>
              <a:rPr lang="en-US" sz="1200" dirty="0"/>
              <a:t>Datasets should be evaluated for bias and inclusion, appropriate to the use case. Transparency on when the data was collected, from whom, and how obtained and consented are also important criteria. </a:t>
            </a:r>
          </a:p>
          <a:p>
            <a:pPr marL="285750" indent="-285750">
              <a:spcAft>
                <a:spcPts val="600"/>
              </a:spcAft>
              <a:buClr>
                <a:schemeClr val="tx2"/>
              </a:buClr>
              <a:buFont typeface="Arial" panose="020B0604020202020204" pitchFamily="34" charset="0"/>
              <a:buChar char="•"/>
            </a:pPr>
            <a:endParaRPr lang="en-US" sz="1200" dirty="0"/>
          </a:p>
        </p:txBody>
      </p:sp>
      <p:sp>
        <p:nvSpPr>
          <p:cNvPr id="52" name="TextBox 51">
            <a:extLst>
              <a:ext uri="{FF2B5EF4-FFF2-40B4-BE49-F238E27FC236}">
                <a16:creationId xmlns:a16="http://schemas.microsoft.com/office/drawing/2014/main" id="{B8A740F7-BD15-F8BE-683A-57D8992EDCA4}"/>
              </a:ext>
            </a:extLst>
          </p:cNvPr>
          <p:cNvSpPr txBox="1"/>
          <p:nvPr/>
        </p:nvSpPr>
        <p:spPr>
          <a:xfrm>
            <a:off x="10376984" y="129477"/>
            <a:ext cx="1486304" cy="338554"/>
          </a:xfrm>
          <a:prstGeom prst="rect">
            <a:avLst/>
          </a:prstGeom>
          <a:noFill/>
        </p:spPr>
        <p:txBody>
          <a:bodyPr wrap="none" lIns="91440" rtlCol="0">
            <a:spAutoFit/>
          </a:bodyPr>
          <a:lstStyle/>
          <a:p>
            <a:pPr algn="r">
              <a:buClr>
                <a:schemeClr val="tx2"/>
              </a:buClr>
            </a:pPr>
            <a:r>
              <a:rPr lang="en-GB" sz="800" b="1">
                <a:solidFill>
                  <a:schemeClr val="accent2">
                    <a:lumMod val="75000"/>
                  </a:schemeClr>
                </a:solidFill>
              </a:rPr>
              <a:t>Chief Data Officer, DBAs, </a:t>
            </a:r>
          </a:p>
          <a:p>
            <a:pPr algn="r">
              <a:buClr>
                <a:schemeClr val="tx2"/>
              </a:buClr>
            </a:pPr>
            <a:r>
              <a:rPr lang="en-GB" sz="800" b="1">
                <a:solidFill>
                  <a:schemeClr val="accent2">
                    <a:lumMod val="75000"/>
                  </a:schemeClr>
                </a:solidFill>
              </a:rPr>
              <a:t>data stewards</a:t>
            </a:r>
          </a:p>
        </p:txBody>
      </p:sp>
      <p:pic>
        <p:nvPicPr>
          <p:cNvPr id="55" name="Picture 54">
            <a:extLst>
              <a:ext uri="{FF2B5EF4-FFF2-40B4-BE49-F238E27FC236}">
                <a16:creationId xmlns:a16="http://schemas.microsoft.com/office/drawing/2014/main" id="{E36A5FB2-2BEB-DC48-42E2-6CB2545AB37D}"/>
              </a:ext>
            </a:extLst>
          </p:cNvPr>
          <p:cNvPicPr>
            <a:picLocks noChangeAspect="1"/>
          </p:cNvPicPr>
          <p:nvPr/>
        </p:nvPicPr>
        <p:blipFill rotWithShape="1">
          <a:blip r:embed="rId6"/>
          <a:srcRect l="13958" t="28389" r="18370" b="20046"/>
          <a:stretch/>
        </p:blipFill>
        <p:spPr>
          <a:xfrm>
            <a:off x="11757901" y="140420"/>
            <a:ext cx="296275" cy="280047"/>
          </a:xfrm>
          <a:prstGeom prst="rect">
            <a:avLst/>
          </a:prstGeom>
        </p:spPr>
      </p:pic>
    </p:spTree>
    <p:extLst>
      <p:ext uri="{BB962C8B-B14F-4D97-AF65-F5344CB8AC3E}">
        <p14:creationId xmlns:p14="http://schemas.microsoft.com/office/powerpoint/2010/main" val="375840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DD7332BA-86F9-103F-C4E8-84C687F4F808}"/>
              </a:ext>
            </a:extLst>
          </p:cNvPr>
          <p:cNvSpPr/>
          <p:nvPr/>
        </p:nvSpPr>
        <p:spPr>
          <a:xfrm>
            <a:off x="6588029" y="766465"/>
            <a:ext cx="5437716" cy="534785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0D1FE-5F83-ECEF-54D7-2AC5DC017B9C}"/>
              </a:ext>
            </a:extLst>
          </p:cNvPr>
          <p:cNvSpPr>
            <a:spLocks noGrp="1"/>
          </p:cNvSpPr>
          <p:nvPr>
            <p:ph type="title"/>
          </p:nvPr>
        </p:nvSpPr>
        <p:spPr/>
        <p:txBody>
          <a:bodyPr/>
          <a:lstStyle/>
          <a:p>
            <a:r>
              <a:rPr lang="en-GB"/>
              <a:t>Data Governance</a:t>
            </a:r>
          </a:p>
        </p:txBody>
      </p:sp>
      <p:sp>
        <p:nvSpPr>
          <p:cNvPr id="3" name="Content Placeholder 2">
            <a:extLst>
              <a:ext uri="{FF2B5EF4-FFF2-40B4-BE49-F238E27FC236}">
                <a16:creationId xmlns:a16="http://schemas.microsoft.com/office/drawing/2014/main" id="{C5386FB1-E8D6-C0F3-D531-46C4D8D10326}"/>
              </a:ext>
            </a:extLst>
          </p:cNvPr>
          <p:cNvSpPr>
            <a:spLocks noGrp="1"/>
          </p:cNvSpPr>
          <p:nvPr>
            <p:ph idx="1"/>
          </p:nvPr>
        </p:nvSpPr>
        <p:spPr>
          <a:xfrm>
            <a:off x="440695" y="1267315"/>
            <a:ext cx="5655305" cy="3526357"/>
          </a:xfrm>
        </p:spPr>
        <p:txBody>
          <a:bodyPr vert="horz" lIns="0" tIns="0" rIns="0" bIns="0" rtlCol="0" anchor="t">
            <a:noAutofit/>
          </a:bodyPr>
          <a:lstStyle/>
          <a:p>
            <a:r>
              <a:rPr lang="en-GB" sz="1600" dirty="0">
                <a:latin typeface="Open Sans Light"/>
                <a:ea typeface="Open Sans Light"/>
                <a:cs typeface="Open Sans Light"/>
              </a:rPr>
              <a:t>Data intelligence is a critical aspect of data governance. Organizations should be able to answer: </a:t>
            </a:r>
          </a:p>
          <a:p>
            <a:pPr marL="342900" indent="-342900">
              <a:buFont typeface="Arial" panose="020B0604020202020204" pitchFamily="34" charset="0"/>
              <a:buChar char="•"/>
            </a:pPr>
            <a:r>
              <a:rPr lang="en-GB" sz="1600" dirty="0">
                <a:latin typeface="Open Sans Light"/>
                <a:ea typeface="Open Sans Light"/>
                <a:cs typeface="Open Sans Light"/>
              </a:rPr>
              <a:t>Who is using what data?</a:t>
            </a:r>
          </a:p>
          <a:p>
            <a:pPr marL="342900" indent="-342900">
              <a:buFont typeface="Arial" panose="020B0604020202020204" pitchFamily="34" charset="0"/>
              <a:buChar char="•"/>
            </a:pPr>
            <a:r>
              <a:rPr lang="en-GB" sz="1600" dirty="0">
                <a:latin typeface="Open Sans Light"/>
                <a:ea typeface="Open Sans Light"/>
                <a:cs typeface="Open Sans Light"/>
              </a:rPr>
              <a:t>Where is data, and where did it come from?</a:t>
            </a:r>
          </a:p>
          <a:p>
            <a:pPr marL="342900" indent="-342900">
              <a:buFont typeface="Arial" panose="020B0604020202020204" pitchFamily="34" charset="0"/>
              <a:buChar char="•"/>
            </a:pPr>
            <a:r>
              <a:rPr lang="en-GB" sz="1600" dirty="0">
                <a:latin typeface="Open Sans Light"/>
                <a:ea typeface="Open Sans Light"/>
                <a:cs typeface="Open Sans Light"/>
              </a:rPr>
              <a:t>When is data being accessed, and when was it last updated?</a:t>
            </a:r>
          </a:p>
          <a:p>
            <a:pPr marL="342900" indent="-342900">
              <a:buFont typeface="Arial" panose="020B0604020202020204" pitchFamily="34" charset="0"/>
              <a:buChar char="•"/>
            </a:pPr>
            <a:r>
              <a:rPr lang="en-GB" sz="1600" dirty="0">
                <a:latin typeface="Open Sans Light"/>
                <a:ea typeface="Open Sans Light"/>
                <a:cs typeface="Open Sans Light"/>
              </a:rPr>
              <a:t>Why is this data being collected? What are the possible arguments for both retention and erasure of this data?</a:t>
            </a:r>
          </a:p>
          <a:p>
            <a:pPr marL="342900" indent="-342900">
              <a:buFont typeface="Arial" panose="020B0604020202020204" pitchFamily="34" charset="0"/>
              <a:buChar char="•"/>
            </a:pPr>
            <a:r>
              <a:rPr lang="en-GB" sz="1600" dirty="0">
                <a:latin typeface="Open Sans Light"/>
                <a:ea typeface="Open Sans Light"/>
                <a:cs typeface="Open Sans Light"/>
              </a:rPr>
              <a:t>How is this data being used?</a:t>
            </a:r>
          </a:p>
          <a:p>
            <a:pPr marL="342900" indent="-342900">
              <a:buFont typeface="Arial" panose="020B0604020202020204" pitchFamily="34" charset="0"/>
              <a:buChar char="•"/>
            </a:pPr>
            <a:r>
              <a:rPr lang="en-GB" sz="1600" dirty="0">
                <a:latin typeface="Open Sans Light"/>
                <a:ea typeface="Open Sans Light"/>
                <a:cs typeface="Open Sans Light"/>
              </a:rPr>
              <a:t>What relationships are inherent within this data and with data consumers?</a:t>
            </a:r>
          </a:p>
          <a:p>
            <a:r>
              <a:rPr lang="en-GB" sz="1600" dirty="0">
                <a:latin typeface="Open Sans Light"/>
                <a:ea typeface="Open Sans Light"/>
                <a:cs typeface="Open Sans Light"/>
              </a:rPr>
              <a:t>Most organizations need to revisit and revise their current data governance approach to enable the use of AI and GenAI technologies, as </a:t>
            </a:r>
            <a:r>
              <a:rPr lang="en-GB" sz="2400" b="1" dirty="0">
                <a:solidFill>
                  <a:srgbClr val="C00000"/>
                </a:solidFill>
                <a:latin typeface="Open Sans Light"/>
                <a:ea typeface="Open Sans Light"/>
                <a:cs typeface="Open Sans Light"/>
              </a:rPr>
              <a:t>29% </a:t>
            </a:r>
            <a:r>
              <a:rPr lang="en-GB" sz="1600" b="1" dirty="0">
                <a:solidFill>
                  <a:srgbClr val="C00000"/>
                </a:solidFill>
                <a:latin typeface="Open Sans Light"/>
                <a:ea typeface="Open Sans Light"/>
                <a:cs typeface="Open Sans Light"/>
              </a:rPr>
              <a:t>of </a:t>
            </a:r>
            <a:r>
              <a:rPr lang="en-GB" sz="1600" b="1" u="sng" dirty="0">
                <a:solidFill>
                  <a:srgbClr val="C00000"/>
                </a:solidFill>
                <a:latin typeface="Open Sans Light"/>
                <a:ea typeface="Open Sans Light"/>
                <a:cs typeface="Open Sans Light"/>
              </a:rPr>
              <a:t>organizations have made significant changes to their data governance policies as a result of AI adoption. </a:t>
            </a:r>
          </a:p>
          <a:p>
            <a:pPr marL="342900" indent="-342900">
              <a:buAutoNum type="arabicPeriod"/>
            </a:pPr>
            <a:endParaRPr lang="en-GB" sz="1600" dirty="0"/>
          </a:p>
          <a:p>
            <a:endParaRPr lang="en-GB" sz="1600" dirty="0"/>
          </a:p>
        </p:txBody>
      </p:sp>
      <p:sp>
        <p:nvSpPr>
          <p:cNvPr id="15" name="Freeform 14">
            <a:extLst>
              <a:ext uri="{FF2B5EF4-FFF2-40B4-BE49-F238E27FC236}">
                <a16:creationId xmlns:a16="http://schemas.microsoft.com/office/drawing/2014/main" id="{A5DDF1B0-64E9-031E-DAD2-2ED2EE58E946}"/>
              </a:ext>
            </a:extLst>
          </p:cNvPr>
          <p:cNvSpPr/>
          <p:nvPr/>
        </p:nvSpPr>
        <p:spPr>
          <a:xfrm>
            <a:off x="7827817" y="1267316"/>
            <a:ext cx="1911927" cy="3823856"/>
          </a:xfrm>
          <a:custGeom>
            <a:avLst/>
            <a:gdLst>
              <a:gd name="connsiteX0" fmla="*/ 1911927 w 1911927"/>
              <a:gd name="connsiteY0" fmla="*/ 0 h 3823856"/>
              <a:gd name="connsiteX1" fmla="*/ 1911927 w 1911927"/>
              <a:gd name="connsiteY1" fmla="*/ 3823856 h 3823856"/>
              <a:gd name="connsiteX2" fmla="*/ 1716444 w 1911927"/>
              <a:gd name="connsiteY2" fmla="*/ 3813985 h 3823856"/>
              <a:gd name="connsiteX3" fmla="*/ 0 w 1911927"/>
              <a:gd name="connsiteY3" fmla="*/ 1911928 h 3823856"/>
              <a:gd name="connsiteX4" fmla="*/ 1716444 w 1911927"/>
              <a:gd name="connsiteY4" fmla="*/ 9871 h 3823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27" h="3823856">
                <a:moveTo>
                  <a:pt x="1911927" y="0"/>
                </a:moveTo>
                <a:lnTo>
                  <a:pt x="1911927" y="3823856"/>
                </a:lnTo>
                <a:lnTo>
                  <a:pt x="1716444" y="3813985"/>
                </a:lnTo>
                <a:cubicBezTo>
                  <a:pt x="752343" y="3716075"/>
                  <a:pt x="0" y="2901862"/>
                  <a:pt x="0" y="1911928"/>
                </a:cubicBezTo>
                <a:cubicBezTo>
                  <a:pt x="0" y="921995"/>
                  <a:pt x="752343" y="107781"/>
                  <a:pt x="1716444" y="9871"/>
                </a:cubicBezTo>
                <a:close/>
              </a:path>
            </a:pathLst>
          </a:custGeom>
          <a:solidFill>
            <a:srgbClr val="FF0000"/>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F7B48857-A818-805E-7C82-B0C1C11E0E6B}"/>
              </a:ext>
            </a:extLst>
          </p:cNvPr>
          <p:cNvSpPr/>
          <p:nvPr/>
        </p:nvSpPr>
        <p:spPr>
          <a:xfrm rot="10800000">
            <a:off x="9739744" y="1967961"/>
            <a:ext cx="1174076" cy="2422566"/>
          </a:xfrm>
          <a:custGeom>
            <a:avLst/>
            <a:gdLst>
              <a:gd name="connsiteX0" fmla="*/ 1911927 w 1911927"/>
              <a:gd name="connsiteY0" fmla="*/ 0 h 3823856"/>
              <a:gd name="connsiteX1" fmla="*/ 1911927 w 1911927"/>
              <a:gd name="connsiteY1" fmla="*/ 3823856 h 3823856"/>
              <a:gd name="connsiteX2" fmla="*/ 1716444 w 1911927"/>
              <a:gd name="connsiteY2" fmla="*/ 3813985 h 3823856"/>
              <a:gd name="connsiteX3" fmla="*/ 0 w 1911927"/>
              <a:gd name="connsiteY3" fmla="*/ 1911928 h 3823856"/>
              <a:gd name="connsiteX4" fmla="*/ 1716444 w 1911927"/>
              <a:gd name="connsiteY4" fmla="*/ 9871 h 3823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27" h="3823856">
                <a:moveTo>
                  <a:pt x="1911927" y="0"/>
                </a:moveTo>
                <a:lnTo>
                  <a:pt x="1911927" y="3823856"/>
                </a:lnTo>
                <a:lnTo>
                  <a:pt x="1716444" y="3813985"/>
                </a:lnTo>
                <a:cubicBezTo>
                  <a:pt x="752343" y="3716075"/>
                  <a:pt x="0" y="2901862"/>
                  <a:pt x="0" y="1911928"/>
                </a:cubicBezTo>
                <a:cubicBezTo>
                  <a:pt x="0" y="921995"/>
                  <a:pt x="752343" y="107781"/>
                  <a:pt x="1716444" y="9871"/>
                </a:cubicBezTo>
                <a:close/>
              </a:path>
            </a:pathLst>
          </a:cu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17" name="TextBox 16">
            <a:extLst>
              <a:ext uri="{FF2B5EF4-FFF2-40B4-BE49-F238E27FC236}">
                <a16:creationId xmlns:a16="http://schemas.microsoft.com/office/drawing/2014/main" id="{C64E6ABF-8694-C3EC-8AB6-07FB6EC7BFFB}"/>
              </a:ext>
            </a:extLst>
          </p:cNvPr>
          <p:cNvSpPr txBox="1"/>
          <p:nvPr/>
        </p:nvSpPr>
        <p:spPr>
          <a:xfrm>
            <a:off x="6653742" y="2179328"/>
            <a:ext cx="2822768" cy="3000821"/>
          </a:xfrm>
          <a:prstGeom prst="rect">
            <a:avLst/>
          </a:prstGeom>
          <a:noFill/>
        </p:spPr>
        <p:txBody>
          <a:bodyPr wrap="square" lIns="91440" rtlCol="0">
            <a:spAutoFit/>
          </a:bodyPr>
          <a:lstStyle/>
          <a:p>
            <a:pPr algn="r">
              <a:spcAft>
                <a:spcPts val="600"/>
              </a:spcAft>
              <a:buClr>
                <a:schemeClr val="tx2"/>
              </a:buClr>
            </a:pPr>
            <a:r>
              <a:rPr lang="en-US" sz="4000" dirty="0">
                <a:solidFill>
                  <a:schemeClr val="bg1"/>
                </a:solidFill>
              </a:rPr>
              <a:t>50%</a:t>
            </a:r>
            <a:r>
              <a:rPr lang="en-US" dirty="0"/>
              <a:t> </a:t>
            </a:r>
          </a:p>
          <a:p>
            <a:pPr algn="r">
              <a:spcAft>
                <a:spcPts val="600"/>
              </a:spcAft>
              <a:buClr>
                <a:schemeClr val="tx2"/>
              </a:buClr>
            </a:pPr>
            <a:r>
              <a:rPr lang="en-US" dirty="0">
                <a:solidFill>
                  <a:schemeClr val="bg1"/>
                </a:solidFill>
              </a:rPr>
              <a:t>of companies say data security and compliance are the top infrastructure-related concerns hampering their ability to move AI from proof of concept to production.</a:t>
            </a:r>
          </a:p>
        </p:txBody>
      </p:sp>
      <p:sp>
        <p:nvSpPr>
          <p:cNvPr id="18" name="TextBox 17">
            <a:extLst>
              <a:ext uri="{FF2B5EF4-FFF2-40B4-BE49-F238E27FC236}">
                <a16:creationId xmlns:a16="http://schemas.microsoft.com/office/drawing/2014/main" id="{09782FAA-34E9-514D-4596-49E66B447A07}"/>
              </a:ext>
            </a:extLst>
          </p:cNvPr>
          <p:cNvSpPr txBox="1"/>
          <p:nvPr/>
        </p:nvSpPr>
        <p:spPr>
          <a:xfrm>
            <a:off x="9772488" y="2886496"/>
            <a:ext cx="1977635" cy="3170099"/>
          </a:xfrm>
          <a:prstGeom prst="rect">
            <a:avLst/>
          </a:prstGeom>
          <a:noFill/>
        </p:spPr>
        <p:txBody>
          <a:bodyPr wrap="square" lIns="91440" rtlCol="0">
            <a:spAutoFit/>
          </a:bodyPr>
          <a:lstStyle/>
          <a:p>
            <a:pPr>
              <a:spcAft>
                <a:spcPts val="600"/>
              </a:spcAft>
              <a:buClr>
                <a:schemeClr val="tx2"/>
              </a:buClr>
            </a:pPr>
            <a:r>
              <a:rPr lang="en-US" dirty="0">
                <a:solidFill>
                  <a:schemeClr val="bg1"/>
                </a:solidFill>
              </a:rPr>
              <a:t>But only</a:t>
            </a:r>
          </a:p>
          <a:p>
            <a:pPr>
              <a:spcAft>
                <a:spcPts val="600"/>
              </a:spcAft>
              <a:buClr>
                <a:schemeClr val="tx2"/>
              </a:buClr>
            </a:pPr>
            <a:r>
              <a:rPr lang="en-US" sz="2800" dirty="0">
                <a:solidFill>
                  <a:schemeClr val="bg1"/>
                </a:solidFill>
              </a:rPr>
              <a:t>22%</a:t>
            </a:r>
            <a:r>
              <a:rPr lang="en-US" sz="2800" dirty="0"/>
              <a:t> </a:t>
            </a:r>
          </a:p>
          <a:p>
            <a:pPr>
              <a:spcAft>
                <a:spcPts val="600"/>
              </a:spcAft>
              <a:buClr>
                <a:schemeClr val="tx2"/>
              </a:buClr>
            </a:pPr>
            <a:r>
              <a:rPr lang="en-US" dirty="0">
                <a:solidFill>
                  <a:schemeClr val="bg1"/>
                </a:solidFill>
              </a:rPr>
              <a:t>are utilizing their existing data governance programs to guide their AI risk and governance strategies.</a:t>
            </a:r>
          </a:p>
        </p:txBody>
      </p:sp>
      <p:sp>
        <p:nvSpPr>
          <p:cNvPr id="6" name="TextBox 5">
            <a:extLst>
              <a:ext uri="{FF2B5EF4-FFF2-40B4-BE49-F238E27FC236}">
                <a16:creationId xmlns:a16="http://schemas.microsoft.com/office/drawing/2014/main" id="{B34A1A55-C06A-D8CD-8F51-D01CD3D0B841}"/>
              </a:ext>
            </a:extLst>
          </p:cNvPr>
          <p:cNvSpPr txBox="1"/>
          <p:nvPr/>
        </p:nvSpPr>
        <p:spPr>
          <a:xfrm>
            <a:off x="1665515" y="6382926"/>
            <a:ext cx="10875727" cy="261610"/>
          </a:xfrm>
          <a:prstGeom prst="rect">
            <a:avLst/>
          </a:prstGeom>
          <a:noFill/>
        </p:spPr>
        <p:txBody>
          <a:bodyPr wrap="square" lIns="91440" rtlCol="0">
            <a:spAutoFit/>
          </a:bodyPr>
          <a:lstStyle/>
          <a:p>
            <a:pPr>
              <a:spcAft>
                <a:spcPts val="600"/>
              </a:spcAft>
              <a:buClr>
                <a:schemeClr val="tx2"/>
              </a:buClr>
            </a:pPr>
            <a:r>
              <a:rPr lang="en-US" sz="1100" dirty="0"/>
              <a:t>Source: IDC's </a:t>
            </a:r>
            <a:r>
              <a:rPr lang="en-US" sz="1100" i="1" dirty="0"/>
              <a:t>Future Enterprise Resiliency &amp; Spending Survey </a:t>
            </a:r>
            <a:r>
              <a:rPr lang="en-US" sz="1100" dirty="0"/>
              <a:t>— Wave 7, July 2024 (n = 891)</a:t>
            </a:r>
            <a:r>
              <a:rPr lang="en-GB" sz="1100" dirty="0"/>
              <a:t>.</a:t>
            </a:r>
          </a:p>
        </p:txBody>
      </p:sp>
    </p:spTree>
    <p:extLst>
      <p:ext uri="{BB962C8B-B14F-4D97-AF65-F5344CB8AC3E}">
        <p14:creationId xmlns:p14="http://schemas.microsoft.com/office/powerpoint/2010/main" val="1808834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D515-FE15-BE0F-4347-D306DCE442A0}"/>
              </a:ext>
            </a:extLst>
          </p:cNvPr>
          <p:cNvSpPr>
            <a:spLocks noGrp="1"/>
          </p:cNvSpPr>
          <p:nvPr>
            <p:ph type="title"/>
          </p:nvPr>
        </p:nvSpPr>
        <p:spPr>
          <a:xfrm>
            <a:off x="445008" y="179074"/>
            <a:ext cx="11301984" cy="849289"/>
          </a:xfrm>
        </p:spPr>
        <p:txBody>
          <a:bodyPr/>
          <a:lstStyle/>
          <a:p>
            <a:r>
              <a:rPr lang="en-GB"/>
              <a:t>Platform Governance</a:t>
            </a:r>
            <a:endParaRPr lang="en-US"/>
          </a:p>
        </p:txBody>
      </p:sp>
      <p:grpSp>
        <p:nvGrpSpPr>
          <p:cNvPr id="22" name="Group 21">
            <a:extLst>
              <a:ext uri="{FF2B5EF4-FFF2-40B4-BE49-F238E27FC236}">
                <a16:creationId xmlns:a16="http://schemas.microsoft.com/office/drawing/2014/main" id="{860CA463-8A3B-0DB6-6CF4-888E6734FC41}"/>
              </a:ext>
            </a:extLst>
          </p:cNvPr>
          <p:cNvGrpSpPr/>
          <p:nvPr/>
        </p:nvGrpSpPr>
        <p:grpSpPr>
          <a:xfrm>
            <a:off x="668841" y="3107520"/>
            <a:ext cx="4953337" cy="883460"/>
            <a:chOff x="0" y="6431468"/>
            <a:chExt cx="9111733" cy="1859879"/>
          </a:xfrm>
        </p:grpSpPr>
        <p:sp>
          <p:nvSpPr>
            <p:cNvPr id="23" name="Rectangle 22">
              <a:extLst>
                <a:ext uri="{FF2B5EF4-FFF2-40B4-BE49-F238E27FC236}">
                  <a16:creationId xmlns:a16="http://schemas.microsoft.com/office/drawing/2014/main" id="{37446917-49B7-AF14-30B0-06EB158232AE}"/>
                </a:ext>
              </a:extLst>
            </p:cNvPr>
            <p:cNvSpPr/>
            <p:nvPr/>
          </p:nvSpPr>
          <p:spPr>
            <a:xfrm flipH="1">
              <a:off x="0" y="6698199"/>
              <a:ext cx="7790288" cy="1312964"/>
            </a:xfrm>
            <a:prstGeom prst="rect">
              <a:avLst/>
            </a:prstGeom>
            <a:gradFill>
              <a:gsLst>
                <a:gs pos="0">
                  <a:schemeClr val="accent4">
                    <a:lumMod val="75000"/>
                  </a:schemeClr>
                </a:gs>
                <a:gs pos="100000">
                  <a:schemeClr val="accent4"/>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76"/>
            </a:p>
          </p:txBody>
        </p:sp>
        <p:grpSp>
          <p:nvGrpSpPr>
            <p:cNvPr id="24" name="Group 23">
              <a:extLst>
                <a:ext uri="{FF2B5EF4-FFF2-40B4-BE49-F238E27FC236}">
                  <a16:creationId xmlns:a16="http://schemas.microsoft.com/office/drawing/2014/main" id="{2328D024-39B5-1203-AC0D-FF8B004977E1}"/>
                </a:ext>
              </a:extLst>
            </p:cNvPr>
            <p:cNvGrpSpPr/>
            <p:nvPr/>
          </p:nvGrpSpPr>
          <p:grpSpPr>
            <a:xfrm flipH="1">
              <a:off x="7776842" y="6431468"/>
              <a:ext cx="1334891" cy="1859879"/>
              <a:chOff x="6488349" y="4206606"/>
              <a:chExt cx="835599" cy="1164224"/>
            </a:xfrm>
          </p:grpSpPr>
          <p:sp>
            <p:nvSpPr>
              <p:cNvPr id="30" name="Freeform 7">
                <a:extLst>
                  <a:ext uri="{FF2B5EF4-FFF2-40B4-BE49-F238E27FC236}">
                    <a16:creationId xmlns:a16="http://schemas.microsoft.com/office/drawing/2014/main" id="{1D35F858-D0F6-3439-FA1D-0E5FA70EE939}"/>
                  </a:ext>
                </a:extLst>
              </p:cNvPr>
              <p:cNvSpPr>
                <a:spLocks/>
              </p:cNvSpPr>
              <p:nvPr/>
            </p:nvSpPr>
            <p:spPr bwMode="auto">
              <a:xfrm>
                <a:off x="6901941" y="4370995"/>
                <a:ext cx="413592" cy="999835"/>
              </a:xfrm>
              <a:custGeom>
                <a:avLst/>
                <a:gdLst>
                  <a:gd name="T0" fmla="*/ 0 w 321"/>
                  <a:gd name="T1" fmla="*/ 776 h 776"/>
                  <a:gd name="T2" fmla="*/ 321 w 321"/>
                  <a:gd name="T3" fmla="*/ 642 h 776"/>
                  <a:gd name="T4" fmla="*/ 321 w 321"/>
                  <a:gd name="T5" fmla="*/ 0 h 776"/>
                  <a:gd name="T6" fmla="*/ 0 w 321"/>
                  <a:gd name="T7" fmla="*/ 136 h 776"/>
                  <a:gd name="T8" fmla="*/ 0 w 321"/>
                  <a:gd name="T9" fmla="*/ 776 h 776"/>
                </a:gdLst>
                <a:ahLst/>
                <a:cxnLst>
                  <a:cxn ang="0">
                    <a:pos x="T0" y="T1"/>
                  </a:cxn>
                  <a:cxn ang="0">
                    <a:pos x="T2" y="T3"/>
                  </a:cxn>
                  <a:cxn ang="0">
                    <a:pos x="T4" y="T5"/>
                  </a:cxn>
                  <a:cxn ang="0">
                    <a:pos x="T6" y="T7"/>
                  </a:cxn>
                  <a:cxn ang="0">
                    <a:pos x="T8" y="T9"/>
                  </a:cxn>
                </a:cxnLst>
                <a:rect l="0" t="0" r="r" b="b"/>
                <a:pathLst>
                  <a:path w="321" h="776">
                    <a:moveTo>
                      <a:pt x="0" y="776"/>
                    </a:moveTo>
                    <a:lnTo>
                      <a:pt x="321" y="642"/>
                    </a:lnTo>
                    <a:lnTo>
                      <a:pt x="321" y="0"/>
                    </a:lnTo>
                    <a:lnTo>
                      <a:pt x="0" y="136"/>
                    </a:lnTo>
                    <a:lnTo>
                      <a:pt x="0" y="776"/>
                    </a:lnTo>
                    <a:close/>
                  </a:path>
                </a:pathLst>
              </a:custGeom>
              <a:solidFill>
                <a:schemeClr val="accent4">
                  <a:lumMod val="75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31" name="Freeform 8">
                <a:extLst>
                  <a:ext uri="{FF2B5EF4-FFF2-40B4-BE49-F238E27FC236}">
                    <a16:creationId xmlns:a16="http://schemas.microsoft.com/office/drawing/2014/main" id="{07E5AC76-FD7C-88E9-3A0C-551DCE137B3C}"/>
                  </a:ext>
                </a:extLst>
              </p:cNvPr>
              <p:cNvSpPr>
                <a:spLocks/>
              </p:cNvSpPr>
              <p:nvPr/>
            </p:nvSpPr>
            <p:spPr bwMode="auto">
              <a:xfrm>
                <a:off x="6488349" y="4370995"/>
                <a:ext cx="413592" cy="999835"/>
              </a:xfrm>
              <a:custGeom>
                <a:avLst/>
                <a:gdLst>
                  <a:gd name="T0" fmla="*/ 321 w 321"/>
                  <a:gd name="T1" fmla="*/ 776 h 776"/>
                  <a:gd name="T2" fmla="*/ 0 w 321"/>
                  <a:gd name="T3" fmla="*/ 642 h 776"/>
                  <a:gd name="T4" fmla="*/ 0 w 321"/>
                  <a:gd name="T5" fmla="*/ 0 h 776"/>
                  <a:gd name="T6" fmla="*/ 321 w 321"/>
                  <a:gd name="T7" fmla="*/ 136 h 776"/>
                  <a:gd name="T8" fmla="*/ 321 w 321"/>
                  <a:gd name="T9" fmla="*/ 776 h 776"/>
                </a:gdLst>
                <a:ahLst/>
                <a:cxnLst>
                  <a:cxn ang="0">
                    <a:pos x="T0" y="T1"/>
                  </a:cxn>
                  <a:cxn ang="0">
                    <a:pos x="T2" y="T3"/>
                  </a:cxn>
                  <a:cxn ang="0">
                    <a:pos x="T4" y="T5"/>
                  </a:cxn>
                  <a:cxn ang="0">
                    <a:pos x="T6" y="T7"/>
                  </a:cxn>
                  <a:cxn ang="0">
                    <a:pos x="T8" y="T9"/>
                  </a:cxn>
                </a:cxnLst>
                <a:rect l="0" t="0" r="r" b="b"/>
                <a:pathLst>
                  <a:path w="321" h="776">
                    <a:moveTo>
                      <a:pt x="321" y="776"/>
                    </a:moveTo>
                    <a:lnTo>
                      <a:pt x="0" y="642"/>
                    </a:lnTo>
                    <a:lnTo>
                      <a:pt x="0" y="0"/>
                    </a:lnTo>
                    <a:lnTo>
                      <a:pt x="321" y="136"/>
                    </a:lnTo>
                    <a:lnTo>
                      <a:pt x="321" y="776"/>
                    </a:lnTo>
                    <a:close/>
                  </a:path>
                </a:pathLst>
              </a:custGeom>
              <a:solidFill>
                <a:schemeClr val="accent4"/>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32" name="Freeform 13">
                <a:extLst>
                  <a:ext uri="{FF2B5EF4-FFF2-40B4-BE49-F238E27FC236}">
                    <a16:creationId xmlns:a16="http://schemas.microsoft.com/office/drawing/2014/main" id="{FE85D3C4-1BF0-9DA6-92B9-165C543C4919}"/>
                  </a:ext>
                </a:extLst>
              </p:cNvPr>
              <p:cNvSpPr>
                <a:spLocks/>
              </p:cNvSpPr>
              <p:nvPr/>
            </p:nvSpPr>
            <p:spPr bwMode="auto">
              <a:xfrm>
                <a:off x="6496766" y="4206606"/>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solidFill>
                <a:schemeClr val="accent4">
                  <a:lumMod val="50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grpSp>
        <p:sp>
          <p:nvSpPr>
            <p:cNvPr id="29" name="Rectangle 28">
              <a:extLst>
                <a:ext uri="{FF2B5EF4-FFF2-40B4-BE49-F238E27FC236}">
                  <a16:creationId xmlns:a16="http://schemas.microsoft.com/office/drawing/2014/main" id="{B57D6814-9F4A-54FB-1050-62E479CE48CF}"/>
                </a:ext>
              </a:extLst>
            </p:cNvPr>
            <p:cNvSpPr/>
            <p:nvPr/>
          </p:nvSpPr>
          <p:spPr>
            <a:xfrm>
              <a:off x="1819849" y="6960420"/>
              <a:ext cx="4332985" cy="771453"/>
            </a:xfrm>
            <a:prstGeom prst="rect">
              <a:avLst/>
            </a:prstGeom>
          </p:spPr>
          <p:txBody>
            <a:bodyPr wrap="square" lIns="91440" tIns="45720" rIns="91440" bIns="45720" anchor="t">
              <a:spAutoFit/>
            </a:bodyPr>
            <a:lstStyle/>
            <a:p>
              <a:pPr algn="ctr">
                <a:lnSpc>
                  <a:spcPct val="120000"/>
                </a:lnSpc>
              </a:pPr>
              <a:r>
                <a:rPr lang="id-ID" sz="1600" dirty="0">
                  <a:solidFill>
                    <a:schemeClr val="bg1"/>
                  </a:solidFill>
                  <a:latin typeface="Montserrat"/>
                  <a:cs typeface="Segoe UI Light"/>
                </a:rPr>
                <a:t>Compliance</a:t>
              </a:r>
              <a:endParaRPr lang="en-US" dirty="0"/>
            </a:p>
          </p:txBody>
        </p:sp>
      </p:grpSp>
      <p:grpSp>
        <p:nvGrpSpPr>
          <p:cNvPr id="33" name="Group 32">
            <a:extLst>
              <a:ext uri="{FF2B5EF4-FFF2-40B4-BE49-F238E27FC236}">
                <a16:creationId xmlns:a16="http://schemas.microsoft.com/office/drawing/2014/main" id="{577955A4-95BF-8955-414E-16AEB6D231EB}"/>
              </a:ext>
            </a:extLst>
          </p:cNvPr>
          <p:cNvGrpSpPr/>
          <p:nvPr/>
        </p:nvGrpSpPr>
        <p:grpSpPr>
          <a:xfrm>
            <a:off x="668841" y="961279"/>
            <a:ext cx="5437974" cy="985813"/>
            <a:chOff x="0" y="3188754"/>
            <a:chExt cx="9111732" cy="1893658"/>
          </a:xfrm>
        </p:grpSpPr>
        <p:sp>
          <p:nvSpPr>
            <p:cNvPr id="34" name="Rectangle 33">
              <a:extLst>
                <a:ext uri="{FF2B5EF4-FFF2-40B4-BE49-F238E27FC236}">
                  <a16:creationId xmlns:a16="http://schemas.microsoft.com/office/drawing/2014/main" id="{FFD93E1A-1E8F-E4D8-8D7B-8EA7645F8798}"/>
                </a:ext>
              </a:extLst>
            </p:cNvPr>
            <p:cNvSpPr/>
            <p:nvPr/>
          </p:nvSpPr>
          <p:spPr>
            <a:xfrm flipH="1">
              <a:off x="0" y="3462510"/>
              <a:ext cx="7790286" cy="1344088"/>
            </a:xfrm>
            <a:prstGeom prst="rect">
              <a:avLst/>
            </a:prstGeom>
            <a:gradFill>
              <a:gsLst>
                <a:gs pos="0">
                  <a:schemeClr val="accent2">
                    <a:lumMod val="75000"/>
                  </a:schemeClr>
                </a:gs>
                <a:gs pos="100000">
                  <a:schemeClr val="accent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76"/>
            </a:p>
          </p:txBody>
        </p:sp>
        <p:grpSp>
          <p:nvGrpSpPr>
            <p:cNvPr id="35" name="Group 34">
              <a:extLst>
                <a:ext uri="{FF2B5EF4-FFF2-40B4-BE49-F238E27FC236}">
                  <a16:creationId xmlns:a16="http://schemas.microsoft.com/office/drawing/2014/main" id="{C4FC0A96-6CEF-F514-6D93-6DA5BB87B73D}"/>
                </a:ext>
              </a:extLst>
            </p:cNvPr>
            <p:cNvGrpSpPr/>
            <p:nvPr/>
          </p:nvGrpSpPr>
          <p:grpSpPr>
            <a:xfrm flipH="1">
              <a:off x="7790284" y="3188754"/>
              <a:ext cx="1321448" cy="1893658"/>
              <a:chOff x="6488349" y="2176772"/>
              <a:chExt cx="827184" cy="1185369"/>
            </a:xfrm>
          </p:grpSpPr>
          <p:sp>
            <p:nvSpPr>
              <p:cNvPr id="41" name="Freeform 11">
                <a:extLst>
                  <a:ext uri="{FF2B5EF4-FFF2-40B4-BE49-F238E27FC236}">
                    <a16:creationId xmlns:a16="http://schemas.microsoft.com/office/drawing/2014/main" id="{89098E13-02BE-4D95-4A44-67923A40FE7B}"/>
                  </a:ext>
                </a:extLst>
              </p:cNvPr>
              <p:cNvSpPr>
                <a:spLocks/>
              </p:cNvSpPr>
              <p:nvPr/>
            </p:nvSpPr>
            <p:spPr bwMode="auto">
              <a:xfrm>
                <a:off x="6901941" y="2348135"/>
                <a:ext cx="413592" cy="1014006"/>
              </a:xfrm>
              <a:custGeom>
                <a:avLst/>
                <a:gdLst>
                  <a:gd name="T0" fmla="*/ 0 w 321"/>
                  <a:gd name="T1" fmla="*/ 787 h 787"/>
                  <a:gd name="T2" fmla="*/ 321 w 321"/>
                  <a:gd name="T3" fmla="*/ 653 h 787"/>
                  <a:gd name="T4" fmla="*/ 321 w 321"/>
                  <a:gd name="T5" fmla="*/ 0 h 787"/>
                  <a:gd name="T6" fmla="*/ 0 w 321"/>
                  <a:gd name="T7" fmla="*/ 136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6"/>
                    </a:lnTo>
                    <a:lnTo>
                      <a:pt x="0" y="787"/>
                    </a:lnTo>
                    <a:close/>
                  </a:path>
                </a:pathLst>
              </a:custGeom>
              <a:solidFill>
                <a:schemeClr val="accent2">
                  <a:lumMod val="75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42" name="Freeform 12">
                <a:extLst>
                  <a:ext uri="{FF2B5EF4-FFF2-40B4-BE49-F238E27FC236}">
                    <a16:creationId xmlns:a16="http://schemas.microsoft.com/office/drawing/2014/main" id="{50D9B42E-AF69-3136-2E93-3988D571D482}"/>
                  </a:ext>
                </a:extLst>
              </p:cNvPr>
              <p:cNvSpPr>
                <a:spLocks/>
              </p:cNvSpPr>
              <p:nvPr/>
            </p:nvSpPr>
            <p:spPr bwMode="auto">
              <a:xfrm>
                <a:off x="6488349" y="2348135"/>
                <a:ext cx="413592" cy="1014006"/>
              </a:xfrm>
              <a:custGeom>
                <a:avLst/>
                <a:gdLst>
                  <a:gd name="T0" fmla="*/ 321 w 321"/>
                  <a:gd name="T1" fmla="*/ 787 h 787"/>
                  <a:gd name="T2" fmla="*/ 0 w 321"/>
                  <a:gd name="T3" fmla="*/ 653 h 787"/>
                  <a:gd name="T4" fmla="*/ 0 w 321"/>
                  <a:gd name="T5" fmla="*/ 0 h 787"/>
                  <a:gd name="T6" fmla="*/ 321 w 321"/>
                  <a:gd name="T7" fmla="*/ 136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6"/>
                    </a:lnTo>
                    <a:lnTo>
                      <a:pt x="321" y="787"/>
                    </a:lnTo>
                    <a:close/>
                  </a:path>
                </a:pathLst>
              </a:custGeom>
              <a:solidFill>
                <a:schemeClr val="accent2"/>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43" name="Freeform 13">
                <a:extLst>
                  <a:ext uri="{FF2B5EF4-FFF2-40B4-BE49-F238E27FC236}">
                    <a16:creationId xmlns:a16="http://schemas.microsoft.com/office/drawing/2014/main" id="{19B0D620-4181-0CC0-0D17-C101085F6085}"/>
                  </a:ext>
                </a:extLst>
              </p:cNvPr>
              <p:cNvSpPr>
                <a:spLocks/>
              </p:cNvSpPr>
              <p:nvPr/>
            </p:nvSpPr>
            <p:spPr bwMode="auto">
              <a:xfrm>
                <a:off x="6488349" y="2176772"/>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solidFill>
                <a:schemeClr val="accent2">
                  <a:lumMod val="50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grpSp>
        <p:sp>
          <p:nvSpPr>
            <p:cNvPr id="40" name="Rectangle 39">
              <a:extLst>
                <a:ext uri="{FF2B5EF4-FFF2-40B4-BE49-F238E27FC236}">
                  <a16:creationId xmlns:a16="http://schemas.microsoft.com/office/drawing/2014/main" id="{C91130EC-821C-2176-93EB-6B728527C9E1}"/>
                </a:ext>
              </a:extLst>
            </p:cNvPr>
            <p:cNvSpPr/>
            <p:nvPr/>
          </p:nvSpPr>
          <p:spPr>
            <a:xfrm>
              <a:off x="631816" y="3787677"/>
              <a:ext cx="6330196" cy="703912"/>
            </a:xfrm>
            <a:prstGeom prst="rect">
              <a:avLst/>
            </a:prstGeom>
          </p:spPr>
          <p:txBody>
            <a:bodyPr wrap="square" lIns="91440" tIns="45720" rIns="91440" bIns="45720" anchor="t">
              <a:spAutoFit/>
            </a:bodyPr>
            <a:lstStyle/>
            <a:p>
              <a:pPr algn="ctr">
                <a:lnSpc>
                  <a:spcPct val="120000"/>
                </a:lnSpc>
              </a:pPr>
              <a:r>
                <a:rPr lang="id-ID" sz="1600" dirty="0">
                  <a:solidFill>
                    <a:schemeClr val="bg1"/>
                  </a:solidFill>
                  <a:latin typeface="Montserrat"/>
                  <a:cs typeface="Segoe UI Light"/>
                </a:rPr>
                <a:t>Bias Detection and Mitigation</a:t>
              </a:r>
              <a:endParaRPr lang="en-US" dirty="0">
                <a:solidFill>
                  <a:schemeClr val="bg1"/>
                </a:solidFill>
              </a:endParaRPr>
            </a:p>
          </p:txBody>
        </p:sp>
      </p:grpSp>
      <p:grpSp>
        <p:nvGrpSpPr>
          <p:cNvPr id="44" name="Group 43">
            <a:extLst>
              <a:ext uri="{FF2B5EF4-FFF2-40B4-BE49-F238E27FC236}">
                <a16:creationId xmlns:a16="http://schemas.microsoft.com/office/drawing/2014/main" id="{D38D0C31-1C4A-D3AF-6DFA-ACC332DE5F9A}"/>
              </a:ext>
            </a:extLst>
          </p:cNvPr>
          <p:cNvGrpSpPr/>
          <p:nvPr/>
        </p:nvGrpSpPr>
        <p:grpSpPr>
          <a:xfrm>
            <a:off x="668841" y="2044040"/>
            <a:ext cx="5219476" cy="995959"/>
            <a:chOff x="2" y="1513878"/>
            <a:chExt cx="7790264" cy="1897778"/>
          </a:xfrm>
        </p:grpSpPr>
        <p:sp>
          <p:nvSpPr>
            <p:cNvPr id="45" name="Rectangle 44">
              <a:extLst>
                <a:ext uri="{FF2B5EF4-FFF2-40B4-BE49-F238E27FC236}">
                  <a16:creationId xmlns:a16="http://schemas.microsoft.com/office/drawing/2014/main" id="{FC80D89C-F746-2C45-616E-CFFA90DC52ED}"/>
                </a:ext>
              </a:extLst>
            </p:cNvPr>
            <p:cNvSpPr/>
            <p:nvPr/>
          </p:nvSpPr>
          <p:spPr>
            <a:xfrm flipH="1">
              <a:off x="2" y="1795872"/>
              <a:ext cx="6468840" cy="1344088"/>
            </a:xfrm>
            <a:prstGeom prst="rect">
              <a:avLst/>
            </a:prstGeom>
            <a:gradFill>
              <a:gsLst>
                <a:gs pos="0">
                  <a:schemeClr val="tx2">
                    <a:lumMod val="75000"/>
                  </a:schemeClr>
                </a:gs>
                <a:gs pos="100000">
                  <a:schemeClr val="tx2"/>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76"/>
            </a:p>
          </p:txBody>
        </p:sp>
        <p:grpSp>
          <p:nvGrpSpPr>
            <p:cNvPr id="46" name="Group 45">
              <a:extLst>
                <a:ext uri="{FF2B5EF4-FFF2-40B4-BE49-F238E27FC236}">
                  <a16:creationId xmlns:a16="http://schemas.microsoft.com/office/drawing/2014/main" id="{60F7E39E-FB07-EE5C-96F1-0C7E08F50F66}"/>
                </a:ext>
              </a:extLst>
            </p:cNvPr>
            <p:cNvGrpSpPr/>
            <p:nvPr/>
          </p:nvGrpSpPr>
          <p:grpSpPr>
            <a:xfrm flipH="1">
              <a:off x="6468816" y="1513878"/>
              <a:ext cx="1321450" cy="1897778"/>
              <a:chOff x="7315531" y="3184335"/>
              <a:chExt cx="827184" cy="1187948"/>
            </a:xfrm>
          </p:grpSpPr>
          <p:sp>
            <p:nvSpPr>
              <p:cNvPr id="52" name="Freeform 9">
                <a:extLst>
                  <a:ext uri="{FF2B5EF4-FFF2-40B4-BE49-F238E27FC236}">
                    <a16:creationId xmlns:a16="http://schemas.microsoft.com/office/drawing/2014/main" id="{42F2AE4A-0C0A-1109-401A-7926E430CCF8}"/>
                  </a:ext>
                </a:extLst>
              </p:cNvPr>
              <p:cNvSpPr>
                <a:spLocks/>
              </p:cNvSpPr>
              <p:nvPr/>
            </p:nvSpPr>
            <p:spPr bwMode="auto">
              <a:xfrm>
                <a:off x="7729123" y="3358277"/>
                <a:ext cx="413592" cy="1014006"/>
              </a:xfrm>
              <a:custGeom>
                <a:avLst/>
                <a:gdLst>
                  <a:gd name="T0" fmla="*/ 0 w 321"/>
                  <a:gd name="T1" fmla="*/ 787 h 787"/>
                  <a:gd name="T2" fmla="*/ 321 w 321"/>
                  <a:gd name="T3" fmla="*/ 653 h 787"/>
                  <a:gd name="T4" fmla="*/ 321 w 321"/>
                  <a:gd name="T5" fmla="*/ 0 h 787"/>
                  <a:gd name="T6" fmla="*/ 0 w 321"/>
                  <a:gd name="T7" fmla="*/ 134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4"/>
                    </a:lnTo>
                    <a:lnTo>
                      <a:pt x="0" y="787"/>
                    </a:lnTo>
                    <a:close/>
                  </a:path>
                </a:pathLst>
              </a:custGeom>
              <a:solidFill>
                <a:schemeClr val="tx2">
                  <a:lumMod val="75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53" name="Freeform 10">
                <a:extLst>
                  <a:ext uri="{FF2B5EF4-FFF2-40B4-BE49-F238E27FC236}">
                    <a16:creationId xmlns:a16="http://schemas.microsoft.com/office/drawing/2014/main" id="{C744BA6F-6772-587D-058D-1102DEC0C4A1}"/>
                  </a:ext>
                </a:extLst>
              </p:cNvPr>
              <p:cNvSpPr>
                <a:spLocks/>
              </p:cNvSpPr>
              <p:nvPr/>
            </p:nvSpPr>
            <p:spPr bwMode="auto">
              <a:xfrm>
                <a:off x="7315531" y="3358277"/>
                <a:ext cx="413592" cy="1014006"/>
              </a:xfrm>
              <a:custGeom>
                <a:avLst/>
                <a:gdLst>
                  <a:gd name="T0" fmla="*/ 321 w 321"/>
                  <a:gd name="T1" fmla="*/ 787 h 787"/>
                  <a:gd name="T2" fmla="*/ 0 w 321"/>
                  <a:gd name="T3" fmla="*/ 653 h 787"/>
                  <a:gd name="T4" fmla="*/ 0 w 321"/>
                  <a:gd name="T5" fmla="*/ 0 h 787"/>
                  <a:gd name="T6" fmla="*/ 321 w 321"/>
                  <a:gd name="T7" fmla="*/ 134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4"/>
                    </a:lnTo>
                    <a:lnTo>
                      <a:pt x="321" y="787"/>
                    </a:lnTo>
                    <a:close/>
                  </a:path>
                </a:pathLst>
              </a:custGeom>
              <a:solidFill>
                <a:schemeClr val="tx2"/>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54" name="Freeform 13">
                <a:extLst>
                  <a:ext uri="{FF2B5EF4-FFF2-40B4-BE49-F238E27FC236}">
                    <a16:creationId xmlns:a16="http://schemas.microsoft.com/office/drawing/2014/main" id="{E965E7AE-D4A4-A16B-302B-44E4BE9EE145}"/>
                  </a:ext>
                </a:extLst>
              </p:cNvPr>
              <p:cNvSpPr>
                <a:spLocks/>
              </p:cNvSpPr>
              <p:nvPr/>
            </p:nvSpPr>
            <p:spPr bwMode="auto">
              <a:xfrm>
                <a:off x="7315531" y="3184335"/>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solidFill>
                <a:schemeClr val="tx2">
                  <a:lumMod val="50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grpSp>
        <p:sp>
          <p:nvSpPr>
            <p:cNvPr id="51" name="Rectangle 50">
              <a:extLst>
                <a:ext uri="{FF2B5EF4-FFF2-40B4-BE49-F238E27FC236}">
                  <a16:creationId xmlns:a16="http://schemas.microsoft.com/office/drawing/2014/main" id="{DE7F283D-E850-288B-7FA6-B10393243A5F}"/>
                </a:ext>
              </a:extLst>
            </p:cNvPr>
            <p:cNvSpPr/>
            <p:nvPr/>
          </p:nvSpPr>
          <p:spPr>
            <a:xfrm>
              <a:off x="407635" y="2131564"/>
              <a:ext cx="5653574" cy="694837"/>
            </a:xfrm>
            <a:prstGeom prst="rect">
              <a:avLst/>
            </a:prstGeom>
          </p:spPr>
          <p:txBody>
            <a:bodyPr wrap="square">
              <a:spAutoFit/>
            </a:bodyPr>
            <a:lstStyle/>
            <a:p>
              <a:pPr algn="ctr">
                <a:lnSpc>
                  <a:spcPct val="120000"/>
                </a:lnSpc>
              </a:pPr>
              <a:r>
                <a:rPr lang="id-ID" sz="1600" dirty="0">
                  <a:solidFill>
                    <a:schemeClr val="bg1"/>
                  </a:solidFill>
                  <a:latin typeface="Montserrat" panose="00000500000000000000" pitchFamily="2" charset="0"/>
                  <a:cs typeface="Segoe UI Light" panose="020B0502040204020203" pitchFamily="34" charset="0"/>
                </a:rPr>
                <a:t>Model Monitoring and Validation</a:t>
              </a:r>
              <a:endParaRPr lang="en-US" sz="1600" dirty="0">
                <a:solidFill>
                  <a:schemeClr val="bg1"/>
                </a:solidFill>
                <a:latin typeface="Montserrat" panose="00000500000000000000" pitchFamily="2" charset="0"/>
                <a:cs typeface="Segoe UI Light" panose="020B0502040204020203" pitchFamily="34" charset="0"/>
              </a:endParaRPr>
            </a:p>
          </p:txBody>
        </p:sp>
      </p:grpSp>
      <p:grpSp>
        <p:nvGrpSpPr>
          <p:cNvPr id="55" name="Group 54">
            <a:extLst>
              <a:ext uri="{FF2B5EF4-FFF2-40B4-BE49-F238E27FC236}">
                <a16:creationId xmlns:a16="http://schemas.microsoft.com/office/drawing/2014/main" id="{F6C85F0B-5718-853C-E9AE-AD24224B4CC1}"/>
              </a:ext>
            </a:extLst>
          </p:cNvPr>
          <p:cNvGrpSpPr/>
          <p:nvPr/>
        </p:nvGrpSpPr>
        <p:grpSpPr>
          <a:xfrm>
            <a:off x="668841" y="4150084"/>
            <a:ext cx="4760651" cy="878914"/>
            <a:chOff x="0" y="4798361"/>
            <a:chExt cx="7790264" cy="1897778"/>
          </a:xfrm>
        </p:grpSpPr>
        <p:sp>
          <p:nvSpPr>
            <p:cNvPr id="56" name="Rectangle 55">
              <a:extLst>
                <a:ext uri="{FF2B5EF4-FFF2-40B4-BE49-F238E27FC236}">
                  <a16:creationId xmlns:a16="http://schemas.microsoft.com/office/drawing/2014/main" id="{31BCC92A-A5CA-11B2-348B-D4719579BF16}"/>
                </a:ext>
              </a:extLst>
            </p:cNvPr>
            <p:cNvSpPr/>
            <p:nvPr/>
          </p:nvSpPr>
          <p:spPr>
            <a:xfrm flipH="1">
              <a:off x="0" y="5080355"/>
              <a:ext cx="6468840" cy="1344088"/>
            </a:xfrm>
            <a:prstGeom prst="rect">
              <a:avLst/>
            </a:prstGeom>
            <a:gradFill>
              <a:gsLst>
                <a:gs pos="0">
                  <a:schemeClr val="accent3">
                    <a:lumMod val="75000"/>
                  </a:schemeClr>
                </a:gs>
                <a:gs pos="100000">
                  <a:schemeClr val="accent3"/>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76"/>
            </a:p>
          </p:txBody>
        </p:sp>
        <p:grpSp>
          <p:nvGrpSpPr>
            <p:cNvPr id="57" name="Group 56">
              <a:extLst>
                <a:ext uri="{FF2B5EF4-FFF2-40B4-BE49-F238E27FC236}">
                  <a16:creationId xmlns:a16="http://schemas.microsoft.com/office/drawing/2014/main" id="{8AFEE254-E132-2F7E-10B0-D2AD5B0F2F4E}"/>
                </a:ext>
              </a:extLst>
            </p:cNvPr>
            <p:cNvGrpSpPr/>
            <p:nvPr/>
          </p:nvGrpSpPr>
          <p:grpSpPr>
            <a:xfrm flipH="1">
              <a:off x="6468814" y="4798361"/>
              <a:ext cx="1321450" cy="1897778"/>
              <a:chOff x="7315531" y="3184335"/>
              <a:chExt cx="827184" cy="1187948"/>
            </a:xfrm>
          </p:grpSpPr>
          <p:sp>
            <p:nvSpPr>
              <p:cNvPr id="63" name="Freeform 9">
                <a:extLst>
                  <a:ext uri="{FF2B5EF4-FFF2-40B4-BE49-F238E27FC236}">
                    <a16:creationId xmlns:a16="http://schemas.microsoft.com/office/drawing/2014/main" id="{9A23D6C1-23E1-9DA4-9418-746C1AB759FA}"/>
                  </a:ext>
                </a:extLst>
              </p:cNvPr>
              <p:cNvSpPr>
                <a:spLocks/>
              </p:cNvSpPr>
              <p:nvPr/>
            </p:nvSpPr>
            <p:spPr bwMode="auto">
              <a:xfrm>
                <a:off x="7729123" y="3358277"/>
                <a:ext cx="413592" cy="1014006"/>
              </a:xfrm>
              <a:custGeom>
                <a:avLst/>
                <a:gdLst>
                  <a:gd name="T0" fmla="*/ 0 w 321"/>
                  <a:gd name="T1" fmla="*/ 787 h 787"/>
                  <a:gd name="T2" fmla="*/ 321 w 321"/>
                  <a:gd name="T3" fmla="*/ 653 h 787"/>
                  <a:gd name="T4" fmla="*/ 321 w 321"/>
                  <a:gd name="T5" fmla="*/ 0 h 787"/>
                  <a:gd name="T6" fmla="*/ 0 w 321"/>
                  <a:gd name="T7" fmla="*/ 134 h 787"/>
                  <a:gd name="T8" fmla="*/ 0 w 321"/>
                  <a:gd name="T9" fmla="*/ 787 h 787"/>
                </a:gdLst>
                <a:ahLst/>
                <a:cxnLst>
                  <a:cxn ang="0">
                    <a:pos x="T0" y="T1"/>
                  </a:cxn>
                  <a:cxn ang="0">
                    <a:pos x="T2" y="T3"/>
                  </a:cxn>
                  <a:cxn ang="0">
                    <a:pos x="T4" y="T5"/>
                  </a:cxn>
                  <a:cxn ang="0">
                    <a:pos x="T6" y="T7"/>
                  </a:cxn>
                  <a:cxn ang="0">
                    <a:pos x="T8" y="T9"/>
                  </a:cxn>
                </a:cxnLst>
                <a:rect l="0" t="0" r="r" b="b"/>
                <a:pathLst>
                  <a:path w="321" h="787">
                    <a:moveTo>
                      <a:pt x="0" y="787"/>
                    </a:moveTo>
                    <a:lnTo>
                      <a:pt x="321" y="653"/>
                    </a:lnTo>
                    <a:lnTo>
                      <a:pt x="321" y="0"/>
                    </a:lnTo>
                    <a:lnTo>
                      <a:pt x="0" y="134"/>
                    </a:lnTo>
                    <a:lnTo>
                      <a:pt x="0" y="787"/>
                    </a:lnTo>
                    <a:close/>
                  </a:path>
                </a:pathLst>
              </a:custGeom>
              <a:solidFill>
                <a:schemeClr val="accent3">
                  <a:lumMod val="75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64" name="Freeform 10">
                <a:extLst>
                  <a:ext uri="{FF2B5EF4-FFF2-40B4-BE49-F238E27FC236}">
                    <a16:creationId xmlns:a16="http://schemas.microsoft.com/office/drawing/2014/main" id="{3B71E10A-15E4-E5BD-7F7A-111255A32E1B}"/>
                  </a:ext>
                </a:extLst>
              </p:cNvPr>
              <p:cNvSpPr>
                <a:spLocks/>
              </p:cNvSpPr>
              <p:nvPr/>
            </p:nvSpPr>
            <p:spPr bwMode="auto">
              <a:xfrm>
                <a:off x="7315531" y="3358277"/>
                <a:ext cx="413592" cy="1014006"/>
              </a:xfrm>
              <a:custGeom>
                <a:avLst/>
                <a:gdLst>
                  <a:gd name="T0" fmla="*/ 321 w 321"/>
                  <a:gd name="T1" fmla="*/ 787 h 787"/>
                  <a:gd name="T2" fmla="*/ 0 w 321"/>
                  <a:gd name="T3" fmla="*/ 653 h 787"/>
                  <a:gd name="T4" fmla="*/ 0 w 321"/>
                  <a:gd name="T5" fmla="*/ 0 h 787"/>
                  <a:gd name="T6" fmla="*/ 321 w 321"/>
                  <a:gd name="T7" fmla="*/ 134 h 787"/>
                  <a:gd name="T8" fmla="*/ 321 w 321"/>
                  <a:gd name="T9" fmla="*/ 787 h 787"/>
                </a:gdLst>
                <a:ahLst/>
                <a:cxnLst>
                  <a:cxn ang="0">
                    <a:pos x="T0" y="T1"/>
                  </a:cxn>
                  <a:cxn ang="0">
                    <a:pos x="T2" y="T3"/>
                  </a:cxn>
                  <a:cxn ang="0">
                    <a:pos x="T4" y="T5"/>
                  </a:cxn>
                  <a:cxn ang="0">
                    <a:pos x="T6" y="T7"/>
                  </a:cxn>
                  <a:cxn ang="0">
                    <a:pos x="T8" y="T9"/>
                  </a:cxn>
                </a:cxnLst>
                <a:rect l="0" t="0" r="r" b="b"/>
                <a:pathLst>
                  <a:path w="321" h="787">
                    <a:moveTo>
                      <a:pt x="321" y="787"/>
                    </a:moveTo>
                    <a:lnTo>
                      <a:pt x="0" y="653"/>
                    </a:lnTo>
                    <a:lnTo>
                      <a:pt x="0" y="0"/>
                    </a:lnTo>
                    <a:lnTo>
                      <a:pt x="321" y="134"/>
                    </a:lnTo>
                    <a:lnTo>
                      <a:pt x="321" y="787"/>
                    </a:lnTo>
                    <a:close/>
                  </a:path>
                </a:pathLst>
              </a:custGeom>
              <a:solidFill>
                <a:schemeClr val="accent3"/>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65" name="Freeform 13">
                <a:extLst>
                  <a:ext uri="{FF2B5EF4-FFF2-40B4-BE49-F238E27FC236}">
                    <a16:creationId xmlns:a16="http://schemas.microsoft.com/office/drawing/2014/main" id="{EB325E7B-9B52-C9A6-0C2E-D88BD6972B2D}"/>
                  </a:ext>
                </a:extLst>
              </p:cNvPr>
              <p:cNvSpPr>
                <a:spLocks/>
              </p:cNvSpPr>
              <p:nvPr/>
            </p:nvSpPr>
            <p:spPr bwMode="auto">
              <a:xfrm>
                <a:off x="7315531" y="3184335"/>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solidFill>
                <a:schemeClr val="accent3">
                  <a:lumMod val="50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grpSp>
        <p:sp>
          <p:nvSpPr>
            <p:cNvPr id="62" name="Rectangle 61">
              <a:extLst>
                <a:ext uri="{FF2B5EF4-FFF2-40B4-BE49-F238E27FC236}">
                  <a16:creationId xmlns:a16="http://schemas.microsoft.com/office/drawing/2014/main" id="{784A3170-1958-87C9-0DBD-06F82755A63C}"/>
                </a:ext>
              </a:extLst>
            </p:cNvPr>
            <p:cNvSpPr/>
            <p:nvPr/>
          </p:nvSpPr>
          <p:spPr>
            <a:xfrm>
              <a:off x="391168" y="5365459"/>
              <a:ext cx="5835297" cy="791244"/>
            </a:xfrm>
            <a:prstGeom prst="rect">
              <a:avLst/>
            </a:prstGeom>
          </p:spPr>
          <p:txBody>
            <a:bodyPr wrap="square" lIns="91440" tIns="45720" rIns="91440" bIns="45720" anchor="t">
              <a:spAutoFit/>
            </a:bodyPr>
            <a:lstStyle/>
            <a:p>
              <a:pPr algn="ctr">
                <a:lnSpc>
                  <a:spcPct val="120000"/>
                </a:lnSpc>
              </a:pPr>
              <a:r>
                <a:rPr lang="id-ID" sz="1600" dirty="0">
                  <a:solidFill>
                    <a:schemeClr val="bg1"/>
                  </a:solidFill>
                  <a:latin typeface="Montserrat"/>
                  <a:cs typeface="Segoe UI Light"/>
                </a:rPr>
                <a:t>Transparency and Explainability</a:t>
              </a:r>
              <a:endParaRPr lang="en-US" dirty="0"/>
            </a:p>
          </p:txBody>
        </p:sp>
      </p:grpSp>
      <p:grpSp>
        <p:nvGrpSpPr>
          <p:cNvPr id="66" name="Group 65">
            <a:extLst>
              <a:ext uri="{FF2B5EF4-FFF2-40B4-BE49-F238E27FC236}">
                <a16:creationId xmlns:a16="http://schemas.microsoft.com/office/drawing/2014/main" id="{462EECA3-432C-84AC-1F3E-FCE75BD45CE3}"/>
              </a:ext>
            </a:extLst>
          </p:cNvPr>
          <p:cNvGrpSpPr/>
          <p:nvPr/>
        </p:nvGrpSpPr>
        <p:grpSpPr>
          <a:xfrm>
            <a:off x="668841" y="5165877"/>
            <a:ext cx="4322776" cy="993227"/>
            <a:chOff x="2" y="8066630"/>
            <a:chExt cx="7790290" cy="1883121"/>
          </a:xfrm>
        </p:grpSpPr>
        <p:sp>
          <p:nvSpPr>
            <p:cNvPr id="67" name="Rectangle 66">
              <a:extLst>
                <a:ext uri="{FF2B5EF4-FFF2-40B4-BE49-F238E27FC236}">
                  <a16:creationId xmlns:a16="http://schemas.microsoft.com/office/drawing/2014/main" id="{C0F0F1FC-9862-714F-BCB3-B6CEB48C8244}"/>
                </a:ext>
              </a:extLst>
            </p:cNvPr>
            <p:cNvSpPr/>
            <p:nvPr/>
          </p:nvSpPr>
          <p:spPr>
            <a:xfrm flipH="1">
              <a:off x="2" y="8340139"/>
              <a:ext cx="6468840" cy="1323998"/>
            </a:xfrm>
            <a:prstGeom prst="rect">
              <a:avLst/>
            </a:prstGeom>
            <a:gradFill>
              <a:gsLst>
                <a:gs pos="0">
                  <a:schemeClr val="accent5">
                    <a:lumMod val="75000"/>
                  </a:schemeClr>
                </a:gs>
                <a:gs pos="100000">
                  <a:schemeClr val="accent5"/>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2876"/>
            </a:p>
          </p:txBody>
        </p:sp>
        <p:grpSp>
          <p:nvGrpSpPr>
            <p:cNvPr id="68" name="Group 67">
              <a:extLst>
                <a:ext uri="{FF2B5EF4-FFF2-40B4-BE49-F238E27FC236}">
                  <a16:creationId xmlns:a16="http://schemas.microsoft.com/office/drawing/2014/main" id="{D62704D7-4EE9-D1B7-19D7-FB3934C7FA83}"/>
                </a:ext>
              </a:extLst>
            </p:cNvPr>
            <p:cNvGrpSpPr/>
            <p:nvPr/>
          </p:nvGrpSpPr>
          <p:grpSpPr>
            <a:xfrm flipH="1">
              <a:off x="6468846" y="8066630"/>
              <a:ext cx="1321446" cy="1883121"/>
              <a:chOff x="7315533" y="5230166"/>
              <a:chExt cx="827184" cy="1178773"/>
            </a:xfrm>
          </p:grpSpPr>
          <p:sp>
            <p:nvSpPr>
              <p:cNvPr id="74" name="Freeform 5">
                <a:extLst>
                  <a:ext uri="{FF2B5EF4-FFF2-40B4-BE49-F238E27FC236}">
                    <a16:creationId xmlns:a16="http://schemas.microsoft.com/office/drawing/2014/main" id="{49872875-AAA0-09F1-9899-A05F4648C5EA}"/>
                  </a:ext>
                </a:extLst>
              </p:cNvPr>
              <p:cNvSpPr>
                <a:spLocks/>
              </p:cNvSpPr>
              <p:nvPr/>
            </p:nvSpPr>
            <p:spPr bwMode="auto">
              <a:xfrm>
                <a:off x="7729125" y="5401374"/>
                <a:ext cx="413592" cy="1007565"/>
              </a:xfrm>
              <a:custGeom>
                <a:avLst/>
                <a:gdLst>
                  <a:gd name="T0" fmla="*/ 0 w 321"/>
                  <a:gd name="T1" fmla="*/ 782 h 782"/>
                  <a:gd name="T2" fmla="*/ 321 w 321"/>
                  <a:gd name="T3" fmla="*/ 648 h 782"/>
                  <a:gd name="T4" fmla="*/ 321 w 321"/>
                  <a:gd name="T5" fmla="*/ 0 h 782"/>
                  <a:gd name="T6" fmla="*/ 0 w 321"/>
                  <a:gd name="T7" fmla="*/ 134 h 782"/>
                  <a:gd name="T8" fmla="*/ 0 w 321"/>
                  <a:gd name="T9" fmla="*/ 782 h 782"/>
                </a:gdLst>
                <a:ahLst/>
                <a:cxnLst>
                  <a:cxn ang="0">
                    <a:pos x="T0" y="T1"/>
                  </a:cxn>
                  <a:cxn ang="0">
                    <a:pos x="T2" y="T3"/>
                  </a:cxn>
                  <a:cxn ang="0">
                    <a:pos x="T4" y="T5"/>
                  </a:cxn>
                  <a:cxn ang="0">
                    <a:pos x="T6" y="T7"/>
                  </a:cxn>
                  <a:cxn ang="0">
                    <a:pos x="T8" y="T9"/>
                  </a:cxn>
                </a:cxnLst>
                <a:rect l="0" t="0" r="r" b="b"/>
                <a:pathLst>
                  <a:path w="321" h="782">
                    <a:moveTo>
                      <a:pt x="0" y="782"/>
                    </a:moveTo>
                    <a:lnTo>
                      <a:pt x="321" y="648"/>
                    </a:lnTo>
                    <a:lnTo>
                      <a:pt x="321" y="0"/>
                    </a:lnTo>
                    <a:lnTo>
                      <a:pt x="0" y="134"/>
                    </a:lnTo>
                    <a:lnTo>
                      <a:pt x="0" y="782"/>
                    </a:lnTo>
                    <a:close/>
                  </a:path>
                </a:pathLst>
              </a:custGeom>
              <a:solidFill>
                <a:schemeClr val="accent5">
                  <a:lumMod val="75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75" name="Freeform 6">
                <a:extLst>
                  <a:ext uri="{FF2B5EF4-FFF2-40B4-BE49-F238E27FC236}">
                    <a16:creationId xmlns:a16="http://schemas.microsoft.com/office/drawing/2014/main" id="{11A1C3F9-9DE5-F5A4-5587-EC7B6E68151A}"/>
                  </a:ext>
                </a:extLst>
              </p:cNvPr>
              <p:cNvSpPr>
                <a:spLocks/>
              </p:cNvSpPr>
              <p:nvPr/>
            </p:nvSpPr>
            <p:spPr bwMode="auto">
              <a:xfrm>
                <a:off x="7315533" y="5401374"/>
                <a:ext cx="413592" cy="1007565"/>
              </a:xfrm>
              <a:custGeom>
                <a:avLst/>
                <a:gdLst>
                  <a:gd name="T0" fmla="*/ 321 w 321"/>
                  <a:gd name="T1" fmla="*/ 782 h 782"/>
                  <a:gd name="T2" fmla="*/ 0 w 321"/>
                  <a:gd name="T3" fmla="*/ 648 h 782"/>
                  <a:gd name="T4" fmla="*/ 0 w 321"/>
                  <a:gd name="T5" fmla="*/ 0 h 782"/>
                  <a:gd name="T6" fmla="*/ 321 w 321"/>
                  <a:gd name="T7" fmla="*/ 134 h 782"/>
                  <a:gd name="T8" fmla="*/ 321 w 321"/>
                  <a:gd name="T9" fmla="*/ 782 h 782"/>
                </a:gdLst>
                <a:ahLst/>
                <a:cxnLst>
                  <a:cxn ang="0">
                    <a:pos x="T0" y="T1"/>
                  </a:cxn>
                  <a:cxn ang="0">
                    <a:pos x="T2" y="T3"/>
                  </a:cxn>
                  <a:cxn ang="0">
                    <a:pos x="T4" y="T5"/>
                  </a:cxn>
                  <a:cxn ang="0">
                    <a:pos x="T6" y="T7"/>
                  </a:cxn>
                  <a:cxn ang="0">
                    <a:pos x="T8" y="T9"/>
                  </a:cxn>
                </a:cxnLst>
                <a:rect l="0" t="0" r="r" b="b"/>
                <a:pathLst>
                  <a:path w="321" h="782">
                    <a:moveTo>
                      <a:pt x="321" y="782"/>
                    </a:moveTo>
                    <a:lnTo>
                      <a:pt x="0" y="648"/>
                    </a:lnTo>
                    <a:lnTo>
                      <a:pt x="0" y="0"/>
                    </a:lnTo>
                    <a:lnTo>
                      <a:pt x="321" y="134"/>
                    </a:lnTo>
                    <a:lnTo>
                      <a:pt x="321" y="782"/>
                    </a:lnTo>
                    <a:close/>
                  </a:path>
                </a:pathLst>
              </a:custGeom>
              <a:solidFill>
                <a:schemeClr val="accent5"/>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sp>
            <p:nvSpPr>
              <p:cNvPr id="76" name="Freeform 13">
                <a:extLst>
                  <a:ext uri="{FF2B5EF4-FFF2-40B4-BE49-F238E27FC236}">
                    <a16:creationId xmlns:a16="http://schemas.microsoft.com/office/drawing/2014/main" id="{43EEB92C-0ECB-C3E1-0605-992464535D18}"/>
                  </a:ext>
                </a:extLst>
              </p:cNvPr>
              <p:cNvSpPr>
                <a:spLocks/>
              </p:cNvSpPr>
              <p:nvPr/>
            </p:nvSpPr>
            <p:spPr bwMode="auto">
              <a:xfrm>
                <a:off x="7315533" y="5230166"/>
                <a:ext cx="827182" cy="346592"/>
              </a:xfrm>
              <a:custGeom>
                <a:avLst/>
                <a:gdLst>
                  <a:gd name="T0" fmla="*/ 321 w 642"/>
                  <a:gd name="T1" fmla="*/ 269 h 269"/>
                  <a:gd name="T2" fmla="*/ 0 w 642"/>
                  <a:gd name="T3" fmla="*/ 133 h 269"/>
                  <a:gd name="T4" fmla="*/ 321 w 642"/>
                  <a:gd name="T5" fmla="*/ 0 h 269"/>
                  <a:gd name="T6" fmla="*/ 642 w 642"/>
                  <a:gd name="T7" fmla="*/ 133 h 269"/>
                  <a:gd name="T8" fmla="*/ 321 w 642"/>
                  <a:gd name="T9" fmla="*/ 269 h 269"/>
                </a:gdLst>
                <a:ahLst/>
                <a:cxnLst>
                  <a:cxn ang="0">
                    <a:pos x="T0" y="T1"/>
                  </a:cxn>
                  <a:cxn ang="0">
                    <a:pos x="T2" y="T3"/>
                  </a:cxn>
                  <a:cxn ang="0">
                    <a:pos x="T4" y="T5"/>
                  </a:cxn>
                  <a:cxn ang="0">
                    <a:pos x="T6" y="T7"/>
                  </a:cxn>
                  <a:cxn ang="0">
                    <a:pos x="T8" y="T9"/>
                  </a:cxn>
                </a:cxnLst>
                <a:rect l="0" t="0" r="r" b="b"/>
                <a:pathLst>
                  <a:path w="642" h="269">
                    <a:moveTo>
                      <a:pt x="321" y="269"/>
                    </a:moveTo>
                    <a:lnTo>
                      <a:pt x="0" y="133"/>
                    </a:lnTo>
                    <a:lnTo>
                      <a:pt x="321" y="0"/>
                    </a:lnTo>
                    <a:lnTo>
                      <a:pt x="642" y="133"/>
                    </a:lnTo>
                    <a:lnTo>
                      <a:pt x="321" y="269"/>
                    </a:lnTo>
                    <a:close/>
                  </a:path>
                </a:pathLst>
              </a:custGeom>
              <a:solidFill>
                <a:schemeClr val="accent5">
                  <a:lumMod val="50000"/>
                </a:schemeClr>
              </a:solidFill>
              <a:ln>
                <a:noFill/>
              </a:ln>
            </p:spPr>
            <p:txBody>
              <a:bodyPr vert="horz" wrap="square" lIns="146078" tIns="73039" rIns="146078" bIns="73039" numCol="1" anchor="t" anchorCtr="0" compatLnSpc="1">
                <a:prstTxWarp prst="textNoShape">
                  <a:avLst/>
                </a:prstTxWarp>
              </a:bodyPr>
              <a:lstStyle/>
              <a:p>
                <a:endParaRPr lang="id-ID" sz="2800">
                  <a:latin typeface="Montserrat" panose="00000500000000000000" pitchFamily="2" charset="0"/>
                </a:endParaRPr>
              </a:p>
            </p:txBody>
          </p:sp>
        </p:grpSp>
        <p:sp>
          <p:nvSpPr>
            <p:cNvPr id="73" name="Rectangle 72">
              <a:extLst>
                <a:ext uri="{FF2B5EF4-FFF2-40B4-BE49-F238E27FC236}">
                  <a16:creationId xmlns:a16="http://schemas.microsoft.com/office/drawing/2014/main" id="{69F10410-1DE7-B2D9-A874-AED2B3553FCC}"/>
                </a:ext>
              </a:extLst>
            </p:cNvPr>
            <p:cNvSpPr/>
            <p:nvPr/>
          </p:nvSpPr>
          <p:spPr>
            <a:xfrm>
              <a:off x="492194" y="8654752"/>
              <a:ext cx="5694792" cy="694770"/>
            </a:xfrm>
            <a:prstGeom prst="rect">
              <a:avLst/>
            </a:prstGeom>
          </p:spPr>
          <p:txBody>
            <a:bodyPr wrap="square" lIns="91440" tIns="45720" rIns="91440" bIns="45720" anchor="t">
              <a:spAutoFit/>
            </a:bodyPr>
            <a:lstStyle/>
            <a:p>
              <a:pPr algn="ctr">
                <a:lnSpc>
                  <a:spcPct val="120000"/>
                </a:lnSpc>
              </a:pPr>
              <a:r>
                <a:rPr lang="id-ID" sz="1600" dirty="0">
                  <a:solidFill>
                    <a:schemeClr val="bg1"/>
                  </a:solidFill>
                  <a:latin typeface="Montserrat"/>
                  <a:cs typeface="Segoe UI Light"/>
                </a:rPr>
                <a:t>Data Privacy and Security</a:t>
              </a:r>
              <a:endParaRPr lang="en-US" dirty="0">
                <a:solidFill>
                  <a:schemeClr val="bg1"/>
                </a:solidFill>
              </a:endParaRPr>
            </a:p>
          </p:txBody>
        </p:sp>
      </p:grpSp>
      <p:sp>
        <p:nvSpPr>
          <p:cNvPr id="3" name="Content Placeholder 2">
            <a:extLst>
              <a:ext uri="{FF2B5EF4-FFF2-40B4-BE49-F238E27FC236}">
                <a16:creationId xmlns:a16="http://schemas.microsoft.com/office/drawing/2014/main" id="{E6008190-FAB7-9D6B-3B0C-28A20ADEEF1E}"/>
              </a:ext>
            </a:extLst>
          </p:cNvPr>
          <p:cNvSpPr txBox="1">
            <a:spLocks/>
          </p:cNvSpPr>
          <p:nvPr/>
        </p:nvSpPr>
        <p:spPr>
          <a:xfrm>
            <a:off x="6479513" y="1525440"/>
            <a:ext cx="5421545" cy="2824945"/>
          </a:xfrm>
          <a:prstGeom prst="rect">
            <a:avLst/>
          </a:prstGeom>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r>
              <a:rPr lang="en-GB" sz="1400" dirty="0"/>
              <a:t>A new class of AI governance platforms are emerging to assist with monitoring and managing AI systems. </a:t>
            </a:r>
            <a:endParaRPr lang="en-GB" sz="1400" dirty="0">
              <a:solidFill>
                <a:schemeClr val="tx1"/>
              </a:solidFill>
            </a:endParaRPr>
          </a:p>
          <a:p>
            <a:r>
              <a:rPr lang="en-GB" sz="1400" dirty="0">
                <a:solidFill>
                  <a:schemeClr val="tx1"/>
                </a:solidFill>
              </a:rPr>
              <a:t>In evaluation of these platforms, organization should consider: </a:t>
            </a:r>
          </a:p>
          <a:p>
            <a:pPr marL="285750" indent="-285750">
              <a:buFont typeface="Arial" panose="020B0604020202020204" pitchFamily="34" charset="0"/>
              <a:buChar char="•"/>
            </a:pPr>
            <a:r>
              <a:rPr lang="en-GB" sz="1400" dirty="0">
                <a:solidFill>
                  <a:schemeClr val="tx1"/>
                </a:solidFill>
              </a:rPr>
              <a:t>Business alignment</a:t>
            </a:r>
          </a:p>
          <a:p>
            <a:pPr marL="285750" indent="-285750">
              <a:buFont typeface="Arial" panose="020B0604020202020204" pitchFamily="34" charset="0"/>
              <a:buChar char="•"/>
            </a:pPr>
            <a:r>
              <a:rPr lang="en-GB" sz="1400" dirty="0">
                <a:solidFill>
                  <a:schemeClr val="tx1"/>
                </a:solidFill>
              </a:rPr>
              <a:t>User experience</a:t>
            </a:r>
          </a:p>
          <a:p>
            <a:pPr marL="285750" indent="-285750">
              <a:buFont typeface="Arial" panose="020B0604020202020204" pitchFamily="34" charset="0"/>
              <a:buChar char="•"/>
            </a:pPr>
            <a:r>
              <a:rPr lang="en-GB" sz="1400" dirty="0">
                <a:solidFill>
                  <a:schemeClr val="tx1"/>
                </a:solidFill>
              </a:rPr>
              <a:t>Integration capabilities and API support</a:t>
            </a:r>
          </a:p>
          <a:p>
            <a:pPr marL="285750" indent="-285750">
              <a:buFont typeface="Arial" panose="020B0604020202020204" pitchFamily="34" charset="0"/>
              <a:buChar char="•"/>
            </a:pPr>
            <a:r>
              <a:rPr lang="en-GB" sz="1400" dirty="0">
                <a:solidFill>
                  <a:schemeClr val="tx1"/>
                </a:solidFill>
              </a:rPr>
              <a:t>Security and compliance of the platform</a:t>
            </a:r>
          </a:p>
          <a:p>
            <a:pPr marL="285750" indent="-285750">
              <a:buFont typeface="Arial" panose="020B0604020202020204" pitchFamily="34" charset="0"/>
              <a:buChar char="•"/>
            </a:pPr>
            <a:r>
              <a:rPr lang="en-GB" sz="1400" dirty="0">
                <a:solidFill>
                  <a:schemeClr val="tx1"/>
                </a:solidFill>
              </a:rPr>
              <a:t>Performance and reliability</a:t>
            </a:r>
          </a:p>
          <a:p>
            <a:pPr marL="285750" indent="-285750">
              <a:buFont typeface="Arial" panose="020B0604020202020204" pitchFamily="34" charset="0"/>
              <a:buChar char="•"/>
            </a:pPr>
            <a:r>
              <a:rPr lang="en-GB" sz="1400" dirty="0">
                <a:solidFill>
                  <a:schemeClr val="tx1"/>
                </a:solidFill>
              </a:rPr>
              <a:t>Cost and ROI</a:t>
            </a:r>
          </a:p>
          <a:p>
            <a:pPr marL="285750" indent="-285750">
              <a:buFont typeface="Arial" panose="020B0604020202020204" pitchFamily="34" charset="0"/>
              <a:buChar char="•"/>
            </a:pPr>
            <a:r>
              <a:rPr lang="en-GB" sz="1400" dirty="0">
                <a:solidFill>
                  <a:schemeClr val="tx1"/>
                </a:solidFill>
              </a:rPr>
              <a:t>How data is managed by the platform and what data is managed</a:t>
            </a:r>
          </a:p>
          <a:p>
            <a:pPr marL="285750" indent="-285750">
              <a:buFont typeface="Arial" panose="020B0604020202020204" pitchFamily="34" charset="0"/>
              <a:buChar char="•"/>
            </a:pPr>
            <a:r>
              <a:rPr lang="en-GB" sz="1400" dirty="0">
                <a:solidFill>
                  <a:schemeClr val="tx1"/>
                </a:solidFill>
              </a:rPr>
              <a:t>Sustainability and corporate social responsibility</a:t>
            </a:r>
          </a:p>
          <a:p>
            <a:pPr marL="285750" indent="-285750">
              <a:buFont typeface="Arial" panose="020B0604020202020204" pitchFamily="34" charset="0"/>
              <a:buChar char="•"/>
            </a:pPr>
            <a:r>
              <a:rPr lang="en-GB" sz="1400" dirty="0">
                <a:solidFill>
                  <a:schemeClr val="tx1"/>
                </a:solidFill>
              </a:rPr>
              <a:t>That an appropriate abstraction API layer provides the necessary plug-and-play components to switch out AI models as needed</a:t>
            </a:r>
          </a:p>
          <a:p>
            <a:pPr marL="285750" indent="-285750">
              <a:buFont typeface="Arial" panose="020B0604020202020204" pitchFamily="34" charset="0"/>
              <a:buChar char="•"/>
            </a:pPr>
            <a:r>
              <a:rPr lang="en-GB" sz="1400" dirty="0">
                <a:solidFill>
                  <a:schemeClr val="tx1"/>
                </a:solidFill>
              </a:rPr>
              <a:t>Ensure the presentation layer maintains separation from the abstraction layer such that the user experience is not impacted by changes</a:t>
            </a:r>
          </a:p>
          <a:p>
            <a:endParaRPr lang="en-GB" sz="1400" dirty="0">
              <a:solidFill>
                <a:schemeClr val="tx1"/>
              </a:solidFill>
            </a:endParaRPr>
          </a:p>
        </p:txBody>
      </p:sp>
      <p:sp>
        <p:nvSpPr>
          <p:cNvPr id="10" name="Rectangle 9">
            <a:extLst>
              <a:ext uri="{FF2B5EF4-FFF2-40B4-BE49-F238E27FC236}">
                <a16:creationId xmlns:a16="http://schemas.microsoft.com/office/drawing/2014/main" id="{5907F23E-0943-401A-5901-9037F046DB83}"/>
              </a:ext>
            </a:extLst>
          </p:cNvPr>
          <p:cNvSpPr/>
          <p:nvPr/>
        </p:nvSpPr>
        <p:spPr>
          <a:xfrm rot="16200000">
            <a:off x="-1955456" y="3350189"/>
            <a:ext cx="4904672" cy="411875"/>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AI Governance Platform Capabilities</a:t>
            </a:r>
          </a:p>
        </p:txBody>
      </p:sp>
      <p:sp>
        <p:nvSpPr>
          <p:cNvPr id="12" name="TextBox 11">
            <a:extLst>
              <a:ext uri="{FF2B5EF4-FFF2-40B4-BE49-F238E27FC236}">
                <a16:creationId xmlns:a16="http://schemas.microsoft.com/office/drawing/2014/main" id="{19A635A8-D561-2A01-2BC5-FD709BA0378F}"/>
              </a:ext>
            </a:extLst>
          </p:cNvPr>
          <p:cNvSpPr txBox="1"/>
          <p:nvPr/>
        </p:nvSpPr>
        <p:spPr>
          <a:xfrm>
            <a:off x="10606151" y="24922"/>
            <a:ext cx="1364476" cy="338554"/>
          </a:xfrm>
          <a:prstGeom prst="rect">
            <a:avLst/>
          </a:prstGeom>
          <a:noFill/>
        </p:spPr>
        <p:txBody>
          <a:bodyPr wrap="none" lIns="91440" rtlCol="0">
            <a:spAutoFit/>
          </a:bodyPr>
          <a:lstStyle/>
          <a:p>
            <a:pPr algn="r">
              <a:buClr>
                <a:schemeClr val="tx2"/>
              </a:buClr>
            </a:pPr>
            <a:r>
              <a:rPr lang="en-GB" sz="800" b="1">
                <a:solidFill>
                  <a:schemeClr val="bg2">
                    <a:lumMod val="75000"/>
                  </a:schemeClr>
                </a:solidFill>
              </a:rPr>
              <a:t>GRC, CISO, IT Risk </a:t>
            </a:r>
            <a:r>
              <a:rPr lang="en-GB" sz="800" b="1" err="1">
                <a:solidFill>
                  <a:schemeClr val="bg2">
                    <a:lumMod val="75000"/>
                  </a:schemeClr>
                </a:solidFill>
              </a:rPr>
              <a:t>Mgr</a:t>
            </a:r>
            <a:r>
              <a:rPr lang="en-GB" sz="800" b="1">
                <a:solidFill>
                  <a:schemeClr val="bg2">
                    <a:lumMod val="75000"/>
                  </a:schemeClr>
                </a:solidFill>
              </a:rPr>
              <a:t>, </a:t>
            </a:r>
          </a:p>
          <a:p>
            <a:pPr algn="r">
              <a:buClr>
                <a:schemeClr val="tx2"/>
              </a:buClr>
            </a:pPr>
            <a:r>
              <a:rPr lang="en-GB" sz="800" b="1">
                <a:solidFill>
                  <a:schemeClr val="bg2">
                    <a:lumMod val="75000"/>
                  </a:schemeClr>
                </a:solidFill>
              </a:rPr>
              <a:t>IT Compliance </a:t>
            </a:r>
            <a:r>
              <a:rPr lang="en-GB" sz="800" b="1" err="1">
                <a:solidFill>
                  <a:schemeClr val="bg2">
                    <a:lumMod val="75000"/>
                  </a:schemeClr>
                </a:solidFill>
              </a:rPr>
              <a:t>Mgr</a:t>
            </a:r>
            <a:r>
              <a:rPr lang="en-GB" sz="800" b="1">
                <a:solidFill>
                  <a:schemeClr val="bg2">
                    <a:lumMod val="75000"/>
                  </a:schemeClr>
                </a:solidFill>
              </a:rPr>
              <a:t> </a:t>
            </a:r>
          </a:p>
        </p:txBody>
      </p:sp>
      <p:pic>
        <p:nvPicPr>
          <p:cNvPr id="20" name="Picture 19">
            <a:extLst>
              <a:ext uri="{FF2B5EF4-FFF2-40B4-BE49-F238E27FC236}">
                <a16:creationId xmlns:a16="http://schemas.microsoft.com/office/drawing/2014/main" id="{8F36F5DE-5645-FD3C-DDAF-6A22225D5147}"/>
              </a:ext>
            </a:extLst>
          </p:cNvPr>
          <p:cNvPicPr>
            <a:picLocks noChangeAspect="1"/>
          </p:cNvPicPr>
          <p:nvPr/>
        </p:nvPicPr>
        <p:blipFill rotWithShape="1">
          <a:blip r:embed="rId2"/>
          <a:srcRect l="20418" t="15320" r="16208" b="25908"/>
          <a:stretch/>
        </p:blipFill>
        <p:spPr>
          <a:xfrm>
            <a:off x="11872129" y="13085"/>
            <a:ext cx="296775" cy="312677"/>
          </a:xfrm>
          <a:prstGeom prst="rect">
            <a:avLst/>
          </a:prstGeom>
        </p:spPr>
      </p:pic>
    </p:spTree>
    <p:extLst>
      <p:ext uri="{BB962C8B-B14F-4D97-AF65-F5344CB8AC3E}">
        <p14:creationId xmlns:p14="http://schemas.microsoft.com/office/powerpoint/2010/main" val="1234754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B00F-57AD-97B1-28CE-C47C27D6FDD8}"/>
              </a:ext>
            </a:extLst>
          </p:cNvPr>
          <p:cNvSpPr>
            <a:spLocks noGrp="1"/>
          </p:cNvSpPr>
          <p:nvPr>
            <p:ph type="title"/>
          </p:nvPr>
        </p:nvSpPr>
        <p:spPr/>
        <p:txBody>
          <a:bodyPr/>
          <a:lstStyle/>
          <a:p>
            <a:r>
              <a:rPr lang="en-GB" dirty="0"/>
              <a:t>Application Governance</a:t>
            </a:r>
          </a:p>
        </p:txBody>
      </p:sp>
      <p:sp>
        <p:nvSpPr>
          <p:cNvPr id="3" name="Content Placeholder 2">
            <a:extLst>
              <a:ext uri="{FF2B5EF4-FFF2-40B4-BE49-F238E27FC236}">
                <a16:creationId xmlns:a16="http://schemas.microsoft.com/office/drawing/2014/main" id="{E1389FF4-C914-BECE-6D55-C123B4D52606}"/>
              </a:ext>
            </a:extLst>
          </p:cNvPr>
          <p:cNvSpPr>
            <a:spLocks noGrp="1"/>
          </p:cNvSpPr>
          <p:nvPr>
            <p:ph idx="1"/>
          </p:nvPr>
        </p:nvSpPr>
        <p:spPr>
          <a:xfrm>
            <a:off x="440695" y="1154090"/>
            <a:ext cx="5655305" cy="4986836"/>
          </a:xfrm>
        </p:spPr>
        <p:txBody>
          <a:bodyPr/>
          <a:lstStyle/>
          <a:p>
            <a:r>
              <a:rPr lang="en-GB" sz="1400" dirty="0">
                <a:solidFill>
                  <a:schemeClr val="tx1"/>
                </a:solidFill>
              </a:rPr>
              <a:t>Application governance is similar to platform governance, but caution is advised — not all applications may adhere to local regulations and requirements, depending on the enterprise vendor. Organizations should confer with the enterprise partner if questions remain. The ease of application deployment may also be an area of concern. Organizations should ensure policies are clear and that all applications are reviewed and assessed internally before deployment. </a:t>
            </a:r>
          </a:p>
          <a:p>
            <a:r>
              <a:rPr lang="en-GB" sz="1400" dirty="0">
                <a:solidFill>
                  <a:schemeClr val="tx1"/>
                </a:solidFill>
              </a:rPr>
              <a:t>Key questions include: </a:t>
            </a:r>
          </a:p>
          <a:p>
            <a:pPr marL="342900" indent="-342900">
              <a:buFont typeface="Arial" panose="020B0604020202020204" pitchFamily="34" charset="0"/>
              <a:buChar char="•"/>
            </a:pPr>
            <a:r>
              <a:rPr lang="en-GB" sz="1400" dirty="0">
                <a:solidFill>
                  <a:schemeClr val="tx1"/>
                </a:solidFill>
              </a:rPr>
              <a:t>What are your current processes? </a:t>
            </a:r>
          </a:p>
          <a:p>
            <a:pPr marL="342900" indent="-342900">
              <a:buFont typeface="Arial" panose="020B0604020202020204" pitchFamily="34" charset="0"/>
              <a:buChar char="•"/>
            </a:pPr>
            <a:r>
              <a:rPr lang="en-GB" sz="1400" dirty="0">
                <a:solidFill>
                  <a:schemeClr val="tx1"/>
                </a:solidFill>
              </a:rPr>
              <a:t>Which is the right enterprise partner for your organization's needs? </a:t>
            </a:r>
          </a:p>
          <a:p>
            <a:pPr marL="342900" indent="-342900">
              <a:buFont typeface="Arial" panose="020B0604020202020204" pitchFamily="34" charset="0"/>
              <a:buChar char="•"/>
            </a:pPr>
            <a:r>
              <a:rPr lang="en-GB" sz="1400" dirty="0">
                <a:solidFill>
                  <a:schemeClr val="tx1"/>
                </a:solidFill>
              </a:rPr>
              <a:t>Do you have a change management process in place? </a:t>
            </a:r>
          </a:p>
          <a:p>
            <a:pPr marL="342900" indent="-342900">
              <a:buFont typeface="Arial" panose="020B0604020202020204" pitchFamily="34" charset="0"/>
              <a:buChar char="•"/>
            </a:pPr>
            <a:r>
              <a:rPr lang="en-GB" sz="1400" dirty="0">
                <a:solidFill>
                  <a:schemeClr val="tx1"/>
                </a:solidFill>
              </a:rPr>
              <a:t>Do I incorporate AI governance as part of my existing DevOps or DevSecOps teams and processes?</a:t>
            </a:r>
          </a:p>
          <a:p>
            <a:pPr marL="342900" indent="-342900">
              <a:buFont typeface="Arial" panose="020B0604020202020204" pitchFamily="34" charset="0"/>
              <a:buChar char="•"/>
            </a:pPr>
            <a:r>
              <a:rPr lang="en-GB" sz="1400" dirty="0">
                <a:solidFill>
                  <a:schemeClr val="tx1"/>
                </a:solidFill>
              </a:rPr>
              <a:t>Do I create a separate AIDevOps or AIDevSecOps function to act as a clearinghouse for all AI application efforts?</a:t>
            </a:r>
          </a:p>
          <a:p>
            <a:pPr marL="342900" indent="-342900">
              <a:buFont typeface="Arial" panose="020B0604020202020204" pitchFamily="34" charset="0"/>
              <a:buChar char="•"/>
            </a:pPr>
            <a:r>
              <a:rPr lang="en-GB" sz="1400" dirty="0">
                <a:solidFill>
                  <a:schemeClr val="tx1"/>
                </a:solidFill>
              </a:rPr>
              <a:t>What are the appropriate operational metrics that I need to build into my AI models to demonstrate governance functions produce the proper results?</a:t>
            </a:r>
          </a:p>
        </p:txBody>
      </p:sp>
      <p:sp>
        <p:nvSpPr>
          <p:cNvPr id="13" name="TextBox 12">
            <a:extLst>
              <a:ext uri="{FF2B5EF4-FFF2-40B4-BE49-F238E27FC236}">
                <a16:creationId xmlns:a16="http://schemas.microsoft.com/office/drawing/2014/main" id="{AE4E14C4-196E-50F6-CFCB-5070A2EF0B24}"/>
              </a:ext>
            </a:extLst>
          </p:cNvPr>
          <p:cNvSpPr txBox="1"/>
          <p:nvPr/>
        </p:nvSpPr>
        <p:spPr>
          <a:xfrm>
            <a:off x="11250497" y="112860"/>
            <a:ext cx="511680" cy="215444"/>
          </a:xfrm>
          <a:prstGeom prst="rect">
            <a:avLst/>
          </a:prstGeom>
          <a:noFill/>
        </p:spPr>
        <p:txBody>
          <a:bodyPr wrap="none" lIns="91440" rtlCol="0">
            <a:spAutoFit/>
          </a:bodyPr>
          <a:lstStyle/>
          <a:p>
            <a:pPr algn="r">
              <a:buClr>
                <a:schemeClr val="tx2"/>
              </a:buClr>
            </a:pPr>
            <a:r>
              <a:rPr lang="en-GB" sz="800" b="1">
                <a:solidFill>
                  <a:schemeClr val="bg2">
                    <a:lumMod val="75000"/>
                  </a:schemeClr>
                </a:solidFill>
              </a:rPr>
              <a:t>IT GRC</a:t>
            </a:r>
          </a:p>
        </p:txBody>
      </p:sp>
      <p:sp>
        <p:nvSpPr>
          <p:cNvPr id="14" name="TextBox 13">
            <a:extLst>
              <a:ext uri="{FF2B5EF4-FFF2-40B4-BE49-F238E27FC236}">
                <a16:creationId xmlns:a16="http://schemas.microsoft.com/office/drawing/2014/main" id="{E8F224DC-DFD3-95F5-D3D2-362D16BDB62F}"/>
              </a:ext>
            </a:extLst>
          </p:cNvPr>
          <p:cNvSpPr txBox="1"/>
          <p:nvPr/>
        </p:nvSpPr>
        <p:spPr>
          <a:xfrm>
            <a:off x="11216835" y="456037"/>
            <a:ext cx="545342" cy="215444"/>
          </a:xfrm>
          <a:prstGeom prst="rect">
            <a:avLst/>
          </a:prstGeom>
          <a:noFill/>
        </p:spPr>
        <p:txBody>
          <a:bodyPr wrap="none" lIns="91440" rtlCol="0">
            <a:spAutoFit/>
          </a:bodyPr>
          <a:lstStyle/>
          <a:p>
            <a:pPr algn="r">
              <a:buClr>
                <a:schemeClr val="tx2"/>
              </a:buClr>
            </a:pPr>
            <a:r>
              <a:rPr lang="en-GB" sz="800" b="1">
                <a:solidFill>
                  <a:schemeClr val="accent5">
                    <a:lumMod val="75000"/>
                  </a:schemeClr>
                </a:solidFill>
              </a:rPr>
              <a:t>C-Suite</a:t>
            </a:r>
          </a:p>
        </p:txBody>
      </p:sp>
      <p:sp>
        <p:nvSpPr>
          <p:cNvPr id="15" name="TextBox 14">
            <a:extLst>
              <a:ext uri="{FF2B5EF4-FFF2-40B4-BE49-F238E27FC236}">
                <a16:creationId xmlns:a16="http://schemas.microsoft.com/office/drawing/2014/main" id="{EA2FF6D4-6DB5-EDB9-FF87-71A05B052C20}"/>
              </a:ext>
            </a:extLst>
          </p:cNvPr>
          <p:cNvSpPr txBox="1"/>
          <p:nvPr/>
        </p:nvSpPr>
        <p:spPr>
          <a:xfrm>
            <a:off x="11386753" y="765643"/>
            <a:ext cx="375424" cy="215444"/>
          </a:xfrm>
          <a:prstGeom prst="rect">
            <a:avLst/>
          </a:prstGeom>
          <a:noFill/>
        </p:spPr>
        <p:txBody>
          <a:bodyPr wrap="none" lIns="91440" rtlCol="0">
            <a:spAutoFit/>
          </a:bodyPr>
          <a:lstStyle/>
          <a:p>
            <a:pPr algn="r">
              <a:buClr>
                <a:schemeClr val="tx2"/>
              </a:buClr>
            </a:pPr>
            <a:r>
              <a:rPr lang="en-GB" sz="800" b="1" err="1">
                <a:solidFill>
                  <a:schemeClr val="accent4">
                    <a:lumMod val="75000"/>
                  </a:schemeClr>
                </a:solidFill>
              </a:rPr>
              <a:t>LoB</a:t>
            </a:r>
            <a:endParaRPr lang="en-GB" sz="800" b="1">
              <a:solidFill>
                <a:schemeClr val="accent4">
                  <a:lumMod val="75000"/>
                </a:schemeClr>
              </a:solidFill>
            </a:endParaRPr>
          </a:p>
        </p:txBody>
      </p:sp>
      <p:sp>
        <p:nvSpPr>
          <p:cNvPr id="16" name="TextBox 15">
            <a:extLst>
              <a:ext uri="{FF2B5EF4-FFF2-40B4-BE49-F238E27FC236}">
                <a16:creationId xmlns:a16="http://schemas.microsoft.com/office/drawing/2014/main" id="{CDD04EDD-6B95-6155-3231-156C2585B47B}"/>
              </a:ext>
            </a:extLst>
          </p:cNvPr>
          <p:cNvSpPr txBox="1"/>
          <p:nvPr/>
        </p:nvSpPr>
        <p:spPr>
          <a:xfrm>
            <a:off x="11332251" y="1115436"/>
            <a:ext cx="429926" cy="215444"/>
          </a:xfrm>
          <a:prstGeom prst="rect">
            <a:avLst/>
          </a:prstGeom>
          <a:noFill/>
        </p:spPr>
        <p:txBody>
          <a:bodyPr wrap="none" lIns="91440" rtlCol="0">
            <a:spAutoFit/>
          </a:bodyPr>
          <a:lstStyle/>
          <a:p>
            <a:pPr algn="r">
              <a:buClr>
                <a:schemeClr val="tx2"/>
              </a:buClr>
            </a:pPr>
            <a:r>
              <a:rPr lang="en-GB" sz="800" b="1">
                <a:solidFill>
                  <a:schemeClr val="accent2">
                    <a:lumMod val="75000"/>
                  </a:schemeClr>
                </a:solidFill>
              </a:rPr>
              <a:t>Data</a:t>
            </a:r>
          </a:p>
        </p:txBody>
      </p:sp>
      <p:sp>
        <p:nvSpPr>
          <p:cNvPr id="17" name="TextBox 16">
            <a:extLst>
              <a:ext uri="{FF2B5EF4-FFF2-40B4-BE49-F238E27FC236}">
                <a16:creationId xmlns:a16="http://schemas.microsoft.com/office/drawing/2014/main" id="{DA56B8F6-9EE7-043C-72AF-C5BE50FC5825}"/>
              </a:ext>
            </a:extLst>
          </p:cNvPr>
          <p:cNvSpPr txBox="1"/>
          <p:nvPr/>
        </p:nvSpPr>
        <p:spPr>
          <a:xfrm>
            <a:off x="11484537" y="1425042"/>
            <a:ext cx="277640" cy="215444"/>
          </a:xfrm>
          <a:prstGeom prst="rect">
            <a:avLst/>
          </a:prstGeom>
          <a:noFill/>
        </p:spPr>
        <p:txBody>
          <a:bodyPr wrap="none" lIns="91440" rtlCol="0">
            <a:spAutoFit/>
          </a:bodyPr>
          <a:lstStyle/>
          <a:p>
            <a:pPr algn="r">
              <a:buClr>
                <a:schemeClr val="tx2"/>
              </a:buClr>
            </a:pPr>
            <a:r>
              <a:rPr lang="en-GB" sz="800" b="1">
                <a:solidFill>
                  <a:schemeClr val="accent3">
                    <a:lumMod val="75000"/>
                  </a:schemeClr>
                </a:solidFill>
              </a:rPr>
              <a:t>IT</a:t>
            </a:r>
          </a:p>
        </p:txBody>
      </p:sp>
      <p:pic>
        <p:nvPicPr>
          <p:cNvPr id="18" name="Picture 17">
            <a:extLst>
              <a:ext uri="{FF2B5EF4-FFF2-40B4-BE49-F238E27FC236}">
                <a16:creationId xmlns:a16="http://schemas.microsoft.com/office/drawing/2014/main" id="{2200711C-1471-0246-8CC4-A914CB8451F6}"/>
              </a:ext>
            </a:extLst>
          </p:cNvPr>
          <p:cNvPicPr>
            <a:picLocks noChangeAspect="1"/>
          </p:cNvPicPr>
          <p:nvPr/>
        </p:nvPicPr>
        <p:blipFill rotWithShape="1">
          <a:blip r:embed="rId3"/>
          <a:srcRect l="20535" t="9236" r="16197" b="28074"/>
          <a:stretch/>
        </p:blipFill>
        <p:spPr>
          <a:xfrm>
            <a:off x="11847184" y="376899"/>
            <a:ext cx="296276" cy="312678"/>
          </a:xfrm>
          <a:prstGeom prst="rect">
            <a:avLst/>
          </a:prstGeom>
        </p:spPr>
      </p:pic>
      <p:pic>
        <p:nvPicPr>
          <p:cNvPr id="19" name="Picture 18">
            <a:extLst>
              <a:ext uri="{FF2B5EF4-FFF2-40B4-BE49-F238E27FC236}">
                <a16:creationId xmlns:a16="http://schemas.microsoft.com/office/drawing/2014/main" id="{26561D67-5F2A-4A13-F578-EC77C0F3E48F}"/>
              </a:ext>
            </a:extLst>
          </p:cNvPr>
          <p:cNvPicPr>
            <a:picLocks noChangeAspect="1"/>
          </p:cNvPicPr>
          <p:nvPr/>
        </p:nvPicPr>
        <p:blipFill rotWithShape="1">
          <a:blip r:embed="rId4"/>
          <a:srcRect l="13958" t="28389" r="18370" b="20046"/>
          <a:stretch/>
        </p:blipFill>
        <p:spPr>
          <a:xfrm>
            <a:off x="11832636" y="1091207"/>
            <a:ext cx="296275" cy="280047"/>
          </a:xfrm>
          <a:prstGeom prst="rect">
            <a:avLst/>
          </a:prstGeom>
        </p:spPr>
      </p:pic>
      <p:pic>
        <p:nvPicPr>
          <p:cNvPr id="20" name="Picture 19">
            <a:extLst>
              <a:ext uri="{FF2B5EF4-FFF2-40B4-BE49-F238E27FC236}">
                <a16:creationId xmlns:a16="http://schemas.microsoft.com/office/drawing/2014/main" id="{62F9D7F2-7B3A-0853-18E3-1D7EB722C4DA}"/>
              </a:ext>
            </a:extLst>
          </p:cNvPr>
          <p:cNvPicPr>
            <a:picLocks noChangeAspect="1"/>
          </p:cNvPicPr>
          <p:nvPr/>
        </p:nvPicPr>
        <p:blipFill rotWithShape="1">
          <a:blip r:embed="rId5"/>
          <a:srcRect l="23301" t="14867" r="24707" b="17562"/>
          <a:stretch/>
        </p:blipFill>
        <p:spPr>
          <a:xfrm>
            <a:off x="11848971" y="1384182"/>
            <a:ext cx="296775" cy="312677"/>
          </a:xfrm>
          <a:prstGeom prst="rect">
            <a:avLst/>
          </a:prstGeom>
        </p:spPr>
      </p:pic>
      <p:pic>
        <p:nvPicPr>
          <p:cNvPr id="21" name="Picture 20">
            <a:extLst>
              <a:ext uri="{FF2B5EF4-FFF2-40B4-BE49-F238E27FC236}">
                <a16:creationId xmlns:a16="http://schemas.microsoft.com/office/drawing/2014/main" id="{A66F38A7-AAFB-DEF2-9415-0D5AAD794CFE}"/>
              </a:ext>
            </a:extLst>
          </p:cNvPr>
          <p:cNvPicPr>
            <a:picLocks noChangeAspect="1"/>
          </p:cNvPicPr>
          <p:nvPr/>
        </p:nvPicPr>
        <p:blipFill rotWithShape="1">
          <a:blip r:embed="rId6"/>
          <a:srcRect l="20418" t="15320" r="16208" b="25908"/>
          <a:stretch/>
        </p:blipFill>
        <p:spPr>
          <a:xfrm>
            <a:off x="11872129" y="13085"/>
            <a:ext cx="296775" cy="312677"/>
          </a:xfrm>
          <a:prstGeom prst="rect">
            <a:avLst/>
          </a:prstGeom>
        </p:spPr>
      </p:pic>
      <p:pic>
        <p:nvPicPr>
          <p:cNvPr id="22" name="Picture 21">
            <a:extLst>
              <a:ext uri="{FF2B5EF4-FFF2-40B4-BE49-F238E27FC236}">
                <a16:creationId xmlns:a16="http://schemas.microsoft.com/office/drawing/2014/main" id="{D7F93906-2964-7386-B8BD-E596FD3DD313}"/>
              </a:ext>
            </a:extLst>
          </p:cNvPr>
          <p:cNvPicPr>
            <a:picLocks noChangeAspect="1"/>
          </p:cNvPicPr>
          <p:nvPr/>
        </p:nvPicPr>
        <p:blipFill rotWithShape="1">
          <a:blip r:embed="rId7"/>
          <a:srcRect l="12432" t="20707" r="12546" b="20110"/>
          <a:stretch/>
        </p:blipFill>
        <p:spPr>
          <a:xfrm>
            <a:off x="11816366" y="746354"/>
            <a:ext cx="347163" cy="282069"/>
          </a:xfrm>
          <a:prstGeom prst="rect">
            <a:avLst/>
          </a:prstGeom>
        </p:spPr>
      </p:pic>
      <p:sp>
        <p:nvSpPr>
          <p:cNvPr id="7" name="TextBox 6">
            <a:extLst>
              <a:ext uri="{FF2B5EF4-FFF2-40B4-BE49-F238E27FC236}">
                <a16:creationId xmlns:a16="http://schemas.microsoft.com/office/drawing/2014/main" id="{172289FE-CFE9-C823-7F73-D00C0390677A}"/>
              </a:ext>
            </a:extLst>
          </p:cNvPr>
          <p:cNvSpPr txBox="1"/>
          <p:nvPr/>
        </p:nvSpPr>
        <p:spPr>
          <a:xfrm>
            <a:off x="1665515" y="6382926"/>
            <a:ext cx="10875727" cy="261610"/>
          </a:xfrm>
          <a:prstGeom prst="rect">
            <a:avLst/>
          </a:prstGeom>
          <a:noFill/>
        </p:spPr>
        <p:txBody>
          <a:bodyPr wrap="square" lIns="91440" rtlCol="0">
            <a:spAutoFit/>
          </a:bodyPr>
          <a:lstStyle/>
          <a:p>
            <a:pPr>
              <a:spcAft>
                <a:spcPts val="600"/>
              </a:spcAft>
              <a:buClr>
                <a:schemeClr val="tx2"/>
              </a:buClr>
            </a:pPr>
            <a:r>
              <a:rPr lang="en-US" sz="1100" dirty="0"/>
              <a:t>Source: IDC's </a:t>
            </a:r>
            <a:r>
              <a:rPr lang="en-US" sz="1100" i="1" dirty="0"/>
              <a:t>Future Enterprise Resiliency &amp; Spending Survey </a:t>
            </a:r>
            <a:r>
              <a:rPr lang="en-US" sz="1100" dirty="0"/>
              <a:t>— Wave 7, July 2024 (n = 891)</a:t>
            </a:r>
            <a:r>
              <a:rPr lang="en-GB" sz="1100" dirty="0"/>
              <a:t>.</a:t>
            </a:r>
          </a:p>
        </p:txBody>
      </p:sp>
      <p:pic>
        <p:nvPicPr>
          <p:cNvPr id="4" name="Picture 3">
            <a:extLst>
              <a:ext uri="{FF2B5EF4-FFF2-40B4-BE49-F238E27FC236}">
                <a16:creationId xmlns:a16="http://schemas.microsoft.com/office/drawing/2014/main" id="{A9874BD7-C0E2-4519-CCEC-B01E1F0C72F9}"/>
              </a:ext>
            </a:extLst>
          </p:cNvPr>
          <p:cNvPicPr>
            <a:picLocks noChangeAspect="1"/>
          </p:cNvPicPr>
          <p:nvPr/>
        </p:nvPicPr>
        <p:blipFill>
          <a:blip r:embed="rId8"/>
          <a:stretch>
            <a:fillRect/>
          </a:stretch>
        </p:blipFill>
        <p:spPr>
          <a:xfrm>
            <a:off x="6171895" y="842112"/>
            <a:ext cx="5657578" cy="5419814"/>
          </a:xfrm>
          <a:prstGeom prst="rect">
            <a:avLst/>
          </a:prstGeom>
        </p:spPr>
      </p:pic>
    </p:spTree>
    <p:extLst>
      <p:ext uri="{BB962C8B-B14F-4D97-AF65-F5344CB8AC3E}">
        <p14:creationId xmlns:p14="http://schemas.microsoft.com/office/powerpoint/2010/main" val="1246109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36220E1-2075-FF2C-7E14-35674027AE95}"/>
              </a:ext>
            </a:extLst>
          </p:cNvPr>
          <p:cNvSpPr/>
          <p:nvPr/>
        </p:nvSpPr>
        <p:spPr>
          <a:xfrm>
            <a:off x="351555" y="1154090"/>
            <a:ext cx="7889196" cy="3174737"/>
          </a:xfrm>
          <a:prstGeom prst="roundRect">
            <a:avLst>
              <a:gd name="adj" fmla="val 7535"/>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5419BBF-06EC-14AE-D798-A6C07A38D428}"/>
              </a:ext>
            </a:extLst>
          </p:cNvPr>
          <p:cNvSpPr>
            <a:spLocks noGrp="1"/>
          </p:cNvSpPr>
          <p:nvPr>
            <p:ph type="title"/>
          </p:nvPr>
        </p:nvSpPr>
        <p:spPr/>
        <p:txBody>
          <a:bodyPr/>
          <a:lstStyle/>
          <a:p>
            <a:r>
              <a:rPr lang="en-GB"/>
              <a:t>Infrastructure Governance</a:t>
            </a:r>
          </a:p>
        </p:txBody>
      </p:sp>
      <p:sp>
        <p:nvSpPr>
          <p:cNvPr id="3" name="Content Placeholder 2">
            <a:extLst>
              <a:ext uri="{FF2B5EF4-FFF2-40B4-BE49-F238E27FC236}">
                <a16:creationId xmlns:a16="http://schemas.microsoft.com/office/drawing/2014/main" id="{AC81747B-AE00-0B53-9654-0CFB8276290B}"/>
              </a:ext>
            </a:extLst>
          </p:cNvPr>
          <p:cNvSpPr>
            <a:spLocks noGrp="1"/>
          </p:cNvSpPr>
          <p:nvPr>
            <p:ph idx="1"/>
          </p:nvPr>
        </p:nvSpPr>
        <p:spPr>
          <a:xfrm>
            <a:off x="440696" y="1267316"/>
            <a:ext cx="7621704" cy="4986836"/>
          </a:xfrm>
        </p:spPr>
        <p:txBody>
          <a:bodyPr/>
          <a:lstStyle/>
          <a:p>
            <a:r>
              <a:rPr lang="en-GB" dirty="0">
                <a:solidFill>
                  <a:schemeClr val="bg1"/>
                </a:solidFill>
              </a:rPr>
              <a:t>Infrastructure governance considerations include:</a:t>
            </a:r>
          </a:p>
          <a:p>
            <a:pPr marL="342900" indent="-342900">
              <a:buFont typeface="Arial" panose="020B0604020202020204" pitchFamily="34" charset="0"/>
              <a:buChar char="•"/>
            </a:pPr>
            <a:r>
              <a:rPr lang="en-GB" dirty="0">
                <a:solidFill>
                  <a:schemeClr val="bg1"/>
                </a:solidFill>
              </a:rPr>
              <a:t>Security and access control</a:t>
            </a:r>
          </a:p>
          <a:p>
            <a:pPr marL="342900" indent="-342900">
              <a:buFont typeface="Arial" panose="020B0604020202020204" pitchFamily="34" charset="0"/>
              <a:buChar char="•"/>
            </a:pPr>
            <a:r>
              <a:rPr lang="en-GB" dirty="0">
                <a:solidFill>
                  <a:schemeClr val="bg1"/>
                </a:solidFill>
              </a:rPr>
              <a:t>Workload assessment and appropriate deployment options and operating models</a:t>
            </a:r>
          </a:p>
          <a:p>
            <a:pPr marL="342900" indent="-342900">
              <a:buFont typeface="Arial" panose="020B0604020202020204" pitchFamily="34" charset="0"/>
              <a:buChar char="•"/>
            </a:pPr>
            <a:r>
              <a:rPr lang="en-GB" dirty="0">
                <a:solidFill>
                  <a:schemeClr val="bg1"/>
                </a:solidFill>
              </a:rPr>
              <a:t>Resource usage and consumption permissions and monitoring</a:t>
            </a:r>
          </a:p>
          <a:p>
            <a:pPr marL="342900" indent="-342900">
              <a:buFont typeface="Arial" panose="020B0604020202020204" pitchFamily="34" charset="0"/>
              <a:buChar char="•"/>
            </a:pPr>
            <a:r>
              <a:rPr lang="en-GB" dirty="0">
                <a:solidFill>
                  <a:schemeClr val="bg1"/>
                </a:solidFill>
              </a:rPr>
              <a:t>Change management</a:t>
            </a:r>
          </a:p>
          <a:p>
            <a:pPr marL="342900" indent="-342900">
              <a:buFont typeface="Arial" panose="020B0604020202020204" pitchFamily="34" charset="0"/>
              <a:buChar char="•"/>
            </a:pPr>
            <a:r>
              <a:rPr lang="en-GB" dirty="0">
                <a:solidFill>
                  <a:schemeClr val="bg1"/>
                </a:solidFill>
              </a:rPr>
              <a:t>Cost visibility and management (FinOps)</a:t>
            </a:r>
          </a:p>
          <a:p>
            <a:pPr marL="342900" indent="-342900">
              <a:buFont typeface="Arial" panose="020B0604020202020204" pitchFamily="34" charset="0"/>
              <a:buChar char="•"/>
            </a:pPr>
            <a:r>
              <a:rPr lang="en-GB" dirty="0">
                <a:solidFill>
                  <a:schemeClr val="bg1"/>
                </a:solidFill>
              </a:rPr>
              <a:t>Sovereignty considerations</a:t>
            </a:r>
          </a:p>
          <a:p>
            <a:pPr marL="342900" indent="-342900">
              <a:buFont typeface="Arial" panose="020B0604020202020204" pitchFamily="34" charset="0"/>
              <a:buChar char="•"/>
            </a:pPr>
            <a:endParaRPr lang="en-GB" dirty="0"/>
          </a:p>
          <a:p>
            <a:endParaRPr lang="en-GB" dirty="0"/>
          </a:p>
        </p:txBody>
      </p:sp>
      <p:sp>
        <p:nvSpPr>
          <p:cNvPr id="6" name="TextBox 5">
            <a:extLst>
              <a:ext uri="{FF2B5EF4-FFF2-40B4-BE49-F238E27FC236}">
                <a16:creationId xmlns:a16="http://schemas.microsoft.com/office/drawing/2014/main" id="{B107C346-0817-CF5F-9C6C-3500A2A25210}"/>
              </a:ext>
            </a:extLst>
          </p:cNvPr>
          <p:cNvSpPr txBox="1"/>
          <p:nvPr/>
        </p:nvSpPr>
        <p:spPr>
          <a:xfrm>
            <a:off x="6515101" y="6129321"/>
            <a:ext cx="5409330" cy="430887"/>
          </a:xfrm>
          <a:prstGeom prst="rect">
            <a:avLst/>
          </a:prstGeom>
          <a:noFill/>
        </p:spPr>
        <p:txBody>
          <a:bodyPr wrap="square" lIns="91440" rtlCol="0">
            <a:spAutoFit/>
          </a:bodyPr>
          <a:lstStyle/>
          <a:p>
            <a:pPr algn="l"/>
            <a:r>
              <a:rPr lang="en-GB" sz="1100" dirty="0"/>
              <a:t>Reference: </a:t>
            </a:r>
            <a:r>
              <a:rPr lang="en-GB" sz="1100" i="1" dirty="0"/>
              <a:t>IDC PlanScape: Governance for Generative AI Digital Infrastructure Deployment </a:t>
            </a:r>
            <a:r>
              <a:rPr lang="en-GB" sz="1100" dirty="0"/>
              <a:t>(IDC #US51186923, September 2023) </a:t>
            </a:r>
          </a:p>
        </p:txBody>
      </p:sp>
      <p:sp>
        <p:nvSpPr>
          <p:cNvPr id="9" name="Partial Circle 8">
            <a:extLst>
              <a:ext uri="{FF2B5EF4-FFF2-40B4-BE49-F238E27FC236}">
                <a16:creationId xmlns:a16="http://schemas.microsoft.com/office/drawing/2014/main" id="{798A9A5E-D8D0-317F-84AF-2966F9AA8D52}"/>
              </a:ext>
            </a:extLst>
          </p:cNvPr>
          <p:cNvSpPr/>
          <p:nvPr/>
        </p:nvSpPr>
        <p:spPr>
          <a:xfrm>
            <a:off x="3791415" y="4619062"/>
            <a:ext cx="2200442" cy="2200442"/>
          </a:xfrm>
          <a:prstGeom prst="pie">
            <a:avLst>
              <a:gd name="adj1" fmla="val 16249389"/>
              <a:gd name="adj2" fmla="val 5396931"/>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0" name="TextBox 9">
            <a:extLst>
              <a:ext uri="{FF2B5EF4-FFF2-40B4-BE49-F238E27FC236}">
                <a16:creationId xmlns:a16="http://schemas.microsoft.com/office/drawing/2014/main" id="{C3AAD0D4-4559-92FF-D510-D8DA7D3935FA}"/>
              </a:ext>
            </a:extLst>
          </p:cNvPr>
          <p:cNvSpPr txBox="1"/>
          <p:nvPr/>
        </p:nvSpPr>
        <p:spPr>
          <a:xfrm>
            <a:off x="2311009" y="4929852"/>
            <a:ext cx="2513349" cy="1477328"/>
          </a:xfrm>
          <a:prstGeom prst="rect">
            <a:avLst/>
          </a:prstGeom>
          <a:noFill/>
        </p:spPr>
        <p:txBody>
          <a:bodyPr wrap="square" lIns="91440" rtlCol="0">
            <a:spAutoFit/>
          </a:bodyPr>
          <a:lstStyle/>
          <a:p>
            <a:pPr>
              <a:spcAft>
                <a:spcPts val="600"/>
              </a:spcAft>
              <a:buClr>
                <a:schemeClr val="tx2"/>
              </a:buClr>
            </a:pPr>
            <a:r>
              <a:rPr lang="en-GB" dirty="0"/>
              <a:t>Half of enterprises cite </a:t>
            </a:r>
            <a:r>
              <a:rPr lang="en-GB" b="1" dirty="0"/>
              <a:t>data security and compliance </a:t>
            </a:r>
            <a:r>
              <a:rPr lang="en-GB" dirty="0"/>
              <a:t>as a top infrastructure concern</a:t>
            </a:r>
          </a:p>
        </p:txBody>
      </p:sp>
      <p:sp>
        <p:nvSpPr>
          <p:cNvPr id="11" name="TextBox 10">
            <a:extLst>
              <a:ext uri="{FF2B5EF4-FFF2-40B4-BE49-F238E27FC236}">
                <a16:creationId xmlns:a16="http://schemas.microsoft.com/office/drawing/2014/main" id="{C0DFFC94-9B00-6BB8-F182-6B8E95A98BFB}"/>
              </a:ext>
            </a:extLst>
          </p:cNvPr>
          <p:cNvSpPr txBox="1"/>
          <p:nvPr/>
        </p:nvSpPr>
        <p:spPr>
          <a:xfrm>
            <a:off x="4891636" y="5298296"/>
            <a:ext cx="1023037" cy="584775"/>
          </a:xfrm>
          <a:prstGeom prst="rect">
            <a:avLst/>
          </a:prstGeom>
          <a:noFill/>
        </p:spPr>
        <p:txBody>
          <a:bodyPr wrap="none" lIns="91440" rtlCol="0">
            <a:spAutoFit/>
          </a:bodyPr>
          <a:lstStyle/>
          <a:p>
            <a:pPr>
              <a:spcAft>
                <a:spcPts val="600"/>
              </a:spcAft>
              <a:buClr>
                <a:schemeClr val="tx2"/>
              </a:buClr>
            </a:pPr>
            <a:r>
              <a:rPr lang="en-GB" sz="3200" b="1">
                <a:solidFill>
                  <a:schemeClr val="bg1"/>
                </a:solidFill>
              </a:rPr>
              <a:t>50%</a:t>
            </a:r>
          </a:p>
        </p:txBody>
      </p:sp>
      <p:sp>
        <p:nvSpPr>
          <p:cNvPr id="12" name="TextBox 11">
            <a:extLst>
              <a:ext uri="{FF2B5EF4-FFF2-40B4-BE49-F238E27FC236}">
                <a16:creationId xmlns:a16="http://schemas.microsoft.com/office/drawing/2014/main" id="{B41AB7F2-B951-CB76-8678-0D8678E0436B}"/>
              </a:ext>
            </a:extLst>
          </p:cNvPr>
          <p:cNvSpPr txBox="1"/>
          <p:nvPr/>
        </p:nvSpPr>
        <p:spPr>
          <a:xfrm>
            <a:off x="6515100" y="5529157"/>
            <a:ext cx="5676900" cy="600164"/>
          </a:xfrm>
          <a:prstGeom prst="rect">
            <a:avLst/>
          </a:prstGeom>
          <a:noFill/>
        </p:spPr>
        <p:txBody>
          <a:bodyPr wrap="square" lIns="91440" rtlCol="0">
            <a:spAutoFit/>
          </a:bodyPr>
          <a:lstStyle/>
          <a:p>
            <a:pPr>
              <a:spcAft>
                <a:spcPts val="600"/>
              </a:spcAft>
              <a:buClr>
                <a:schemeClr val="tx2"/>
              </a:buClr>
            </a:pPr>
            <a:r>
              <a:rPr lang="en-US" sz="1100" dirty="0"/>
              <a:t>Source: IDC's </a:t>
            </a:r>
            <a:r>
              <a:rPr lang="en-US" sz="1100" i="1" dirty="0"/>
              <a:t>Future Enterprise Resiliency &amp; Spending Survey </a:t>
            </a:r>
            <a:r>
              <a:rPr lang="en-US" sz="1100" dirty="0"/>
              <a:t>— Wave 7, July 2024 </a:t>
            </a:r>
            <a:br>
              <a:rPr lang="en-US" sz="1100" dirty="0"/>
            </a:br>
            <a:r>
              <a:rPr lang="en-US" sz="1100" dirty="0"/>
              <a:t>(n = 891)</a:t>
            </a:r>
            <a:r>
              <a:rPr lang="en-GB" sz="1100" dirty="0"/>
              <a:t>. What are the top 3 infrastructure related concerns hampering your organization's ability to move AI from proofs of concept (POCs ) to production use?</a:t>
            </a:r>
          </a:p>
        </p:txBody>
      </p:sp>
      <p:sp>
        <p:nvSpPr>
          <p:cNvPr id="36" name="TextBox 35">
            <a:extLst>
              <a:ext uri="{FF2B5EF4-FFF2-40B4-BE49-F238E27FC236}">
                <a16:creationId xmlns:a16="http://schemas.microsoft.com/office/drawing/2014/main" id="{EDC8FDD9-2700-8927-20B2-8EA5FF63783E}"/>
              </a:ext>
            </a:extLst>
          </p:cNvPr>
          <p:cNvSpPr txBox="1"/>
          <p:nvPr/>
        </p:nvSpPr>
        <p:spPr>
          <a:xfrm>
            <a:off x="11365859" y="120914"/>
            <a:ext cx="511680" cy="215444"/>
          </a:xfrm>
          <a:prstGeom prst="rect">
            <a:avLst/>
          </a:prstGeom>
          <a:noFill/>
        </p:spPr>
        <p:txBody>
          <a:bodyPr wrap="none" lIns="91440" rtlCol="0">
            <a:spAutoFit/>
          </a:bodyPr>
          <a:lstStyle/>
          <a:p>
            <a:pPr algn="r">
              <a:buClr>
                <a:schemeClr val="tx2"/>
              </a:buClr>
            </a:pPr>
            <a:r>
              <a:rPr lang="en-GB" sz="800" b="1">
                <a:solidFill>
                  <a:schemeClr val="bg2">
                    <a:lumMod val="75000"/>
                  </a:schemeClr>
                </a:solidFill>
              </a:rPr>
              <a:t>IT GRC</a:t>
            </a:r>
          </a:p>
        </p:txBody>
      </p:sp>
      <p:sp>
        <p:nvSpPr>
          <p:cNvPr id="39" name="TextBox 38">
            <a:extLst>
              <a:ext uri="{FF2B5EF4-FFF2-40B4-BE49-F238E27FC236}">
                <a16:creationId xmlns:a16="http://schemas.microsoft.com/office/drawing/2014/main" id="{7E73318B-B91F-CF51-1373-5B087D857921}"/>
              </a:ext>
            </a:extLst>
          </p:cNvPr>
          <p:cNvSpPr txBox="1"/>
          <p:nvPr/>
        </p:nvSpPr>
        <p:spPr>
          <a:xfrm>
            <a:off x="11447613" y="484348"/>
            <a:ext cx="429926" cy="215444"/>
          </a:xfrm>
          <a:prstGeom prst="rect">
            <a:avLst/>
          </a:prstGeom>
          <a:noFill/>
        </p:spPr>
        <p:txBody>
          <a:bodyPr wrap="none" lIns="91440" rtlCol="0">
            <a:spAutoFit/>
          </a:bodyPr>
          <a:lstStyle/>
          <a:p>
            <a:pPr algn="r">
              <a:buClr>
                <a:schemeClr val="tx2"/>
              </a:buClr>
            </a:pPr>
            <a:r>
              <a:rPr lang="en-GB" sz="800" b="1">
                <a:solidFill>
                  <a:schemeClr val="accent2">
                    <a:lumMod val="75000"/>
                  </a:schemeClr>
                </a:solidFill>
              </a:rPr>
              <a:t>Data</a:t>
            </a:r>
          </a:p>
        </p:txBody>
      </p:sp>
      <p:sp>
        <p:nvSpPr>
          <p:cNvPr id="40" name="TextBox 39">
            <a:extLst>
              <a:ext uri="{FF2B5EF4-FFF2-40B4-BE49-F238E27FC236}">
                <a16:creationId xmlns:a16="http://schemas.microsoft.com/office/drawing/2014/main" id="{19EFADFC-C111-0BDC-E615-EE1300306CC5}"/>
              </a:ext>
            </a:extLst>
          </p:cNvPr>
          <p:cNvSpPr txBox="1"/>
          <p:nvPr/>
        </p:nvSpPr>
        <p:spPr>
          <a:xfrm>
            <a:off x="11137036" y="785818"/>
            <a:ext cx="787395" cy="338554"/>
          </a:xfrm>
          <a:prstGeom prst="rect">
            <a:avLst/>
          </a:prstGeom>
          <a:noFill/>
        </p:spPr>
        <p:txBody>
          <a:bodyPr wrap="none" lIns="91440" rtlCol="0">
            <a:spAutoFit/>
          </a:bodyPr>
          <a:lstStyle/>
          <a:p>
            <a:pPr algn="r">
              <a:buClr>
                <a:schemeClr val="tx2"/>
              </a:buClr>
            </a:pPr>
            <a:r>
              <a:rPr lang="en-GB" sz="800" b="1">
                <a:solidFill>
                  <a:schemeClr val="accent3">
                    <a:lumMod val="75000"/>
                  </a:schemeClr>
                </a:solidFill>
              </a:rPr>
              <a:t>CIO/CTO</a:t>
            </a:r>
          </a:p>
          <a:p>
            <a:pPr algn="r">
              <a:buClr>
                <a:schemeClr val="tx2"/>
              </a:buClr>
            </a:pPr>
            <a:r>
              <a:rPr lang="en-GB" sz="800" b="1">
                <a:solidFill>
                  <a:schemeClr val="accent3">
                    <a:lumMod val="75000"/>
                  </a:schemeClr>
                </a:solidFill>
              </a:rPr>
              <a:t>IT SM &amp; Ops</a:t>
            </a:r>
          </a:p>
        </p:txBody>
      </p:sp>
      <p:sp>
        <p:nvSpPr>
          <p:cNvPr id="7" name="Rectangle: Rounded Corners 6">
            <a:extLst>
              <a:ext uri="{FF2B5EF4-FFF2-40B4-BE49-F238E27FC236}">
                <a16:creationId xmlns:a16="http://schemas.microsoft.com/office/drawing/2014/main" id="{CA5DB882-84DA-D13A-FDB4-6E0FE39CF775}"/>
              </a:ext>
            </a:extLst>
          </p:cNvPr>
          <p:cNvSpPr/>
          <p:nvPr/>
        </p:nvSpPr>
        <p:spPr>
          <a:xfrm>
            <a:off x="8103213" y="1749082"/>
            <a:ext cx="3884859" cy="3534857"/>
          </a:xfrm>
          <a:prstGeom prst="roundRect">
            <a:avLst>
              <a:gd name="adj" fmla="val 3830"/>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dirty="0"/>
              <a:t>Many organizations experiment with GenAI by using free or low-cost public cloud services. As a result, they are largely unaware of the true cost of the compute, storage, and networking infrastructure needed to support GenAI applications running at large scale for production use cases. Governance is also often not considered (fully or at all) at this exploratory stage.</a:t>
            </a:r>
          </a:p>
        </p:txBody>
      </p:sp>
      <p:pic>
        <p:nvPicPr>
          <p:cNvPr id="47" name="Picture 46">
            <a:extLst>
              <a:ext uri="{FF2B5EF4-FFF2-40B4-BE49-F238E27FC236}">
                <a16:creationId xmlns:a16="http://schemas.microsoft.com/office/drawing/2014/main" id="{382FCA54-1F63-7456-A78C-05E49E15E4E6}"/>
              </a:ext>
            </a:extLst>
          </p:cNvPr>
          <p:cNvPicPr>
            <a:picLocks noChangeAspect="1"/>
          </p:cNvPicPr>
          <p:nvPr/>
        </p:nvPicPr>
        <p:blipFill rotWithShape="1">
          <a:blip r:embed="rId2"/>
          <a:srcRect l="13958" t="28389" r="18370" b="20046"/>
          <a:stretch/>
        </p:blipFill>
        <p:spPr>
          <a:xfrm>
            <a:off x="11807509" y="435523"/>
            <a:ext cx="296275" cy="280047"/>
          </a:xfrm>
          <a:prstGeom prst="rect">
            <a:avLst/>
          </a:prstGeom>
        </p:spPr>
      </p:pic>
      <p:pic>
        <p:nvPicPr>
          <p:cNvPr id="48" name="Picture 47">
            <a:extLst>
              <a:ext uri="{FF2B5EF4-FFF2-40B4-BE49-F238E27FC236}">
                <a16:creationId xmlns:a16="http://schemas.microsoft.com/office/drawing/2014/main" id="{EEF1E0EB-7E3B-FE34-6E5C-497160FFBF74}"/>
              </a:ext>
            </a:extLst>
          </p:cNvPr>
          <p:cNvPicPr>
            <a:picLocks noChangeAspect="1"/>
          </p:cNvPicPr>
          <p:nvPr/>
        </p:nvPicPr>
        <p:blipFill rotWithShape="1">
          <a:blip r:embed="rId3"/>
          <a:srcRect l="23301" t="14867" r="24707" b="17562"/>
          <a:stretch/>
        </p:blipFill>
        <p:spPr>
          <a:xfrm>
            <a:off x="11817426" y="790990"/>
            <a:ext cx="296775" cy="312677"/>
          </a:xfrm>
          <a:prstGeom prst="rect">
            <a:avLst/>
          </a:prstGeom>
        </p:spPr>
      </p:pic>
      <p:pic>
        <p:nvPicPr>
          <p:cNvPr id="49" name="Picture 48">
            <a:extLst>
              <a:ext uri="{FF2B5EF4-FFF2-40B4-BE49-F238E27FC236}">
                <a16:creationId xmlns:a16="http://schemas.microsoft.com/office/drawing/2014/main" id="{F6E814FE-8F31-DDEB-AF58-522BADD654F8}"/>
              </a:ext>
            </a:extLst>
          </p:cNvPr>
          <p:cNvPicPr>
            <a:picLocks noChangeAspect="1"/>
          </p:cNvPicPr>
          <p:nvPr/>
        </p:nvPicPr>
        <p:blipFill rotWithShape="1">
          <a:blip r:embed="rId4"/>
          <a:srcRect l="20418" t="15320" r="16208" b="25908"/>
          <a:stretch/>
        </p:blipFill>
        <p:spPr>
          <a:xfrm>
            <a:off x="11831819" y="47426"/>
            <a:ext cx="296775" cy="312677"/>
          </a:xfrm>
          <a:prstGeom prst="rect">
            <a:avLst/>
          </a:prstGeom>
        </p:spPr>
      </p:pic>
    </p:spTree>
    <p:extLst>
      <p:ext uri="{BB962C8B-B14F-4D97-AF65-F5344CB8AC3E}">
        <p14:creationId xmlns:p14="http://schemas.microsoft.com/office/powerpoint/2010/main" val="2630587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6DC0034F-6F68-1FB5-88C5-87AFE1E8C921}"/>
              </a:ext>
            </a:extLst>
          </p:cNvPr>
          <p:cNvSpPr txBox="1"/>
          <p:nvPr/>
        </p:nvSpPr>
        <p:spPr>
          <a:xfrm>
            <a:off x="5666746" y="333831"/>
            <a:ext cx="1755609" cy="1015663"/>
          </a:xfrm>
          <a:prstGeom prst="rect">
            <a:avLst/>
          </a:prstGeom>
          <a:noFill/>
        </p:spPr>
        <p:txBody>
          <a:bodyPr wrap="none" lIns="91440" rtlCol="0">
            <a:spAutoFit/>
          </a:bodyPr>
          <a:lstStyle/>
          <a:p>
            <a:pPr>
              <a:spcAft>
                <a:spcPts val="600"/>
              </a:spcAft>
              <a:buClr>
                <a:schemeClr val="tx2"/>
              </a:buClr>
            </a:pPr>
            <a:r>
              <a:rPr lang="en-US" sz="6000" b="1">
                <a:solidFill>
                  <a:schemeClr val="accent5">
                    <a:lumMod val="75000"/>
                  </a:schemeClr>
                </a:solidFill>
              </a:rPr>
              <a:t>25%</a:t>
            </a:r>
          </a:p>
        </p:txBody>
      </p:sp>
      <p:sp>
        <p:nvSpPr>
          <p:cNvPr id="2" name="Title 1">
            <a:extLst>
              <a:ext uri="{FF2B5EF4-FFF2-40B4-BE49-F238E27FC236}">
                <a16:creationId xmlns:a16="http://schemas.microsoft.com/office/drawing/2014/main" id="{A7565DCD-6AA7-B319-6656-4F61210D67F7}"/>
              </a:ext>
            </a:extLst>
          </p:cNvPr>
          <p:cNvSpPr>
            <a:spLocks noGrp="1"/>
          </p:cNvSpPr>
          <p:nvPr>
            <p:ph type="title"/>
          </p:nvPr>
        </p:nvSpPr>
        <p:spPr/>
        <p:txBody>
          <a:bodyPr>
            <a:normAutofit fontScale="90000"/>
          </a:bodyPr>
          <a:lstStyle/>
          <a:p>
            <a:r>
              <a:rPr lang="en-US">
                <a:latin typeface="Open Sans Light"/>
                <a:ea typeface="Open Sans Light"/>
                <a:cs typeface="Open Sans Light"/>
              </a:rPr>
              <a:t>Sustainable AI </a:t>
            </a:r>
            <a:br>
              <a:rPr lang="en-US">
                <a:latin typeface="Open Sans Light"/>
                <a:ea typeface="Open Sans Light"/>
                <a:cs typeface="Open Sans Light"/>
              </a:rPr>
            </a:br>
            <a:r>
              <a:rPr lang="en-US">
                <a:latin typeface="Open Sans Light"/>
                <a:ea typeface="Open Sans Light"/>
                <a:cs typeface="Open Sans Light"/>
              </a:rPr>
              <a:t>Governance Considerations</a:t>
            </a:r>
            <a:endParaRPr lang="en-US"/>
          </a:p>
        </p:txBody>
      </p:sp>
      <p:sp>
        <p:nvSpPr>
          <p:cNvPr id="4" name="Rectangle 3">
            <a:extLst>
              <a:ext uri="{FF2B5EF4-FFF2-40B4-BE49-F238E27FC236}">
                <a16:creationId xmlns:a16="http://schemas.microsoft.com/office/drawing/2014/main" id="{14820832-6641-2482-FE60-4D759B07D54B}"/>
              </a:ext>
            </a:extLst>
          </p:cNvPr>
          <p:cNvSpPr/>
          <p:nvPr/>
        </p:nvSpPr>
        <p:spPr>
          <a:xfrm>
            <a:off x="505089" y="1732862"/>
            <a:ext cx="1854228" cy="3128183"/>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ED82C5B-1D46-527E-9A96-51724A5C4554}"/>
              </a:ext>
            </a:extLst>
          </p:cNvPr>
          <p:cNvSpPr/>
          <p:nvPr/>
        </p:nvSpPr>
        <p:spPr>
          <a:xfrm>
            <a:off x="7422355" y="1743595"/>
            <a:ext cx="1993748" cy="3128184"/>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9D3A386-E79C-798B-1CC6-A0869E09B51A}"/>
              </a:ext>
            </a:extLst>
          </p:cNvPr>
          <p:cNvSpPr/>
          <p:nvPr/>
        </p:nvSpPr>
        <p:spPr>
          <a:xfrm>
            <a:off x="2832309" y="1722130"/>
            <a:ext cx="1854228" cy="3138915"/>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B8E6976-BA78-F138-FDFD-5B2A0B674B03}"/>
              </a:ext>
            </a:extLst>
          </p:cNvPr>
          <p:cNvSpPr/>
          <p:nvPr/>
        </p:nvSpPr>
        <p:spPr>
          <a:xfrm>
            <a:off x="5095135" y="1743594"/>
            <a:ext cx="2004480" cy="3117451"/>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0F9047C-CE64-472C-492B-20DFA3848B3C}"/>
              </a:ext>
            </a:extLst>
          </p:cNvPr>
          <p:cNvSpPr/>
          <p:nvPr/>
        </p:nvSpPr>
        <p:spPr>
          <a:xfrm>
            <a:off x="9813968" y="1743594"/>
            <a:ext cx="1929354" cy="3117451"/>
          </a:xfrm>
          <a:prstGeom prst="rect">
            <a:avLst/>
          </a:prstGeom>
          <a:solidFill>
            <a:schemeClr val="accent5">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D76D379-322E-4B4B-DD83-1A2CC84A08B7}"/>
              </a:ext>
            </a:extLst>
          </p:cNvPr>
          <p:cNvSpPr>
            <a:spLocks noGrp="1"/>
          </p:cNvSpPr>
          <p:nvPr>
            <p:ph idx="1"/>
          </p:nvPr>
        </p:nvSpPr>
        <p:spPr>
          <a:xfrm>
            <a:off x="545576" y="2501754"/>
            <a:ext cx="1687932" cy="278070"/>
          </a:xfrm>
        </p:spPr>
        <p:txBody>
          <a:bodyPr vert="horz" lIns="0" tIns="0" rIns="0" bIns="0" rtlCol="0" anchor="t">
            <a:noAutofit/>
          </a:bodyPr>
          <a:lstStyle/>
          <a:p>
            <a:pPr algn="ctr"/>
            <a:r>
              <a:rPr lang="en-US" sz="1400">
                <a:latin typeface="Open Sans Light"/>
                <a:ea typeface="Open Sans Light"/>
                <a:cs typeface="Open Sans Light"/>
              </a:rPr>
              <a:t>Energy consumption</a:t>
            </a:r>
          </a:p>
        </p:txBody>
      </p:sp>
      <p:sp>
        <p:nvSpPr>
          <p:cNvPr id="9" name="Content Placeholder 2">
            <a:extLst>
              <a:ext uri="{FF2B5EF4-FFF2-40B4-BE49-F238E27FC236}">
                <a16:creationId xmlns:a16="http://schemas.microsoft.com/office/drawing/2014/main" id="{2C71B956-DED5-2DA7-70D2-0EEF4C5DF5BA}"/>
              </a:ext>
            </a:extLst>
          </p:cNvPr>
          <p:cNvSpPr txBox="1">
            <a:spLocks/>
          </p:cNvSpPr>
          <p:nvPr/>
        </p:nvSpPr>
        <p:spPr>
          <a:xfrm>
            <a:off x="2934171" y="2364665"/>
            <a:ext cx="1687932" cy="583762"/>
          </a:xfrm>
          <a:prstGeom prst="rect">
            <a:avLst/>
          </a:prstGeom>
        </p:spPr>
        <p:txBody>
          <a:bodyPr vert="horz" lIns="0" tIns="0" rIns="0" bIns="0" rtlCol="0" anchor="t">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en-US" sz="1400" dirty="0">
                <a:latin typeface="Open Sans Light"/>
                <a:ea typeface="Open Sans Light"/>
                <a:cs typeface="Open Sans Light"/>
              </a:rPr>
              <a:t>Datacenter Efficiency</a:t>
            </a:r>
          </a:p>
        </p:txBody>
      </p:sp>
      <p:sp>
        <p:nvSpPr>
          <p:cNvPr id="10" name="Content Placeholder 2">
            <a:extLst>
              <a:ext uri="{FF2B5EF4-FFF2-40B4-BE49-F238E27FC236}">
                <a16:creationId xmlns:a16="http://schemas.microsoft.com/office/drawing/2014/main" id="{7E7F9D16-049A-E867-9ABD-652FC692D1DA}"/>
              </a:ext>
            </a:extLst>
          </p:cNvPr>
          <p:cNvSpPr txBox="1">
            <a:spLocks/>
          </p:cNvSpPr>
          <p:nvPr/>
        </p:nvSpPr>
        <p:spPr>
          <a:xfrm>
            <a:off x="5252034" y="2360141"/>
            <a:ext cx="1687932" cy="1077685"/>
          </a:xfrm>
          <a:prstGeom prst="rect">
            <a:avLst/>
          </a:prstGeom>
        </p:spPr>
        <p:txBody>
          <a:bodyPr vert="horz" lIns="0" tIns="0" rIns="0" bIns="0" rtlCol="0" anchor="t">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en-US" sz="1400">
                <a:latin typeface="Open Sans Light"/>
                <a:ea typeface="Open Sans Light"/>
                <a:cs typeface="Open Sans Light"/>
              </a:rPr>
              <a:t>Hardware &amp; Sustainable Procurement</a:t>
            </a:r>
          </a:p>
        </p:txBody>
      </p:sp>
      <p:sp>
        <p:nvSpPr>
          <p:cNvPr id="11" name="Content Placeholder 2">
            <a:extLst>
              <a:ext uri="{FF2B5EF4-FFF2-40B4-BE49-F238E27FC236}">
                <a16:creationId xmlns:a16="http://schemas.microsoft.com/office/drawing/2014/main" id="{6C5E076A-C106-639D-3612-35D9BAB25877}"/>
              </a:ext>
            </a:extLst>
          </p:cNvPr>
          <p:cNvSpPr txBox="1">
            <a:spLocks/>
          </p:cNvSpPr>
          <p:nvPr/>
        </p:nvSpPr>
        <p:spPr>
          <a:xfrm>
            <a:off x="7569897" y="2419857"/>
            <a:ext cx="1687932" cy="594911"/>
          </a:xfrm>
          <a:prstGeom prst="rect">
            <a:avLst/>
          </a:prstGeom>
        </p:spPr>
        <p:txBody>
          <a:bodyPr vert="horz" lIns="0" tIns="0" rIns="0" bIns="0" rtlCol="0" anchor="t">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en-US" sz="1400">
                <a:latin typeface="Open Sans Light"/>
                <a:ea typeface="Open Sans Light"/>
                <a:cs typeface="Open Sans Light"/>
              </a:rPr>
              <a:t>Policies &amp; Regulations</a:t>
            </a:r>
          </a:p>
        </p:txBody>
      </p:sp>
      <p:sp>
        <p:nvSpPr>
          <p:cNvPr id="12" name="Content Placeholder 2">
            <a:extLst>
              <a:ext uri="{FF2B5EF4-FFF2-40B4-BE49-F238E27FC236}">
                <a16:creationId xmlns:a16="http://schemas.microsoft.com/office/drawing/2014/main" id="{B792C012-A2CC-BC14-6D2A-FD285D456215}"/>
              </a:ext>
            </a:extLst>
          </p:cNvPr>
          <p:cNvSpPr txBox="1">
            <a:spLocks/>
          </p:cNvSpPr>
          <p:nvPr/>
        </p:nvSpPr>
        <p:spPr>
          <a:xfrm>
            <a:off x="9880384" y="2457786"/>
            <a:ext cx="1687932" cy="583762"/>
          </a:xfrm>
          <a:prstGeom prst="rect">
            <a:avLst/>
          </a:prstGeom>
        </p:spPr>
        <p:txBody>
          <a:bodyPr vert="horz" lIns="0" tIns="0" rIns="0" bIns="0" rtlCol="0" anchor="t">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en-US" sz="1400">
                <a:latin typeface="Open Sans Light"/>
                <a:ea typeface="Open Sans Light"/>
                <a:cs typeface="Open Sans Light"/>
              </a:rPr>
              <a:t>Ethical Development</a:t>
            </a:r>
          </a:p>
        </p:txBody>
      </p:sp>
      <p:pic>
        <p:nvPicPr>
          <p:cNvPr id="14" name="Picture 13">
            <a:extLst>
              <a:ext uri="{FF2B5EF4-FFF2-40B4-BE49-F238E27FC236}">
                <a16:creationId xmlns:a16="http://schemas.microsoft.com/office/drawing/2014/main" id="{F40208E3-72DD-B47F-5AA5-D5BC867CE912}"/>
              </a:ext>
            </a:extLst>
          </p:cNvPr>
          <p:cNvPicPr>
            <a:picLocks noChangeAspect="1"/>
          </p:cNvPicPr>
          <p:nvPr/>
        </p:nvPicPr>
        <p:blipFill>
          <a:blip r:embed="rId2"/>
          <a:stretch>
            <a:fillRect/>
          </a:stretch>
        </p:blipFill>
        <p:spPr>
          <a:xfrm>
            <a:off x="1042452" y="1541559"/>
            <a:ext cx="775668" cy="850796"/>
          </a:xfrm>
          <a:prstGeom prst="rect">
            <a:avLst/>
          </a:prstGeom>
        </p:spPr>
      </p:pic>
      <p:pic>
        <p:nvPicPr>
          <p:cNvPr id="16" name="Picture 15">
            <a:extLst>
              <a:ext uri="{FF2B5EF4-FFF2-40B4-BE49-F238E27FC236}">
                <a16:creationId xmlns:a16="http://schemas.microsoft.com/office/drawing/2014/main" id="{9F486571-1826-DFF8-E131-6C275F34A510}"/>
              </a:ext>
            </a:extLst>
          </p:cNvPr>
          <p:cNvPicPr>
            <a:picLocks noChangeAspect="1"/>
          </p:cNvPicPr>
          <p:nvPr/>
        </p:nvPicPr>
        <p:blipFill>
          <a:blip r:embed="rId3"/>
          <a:stretch>
            <a:fillRect/>
          </a:stretch>
        </p:blipFill>
        <p:spPr>
          <a:xfrm>
            <a:off x="3372300" y="1530828"/>
            <a:ext cx="774246" cy="742050"/>
          </a:xfrm>
          <a:prstGeom prst="rect">
            <a:avLst/>
          </a:prstGeom>
        </p:spPr>
      </p:pic>
      <p:pic>
        <p:nvPicPr>
          <p:cNvPr id="18" name="Picture 17">
            <a:extLst>
              <a:ext uri="{FF2B5EF4-FFF2-40B4-BE49-F238E27FC236}">
                <a16:creationId xmlns:a16="http://schemas.microsoft.com/office/drawing/2014/main" id="{E2DA850F-EC2A-5A8E-ABD7-363F0D21A312}"/>
              </a:ext>
            </a:extLst>
          </p:cNvPr>
          <p:cNvPicPr>
            <a:picLocks noChangeAspect="1"/>
          </p:cNvPicPr>
          <p:nvPr/>
        </p:nvPicPr>
        <p:blipFill>
          <a:blip r:embed="rId4"/>
          <a:stretch>
            <a:fillRect/>
          </a:stretch>
        </p:blipFill>
        <p:spPr>
          <a:xfrm>
            <a:off x="5714082" y="1530768"/>
            <a:ext cx="768129" cy="746665"/>
          </a:xfrm>
          <a:prstGeom prst="rect">
            <a:avLst/>
          </a:prstGeom>
        </p:spPr>
      </p:pic>
      <p:pic>
        <p:nvPicPr>
          <p:cNvPr id="20" name="Picture 19">
            <a:extLst>
              <a:ext uri="{FF2B5EF4-FFF2-40B4-BE49-F238E27FC236}">
                <a16:creationId xmlns:a16="http://schemas.microsoft.com/office/drawing/2014/main" id="{69A6B97F-D32C-19C6-777C-4FF32BFA619C}"/>
              </a:ext>
            </a:extLst>
          </p:cNvPr>
          <p:cNvPicPr>
            <a:picLocks noChangeAspect="1"/>
          </p:cNvPicPr>
          <p:nvPr/>
        </p:nvPicPr>
        <p:blipFill>
          <a:blip r:embed="rId5"/>
          <a:stretch>
            <a:fillRect/>
          </a:stretch>
        </p:blipFill>
        <p:spPr>
          <a:xfrm>
            <a:off x="8028284" y="1541500"/>
            <a:ext cx="768129" cy="746665"/>
          </a:xfrm>
          <a:prstGeom prst="rect">
            <a:avLst/>
          </a:prstGeom>
        </p:spPr>
      </p:pic>
      <p:pic>
        <p:nvPicPr>
          <p:cNvPr id="22" name="Picture 21">
            <a:extLst>
              <a:ext uri="{FF2B5EF4-FFF2-40B4-BE49-F238E27FC236}">
                <a16:creationId xmlns:a16="http://schemas.microsoft.com/office/drawing/2014/main" id="{E2D84E28-8239-A8E6-8242-6BF850D86052}"/>
              </a:ext>
            </a:extLst>
          </p:cNvPr>
          <p:cNvPicPr>
            <a:picLocks noChangeAspect="1"/>
          </p:cNvPicPr>
          <p:nvPr/>
        </p:nvPicPr>
        <p:blipFill>
          <a:blip r:embed="rId6"/>
          <a:stretch>
            <a:fillRect/>
          </a:stretch>
        </p:blipFill>
        <p:spPr>
          <a:xfrm>
            <a:off x="10340488" y="1530768"/>
            <a:ext cx="767724" cy="746260"/>
          </a:xfrm>
          <a:prstGeom prst="rect">
            <a:avLst/>
          </a:prstGeom>
        </p:spPr>
      </p:pic>
      <p:sp>
        <p:nvSpPr>
          <p:cNvPr id="51" name="TextBox 50">
            <a:extLst>
              <a:ext uri="{FF2B5EF4-FFF2-40B4-BE49-F238E27FC236}">
                <a16:creationId xmlns:a16="http://schemas.microsoft.com/office/drawing/2014/main" id="{E88EE400-E629-DCF3-6B24-DFED715DABCC}"/>
              </a:ext>
            </a:extLst>
          </p:cNvPr>
          <p:cNvSpPr txBox="1"/>
          <p:nvPr/>
        </p:nvSpPr>
        <p:spPr>
          <a:xfrm>
            <a:off x="522771" y="3320359"/>
            <a:ext cx="1835226" cy="1015663"/>
          </a:xfrm>
          <a:prstGeom prst="rect">
            <a:avLst/>
          </a:prstGeom>
          <a:noFill/>
        </p:spPr>
        <p:txBody>
          <a:bodyPr wrap="square" lIns="91440" tIns="45720" rIns="91440" bIns="45720" rtlCol="0" anchor="t">
            <a:spAutoFit/>
          </a:bodyPr>
          <a:lstStyle/>
          <a:p>
            <a:pPr algn="ctr">
              <a:spcAft>
                <a:spcPts val="600"/>
              </a:spcAft>
              <a:buClr>
                <a:schemeClr val="tx2"/>
              </a:buClr>
            </a:pPr>
            <a:r>
              <a:rPr lang="en-US" sz="1200" dirty="0">
                <a:solidFill>
                  <a:schemeClr val="tx1">
                    <a:lumMod val="60000"/>
                    <a:lumOff val="40000"/>
                  </a:schemeClr>
                </a:solidFill>
              </a:rPr>
              <a:t>Training and utilization of models increases energy consumption, leading to high carbon emissions.</a:t>
            </a:r>
            <a:endParaRPr lang="en-US" sz="1200" dirty="0">
              <a:solidFill>
                <a:schemeClr val="tx1">
                  <a:lumMod val="60000"/>
                  <a:lumOff val="40000"/>
                </a:schemeClr>
              </a:solidFill>
              <a:ea typeface="Open Sans Light"/>
              <a:cs typeface="Open Sans Light"/>
            </a:endParaRPr>
          </a:p>
        </p:txBody>
      </p:sp>
      <p:sp>
        <p:nvSpPr>
          <p:cNvPr id="52" name="TextBox 51">
            <a:extLst>
              <a:ext uri="{FF2B5EF4-FFF2-40B4-BE49-F238E27FC236}">
                <a16:creationId xmlns:a16="http://schemas.microsoft.com/office/drawing/2014/main" id="{18FA3D63-5340-8E16-59B6-C0AAF94A1053}"/>
              </a:ext>
            </a:extLst>
          </p:cNvPr>
          <p:cNvSpPr txBox="1"/>
          <p:nvPr/>
        </p:nvSpPr>
        <p:spPr>
          <a:xfrm>
            <a:off x="2849991" y="3049183"/>
            <a:ext cx="1835226" cy="1615827"/>
          </a:xfrm>
          <a:prstGeom prst="rect">
            <a:avLst/>
          </a:prstGeom>
          <a:noFill/>
        </p:spPr>
        <p:txBody>
          <a:bodyPr wrap="square" lIns="91440" tIns="45720" rIns="91440" bIns="45720" rtlCol="0" anchor="t">
            <a:spAutoFit/>
          </a:bodyPr>
          <a:lstStyle/>
          <a:p>
            <a:pPr algn="ctr">
              <a:spcAft>
                <a:spcPts val="600"/>
              </a:spcAft>
              <a:buClr>
                <a:schemeClr val="tx2"/>
              </a:buClr>
            </a:pPr>
            <a:r>
              <a:rPr lang="en-US" sz="1100" dirty="0">
                <a:solidFill>
                  <a:schemeClr val="tx1">
                    <a:lumMod val="60000"/>
                    <a:lumOff val="40000"/>
                  </a:schemeClr>
                </a:solidFill>
              </a:rPr>
              <a:t>AI relies on datacenters that consume large amounts of energy to compute as well as cool. Water-cooled systems add additional environmental considerations for areas that are water-scarce. </a:t>
            </a:r>
            <a:endParaRPr lang="en-US" sz="1100" dirty="0">
              <a:solidFill>
                <a:schemeClr val="tx1">
                  <a:lumMod val="60000"/>
                  <a:lumOff val="40000"/>
                </a:schemeClr>
              </a:solidFill>
              <a:ea typeface="Open Sans Light"/>
              <a:cs typeface="Open Sans Light"/>
            </a:endParaRPr>
          </a:p>
        </p:txBody>
      </p:sp>
      <p:sp>
        <p:nvSpPr>
          <p:cNvPr id="53" name="TextBox 52">
            <a:extLst>
              <a:ext uri="{FF2B5EF4-FFF2-40B4-BE49-F238E27FC236}">
                <a16:creationId xmlns:a16="http://schemas.microsoft.com/office/drawing/2014/main" id="{1951407E-47E3-69E9-56C3-469EB9F27B15}"/>
              </a:ext>
            </a:extLst>
          </p:cNvPr>
          <p:cNvSpPr txBox="1"/>
          <p:nvPr/>
        </p:nvSpPr>
        <p:spPr>
          <a:xfrm>
            <a:off x="5187944" y="3132542"/>
            <a:ext cx="1835226" cy="1384995"/>
          </a:xfrm>
          <a:prstGeom prst="rect">
            <a:avLst/>
          </a:prstGeom>
          <a:noFill/>
        </p:spPr>
        <p:txBody>
          <a:bodyPr wrap="square" lIns="91440" tIns="45720" rIns="91440" bIns="45720" rtlCol="0" anchor="t">
            <a:spAutoFit/>
          </a:bodyPr>
          <a:lstStyle/>
          <a:p>
            <a:pPr algn="ctr">
              <a:spcAft>
                <a:spcPts val="600"/>
              </a:spcAft>
              <a:buClr>
                <a:schemeClr val="tx2"/>
              </a:buClr>
            </a:pPr>
            <a:r>
              <a:rPr lang="en-US" sz="1200" dirty="0">
                <a:solidFill>
                  <a:schemeClr val="tx1">
                    <a:lumMod val="60000"/>
                    <a:lumOff val="40000"/>
                  </a:schemeClr>
                </a:solidFill>
              </a:rPr>
              <a:t>AI-enabling hardware involves the use of rare-earth materials, necessitating more circular and sustainable supply chain ecosystems.</a:t>
            </a:r>
            <a:endParaRPr lang="en-US" sz="1200" dirty="0">
              <a:solidFill>
                <a:schemeClr val="tx1">
                  <a:lumMod val="60000"/>
                  <a:lumOff val="40000"/>
                </a:schemeClr>
              </a:solidFill>
              <a:ea typeface="Open Sans Light"/>
              <a:cs typeface="Open Sans Light"/>
            </a:endParaRPr>
          </a:p>
        </p:txBody>
      </p:sp>
      <p:sp>
        <p:nvSpPr>
          <p:cNvPr id="54" name="TextBox 53">
            <a:extLst>
              <a:ext uri="{FF2B5EF4-FFF2-40B4-BE49-F238E27FC236}">
                <a16:creationId xmlns:a16="http://schemas.microsoft.com/office/drawing/2014/main" id="{BA4324AA-2A2A-07F7-1521-BA58728E12DF}"/>
              </a:ext>
            </a:extLst>
          </p:cNvPr>
          <p:cNvSpPr txBox="1"/>
          <p:nvPr/>
        </p:nvSpPr>
        <p:spPr>
          <a:xfrm>
            <a:off x="7504432" y="3046683"/>
            <a:ext cx="1835226" cy="1754326"/>
          </a:xfrm>
          <a:prstGeom prst="rect">
            <a:avLst/>
          </a:prstGeom>
          <a:noFill/>
        </p:spPr>
        <p:txBody>
          <a:bodyPr wrap="square" lIns="91440" tIns="45720" rIns="91440" bIns="45720" rtlCol="0" anchor="t">
            <a:spAutoFit/>
          </a:bodyPr>
          <a:lstStyle/>
          <a:p>
            <a:pPr algn="ctr">
              <a:spcAft>
                <a:spcPts val="600"/>
              </a:spcAft>
              <a:buClr>
                <a:schemeClr val="tx2"/>
              </a:buClr>
            </a:pPr>
            <a:r>
              <a:rPr lang="en-US" sz="1200">
                <a:solidFill>
                  <a:schemeClr val="tx1">
                    <a:lumMod val="60000"/>
                    <a:lumOff val="40000"/>
                  </a:schemeClr>
                </a:solidFill>
              </a:rPr>
              <a:t>Sustainability regulations and policies governing carbon emissions will collide with regulations governing the privacy of and ethical use of AI and of data products, complicating adoption.</a:t>
            </a:r>
            <a:endParaRPr lang="en-US" sz="1200">
              <a:solidFill>
                <a:schemeClr val="tx1">
                  <a:lumMod val="60000"/>
                  <a:lumOff val="40000"/>
                </a:schemeClr>
              </a:solidFill>
              <a:ea typeface="Open Sans Light"/>
              <a:cs typeface="Open Sans Light"/>
            </a:endParaRPr>
          </a:p>
        </p:txBody>
      </p:sp>
      <p:sp>
        <p:nvSpPr>
          <p:cNvPr id="55" name="TextBox 54">
            <a:extLst>
              <a:ext uri="{FF2B5EF4-FFF2-40B4-BE49-F238E27FC236}">
                <a16:creationId xmlns:a16="http://schemas.microsoft.com/office/drawing/2014/main" id="{E17F842B-52CD-7CD9-817E-DD24DEE4A7E3}"/>
              </a:ext>
            </a:extLst>
          </p:cNvPr>
          <p:cNvSpPr txBox="1"/>
          <p:nvPr/>
        </p:nvSpPr>
        <p:spPr>
          <a:xfrm>
            <a:off x="9835433" y="2916076"/>
            <a:ext cx="1835226" cy="1754326"/>
          </a:xfrm>
          <a:prstGeom prst="rect">
            <a:avLst/>
          </a:prstGeom>
          <a:noFill/>
        </p:spPr>
        <p:txBody>
          <a:bodyPr wrap="square" lIns="91440" tIns="45720" rIns="91440" bIns="45720" rtlCol="0" anchor="t">
            <a:spAutoFit/>
          </a:bodyPr>
          <a:lstStyle/>
          <a:p>
            <a:pPr algn="ctr">
              <a:spcAft>
                <a:spcPts val="600"/>
              </a:spcAft>
              <a:buClr>
                <a:schemeClr val="tx2"/>
              </a:buClr>
            </a:pPr>
            <a:r>
              <a:rPr lang="en-US" sz="1200" dirty="0">
                <a:solidFill>
                  <a:schemeClr val="tx1">
                    <a:lumMod val="60000"/>
                    <a:lumOff val="40000"/>
                  </a:schemeClr>
                </a:solidFill>
              </a:rPr>
              <a:t>AI systems must be ethically developed using data that has been ethically collected, and ensure fairness, transparency, and accountability. </a:t>
            </a:r>
            <a:r>
              <a:rPr lang="en-US" sz="1200" i="1" dirty="0">
                <a:solidFill>
                  <a:schemeClr val="tx1">
                    <a:lumMod val="60000"/>
                    <a:lumOff val="40000"/>
                  </a:schemeClr>
                </a:solidFill>
              </a:rPr>
              <a:t>Greater detail can be found on the next slide.</a:t>
            </a:r>
            <a:endParaRPr lang="en-US" sz="1200" i="1" dirty="0">
              <a:solidFill>
                <a:schemeClr val="tx1">
                  <a:lumMod val="60000"/>
                  <a:lumOff val="40000"/>
                </a:schemeClr>
              </a:solidFill>
              <a:ea typeface="Open Sans Light"/>
              <a:cs typeface="Open Sans Light"/>
            </a:endParaRPr>
          </a:p>
        </p:txBody>
      </p:sp>
      <p:sp>
        <p:nvSpPr>
          <p:cNvPr id="56" name="TextBox 55">
            <a:extLst>
              <a:ext uri="{FF2B5EF4-FFF2-40B4-BE49-F238E27FC236}">
                <a16:creationId xmlns:a16="http://schemas.microsoft.com/office/drawing/2014/main" id="{D65FFB13-14A2-7D4F-DAC1-4FEA4B77E202}"/>
              </a:ext>
            </a:extLst>
          </p:cNvPr>
          <p:cNvSpPr txBox="1"/>
          <p:nvPr/>
        </p:nvSpPr>
        <p:spPr>
          <a:xfrm>
            <a:off x="7289730" y="333831"/>
            <a:ext cx="4231282" cy="1077218"/>
          </a:xfrm>
          <a:prstGeom prst="rect">
            <a:avLst/>
          </a:prstGeom>
          <a:noFill/>
        </p:spPr>
        <p:txBody>
          <a:bodyPr wrap="square" lIns="91440" rtlCol="0">
            <a:spAutoFit/>
          </a:bodyPr>
          <a:lstStyle/>
          <a:p>
            <a:pPr>
              <a:spcAft>
                <a:spcPts val="600"/>
              </a:spcAft>
              <a:buClr>
                <a:schemeClr val="tx2"/>
              </a:buClr>
            </a:pPr>
            <a:r>
              <a:rPr lang="en-US" sz="1600" dirty="0"/>
              <a:t>of organizations state </a:t>
            </a:r>
            <a:r>
              <a:rPr lang="en-US" sz="1600" b="1" i="1" dirty="0"/>
              <a:t>sustainability concerns related to power and cooling costs</a:t>
            </a:r>
            <a:r>
              <a:rPr lang="en-US" sz="1600" dirty="0"/>
              <a:t> are </a:t>
            </a:r>
            <a:r>
              <a:rPr lang="en-US" sz="1600" u="sng" dirty="0"/>
              <a:t>hampering their organizations' ability to move to AI production</a:t>
            </a:r>
          </a:p>
        </p:txBody>
      </p:sp>
      <p:sp>
        <p:nvSpPr>
          <p:cNvPr id="13" name="TextBox 12">
            <a:extLst>
              <a:ext uri="{FF2B5EF4-FFF2-40B4-BE49-F238E27FC236}">
                <a16:creationId xmlns:a16="http://schemas.microsoft.com/office/drawing/2014/main" id="{69798B59-7428-621F-14B7-D81B3D4BA9D0}"/>
              </a:ext>
            </a:extLst>
          </p:cNvPr>
          <p:cNvSpPr txBox="1"/>
          <p:nvPr/>
        </p:nvSpPr>
        <p:spPr>
          <a:xfrm>
            <a:off x="11250497" y="112860"/>
            <a:ext cx="511680" cy="215444"/>
          </a:xfrm>
          <a:prstGeom prst="rect">
            <a:avLst/>
          </a:prstGeom>
          <a:noFill/>
        </p:spPr>
        <p:txBody>
          <a:bodyPr wrap="none" lIns="91440" rtlCol="0">
            <a:spAutoFit/>
          </a:bodyPr>
          <a:lstStyle/>
          <a:p>
            <a:pPr algn="r">
              <a:buClr>
                <a:schemeClr val="tx2"/>
              </a:buClr>
            </a:pPr>
            <a:r>
              <a:rPr lang="en-GB" sz="800" b="1">
                <a:solidFill>
                  <a:schemeClr val="bg2">
                    <a:lumMod val="75000"/>
                  </a:schemeClr>
                </a:solidFill>
              </a:rPr>
              <a:t>IT GRC</a:t>
            </a:r>
          </a:p>
        </p:txBody>
      </p:sp>
      <p:sp>
        <p:nvSpPr>
          <p:cNvPr id="15" name="TextBox 14">
            <a:extLst>
              <a:ext uri="{FF2B5EF4-FFF2-40B4-BE49-F238E27FC236}">
                <a16:creationId xmlns:a16="http://schemas.microsoft.com/office/drawing/2014/main" id="{9452DFB4-D07E-5CA6-D1CD-5F39653B99A8}"/>
              </a:ext>
            </a:extLst>
          </p:cNvPr>
          <p:cNvSpPr txBox="1"/>
          <p:nvPr/>
        </p:nvSpPr>
        <p:spPr>
          <a:xfrm>
            <a:off x="11216835" y="456037"/>
            <a:ext cx="545342" cy="215444"/>
          </a:xfrm>
          <a:prstGeom prst="rect">
            <a:avLst/>
          </a:prstGeom>
          <a:noFill/>
        </p:spPr>
        <p:txBody>
          <a:bodyPr wrap="none" lIns="91440" rtlCol="0">
            <a:spAutoFit/>
          </a:bodyPr>
          <a:lstStyle/>
          <a:p>
            <a:pPr algn="r">
              <a:buClr>
                <a:schemeClr val="tx2"/>
              </a:buClr>
            </a:pPr>
            <a:r>
              <a:rPr lang="en-GB" sz="800" b="1">
                <a:solidFill>
                  <a:schemeClr val="accent5">
                    <a:lumMod val="75000"/>
                  </a:schemeClr>
                </a:solidFill>
              </a:rPr>
              <a:t>C-Suite</a:t>
            </a:r>
          </a:p>
        </p:txBody>
      </p:sp>
      <p:sp>
        <p:nvSpPr>
          <p:cNvPr id="17" name="TextBox 16">
            <a:extLst>
              <a:ext uri="{FF2B5EF4-FFF2-40B4-BE49-F238E27FC236}">
                <a16:creationId xmlns:a16="http://schemas.microsoft.com/office/drawing/2014/main" id="{9C48464D-4699-20AE-EB24-0CEA93A3D9D3}"/>
              </a:ext>
            </a:extLst>
          </p:cNvPr>
          <p:cNvSpPr txBox="1"/>
          <p:nvPr/>
        </p:nvSpPr>
        <p:spPr>
          <a:xfrm>
            <a:off x="11386753" y="765643"/>
            <a:ext cx="375424" cy="215444"/>
          </a:xfrm>
          <a:prstGeom prst="rect">
            <a:avLst/>
          </a:prstGeom>
          <a:noFill/>
        </p:spPr>
        <p:txBody>
          <a:bodyPr wrap="none" lIns="91440" rtlCol="0">
            <a:spAutoFit/>
          </a:bodyPr>
          <a:lstStyle/>
          <a:p>
            <a:pPr algn="r">
              <a:buClr>
                <a:schemeClr val="tx2"/>
              </a:buClr>
            </a:pPr>
            <a:r>
              <a:rPr lang="en-GB" sz="800" b="1" err="1">
                <a:solidFill>
                  <a:schemeClr val="accent4">
                    <a:lumMod val="75000"/>
                  </a:schemeClr>
                </a:solidFill>
              </a:rPr>
              <a:t>LoB</a:t>
            </a:r>
            <a:endParaRPr lang="en-GB" sz="800" b="1">
              <a:solidFill>
                <a:schemeClr val="accent4">
                  <a:lumMod val="75000"/>
                </a:schemeClr>
              </a:solidFill>
            </a:endParaRPr>
          </a:p>
        </p:txBody>
      </p:sp>
      <p:sp>
        <p:nvSpPr>
          <p:cNvPr id="19" name="TextBox 18">
            <a:extLst>
              <a:ext uri="{FF2B5EF4-FFF2-40B4-BE49-F238E27FC236}">
                <a16:creationId xmlns:a16="http://schemas.microsoft.com/office/drawing/2014/main" id="{F7BCB2B7-9B39-82B4-B022-2141D82BEBC1}"/>
              </a:ext>
            </a:extLst>
          </p:cNvPr>
          <p:cNvSpPr txBox="1"/>
          <p:nvPr/>
        </p:nvSpPr>
        <p:spPr>
          <a:xfrm>
            <a:off x="11332251" y="1115436"/>
            <a:ext cx="429926" cy="215444"/>
          </a:xfrm>
          <a:prstGeom prst="rect">
            <a:avLst/>
          </a:prstGeom>
          <a:noFill/>
        </p:spPr>
        <p:txBody>
          <a:bodyPr wrap="none" lIns="91440" rtlCol="0">
            <a:spAutoFit/>
          </a:bodyPr>
          <a:lstStyle/>
          <a:p>
            <a:pPr algn="r">
              <a:buClr>
                <a:schemeClr val="tx2"/>
              </a:buClr>
            </a:pPr>
            <a:r>
              <a:rPr lang="en-GB" sz="800" b="1">
                <a:solidFill>
                  <a:schemeClr val="accent2">
                    <a:lumMod val="75000"/>
                  </a:schemeClr>
                </a:solidFill>
              </a:rPr>
              <a:t>Data</a:t>
            </a:r>
          </a:p>
        </p:txBody>
      </p:sp>
      <p:sp>
        <p:nvSpPr>
          <p:cNvPr id="21" name="TextBox 20">
            <a:extLst>
              <a:ext uri="{FF2B5EF4-FFF2-40B4-BE49-F238E27FC236}">
                <a16:creationId xmlns:a16="http://schemas.microsoft.com/office/drawing/2014/main" id="{C54AFED7-DB37-FE4C-8808-1CE93D5F8D6A}"/>
              </a:ext>
            </a:extLst>
          </p:cNvPr>
          <p:cNvSpPr txBox="1"/>
          <p:nvPr/>
        </p:nvSpPr>
        <p:spPr>
          <a:xfrm>
            <a:off x="11484537" y="1425042"/>
            <a:ext cx="277640" cy="215444"/>
          </a:xfrm>
          <a:prstGeom prst="rect">
            <a:avLst/>
          </a:prstGeom>
          <a:noFill/>
        </p:spPr>
        <p:txBody>
          <a:bodyPr wrap="none" lIns="91440" rtlCol="0">
            <a:spAutoFit/>
          </a:bodyPr>
          <a:lstStyle/>
          <a:p>
            <a:pPr algn="r">
              <a:buClr>
                <a:schemeClr val="tx2"/>
              </a:buClr>
            </a:pPr>
            <a:r>
              <a:rPr lang="en-GB" sz="800" b="1">
                <a:solidFill>
                  <a:schemeClr val="accent3">
                    <a:lumMod val="75000"/>
                  </a:schemeClr>
                </a:solidFill>
              </a:rPr>
              <a:t>IT</a:t>
            </a:r>
          </a:p>
        </p:txBody>
      </p:sp>
      <p:pic>
        <p:nvPicPr>
          <p:cNvPr id="23" name="Picture 22">
            <a:extLst>
              <a:ext uri="{FF2B5EF4-FFF2-40B4-BE49-F238E27FC236}">
                <a16:creationId xmlns:a16="http://schemas.microsoft.com/office/drawing/2014/main" id="{1DBCDA45-C934-B446-A9D3-AE52F240F439}"/>
              </a:ext>
            </a:extLst>
          </p:cNvPr>
          <p:cNvPicPr>
            <a:picLocks noChangeAspect="1"/>
          </p:cNvPicPr>
          <p:nvPr/>
        </p:nvPicPr>
        <p:blipFill rotWithShape="1">
          <a:blip r:embed="rId7"/>
          <a:srcRect l="20535" t="9236" r="16197" b="28074"/>
          <a:stretch/>
        </p:blipFill>
        <p:spPr>
          <a:xfrm>
            <a:off x="11847184" y="376899"/>
            <a:ext cx="296276" cy="312678"/>
          </a:xfrm>
          <a:prstGeom prst="rect">
            <a:avLst/>
          </a:prstGeom>
        </p:spPr>
      </p:pic>
      <p:pic>
        <p:nvPicPr>
          <p:cNvPr id="25" name="Picture 24">
            <a:extLst>
              <a:ext uri="{FF2B5EF4-FFF2-40B4-BE49-F238E27FC236}">
                <a16:creationId xmlns:a16="http://schemas.microsoft.com/office/drawing/2014/main" id="{D45143B0-DAFA-1FFC-7657-13F8BD6FC876}"/>
              </a:ext>
            </a:extLst>
          </p:cNvPr>
          <p:cNvPicPr>
            <a:picLocks noChangeAspect="1"/>
          </p:cNvPicPr>
          <p:nvPr/>
        </p:nvPicPr>
        <p:blipFill rotWithShape="1">
          <a:blip r:embed="rId8"/>
          <a:srcRect l="13958" t="28389" r="18370" b="20046"/>
          <a:stretch/>
        </p:blipFill>
        <p:spPr>
          <a:xfrm>
            <a:off x="11832636" y="1091207"/>
            <a:ext cx="296275" cy="280047"/>
          </a:xfrm>
          <a:prstGeom prst="rect">
            <a:avLst/>
          </a:prstGeom>
        </p:spPr>
      </p:pic>
      <p:pic>
        <p:nvPicPr>
          <p:cNvPr id="26" name="Picture 25">
            <a:extLst>
              <a:ext uri="{FF2B5EF4-FFF2-40B4-BE49-F238E27FC236}">
                <a16:creationId xmlns:a16="http://schemas.microsoft.com/office/drawing/2014/main" id="{DC0224F5-DA5B-FD3C-3586-5CAA11C7CCB4}"/>
              </a:ext>
            </a:extLst>
          </p:cNvPr>
          <p:cNvPicPr>
            <a:picLocks noChangeAspect="1"/>
          </p:cNvPicPr>
          <p:nvPr/>
        </p:nvPicPr>
        <p:blipFill rotWithShape="1">
          <a:blip r:embed="rId9"/>
          <a:srcRect l="23301" t="14867" r="24707" b="17562"/>
          <a:stretch/>
        </p:blipFill>
        <p:spPr>
          <a:xfrm>
            <a:off x="11848971" y="1384182"/>
            <a:ext cx="296775" cy="312677"/>
          </a:xfrm>
          <a:prstGeom prst="rect">
            <a:avLst/>
          </a:prstGeom>
        </p:spPr>
      </p:pic>
      <p:pic>
        <p:nvPicPr>
          <p:cNvPr id="27" name="Picture 26">
            <a:extLst>
              <a:ext uri="{FF2B5EF4-FFF2-40B4-BE49-F238E27FC236}">
                <a16:creationId xmlns:a16="http://schemas.microsoft.com/office/drawing/2014/main" id="{509DD4AE-DAC6-59F9-9F54-C94CBC9995A9}"/>
              </a:ext>
            </a:extLst>
          </p:cNvPr>
          <p:cNvPicPr>
            <a:picLocks noChangeAspect="1"/>
          </p:cNvPicPr>
          <p:nvPr/>
        </p:nvPicPr>
        <p:blipFill rotWithShape="1">
          <a:blip r:embed="rId10"/>
          <a:srcRect l="20418" t="15320" r="16208" b="25908"/>
          <a:stretch/>
        </p:blipFill>
        <p:spPr>
          <a:xfrm>
            <a:off x="11872129" y="13085"/>
            <a:ext cx="296775" cy="312677"/>
          </a:xfrm>
          <a:prstGeom prst="rect">
            <a:avLst/>
          </a:prstGeom>
        </p:spPr>
      </p:pic>
      <p:pic>
        <p:nvPicPr>
          <p:cNvPr id="28" name="Picture 27">
            <a:extLst>
              <a:ext uri="{FF2B5EF4-FFF2-40B4-BE49-F238E27FC236}">
                <a16:creationId xmlns:a16="http://schemas.microsoft.com/office/drawing/2014/main" id="{46B08C8E-578A-EAEF-DA79-F2F695212471}"/>
              </a:ext>
            </a:extLst>
          </p:cNvPr>
          <p:cNvPicPr>
            <a:picLocks noChangeAspect="1"/>
          </p:cNvPicPr>
          <p:nvPr/>
        </p:nvPicPr>
        <p:blipFill rotWithShape="1">
          <a:blip r:embed="rId11"/>
          <a:srcRect l="12432" t="20707" r="12546" b="20110"/>
          <a:stretch/>
        </p:blipFill>
        <p:spPr>
          <a:xfrm>
            <a:off x="11816366" y="746354"/>
            <a:ext cx="347163" cy="282069"/>
          </a:xfrm>
          <a:prstGeom prst="rect">
            <a:avLst/>
          </a:prstGeom>
        </p:spPr>
      </p:pic>
      <p:sp>
        <p:nvSpPr>
          <p:cNvPr id="30" name="TextBox 29">
            <a:extLst>
              <a:ext uri="{FF2B5EF4-FFF2-40B4-BE49-F238E27FC236}">
                <a16:creationId xmlns:a16="http://schemas.microsoft.com/office/drawing/2014/main" id="{EA9946BF-5A4E-1895-8AE9-2FC84B9F8D81}"/>
              </a:ext>
            </a:extLst>
          </p:cNvPr>
          <p:cNvSpPr txBox="1"/>
          <p:nvPr/>
        </p:nvSpPr>
        <p:spPr>
          <a:xfrm>
            <a:off x="1661751" y="6306122"/>
            <a:ext cx="10875727" cy="261610"/>
          </a:xfrm>
          <a:prstGeom prst="rect">
            <a:avLst/>
          </a:prstGeom>
          <a:noFill/>
        </p:spPr>
        <p:txBody>
          <a:bodyPr wrap="square" lIns="91440" rtlCol="0">
            <a:spAutoFit/>
          </a:bodyPr>
          <a:lstStyle/>
          <a:p>
            <a:pPr>
              <a:spcAft>
                <a:spcPts val="600"/>
              </a:spcAft>
              <a:buClr>
                <a:schemeClr val="tx2"/>
              </a:buClr>
            </a:pPr>
            <a:r>
              <a:rPr lang="en-US" sz="1100" dirty="0"/>
              <a:t>Source: IDC's </a:t>
            </a:r>
            <a:r>
              <a:rPr lang="en-US" sz="1100" i="1" dirty="0"/>
              <a:t>Future Enterprise Resiliency &amp; Spending Survey </a:t>
            </a:r>
            <a:r>
              <a:rPr lang="en-US" sz="1100" dirty="0"/>
              <a:t>— Wave 7, July 2024 (n = 891)</a:t>
            </a:r>
            <a:r>
              <a:rPr lang="en-GB" sz="1100" dirty="0"/>
              <a:t>.</a:t>
            </a:r>
          </a:p>
        </p:txBody>
      </p:sp>
      <p:sp>
        <p:nvSpPr>
          <p:cNvPr id="31" name="Rectangle 30">
            <a:extLst>
              <a:ext uri="{FF2B5EF4-FFF2-40B4-BE49-F238E27FC236}">
                <a16:creationId xmlns:a16="http://schemas.microsoft.com/office/drawing/2014/main" id="{AD5D0B82-025D-0720-3F29-9FCAE7E0971F}"/>
              </a:ext>
            </a:extLst>
          </p:cNvPr>
          <p:cNvSpPr/>
          <p:nvPr/>
        </p:nvSpPr>
        <p:spPr>
          <a:xfrm>
            <a:off x="519447" y="4952039"/>
            <a:ext cx="11153104" cy="1273823"/>
          </a:xfrm>
          <a:prstGeom prst="rect">
            <a:avLst/>
          </a:prstGeom>
          <a:solidFill>
            <a:schemeClr val="accent5">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9A37813-9363-969D-CDC9-8E4247365C5D}"/>
              </a:ext>
            </a:extLst>
          </p:cNvPr>
          <p:cNvSpPr txBox="1"/>
          <p:nvPr/>
        </p:nvSpPr>
        <p:spPr>
          <a:xfrm>
            <a:off x="580845" y="5081453"/>
            <a:ext cx="110216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buClr>
                <a:schemeClr val="tx2"/>
              </a:buClr>
            </a:pPr>
            <a:r>
              <a:rPr lang="en-US" sz="1200" dirty="0">
                <a:solidFill>
                  <a:schemeClr val="bg1">
                    <a:lumMod val="49000"/>
                  </a:schemeClr>
                </a:solidFill>
                <a:ea typeface="Open Sans Light"/>
                <a:cs typeface="Open Sans Light"/>
              </a:rPr>
              <a:t>On Sustainable AI: Research conducted by Alex de Vries at Vrije University in Amsterdam estimates that Nvidia will ship 1.5 million AI server units per year by 2027, and that 1.5 million servers running at full capacity can consume at least 85.5 terawatt-hours (TWh) of electricity annually — more than the annual energy consumption of many small countries, troubling efforts to reduce carbon emissions. AI-enabled hardware, model optimization, and higher quality data will mitigate energy consumption, but it will add costs to AI deployment and usage. Organizations must incorporate these additional costs into their AI strategies as well as request energy-use disclosures from AI developers. </a:t>
            </a:r>
          </a:p>
        </p:txBody>
      </p:sp>
    </p:spTree>
    <p:extLst>
      <p:ext uri="{BB962C8B-B14F-4D97-AF65-F5344CB8AC3E}">
        <p14:creationId xmlns:p14="http://schemas.microsoft.com/office/powerpoint/2010/main" val="3946992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C38BCA-116E-2429-A16D-3635652B0A8F}"/>
              </a:ext>
            </a:extLst>
          </p:cNvPr>
          <p:cNvSpPr/>
          <p:nvPr/>
        </p:nvSpPr>
        <p:spPr>
          <a:xfrm>
            <a:off x="65155" y="1959767"/>
            <a:ext cx="12053064" cy="1777633"/>
          </a:xfrm>
          <a:prstGeom prst="rect">
            <a:avLst/>
          </a:prstGeom>
          <a:solidFill>
            <a:schemeClr val="bg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04483-6763-6EC5-7EAF-010C97A7A20F}"/>
              </a:ext>
            </a:extLst>
          </p:cNvPr>
          <p:cNvSpPr>
            <a:spLocks noGrp="1"/>
          </p:cNvSpPr>
          <p:nvPr>
            <p:ph type="title"/>
          </p:nvPr>
        </p:nvSpPr>
        <p:spPr/>
        <p:txBody>
          <a:bodyPr/>
          <a:lstStyle/>
          <a:p>
            <a:r>
              <a:rPr lang="en-GB"/>
              <a:t>Responsible AI</a:t>
            </a:r>
          </a:p>
        </p:txBody>
      </p:sp>
      <p:sp>
        <p:nvSpPr>
          <p:cNvPr id="3" name="Content Placeholder 2">
            <a:extLst>
              <a:ext uri="{FF2B5EF4-FFF2-40B4-BE49-F238E27FC236}">
                <a16:creationId xmlns:a16="http://schemas.microsoft.com/office/drawing/2014/main" id="{0AA8EDF2-69AD-75B6-107E-767E6A8D48C1}"/>
              </a:ext>
            </a:extLst>
          </p:cNvPr>
          <p:cNvSpPr>
            <a:spLocks noGrp="1"/>
          </p:cNvSpPr>
          <p:nvPr>
            <p:ph idx="1"/>
          </p:nvPr>
        </p:nvSpPr>
        <p:spPr>
          <a:xfrm>
            <a:off x="440695" y="1052736"/>
            <a:ext cx="11301984" cy="406155"/>
          </a:xfrm>
          <a:solidFill>
            <a:schemeClr val="accent3">
              <a:lumMod val="20000"/>
              <a:lumOff val="80000"/>
            </a:schemeClr>
          </a:solidFill>
        </p:spPr>
        <p:txBody>
          <a:bodyPr/>
          <a:lstStyle/>
          <a:p>
            <a:pPr algn="ctr"/>
            <a:r>
              <a:rPr lang="en-US" sz="1200" b="1" dirty="0"/>
              <a:t>Responsible AI </a:t>
            </a:r>
            <a:r>
              <a:rPr lang="en-US" sz="1200" dirty="0"/>
              <a:t>allows for high-quality, impactful decision-making while mitigating risks, ensuring compliance, and building trust externally with customers and stakeholders as well as internally within the organization.</a:t>
            </a:r>
            <a:endParaRPr lang="en-GB" sz="1400" dirty="0"/>
          </a:p>
        </p:txBody>
      </p:sp>
      <p:sp>
        <p:nvSpPr>
          <p:cNvPr id="5" name="Content Placeholder 2">
            <a:extLst>
              <a:ext uri="{FF2B5EF4-FFF2-40B4-BE49-F238E27FC236}">
                <a16:creationId xmlns:a16="http://schemas.microsoft.com/office/drawing/2014/main" id="{6AC900ED-5DFE-B4CB-5776-109D572ED128}"/>
              </a:ext>
            </a:extLst>
          </p:cNvPr>
          <p:cNvSpPr txBox="1">
            <a:spLocks/>
          </p:cNvSpPr>
          <p:nvPr/>
        </p:nvSpPr>
        <p:spPr>
          <a:xfrm>
            <a:off x="474335" y="1608898"/>
            <a:ext cx="11301984" cy="237617"/>
          </a:xfrm>
          <a:prstGeom prst="rect">
            <a:avLst/>
          </a:prstGeom>
          <a:solidFill>
            <a:schemeClr val="bg2">
              <a:lumMod val="20000"/>
              <a:lumOff val="80000"/>
            </a:schemeClr>
          </a:solid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en-US" sz="1200" b="1"/>
              <a:t>Seven Pillars of Responsible AI </a:t>
            </a:r>
            <a:r>
              <a:rPr lang="en-US" sz="1200"/>
              <a:t>as an outcome of AI Governance</a:t>
            </a:r>
            <a:endParaRPr lang="en-US" sz="1400"/>
          </a:p>
        </p:txBody>
      </p:sp>
      <p:sp>
        <p:nvSpPr>
          <p:cNvPr id="6" name="TextBox 5">
            <a:extLst>
              <a:ext uri="{FF2B5EF4-FFF2-40B4-BE49-F238E27FC236}">
                <a16:creationId xmlns:a16="http://schemas.microsoft.com/office/drawing/2014/main" id="{37CCE7AB-0D7F-BB72-E5DB-0D953D19191A}"/>
              </a:ext>
            </a:extLst>
          </p:cNvPr>
          <p:cNvSpPr txBox="1"/>
          <p:nvPr/>
        </p:nvSpPr>
        <p:spPr>
          <a:xfrm>
            <a:off x="19599" y="1930183"/>
            <a:ext cx="1713107" cy="1538883"/>
          </a:xfrm>
          <a:prstGeom prst="rect">
            <a:avLst/>
          </a:prstGeom>
          <a:noFill/>
        </p:spPr>
        <p:txBody>
          <a:bodyPr wrap="square" lIns="91440" rtlCol="0">
            <a:spAutoFit/>
          </a:bodyPr>
          <a:lstStyle/>
          <a:p>
            <a:pPr>
              <a:spcAft>
                <a:spcPts val="600"/>
              </a:spcAft>
              <a:buClr>
                <a:schemeClr val="tx2"/>
              </a:buClr>
            </a:pPr>
            <a:r>
              <a:rPr lang="en-US" sz="1200" b="1" dirty="0"/>
              <a:t>Accountability and Human in the Loop </a:t>
            </a:r>
            <a:r>
              <a:rPr lang="en-US" sz="1000" dirty="0"/>
              <a:t>Ensuring clear ownership and human decision-making authority over AI systems to maintain trust, prevent harm, and align AI with human values.</a:t>
            </a:r>
          </a:p>
        </p:txBody>
      </p:sp>
      <p:sp>
        <p:nvSpPr>
          <p:cNvPr id="7" name="TextBox 6">
            <a:extLst>
              <a:ext uri="{FF2B5EF4-FFF2-40B4-BE49-F238E27FC236}">
                <a16:creationId xmlns:a16="http://schemas.microsoft.com/office/drawing/2014/main" id="{5BCBCB79-D908-C11B-59B8-3804B7961927}"/>
              </a:ext>
            </a:extLst>
          </p:cNvPr>
          <p:cNvSpPr txBox="1"/>
          <p:nvPr/>
        </p:nvSpPr>
        <p:spPr>
          <a:xfrm>
            <a:off x="1795943" y="1967016"/>
            <a:ext cx="1669478" cy="1046440"/>
          </a:xfrm>
          <a:prstGeom prst="rect">
            <a:avLst/>
          </a:prstGeom>
          <a:noFill/>
        </p:spPr>
        <p:txBody>
          <a:bodyPr wrap="square" lIns="91440" rtlCol="0">
            <a:spAutoFit/>
          </a:bodyPr>
          <a:lstStyle/>
          <a:p>
            <a:r>
              <a:rPr lang="en-US" sz="1200" b="1" dirty="0"/>
              <a:t>Transparency </a:t>
            </a:r>
            <a:r>
              <a:rPr lang="en-US" sz="1000" dirty="0"/>
              <a:t>Revealing AI's inner workings to build confidence and enable scrutiny, essential for responsible deployment.</a:t>
            </a:r>
          </a:p>
        </p:txBody>
      </p:sp>
      <p:sp>
        <p:nvSpPr>
          <p:cNvPr id="8" name="TextBox 7">
            <a:extLst>
              <a:ext uri="{FF2B5EF4-FFF2-40B4-BE49-F238E27FC236}">
                <a16:creationId xmlns:a16="http://schemas.microsoft.com/office/drawing/2014/main" id="{F6376FFA-B925-BE49-BA0B-944DE9E7A626}"/>
              </a:ext>
            </a:extLst>
          </p:cNvPr>
          <p:cNvSpPr txBox="1"/>
          <p:nvPr/>
        </p:nvSpPr>
        <p:spPr>
          <a:xfrm>
            <a:off x="8817615" y="1967016"/>
            <a:ext cx="1669478" cy="1046440"/>
          </a:xfrm>
          <a:prstGeom prst="rect">
            <a:avLst/>
          </a:prstGeom>
          <a:noFill/>
        </p:spPr>
        <p:txBody>
          <a:bodyPr wrap="square" lIns="91440" rtlCol="0">
            <a:spAutoFit/>
          </a:bodyPr>
          <a:lstStyle/>
          <a:p>
            <a:r>
              <a:rPr lang="en-US" sz="1200" b="1" dirty="0"/>
              <a:t>Privacy Protection </a:t>
            </a:r>
            <a:r>
              <a:rPr lang="en-US" sz="1000" dirty="0"/>
              <a:t>Carefully managing AI data to respect individual privacy, build trust, and uphold fundamental rights.</a:t>
            </a:r>
          </a:p>
        </p:txBody>
      </p:sp>
      <p:sp>
        <p:nvSpPr>
          <p:cNvPr id="9" name="TextBox 8">
            <a:extLst>
              <a:ext uri="{FF2B5EF4-FFF2-40B4-BE49-F238E27FC236}">
                <a16:creationId xmlns:a16="http://schemas.microsoft.com/office/drawing/2014/main" id="{BCC93527-AABE-5C69-96B5-4A609861DB86}"/>
              </a:ext>
            </a:extLst>
          </p:cNvPr>
          <p:cNvSpPr txBox="1"/>
          <p:nvPr/>
        </p:nvSpPr>
        <p:spPr>
          <a:xfrm>
            <a:off x="3548563" y="1969473"/>
            <a:ext cx="1669478" cy="1384995"/>
          </a:xfrm>
          <a:prstGeom prst="rect">
            <a:avLst/>
          </a:prstGeom>
          <a:noFill/>
        </p:spPr>
        <p:txBody>
          <a:bodyPr wrap="square" lIns="91440" rtlCol="0">
            <a:spAutoFit/>
          </a:bodyPr>
          <a:lstStyle/>
          <a:p>
            <a:r>
              <a:rPr lang="en-US" sz="1200" b="1" dirty="0"/>
              <a:t>Fairness and Lack of Bias</a:t>
            </a:r>
          </a:p>
          <a:p>
            <a:r>
              <a:rPr lang="en-US" sz="1000" dirty="0"/>
              <a:t>Creating AI systems that treat all equitably, preventing discrimination and unfair outcomes to uphold justice.</a:t>
            </a:r>
          </a:p>
        </p:txBody>
      </p:sp>
      <p:sp>
        <p:nvSpPr>
          <p:cNvPr id="10" name="TextBox 9">
            <a:extLst>
              <a:ext uri="{FF2B5EF4-FFF2-40B4-BE49-F238E27FC236}">
                <a16:creationId xmlns:a16="http://schemas.microsoft.com/office/drawing/2014/main" id="{3B98070B-E0A8-7113-8399-B2A872F26B75}"/>
              </a:ext>
            </a:extLst>
          </p:cNvPr>
          <p:cNvSpPr txBox="1"/>
          <p:nvPr/>
        </p:nvSpPr>
        <p:spPr>
          <a:xfrm>
            <a:off x="10598778" y="1890072"/>
            <a:ext cx="1616536" cy="1538883"/>
          </a:xfrm>
          <a:prstGeom prst="rect">
            <a:avLst/>
          </a:prstGeom>
          <a:noFill/>
        </p:spPr>
        <p:txBody>
          <a:bodyPr wrap="square" lIns="91440" rtlCol="0">
            <a:spAutoFit/>
          </a:bodyPr>
          <a:lstStyle/>
          <a:p>
            <a:r>
              <a:rPr lang="en-US" sz="1200" b="1" dirty="0"/>
              <a:t>Security and Resilience </a:t>
            </a:r>
            <a:r>
              <a:rPr lang="en-US" sz="1000" dirty="0"/>
              <a:t>Implementing robust safeguards to prevent AI manipulation and failures, ensuring system reliability and averting potential catastrophes.</a:t>
            </a:r>
          </a:p>
        </p:txBody>
      </p:sp>
      <p:sp>
        <p:nvSpPr>
          <p:cNvPr id="11" name="TextBox 10">
            <a:extLst>
              <a:ext uri="{FF2B5EF4-FFF2-40B4-BE49-F238E27FC236}">
                <a16:creationId xmlns:a16="http://schemas.microsoft.com/office/drawing/2014/main" id="{84EE7CBD-467B-8418-593B-05E045D3C034}"/>
              </a:ext>
            </a:extLst>
          </p:cNvPr>
          <p:cNvSpPr txBox="1"/>
          <p:nvPr/>
        </p:nvSpPr>
        <p:spPr>
          <a:xfrm>
            <a:off x="7066931" y="1945501"/>
            <a:ext cx="1669478" cy="1046440"/>
          </a:xfrm>
          <a:prstGeom prst="rect">
            <a:avLst/>
          </a:prstGeom>
          <a:noFill/>
        </p:spPr>
        <p:txBody>
          <a:bodyPr wrap="square" lIns="91440" rtlCol="0">
            <a:spAutoFit/>
          </a:bodyPr>
          <a:lstStyle/>
          <a:p>
            <a:r>
              <a:rPr lang="en-US" sz="1200" b="1" dirty="0"/>
              <a:t>Compliance</a:t>
            </a:r>
          </a:p>
          <a:p>
            <a:r>
              <a:rPr lang="en-US" sz="1000" dirty="0"/>
              <a:t>Adhering to all relevant AI laws and regulations to protect organizations and the public from legal and reputational risks.</a:t>
            </a:r>
          </a:p>
        </p:txBody>
      </p:sp>
      <p:sp>
        <p:nvSpPr>
          <p:cNvPr id="12" name="TextBox 11">
            <a:extLst>
              <a:ext uri="{FF2B5EF4-FFF2-40B4-BE49-F238E27FC236}">
                <a16:creationId xmlns:a16="http://schemas.microsoft.com/office/drawing/2014/main" id="{A32CB27B-7581-C022-9057-3C05237B1D16}"/>
              </a:ext>
            </a:extLst>
          </p:cNvPr>
          <p:cNvSpPr txBox="1"/>
          <p:nvPr/>
        </p:nvSpPr>
        <p:spPr>
          <a:xfrm>
            <a:off x="5218041" y="1954530"/>
            <a:ext cx="1895403" cy="1384995"/>
          </a:xfrm>
          <a:prstGeom prst="rect">
            <a:avLst/>
          </a:prstGeom>
          <a:noFill/>
        </p:spPr>
        <p:txBody>
          <a:bodyPr wrap="square" lIns="91440" rtlCol="0">
            <a:spAutoFit/>
          </a:bodyPr>
          <a:lstStyle/>
          <a:p>
            <a:r>
              <a:rPr lang="en-US" sz="1200" b="1" dirty="0"/>
              <a:t>Explainability and Reliability</a:t>
            </a:r>
            <a:br>
              <a:rPr lang="en-US" sz="1200" dirty="0"/>
            </a:br>
            <a:r>
              <a:rPr lang="en-US" sz="1000" dirty="0"/>
              <a:t>Ensuring transparent AI reasoning and consistent performance to build trust, enable accountability, and empower stakeholders to address potential issues.</a:t>
            </a:r>
          </a:p>
        </p:txBody>
      </p:sp>
      <p:pic>
        <p:nvPicPr>
          <p:cNvPr id="17" name="Graphic 16" descr="Mathematics with solid fill">
            <a:extLst>
              <a:ext uri="{FF2B5EF4-FFF2-40B4-BE49-F238E27FC236}">
                <a16:creationId xmlns:a16="http://schemas.microsoft.com/office/drawing/2014/main" id="{6226BA74-5D4F-ACBF-E698-6E19C75752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6335" y="3957668"/>
            <a:ext cx="914400" cy="914400"/>
          </a:xfrm>
          <a:prstGeom prst="rect">
            <a:avLst/>
          </a:prstGeom>
        </p:spPr>
      </p:pic>
      <p:pic>
        <p:nvPicPr>
          <p:cNvPr id="19" name="Graphic 18" descr="Priorities with solid fill">
            <a:extLst>
              <a:ext uri="{FF2B5EF4-FFF2-40B4-BE49-F238E27FC236}">
                <a16:creationId xmlns:a16="http://schemas.microsoft.com/office/drawing/2014/main" id="{8E457CB5-1EAB-68A6-0F52-B8E2117344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4487" y="3919793"/>
            <a:ext cx="914400" cy="914400"/>
          </a:xfrm>
          <a:prstGeom prst="rect">
            <a:avLst/>
          </a:prstGeom>
        </p:spPr>
      </p:pic>
      <p:pic>
        <p:nvPicPr>
          <p:cNvPr id="21" name="Graphic 20" descr="Arrow circle with solid fill">
            <a:extLst>
              <a:ext uri="{FF2B5EF4-FFF2-40B4-BE49-F238E27FC236}">
                <a16:creationId xmlns:a16="http://schemas.microsoft.com/office/drawing/2014/main" id="{CF6EBF76-5997-8E6D-BA51-4756B8B3D7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97851" y="3957668"/>
            <a:ext cx="914400" cy="914400"/>
          </a:xfrm>
          <a:prstGeom prst="rect">
            <a:avLst/>
          </a:prstGeom>
        </p:spPr>
      </p:pic>
      <p:sp>
        <p:nvSpPr>
          <p:cNvPr id="22" name="Content Placeholder 2">
            <a:extLst>
              <a:ext uri="{FF2B5EF4-FFF2-40B4-BE49-F238E27FC236}">
                <a16:creationId xmlns:a16="http://schemas.microsoft.com/office/drawing/2014/main" id="{4B8AAC68-A6B9-585D-41BF-2AAC759C70CF}"/>
              </a:ext>
            </a:extLst>
          </p:cNvPr>
          <p:cNvSpPr txBox="1">
            <a:spLocks/>
          </p:cNvSpPr>
          <p:nvPr/>
        </p:nvSpPr>
        <p:spPr>
          <a:xfrm>
            <a:off x="1679139" y="4872068"/>
            <a:ext cx="2003319" cy="767226"/>
          </a:xfrm>
          <a:prstGeom prst="rect">
            <a:avLst/>
          </a:prstGeom>
          <a:no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pl-PL" sz="1200" b="1" dirty="0"/>
              <a:t>ADDRESS</a:t>
            </a:r>
          </a:p>
          <a:p>
            <a:pPr algn="ctr"/>
            <a:r>
              <a:rPr lang="en-US" sz="1200" dirty="0"/>
              <a:t>All seven elements should be addressed to ensure responsible AI implementation.</a:t>
            </a:r>
          </a:p>
        </p:txBody>
      </p:sp>
      <p:sp>
        <p:nvSpPr>
          <p:cNvPr id="23" name="Content Placeholder 2">
            <a:extLst>
              <a:ext uri="{FF2B5EF4-FFF2-40B4-BE49-F238E27FC236}">
                <a16:creationId xmlns:a16="http://schemas.microsoft.com/office/drawing/2014/main" id="{C9A8E938-C673-C0A9-D2E2-08B8F67DF287}"/>
              </a:ext>
            </a:extLst>
          </p:cNvPr>
          <p:cNvSpPr txBox="1">
            <a:spLocks/>
          </p:cNvSpPr>
          <p:nvPr/>
        </p:nvSpPr>
        <p:spPr>
          <a:xfrm>
            <a:off x="5218041" y="4873543"/>
            <a:ext cx="2003319" cy="767226"/>
          </a:xfrm>
          <a:prstGeom prst="rect">
            <a:avLst/>
          </a:prstGeom>
          <a:no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pl-PL" sz="1200" b="1"/>
              <a:t>PRIORITIZE</a:t>
            </a:r>
          </a:p>
          <a:p>
            <a:pPr algn="ctr"/>
            <a:r>
              <a:rPr lang="en-US" sz="1200"/>
              <a:t>Organizations may prioritize certain responsible AI pillars based on their business needs.</a:t>
            </a:r>
          </a:p>
        </p:txBody>
      </p:sp>
      <p:sp>
        <p:nvSpPr>
          <p:cNvPr id="24" name="Content Placeholder 2">
            <a:extLst>
              <a:ext uri="{FF2B5EF4-FFF2-40B4-BE49-F238E27FC236}">
                <a16:creationId xmlns:a16="http://schemas.microsoft.com/office/drawing/2014/main" id="{065196B7-CDCE-504D-0C39-A9D4E59502A6}"/>
              </a:ext>
            </a:extLst>
          </p:cNvPr>
          <p:cNvSpPr txBox="1">
            <a:spLocks/>
          </p:cNvSpPr>
          <p:nvPr/>
        </p:nvSpPr>
        <p:spPr>
          <a:xfrm>
            <a:off x="8817615" y="4872067"/>
            <a:ext cx="2003319" cy="1017789"/>
          </a:xfrm>
          <a:prstGeom prst="rect">
            <a:avLst/>
          </a:prstGeom>
          <a:no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pl-PL" sz="1100" b="1"/>
              <a:t>ASSESS </a:t>
            </a:r>
          </a:p>
          <a:p>
            <a:pPr algn="ctr"/>
            <a:r>
              <a:rPr lang="en-US" sz="1100"/>
              <a:t>Implement a feedback loop to continuously align outcomes with expectations, allowing for iterative refinement of AI practices and principles.</a:t>
            </a:r>
            <a:endParaRPr lang="en-US" sz="1200"/>
          </a:p>
        </p:txBody>
      </p:sp>
      <p:cxnSp>
        <p:nvCxnSpPr>
          <p:cNvPr id="26" name="Straight Arrow Connector 25">
            <a:extLst>
              <a:ext uri="{FF2B5EF4-FFF2-40B4-BE49-F238E27FC236}">
                <a16:creationId xmlns:a16="http://schemas.microsoft.com/office/drawing/2014/main" id="{9171C914-3AA2-BB21-C70A-E039378D7641}"/>
              </a:ext>
            </a:extLst>
          </p:cNvPr>
          <p:cNvCxnSpPr>
            <a:cxnSpLocks/>
          </p:cNvCxnSpPr>
          <p:nvPr/>
        </p:nvCxnSpPr>
        <p:spPr>
          <a:xfrm>
            <a:off x="3465421" y="4412974"/>
            <a:ext cx="1857620" cy="0"/>
          </a:xfrm>
          <a:prstGeom prst="straightConnector1">
            <a:avLst/>
          </a:prstGeom>
          <a:ln w="57150">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9B8609A3-02DC-F36D-43AF-5FFB745D92D9}"/>
              </a:ext>
            </a:extLst>
          </p:cNvPr>
          <p:cNvCxnSpPr>
            <a:cxnSpLocks/>
          </p:cNvCxnSpPr>
          <p:nvPr/>
        </p:nvCxnSpPr>
        <p:spPr>
          <a:xfrm>
            <a:off x="7113444" y="4396409"/>
            <a:ext cx="1857620" cy="0"/>
          </a:xfrm>
          <a:prstGeom prst="straightConnector1">
            <a:avLst/>
          </a:prstGeom>
          <a:ln w="57150">
            <a:headEnd type="triangle"/>
            <a:tailEnd type="triangle"/>
          </a:ln>
          <a:effectLst/>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6952D4CA-EB2F-01DB-5B96-CF672A1CDCE0}"/>
              </a:ext>
            </a:extLst>
          </p:cNvPr>
          <p:cNvGrpSpPr/>
          <p:nvPr/>
        </p:nvGrpSpPr>
        <p:grpSpPr>
          <a:xfrm>
            <a:off x="2531807" y="6003260"/>
            <a:ext cx="7320116" cy="358211"/>
            <a:chOff x="2531807" y="6003260"/>
            <a:chExt cx="7320116" cy="358211"/>
          </a:xfrm>
        </p:grpSpPr>
        <p:cxnSp>
          <p:nvCxnSpPr>
            <p:cNvPr id="29" name="Straight Arrow Connector 28">
              <a:extLst>
                <a:ext uri="{FF2B5EF4-FFF2-40B4-BE49-F238E27FC236}">
                  <a16:creationId xmlns:a16="http://schemas.microsoft.com/office/drawing/2014/main" id="{76C8F5E2-8345-2E9B-8467-6088916112C3}"/>
                </a:ext>
              </a:extLst>
            </p:cNvPr>
            <p:cNvCxnSpPr>
              <a:cxnSpLocks/>
            </p:cNvCxnSpPr>
            <p:nvPr/>
          </p:nvCxnSpPr>
          <p:spPr>
            <a:xfrm flipV="1">
              <a:off x="2531807" y="6003260"/>
              <a:ext cx="0" cy="353961"/>
            </a:xfrm>
            <a:prstGeom prst="straightConnector1">
              <a:avLst/>
            </a:prstGeom>
            <a:ln w="571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1F86EB1-B6D2-173F-2950-0FC32D1DC916}"/>
                </a:ext>
              </a:extLst>
            </p:cNvPr>
            <p:cNvCxnSpPr>
              <a:cxnSpLocks/>
            </p:cNvCxnSpPr>
            <p:nvPr/>
          </p:nvCxnSpPr>
          <p:spPr>
            <a:xfrm>
              <a:off x="2531807" y="6361471"/>
              <a:ext cx="7310283" cy="0"/>
            </a:xfrm>
            <a:prstGeom prst="line">
              <a:avLst/>
            </a:prstGeom>
            <a:ln w="57150"/>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9B5CE6E-E7DD-19FE-75DD-6BE469BD2872}"/>
                </a:ext>
              </a:extLst>
            </p:cNvPr>
            <p:cNvCxnSpPr>
              <a:cxnSpLocks/>
            </p:cNvCxnSpPr>
            <p:nvPr/>
          </p:nvCxnSpPr>
          <p:spPr>
            <a:xfrm flipV="1">
              <a:off x="9851923" y="6003260"/>
              <a:ext cx="0" cy="353961"/>
            </a:xfrm>
            <a:prstGeom prst="straightConnector1">
              <a:avLst/>
            </a:prstGeom>
            <a:ln w="571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33" name="Picture 2">
            <a:extLst>
              <a:ext uri="{FF2B5EF4-FFF2-40B4-BE49-F238E27FC236}">
                <a16:creationId xmlns:a16="http://schemas.microsoft.com/office/drawing/2014/main" id="{63A2C808-5F24-1AE2-BEBA-8C64656C43BC}"/>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3871" b="21935" l="27032" r="37932"/>
                    </a14:imgEffect>
                  </a14:imgLayer>
                </a14:imgProps>
              </a:ext>
            </a:extLst>
          </a:blip>
          <a:srcRect l="25670" t="1613" r="60705" b="75807"/>
          <a:stretch/>
        </p:blipFill>
        <p:spPr>
          <a:xfrm>
            <a:off x="11697086" y="56647"/>
            <a:ext cx="466726" cy="466725"/>
          </a:xfrm>
          <a:prstGeom prst="rect">
            <a:avLst/>
          </a:prstGeom>
        </p:spPr>
      </p:pic>
      <p:sp>
        <p:nvSpPr>
          <p:cNvPr id="35" name="Right Triangle 34">
            <a:extLst>
              <a:ext uri="{FF2B5EF4-FFF2-40B4-BE49-F238E27FC236}">
                <a16:creationId xmlns:a16="http://schemas.microsoft.com/office/drawing/2014/main" id="{16CD63DF-8261-8959-E4A4-EF2E440BFF2E}"/>
              </a:ext>
            </a:extLst>
          </p:cNvPr>
          <p:cNvSpPr/>
          <p:nvPr/>
        </p:nvSpPr>
        <p:spPr>
          <a:xfrm flipH="1" flipV="1">
            <a:off x="10932154" y="28028"/>
            <a:ext cx="133350" cy="166688"/>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6" name="Right Triangle 35">
            <a:extLst>
              <a:ext uri="{FF2B5EF4-FFF2-40B4-BE49-F238E27FC236}">
                <a16:creationId xmlns:a16="http://schemas.microsoft.com/office/drawing/2014/main" id="{AC9C9DEB-450C-5C03-C0CB-9EF37BC7F645}"/>
              </a:ext>
            </a:extLst>
          </p:cNvPr>
          <p:cNvSpPr/>
          <p:nvPr/>
        </p:nvSpPr>
        <p:spPr>
          <a:xfrm flipH="1">
            <a:off x="10935573" y="326356"/>
            <a:ext cx="133350" cy="168397"/>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7" name="Right Triangle 36">
            <a:extLst>
              <a:ext uri="{FF2B5EF4-FFF2-40B4-BE49-F238E27FC236}">
                <a16:creationId xmlns:a16="http://schemas.microsoft.com/office/drawing/2014/main" id="{21312A0B-C3E3-C995-357A-452259D50625}"/>
              </a:ext>
            </a:extLst>
          </p:cNvPr>
          <p:cNvSpPr/>
          <p:nvPr/>
        </p:nvSpPr>
        <p:spPr>
          <a:xfrm>
            <a:off x="10665453" y="394741"/>
            <a:ext cx="233363" cy="13335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295F6468-69F3-59E9-1D5B-6C94C2BBEBC2}"/>
              </a:ext>
            </a:extLst>
          </p:cNvPr>
          <p:cNvSpPr txBox="1"/>
          <p:nvPr/>
        </p:nvSpPr>
        <p:spPr>
          <a:xfrm>
            <a:off x="9584684" y="23737"/>
            <a:ext cx="2265364" cy="461665"/>
          </a:xfrm>
          <a:prstGeom prst="rect">
            <a:avLst/>
          </a:prstGeom>
          <a:noFill/>
        </p:spPr>
        <p:txBody>
          <a:bodyPr wrap="none" lIns="91440" rtlCol="0">
            <a:spAutoFit/>
          </a:bodyPr>
          <a:lstStyle/>
          <a:p>
            <a:pPr algn="r">
              <a:buClr>
                <a:schemeClr val="tx2"/>
              </a:buClr>
            </a:pPr>
            <a:r>
              <a:rPr lang="en-GB" sz="800" b="1">
                <a:solidFill>
                  <a:schemeClr val="accent5">
                    <a:lumMod val="75000"/>
                  </a:schemeClr>
                </a:solidFill>
              </a:rPr>
              <a:t>CEO, COO, CIO/CTO, </a:t>
            </a:r>
          </a:p>
          <a:p>
            <a:pPr algn="r">
              <a:buClr>
                <a:schemeClr val="tx2"/>
              </a:buClr>
            </a:pPr>
            <a:r>
              <a:rPr lang="en-GB" sz="800" b="1">
                <a:solidFill>
                  <a:schemeClr val="accent5">
                    <a:lumMod val="75000"/>
                  </a:schemeClr>
                </a:solidFill>
              </a:rPr>
              <a:t>Chief Compliance Officer/Chief Counsel, </a:t>
            </a:r>
          </a:p>
          <a:p>
            <a:pPr algn="r">
              <a:buClr>
                <a:schemeClr val="tx2"/>
              </a:buClr>
            </a:pPr>
            <a:r>
              <a:rPr lang="en-GB" sz="800" b="1">
                <a:solidFill>
                  <a:schemeClr val="accent5">
                    <a:lumMod val="75000"/>
                  </a:schemeClr>
                </a:solidFill>
              </a:rPr>
              <a:t>CISO, Chief Ethics Officer </a:t>
            </a:r>
          </a:p>
        </p:txBody>
      </p:sp>
    </p:spTree>
    <p:extLst>
      <p:ext uri="{BB962C8B-B14F-4D97-AF65-F5344CB8AC3E}">
        <p14:creationId xmlns:p14="http://schemas.microsoft.com/office/powerpoint/2010/main" val="932468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F8A69-C0DE-B1D4-4B5D-E824A6871684}"/>
              </a:ext>
            </a:extLst>
          </p:cNvPr>
          <p:cNvSpPr>
            <a:spLocks noGrp="1"/>
          </p:cNvSpPr>
          <p:nvPr>
            <p:ph type="title"/>
          </p:nvPr>
        </p:nvSpPr>
        <p:spPr/>
        <p:txBody>
          <a:bodyPr/>
          <a:lstStyle/>
          <a:p>
            <a:r>
              <a:rPr lang="en-GB"/>
              <a:t>Executive Summary</a:t>
            </a:r>
          </a:p>
        </p:txBody>
      </p:sp>
      <p:sp>
        <p:nvSpPr>
          <p:cNvPr id="4" name="Rectangle: Rounded Corners 3">
            <a:extLst>
              <a:ext uri="{FF2B5EF4-FFF2-40B4-BE49-F238E27FC236}">
                <a16:creationId xmlns:a16="http://schemas.microsoft.com/office/drawing/2014/main" id="{A3A374C7-FBF2-94C7-CAB0-8C6DA8C0D78B}"/>
              </a:ext>
            </a:extLst>
          </p:cNvPr>
          <p:cNvSpPr/>
          <p:nvPr/>
        </p:nvSpPr>
        <p:spPr>
          <a:xfrm>
            <a:off x="440695" y="1306286"/>
            <a:ext cx="11301984" cy="1567543"/>
          </a:xfrm>
          <a:prstGeom prst="round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solidFill>
                  <a:schemeClr val="bg1"/>
                </a:solidFill>
              </a:rPr>
              <a:t>Governance </a:t>
            </a:r>
            <a:r>
              <a:rPr lang="en-GB" sz="2000" b="1" i="1" dirty="0">
                <a:solidFill>
                  <a:schemeClr val="bg1"/>
                </a:solidFill>
              </a:rPr>
              <a:t>is</a:t>
            </a:r>
            <a:r>
              <a:rPr lang="en-GB" sz="2000" dirty="0">
                <a:solidFill>
                  <a:schemeClr val="bg1"/>
                </a:solidFill>
              </a:rPr>
              <a:t> strategy! Governance without strategic alignment is regarded as a burden and has no sense of prioritization, and strategy without governance lacks the guardrails and enforcement that ensures risk-managed execution. </a:t>
            </a:r>
            <a:r>
              <a:rPr lang="en-GB" sz="2000" b="0" i="0" u="none" strike="noStrike" dirty="0">
                <a:solidFill>
                  <a:schemeClr val="bg1"/>
                </a:solidFill>
                <a:effectLst/>
                <a:latin typeface="Open Sans" panose="020B0606030504020204" pitchFamily="34" charset="0"/>
              </a:rPr>
              <a:t>Ensure your AI strategy and governance program are aligned to reduce AI risk.</a:t>
            </a:r>
            <a:endParaRPr lang="en-GB" sz="2000" dirty="0">
              <a:solidFill>
                <a:schemeClr val="bg1"/>
              </a:solidFill>
            </a:endParaRPr>
          </a:p>
        </p:txBody>
      </p:sp>
      <p:sp>
        <p:nvSpPr>
          <p:cNvPr id="5" name="Rectangle: Rounded Corners 4">
            <a:extLst>
              <a:ext uri="{FF2B5EF4-FFF2-40B4-BE49-F238E27FC236}">
                <a16:creationId xmlns:a16="http://schemas.microsoft.com/office/drawing/2014/main" id="{993C0206-50C2-123E-4222-C6094FC8CFB8}"/>
              </a:ext>
            </a:extLst>
          </p:cNvPr>
          <p:cNvSpPr/>
          <p:nvPr/>
        </p:nvSpPr>
        <p:spPr>
          <a:xfrm>
            <a:off x="440695" y="2960504"/>
            <a:ext cx="11301984" cy="1567543"/>
          </a:xfrm>
          <a:prstGeom prst="round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000" b="1">
                <a:solidFill>
                  <a:schemeClr val="bg1"/>
                </a:solidFill>
              </a:rPr>
              <a:t>Culture eats (AI) strategy for breakfast. </a:t>
            </a:r>
            <a:r>
              <a:rPr lang="en-US" sz="2000">
                <a:solidFill>
                  <a:schemeClr val="bg1"/>
                </a:solidFill>
              </a:rPr>
              <a:t>This adage is even more true in the AI context, as organizational culture shapes the way AI systems are developed, deployed, and governed. Sustainable and responsible AI governance requires the right culture to be firmly established. </a:t>
            </a:r>
            <a:r>
              <a:rPr lang="en-GB" sz="2000" b="0" i="0" u="none" strike="noStrike">
                <a:solidFill>
                  <a:schemeClr val="bg1"/>
                </a:solidFill>
                <a:effectLst/>
                <a:latin typeface="Open Sans" panose="020B0606030504020204" pitchFamily="34" charset="0"/>
              </a:rPr>
              <a:t>Align stated values and on-the-ground practice to drive policy compliance.</a:t>
            </a:r>
            <a:r>
              <a:rPr lang="en-GB" sz="2000" b="0" i="0">
                <a:solidFill>
                  <a:schemeClr val="bg1"/>
                </a:solidFill>
                <a:effectLst/>
                <a:latin typeface="Open Sans" panose="020B0606030504020204" pitchFamily="34" charset="0"/>
              </a:rPr>
              <a:t>​</a:t>
            </a:r>
            <a:endParaRPr lang="en-US" sz="2000">
              <a:solidFill>
                <a:schemeClr val="bg1"/>
              </a:solidFill>
            </a:endParaRPr>
          </a:p>
        </p:txBody>
      </p:sp>
      <p:sp>
        <p:nvSpPr>
          <p:cNvPr id="6" name="Rectangle: Rounded Corners 5">
            <a:extLst>
              <a:ext uri="{FF2B5EF4-FFF2-40B4-BE49-F238E27FC236}">
                <a16:creationId xmlns:a16="http://schemas.microsoft.com/office/drawing/2014/main" id="{944241A1-5C76-3778-8D0B-7B83EDF2409C}"/>
              </a:ext>
            </a:extLst>
          </p:cNvPr>
          <p:cNvSpPr/>
          <p:nvPr/>
        </p:nvSpPr>
        <p:spPr>
          <a:xfrm>
            <a:off x="440695" y="4603844"/>
            <a:ext cx="11301984" cy="1567543"/>
          </a:xfrm>
          <a:prstGeom prst="roundRect">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chemeClr val="bg1"/>
                </a:solidFill>
              </a:rPr>
              <a:t>AI governance, by its nature, is fragmented</a:t>
            </a:r>
            <a:r>
              <a:rPr lang="en-GB" sz="2000" dirty="0">
                <a:solidFill>
                  <a:schemeClr val="bg1"/>
                </a:solidFill>
              </a:rPr>
              <a:t>. A unified AI governance model will help to connect the various and disparate elements that contribute to an AI system. Technology solutions to support this unified vision are scarce, so expect to manage governance across multiple tools. </a:t>
            </a:r>
            <a:r>
              <a:rPr lang="en-GB" sz="2000" b="0" i="0" u="none" strike="noStrike" dirty="0">
                <a:solidFill>
                  <a:schemeClr val="bg1"/>
                </a:solidFill>
                <a:effectLst/>
                <a:latin typeface="Open Sans" panose="020B0606030504020204" pitchFamily="34" charset="0"/>
              </a:rPr>
              <a:t>Engage all relevant personas and stakeholders to ensure multilateral buy-in.</a:t>
            </a:r>
            <a:r>
              <a:rPr lang="en-GB" sz="2000" b="0" i="0" dirty="0">
                <a:solidFill>
                  <a:schemeClr val="bg1"/>
                </a:solidFill>
                <a:effectLst/>
                <a:latin typeface="Open Sans" panose="020B0606030504020204" pitchFamily="34" charset="0"/>
              </a:rPr>
              <a:t>​</a:t>
            </a:r>
            <a:endParaRPr lang="en-GB" sz="2000" dirty="0">
              <a:solidFill>
                <a:schemeClr val="bg1"/>
              </a:solidFill>
            </a:endParaRPr>
          </a:p>
        </p:txBody>
      </p:sp>
    </p:spTree>
    <p:extLst>
      <p:ext uri="{BB962C8B-B14F-4D97-AF65-F5344CB8AC3E}">
        <p14:creationId xmlns:p14="http://schemas.microsoft.com/office/powerpoint/2010/main" val="49092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B5911D-B26F-4DA3-8B59-6A1149FD1A52}"/>
              </a:ext>
            </a:extLst>
          </p:cNvPr>
          <p:cNvSpPr>
            <a:spLocks noGrp="1"/>
          </p:cNvSpPr>
          <p:nvPr>
            <p:ph type="title"/>
          </p:nvPr>
        </p:nvSpPr>
        <p:spPr/>
        <p:txBody>
          <a:bodyPr>
            <a:normAutofit/>
          </a:bodyPr>
          <a:lstStyle/>
          <a:p>
            <a:r>
              <a:rPr lang="en-US"/>
              <a:t>Guidance for Tech Buyers</a:t>
            </a:r>
          </a:p>
        </p:txBody>
      </p:sp>
      <p:graphicFrame>
        <p:nvGraphicFramePr>
          <p:cNvPr id="11" name="Diagram 10">
            <a:extLst>
              <a:ext uri="{FF2B5EF4-FFF2-40B4-BE49-F238E27FC236}">
                <a16:creationId xmlns:a16="http://schemas.microsoft.com/office/drawing/2014/main" id="{79D83AA5-A5D9-AC6A-2C56-C257C4169D30}"/>
              </a:ext>
            </a:extLst>
          </p:cNvPr>
          <p:cNvGraphicFramePr/>
          <p:nvPr>
            <p:extLst>
              <p:ext uri="{D42A27DB-BD31-4B8C-83A1-F6EECF244321}">
                <p14:modId xmlns:p14="http://schemas.microsoft.com/office/powerpoint/2010/main" val="1078601796"/>
              </p:ext>
            </p:extLst>
          </p:nvPr>
        </p:nvGraphicFramePr>
        <p:xfrm>
          <a:off x="2172513" y="1154090"/>
          <a:ext cx="8014536" cy="53438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1012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5090898-BDFF-44B2-8808-9B17B5B5328B}"/>
              </a:ext>
            </a:extLst>
          </p:cNvPr>
          <p:cNvSpPr>
            <a:spLocks noGrp="1"/>
          </p:cNvSpPr>
          <p:nvPr>
            <p:ph type="body" sz="quarter" idx="13"/>
          </p:nvPr>
        </p:nvSpPr>
        <p:spPr/>
        <p:txBody>
          <a:bodyPr>
            <a:normAutofit fontScale="92500" lnSpcReduction="10000"/>
          </a:bodyPr>
          <a:lstStyle/>
          <a:p>
            <a:endParaRPr lang="en-US" dirty="0"/>
          </a:p>
        </p:txBody>
      </p:sp>
      <p:sp>
        <p:nvSpPr>
          <p:cNvPr id="7" name="Text Placeholder 6">
            <a:extLst>
              <a:ext uri="{FF2B5EF4-FFF2-40B4-BE49-F238E27FC236}">
                <a16:creationId xmlns:a16="http://schemas.microsoft.com/office/drawing/2014/main" id="{05B454B9-77C6-4EFC-89C8-22138883103F}"/>
              </a:ext>
            </a:extLst>
          </p:cNvPr>
          <p:cNvSpPr>
            <a:spLocks noGrp="1"/>
          </p:cNvSpPr>
          <p:nvPr>
            <p:ph type="body" sz="quarter" idx="14"/>
          </p:nvPr>
        </p:nvSpPr>
        <p:spPr/>
        <p:txBody>
          <a:bodyPr>
            <a:normAutofit lnSpcReduction="10000"/>
          </a:bodyPr>
          <a:lstStyle/>
          <a:p>
            <a:r>
              <a:rPr lang="en-US" sz="2000" dirty="0"/>
              <a:t>Duncan Brown</a:t>
            </a:r>
          </a:p>
          <a:p>
            <a:r>
              <a:rPr lang="en-US" sz="2000" dirty="0"/>
              <a:t>dbrown@idc.com</a:t>
            </a:r>
          </a:p>
          <a:p>
            <a:r>
              <a:rPr lang="en-US" sz="2000" dirty="0"/>
              <a:t>+44 (0) 7903 669 706</a:t>
            </a:r>
          </a:p>
          <a:p>
            <a:r>
              <a:rPr lang="en-US" sz="2000" dirty="0"/>
              <a:t>@duncanwbrown</a:t>
            </a:r>
          </a:p>
        </p:txBody>
      </p:sp>
      <p:sp>
        <p:nvSpPr>
          <p:cNvPr id="5" name="Text Placeholder 4">
            <a:extLst>
              <a:ext uri="{FF2B5EF4-FFF2-40B4-BE49-F238E27FC236}">
                <a16:creationId xmlns:a16="http://schemas.microsoft.com/office/drawing/2014/main" id="{982BBFE2-3BCB-47F0-B26B-0E93F291B86E}"/>
              </a:ext>
            </a:extLst>
          </p:cNvPr>
          <p:cNvSpPr>
            <a:spLocks noGrp="1"/>
          </p:cNvSpPr>
          <p:nvPr>
            <p:ph type="body" sz="quarter" idx="12"/>
          </p:nvPr>
        </p:nvSpPr>
        <p:spPr/>
        <p:txBody>
          <a:bodyPr/>
          <a:lstStyle/>
          <a:p>
            <a:r>
              <a:rPr lang="en-US" dirty="0"/>
              <a:t>EUR152600024</a:t>
            </a:r>
          </a:p>
        </p:txBody>
      </p:sp>
    </p:spTree>
    <p:extLst>
      <p:ext uri="{BB962C8B-B14F-4D97-AF65-F5344CB8AC3E}">
        <p14:creationId xmlns:p14="http://schemas.microsoft.com/office/powerpoint/2010/main" val="787232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8EAC0-947A-5D26-A001-AE50866B4459}"/>
              </a:ext>
            </a:extLst>
          </p:cNvPr>
          <p:cNvSpPr>
            <a:spLocks noGrp="1"/>
          </p:cNvSpPr>
          <p:nvPr>
            <p:ph type="title"/>
          </p:nvPr>
        </p:nvSpPr>
        <p:spPr/>
        <p:txBody>
          <a:bodyPr/>
          <a:lstStyle/>
          <a:p>
            <a:r>
              <a:rPr lang="en-US" dirty="0"/>
              <a:t>Key Personas in Governance</a:t>
            </a:r>
          </a:p>
        </p:txBody>
      </p:sp>
      <p:sp>
        <p:nvSpPr>
          <p:cNvPr id="3" name="TextBox 2">
            <a:extLst>
              <a:ext uri="{FF2B5EF4-FFF2-40B4-BE49-F238E27FC236}">
                <a16:creationId xmlns:a16="http://schemas.microsoft.com/office/drawing/2014/main" id="{20ED423E-BBA9-9FA0-2C5D-6F11AC941320}"/>
              </a:ext>
            </a:extLst>
          </p:cNvPr>
          <p:cNvSpPr txBox="1"/>
          <p:nvPr/>
        </p:nvSpPr>
        <p:spPr>
          <a:xfrm>
            <a:off x="11250497" y="112860"/>
            <a:ext cx="511680" cy="215444"/>
          </a:xfrm>
          <a:prstGeom prst="rect">
            <a:avLst/>
          </a:prstGeom>
          <a:noFill/>
        </p:spPr>
        <p:txBody>
          <a:bodyPr wrap="none" lIns="91440" rtlCol="0">
            <a:spAutoFit/>
          </a:bodyPr>
          <a:lstStyle/>
          <a:p>
            <a:pPr algn="r">
              <a:buClr>
                <a:schemeClr val="tx2"/>
              </a:buClr>
            </a:pPr>
            <a:r>
              <a:rPr lang="en-GB" sz="800" b="1">
                <a:solidFill>
                  <a:schemeClr val="bg2">
                    <a:lumMod val="75000"/>
                  </a:schemeClr>
                </a:solidFill>
              </a:rPr>
              <a:t>IT GRC</a:t>
            </a:r>
          </a:p>
        </p:txBody>
      </p:sp>
      <p:sp>
        <p:nvSpPr>
          <p:cNvPr id="28" name="TextBox 27">
            <a:extLst>
              <a:ext uri="{FF2B5EF4-FFF2-40B4-BE49-F238E27FC236}">
                <a16:creationId xmlns:a16="http://schemas.microsoft.com/office/drawing/2014/main" id="{8866C22B-4819-E602-0C33-7F4554F55466}"/>
              </a:ext>
            </a:extLst>
          </p:cNvPr>
          <p:cNvSpPr txBox="1"/>
          <p:nvPr/>
        </p:nvSpPr>
        <p:spPr>
          <a:xfrm>
            <a:off x="11216835" y="456037"/>
            <a:ext cx="545342" cy="215444"/>
          </a:xfrm>
          <a:prstGeom prst="rect">
            <a:avLst/>
          </a:prstGeom>
          <a:noFill/>
        </p:spPr>
        <p:txBody>
          <a:bodyPr wrap="none" lIns="91440" rtlCol="0">
            <a:spAutoFit/>
          </a:bodyPr>
          <a:lstStyle/>
          <a:p>
            <a:pPr algn="r">
              <a:buClr>
                <a:schemeClr val="tx2"/>
              </a:buClr>
            </a:pPr>
            <a:r>
              <a:rPr lang="en-GB" sz="800" b="1">
                <a:solidFill>
                  <a:schemeClr val="accent5">
                    <a:lumMod val="75000"/>
                  </a:schemeClr>
                </a:solidFill>
              </a:rPr>
              <a:t>C-Suite</a:t>
            </a:r>
          </a:p>
        </p:txBody>
      </p:sp>
      <p:sp>
        <p:nvSpPr>
          <p:cNvPr id="29" name="TextBox 28">
            <a:extLst>
              <a:ext uri="{FF2B5EF4-FFF2-40B4-BE49-F238E27FC236}">
                <a16:creationId xmlns:a16="http://schemas.microsoft.com/office/drawing/2014/main" id="{46DE142E-ED54-7EE0-DF21-7BBC958AC494}"/>
              </a:ext>
            </a:extLst>
          </p:cNvPr>
          <p:cNvSpPr txBox="1"/>
          <p:nvPr/>
        </p:nvSpPr>
        <p:spPr>
          <a:xfrm>
            <a:off x="11386753" y="765643"/>
            <a:ext cx="375424" cy="215444"/>
          </a:xfrm>
          <a:prstGeom prst="rect">
            <a:avLst/>
          </a:prstGeom>
          <a:noFill/>
        </p:spPr>
        <p:txBody>
          <a:bodyPr wrap="none" lIns="91440" rtlCol="0">
            <a:spAutoFit/>
          </a:bodyPr>
          <a:lstStyle/>
          <a:p>
            <a:pPr algn="r">
              <a:buClr>
                <a:schemeClr val="tx2"/>
              </a:buClr>
            </a:pPr>
            <a:r>
              <a:rPr lang="en-GB" sz="800" b="1" err="1">
                <a:solidFill>
                  <a:schemeClr val="accent4">
                    <a:lumMod val="75000"/>
                  </a:schemeClr>
                </a:solidFill>
              </a:rPr>
              <a:t>LoB</a:t>
            </a:r>
            <a:endParaRPr lang="en-GB" sz="800" b="1">
              <a:solidFill>
                <a:schemeClr val="accent4">
                  <a:lumMod val="75000"/>
                </a:schemeClr>
              </a:solidFill>
            </a:endParaRPr>
          </a:p>
        </p:txBody>
      </p:sp>
      <p:sp>
        <p:nvSpPr>
          <p:cNvPr id="30" name="TextBox 29">
            <a:extLst>
              <a:ext uri="{FF2B5EF4-FFF2-40B4-BE49-F238E27FC236}">
                <a16:creationId xmlns:a16="http://schemas.microsoft.com/office/drawing/2014/main" id="{9919429F-9A15-798E-5EFC-B15F6E07D1F4}"/>
              </a:ext>
            </a:extLst>
          </p:cNvPr>
          <p:cNvSpPr txBox="1"/>
          <p:nvPr/>
        </p:nvSpPr>
        <p:spPr>
          <a:xfrm>
            <a:off x="11332251" y="1115436"/>
            <a:ext cx="429926" cy="215444"/>
          </a:xfrm>
          <a:prstGeom prst="rect">
            <a:avLst/>
          </a:prstGeom>
          <a:noFill/>
        </p:spPr>
        <p:txBody>
          <a:bodyPr wrap="none" lIns="91440" rtlCol="0">
            <a:spAutoFit/>
          </a:bodyPr>
          <a:lstStyle/>
          <a:p>
            <a:pPr algn="r">
              <a:buClr>
                <a:schemeClr val="tx2"/>
              </a:buClr>
            </a:pPr>
            <a:r>
              <a:rPr lang="en-GB" sz="800" b="1">
                <a:solidFill>
                  <a:schemeClr val="accent2">
                    <a:lumMod val="75000"/>
                  </a:schemeClr>
                </a:solidFill>
              </a:rPr>
              <a:t>Data</a:t>
            </a:r>
          </a:p>
        </p:txBody>
      </p:sp>
      <p:sp>
        <p:nvSpPr>
          <p:cNvPr id="31" name="TextBox 30">
            <a:extLst>
              <a:ext uri="{FF2B5EF4-FFF2-40B4-BE49-F238E27FC236}">
                <a16:creationId xmlns:a16="http://schemas.microsoft.com/office/drawing/2014/main" id="{8D827C51-4F82-BE24-C330-3C8DC44621DF}"/>
              </a:ext>
            </a:extLst>
          </p:cNvPr>
          <p:cNvSpPr txBox="1"/>
          <p:nvPr/>
        </p:nvSpPr>
        <p:spPr>
          <a:xfrm>
            <a:off x="11484537" y="1425042"/>
            <a:ext cx="277640" cy="215444"/>
          </a:xfrm>
          <a:prstGeom prst="rect">
            <a:avLst/>
          </a:prstGeom>
          <a:noFill/>
        </p:spPr>
        <p:txBody>
          <a:bodyPr wrap="none" lIns="91440" rtlCol="0">
            <a:spAutoFit/>
          </a:bodyPr>
          <a:lstStyle/>
          <a:p>
            <a:pPr algn="r">
              <a:buClr>
                <a:schemeClr val="tx2"/>
              </a:buClr>
            </a:pPr>
            <a:r>
              <a:rPr lang="en-GB" sz="800" b="1">
                <a:solidFill>
                  <a:schemeClr val="accent3">
                    <a:lumMod val="75000"/>
                  </a:schemeClr>
                </a:solidFill>
              </a:rPr>
              <a:t>IT</a:t>
            </a:r>
          </a:p>
        </p:txBody>
      </p:sp>
      <p:sp>
        <p:nvSpPr>
          <p:cNvPr id="7" name="Arrow: Right 6">
            <a:extLst>
              <a:ext uri="{FF2B5EF4-FFF2-40B4-BE49-F238E27FC236}">
                <a16:creationId xmlns:a16="http://schemas.microsoft.com/office/drawing/2014/main" id="{3E0B1EAD-A244-3477-C677-C2906C92C194}"/>
              </a:ext>
            </a:extLst>
          </p:cNvPr>
          <p:cNvSpPr/>
          <p:nvPr/>
        </p:nvSpPr>
        <p:spPr>
          <a:xfrm rot="20644492">
            <a:off x="8582685" y="949695"/>
            <a:ext cx="1992086" cy="1001485"/>
          </a:xfrm>
          <a:prstGeom prst="rightArrow">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38120D47-EADF-CDBB-3F49-A00D1E7A1291}"/>
              </a:ext>
            </a:extLst>
          </p:cNvPr>
          <p:cNvSpPr txBox="1"/>
          <p:nvPr/>
        </p:nvSpPr>
        <p:spPr>
          <a:xfrm rot="20561083">
            <a:off x="8829468" y="1910552"/>
            <a:ext cx="2347557" cy="1000274"/>
          </a:xfrm>
          <a:prstGeom prst="rect">
            <a:avLst/>
          </a:prstGeom>
          <a:noFill/>
        </p:spPr>
        <p:txBody>
          <a:bodyPr wrap="square" lIns="91440" rtlCol="0">
            <a:spAutoFit/>
          </a:bodyPr>
          <a:lstStyle/>
          <a:p>
            <a:pPr>
              <a:spcAft>
                <a:spcPts val="600"/>
              </a:spcAft>
              <a:buClr>
                <a:schemeClr val="tx2"/>
              </a:buClr>
            </a:pPr>
            <a:r>
              <a:rPr lang="en-GB" b="1" dirty="0"/>
              <a:t>Persona Watch</a:t>
            </a:r>
          </a:p>
          <a:p>
            <a:pPr>
              <a:spcAft>
                <a:spcPts val="600"/>
              </a:spcAft>
              <a:buClr>
                <a:schemeClr val="tx2"/>
              </a:buClr>
            </a:pPr>
            <a:r>
              <a:rPr lang="en-GB" dirty="0"/>
              <a:t>Look for the icons and specific roles</a:t>
            </a:r>
          </a:p>
        </p:txBody>
      </p:sp>
      <p:pic>
        <p:nvPicPr>
          <p:cNvPr id="56" name="Picture 55">
            <a:extLst>
              <a:ext uri="{FF2B5EF4-FFF2-40B4-BE49-F238E27FC236}">
                <a16:creationId xmlns:a16="http://schemas.microsoft.com/office/drawing/2014/main" id="{E7C1D5B5-BB0F-5541-0B9F-5BA69D67A0EF}"/>
              </a:ext>
            </a:extLst>
          </p:cNvPr>
          <p:cNvPicPr>
            <a:picLocks noChangeAspect="1"/>
          </p:cNvPicPr>
          <p:nvPr/>
        </p:nvPicPr>
        <p:blipFill rotWithShape="1">
          <a:blip r:embed="rId2"/>
          <a:srcRect l="20535" t="9236" r="16197" b="28074"/>
          <a:stretch/>
        </p:blipFill>
        <p:spPr>
          <a:xfrm>
            <a:off x="11847184" y="376899"/>
            <a:ext cx="296276" cy="312678"/>
          </a:xfrm>
          <a:prstGeom prst="rect">
            <a:avLst/>
          </a:prstGeom>
        </p:spPr>
      </p:pic>
      <p:pic>
        <p:nvPicPr>
          <p:cNvPr id="58" name="Picture 57">
            <a:extLst>
              <a:ext uri="{FF2B5EF4-FFF2-40B4-BE49-F238E27FC236}">
                <a16:creationId xmlns:a16="http://schemas.microsoft.com/office/drawing/2014/main" id="{12C30D56-21CD-2172-533B-45E4B42D39D8}"/>
              </a:ext>
            </a:extLst>
          </p:cNvPr>
          <p:cNvPicPr>
            <a:picLocks noChangeAspect="1"/>
          </p:cNvPicPr>
          <p:nvPr/>
        </p:nvPicPr>
        <p:blipFill rotWithShape="1">
          <a:blip r:embed="rId3"/>
          <a:srcRect l="13958" t="28389" r="18370" b="20046"/>
          <a:stretch/>
        </p:blipFill>
        <p:spPr>
          <a:xfrm>
            <a:off x="11832636" y="1091207"/>
            <a:ext cx="296275" cy="280047"/>
          </a:xfrm>
          <a:prstGeom prst="rect">
            <a:avLst/>
          </a:prstGeom>
        </p:spPr>
      </p:pic>
      <p:pic>
        <p:nvPicPr>
          <p:cNvPr id="60" name="Picture 59">
            <a:extLst>
              <a:ext uri="{FF2B5EF4-FFF2-40B4-BE49-F238E27FC236}">
                <a16:creationId xmlns:a16="http://schemas.microsoft.com/office/drawing/2014/main" id="{C4E2EF5C-D156-261A-5353-BA09EF4369C3}"/>
              </a:ext>
            </a:extLst>
          </p:cNvPr>
          <p:cNvPicPr>
            <a:picLocks noChangeAspect="1"/>
          </p:cNvPicPr>
          <p:nvPr/>
        </p:nvPicPr>
        <p:blipFill rotWithShape="1">
          <a:blip r:embed="rId4"/>
          <a:srcRect l="23301" t="14867" r="24707" b="17562"/>
          <a:stretch/>
        </p:blipFill>
        <p:spPr>
          <a:xfrm>
            <a:off x="11848971" y="1384182"/>
            <a:ext cx="296775" cy="312677"/>
          </a:xfrm>
          <a:prstGeom prst="rect">
            <a:avLst/>
          </a:prstGeom>
        </p:spPr>
      </p:pic>
      <p:pic>
        <p:nvPicPr>
          <p:cNvPr id="62" name="Picture 61">
            <a:extLst>
              <a:ext uri="{FF2B5EF4-FFF2-40B4-BE49-F238E27FC236}">
                <a16:creationId xmlns:a16="http://schemas.microsoft.com/office/drawing/2014/main" id="{2553FB89-BFDA-E5FC-5698-1D00053AF001}"/>
              </a:ext>
            </a:extLst>
          </p:cNvPr>
          <p:cNvPicPr>
            <a:picLocks noChangeAspect="1"/>
          </p:cNvPicPr>
          <p:nvPr/>
        </p:nvPicPr>
        <p:blipFill rotWithShape="1">
          <a:blip r:embed="rId5"/>
          <a:srcRect l="20418" t="15320" r="16208" b="25908"/>
          <a:stretch/>
        </p:blipFill>
        <p:spPr>
          <a:xfrm>
            <a:off x="11872129" y="13085"/>
            <a:ext cx="296775" cy="312677"/>
          </a:xfrm>
          <a:prstGeom prst="rect">
            <a:avLst/>
          </a:prstGeom>
        </p:spPr>
      </p:pic>
      <p:pic>
        <p:nvPicPr>
          <p:cNvPr id="64" name="Picture 63">
            <a:extLst>
              <a:ext uri="{FF2B5EF4-FFF2-40B4-BE49-F238E27FC236}">
                <a16:creationId xmlns:a16="http://schemas.microsoft.com/office/drawing/2014/main" id="{1766C935-85D9-3EDE-613F-48EC12FC437E}"/>
              </a:ext>
            </a:extLst>
          </p:cNvPr>
          <p:cNvPicPr>
            <a:picLocks noChangeAspect="1"/>
          </p:cNvPicPr>
          <p:nvPr/>
        </p:nvPicPr>
        <p:blipFill rotWithShape="1">
          <a:blip r:embed="rId6"/>
          <a:srcRect l="12432" t="20707" r="12546" b="20110"/>
          <a:stretch/>
        </p:blipFill>
        <p:spPr>
          <a:xfrm>
            <a:off x="11816366" y="746354"/>
            <a:ext cx="347163" cy="282069"/>
          </a:xfrm>
          <a:prstGeom prst="rect">
            <a:avLst/>
          </a:prstGeom>
        </p:spPr>
      </p:pic>
      <p:pic>
        <p:nvPicPr>
          <p:cNvPr id="8" name="Picture 7">
            <a:extLst>
              <a:ext uri="{FF2B5EF4-FFF2-40B4-BE49-F238E27FC236}">
                <a16:creationId xmlns:a16="http://schemas.microsoft.com/office/drawing/2014/main" id="{95425F3B-D924-6BEE-E484-7B5E330659B2}"/>
              </a:ext>
            </a:extLst>
          </p:cNvPr>
          <p:cNvPicPr>
            <a:picLocks noChangeAspect="1"/>
          </p:cNvPicPr>
          <p:nvPr/>
        </p:nvPicPr>
        <p:blipFill>
          <a:blip r:embed="rId7"/>
          <a:stretch>
            <a:fillRect/>
          </a:stretch>
        </p:blipFill>
        <p:spPr>
          <a:xfrm>
            <a:off x="-115349" y="1346031"/>
            <a:ext cx="8456292" cy="5022597"/>
          </a:xfrm>
          <a:prstGeom prst="rect">
            <a:avLst/>
          </a:prstGeom>
        </p:spPr>
      </p:pic>
    </p:spTree>
    <p:extLst>
      <p:ext uri="{BB962C8B-B14F-4D97-AF65-F5344CB8AC3E}">
        <p14:creationId xmlns:p14="http://schemas.microsoft.com/office/powerpoint/2010/main" val="212835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7156-36DE-C502-4796-9D244BC0B56C}"/>
              </a:ext>
            </a:extLst>
          </p:cNvPr>
          <p:cNvSpPr>
            <a:spLocks noGrp="1"/>
          </p:cNvSpPr>
          <p:nvPr>
            <p:ph type="title"/>
          </p:nvPr>
        </p:nvSpPr>
        <p:spPr/>
        <p:txBody>
          <a:bodyPr/>
          <a:lstStyle/>
          <a:p>
            <a:r>
              <a:rPr lang="en-GB" dirty="0"/>
              <a:t>What is AI governance? Why is it so hard?</a:t>
            </a:r>
          </a:p>
        </p:txBody>
      </p:sp>
      <p:sp>
        <p:nvSpPr>
          <p:cNvPr id="5" name="Rectangle: Rounded Corners 4">
            <a:extLst>
              <a:ext uri="{FF2B5EF4-FFF2-40B4-BE49-F238E27FC236}">
                <a16:creationId xmlns:a16="http://schemas.microsoft.com/office/drawing/2014/main" id="{C897225E-B1A3-6633-9147-61E28C755330}"/>
              </a:ext>
            </a:extLst>
          </p:cNvPr>
          <p:cNvSpPr/>
          <p:nvPr/>
        </p:nvSpPr>
        <p:spPr>
          <a:xfrm>
            <a:off x="440695" y="1154090"/>
            <a:ext cx="11301984" cy="1567543"/>
          </a:xfrm>
          <a:prstGeom prst="round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dirty="0"/>
              <a:t>IDC defines AI governance as "A system of laws, policies, frameworks, practices, and processes that enable an organization to implement, manage, oversee, and regulate the development, deployment, and use of AI technology, while managing AI risk."</a:t>
            </a:r>
          </a:p>
        </p:txBody>
      </p:sp>
      <p:sp>
        <p:nvSpPr>
          <p:cNvPr id="8" name="TextBox 7">
            <a:extLst>
              <a:ext uri="{FF2B5EF4-FFF2-40B4-BE49-F238E27FC236}">
                <a16:creationId xmlns:a16="http://schemas.microsoft.com/office/drawing/2014/main" id="{8F9B269E-6909-D7C3-51E8-071923A1FBE9}"/>
              </a:ext>
            </a:extLst>
          </p:cNvPr>
          <p:cNvSpPr txBox="1"/>
          <p:nvPr/>
        </p:nvSpPr>
        <p:spPr>
          <a:xfrm>
            <a:off x="440695" y="2921168"/>
            <a:ext cx="1120820" cy="1015663"/>
          </a:xfrm>
          <a:prstGeom prst="rect">
            <a:avLst/>
          </a:prstGeom>
          <a:noFill/>
        </p:spPr>
        <p:txBody>
          <a:bodyPr wrap="none" lIns="91440" rtlCol="0">
            <a:spAutoFit/>
          </a:bodyPr>
          <a:lstStyle/>
          <a:p>
            <a:pPr>
              <a:spcAft>
                <a:spcPts val="600"/>
              </a:spcAft>
              <a:buClr>
                <a:schemeClr val="tx2"/>
              </a:buClr>
            </a:pPr>
            <a:r>
              <a:rPr lang="en-GB" sz="6000" b="1" dirty="0">
                <a:solidFill>
                  <a:schemeClr val="accent4">
                    <a:lumMod val="40000"/>
                    <a:lumOff val="60000"/>
                  </a:schemeClr>
                </a:solidFill>
              </a:rPr>
              <a:t>#1</a:t>
            </a:r>
          </a:p>
        </p:txBody>
      </p:sp>
      <p:sp>
        <p:nvSpPr>
          <p:cNvPr id="9" name="TextBox 8">
            <a:extLst>
              <a:ext uri="{FF2B5EF4-FFF2-40B4-BE49-F238E27FC236}">
                <a16:creationId xmlns:a16="http://schemas.microsoft.com/office/drawing/2014/main" id="{0821D444-D6DC-3105-7642-3A5436533DC2}"/>
              </a:ext>
            </a:extLst>
          </p:cNvPr>
          <p:cNvSpPr txBox="1"/>
          <p:nvPr/>
        </p:nvSpPr>
        <p:spPr>
          <a:xfrm>
            <a:off x="628246" y="4061719"/>
            <a:ext cx="933269" cy="830997"/>
          </a:xfrm>
          <a:prstGeom prst="rect">
            <a:avLst/>
          </a:prstGeom>
          <a:noFill/>
        </p:spPr>
        <p:txBody>
          <a:bodyPr wrap="none" lIns="91440" rtlCol="0">
            <a:spAutoFit/>
          </a:bodyPr>
          <a:lstStyle/>
          <a:p>
            <a:pPr>
              <a:spcAft>
                <a:spcPts val="600"/>
              </a:spcAft>
              <a:buClr>
                <a:schemeClr val="tx2"/>
              </a:buClr>
            </a:pPr>
            <a:r>
              <a:rPr lang="en-GB" sz="4800" b="1">
                <a:solidFill>
                  <a:schemeClr val="accent4">
                    <a:lumMod val="60000"/>
                    <a:lumOff val="40000"/>
                  </a:schemeClr>
                </a:solidFill>
              </a:rPr>
              <a:t>#2</a:t>
            </a:r>
          </a:p>
        </p:txBody>
      </p:sp>
      <p:sp>
        <p:nvSpPr>
          <p:cNvPr id="10" name="TextBox 9">
            <a:extLst>
              <a:ext uri="{FF2B5EF4-FFF2-40B4-BE49-F238E27FC236}">
                <a16:creationId xmlns:a16="http://schemas.microsoft.com/office/drawing/2014/main" id="{86A8505E-523F-F791-1E53-79B047D11CB0}"/>
              </a:ext>
            </a:extLst>
          </p:cNvPr>
          <p:cNvSpPr txBox="1"/>
          <p:nvPr/>
        </p:nvSpPr>
        <p:spPr>
          <a:xfrm>
            <a:off x="751678" y="5017603"/>
            <a:ext cx="809837" cy="707886"/>
          </a:xfrm>
          <a:prstGeom prst="rect">
            <a:avLst/>
          </a:prstGeom>
          <a:noFill/>
        </p:spPr>
        <p:txBody>
          <a:bodyPr wrap="none" lIns="91440" rtlCol="0">
            <a:spAutoFit/>
          </a:bodyPr>
          <a:lstStyle/>
          <a:p>
            <a:pPr>
              <a:spcAft>
                <a:spcPts val="600"/>
              </a:spcAft>
              <a:buClr>
                <a:schemeClr val="tx2"/>
              </a:buClr>
            </a:pPr>
            <a:r>
              <a:rPr lang="en-GB" sz="4000" b="1">
                <a:solidFill>
                  <a:schemeClr val="accent4">
                    <a:lumMod val="75000"/>
                  </a:schemeClr>
                </a:solidFill>
              </a:rPr>
              <a:t>#3</a:t>
            </a:r>
          </a:p>
        </p:txBody>
      </p:sp>
      <p:sp>
        <p:nvSpPr>
          <p:cNvPr id="11" name="TextBox 10">
            <a:extLst>
              <a:ext uri="{FF2B5EF4-FFF2-40B4-BE49-F238E27FC236}">
                <a16:creationId xmlns:a16="http://schemas.microsoft.com/office/drawing/2014/main" id="{FEF78395-9FF7-3D89-64B4-74C7E9A9C856}"/>
              </a:ext>
            </a:extLst>
          </p:cNvPr>
          <p:cNvSpPr txBox="1"/>
          <p:nvPr/>
        </p:nvSpPr>
        <p:spPr>
          <a:xfrm>
            <a:off x="2087156" y="3013501"/>
            <a:ext cx="9655523" cy="923330"/>
          </a:xfrm>
          <a:prstGeom prst="rect">
            <a:avLst/>
          </a:prstGeom>
          <a:noFill/>
        </p:spPr>
        <p:txBody>
          <a:bodyPr wrap="square" lIns="91440" rtlCol="0">
            <a:spAutoFit/>
          </a:bodyPr>
          <a:lstStyle/>
          <a:p>
            <a:pPr>
              <a:spcAft>
                <a:spcPts val="600"/>
              </a:spcAft>
              <a:buClr>
                <a:schemeClr val="tx2"/>
              </a:buClr>
            </a:pPr>
            <a:r>
              <a:rPr lang="en-GB" sz="1800" b="1" dirty="0"/>
              <a:t>Reactive</a:t>
            </a:r>
            <a:r>
              <a:rPr lang="en-GB" sz="1800" dirty="0"/>
              <a:t>. The pace at which AI initiatives are emerging, and the lack of strategic involvement in governance, means most governance activities are unplanned and uncoordinated.</a:t>
            </a:r>
          </a:p>
        </p:txBody>
      </p:sp>
      <p:sp>
        <p:nvSpPr>
          <p:cNvPr id="12" name="TextBox 11">
            <a:extLst>
              <a:ext uri="{FF2B5EF4-FFF2-40B4-BE49-F238E27FC236}">
                <a16:creationId xmlns:a16="http://schemas.microsoft.com/office/drawing/2014/main" id="{FFB37711-0BA5-EC13-7F59-90B3F71EFDA8}"/>
              </a:ext>
            </a:extLst>
          </p:cNvPr>
          <p:cNvSpPr txBox="1"/>
          <p:nvPr/>
        </p:nvSpPr>
        <p:spPr>
          <a:xfrm>
            <a:off x="2087156" y="4029163"/>
            <a:ext cx="9343526" cy="923330"/>
          </a:xfrm>
          <a:prstGeom prst="rect">
            <a:avLst/>
          </a:prstGeom>
          <a:noFill/>
        </p:spPr>
        <p:txBody>
          <a:bodyPr wrap="square" lIns="91440" rtlCol="0">
            <a:spAutoFit/>
          </a:bodyPr>
          <a:lstStyle/>
          <a:p>
            <a:pPr>
              <a:spcAft>
                <a:spcPts val="600"/>
              </a:spcAft>
              <a:buClr>
                <a:schemeClr val="tx2"/>
              </a:buClr>
            </a:pPr>
            <a:r>
              <a:rPr lang="en-GB" sz="1800" b="1" dirty="0"/>
              <a:t>Complex</a:t>
            </a:r>
            <a:r>
              <a:rPr lang="en-GB" sz="1800" dirty="0"/>
              <a:t>. The number of elements involved in AI governance is daunting, ranging from technical, ethical, legal, social, cultural, and financial aspects. Organizations often don't know where to start and where to prioritize efforts.</a:t>
            </a:r>
            <a:endParaRPr lang="en-GB" dirty="0"/>
          </a:p>
        </p:txBody>
      </p:sp>
      <p:sp>
        <p:nvSpPr>
          <p:cNvPr id="13" name="TextBox 12">
            <a:extLst>
              <a:ext uri="{FF2B5EF4-FFF2-40B4-BE49-F238E27FC236}">
                <a16:creationId xmlns:a16="http://schemas.microsoft.com/office/drawing/2014/main" id="{05222EBA-8052-B876-E65B-E04E50D3BE23}"/>
              </a:ext>
            </a:extLst>
          </p:cNvPr>
          <p:cNvSpPr txBox="1"/>
          <p:nvPr/>
        </p:nvSpPr>
        <p:spPr>
          <a:xfrm>
            <a:off x="2087156" y="5079146"/>
            <a:ext cx="9833765" cy="923330"/>
          </a:xfrm>
          <a:prstGeom prst="rect">
            <a:avLst/>
          </a:prstGeom>
          <a:noFill/>
        </p:spPr>
        <p:txBody>
          <a:bodyPr wrap="square" lIns="91440" rtlCol="0">
            <a:spAutoFit/>
          </a:bodyPr>
          <a:lstStyle/>
          <a:p>
            <a:pPr>
              <a:spcAft>
                <a:spcPts val="600"/>
              </a:spcAft>
              <a:buClr>
                <a:schemeClr val="tx2"/>
              </a:buClr>
            </a:pPr>
            <a:r>
              <a:rPr lang="en-GB" b="1" dirty="0"/>
              <a:t>Resource-heavy</a:t>
            </a:r>
            <a:r>
              <a:rPr lang="en-GB" dirty="0"/>
              <a:t>. Resource constraints (time, budget, people) for governance slow down policy implementation. Lack of AI governance expertise (skills and experience) is a top 3 impediment for enterprises.</a:t>
            </a:r>
          </a:p>
        </p:txBody>
      </p:sp>
      <p:sp>
        <p:nvSpPr>
          <p:cNvPr id="14" name="TextBox 13">
            <a:extLst>
              <a:ext uri="{FF2B5EF4-FFF2-40B4-BE49-F238E27FC236}">
                <a16:creationId xmlns:a16="http://schemas.microsoft.com/office/drawing/2014/main" id="{32279DEA-88FF-A404-9609-AB908E57ABD1}"/>
              </a:ext>
            </a:extLst>
          </p:cNvPr>
          <p:cNvSpPr txBox="1"/>
          <p:nvPr/>
        </p:nvSpPr>
        <p:spPr>
          <a:xfrm>
            <a:off x="2399153" y="6164934"/>
            <a:ext cx="7921403" cy="430887"/>
          </a:xfrm>
          <a:prstGeom prst="rect">
            <a:avLst/>
          </a:prstGeom>
          <a:noFill/>
        </p:spPr>
        <p:txBody>
          <a:bodyPr wrap="square" lIns="91440" rtlCol="0">
            <a:spAutoFit/>
          </a:bodyPr>
          <a:lstStyle/>
          <a:p>
            <a:pPr>
              <a:spcAft>
                <a:spcPts val="600"/>
              </a:spcAft>
              <a:buClr>
                <a:schemeClr val="tx2"/>
              </a:buClr>
            </a:pPr>
            <a:r>
              <a:rPr lang="en-US" sz="1100" dirty="0"/>
              <a:t>Source: IDC's </a:t>
            </a:r>
            <a:r>
              <a:rPr lang="en-US" sz="1100" i="1" dirty="0"/>
              <a:t>Future Enterprise Resiliency &amp; Spending Survey </a:t>
            </a:r>
            <a:r>
              <a:rPr lang="en-US" sz="1100" dirty="0"/>
              <a:t>— Wave 7, July 2024 (n = 891)</a:t>
            </a:r>
            <a:r>
              <a:rPr lang="en-GB" sz="1100" dirty="0"/>
              <a:t>. Which aspects of AI governance do you consider as the most significant barriers to AI adoption in your organization? (Top 2 answers)</a:t>
            </a:r>
          </a:p>
        </p:txBody>
      </p:sp>
    </p:spTree>
    <p:extLst>
      <p:ext uri="{BB962C8B-B14F-4D97-AF65-F5344CB8AC3E}">
        <p14:creationId xmlns:p14="http://schemas.microsoft.com/office/powerpoint/2010/main" val="298690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99558-F9CB-3866-6943-578C18142346}"/>
              </a:ext>
            </a:extLst>
          </p:cNvPr>
          <p:cNvSpPr>
            <a:spLocks noGrp="1"/>
          </p:cNvSpPr>
          <p:nvPr>
            <p:ph type="title"/>
          </p:nvPr>
        </p:nvSpPr>
        <p:spPr>
          <a:xfrm>
            <a:off x="440695" y="304801"/>
            <a:ext cx="11301984" cy="849289"/>
          </a:xfrm>
        </p:spPr>
        <p:txBody>
          <a:bodyPr>
            <a:normAutofit/>
          </a:bodyPr>
          <a:lstStyle/>
          <a:p>
            <a:r>
              <a:rPr lang="en-US" dirty="0"/>
              <a:t>IDC's Unified AI Governance Model</a:t>
            </a:r>
          </a:p>
        </p:txBody>
      </p:sp>
      <p:grpSp>
        <p:nvGrpSpPr>
          <p:cNvPr id="4" name="Group 3">
            <a:extLst>
              <a:ext uri="{FF2B5EF4-FFF2-40B4-BE49-F238E27FC236}">
                <a16:creationId xmlns:a16="http://schemas.microsoft.com/office/drawing/2014/main" id="{EC8765A9-8FB6-632C-97AC-FC047C54291D}"/>
              </a:ext>
            </a:extLst>
          </p:cNvPr>
          <p:cNvGrpSpPr/>
          <p:nvPr/>
        </p:nvGrpSpPr>
        <p:grpSpPr>
          <a:xfrm>
            <a:off x="665107" y="1415047"/>
            <a:ext cx="10853161" cy="4524100"/>
            <a:chOff x="665107" y="1415047"/>
            <a:chExt cx="10853161" cy="4524100"/>
          </a:xfrm>
        </p:grpSpPr>
        <p:grpSp>
          <p:nvGrpSpPr>
            <p:cNvPr id="17" name="Group 16">
              <a:extLst>
                <a:ext uri="{FF2B5EF4-FFF2-40B4-BE49-F238E27FC236}">
                  <a16:creationId xmlns:a16="http://schemas.microsoft.com/office/drawing/2014/main" id="{82F2015C-F53A-B154-6160-53942308EEF1}"/>
                </a:ext>
              </a:extLst>
            </p:cNvPr>
            <p:cNvGrpSpPr/>
            <p:nvPr/>
          </p:nvGrpSpPr>
          <p:grpSpPr>
            <a:xfrm>
              <a:off x="3607954" y="1415047"/>
              <a:ext cx="4518476" cy="4126522"/>
              <a:chOff x="3607954" y="1415047"/>
              <a:chExt cx="4518476" cy="4126522"/>
            </a:xfrm>
          </p:grpSpPr>
          <p:sp>
            <p:nvSpPr>
              <p:cNvPr id="47" name="Freeform: Shape 46">
                <a:extLst>
                  <a:ext uri="{FF2B5EF4-FFF2-40B4-BE49-F238E27FC236}">
                    <a16:creationId xmlns:a16="http://schemas.microsoft.com/office/drawing/2014/main" id="{EE5502E1-B7D3-F3A5-9167-F6EA1D14CBF9}"/>
                  </a:ext>
                </a:extLst>
              </p:cNvPr>
              <p:cNvSpPr/>
              <p:nvPr/>
            </p:nvSpPr>
            <p:spPr>
              <a:xfrm>
                <a:off x="3607954" y="1415047"/>
                <a:ext cx="4518476" cy="2202469"/>
              </a:xfrm>
              <a:custGeom>
                <a:avLst/>
                <a:gdLst>
                  <a:gd name="connsiteX0" fmla="*/ 4367617 w 8763139"/>
                  <a:gd name="connsiteY0" fmla="*/ 21 h 4271472"/>
                  <a:gd name="connsiteX1" fmla="*/ 8742813 w 8763139"/>
                  <a:gd name="connsiteY1" fmla="*/ 3912412 h 4271472"/>
                  <a:gd name="connsiteX2" fmla="*/ 8763139 w 8763139"/>
                  <a:gd name="connsiteY2" fmla="*/ 4271472 h 4271472"/>
                  <a:gd name="connsiteX3" fmla="*/ 7344167 w 8763139"/>
                  <a:gd name="connsiteY3" fmla="*/ 4271472 h 4271472"/>
                  <a:gd name="connsiteX4" fmla="*/ 7332529 w 8763139"/>
                  <a:gd name="connsiteY4" fmla="*/ 4065873 h 4271472"/>
                  <a:gd name="connsiteX5" fmla="*/ 4372008 w 8763139"/>
                  <a:gd name="connsiteY5" fmla="*/ 1418515 h 4271472"/>
                  <a:gd name="connsiteX6" fmla="*/ 1427940 w 8763139"/>
                  <a:gd name="connsiteY6" fmla="*/ 4084157 h 4271472"/>
                  <a:gd name="connsiteX7" fmla="*/ 1418500 w 8763139"/>
                  <a:gd name="connsiteY7" fmla="*/ 4271472 h 4271472"/>
                  <a:gd name="connsiteX8" fmla="*/ 0 w 8763139"/>
                  <a:gd name="connsiteY8" fmla="*/ 4271472 h 4271472"/>
                  <a:gd name="connsiteX9" fmla="*/ 16733 w 8763139"/>
                  <a:gd name="connsiteY9" fmla="*/ 3939433 h 4271472"/>
                  <a:gd name="connsiteX10" fmla="*/ 4367617 w 8763139"/>
                  <a:gd name="connsiteY10" fmla="*/ 21 h 42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3139" h="4271472">
                    <a:moveTo>
                      <a:pt x="4367617" y="21"/>
                    </a:moveTo>
                    <a:cubicBezTo>
                      <a:pt x="6634091" y="-6997"/>
                      <a:pt x="8505415" y="1706242"/>
                      <a:pt x="8742813" y="3912412"/>
                    </a:cubicBezTo>
                    <a:lnTo>
                      <a:pt x="8763139" y="4271472"/>
                    </a:lnTo>
                    <a:lnTo>
                      <a:pt x="7344167" y="4271472"/>
                    </a:lnTo>
                    <a:lnTo>
                      <a:pt x="7332529" y="4065873"/>
                    </a:lnTo>
                    <a:cubicBezTo>
                      <a:pt x="7171891" y="2573045"/>
                      <a:pt x="5905641" y="1413766"/>
                      <a:pt x="4372008" y="1418515"/>
                    </a:cubicBezTo>
                    <a:cubicBezTo>
                      <a:pt x="2838376" y="1423265"/>
                      <a:pt x="1579330" y="2590363"/>
                      <a:pt x="1427940" y="4084157"/>
                    </a:cubicBezTo>
                    <a:lnTo>
                      <a:pt x="1418500" y="4271472"/>
                    </a:lnTo>
                    <a:lnTo>
                      <a:pt x="0" y="4271472"/>
                    </a:lnTo>
                    <a:lnTo>
                      <a:pt x="16733" y="3939433"/>
                    </a:lnTo>
                    <a:cubicBezTo>
                      <a:pt x="240464" y="1731834"/>
                      <a:pt x="2101143" y="7039"/>
                      <a:pt x="4367617" y="21"/>
                    </a:cubicBezTo>
                    <a:close/>
                  </a:path>
                </a:pathLst>
              </a:custGeom>
              <a:gradFill rotWithShape="1">
                <a:gsLst>
                  <a:gs pos="0">
                    <a:srgbClr val="36AEC7"/>
                  </a:gs>
                  <a:gs pos="100000">
                    <a:srgbClr val="86CFDE"/>
                  </a:gs>
                </a:gsLst>
                <a:lin ang="16200000" scaled="0"/>
              </a:gradFill>
              <a:ln w="9525" cap="flat" cmpd="sng" algn="ctr">
                <a:noFill/>
                <a:prstDash val="solid"/>
              </a:ln>
              <a:effectLst/>
            </p:spPr>
            <p:txBody>
              <a:bodyPr spcFirstLastPara="1" wrap="square" lIns="0" tIns="0" rIns="0" bIns="0" numCol="1" rtlCol="0" anchor="ctr">
                <a:prstTxWarp prst="textArchUp">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a typeface="+mn-ea"/>
                  <a:cs typeface="+mn-cs"/>
                </a:endParaRPr>
              </a:p>
            </p:txBody>
          </p:sp>
          <p:sp>
            <p:nvSpPr>
              <p:cNvPr id="49" name="Rectangle 48">
                <a:extLst>
                  <a:ext uri="{FF2B5EF4-FFF2-40B4-BE49-F238E27FC236}">
                    <a16:creationId xmlns:a16="http://schemas.microsoft.com/office/drawing/2014/main" id="{1727B56C-9773-C0EF-C9FE-D20E2BE950C0}"/>
                  </a:ext>
                </a:extLst>
              </p:cNvPr>
              <p:cNvSpPr/>
              <p:nvPr/>
            </p:nvSpPr>
            <p:spPr>
              <a:xfrm>
                <a:off x="4002720" y="1812626"/>
                <a:ext cx="3728942" cy="3728943"/>
              </a:xfrm>
              <a:prstGeom prst="rect">
                <a:avLst/>
              </a:prstGeom>
              <a:noFill/>
              <a:ln w="9525" cap="flat" cmpd="sng" algn="ctr">
                <a:noFill/>
                <a:prstDash val="solid"/>
              </a:ln>
              <a:effectLst/>
            </p:spPr>
            <p:txBody>
              <a:bodyPr spcFirstLastPara="1" wrap="square" lIns="0" tIns="0" rIns="0" bIns="0" numCol="1" rtlCol="0" anchor="ctr" anchorCtr="0">
                <a:prstTxWarp prst="textArchUp">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000000"/>
                    </a:solidFill>
                    <a:effectLst/>
                    <a:uLnTx/>
                    <a:uFillTx/>
                    <a:ea typeface="Open Sans ExtraBold" panose="020B0606030504020204" pitchFamily="34" charset="0"/>
                    <a:cs typeface="Open Sans ExtraBold" panose="020B0606030504020204" pitchFamily="34" charset="0"/>
                  </a:rPr>
                  <a:t>Strategy &amp; Oversight</a:t>
                </a:r>
              </a:p>
            </p:txBody>
          </p:sp>
        </p:grpSp>
        <p:grpSp>
          <p:nvGrpSpPr>
            <p:cNvPr id="18" name="Group 17">
              <a:extLst>
                <a:ext uri="{FF2B5EF4-FFF2-40B4-BE49-F238E27FC236}">
                  <a16:creationId xmlns:a16="http://schemas.microsoft.com/office/drawing/2014/main" id="{51C870B7-0F80-A32C-9F54-7156BCF3466D}"/>
                </a:ext>
              </a:extLst>
            </p:cNvPr>
            <p:cNvGrpSpPr/>
            <p:nvPr/>
          </p:nvGrpSpPr>
          <p:grpSpPr>
            <a:xfrm>
              <a:off x="3607956" y="1749689"/>
              <a:ext cx="4518474" cy="4189458"/>
              <a:chOff x="3607956" y="1749689"/>
              <a:chExt cx="4518474" cy="4189458"/>
            </a:xfrm>
          </p:grpSpPr>
          <p:sp>
            <p:nvSpPr>
              <p:cNvPr id="48" name="Freeform: Shape 47">
                <a:extLst>
                  <a:ext uri="{FF2B5EF4-FFF2-40B4-BE49-F238E27FC236}">
                    <a16:creationId xmlns:a16="http://schemas.microsoft.com/office/drawing/2014/main" id="{71115CB4-1F51-3162-FAF9-BD7105F3611A}"/>
                  </a:ext>
                </a:extLst>
              </p:cNvPr>
              <p:cNvSpPr/>
              <p:nvPr/>
            </p:nvSpPr>
            <p:spPr>
              <a:xfrm rot="10800000">
                <a:off x="3607956" y="3736678"/>
                <a:ext cx="4518474" cy="2202469"/>
              </a:xfrm>
              <a:custGeom>
                <a:avLst/>
                <a:gdLst>
                  <a:gd name="connsiteX0" fmla="*/ 8763136 w 8763136"/>
                  <a:gd name="connsiteY0" fmla="*/ 4271472 h 4271472"/>
                  <a:gd name="connsiteX1" fmla="*/ 7344165 w 8763136"/>
                  <a:gd name="connsiteY1" fmla="*/ 4271472 h 4271472"/>
                  <a:gd name="connsiteX2" fmla="*/ 7332527 w 8763136"/>
                  <a:gd name="connsiteY2" fmla="*/ 4065872 h 4271472"/>
                  <a:gd name="connsiteX3" fmla="*/ 4372006 w 8763136"/>
                  <a:gd name="connsiteY3" fmla="*/ 1418515 h 4271472"/>
                  <a:gd name="connsiteX4" fmla="*/ 1427938 w 8763136"/>
                  <a:gd name="connsiteY4" fmla="*/ 4084157 h 4271472"/>
                  <a:gd name="connsiteX5" fmla="*/ 1418500 w 8763136"/>
                  <a:gd name="connsiteY5" fmla="*/ 4271472 h 4271472"/>
                  <a:gd name="connsiteX6" fmla="*/ 0 w 8763136"/>
                  <a:gd name="connsiteY6" fmla="*/ 4271472 h 4271472"/>
                  <a:gd name="connsiteX7" fmla="*/ 16732 w 8763136"/>
                  <a:gd name="connsiteY7" fmla="*/ 3939432 h 4271472"/>
                  <a:gd name="connsiteX8" fmla="*/ 4367615 w 8763136"/>
                  <a:gd name="connsiteY8" fmla="*/ 21 h 4271472"/>
                  <a:gd name="connsiteX9" fmla="*/ 8742812 w 8763136"/>
                  <a:gd name="connsiteY9" fmla="*/ 3912412 h 4271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63136" h="4271472">
                    <a:moveTo>
                      <a:pt x="8763136" y="4271472"/>
                    </a:moveTo>
                    <a:lnTo>
                      <a:pt x="7344165" y="4271472"/>
                    </a:lnTo>
                    <a:lnTo>
                      <a:pt x="7332527" y="4065872"/>
                    </a:lnTo>
                    <a:cubicBezTo>
                      <a:pt x="7171889" y="2573045"/>
                      <a:pt x="5905638" y="1413766"/>
                      <a:pt x="4372006" y="1418515"/>
                    </a:cubicBezTo>
                    <a:cubicBezTo>
                      <a:pt x="2838374" y="1423265"/>
                      <a:pt x="1579328" y="2590363"/>
                      <a:pt x="1427938" y="4084157"/>
                    </a:cubicBezTo>
                    <a:lnTo>
                      <a:pt x="1418500" y="4271472"/>
                    </a:lnTo>
                    <a:lnTo>
                      <a:pt x="0" y="4271472"/>
                    </a:lnTo>
                    <a:lnTo>
                      <a:pt x="16732" y="3939432"/>
                    </a:lnTo>
                    <a:cubicBezTo>
                      <a:pt x="240464" y="1731834"/>
                      <a:pt x="2101142" y="7039"/>
                      <a:pt x="4367615" y="21"/>
                    </a:cubicBezTo>
                    <a:cubicBezTo>
                      <a:pt x="6634089" y="-6997"/>
                      <a:pt x="8505413" y="1706242"/>
                      <a:pt x="8742812" y="3912412"/>
                    </a:cubicBezTo>
                    <a:close/>
                  </a:path>
                </a:pathLst>
              </a:custGeom>
              <a:gradFill flip="none" rotWithShape="1">
                <a:gsLst>
                  <a:gs pos="0">
                    <a:srgbClr val="3DC2BE"/>
                  </a:gs>
                  <a:gs pos="100000">
                    <a:srgbClr val="4FE6E8"/>
                  </a:gs>
                </a:gsLst>
                <a:lin ang="16200000" scaled="1"/>
                <a:tileRect/>
              </a:gradFill>
              <a:ln w="9525" cap="flat" cmpd="sng" algn="ctr">
                <a:noFill/>
                <a:prstDash val="solid"/>
              </a:ln>
              <a:effectLst/>
            </p:spPr>
            <p:txBody>
              <a:bodyPr wrap="square" rtlCol="0" anchor="ctr">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a typeface="+mn-ea"/>
                  <a:cs typeface="+mn-cs"/>
                </a:endParaRPr>
              </a:p>
            </p:txBody>
          </p:sp>
          <p:sp>
            <p:nvSpPr>
              <p:cNvPr id="50" name="Rectangle 49">
                <a:extLst>
                  <a:ext uri="{FF2B5EF4-FFF2-40B4-BE49-F238E27FC236}">
                    <a16:creationId xmlns:a16="http://schemas.microsoft.com/office/drawing/2014/main" id="{42770C04-CDB4-9A99-485A-083A85CBC6D1}"/>
                  </a:ext>
                </a:extLst>
              </p:cNvPr>
              <p:cNvSpPr/>
              <p:nvPr/>
            </p:nvSpPr>
            <p:spPr>
              <a:xfrm>
                <a:off x="3939785" y="1749689"/>
                <a:ext cx="3854814" cy="3854814"/>
              </a:xfrm>
              <a:prstGeom prst="rect">
                <a:avLst/>
              </a:prstGeom>
              <a:noFill/>
              <a:ln w="9525" cap="flat" cmpd="sng" algn="ctr">
                <a:noFill/>
                <a:prstDash val="solid"/>
              </a:ln>
              <a:effectLst/>
            </p:spPr>
            <p:txBody>
              <a:bodyPr spcFirstLastPara="1" wrap="square" lIns="0" tIns="0" rIns="0" bIns="0" numCol="1" rtlCol="0" anchor="ctr" anchorCtr="0">
                <a:prstTxWarp prst="textArchDown">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GB" sz="2400" b="1" i="0" u="none" strike="noStrike" kern="0" cap="none" spc="0" normalizeH="0" baseline="0" noProof="0">
                    <a:ln>
                      <a:noFill/>
                    </a:ln>
                    <a:solidFill>
                      <a:srgbClr val="000000"/>
                    </a:solidFill>
                    <a:effectLst/>
                    <a:uLnTx/>
                    <a:uFillTx/>
                    <a:ea typeface="Open Sans ExtraBold" panose="020B0606030504020204" pitchFamily="34" charset="0"/>
                    <a:cs typeface="Open Sans ExtraBold" panose="020B0606030504020204" pitchFamily="34" charset="0"/>
                  </a:rPr>
                  <a:t>Organization &amp; Culture</a:t>
                </a:r>
                <a:endParaRPr kumimoji="0" lang="en-US" sz="2400" b="1" i="0" u="none" strike="noStrike" kern="0" cap="none" spc="0" normalizeH="0" baseline="0" noProof="0">
                  <a:ln>
                    <a:noFill/>
                  </a:ln>
                  <a:solidFill>
                    <a:srgbClr val="000000"/>
                  </a:solidFill>
                  <a:effectLst/>
                  <a:uLnTx/>
                  <a:uFillTx/>
                  <a:ea typeface="Open Sans ExtraBold" panose="020B0606030504020204" pitchFamily="34" charset="0"/>
                  <a:cs typeface="Open Sans ExtraBold" panose="020B0606030504020204" pitchFamily="34" charset="0"/>
                </a:endParaRPr>
              </a:p>
            </p:txBody>
          </p:sp>
        </p:grpSp>
        <p:grpSp>
          <p:nvGrpSpPr>
            <p:cNvPr id="20" name="Group 19">
              <a:extLst>
                <a:ext uri="{FF2B5EF4-FFF2-40B4-BE49-F238E27FC236}">
                  <a16:creationId xmlns:a16="http://schemas.microsoft.com/office/drawing/2014/main" id="{ECBCB552-BA5A-0FCE-B8D6-78421248C81C}"/>
                </a:ext>
              </a:extLst>
            </p:cNvPr>
            <p:cNvGrpSpPr/>
            <p:nvPr/>
          </p:nvGrpSpPr>
          <p:grpSpPr>
            <a:xfrm>
              <a:off x="4459491" y="2264557"/>
              <a:ext cx="2815401" cy="2815400"/>
              <a:chOff x="4459491" y="2264557"/>
              <a:chExt cx="2815401" cy="2815400"/>
            </a:xfrm>
          </p:grpSpPr>
          <p:grpSp>
            <p:nvGrpSpPr>
              <p:cNvPr id="38" name="Group 37">
                <a:extLst>
                  <a:ext uri="{FF2B5EF4-FFF2-40B4-BE49-F238E27FC236}">
                    <a16:creationId xmlns:a16="http://schemas.microsoft.com/office/drawing/2014/main" id="{DBDAD6E6-8871-4B7A-BCE8-C39559EF51AB}"/>
                  </a:ext>
                </a:extLst>
              </p:cNvPr>
              <p:cNvGrpSpPr/>
              <p:nvPr/>
            </p:nvGrpSpPr>
            <p:grpSpPr>
              <a:xfrm>
                <a:off x="5854789" y="2264557"/>
                <a:ext cx="1420103" cy="2093980"/>
                <a:chOff x="16437683" y="2175694"/>
                <a:chExt cx="2463622" cy="3632675"/>
              </a:xfrm>
              <a:gradFill flip="none" rotWithShape="1">
                <a:gsLst>
                  <a:gs pos="0">
                    <a:srgbClr val="EB5B24">
                      <a:lumMod val="75000"/>
                    </a:srgbClr>
                  </a:gs>
                  <a:gs pos="100000">
                    <a:srgbClr val="EB5B24"/>
                  </a:gs>
                </a:gsLst>
                <a:lin ang="16200000" scaled="1"/>
                <a:tileRect/>
              </a:gradFill>
              <a:effectLst/>
            </p:grpSpPr>
            <p:sp>
              <p:nvSpPr>
                <p:cNvPr id="39" name="Freeform: Shape 38">
                  <a:extLst>
                    <a:ext uri="{FF2B5EF4-FFF2-40B4-BE49-F238E27FC236}">
                      <a16:creationId xmlns:a16="http://schemas.microsoft.com/office/drawing/2014/main" id="{9D4F9FB6-EA5E-C8A2-590D-B7168A7C06CE}"/>
                    </a:ext>
                  </a:extLst>
                </p:cNvPr>
                <p:cNvSpPr/>
                <p:nvPr/>
              </p:nvSpPr>
              <p:spPr>
                <a:xfrm>
                  <a:off x="16437683" y="2175694"/>
                  <a:ext cx="2463622" cy="3632675"/>
                </a:xfrm>
                <a:custGeom>
                  <a:avLst/>
                  <a:gdLst>
                    <a:gd name="connsiteX0" fmla="*/ 24054 w 2754150"/>
                    <a:gd name="connsiteY0" fmla="*/ 0 h 4061068"/>
                    <a:gd name="connsiteX1" fmla="*/ 0 w 2754150"/>
                    <a:gd name="connsiteY1" fmla="*/ 0 h 4061068"/>
                    <a:gd name="connsiteX2" fmla="*/ 621388 w 2754150"/>
                    <a:gd name="connsiteY2" fmla="*/ 621388 h 4061068"/>
                    <a:gd name="connsiteX3" fmla="*/ 581298 w 2754150"/>
                    <a:gd name="connsiteY3" fmla="*/ 661477 h 4061068"/>
                    <a:gd name="connsiteX4" fmla="*/ 60134 w 2754150"/>
                    <a:gd name="connsiteY4" fmla="*/ 1182641 h 4061068"/>
                    <a:gd name="connsiteX5" fmla="*/ 1567500 w 2754150"/>
                    <a:gd name="connsiteY5" fmla="*/ 2730097 h 4061068"/>
                    <a:gd name="connsiteX6" fmla="*/ 1471285 w 2754150"/>
                    <a:gd name="connsiteY6" fmla="*/ 3263287 h 4061068"/>
                    <a:gd name="connsiteX7" fmla="*/ 1683760 w 2754150"/>
                    <a:gd name="connsiteY7" fmla="*/ 4061069 h 4061068"/>
                    <a:gd name="connsiteX8" fmla="*/ 1699796 w 2754150"/>
                    <a:gd name="connsiteY8" fmla="*/ 4057060 h 4061068"/>
                    <a:gd name="connsiteX9" fmla="*/ 2517622 w 2754150"/>
                    <a:gd name="connsiteY9" fmla="*/ 3836567 h 4061068"/>
                    <a:gd name="connsiteX10" fmla="*/ 2754150 w 2754150"/>
                    <a:gd name="connsiteY10" fmla="*/ 2726088 h 4061068"/>
                    <a:gd name="connsiteX11" fmla="*/ 24054 w 2754150"/>
                    <a:gd name="connsiteY11" fmla="*/ 0 h 4061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4150" h="4061068">
                      <a:moveTo>
                        <a:pt x="24054" y="0"/>
                      </a:moveTo>
                      <a:cubicBezTo>
                        <a:pt x="16036" y="0"/>
                        <a:pt x="8018" y="0"/>
                        <a:pt x="0" y="0"/>
                      </a:cubicBezTo>
                      <a:lnTo>
                        <a:pt x="621388" y="621388"/>
                      </a:lnTo>
                      <a:lnTo>
                        <a:pt x="581298" y="661477"/>
                      </a:lnTo>
                      <a:lnTo>
                        <a:pt x="60134" y="1182641"/>
                      </a:lnTo>
                      <a:cubicBezTo>
                        <a:pt x="893996" y="1202686"/>
                        <a:pt x="1567500" y="1888216"/>
                        <a:pt x="1567500" y="2730097"/>
                      </a:cubicBezTo>
                      <a:cubicBezTo>
                        <a:pt x="1567500" y="2918517"/>
                        <a:pt x="1535429" y="3098920"/>
                        <a:pt x="1471285" y="3263287"/>
                      </a:cubicBezTo>
                      <a:lnTo>
                        <a:pt x="1683760" y="4061069"/>
                      </a:lnTo>
                      <a:lnTo>
                        <a:pt x="1699796" y="4057060"/>
                      </a:lnTo>
                      <a:lnTo>
                        <a:pt x="2517622" y="3836567"/>
                      </a:lnTo>
                      <a:cubicBezTo>
                        <a:pt x="2669963" y="3495806"/>
                        <a:pt x="2754150" y="3122974"/>
                        <a:pt x="2754150" y="2726088"/>
                      </a:cubicBezTo>
                      <a:cubicBezTo>
                        <a:pt x="2754150" y="1226739"/>
                        <a:pt x="1531420" y="0"/>
                        <a:pt x="24054" y="0"/>
                      </a:cubicBezTo>
                      <a:close/>
                    </a:path>
                  </a:pathLst>
                </a:custGeom>
                <a:grpFill/>
                <a:ln w="40061" cap="flat">
                  <a:noFill/>
                  <a:prstDash val="solid"/>
                  <a:miter/>
                </a:ln>
              </p:spPr>
              <p:txBody>
                <a:bodyPr rtlCol="0" anchor="ctr"/>
                <a:lstStyle/>
                <a:p>
                  <a:pPr marL="0" marR="0" lvl="0" indent="0"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0" name="Freeform: Shape 39">
                  <a:extLst>
                    <a:ext uri="{FF2B5EF4-FFF2-40B4-BE49-F238E27FC236}">
                      <a16:creationId xmlns:a16="http://schemas.microsoft.com/office/drawing/2014/main" id="{0AE9933A-5EB4-F54C-4143-F2FA82780D27}"/>
                    </a:ext>
                  </a:extLst>
                </p:cNvPr>
                <p:cNvSpPr/>
                <p:nvPr/>
              </p:nvSpPr>
              <p:spPr>
                <a:xfrm>
                  <a:off x="16495060" y="2767393"/>
                  <a:ext cx="1879094" cy="3040976"/>
                </a:xfrm>
                <a:custGeom>
                  <a:avLst/>
                  <a:gdLst>
                    <a:gd name="connsiteX0" fmla="*/ 521164 w 2100691"/>
                    <a:gd name="connsiteY0" fmla="*/ 0 h 3399591"/>
                    <a:gd name="connsiteX1" fmla="*/ 0 w 2100691"/>
                    <a:gd name="connsiteY1" fmla="*/ 521164 h 3399591"/>
                    <a:gd name="connsiteX2" fmla="*/ 1507366 w 2100691"/>
                    <a:gd name="connsiteY2" fmla="*/ 2068619 h 3399591"/>
                    <a:gd name="connsiteX3" fmla="*/ 1411151 w 2100691"/>
                    <a:gd name="connsiteY3" fmla="*/ 2601810 h 3399591"/>
                    <a:gd name="connsiteX4" fmla="*/ 1623626 w 2100691"/>
                    <a:gd name="connsiteY4" fmla="*/ 3399592 h 3399591"/>
                    <a:gd name="connsiteX5" fmla="*/ 1639662 w 2100691"/>
                    <a:gd name="connsiteY5" fmla="*/ 3395583 h 3399591"/>
                    <a:gd name="connsiteX6" fmla="*/ 2100691 w 2100691"/>
                    <a:gd name="connsiteY6" fmla="*/ 2068619 h 3399591"/>
                    <a:gd name="connsiteX7" fmla="*/ 521164 w 2100691"/>
                    <a:gd name="connsiteY7" fmla="*/ 0 h 3399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00691" h="3399591">
                      <a:moveTo>
                        <a:pt x="521164" y="0"/>
                      </a:moveTo>
                      <a:lnTo>
                        <a:pt x="0" y="521164"/>
                      </a:lnTo>
                      <a:cubicBezTo>
                        <a:pt x="833862" y="541209"/>
                        <a:pt x="1507366" y="1226739"/>
                        <a:pt x="1507366" y="2068619"/>
                      </a:cubicBezTo>
                      <a:cubicBezTo>
                        <a:pt x="1507366" y="2257040"/>
                        <a:pt x="1475295" y="2437443"/>
                        <a:pt x="1411151" y="2601810"/>
                      </a:cubicBezTo>
                      <a:lnTo>
                        <a:pt x="1623626" y="3399592"/>
                      </a:lnTo>
                      <a:lnTo>
                        <a:pt x="1639662" y="3395583"/>
                      </a:lnTo>
                      <a:cubicBezTo>
                        <a:pt x="1928306" y="3030768"/>
                        <a:pt x="2100691" y="2569738"/>
                        <a:pt x="2100691" y="2068619"/>
                      </a:cubicBezTo>
                      <a:cubicBezTo>
                        <a:pt x="2100691" y="1082417"/>
                        <a:pt x="1431196" y="248555"/>
                        <a:pt x="521164" y="0"/>
                      </a:cubicBezTo>
                      <a:close/>
                    </a:path>
                  </a:pathLst>
                </a:custGeom>
                <a:grpFill/>
                <a:ln w="40061" cap="flat">
                  <a:noFill/>
                  <a:prstDash val="solid"/>
                  <a:miter/>
                </a:ln>
              </p:spPr>
              <p:txBody>
                <a:bodyPr rtlCol="0" anchor="ctr"/>
                <a:lstStyle/>
                <a:p>
                  <a:pPr marL="0" marR="0" lvl="0" indent="0"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grpSp>
          <p:grpSp>
            <p:nvGrpSpPr>
              <p:cNvPr id="41" name="Group 40">
                <a:extLst>
                  <a:ext uri="{FF2B5EF4-FFF2-40B4-BE49-F238E27FC236}">
                    <a16:creationId xmlns:a16="http://schemas.microsoft.com/office/drawing/2014/main" id="{4ABD33C1-DCB6-F854-B833-4D3A955D445F}"/>
                  </a:ext>
                </a:extLst>
              </p:cNvPr>
              <p:cNvGrpSpPr/>
              <p:nvPr/>
            </p:nvGrpSpPr>
            <p:grpSpPr>
              <a:xfrm>
                <a:off x="4459491" y="2272826"/>
                <a:ext cx="1575137" cy="2112583"/>
                <a:chOff x="14017095" y="2190038"/>
                <a:chExt cx="2732576" cy="3664950"/>
              </a:xfrm>
              <a:gradFill flip="none" rotWithShape="1">
                <a:gsLst>
                  <a:gs pos="0">
                    <a:srgbClr val="F7A600"/>
                  </a:gs>
                  <a:gs pos="100000">
                    <a:srgbClr val="FAC65C"/>
                  </a:gs>
                </a:gsLst>
                <a:lin ang="10800000" scaled="1"/>
                <a:tileRect/>
              </a:gradFill>
              <a:effectLst/>
            </p:grpSpPr>
            <p:sp>
              <p:nvSpPr>
                <p:cNvPr id="42" name="Freeform: Shape 41">
                  <a:extLst>
                    <a:ext uri="{FF2B5EF4-FFF2-40B4-BE49-F238E27FC236}">
                      <a16:creationId xmlns:a16="http://schemas.microsoft.com/office/drawing/2014/main" id="{534D327F-3A00-7932-8DED-7F507221B29D}"/>
                    </a:ext>
                  </a:extLst>
                </p:cNvPr>
                <p:cNvSpPr/>
                <p:nvPr/>
              </p:nvSpPr>
              <p:spPr>
                <a:xfrm>
                  <a:off x="14017095" y="2190038"/>
                  <a:ext cx="2732576" cy="3664950"/>
                </a:xfrm>
                <a:custGeom>
                  <a:avLst/>
                  <a:gdLst>
                    <a:gd name="connsiteX0" fmla="*/ 3038786 w 3054821"/>
                    <a:gd name="connsiteY0" fmla="*/ 597334 h 4097149"/>
                    <a:gd name="connsiteX1" fmla="*/ 2445461 w 3054821"/>
                    <a:gd name="connsiteY1" fmla="*/ 0 h 4097149"/>
                    <a:gd name="connsiteX2" fmla="*/ 0 w 3054821"/>
                    <a:gd name="connsiteY2" fmla="*/ 2714061 h 4097149"/>
                    <a:gd name="connsiteX3" fmla="*/ 376842 w 3054821"/>
                    <a:gd name="connsiteY3" fmla="*/ 4097149 h 4097149"/>
                    <a:gd name="connsiteX4" fmla="*/ 605352 w 3054821"/>
                    <a:gd name="connsiteY4" fmla="*/ 3247251 h 4097149"/>
                    <a:gd name="connsiteX5" fmla="*/ 661477 w 3054821"/>
                    <a:gd name="connsiteY5" fmla="*/ 3263287 h 4097149"/>
                    <a:gd name="connsiteX6" fmla="*/ 1375071 w 3054821"/>
                    <a:gd name="connsiteY6" fmla="*/ 3455717 h 4097149"/>
                    <a:gd name="connsiteX7" fmla="*/ 1186650 w 3054821"/>
                    <a:gd name="connsiteY7" fmla="*/ 2714061 h 4097149"/>
                    <a:gd name="connsiteX8" fmla="*/ 2469515 w 3054821"/>
                    <a:gd name="connsiteY8" fmla="*/ 1190659 h 4097149"/>
                    <a:gd name="connsiteX9" fmla="*/ 3054822 w 3054821"/>
                    <a:gd name="connsiteY9" fmla="*/ 605352 h 4097149"/>
                    <a:gd name="connsiteX10" fmla="*/ 3038786 w 3054821"/>
                    <a:gd name="connsiteY10" fmla="*/ 597334 h 409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54821" h="4097149">
                      <a:moveTo>
                        <a:pt x="3038786" y="597334"/>
                      </a:moveTo>
                      <a:lnTo>
                        <a:pt x="2445461" y="0"/>
                      </a:lnTo>
                      <a:cubicBezTo>
                        <a:pt x="1074399" y="144322"/>
                        <a:pt x="0" y="1306918"/>
                        <a:pt x="0" y="2714061"/>
                      </a:cubicBezTo>
                      <a:cubicBezTo>
                        <a:pt x="0" y="3219189"/>
                        <a:pt x="136304" y="3692245"/>
                        <a:pt x="376842" y="4097149"/>
                      </a:cubicBezTo>
                      <a:lnTo>
                        <a:pt x="605352" y="3247251"/>
                      </a:lnTo>
                      <a:lnTo>
                        <a:pt x="661477" y="3263287"/>
                      </a:lnTo>
                      <a:lnTo>
                        <a:pt x="1375071" y="3455717"/>
                      </a:lnTo>
                      <a:cubicBezTo>
                        <a:pt x="1254802" y="3235224"/>
                        <a:pt x="1186650" y="2982661"/>
                        <a:pt x="1186650" y="2714061"/>
                      </a:cubicBezTo>
                      <a:cubicBezTo>
                        <a:pt x="1186650" y="1952360"/>
                        <a:pt x="1743894" y="1314936"/>
                        <a:pt x="2469515" y="1190659"/>
                      </a:cubicBezTo>
                      <a:lnTo>
                        <a:pt x="3054822" y="605352"/>
                      </a:lnTo>
                      <a:lnTo>
                        <a:pt x="3038786" y="597334"/>
                      </a:lnTo>
                      <a:close/>
                    </a:path>
                  </a:pathLst>
                </a:custGeom>
                <a:grpFill/>
                <a:ln w="40061" cap="flat">
                  <a:noFill/>
                  <a:prstDash val="solid"/>
                  <a:miter/>
                </a:ln>
              </p:spPr>
              <p:txBody>
                <a:bodyPr rtlCol="0" anchor="ctr"/>
                <a:lstStyle/>
                <a:p>
                  <a:pPr marL="0" marR="0" lvl="0" indent="0"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3" name="Freeform: Shape 42">
                  <a:extLst>
                    <a:ext uri="{FF2B5EF4-FFF2-40B4-BE49-F238E27FC236}">
                      <a16:creationId xmlns:a16="http://schemas.microsoft.com/office/drawing/2014/main" id="{354019E9-E59E-7149-CACA-37CD1396BA27}"/>
                    </a:ext>
                  </a:extLst>
                </p:cNvPr>
                <p:cNvSpPr/>
                <p:nvPr/>
              </p:nvSpPr>
              <p:spPr>
                <a:xfrm>
                  <a:off x="14544245" y="2702844"/>
                  <a:ext cx="2205425" cy="2578375"/>
                </a:xfrm>
                <a:custGeom>
                  <a:avLst/>
                  <a:gdLst>
                    <a:gd name="connsiteX0" fmla="*/ 2449470 w 2465505"/>
                    <a:gd name="connsiteY0" fmla="*/ 24054 h 2882436"/>
                    <a:gd name="connsiteX1" fmla="*/ 2140781 w 2465505"/>
                    <a:gd name="connsiteY1" fmla="*/ 0 h 2882436"/>
                    <a:gd name="connsiteX2" fmla="*/ 0 w 2465505"/>
                    <a:gd name="connsiteY2" fmla="*/ 2140781 h 2882436"/>
                    <a:gd name="connsiteX3" fmla="*/ 72161 w 2465505"/>
                    <a:gd name="connsiteY3" fmla="*/ 2690007 h 2882436"/>
                    <a:gd name="connsiteX4" fmla="*/ 785755 w 2465505"/>
                    <a:gd name="connsiteY4" fmla="*/ 2882437 h 2882436"/>
                    <a:gd name="connsiteX5" fmla="*/ 597334 w 2465505"/>
                    <a:gd name="connsiteY5" fmla="*/ 2140781 h 2882436"/>
                    <a:gd name="connsiteX6" fmla="*/ 1880199 w 2465505"/>
                    <a:gd name="connsiteY6" fmla="*/ 617379 h 2882436"/>
                    <a:gd name="connsiteX7" fmla="*/ 2465506 w 2465505"/>
                    <a:gd name="connsiteY7" fmla="*/ 32072 h 2882436"/>
                    <a:gd name="connsiteX8" fmla="*/ 2449470 w 2465505"/>
                    <a:gd name="connsiteY8" fmla="*/ 24054 h 288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65505" h="2882436">
                      <a:moveTo>
                        <a:pt x="2449470" y="24054"/>
                      </a:moveTo>
                      <a:cubicBezTo>
                        <a:pt x="2349246" y="8018"/>
                        <a:pt x="2245013" y="0"/>
                        <a:pt x="2140781" y="0"/>
                      </a:cubicBezTo>
                      <a:cubicBezTo>
                        <a:pt x="958140" y="0"/>
                        <a:pt x="0" y="962149"/>
                        <a:pt x="0" y="2140781"/>
                      </a:cubicBezTo>
                      <a:cubicBezTo>
                        <a:pt x="0" y="2329201"/>
                        <a:pt x="24054" y="2513613"/>
                        <a:pt x="72161" y="2690007"/>
                      </a:cubicBezTo>
                      <a:lnTo>
                        <a:pt x="785755" y="2882437"/>
                      </a:lnTo>
                      <a:cubicBezTo>
                        <a:pt x="665486" y="2661944"/>
                        <a:pt x="597334" y="2409381"/>
                        <a:pt x="597334" y="2140781"/>
                      </a:cubicBezTo>
                      <a:cubicBezTo>
                        <a:pt x="597334" y="1379080"/>
                        <a:pt x="1154578" y="741656"/>
                        <a:pt x="1880199" y="617379"/>
                      </a:cubicBezTo>
                      <a:lnTo>
                        <a:pt x="2465506" y="32072"/>
                      </a:lnTo>
                      <a:lnTo>
                        <a:pt x="2449470" y="24054"/>
                      </a:lnTo>
                      <a:close/>
                    </a:path>
                  </a:pathLst>
                </a:custGeom>
                <a:grpFill/>
                <a:ln w="40061" cap="flat">
                  <a:noFill/>
                  <a:prstDash val="solid"/>
                  <a:miter/>
                </a:ln>
              </p:spPr>
              <p:txBody>
                <a:bodyPr rtlCol="0" anchor="ctr"/>
                <a:lstStyle/>
                <a:p>
                  <a:pPr marL="0" marR="0" lvl="0" indent="0"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grpSp>
          <p:grpSp>
            <p:nvGrpSpPr>
              <p:cNvPr id="44" name="Group 43">
                <a:extLst>
                  <a:ext uri="{FF2B5EF4-FFF2-40B4-BE49-F238E27FC236}">
                    <a16:creationId xmlns:a16="http://schemas.microsoft.com/office/drawing/2014/main" id="{E061AF0A-A939-B916-3D6A-CF2F20483679}"/>
                  </a:ext>
                </a:extLst>
              </p:cNvPr>
              <p:cNvGrpSpPr/>
              <p:nvPr/>
            </p:nvGrpSpPr>
            <p:grpSpPr>
              <a:xfrm>
                <a:off x="4728215" y="4073277"/>
                <a:ext cx="2364772" cy="1006680"/>
                <a:chOff x="14483282" y="5313494"/>
                <a:chExt cx="4102450" cy="1746409"/>
              </a:xfrm>
              <a:gradFill>
                <a:gsLst>
                  <a:gs pos="0">
                    <a:srgbClr val="2480F5"/>
                  </a:gs>
                  <a:gs pos="100000">
                    <a:srgbClr val="35A3E5"/>
                  </a:gs>
                </a:gsLst>
                <a:lin ang="0" scaled="1"/>
              </a:gradFill>
              <a:effectLst/>
            </p:grpSpPr>
            <p:sp>
              <p:nvSpPr>
                <p:cNvPr id="45" name="Freeform: Shape 44">
                  <a:extLst>
                    <a:ext uri="{FF2B5EF4-FFF2-40B4-BE49-F238E27FC236}">
                      <a16:creationId xmlns:a16="http://schemas.microsoft.com/office/drawing/2014/main" id="{88BDEACF-536E-6D94-3F65-1B9A6919AA06}"/>
                    </a:ext>
                  </a:extLst>
                </p:cNvPr>
                <p:cNvSpPr/>
                <p:nvPr/>
              </p:nvSpPr>
              <p:spPr>
                <a:xfrm>
                  <a:off x="14483282" y="5313494"/>
                  <a:ext cx="4102450" cy="1746409"/>
                </a:xfrm>
                <a:custGeom>
                  <a:avLst/>
                  <a:gdLst>
                    <a:gd name="connsiteX0" fmla="*/ 3736343 w 4586241"/>
                    <a:gd name="connsiteY0" fmla="*/ 797782 h 1952359"/>
                    <a:gd name="connsiteX1" fmla="*/ 3720308 w 4586241"/>
                    <a:gd name="connsiteY1" fmla="*/ 741656 h 1952359"/>
                    <a:gd name="connsiteX2" fmla="*/ 3527878 w 4586241"/>
                    <a:gd name="connsiteY2" fmla="*/ 28063 h 1952359"/>
                    <a:gd name="connsiteX3" fmla="*/ 2208933 w 4586241"/>
                    <a:gd name="connsiteY3" fmla="*/ 769719 h 1952359"/>
                    <a:gd name="connsiteX4" fmla="*/ 1022283 w 4586241"/>
                    <a:gd name="connsiteY4" fmla="*/ 212475 h 1952359"/>
                    <a:gd name="connsiteX5" fmla="*/ 224501 w 4586241"/>
                    <a:gd name="connsiteY5" fmla="*/ 0 h 1952359"/>
                    <a:gd name="connsiteX6" fmla="*/ 220492 w 4586241"/>
                    <a:gd name="connsiteY6" fmla="*/ 16036 h 1952359"/>
                    <a:gd name="connsiteX7" fmla="*/ 220492 w 4586241"/>
                    <a:gd name="connsiteY7" fmla="*/ 16036 h 1952359"/>
                    <a:gd name="connsiteX8" fmla="*/ 0 w 4586241"/>
                    <a:gd name="connsiteY8" fmla="*/ 825844 h 1952359"/>
                    <a:gd name="connsiteX9" fmla="*/ 0 w 4586241"/>
                    <a:gd name="connsiteY9" fmla="*/ 825844 h 1952359"/>
                    <a:gd name="connsiteX10" fmla="*/ 2208933 w 4586241"/>
                    <a:gd name="connsiteY10" fmla="*/ 1952360 h 1952359"/>
                    <a:gd name="connsiteX11" fmla="*/ 4586242 w 4586241"/>
                    <a:gd name="connsiteY11" fmla="*/ 569271 h 1952359"/>
                    <a:gd name="connsiteX12" fmla="*/ 3736343 w 4586241"/>
                    <a:gd name="connsiteY12" fmla="*/ 797782 h 1952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86241" h="1952359">
                      <a:moveTo>
                        <a:pt x="3736343" y="797782"/>
                      </a:moveTo>
                      <a:lnTo>
                        <a:pt x="3720308" y="741656"/>
                      </a:lnTo>
                      <a:lnTo>
                        <a:pt x="3527878" y="28063"/>
                      </a:lnTo>
                      <a:cubicBezTo>
                        <a:pt x="3255269" y="473056"/>
                        <a:pt x="2766177" y="769719"/>
                        <a:pt x="2208933" y="769719"/>
                      </a:cubicBezTo>
                      <a:cubicBezTo>
                        <a:pt x="1731867" y="769719"/>
                        <a:pt x="1306918" y="553236"/>
                        <a:pt x="1022283" y="212475"/>
                      </a:cubicBezTo>
                      <a:lnTo>
                        <a:pt x="224501" y="0"/>
                      </a:lnTo>
                      <a:lnTo>
                        <a:pt x="220492" y="16036"/>
                      </a:lnTo>
                      <a:lnTo>
                        <a:pt x="220492" y="16036"/>
                      </a:lnTo>
                      <a:lnTo>
                        <a:pt x="0" y="825844"/>
                      </a:lnTo>
                      <a:lnTo>
                        <a:pt x="0" y="825844"/>
                      </a:lnTo>
                      <a:cubicBezTo>
                        <a:pt x="497110" y="1507366"/>
                        <a:pt x="1302910" y="1952360"/>
                        <a:pt x="2208933" y="1952360"/>
                      </a:cubicBezTo>
                      <a:cubicBezTo>
                        <a:pt x="3227207" y="1952360"/>
                        <a:pt x="4113185" y="1395116"/>
                        <a:pt x="4586242" y="569271"/>
                      </a:cubicBezTo>
                      <a:lnTo>
                        <a:pt x="3736343" y="797782"/>
                      </a:lnTo>
                      <a:close/>
                    </a:path>
                  </a:pathLst>
                </a:custGeom>
                <a:grpFill/>
                <a:ln w="40061" cap="flat">
                  <a:noFill/>
                  <a:prstDash val="solid"/>
                  <a:miter/>
                </a:ln>
              </p:spPr>
              <p:txBody>
                <a:bodyPr rtlCol="0" anchor="ctr"/>
                <a:lstStyle/>
                <a:p>
                  <a:pPr marL="0" marR="0" lvl="0" indent="0"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sp>
              <p:nvSpPr>
                <p:cNvPr id="46" name="Freeform: Shape 45">
                  <a:extLst>
                    <a:ext uri="{FF2B5EF4-FFF2-40B4-BE49-F238E27FC236}">
                      <a16:creationId xmlns:a16="http://schemas.microsoft.com/office/drawing/2014/main" id="{136C5E1F-0F1B-A4D7-1DF2-6B967F410F76}"/>
                    </a:ext>
                  </a:extLst>
                </p:cNvPr>
                <p:cNvSpPr/>
                <p:nvPr/>
              </p:nvSpPr>
              <p:spPr>
                <a:xfrm>
                  <a:off x="14680516" y="5313494"/>
                  <a:ext cx="3130628" cy="1222845"/>
                </a:xfrm>
                <a:custGeom>
                  <a:avLst/>
                  <a:gdLst>
                    <a:gd name="connsiteX0" fmla="*/ 3307386 w 3499815"/>
                    <a:gd name="connsiteY0" fmla="*/ 28063 h 1367052"/>
                    <a:gd name="connsiteX1" fmla="*/ 1988440 w 3499815"/>
                    <a:gd name="connsiteY1" fmla="*/ 769719 h 1367052"/>
                    <a:gd name="connsiteX2" fmla="*/ 801790 w 3499815"/>
                    <a:gd name="connsiteY2" fmla="*/ 212475 h 1367052"/>
                    <a:gd name="connsiteX3" fmla="*/ 4009 w 3499815"/>
                    <a:gd name="connsiteY3" fmla="*/ 0 h 1367052"/>
                    <a:gd name="connsiteX4" fmla="*/ 0 w 3499815"/>
                    <a:gd name="connsiteY4" fmla="*/ 16036 h 1367052"/>
                    <a:gd name="connsiteX5" fmla="*/ 0 w 3499815"/>
                    <a:gd name="connsiteY5" fmla="*/ 16036 h 1367052"/>
                    <a:gd name="connsiteX6" fmla="*/ 1988440 w 3499815"/>
                    <a:gd name="connsiteY6" fmla="*/ 1367053 h 1367052"/>
                    <a:gd name="connsiteX7" fmla="*/ 3499816 w 3499815"/>
                    <a:gd name="connsiteY7" fmla="*/ 741656 h 1367052"/>
                    <a:gd name="connsiteX8" fmla="*/ 3307386 w 3499815"/>
                    <a:gd name="connsiteY8" fmla="*/ 28063 h 1367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99815" h="1367052">
                      <a:moveTo>
                        <a:pt x="3307386" y="28063"/>
                      </a:moveTo>
                      <a:cubicBezTo>
                        <a:pt x="3034777" y="473056"/>
                        <a:pt x="2545685" y="769719"/>
                        <a:pt x="1988440" y="769719"/>
                      </a:cubicBezTo>
                      <a:cubicBezTo>
                        <a:pt x="1511375" y="769719"/>
                        <a:pt x="1086426" y="553236"/>
                        <a:pt x="801790" y="212475"/>
                      </a:cubicBezTo>
                      <a:lnTo>
                        <a:pt x="4009" y="0"/>
                      </a:lnTo>
                      <a:lnTo>
                        <a:pt x="0" y="16036"/>
                      </a:lnTo>
                      <a:lnTo>
                        <a:pt x="0" y="16036"/>
                      </a:lnTo>
                      <a:cubicBezTo>
                        <a:pt x="316707" y="805799"/>
                        <a:pt x="1090435" y="1367053"/>
                        <a:pt x="1988440" y="1367053"/>
                      </a:cubicBezTo>
                      <a:cubicBezTo>
                        <a:pt x="2577757" y="1367053"/>
                        <a:pt x="3110947" y="1126516"/>
                        <a:pt x="3499816" y="741656"/>
                      </a:cubicBezTo>
                      <a:lnTo>
                        <a:pt x="3307386" y="28063"/>
                      </a:lnTo>
                      <a:close/>
                    </a:path>
                  </a:pathLst>
                </a:custGeom>
                <a:grpFill/>
                <a:ln w="40061" cap="flat">
                  <a:noFill/>
                  <a:prstDash val="solid"/>
                  <a:miter/>
                </a:ln>
              </p:spPr>
              <p:txBody>
                <a:bodyPr rtlCol="0" anchor="ctr"/>
                <a:lstStyle/>
                <a:p>
                  <a:pPr marL="0" marR="0" lvl="0" indent="0"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0000"/>
                    </a:solidFill>
                    <a:effectLst/>
                    <a:uLnTx/>
                    <a:uFillTx/>
                  </a:endParaRPr>
                </a:p>
              </p:txBody>
            </p:sp>
          </p:grpSp>
          <p:sp>
            <p:nvSpPr>
              <p:cNvPr id="51" name="Rectangle 50">
                <a:extLst>
                  <a:ext uri="{FF2B5EF4-FFF2-40B4-BE49-F238E27FC236}">
                    <a16:creationId xmlns:a16="http://schemas.microsoft.com/office/drawing/2014/main" id="{446EB72F-55B0-C612-D1B9-023DE5B75D4F}"/>
                  </a:ext>
                </a:extLst>
              </p:cNvPr>
              <p:cNvSpPr/>
              <p:nvPr/>
            </p:nvSpPr>
            <p:spPr>
              <a:xfrm rot="18495867">
                <a:off x="4793471" y="2603378"/>
                <a:ext cx="2147439" cy="2147439"/>
              </a:xfrm>
              <a:prstGeom prst="rect">
                <a:avLst/>
              </a:prstGeom>
              <a:noFill/>
              <a:ln w="9525" cap="flat" cmpd="sng" algn="ctr">
                <a:noFill/>
                <a:prstDash val="solid"/>
              </a:ln>
              <a:effectLst/>
            </p:spPr>
            <p:txBody>
              <a:bodyPr spcFirstLastPara="1" wrap="square" lIns="0" tIns="0" rIns="0" bIns="0" numCol="1" rtlCol="0" anchor="ctr" anchorCtr="0">
                <a:prstTxWarp prst="textArchUp">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rgbClr val="FFFFFF"/>
                    </a:solidFill>
                    <a:effectLst/>
                    <a:uLnTx/>
                    <a:uFillTx/>
                    <a:ea typeface="Open Sans ExtraBold" panose="020B0606030504020204" pitchFamily="34" charset="0"/>
                    <a:cs typeface="Open Sans ExtraBold" panose="020B0606030504020204" pitchFamily="34" charset="0"/>
                  </a:rPr>
                  <a:t>Assess</a:t>
                </a:r>
              </a:p>
            </p:txBody>
          </p:sp>
          <p:sp>
            <p:nvSpPr>
              <p:cNvPr id="52" name="Rectangle 51">
                <a:extLst>
                  <a:ext uri="{FF2B5EF4-FFF2-40B4-BE49-F238E27FC236}">
                    <a16:creationId xmlns:a16="http://schemas.microsoft.com/office/drawing/2014/main" id="{534CD917-6455-E885-FA2F-833AE2720BF2}"/>
                  </a:ext>
                </a:extLst>
              </p:cNvPr>
              <p:cNvSpPr/>
              <p:nvPr/>
            </p:nvSpPr>
            <p:spPr>
              <a:xfrm rot="3600000">
                <a:off x="4793471" y="2603378"/>
                <a:ext cx="2147439" cy="2147439"/>
              </a:xfrm>
              <a:prstGeom prst="rect">
                <a:avLst/>
              </a:prstGeom>
              <a:noFill/>
              <a:ln w="9525" cap="flat" cmpd="sng" algn="ctr">
                <a:noFill/>
                <a:prstDash val="solid"/>
              </a:ln>
              <a:effectLst/>
            </p:spPr>
            <p:txBody>
              <a:bodyPr spcFirstLastPara="1" wrap="square" lIns="0" tIns="0" rIns="0" bIns="0" numCol="1" rtlCol="0" anchor="ctr" anchorCtr="0">
                <a:prstTxWarp prst="textArchUp">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rgbClr val="FFFFFF"/>
                    </a:solidFill>
                    <a:effectLst/>
                    <a:uLnTx/>
                    <a:uFillTx/>
                    <a:ea typeface="Open Sans ExtraBold" panose="020B0606030504020204" pitchFamily="34" charset="0"/>
                    <a:cs typeface="Open Sans ExtraBold" panose="020B0606030504020204" pitchFamily="34" charset="0"/>
                  </a:rPr>
                  <a:t>Operate</a:t>
                </a:r>
              </a:p>
            </p:txBody>
          </p:sp>
          <p:sp>
            <p:nvSpPr>
              <p:cNvPr id="53" name="Rectangle 52">
                <a:extLst>
                  <a:ext uri="{FF2B5EF4-FFF2-40B4-BE49-F238E27FC236}">
                    <a16:creationId xmlns:a16="http://schemas.microsoft.com/office/drawing/2014/main" id="{4B55EF0B-14E4-1AC6-F7FE-1299FAF46F74}"/>
                  </a:ext>
                </a:extLst>
              </p:cNvPr>
              <p:cNvSpPr/>
              <p:nvPr/>
            </p:nvSpPr>
            <p:spPr>
              <a:xfrm>
                <a:off x="4706480" y="2516386"/>
                <a:ext cx="2321422" cy="2321423"/>
              </a:xfrm>
              <a:prstGeom prst="rect">
                <a:avLst/>
              </a:prstGeom>
              <a:noFill/>
              <a:ln w="9525" cap="flat" cmpd="sng" algn="ctr">
                <a:noFill/>
                <a:prstDash val="solid"/>
              </a:ln>
              <a:effectLst/>
            </p:spPr>
            <p:txBody>
              <a:bodyPr spcFirstLastPara="1" wrap="square" lIns="0" tIns="0" rIns="0" bIns="0" numCol="1" rtlCol="0" anchor="ctr" anchorCtr="0">
                <a:prstTxWarp prst="textArchDown">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a:ln>
                      <a:noFill/>
                    </a:ln>
                    <a:solidFill>
                      <a:srgbClr val="FFFFFF"/>
                    </a:solidFill>
                    <a:effectLst/>
                    <a:uLnTx/>
                    <a:uFillTx/>
                    <a:ea typeface="Open Sans ExtraBold" panose="020B0606030504020204" pitchFamily="34" charset="0"/>
                    <a:cs typeface="Open Sans ExtraBold" panose="020B0606030504020204" pitchFamily="34" charset="0"/>
                  </a:rPr>
                  <a:t>Monitor</a:t>
                </a:r>
              </a:p>
            </p:txBody>
          </p:sp>
        </p:grpSp>
        <p:sp>
          <p:nvSpPr>
            <p:cNvPr id="54" name="TextBox 53">
              <a:extLst>
                <a:ext uri="{FF2B5EF4-FFF2-40B4-BE49-F238E27FC236}">
                  <a16:creationId xmlns:a16="http://schemas.microsoft.com/office/drawing/2014/main" id="{1332B46A-8E58-AA20-179A-8914A0700571}"/>
                </a:ext>
              </a:extLst>
            </p:cNvPr>
            <p:cNvSpPr txBox="1"/>
            <p:nvPr/>
          </p:nvSpPr>
          <p:spPr>
            <a:xfrm>
              <a:off x="665107" y="2883323"/>
              <a:ext cx="2829118" cy="1587547"/>
            </a:xfrm>
            <a:prstGeom prst="rightArrow">
              <a:avLst>
                <a:gd name="adj1" fmla="val 83591"/>
                <a:gd name="adj2" fmla="val 50000"/>
              </a:avLst>
            </a:prstGeom>
            <a:gradFill flip="none" rotWithShape="1">
              <a:gsLst>
                <a:gs pos="0">
                  <a:srgbClr val="2480F5">
                    <a:alpha val="0"/>
                  </a:srgbClr>
                </a:gs>
                <a:gs pos="100000">
                  <a:srgbClr val="3ACAC8">
                    <a:alpha val="90000"/>
                  </a:srgbClr>
                </a:gs>
              </a:gsLst>
              <a:lin ang="0" scaled="1"/>
              <a:tileRect/>
            </a:gradFill>
            <a:effectLst/>
          </p:spPr>
          <p:txBody>
            <a:bodyPr wrap="none" lIns="169333" tIns="84667" bIns="84667" anchor="ctr" anchorCtr="0">
              <a:noAutofit/>
            </a:bodyPr>
            <a:lstStyle/>
            <a:p>
              <a:pPr marL="149943" defTabSz="361237"/>
              <a:r>
                <a:rPr lang="en-US" sz="1600" b="1" dirty="0">
                  <a:solidFill>
                    <a:srgbClr val="000000"/>
                  </a:solidFill>
                  <a:ea typeface="Open Sans ExtraBold" panose="020B0606030504020204" pitchFamily="34" charset="0"/>
                  <a:cs typeface="Open Sans ExtraBold" panose="020B0606030504020204" pitchFamily="34" charset="0"/>
                </a:rPr>
                <a:t>External Influences</a:t>
              </a:r>
            </a:p>
            <a:p>
              <a:pPr marL="149943" defTabSz="361237">
                <a:spcBef>
                  <a:spcPts val="222"/>
                </a:spcBef>
              </a:pPr>
              <a:r>
                <a:rPr lang="en-US" sz="1100" dirty="0">
                  <a:solidFill>
                    <a:srgbClr val="000000"/>
                  </a:solidFill>
                  <a:ea typeface="Open Sans Light" panose="020B0606030504020204" pitchFamily="34" charset="0"/>
                  <a:cs typeface="Open Sans Light" panose="020B0606030504020204" pitchFamily="34" charset="0"/>
                </a:rPr>
                <a:t>Laws &amp; Regulations</a:t>
              </a:r>
            </a:p>
            <a:p>
              <a:pPr marL="149943" defTabSz="361237"/>
              <a:r>
                <a:rPr lang="en-US" sz="1100" dirty="0">
                  <a:solidFill>
                    <a:srgbClr val="000000"/>
                  </a:solidFill>
                  <a:ea typeface="Open Sans Light" panose="020B0606030504020204" pitchFamily="34" charset="0"/>
                  <a:cs typeface="Open Sans Light" panose="020B0606030504020204" pitchFamily="34" charset="0"/>
                </a:rPr>
                <a:t>Standards, Guidelines, &amp; Principles</a:t>
              </a:r>
            </a:p>
            <a:p>
              <a:pPr marL="149943" defTabSz="361237"/>
              <a:r>
                <a:rPr lang="en-US" sz="1100" dirty="0">
                  <a:solidFill>
                    <a:srgbClr val="000000"/>
                  </a:solidFill>
                  <a:ea typeface="Open Sans Light" panose="020B0606030504020204" pitchFamily="34" charset="0"/>
                  <a:cs typeface="Open Sans Light" panose="020B0606030504020204" pitchFamily="34" charset="0"/>
                </a:rPr>
                <a:t>Societal &amp; Ethical Considerations</a:t>
              </a:r>
            </a:p>
            <a:p>
              <a:pPr marL="149943" defTabSz="361237"/>
              <a:endParaRPr lang="en-US" sz="1100" dirty="0">
                <a:solidFill>
                  <a:srgbClr val="000000"/>
                </a:solidFill>
                <a:ea typeface="Open Sans Light" panose="020B0606030504020204" pitchFamily="34" charset="0"/>
                <a:cs typeface="Open Sans Light" panose="020B0606030504020204" pitchFamily="34" charset="0"/>
              </a:endParaRPr>
            </a:p>
          </p:txBody>
        </p:sp>
        <p:grpSp>
          <p:nvGrpSpPr>
            <p:cNvPr id="19" name="Group 18">
              <a:extLst>
                <a:ext uri="{FF2B5EF4-FFF2-40B4-BE49-F238E27FC236}">
                  <a16:creationId xmlns:a16="http://schemas.microsoft.com/office/drawing/2014/main" id="{243464C7-226C-8A0B-4F66-EAE13828A5A8}"/>
                </a:ext>
              </a:extLst>
            </p:cNvPr>
            <p:cNvGrpSpPr/>
            <p:nvPr/>
          </p:nvGrpSpPr>
          <p:grpSpPr>
            <a:xfrm>
              <a:off x="5168496" y="3016449"/>
              <a:ext cx="1416294" cy="1321295"/>
              <a:chOff x="5168496" y="3016449"/>
              <a:chExt cx="1416294" cy="1321295"/>
            </a:xfrm>
          </p:grpSpPr>
          <p:grpSp>
            <p:nvGrpSpPr>
              <p:cNvPr id="57" name="Group 56">
                <a:extLst>
                  <a:ext uri="{FF2B5EF4-FFF2-40B4-BE49-F238E27FC236}">
                    <a16:creationId xmlns:a16="http://schemas.microsoft.com/office/drawing/2014/main" id="{A362EAF7-1074-1C16-943E-5000F1AEBA6D}"/>
                  </a:ext>
                </a:extLst>
              </p:cNvPr>
              <p:cNvGrpSpPr/>
              <p:nvPr/>
            </p:nvGrpSpPr>
            <p:grpSpPr>
              <a:xfrm>
                <a:off x="5206732" y="3016449"/>
                <a:ext cx="1320920" cy="1321295"/>
                <a:chOff x="21215916" y="-312993"/>
                <a:chExt cx="2414800" cy="2415486"/>
              </a:xfrm>
              <a:effectLst/>
            </p:grpSpPr>
            <p:sp>
              <p:nvSpPr>
                <p:cNvPr id="58" name="Freeform: Shape 57">
                  <a:extLst>
                    <a:ext uri="{FF2B5EF4-FFF2-40B4-BE49-F238E27FC236}">
                      <a16:creationId xmlns:a16="http://schemas.microsoft.com/office/drawing/2014/main" id="{0B188E9B-E124-9F61-F774-9A63BB14FB71}"/>
                    </a:ext>
                  </a:extLst>
                </p:cNvPr>
                <p:cNvSpPr/>
                <p:nvPr/>
              </p:nvSpPr>
              <p:spPr>
                <a:xfrm>
                  <a:off x="22532236" y="1003670"/>
                  <a:ext cx="1098480" cy="1098823"/>
                </a:xfrm>
                <a:custGeom>
                  <a:avLst/>
                  <a:gdLst>
                    <a:gd name="connsiteX0" fmla="*/ 0 w 1098480"/>
                    <a:gd name="connsiteY0" fmla="*/ 0 h 1098823"/>
                    <a:gd name="connsiteX1" fmla="*/ 1098480 w 1098480"/>
                    <a:gd name="connsiteY1" fmla="*/ 0 h 1098823"/>
                    <a:gd name="connsiteX2" fmla="*/ 1097718 w 1098480"/>
                    <a:gd name="connsiteY2" fmla="*/ 15092 h 1098823"/>
                    <a:gd name="connsiteX3" fmla="*/ 7440 w 1098480"/>
                    <a:gd name="connsiteY3" fmla="*/ 1098471 h 1098823"/>
                    <a:gd name="connsiteX4" fmla="*/ 0 w 1098480"/>
                    <a:gd name="connsiteY4" fmla="*/ 1098823 h 1098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480" h="1098823">
                      <a:moveTo>
                        <a:pt x="0" y="0"/>
                      </a:moveTo>
                      <a:lnTo>
                        <a:pt x="1098480" y="0"/>
                      </a:lnTo>
                      <a:lnTo>
                        <a:pt x="1097718" y="15092"/>
                      </a:lnTo>
                      <a:cubicBezTo>
                        <a:pt x="1039488" y="588478"/>
                        <a:pt x="581868" y="1043796"/>
                        <a:pt x="7440" y="1098471"/>
                      </a:cubicBezTo>
                      <a:lnTo>
                        <a:pt x="0" y="1098823"/>
                      </a:lnTo>
                      <a:close/>
                    </a:path>
                  </a:pathLst>
                </a:custGeom>
                <a:gradFill flip="none" rotWithShape="1">
                  <a:gsLst>
                    <a:gs pos="27000">
                      <a:srgbClr val="499BD9"/>
                    </a:gs>
                    <a:gs pos="82000">
                      <a:srgbClr val="2B78B3"/>
                    </a:gs>
                  </a:gsLst>
                  <a:lin ang="13500000" scaled="1"/>
                  <a:tileRect/>
                </a:gradFill>
                <a:ln w="9525" cap="flat" cmpd="sng" algn="ctr">
                  <a:noFill/>
                  <a:prstDash val="solid"/>
                </a:ln>
                <a:effectLst>
                  <a:outerShdw blurRad="40000" dist="23000" dir="5400000" rotWithShape="0">
                    <a:srgbClr val="000000">
                      <a:alpha val="35000"/>
                    </a:srgbClr>
                  </a:outerShdw>
                </a:effectLst>
              </p:spPr>
              <p:txBody>
                <a:bodyPr wrap="square" rtlCol="0" anchor="ctr">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gradFill>
                      <a:gsLst>
                        <a:gs pos="0">
                          <a:srgbClr val="361C61">
                            <a:lumMod val="75000"/>
                          </a:srgbClr>
                        </a:gs>
                        <a:gs pos="100000">
                          <a:srgbClr val="ED1B24">
                            <a:tint val="50000"/>
                            <a:shade val="100000"/>
                            <a:satMod val="350000"/>
                          </a:srgbClr>
                        </a:gs>
                      </a:gsLst>
                      <a:lin ang="16200000" scaled="0"/>
                    </a:gradFill>
                    <a:effectLst/>
                    <a:uLnTx/>
                    <a:uFillTx/>
                    <a:ea typeface="+mn-ea"/>
                    <a:cs typeface="+mn-cs"/>
                  </a:endParaRPr>
                </a:p>
              </p:txBody>
            </p:sp>
            <p:sp>
              <p:nvSpPr>
                <p:cNvPr id="59" name="Freeform: Shape 58">
                  <a:extLst>
                    <a:ext uri="{FF2B5EF4-FFF2-40B4-BE49-F238E27FC236}">
                      <a16:creationId xmlns:a16="http://schemas.microsoft.com/office/drawing/2014/main" id="{A4CA7C10-33C1-EB53-00B5-65F07BE403CB}"/>
                    </a:ext>
                  </a:extLst>
                </p:cNvPr>
                <p:cNvSpPr/>
                <p:nvPr/>
              </p:nvSpPr>
              <p:spPr>
                <a:xfrm>
                  <a:off x="21215916" y="1003670"/>
                  <a:ext cx="1098480" cy="1098823"/>
                </a:xfrm>
                <a:custGeom>
                  <a:avLst/>
                  <a:gdLst>
                    <a:gd name="connsiteX0" fmla="*/ 0 w 1098480"/>
                    <a:gd name="connsiteY0" fmla="*/ 0 h 1098823"/>
                    <a:gd name="connsiteX1" fmla="*/ 1098480 w 1098480"/>
                    <a:gd name="connsiteY1" fmla="*/ 0 h 1098823"/>
                    <a:gd name="connsiteX2" fmla="*/ 1098480 w 1098480"/>
                    <a:gd name="connsiteY2" fmla="*/ 1098823 h 1098823"/>
                    <a:gd name="connsiteX3" fmla="*/ 1091040 w 1098480"/>
                    <a:gd name="connsiteY3" fmla="*/ 1098471 h 1098823"/>
                    <a:gd name="connsiteX4" fmla="*/ 762 w 1098480"/>
                    <a:gd name="connsiteY4" fmla="*/ 15092 h 1098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480" h="1098823">
                      <a:moveTo>
                        <a:pt x="0" y="0"/>
                      </a:moveTo>
                      <a:lnTo>
                        <a:pt x="1098480" y="0"/>
                      </a:lnTo>
                      <a:lnTo>
                        <a:pt x="1098480" y="1098823"/>
                      </a:lnTo>
                      <a:lnTo>
                        <a:pt x="1091040" y="1098471"/>
                      </a:lnTo>
                      <a:cubicBezTo>
                        <a:pt x="516608" y="1043796"/>
                        <a:pt x="58992" y="588478"/>
                        <a:pt x="762" y="15092"/>
                      </a:cubicBezTo>
                      <a:close/>
                    </a:path>
                  </a:pathLst>
                </a:custGeom>
                <a:gradFill flip="none" rotWithShape="1">
                  <a:gsLst>
                    <a:gs pos="27000">
                      <a:srgbClr val="86CFDE"/>
                    </a:gs>
                    <a:gs pos="82000">
                      <a:srgbClr val="36AEC7"/>
                    </a:gs>
                  </a:gsLst>
                  <a:lin ang="18900000" scaled="1"/>
                  <a:tileRect/>
                </a:gradFill>
                <a:ln w="9525" cap="flat" cmpd="sng" algn="ctr">
                  <a:noFill/>
                  <a:prstDash val="solid"/>
                </a:ln>
                <a:effectLst>
                  <a:outerShdw blurRad="40000" dist="23000" dir="5400000" rotWithShape="0">
                    <a:srgbClr val="000000">
                      <a:alpha val="35000"/>
                    </a:srgbClr>
                  </a:outerShdw>
                </a:effectLst>
              </p:spPr>
              <p:txBody>
                <a:bodyPr wrap="square" rtlCol="0" anchor="ctr">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gradFill>
                      <a:gsLst>
                        <a:gs pos="0">
                          <a:srgbClr val="361C61">
                            <a:lumMod val="75000"/>
                          </a:srgbClr>
                        </a:gs>
                        <a:gs pos="100000">
                          <a:srgbClr val="ED1B24">
                            <a:tint val="50000"/>
                            <a:shade val="100000"/>
                            <a:satMod val="350000"/>
                          </a:srgbClr>
                        </a:gs>
                      </a:gsLst>
                      <a:lin ang="16200000" scaled="0"/>
                    </a:gradFill>
                    <a:effectLst/>
                    <a:uLnTx/>
                    <a:uFillTx/>
                    <a:ea typeface="+mn-ea"/>
                    <a:cs typeface="+mn-cs"/>
                  </a:endParaRPr>
                </a:p>
              </p:txBody>
            </p:sp>
            <p:sp>
              <p:nvSpPr>
                <p:cNvPr id="60" name="Freeform: Shape 59">
                  <a:extLst>
                    <a:ext uri="{FF2B5EF4-FFF2-40B4-BE49-F238E27FC236}">
                      <a16:creationId xmlns:a16="http://schemas.microsoft.com/office/drawing/2014/main" id="{2A0FEFB7-5149-ADCD-70B1-09BEEE0840C8}"/>
                    </a:ext>
                  </a:extLst>
                </p:cNvPr>
                <p:cNvSpPr/>
                <p:nvPr/>
              </p:nvSpPr>
              <p:spPr>
                <a:xfrm>
                  <a:off x="21215916" y="-312993"/>
                  <a:ext cx="1098480" cy="1098823"/>
                </a:xfrm>
                <a:custGeom>
                  <a:avLst/>
                  <a:gdLst>
                    <a:gd name="connsiteX0" fmla="*/ 1098480 w 1098480"/>
                    <a:gd name="connsiteY0" fmla="*/ 0 h 1098823"/>
                    <a:gd name="connsiteX1" fmla="*/ 1098480 w 1098480"/>
                    <a:gd name="connsiteY1" fmla="*/ 1098823 h 1098823"/>
                    <a:gd name="connsiteX2" fmla="*/ 0 w 1098480"/>
                    <a:gd name="connsiteY2" fmla="*/ 1098823 h 1098823"/>
                    <a:gd name="connsiteX3" fmla="*/ 762 w 1098480"/>
                    <a:gd name="connsiteY3" fmla="*/ 1083731 h 1098823"/>
                    <a:gd name="connsiteX4" fmla="*/ 1091040 w 1098480"/>
                    <a:gd name="connsiteY4" fmla="*/ 352 h 1098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480" h="1098823">
                      <a:moveTo>
                        <a:pt x="1098480" y="0"/>
                      </a:moveTo>
                      <a:lnTo>
                        <a:pt x="1098480" y="1098823"/>
                      </a:lnTo>
                      <a:lnTo>
                        <a:pt x="0" y="1098823"/>
                      </a:lnTo>
                      <a:lnTo>
                        <a:pt x="762" y="1083731"/>
                      </a:lnTo>
                      <a:cubicBezTo>
                        <a:pt x="58992" y="510345"/>
                        <a:pt x="516608" y="55027"/>
                        <a:pt x="1091040" y="352"/>
                      </a:cubicBezTo>
                      <a:close/>
                    </a:path>
                  </a:pathLst>
                </a:custGeom>
                <a:gradFill flip="none" rotWithShape="1">
                  <a:gsLst>
                    <a:gs pos="27000">
                      <a:srgbClr val="45C7F9"/>
                    </a:gs>
                    <a:gs pos="82000">
                      <a:srgbClr val="3595DB"/>
                    </a:gs>
                  </a:gsLst>
                  <a:lin ang="2700000" scaled="1"/>
                  <a:tileRect/>
                </a:gradFill>
                <a:ln w="9525" cap="flat" cmpd="sng" algn="ctr">
                  <a:noFill/>
                  <a:prstDash val="solid"/>
                </a:ln>
                <a:effectLst>
                  <a:outerShdw blurRad="40000" dist="23000" dir="5400000" rotWithShape="0">
                    <a:srgbClr val="000000">
                      <a:alpha val="35000"/>
                    </a:srgbClr>
                  </a:outerShdw>
                </a:effectLst>
              </p:spPr>
              <p:txBody>
                <a:bodyPr wrap="square" rtlCol="0" anchor="ctr">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gradFill>
                      <a:gsLst>
                        <a:gs pos="0">
                          <a:srgbClr val="361C61">
                            <a:lumMod val="75000"/>
                          </a:srgbClr>
                        </a:gs>
                        <a:gs pos="100000">
                          <a:srgbClr val="ED1B24">
                            <a:tint val="50000"/>
                            <a:shade val="100000"/>
                            <a:satMod val="350000"/>
                          </a:srgbClr>
                        </a:gs>
                      </a:gsLst>
                      <a:lin ang="16200000" scaled="0"/>
                    </a:gradFill>
                    <a:effectLst/>
                    <a:uLnTx/>
                    <a:uFillTx/>
                    <a:ea typeface="+mn-ea"/>
                    <a:cs typeface="+mn-cs"/>
                  </a:endParaRPr>
                </a:p>
              </p:txBody>
            </p:sp>
            <p:sp>
              <p:nvSpPr>
                <p:cNvPr id="61" name="Freeform: Shape 60">
                  <a:extLst>
                    <a:ext uri="{FF2B5EF4-FFF2-40B4-BE49-F238E27FC236}">
                      <a16:creationId xmlns:a16="http://schemas.microsoft.com/office/drawing/2014/main" id="{319AA6FD-B07C-FDBD-C936-E56A5859F6E7}"/>
                    </a:ext>
                  </a:extLst>
                </p:cNvPr>
                <p:cNvSpPr/>
                <p:nvPr/>
              </p:nvSpPr>
              <p:spPr>
                <a:xfrm>
                  <a:off x="22532236" y="-312993"/>
                  <a:ext cx="1098480" cy="1098823"/>
                </a:xfrm>
                <a:custGeom>
                  <a:avLst/>
                  <a:gdLst>
                    <a:gd name="connsiteX0" fmla="*/ 0 w 1098480"/>
                    <a:gd name="connsiteY0" fmla="*/ 0 h 1098823"/>
                    <a:gd name="connsiteX1" fmla="*/ 7440 w 1098480"/>
                    <a:gd name="connsiteY1" fmla="*/ 352 h 1098823"/>
                    <a:gd name="connsiteX2" fmla="*/ 1097718 w 1098480"/>
                    <a:gd name="connsiteY2" fmla="*/ 1083731 h 1098823"/>
                    <a:gd name="connsiteX3" fmla="*/ 1098480 w 1098480"/>
                    <a:gd name="connsiteY3" fmla="*/ 1098823 h 1098823"/>
                    <a:gd name="connsiteX4" fmla="*/ 0 w 1098480"/>
                    <a:gd name="connsiteY4" fmla="*/ 1098823 h 1098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480" h="1098823">
                      <a:moveTo>
                        <a:pt x="0" y="0"/>
                      </a:moveTo>
                      <a:lnTo>
                        <a:pt x="7440" y="352"/>
                      </a:lnTo>
                      <a:cubicBezTo>
                        <a:pt x="581868" y="55027"/>
                        <a:pt x="1039488" y="510345"/>
                        <a:pt x="1097718" y="1083731"/>
                      </a:cubicBezTo>
                      <a:lnTo>
                        <a:pt x="1098480" y="1098823"/>
                      </a:lnTo>
                      <a:lnTo>
                        <a:pt x="0" y="1098823"/>
                      </a:lnTo>
                      <a:close/>
                    </a:path>
                  </a:pathLst>
                </a:custGeom>
                <a:gradFill flip="none" rotWithShape="1">
                  <a:gsLst>
                    <a:gs pos="27000">
                      <a:srgbClr val="2481F9"/>
                    </a:gs>
                    <a:gs pos="82000">
                      <a:srgbClr val="0E3580"/>
                    </a:gs>
                  </a:gsLst>
                  <a:lin ang="8100000" scaled="1"/>
                  <a:tileRect/>
                </a:gradFill>
                <a:ln w="9525" cap="flat" cmpd="sng" algn="ctr">
                  <a:noFill/>
                  <a:prstDash val="solid"/>
                </a:ln>
                <a:effectLst>
                  <a:outerShdw blurRad="40000" dist="23000" dir="5400000" rotWithShape="0">
                    <a:srgbClr val="000000">
                      <a:alpha val="35000"/>
                    </a:srgbClr>
                  </a:outerShdw>
                </a:effectLst>
              </p:spPr>
              <p:txBody>
                <a:bodyPr wrap="square" rtlCol="0" anchor="ctr">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gradFill>
                      <a:gsLst>
                        <a:gs pos="0">
                          <a:srgbClr val="361C61">
                            <a:lumMod val="75000"/>
                          </a:srgbClr>
                        </a:gs>
                        <a:gs pos="100000">
                          <a:srgbClr val="ED1B24">
                            <a:tint val="50000"/>
                            <a:shade val="100000"/>
                            <a:satMod val="350000"/>
                          </a:srgbClr>
                        </a:gs>
                      </a:gsLst>
                      <a:lin ang="16200000" scaled="0"/>
                    </a:gradFill>
                    <a:effectLst/>
                    <a:uLnTx/>
                    <a:uFillTx/>
                    <a:ea typeface="+mn-ea"/>
                    <a:cs typeface="+mn-cs"/>
                  </a:endParaRPr>
                </a:p>
              </p:txBody>
            </p:sp>
          </p:grpSp>
          <p:sp>
            <p:nvSpPr>
              <p:cNvPr id="62" name="TextBox 61">
                <a:extLst>
                  <a:ext uri="{FF2B5EF4-FFF2-40B4-BE49-F238E27FC236}">
                    <a16:creationId xmlns:a16="http://schemas.microsoft.com/office/drawing/2014/main" id="{7EE76CDB-D97A-A1FF-C021-86C2A80AFF13}"/>
                  </a:ext>
                </a:extLst>
              </p:cNvPr>
              <p:cNvSpPr txBox="1"/>
              <p:nvPr/>
            </p:nvSpPr>
            <p:spPr>
              <a:xfrm>
                <a:off x="5168496" y="3507823"/>
                <a:ext cx="1416294" cy="338553"/>
              </a:xfrm>
              <a:prstGeom prst="rect">
                <a:avLst/>
              </a:prstGeom>
              <a:noFill/>
              <a:effectLst/>
            </p:spPr>
            <p:txBody>
              <a:bodyPr wrap="square" lIns="0" tIns="0" rIns="0" bIns="0" anchor="ctr" anchorCtr="0">
                <a:spAutoFit/>
              </a:bodyPr>
              <a:lstStyle/>
              <a:p>
                <a:pPr algn="ctr" defTabSz="361237">
                  <a:spcBef>
                    <a:spcPts val="222"/>
                  </a:spcBef>
                </a:pPr>
                <a:r>
                  <a:rPr lang="en-US" sz="1100" b="1">
                    <a:solidFill>
                      <a:srgbClr val="FFFFFF"/>
                    </a:solidFill>
                    <a:effectLst>
                      <a:outerShdw blurRad="165100" algn="ctr" rotWithShape="0">
                        <a:prstClr val="black"/>
                      </a:outerShdw>
                    </a:effectLst>
                    <a:ea typeface="Open Sans ExtraBold" panose="020B0606030504020204" pitchFamily="34" charset="0"/>
                    <a:cs typeface="Open Sans ExtraBold" panose="020B0606030504020204" pitchFamily="34" charset="0"/>
                  </a:rPr>
                  <a:t>AI Technology Architecture</a:t>
                </a:r>
              </a:p>
            </p:txBody>
          </p:sp>
          <p:sp>
            <p:nvSpPr>
              <p:cNvPr id="63" name="Rectangle 62">
                <a:extLst>
                  <a:ext uri="{FF2B5EF4-FFF2-40B4-BE49-F238E27FC236}">
                    <a16:creationId xmlns:a16="http://schemas.microsoft.com/office/drawing/2014/main" id="{A3597485-72AA-3E8E-1AE6-7F908AA3FD75}"/>
                  </a:ext>
                </a:extLst>
              </p:cNvPr>
              <p:cNvSpPr/>
              <p:nvPr/>
            </p:nvSpPr>
            <p:spPr>
              <a:xfrm rot="2700000">
                <a:off x="5278787" y="3088692"/>
                <a:ext cx="1176811" cy="1176810"/>
              </a:xfrm>
              <a:prstGeom prst="rect">
                <a:avLst/>
              </a:prstGeom>
              <a:noFill/>
              <a:ln w="9525" cap="flat" cmpd="sng" algn="ctr">
                <a:noFill/>
                <a:prstDash val="solid"/>
              </a:ln>
              <a:effectLst/>
            </p:spPr>
            <p:txBody>
              <a:bodyPr spcFirstLastPara="1" wrap="square" lIns="0" tIns="0" rIns="0" bIns="0" numCol="1" rtlCol="0" anchor="ctr" anchorCtr="0">
                <a:prstTxWarp prst="textArchDown">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FFFFFF"/>
                    </a:solidFill>
                    <a:effectLst/>
                    <a:uLnTx/>
                    <a:uFillTx/>
                    <a:ea typeface="Open Sans ExtraBold" panose="020B0606030504020204" pitchFamily="34" charset="0"/>
                    <a:cs typeface="Open Sans ExtraBold" panose="020B0606030504020204" pitchFamily="34" charset="0"/>
                  </a:rPr>
                  <a:t>Infrastructure</a:t>
                </a:r>
              </a:p>
            </p:txBody>
          </p:sp>
          <p:sp>
            <p:nvSpPr>
              <p:cNvPr id="64" name="Rectangle 63">
                <a:extLst>
                  <a:ext uri="{FF2B5EF4-FFF2-40B4-BE49-F238E27FC236}">
                    <a16:creationId xmlns:a16="http://schemas.microsoft.com/office/drawing/2014/main" id="{14CA6FC1-44D0-3C16-3C12-1FC0CE53ECAA}"/>
                  </a:ext>
                </a:extLst>
              </p:cNvPr>
              <p:cNvSpPr/>
              <p:nvPr/>
            </p:nvSpPr>
            <p:spPr>
              <a:xfrm rot="18900000">
                <a:off x="5278787" y="3088692"/>
                <a:ext cx="1176810" cy="1176811"/>
              </a:xfrm>
              <a:prstGeom prst="rect">
                <a:avLst/>
              </a:prstGeom>
              <a:noFill/>
              <a:ln w="9525" cap="flat" cmpd="sng" algn="ctr">
                <a:noFill/>
                <a:prstDash val="solid"/>
              </a:ln>
              <a:effectLst/>
            </p:spPr>
            <p:txBody>
              <a:bodyPr spcFirstLastPara="1" wrap="square" lIns="0" tIns="0" rIns="0" bIns="0" numCol="1" rtlCol="0" anchor="ctr" anchorCtr="0">
                <a:prstTxWarp prst="textArchDown">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FFFFFF"/>
                    </a:solidFill>
                    <a:effectLst/>
                    <a:uLnTx/>
                    <a:uFillTx/>
                    <a:ea typeface="Open Sans ExtraBold" panose="020B0606030504020204" pitchFamily="34" charset="0"/>
                    <a:cs typeface="Open Sans ExtraBold" panose="020B0606030504020204" pitchFamily="34" charset="0"/>
                  </a:rPr>
                  <a:t>Applications</a:t>
                </a:r>
              </a:p>
            </p:txBody>
          </p:sp>
          <p:sp>
            <p:nvSpPr>
              <p:cNvPr id="65" name="Rectangle 64">
                <a:extLst>
                  <a:ext uri="{FF2B5EF4-FFF2-40B4-BE49-F238E27FC236}">
                    <a16:creationId xmlns:a16="http://schemas.microsoft.com/office/drawing/2014/main" id="{DF9CAA2C-0C86-BB13-AB76-917E076C5624}"/>
                  </a:ext>
                </a:extLst>
              </p:cNvPr>
              <p:cNvSpPr/>
              <p:nvPr/>
            </p:nvSpPr>
            <p:spPr>
              <a:xfrm rot="18900000">
                <a:off x="5278787" y="3088692"/>
                <a:ext cx="1176810" cy="1176811"/>
              </a:xfrm>
              <a:prstGeom prst="rect">
                <a:avLst/>
              </a:prstGeom>
              <a:noFill/>
              <a:ln w="9525" cap="flat" cmpd="sng" algn="ctr">
                <a:noFill/>
                <a:prstDash val="solid"/>
              </a:ln>
              <a:effectLst/>
            </p:spPr>
            <p:txBody>
              <a:bodyPr spcFirstLastPara="1" wrap="square" lIns="0" tIns="0" rIns="0" bIns="0" numCol="1" rtlCol="0" anchor="ctr" anchorCtr="0">
                <a:prstTxWarp prst="textArchUp">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FFFFFF"/>
                    </a:solidFill>
                    <a:effectLst/>
                    <a:uLnTx/>
                    <a:uFillTx/>
                    <a:ea typeface="Open Sans ExtraBold" panose="020B0606030504020204" pitchFamily="34" charset="0"/>
                    <a:cs typeface="Open Sans ExtraBold" panose="020B0606030504020204" pitchFamily="34" charset="0"/>
                  </a:rPr>
                  <a:t>Data</a:t>
                </a:r>
              </a:p>
            </p:txBody>
          </p:sp>
          <p:sp>
            <p:nvSpPr>
              <p:cNvPr id="66" name="Rectangle 65">
                <a:extLst>
                  <a:ext uri="{FF2B5EF4-FFF2-40B4-BE49-F238E27FC236}">
                    <a16:creationId xmlns:a16="http://schemas.microsoft.com/office/drawing/2014/main" id="{3308A067-B151-2F49-A4A1-7E7A60EDBA6C}"/>
                  </a:ext>
                </a:extLst>
              </p:cNvPr>
              <p:cNvSpPr/>
              <p:nvPr/>
            </p:nvSpPr>
            <p:spPr>
              <a:xfrm rot="2700000">
                <a:off x="5278787" y="3088692"/>
                <a:ext cx="1176811" cy="1176810"/>
              </a:xfrm>
              <a:prstGeom prst="rect">
                <a:avLst/>
              </a:prstGeom>
              <a:noFill/>
              <a:ln w="9525" cap="flat" cmpd="sng" algn="ctr">
                <a:noFill/>
                <a:prstDash val="solid"/>
              </a:ln>
              <a:effectLst/>
            </p:spPr>
            <p:txBody>
              <a:bodyPr spcFirstLastPara="1" wrap="square" lIns="0" tIns="0" rIns="0" bIns="0" numCol="1" rtlCol="0" anchor="ctr" anchorCtr="0">
                <a:prstTxWarp prst="textArchUp">
                  <a:avLst/>
                </a:prstTxWarp>
                <a:noAutofit/>
              </a:bodyPr>
              <a:lstStyle/>
              <a:p>
                <a:pPr marL="0" marR="0" lvl="0" indent="0" algn="ctr" defTabSz="361237"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FFFFFF"/>
                    </a:solidFill>
                    <a:effectLst/>
                    <a:uLnTx/>
                    <a:uFillTx/>
                    <a:ea typeface="Open Sans ExtraBold" panose="020B0606030504020204" pitchFamily="34" charset="0"/>
                    <a:cs typeface="Open Sans ExtraBold" panose="020B0606030504020204" pitchFamily="34" charset="0"/>
                  </a:rPr>
                  <a:t>AI Platform</a:t>
                </a:r>
              </a:p>
            </p:txBody>
          </p:sp>
        </p:grpSp>
        <p:grpSp>
          <p:nvGrpSpPr>
            <p:cNvPr id="3" name="Group 2">
              <a:extLst>
                <a:ext uri="{FF2B5EF4-FFF2-40B4-BE49-F238E27FC236}">
                  <a16:creationId xmlns:a16="http://schemas.microsoft.com/office/drawing/2014/main" id="{2406D8EF-9FB4-91EE-0E3B-FE3D6E3AED48}"/>
                </a:ext>
              </a:extLst>
            </p:cNvPr>
            <p:cNvGrpSpPr/>
            <p:nvPr/>
          </p:nvGrpSpPr>
          <p:grpSpPr>
            <a:xfrm>
              <a:off x="8239777" y="2883323"/>
              <a:ext cx="3278491" cy="1587547"/>
              <a:chOff x="8239777" y="2883323"/>
              <a:chExt cx="3278491" cy="1587547"/>
            </a:xfrm>
          </p:grpSpPr>
          <p:sp>
            <p:nvSpPr>
              <p:cNvPr id="55" name="TextBox 54">
                <a:extLst>
                  <a:ext uri="{FF2B5EF4-FFF2-40B4-BE49-F238E27FC236}">
                    <a16:creationId xmlns:a16="http://schemas.microsoft.com/office/drawing/2014/main" id="{E64C2CB5-A795-C46A-640D-BA8642D0BB3C}"/>
                  </a:ext>
                </a:extLst>
              </p:cNvPr>
              <p:cNvSpPr txBox="1"/>
              <p:nvPr/>
            </p:nvSpPr>
            <p:spPr>
              <a:xfrm>
                <a:off x="8239777" y="2883323"/>
                <a:ext cx="3278491" cy="1587547"/>
              </a:xfrm>
              <a:prstGeom prst="rightArrow">
                <a:avLst>
                  <a:gd name="adj1" fmla="val 82346"/>
                  <a:gd name="adj2" fmla="val 50000"/>
                </a:avLst>
              </a:prstGeom>
              <a:gradFill flip="none" rotWithShape="1">
                <a:gsLst>
                  <a:gs pos="0">
                    <a:srgbClr val="2480F5"/>
                  </a:gs>
                  <a:gs pos="100000">
                    <a:srgbClr val="3ACAC8">
                      <a:alpha val="0"/>
                    </a:srgbClr>
                  </a:gs>
                </a:gsLst>
                <a:lin ang="10800000" scaled="1"/>
                <a:tileRect/>
              </a:gradFill>
              <a:effectLst/>
            </p:spPr>
            <p:txBody>
              <a:bodyPr wrap="square" lIns="169333" tIns="84667" bIns="84667" anchor="ctr" anchorCtr="0">
                <a:noAutofit/>
              </a:bodyPr>
              <a:lstStyle/>
              <a:p>
                <a:pPr defTabSz="361237"/>
                <a:r>
                  <a:rPr lang="en-US" sz="2000" b="1" dirty="0">
                    <a:solidFill>
                      <a:srgbClr val="000000"/>
                    </a:solidFill>
                    <a:ea typeface="Open Sans ExtraBold" panose="020B0606030504020204" pitchFamily="34" charset="0"/>
                    <a:cs typeface="Open Sans ExtraBold" panose="020B0606030504020204" pitchFamily="34" charset="0"/>
                  </a:rPr>
                  <a:t>Responsible AI</a:t>
                </a:r>
              </a:p>
              <a:p>
                <a:pPr defTabSz="361237"/>
                <a:r>
                  <a:rPr lang="en-US" sz="1100" dirty="0">
                    <a:solidFill>
                      <a:srgbClr val="000000"/>
                    </a:solidFill>
                    <a:ea typeface="Open Sans Light" panose="020B0606030504020204" pitchFamily="34" charset="0"/>
                    <a:cs typeface="Open Sans Light" panose="020B0606030504020204" pitchFamily="34" charset="0"/>
                  </a:rPr>
                  <a:t>Accountable with HITL</a:t>
                </a:r>
              </a:p>
              <a:p>
                <a:pPr defTabSz="361237"/>
                <a:r>
                  <a:rPr lang="en-US" sz="1100" dirty="0">
                    <a:solidFill>
                      <a:srgbClr val="000000"/>
                    </a:solidFill>
                    <a:ea typeface="Open Sans Light" panose="020B0606030504020204" pitchFamily="34" charset="0"/>
                    <a:cs typeface="Open Sans Light" panose="020B0606030504020204" pitchFamily="34" charset="0"/>
                  </a:rPr>
                  <a:t>Transparency</a:t>
                </a:r>
              </a:p>
              <a:p>
                <a:pPr defTabSz="361237"/>
                <a:r>
                  <a:rPr lang="en-US" sz="1100" dirty="0">
                    <a:solidFill>
                      <a:srgbClr val="000000"/>
                    </a:solidFill>
                    <a:ea typeface="Open Sans Light" panose="020B0606030504020204" pitchFamily="34" charset="0"/>
                    <a:cs typeface="Open Sans Light" panose="020B0606030504020204" pitchFamily="34" charset="0"/>
                  </a:rPr>
                  <a:t>Fairness &amp; Lack of Bias</a:t>
                </a:r>
              </a:p>
              <a:p>
                <a:pPr defTabSz="361237"/>
                <a:r>
                  <a:rPr lang="en-US" sz="1100" dirty="0">
                    <a:solidFill>
                      <a:srgbClr val="000000"/>
                    </a:solidFill>
                    <a:ea typeface="Open Sans Light" panose="020B0606030504020204" pitchFamily="34" charset="0"/>
                    <a:cs typeface="Open Sans Light" panose="020B0606030504020204" pitchFamily="34" charset="0"/>
                  </a:rPr>
                  <a:t>Explainability &amp; Reliability</a:t>
                </a:r>
              </a:p>
            </p:txBody>
          </p:sp>
          <p:sp>
            <p:nvSpPr>
              <p:cNvPr id="6" name="TextBox 5">
                <a:extLst>
                  <a:ext uri="{FF2B5EF4-FFF2-40B4-BE49-F238E27FC236}">
                    <a16:creationId xmlns:a16="http://schemas.microsoft.com/office/drawing/2014/main" id="{B0525A1C-A73E-58E7-B004-4FC0D13CF28A}"/>
                  </a:ext>
                </a:extLst>
              </p:cNvPr>
              <p:cNvSpPr txBox="1"/>
              <p:nvPr/>
            </p:nvSpPr>
            <p:spPr>
              <a:xfrm>
                <a:off x="9928682" y="3437046"/>
                <a:ext cx="1532792" cy="600164"/>
              </a:xfrm>
              <a:prstGeom prst="rect">
                <a:avLst/>
              </a:prstGeom>
              <a:noFill/>
            </p:spPr>
            <p:txBody>
              <a:bodyPr wrap="none" lIns="91440" rtlCol="0">
                <a:spAutoFit/>
              </a:bodyPr>
              <a:lstStyle/>
              <a:p>
                <a:pPr>
                  <a:buClr>
                    <a:schemeClr val="tx2"/>
                  </a:buClr>
                </a:pPr>
                <a:r>
                  <a:rPr lang="en-US" sz="1100">
                    <a:solidFill>
                      <a:srgbClr val="000000"/>
                    </a:solidFill>
                    <a:ea typeface="Open Sans Light" panose="020B0606030504020204" pitchFamily="34" charset="0"/>
                    <a:cs typeface="Open Sans Light" panose="020B0606030504020204" pitchFamily="34" charset="0"/>
                  </a:rPr>
                  <a:t>Compliance</a:t>
                </a:r>
              </a:p>
              <a:p>
                <a:pPr>
                  <a:buClr>
                    <a:schemeClr val="tx2"/>
                  </a:buClr>
                </a:pPr>
                <a:r>
                  <a:rPr lang="en-US" sz="1100">
                    <a:solidFill>
                      <a:srgbClr val="000000"/>
                    </a:solidFill>
                    <a:ea typeface="Open Sans Light" panose="020B0606030504020204" pitchFamily="34" charset="0"/>
                    <a:cs typeface="Open Sans Light" panose="020B0606030504020204" pitchFamily="34" charset="0"/>
                  </a:rPr>
                  <a:t>Security &amp; Resilience</a:t>
                </a:r>
                <a:endParaRPr lang="en-GB" sz="1100"/>
              </a:p>
              <a:p>
                <a:pPr>
                  <a:buClr>
                    <a:schemeClr val="tx2"/>
                  </a:buClr>
                </a:pPr>
                <a:r>
                  <a:rPr lang="en-US" sz="1100">
                    <a:solidFill>
                      <a:srgbClr val="000000"/>
                    </a:solidFill>
                    <a:ea typeface="Open Sans Light" panose="020B0606030504020204" pitchFamily="34" charset="0"/>
                    <a:cs typeface="Open Sans Light" panose="020B0606030504020204" pitchFamily="34" charset="0"/>
                  </a:rPr>
                  <a:t>Privacy Protection</a:t>
                </a:r>
              </a:p>
            </p:txBody>
          </p:sp>
        </p:grpSp>
      </p:grpSp>
    </p:spTree>
    <p:extLst>
      <p:ext uri="{BB962C8B-B14F-4D97-AF65-F5344CB8AC3E}">
        <p14:creationId xmlns:p14="http://schemas.microsoft.com/office/powerpoint/2010/main" val="812931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B5911D-B26F-4DA3-8B59-6A1149FD1A52}"/>
              </a:ext>
            </a:extLst>
          </p:cNvPr>
          <p:cNvSpPr>
            <a:spLocks noGrp="1"/>
          </p:cNvSpPr>
          <p:nvPr>
            <p:ph type="title"/>
          </p:nvPr>
        </p:nvSpPr>
        <p:spPr/>
        <p:txBody>
          <a:bodyPr>
            <a:normAutofit/>
          </a:bodyPr>
          <a:lstStyle/>
          <a:p>
            <a:r>
              <a:rPr lang="en-US" dirty="0"/>
              <a:t>Strategy &amp; Oversight: Governance </a:t>
            </a:r>
            <a:r>
              <a:rPr lang="en-US" b="1" i="1" u="sng" dirty="0"/>
              <a:t>is</a:t>
            </a:r>
            <a:r>
              <a:rPr lang="en-US" dirty="0"/>
              <a:t> Strategy</a:t>
            </a:r>
            <a:br>
              <a:rPr lang="en-US" dirty="0"/>
            </a:br>
            <a:r>
              <a:rPr lang="en-US" sz="2000" b="1" dirty="0"/>
              <a:t>Enterprises are linking strategy to governance, but full alignment is far off for most.</a:t>
            </a:r>
            <a:endParaRPr lang="en-US" b="1" dirty="0"/>
          </a:p>
        </p:txBody>
      </p:sp>
      <p:sp>
        <p:nvSpPr>
          <p:cNvPr id="14" name="Partial Circle 13">
            <a:extLst>
              <a:ext uri="{FF2B5EF4-FFF2-40B4-BE49-F238E27FC236}">
                <a16:creationId xmlns:a16="http://schemas.microsoft.com/office/drawing/2014/main" id="{42F036AC-4BB3-EE91-1B99-F1033D238E9F}"/>
              </a:ext>
            </a:extLst>
          </p:cNvPr>
          <p:cNvSpPr/>
          <p:nvPr/>
        </p:nvSpPr>
        <p:spPr>
          <a:xfrm>
            <a:off x="1082228" y="1901811"/>
            <a:ext cx="3581400" cy="3581400"/>
          </a:xfrm>
          <a:prstGeom prst="pie">
            <a:avLst>
              <a:gd name="adj1" fmla="val 16249389"/>
              <a:gd name="adj2" fmla="val 3917867"/>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181F496D-A52C-64DD-89BD-3CC49A5BDF1E}"/>
              </a:ext>
            </a:extLst>
          </p:cNvPr>
          <p:cNvSpPr txBox="1"/>
          <p:nvPr/>
        </p:nvSpPr>
        <p:spPr>
          <a:xfrm>
            <a:off x="2987794" y="2650097"/>
            <a:ext cx="1441420" cy="830997"/>
          </a:xfrm>
          <a:prstGeom prst="rect">
            <a:avLst/>
          </a:prstGeom>
          <a:noFill/>
        </p:spPr>
        <p:txBody>
          <a:bodyPr wrap="none" lIns="91440" rtlCol="0">
            <a:spAutoFit/>
          </a:bodyPr>
          <a:lstStyle/>
          <a:p>
            <a:pPr>
              <a:spcAft>
                <a:spcPts val="600"/>
              </a:spcAft>
              <a:buClr>
                <a:schemeClr val="tx2"/>
              </a:buClr>
            </a:pPr>
            <a:r>
              <a:rPr lang="en-GB" sz="4800" b="1">
                <a:solidFill>
                  <a:schemeClr val="bg1"/>
                </a:solidFill>
              </a:rPr>
              <a:t>40%</a:t>
            </a:r>
          </a:p>
        </p:txBody>
      </p:sp>
      <p:sp>
        <p:nvSpPr>
          <p:cNvPr id="16" name="TextBox 15">
            <a:extLst>
              <a:ext uri="{FF2B5EF4-FFF2-40B4-BE49-F238E27FC236}">
                <a16:creationId xmlns:a16="http://schemas.microsoft.com/office/drawing/2014/main" id="{2CCD7689-AB2C-7C0F-7B23-B7831E4C5837}"/>
              </a:ext>
            </a:extLst>
          </p:cNvPr>
          <p:cNvSpPr txBox="1"/>
          <p:nvPr/>
        </p:nvSpPr>
        <p:spPr>
          <a:xfrm>
            <a:off x="359579" y="1832668"/>
            <a:ext cx="2513349" cy="1477328"/>
          </a:xfrm>
          <a:prstGeom prst="rect">
            <a:avLst/>
          </a:prstGeom>
          <a:noFill/>
        </p:spPr>
        <p:txBody>
          <a:bodyPr wrap="square" lIns="91440" rtlCol="0">
            <a:spAutoFit/>
          </a:bodyPr>
          <a:lstStyle/>
          <a:p>
            <a:pPr>
              <a:spcAft>
                <a:spcPts val="600"/>
              </a:spcAft>
              <a:buClr>
                <a:schemeClr val="tx2"/>
              </a:buClr>
            </a:pPr>
            <a:r>
              <a:rPr lang="en-GB" dirty="0"/>
              <a:t>Have linked business strategy more closely to governance as a result of the adoption of AI technologies.</a:t>
            </a:r>
          </a:p>
        </p:txBody>
      </p:sp>
      <p:sp>
        <p:nvSpPr>
          <p:cNvPr id="17" name="TextBox 16">
            <a:extLst>
              <a:ext uri="{FF2B5EF4-FFF2-40B4-BE49-F238E27FC236}">
                <a16:creationId xmlns:a16="http://schemas.microsoft.com/office/drawing/2014/main" id="{F4B91448-89FE-63BE-417C-54F4B907B122}"/>
              </a:ext>
            </a:extLst>
          </p:cNvPr>
          <p:cNvSpPr txBox="1"/>
          <p:nvPr/>
        </p:nvSpPr>
        <p:spPr>
          <a:xfrm>
            <a:off x="1665515" y="6161790"/>
            <a:ext cx="10875727" cy="430887"/>
          </a:xfrm>
          <a:prstGeom prst="rect">
            <a:avLst/>
          </a:prstGeom>
          <a:noFill/>
        </p:spPr>
        <p:txBody>
          <a:bodyPr wrap="square" lIns="91440" rtlCol="0">
            <a:spAutoFit/>
          </a:bodyPr>
          <a:lstStyle/>
          <a:p>
            <a:pPr>
              <a:spcAft>
                <a:spcPts val="600"/>
              </a:spcAft>
              <a:buClr>
                <a:schemeClr val="tx2"/>
              </a:buClr>
            </a:pPr>
            <a:r>
              <a:rPr lang="en-US" sz="1100" dirty="0"/>
              <a:t>Source: IDC's </a:t>
            </a:r>
            <a:r>
              <a:rPr lang="en-US" sz="1100" i="1" dirty="0"/>
              <a:t>Future Enterprise Resiliency &amp; Spending Survey </a:t>
            </a:r>
            <a:r>
              <a:rPr lang="en-US" sz="1100" dirty="0"/>
              <a:t>— Wave 7, July 2024 (n = 891)</a:t>
            </a:r>
            <a:r>
              <a:rPr lang="en-GB" sz="1100" dirty="0"/>
              <a:t>. What specific changes to governance have been made as a result of the adoption of AI technologies? Which of these statements best describes the extent to which your AI governance activities are aligned with your AI strategy?</a:t>
            </a:r>
          </a:p>
        </p:txBody>
      </p:sp>
      <p:sp>
        <p:nvSpPr>
          <p:cNvPr id="18" name="TextBox 17">
            <a:extLst>
              <a:ext uri="{FF2B5EF4-FFF2-40B4-BE49-F238E27FC236}">
                <a16:creationId xmlns:a16="http://schemas.microsoft.com/office/drawing/2014/main" id="{1B7C4DB1-C025-3F1E-9224-2FD38416E108}"/>
              </a:ext>
            </a:extLst>
          </p:cNvPr>
          <p:cNvSpPr txBox="1"/>
          <p:nvPr/>
        </p:nvSpPr>
        <p:spPr>
          <a:xfrm>
            <a:off x="5499204" y="2006500"/>
            <a:ext cx="6428748" cy="369332"/>
          </a:xfrm>
          <a:prstGeom prst="rect">
            <a:avLst/>
          </a:prstGeom>
          <a:noFill/>
        </p:spPr>
        <p:txBody>
          <a:bodyPr wrap="none" lIns="91440" rtlCol="0">
            <a:spAutoFit/>
          </a:bodyPr>
          <a:lstStyle/>
          <a:p>
            <a:pPr>
              <a:spcAft>
                <a:spcPts val="600"/>
              </a:spcAft>
              <a:buClr>
                <a:schemeClr val="tx2"/>
              </a:buClr>
            </a:pPr>
            <a:r>
              <a:rPr lang="en-GB" dirty="0"/>
              <a:t>But only 15% have embedded governance into AI strategy.</a:t>
            </a:r>
          </a:p>
        </p:txBody>
      </p:sp>
      <p:sp>
        <p:nvSpPr>
          <p:cNvPr id="23" name="TextBox 22">
            <a:extLst>
              <a:ext uri="{FF2B5EF4-FFF2-40B4-BE49-F238E27FC236}">
                <a16:creationId xmlns:a16="http://schemas.microsoft.com/office/drawing/2014/main" id="{EF8AF808-FE83-5AE2-B321-01CF5AC26824}"/>
              </a:ext>
            </a:extLst>
          </p:cNvPr>
          <p:cNvSpPr txBox="1"/>
          <p:nvPr/>
        </p:nvSpPr>
        <p:spPr>
          <a:xfrm>
            <a:off x="11381752" y="435627"/>
            <a:ext cx="511680" cy="215444"/>
          </a:xfrm>
          <a:prstGeom prst="rect">
            <a:avLst/>
          </a:prstGeom>
          <a:noFill/>
        </p:spPr>
        <p:txBody>
          <a:bodyPr wrap="none" lIns="91440" rtlCol="0">
            <a:spAutoFit/>
          </a:bodyPr>
          <a:lstStyle/>
          <a:p>
            <a:pPr algn="r">
              <a:buClr>
                <a:schemeClr val="tx2"/>
              </a:buClr>
            </a:pPr>
            <a:r>
              <a:rPr lang="en-GB" sz="800" b="1">
                <a:solidFill>
                  <a:schemeClr val="bg2">
                    <a:lumMod val="75000"/>
                  </a:schemeClr>
                </a:solidFill>
              </a:rPr>
              <a:t>IT GRC</a:t>
            </a:r>
          </a:p>
        </p:txBody>
      </p:sp>
      <p:sp>
        <p:nvSpPr>
          <p:cNvPr id="29" name="TextBox 28">
            <a:extLst>
              <a:ext uri="{FF2B5EF4-FFF2-40B4-BE49-F238E27FC236}">
                <a16:creationId xmlns:a16="http://schemas.microsoft.com/office/drawing/2014/main" id="{E6B2420D-A18C-FE8F-7D01-477759FC0120}"/>
              </a:ext>
            </a:extLst>
          </p:cNvPr>
          <p:cNvSpPr txBox="1"/>
          <p:nvPr/>
        </p:nvSpPr>
        <p:spPr>
          <a:xfrm>
            <a:off x="11279161" y="50953"/>
            <a:ext cx="614271" cy="338554"/>
          </a:xfrm>
          <a:prstGeom prst="rect">
            <a:avLst/>
          </a:prstGeom>
          <a:noFill/>
        </p:spPr>
        <p:txBody>
          <a:bodyPr wrap="none" lIns="91440" rtlCol="0">
            <a:spAutoFit/>
          </a:bodyPr>
          <a:lstStyle/>
          <a:p>
            <a:pPr algn="r">
              <a:buClr>
                <a:schemeClr val="tx2"/>
              </a:buClr>
            </a:pPr>
            <a:r>
              <a:rPr lang="en-GB" sz="800" b="1">
                <a:solidFill>
                  <a:schemeClr val="accent5">
                    <a:lumMod val="75000"/>
                  </a:schemeClr>
                </a:solidFill>
              </a:rPr>
              <a:t>CEO</a:t>
            </a:r>
          </a:p>
          <a:p>
            <a:pPr algn="r">
              <a:buClr>
                <a:schemeClr val="tx2"/>
              </a:buClr>
            </a:pPr>
            <a:r>
              <a:rPr lang="en-GB" sz="800" b="1">
                <a:solidFill>
                  <a:schemeClr val="accent5">
                    <a:lumMod val="75000"/>
                  </a:schemeClr>
                </a:solidFill>
              </a:rPr>
              <a:t>CIO/CTO</a:t>
            </a:r>
          </a:p>
        </p:txBody>
      </p:sp>
      <p:sp>
        <p:nvSpPr>
          <p:cNvPr id="34" name="TextBox 33">
            <a:extLst>
              <a:ext uri="{FF2B5EF4-FFF2-40B4-BE49-F238E27FC236}">
                <a16:creationId xmlns:a16="http://schemas.microsoft.com/office/drawing/2014/main" id="{F4D6116B-CCA8-8132-7B29-22367CBF61DA}"/>
              </a:ext>
            </a:extLst>
          </p:cNvPr>
          <p:cNvSpPr txBox="1"/>
          <p:nvPr/>
        </p:nvSpPr>
        <p:spPr>
          <a:xfrm>
            <a:off x="11497850" y="782314"/>
            <a:ext cx="375424" cy="215444"/>
          </a:xfrm>
          <a:prstGeom prst="rect">
            <a:avLst/>
          </a:prstGeom>
          <a:noFill/>
        </p:spPr>
        <p:txBody>
          <a:bodyPr wrap="none" lIns="91440" rtlCol="0">
            <a:spAutoFit/>
          </a:bodyPr>
          <a:lstStyle/>
          <a:p>
            <a:pPr algn="r">
              <a:buClr>
                <a:schemeClr val="tx2"/>
              </a:buClr>
            </a:pPr>
            <a:r>
              <a:rPr lang="en-GB" sz="800" b="1" err="1">
                <a:solidFill>
                  <a:schemeClr val="accent4">
                    <a:lumMod val="75000"/>
                  </a:schemeClr>
                </a:solidFill>
              </a:rPr>
              <a:t>LoB</a:t>
            </a:r>
            <a:endParaRPr lang="en-GB" sz="800" b="1">
              <a:solidFill>
                <a:schemeClr val="accent4">
                  <a:lumMod val="75000"/>
                </a:schemeClr>
              </a:solidFill>
            </a:endParaRPr>
          </a:p>
        </p:txBody>
      </p:sp>
      <p:sp>
        <p:nvSpPr>
          <p:cNvPr id="35" name="Arrow: Right 34">
            <a:extLst>
              <a:ext uri="{FF2B5EF4-FFF2-40B4-BE49-F238E27FC236}">
                <a16:creationId xmlns:a16="http://schemas.microsoft.com/office/drawing/2014/main" id="{FBA5058C-0D02-B78D-1F0C-218E2B901F90}"/>
              </a:ext>
            </a:extLst>
          </p:cNvPr>
          <p:cNvSpPr/>
          <p:nvPr/>
        </p:nvSpPr>
        <p:spPr>
          <a:xfrm>
            <a:off x="5053781" y="3429000"/>
            <a:ext cx="1167190" cy="641555"/>
          </a:xfrm>
          <a:prstGeom prst="rightArrow">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9" name="Picture 58">
            <a:extLst>
              <a:ext uri="{FF2B5EF4-FFF2-40B4-BE49-F238E27FC236}">
                <a16:creationId xmlns:a16="http://schemas.microsoft.com/office/drawing/2014/main" id="{ECD760A6-653F-DDD1-D5E7-F701E6DA1DD9}"/>
              </a:ext>
            </a:extLst>
          </p:cNvPr>
          <p:cNvPicPr>
            <a:picLocks noChangeAspect="1"/>
          </p:cNvPicPr>
          <p:nvPr/>
        </p:nvPicPr>
        <p:blipFill rotWithShape="1">
          <a:blip r:embed="rId3"/>
          <a:srcRect l="20535" t="9236" r="16197" b="28074"/>
          <a:stretch/>
        </p:blipFill>
        <p:spPr>
          <a:xfrm>
            <a:off x="11866839" y="50953"/>
            <a:ext cx="296276" cy="312678"/>
          </a:xfrm>
          <a:prstGeom prst="rect">
            <a:avLst/>
          </a:prstGeom>
        </p:spPr>
      </p:pic>
      <p:pic>
        <p:nvPicPr>
          <p:cNvPr id="60" name="Picture 59">
            <a:extLst>
              <a:ext uri="{FF2B5EF4-FFF2-40B4-BE49-F238E27FC236}">
                <a16:creationId xmlns:a16="http://schemas.microsoft.com/office/drawing/2014/main" id="{DED2F54E-65CB-3FF4-0D94-48D386F0A39A}"/>
              </a:ext>
            </a:extLst>
          </p:cNvPr>
          <p:cNvPicPr>
            <a:picLocks noChangeAspect="1"/>
          </p:cNvPicPr>
          <p:nvPr/>
        </p:nvPicPr>
        <p:blipFill rotWithShape="1">
          <a:blip r:embed="rId4"/>
          <a:srcRect l="20418" t="15320" r="16208" b="25908"/>
          <a:stretch/>
        </p:blipFill>
        <p:spPr>
          <a:xfrm>
            <a:off x="11895225" y="384514"/>
            <a:ext cx="296775" cy="312677"/>
          </a:xfrm>
          <a:prstGeom prst="rect">
            <a:avLst/>
          </a:prstGeom>
        </p:spPr>
      </p:pic>
      <p:pic>
        <p:nvPicPr>
          <p:cNvPr id="61" name="Picture 60">
            <a:extLst>
              <a:ext uri="{FF2B5EF4-FFF2-40B4-BE49-F238E27FC236}">
                <a16:creationId xmlns:a16="http://schemas.microsoft.com/office/drawing/2014/main" id="{CF78BF41-8E0A-6424-74FA-7570CCFC4488}"/>
              </a:ext>
            </a:extLst>
          </p:cNvPr>
          <p:cNvPicPr>
            <a:picLocks noChangeAspect="1"/>
          </p:cNvPicPr>
          <p:nvPr/>
        </p:nvPicPr>
        <p:blipFill rotWithShape="1">
          <a:blip r:embed="rId5"/>
          <a:srcRect l="12432" t="20707" r="12546" b="20110"/>
          <a:stretch/>
        </p:blipFill>
        <p:spPr>
          <a:xfrm>
            <a:off x="11815952" y="770737"/>
            <a:ext cx="347163" cy="282069"/>
          </a:xfrm>
          <a:prstGeom prst="rect">
            <a:avLst/>
          </a:prstGeom>
        </p:spPr>
      </p:pic>
      <p:pic>
        <p:nvPicPr>
          <p:cNvPr id="7" name="Picture 6">
            <a:extLst>
              <a:ext uri="{FF2B5EF4-FFF2-40B4-BE49-F238E27FC236}">
                <a16:creationId xmlns:a16="http://schemas.microsoft.com/office/drawing/2014/main" id="{4D8B6E55-19E5-1210-6195-E0867B3BFFFA}"/>
              </a:ext>
            </a:extLst>
          </p:cNvPr>
          <p:cNvPicPr>
            <a:picLocks noChangeAspect="1"/>
          </p:cNvPicPr>
          <p:nvPr/>
        </p:nvPicPr>
        <p:blipFill>
          <a:blip r:embed="rId6"/>
          <a:stretch>
            <a:fillRect/>
          </a:stretch>
        </p:blipFill>
        <p:spPr>
          <a:xfrm>
            <a:off x="6492510" y="2427319"/>
            <a:ext cx="5480779" cy="3444539"/>
          </a:xfrm>
          <a:prstGeom prst="rect">
            <a:avLst/>
          </a:prstGeom>
        </p:spPr>
      </p:pic>
    </p:spTree>
    <p:extLst>
      <p:ext uri="{BB962C8B-B14F-4D97-AF65-F5344CB8AC3E}">
        <p14:creationId xmlns:p14="http://schemas.microsoft.com/office/powerpoint/2010/main" val="153494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01043F-6467-1B3C-C7EF-FE7ECC60E6B5}"/>
              </a:ext>
            </a:extLst>
          </p:cNvPr>
          <p:cNvPicPr>
            <a:picLocks noChangeAspect="1"/>
          </p:cNvPicPr>
          <p:nvPr/>
        </p:nvPicPr>
        <p:blipFill>
          <a:blip r:embed="rId3"/>
          <a:stretch>
            <a:fillRect/>
          </a:stretch>
        </p:blipFill>
        <p:spPr>
          <a:xfrm>
            <a:off x="0" y="1699406"/>
            <a:ext cx="9077731" cy="4718713"/>
          </a:xfrm>
          <a:prstGeom prst="rect">
            <a:avLst/>
          </a:prstGeom>
        </p:spPr>
      </p:pic>
      <p:sp>
        <p:nvSpPr>
          <p:cNvPr id="8" name="Rectangle 7">
            <a:extLst>
              <a:ext uri="{FF2B5EF4-FFF2-40B4-BE49-F238E27FC236}">
                <a16:creationId xmlns:a16="http://schemas.microsoft.com/office/drawing/2014/main" id="{A2FBA9A2-3643-70C2-48E4-2FE41C528EAD}"/>
              </a:ext>
            </a:extLst>
          </p:cNvPr>
          <p:cNvSpPr/>
          <p:nvPr/>
        </p:nvSpPr>
        <p:spPr>
          <a:xfrm>
            <a:off x="115747" y="1030148"/>
            <a:ext cx="12076253" cy="657906"/>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8DCDBA5-2716-1A32-EB9E-626E452DE079}"/>
              </a:ext>
            </a:extLst>
          </p:cNvPr>
          <p:cNvSpPr>
            <a:spLocks noGrp="1"/>
          </p:cNvSpPr>
          <p:nvPr>
            <p:ph type="title"/>
          </p:nvPr>
        </p:nvSpPr>
        <p:spPr/>
        <p:txBody>
          <a:bodyPr/>
          <a:lstStyle/>
          <a:p>
            <a:r>
              <a:rPr lang="en-GB"/>
              <a:t>Governance is fragmented by nature</a:t>
            </a:r>
          </a:p>
        </p:txBody>
      </p:sp>
      <p:sp>
        <p:nvSpPr>
          <p:cNvPr id="7" name="TextBox 6">
            <a:extLst>
              <a:ext uri="{FF2B5EF4-FFF2-40B4-BE49-F238E27FC236}">
                <a16:creationId xmlns:a16="http://schemas.microsoft.com/office/drawing/2014/main" id="{AA3E10A6-EED5-21B9-1426-1652958308FD}"/>
              </a:ext>
            </a:extLst>
          </p:cNvPr>
          <p:cNvSpPr txBox="1"/>
          <p:nvPr/>
        </p:nvSpPr>
        <p:spPr>
          <a:xfrm>
            <a:off x="343383" y="1041722"/>
            <a:ext cx="11659564" cy="646331"/>
          </a:xfrm>
          <a:prstGeom prst="rect">
            <a:avLst/>
          </a:prstGeom>
          <a:noFill/>
        </p:spPr>
        <p:txBody>
          <a:bodyPr wrap="square" lIns="91440" rtlCol="0">
            <a:spAutoFit/>
          </a:bodyPr>
          <a:lstStyle/>
          <a:p>
            <a:pPr>
              <a:spcAft>
                <a:spcPts val="600"/>
              </a:spcAft>
              <a:buClr>
                <a:schemeClr val="tx2"/>
              </a:buClr>
            </a:pPr>
            <a:r>
              <a:rPr lang="en-GB" b="1">
                <a:solidFill>
                  <a:schemeClr val="bg1"/>
                </a:solidFill>
              </a:rPr>
              <a:t>Which existing governance programs in your organization are being utilized to guide and manage your AI risk and governance strategy?</a:t>
            </a:r>
          </a:p>
        </p:txBody>
      </p:sp>
      <p:sp>
        <p:nvSpPr>
          <p:cNvPr id="9" name="TextBox 8">
            <a:extLst>
              <a:ext uri="{FF2B5EF4-FFF2-40B4-BE49-F238E27FC236}">
                <a16:creationId xmlns:a16="http://schemas.microsoft.com/office/drawing/2014/main" id="{A99A3664-706D-3FEF-081D-0B88874DCA07}"/>
              </a:ext>
            </a:extLst>
          </p:cNvPr>
          <p:cNvSpPr txBox="1"/>
          <p:nvPr/>
        </p:nvSpPr>
        <p:spPr>
          <a:xfrm>
            <a:off x="1665515" y="6382926"/>
            <a:ext cx="10875727" cy="261610"/>
          </a:xfrm>
          <a:prstGeom prst="rect">
            <a:avLst/>
          </a:prstGeom>
          <a:noFill/>
        </p:spPr>
        <p:txBody>
          <a:bodyPr wrap="square" lIns="91440" rtlCol="0">
            <a:spAutoFit/>
          </a:bodyPr>
          <a:lstStyle/>
          <a:p>
            <a:pPr>
              <a:spcAft>
                <a:spcPts val="600"/>
              </a:spcAft>
              <a:buClr>
                <a:schemeClr val="tx2"/>
              </a:buClr>
            </a:pPr>
            <a:r>
              <a:rPr lang="en-US" sz="1100" dirty="0"/>
              <a:t>Source: IDC's </a:t>
            </a:r>
            <a:r>
              <a:rPr lang="en-US" sz="1100" i="1" dirty="0"/>
              <a:t>Future Enterprise Resiliency &amp; Spending Survey </a:t>
            </a:r>
            <a:r>
              <a:rPr lang="en-US" sz="1100" dirty="0"/>
              <a:t>— Wave 7, July 2024 (n = 891)</a:t>
            </a:r>
            <a:r>
              <a:rPr lang="en-GB" sz="1100" dirty="0"/>
              <a:t>.</a:t>
            </a:r>
          </a:p>
        </p:txBody>
      </p:sp>
      <p:sp>
        <p:nvSpPr>
          <p:cNvPr id="10" name="Rectangle: Rounded Corners 9">
            <a:extLst>
              <a:ext uri="{FF2B5EF4-FFF2-40B4-BE49-F238E27FC236}">
                <a16:creationId xmlns:a16="http://schemas.microsoft.com/office/drawing/2014/main" id="{907DEAE0-2650-4231-C82B-98A1C7DA3C59}"/>
              </a:ext>
            </a:extLst>
          </p:cNvPr>
          <p:cNvSpPr/>
          <p:nvPr/>
        </p:nvSpPr>
        <p:spPr>
          <a:xfrm>
            <a:off x="8232388" y="1817728"/>
            <a:ext cx="3884859" cy="4715570"/>
          </a:xfrm>
          <a:prstGeom prst="roundRect">
            <a:avLst>
              <a:gd name="adj" fmla="val 3830"/>
            </a:avLst>
          </a:prstGeom>
          <a:solidFill>
            <a:srgbClr val="92D05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1600" dirty="0">
                <a:latin typeface="Calibri" panose="020F0502020204030204" pitchFamily="34" charset="0"/>
                <a:ea typeface="Calibri" panose="020F0502020204030204" pitchFamily="34" charset="0"/>
                <a:cs typeface="Calibri" panose="020F0502020204030204" pitchFamily="34" charset="0"/>
              </a:rPr>
              <a:t>AI governance can overwhelm organizations, as they don't know where to start, how to meld the various elements of governance together, and where to prioritize efforts. </a:t>
            </a:r>
            <a:r>
              <a:rPr lang="en-GB" sz="1600" kern="100" dirty="0">
                <a:effectLst/>
                <a:latin typeface="Calibri" panose="020F0502020204030204" pitchFamily="34" charset="0"/>
                <a:ea typeface="Times New Roman" panose="02020603050405020304" pitchFamily="18" charset="0"/>
                <a:cs typeface="Times New Roman" panose="02020603050405020304" pitchFamily="18" charset="0"/>
              </a:rPr>
              <a:t>Enterprises may start their AI governance journey from any of these existing governance programs; the challenge is to unify the various parts of governance into one cohesive approach. Lead with strategy, prioritize the important elements, and expand your governance approach to eventually encompass all elements.</a:t>
            </a:r>
          </a:p>
          <a:p>
            <a:endParaRPr lang="en-GB" sz="1600" kern="100" dirty="0">
              <a:latin typeface="Calibri" panose="020F0502020204030204" pitchFamily="34" charset="0"/>
              <a:ea typeface="Times New Roman" panose="02020603050405020304" pitchFamily="18" charset="0"/>
              <a:cs typeface="Times New Roman" panose="02020603050405020304" pitchFamily="18" charset="0"/>
            </a:endParaRPr>
          </a:p>
          <a:p>
            <a:r>
              <a:rPr lang="en-GB" sz="1600" dirty="0">
                <a:effectLst/>
                <a:latin typeface="Calibri" panose="020F0502020204030204" pitchFamily="34" charset="0"/>
                <a:cs typeface="Times New Roman" panose="02020603050405020304" pitchFamily="18" charset="0"/>
              </a:rPr>
              <a:t>Prioritization is key, but it must be done in conjunction with the enterprise's risk appetite. At minimum, have security, data governance, and compliance at the top of your to-do list.</a:t>
            </a:r>
            <a:endParaRPr lang="en-GB" sz="1600" dirty="0"/>
          </a:p>
        </p:txBody>
      </p:sp>
    </p:spTree>
    <p:extLst>
      <p:ext uri="{BB962C8B-B14F-4D97-AF65-F5344CB8AC3E}">
        <p14:creationId xmlns:p14="http://schemas.microsoft.com/office/powerpoint/2010/main" val="1698315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096E8-AFB2-9FEB-75D7-1AF04927CAD1}"/>
              </a:ext>
            </a:extLst>
          </p:cNvPr>
          <p:cNvSpPr>
            <a:spLocks noGrp="1"/>
          </p:cNvSpPr>
          <p:nvPr>
            <p:ph type="title"/>
          </p:nvPr>
        </p:nvSpPr>
        <p:spPr/>
        <p:txBody>
          <a:bodyPr/>
          <a:lstStyle/>
          <a:p>
            <a:r>
              <a:rPr lang="en-GB"/>
              <a:t>Organization &amp; Culture</a:t>
            </a:r>
          </a:p>
        </p:txBody>
      </p:sp>
      <p:graphicFrame>
        <p:nvGraphicFramePr>
          <p:cNvPr id="5" name="Diagram 4">
            <a:extLst>
              <a:ext uri="{FF2B5EF4-FFF2-40B4-BE49-F238E27FC236}">
                <a16:creationId xmlns:a16="http://schemas.microsoft.com/office/drawing/2014/main" id="{FE828FD0-0005-2352-F1BE-3DAFBC733909}"/>
              </a:ext>
            </a:extLst>
          </p:cNvPr>
          <p:cNvGraphicFramePr/>
          <p:nvPr>
            <p:extLst>
              <p:ext uri="{D42A27DB-BD31-4B8C-83A1-F6EECF244321}">
                <p14:modId xmlns:p14="http://schemas.microsoft.com/office/powerpoint/2010/main" val="997805300"/>
              </p:ext>
            </p:extLst>
          </p:nvPr>
        </p:nvGraphicFramePr>
        <p:xfrm>
          <a:off x="1092967" y="1024467"/>
          <a:ext cx="9997440" cy="9364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Content Placeholder 2">
            <a:extLst>
              <a:ext uri="{FF2B5EF4-FFF2-40B4-BE49-F238E27FC236}">
                <a16:creationId xmlns:a16="http://schemas.microsoft.com/office/drawing/2014/main" id="{2AE66674-E0EB-26D0-6FD4-53DF36C28C75}"/>
              </a:ext>
            </a:extLst>
          </p:cNvPr>
          <p:cNvSpPr txBox="1">
            <a:spLocks/>
          </p:cNvSpPr>
          <p:nvPr/>
        </p:nvSpPr>
        <p:spPr>
          <a:xfrm>
            <a:off x="3116826" y="2335701"/>
            <a:ext cx="7973581" cy="273924"/>
          </a:xfrm>
          <a:prstGeom prst="rect">
            <a:avLst/>
          </a:prstGeom>
          <a:solidFill>
            <a:schemeClr val="accent3">
              <a:lumMod val="20000"/>
              <a:lumOff val="80000"/>
            </a:schemeClr>
          </a:solid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pPr algn="ctr"/>
            <a:r>
              <a:rPr lang="en-US" sz="1200" b="1" dirty="0"/>
              <a:t>Key Elements of Culture in AI Governance</a:t>
            </a:r>
            <a:r>
              <a:rPr lang="en-US" sz="1200" dirty="0"/>
              <a:t> </a:t>
            </a:r>
            <a:endParaRPr lang="pl-PL" sz="1200" dirty="0"/>
          </a:p>
          <a:p>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pic>
        <p:nvPicPr>
          <p:cNvPr id="30" name="Graphic 29" descr="Circles with arrows with solid fill">
            <a:extLst>
              <a:ext uri="{FF2B5EF4-FFF2-40B4-BE49-F238E27FC236}">
                <a16:creationId xmlns:a16="http://schemas.microsoft.com/office/drawing/2014/main" id="{2F4A2C1E-C692-5284-97C0-5C2A74EA78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705635" y="2514600"/>
            <a:ext cx="914400" cy="914400"/>
          </a:xfrm>
          <a:prstGeom prst="rect">
            <a:avLst/>
          </a:prstGeom>
        </p:spPr>
      </p:pic>
      <p:pic>
        <p:nvPicPr>
          <p:cNvPr id="32" name="Graphic 31" descr="Books on shelf with solid fill">
            <a:extLst>
              <a:ext uri="{FF2B5EF4-FFF2-40B4-BE49-F238E27FC236}">
                <a16:creationId xmlns:a16="http://schemas.microsoft.com/office/drawing/2014/main" id="{13FBB0B1-2AC7-1B56-8892-C990FD87F41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62614" y="2655837"/>
            <a:ext cx="914400" cy="914400"/>
          </a:xfrm>
          <a:prstGeom prst="rect">
            <a:avLst/>
          </a:prstGeom>
        </p:spPr>
      </p:pic>
      <p:pic>
        <p:nvPicPr>
          <p:cNvPr id="34" name="Graphic 33" descr="Group success with solid fill">
            <a:extLst>
              <a:ext uri="{FF2B5EF4-FFF2-40B4-BE49-F238E27FC236}">
                <a16:creationId xmlns:a16="http://schemas.microsoft.com/office/drawing/2014/main" id="{6A68710E-729F-84C6-88A3-2BEF503950A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412292" y="2680546"/>
            <a:ext cx="914400" cy="914400"/>
          </a:xfrm>
          <a:prstGeom prst="rect">
            <a:avLst/>
          </a:prstGeom>
        </p:spPr>
      </p:pic>
      <p:pic>
        <p:nvPicPr>
          <p:cNvPr id="36" name="Graphic 35" descr="Marketing with solid fill">
            <a:extLst>
              <a:ext uri="{FF2B5EF4-FFF2-40B4-BE49-F238E27FC236}">
                <a16:creationId xmlns:a16="http://schemas.microsoft.com/office/drawing/2014/main" id="{E069F00A-F805-55DE-BFEB-4002B0C992B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624794" y="2632971"/>
            <a:ext cx="914400" cy="914400"/>
          </a:xfrm>
          <a:prstGeom prst="rect">
            <a:avLst/>
          </a:prstGeom>
        </p:spPr>
      </p:pic>
      <p:sp>
        <p:nvSpPr>
          <p:cNvPr id="37" name="Content Placeholder 2">
            <a:extLst>
              <a:ext uri="{FF2B5EF4-FFF2-40B4-BE49-F238E27FC236}">
                <a16:creationId xmlns:a16="http://schemas.microsoft.com/office/drawing/2014/main" id="{A92108CC-9611-CBA0-721F-FDE0120F9604}"/>
              </a:ext>
            </a:extLst>
          </p:cNvPr>
          <p:cNvSpPr txBox="1">
            <a:spLocks/>
          </p:cNvSpPr>
          <p:nvPr/>
        </p:nvSpPr>
        <p:spPr>
          <a:xfrm>
            <a:off x="3269284" y="3579514"/>
            <a:ext cx="1321258" cy="1970612"/>
          </a:xfrm>
          <a:prstGeom prst="rect">
            <a:avLst/>
          </a:prstGeom>
          <a:solidFill>
            <a:schemeClr val="accent3">
              <a:lumMod val="20000"/>
              <a:lumOff val="80000"/>
            </a:schemeClr>
          </a:solid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r>
              <a:rPr lang="en-US" sz="1200" b="1" dirty="0"/>
              <a:t>People</a:t>
            </a:r>
            <a:endParaRPr lang="pl-PL" sz="1200" b="1" dirty="0"/>
          </a:p>
          <a:p>
            <a:r>
              <a:rPr lang="pl-PL" sz="1200" b="1" i="1" dirty="0"/>
              <a:t>Goal: </a:t>
            </a:r>
            <a:r>
              <a:rPr lang="en-US" sz="1200" dirty="0"/>
              <a:t>T</a:t>
            </a:r>
            <a:r>
              <a:rPr lang="pl-PL" sz="1200" dirty="0"/>
              <a:t>o </a:t>
            </a:r>
            <a:r>
              <a:rPr lang="en-US" sz="1200" dirty="0"/>
              <a:t>ensure the right mindsets, skills, and behavior around AI. </a:t>
            </a:r>
            <a:r>
              <a:rPr lang="pl-PL" sz="1200" b="1" dirty="0"/>
              <a:t>	</a:t>
            </a:r>
            <a:endParaRPr lang="en-US" sz="12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
        <p:nvSpPr>
          <p:cNvPr id="38" name="Content Placeholder 2">
            <a:extLst>
              <a:ext uri="{FF2B5EF4-FFF2-40B4-BE49-F238E27FC236}">
                <a16:creationId xmlns:a16="http://schemas.microsoft.com/office/drawing/2014/main" id="{076969DB-CDAD-6FC8-CB95-2F5EA259BEB0}"/>
              </a:ext>
            </a:extLst>
          </p:cNvPr>
          <p:cNvSpPr txBox="1">
            <a:spLocks/>
          </p:cNvSpPr>
          <p:nvPr/>
        </p:nvSpPr>
        <p:spPr>
          <a:xfrm>
            <a:off x="9543842" y="3529428"/>
            <a:ext cx="1321258" cy="1970612"/>
          </a:xfrm>
          <a:prstGeom prst="rect">
            <a:avLst/>
          </a:prstGeom>
          <a:solidFill>
            <a:schemeClr val="accent3">
              <a:lumMod val="20000"/>
              <a:lumOff val="80000"/>
            </a:schemeClr>
          </a:solid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r>
              <a:rPr lang="pl-PL" sz="1200" b="1" dirty="0"/>
              <a:t>Engagement and Feedback</a:t>
            </a:r>
          </a:p>
          <a:p>
            <a:r>
              <a:rPr lang="pl-PL" sz="1200" b="1" i="1" dirty="0"/>
              <a:t>Goal</a:t>
            </a:r>
            <a:r>
              <a:rPr lang="pl-PL" sz="1100" b="1" i="1" dirty="0"/>
              <a:t>: </a:t>
            </a:r>
            <a:r>
              <a:rPr lang="en-US" sz="1100" dirty="0"/>
              <a:t>T</a:t>
            </a:r>
            <a:r>
              <a:rPr lang="pl-PL" sz="1100" dirty="0"/>
              <a:t>o </a:t>
            </a:r>
            <a:r>
              <a:rPr lang="en-US" sz="1100" dirty="0"/>
              <a:t>establish continuous feedback loops and accountability mechanisms </a:t>
            </a:r>
            <a:r>
              <a:rPr lang="pl-PL" sz="1100" dirty="0"/>
              <a:t>	</a:t>
            </a:r>
            <a:r>
              <a:rPr lang="en-US" sz="1100" dirty="0"/>
              <a:t>to involve </a:t>
            </a:r>
            <a:r>
              <a:rPr lang="pl-PL" sz="1100" dirty="0"/>
              <a:t>all </a:t>
            </a:r>
            <a:r>
              <a:rPr lang="en-US" sz="1100" dirty="0"/>
              <a:t>stakeholders in the AI governance process. </a:t>
            </a:r>
          </a:p>
          <a:p>
            <a:pPr marL="171450" indent="-171450">
              <a:buFont typeface="Arial" panose="020B0604020202020204" pitchFamily="34" charset="0"/>
              <a:buChar char="•"/>
            </a:pPr>
            <a:endParaRPr lang="en-US" sz="1200" dirty="0"/>
          </a:p>
        </p:txBody>
      </p:sp>
      <p:sp>
        <p:nvSpPr>
          <p:cNvPr id="39" name="Content Placeholder 2">
            <a:extLst>
              <a:ext uri="{FF2B5EF4-FFF2-40B4-BE49-F238E27FC236}">
                <a16:creationId xmlns:a16="http://schemas.microsoft.com/office/drawing/2014/main" id="{DD8E7E57-C65D-7BC2-57BC-9FC7ED3BA22E}"/>
              </a:ext>
            </a:extLst>
          </p:cNvPr>
          <p:cNvSpPr txBox="1">
            <a:spLocks/>
          </p:cNvSpPr>
          <p:nvPr/>
        </p:nvSpPr>
        <p:spPr>
          <a:xfrm>
            <a:off x="5359185" y="3586939"/>
            <a:ext cx="1321258" cy="1953910"/>
          </a:xfrm>
          <a:prstGeom prst="rect">
            <a:avLst/>
          </a:prstGeom>
          <a:solidFill>
            <a:schemeClr val="accent3">
              <a:lumMod val="20000"/>
              <a:lumOff val="80000"/>
            </a:schemeClr>
          </a:solid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r>
              <a:rPr lang="pl-PL" sz="1200" b="1" dirty="0"/>
              <a:t>Literacy</a:t>
            </a:r>
          </a:p>
          <a:p>
            <a:r>
              <a:rPr lang="pl-PL" sz="1200" b="1" i="1" dirty="0"/>
              <a:t>Goal: </a:t>
            </a:r>
            <a:r>
              <a:rPr lang="en-US" sz="1000" dirty="0"/>
              <a:t>T</a:t>
            </a:r>
            <a:r>
              <a:rPr lang="pl-PL" sz="1000" dirty="0"/>
              <a:t>o build </a:t>
            </a:r>
            <a:r>
              <a:rPr lang="en-US" sz="1000" dirty="0"/>
              <a:t>broad</a:t>
            </a:r>
            <a:r>
              <a:rPr lang="pl-PL" sz="1000" dirty="0"/>
              <a:t> </a:t>
            </a:r>
            <a:r>
              <a:rPr lang="en-US" sz="1000" dirty="0"/>
              <a:t>understanding of AI capabilities, limitations, and</a:t>
            </a:r>
            <a:r>
              <a:rPr lang="pl-PL" sz="1000" dirty="0"/>
              <a:t> </a:t>
            </a:r>
            <a:r>
              <a:rPr lang="en-US" sz="1000" dirty="0"/>
              <a:t>potential impacts across the organization, not just technical AI skill</a:t>
            </a:r>
            <a:r>
              <a:rPr lang="pl-PL" sz="1000" dirty="0"/>
              <a:t>s to </a:t>
            </a:r>
            <a:r>
              <a:rPr lang="en-US" sz="1000" dirty="0"/>
              <a:t>enable more informed and responsible decision-making around AI.</a:t>
            </a:r>
            <a:endParaRPr lang="pl-PL" sz="1000" dirty="0"/>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endParaRPr lang="en-US" sz="1200" dirty="0"/>
          </a:p>
        </p:txBody>
      </p:sp>
      <p:sp>
        <p:nvSpPr>
          <p:cNvPr id="40" name="Content Placeholder 2">
            <a:extLst>
              <a:ext uri="{FF2B5EF4-FFF2-40B4-BE49-F238E27FC236}">
                <a16:creationId xmlns:a16="http://schemas.microsoft.com/office/drawing/2014/main" id="{4FB99706-3E58-C237-D13B-23F9E7211A3D}"/>
              </a:ext>
            </a:extLst>
          </p:cNvPr>
          <p:cNvSpPr txBox="1">
            <a:spLocks/>
          </p:cNvSpPr>
          <p:nvPr/>
        </p:nvSpPr>
        <p:spPr>
          <a:xfrm>
            <a:off x="7448833" y="3570717"/>
            <a:ext cx="1321258" cy="1970612"/>
          </a:xfrm>
          <a:prstGeom prst="rect">
            <a:avLst/>
          </a:prstGeom>
          <a:solidFill>
            <a:schemeClr val="accent3">
              <a:lumMod val="20000"/>
              <a:lumOff val="80000"/>
            </a:schemeClr>
          </a:solid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r>
              <a:rPr lang="pl-PL" sz="1200" b="1" dirty="0"/>
              <a:t>Communication</a:t>
            </a:r>
          </a:p>
          <a:p>
            <a:r>
              <a:rPr lang="pl-PL" sz="1200" b="1" i="1" dirty="0"/>
              <a:t>Goal: </a:t>
            </a:r>
            <a:r>
              <a:rPr lang="en-US" sz="1200" dirty="0"/>
              <a:t>T</a:t>
            </a:r>
            <a:r>
              <a:rPr lang="pl-PL" sz="1200" dirty="0"/>
              <a:t>o </a:t>
            </a:r>
            <a:r>
              <a:rPr lang="en-US" sz="1200" dirty="0"/>
              <a:t>foster organizationwide awareness and understanding of AI initiatives, policies, and their rationale. </a:t>
            </a:r>
          </a:p>
          <a:p>
            <a:pPr marL="171450" indent="-171450">
              <a:buFont typeface="Arial" panose="020B0604020202020204" pitchFamily="34" charset="0"/>
              <a:buChar char="•"/>
            </a:pPr>
            <a:endParaRPr lang="en-US" sz="1200" dirty="0"/>
          </a:p>
        </p:txBody>
      </p:sp>
      <p:grpSp>
        <p:nvGrpSpPr>
          <p:cNvPr id="42" name="Group 41">
            <a:extLst>
              <a:ext uri="{FF2B5EF4-FFF2-40B4-BE49-F238E27FC236}">
                <a16:creationId xmlns:a16="http://schemas.microsoft.com/office/drawing/2014/main" id="{1961A209-A79E-ECF6-943E-F2BF5CD3CE62}"/>
              </a:ext>
            </a:extLst>
          </p:cNvPr>
          <p:cNvGrpSpPr/>
          <p:nvPr/>
        </p:nvGrpSpPr>
        <p:grpSpPr>
          <a:xfrm>
            <a:off x="1092966" y="4468777"/>
            <a:ext cx="1856265" cy="1965026"/>
            <a:chOff x="440695" y="3853084"/>
            <a:chExt cx="2333291" cy="1866586"/>
          </a:xfrm>
        </p:grpSpPr>
        <p:sp>
          <p:nvSpPr>
            <p:cNvPr id="43" name="Rectangle: Rounded Corners 42">
              <a:extLst>
                <a:ext uri="{FF2B5EF4-FFF2-40B4-BE49-F238E27FC236}">
                  <a16:creationId xmlns:a16="http://schemas.microsoft.com/office/drawing/2014/main" id="{0AF81F05-0167-41A2-BB8B-210D065B1617}"/>
                </a:ext>
              </a:extLst>
            </p:cNvPr>
            <p:cNvSpPr/>
            <p:nvPr/>
          </p:nvSpPr>
          <p:spPr>
            <a:xfrm>
              <a:off x="440695" y="3853084"/>
              <a:ext cx="2333291" cy="1866586"/>
            </a:xfrm>
            <a:prstGeom prst="roundRect">
              <a:avLst>
                <a:gd name="adj" fmla="val 6024"/>
              </a:avLst>
            </a:prstGeom>
            <a:no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800100">
                <a:spcBef>
                  <a:spcPct val="0"/>
                </a:spcBef>
              </a:pPr>
              <a:r>
                <a:rPr lang="pl-PL" sz="1200" dirty="0">
                  <a:solidFill>
                    <a:schemeClr val="tx1"/>
                  </a:solidFill>
                </a:rPr>
                <a:t>Only </a:t>
              </a:r>
              <a:r>
                <a:rPr lang="pl-PL" sz="3200" dirty="0">
                  <a:solidFill>
                    <a:schemeClr val="accent1"/>
                  </a:solidFill>
                  <a:latin typeface="Open Sans SemiBold" panose="020B0706030804020204" pitchFamily="34" charset="0"/>
                  <a:ea typeface="Open Sans SemiBold" panose="020B0706030804020204" pitchFamily="34" charset="0"/>
                  <a:cs typeface="Open Sans SemiBold" panose="020B0706030804020204" pitchFamily="34" charset="0"/>
                </a:rPr>
                <a:t>21</a:t>
              </a:r>
              <a:r>
                <a:rPr lang="en-US" sz="3200" dirty="0">
                  <a:solidFill>
                    <a:schemeClr val="accent1"/>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defTabSz="800100">
                <a:spcBef>
                  <a:spcPct val="0"/>
                </a:spcBef>
              </a:pPr>
              <a:r>
                <a:rPr lang="pl-PL" sz="1200" dirty="0">
                  <a:solidFill>
                    <a:schemeClr val="tx1"/>
                  </a:solidFill>
                </a:rPr>
                <a:t>of organizations </a:t>
              </a:r>
              <a:r>
                <a:rPr lang="en-US" sz="1200" dirty="0">
                  <a:solidFill>
                    <a:schemeClr val="tx1"/>
                  </a:solidFill>
                </a:rPr>
                <a:t>worldwide</a:t>
              </a:r>
              <a:r>
                <a:rPr lang="pl-PL" sz="1200" dirty="0">
                  <a:solidFill>
                    <a:schemeClr val="tx1"/>
                  </a:solidFill>
                </a:rPr>
                <a:t> say there is cultural resist</a:t>
              </a:r>
              <a:r>
                <a:rPr lang="en-US" sz="1200" dirty="0">
                  <a:solidFill>
                    <a:schemeClr val="tx1"/>
                  </a:solidFill>
                </a:rPr>
                <a:t>a</a:t>
              </a:r>
              <a:r>
                <a:rPr lang="pl-PL" sz="1200" dirty="0">
                  <a:solidFill>
                    <a:schemeClr val="tx1"/>
                  </a:solidFill>
                </a:rPr>
                <a:t>nce to A</a:t>
              </a:r>
              <a:r>
                <a:rPr lang="en-GB" sz="1200" dirty="0">
                  <a:solidFill>
                    <a:schemeClr val="tx1"/>
                  </a:solidFill>
                </a:rPr>
                <a:t>I-</a:t>
              </a:r>
              <a:r>
                <a:rPr lang="pl-PL" sz="1200" dirty="0">
                  <a:solidFill>
                    <a:schemeClr val="tx1"/>
                  </a:solidFill>
                </a:rPr>
                <a:t>governanance-related changes</a:t>
              </a:r>
              <a:r>
                <a:rPr lang="en-US" sz="1200" dirty="0">
                  <a:solidFill>
                    <a:schemeClr val="tx1"/>
                  </a:solidFill>
                </a:rPr>
                <a:t>.</a:t>
              </a:r>
            </a:p>
          </p:txBody>
        </p:sp>
        <p:cxnSp>
          <p:nvCxnSpPr>
            <p:cNvPr id="44" name="Straight Connector 43">
              <a:extLst>
                <a:ext uri="{FF2B5EF4-FFF2-40B4-BE49-F238E27FC236}">
                  <a16:creationId xmlns:a16="http://schemas.microsoft.com/office/drawing/2014/main" id="{CD9629BD-32EF-DAF4-262F-7E0032CF0AB7}"/>
                </a:ext>
              </a:extLst>
            </p:cNvPr>
            <p:cNvCxnSpPr>
              <a:cxnSpLocks/>
            </p:cNvCxnSpPr>
            <p:nvPr/>
          </p:nvCxnSpPr>
          <p:spPr>
            <a:xfrm>
              <a:off x="440696" y="4062791"/>
              <a:ext cx="0" cy="1336067"/>
            </a:xfrm>
            <a:prstGeom prst="line">
              <a:avLst/>
            </a:prstGeom>
            <a:ln w="66675" cap="rnd">
              <a:solidFill>
                <a:schemeClr val="accent1"/>
              </a:solidFill>
            </a:ln>
            <a:effectLst/>
          </p:spPr>
          <p:style>
            <a:lnRef idx="2">
              <a:schemeClr val="accent1"/>
            </a:lnRef>
            <a:fillRef idx="0">
              <a:schemeClr val="accent1"/>
            </a:fillRef>
            <a:effectRef idx="1">
              <a:schemeClr val="accent1"/>
            </a:effectRef>
            <a:fontRef idx="minor">
              <a:schemeClr val="tx1"/>
            </a:fontRef>
          </p:style>
        </p:cxnSp>
      </p:grpSp>
      <p:sp>
        <p:nvSpPr>
          <p:cNvPr id="46" name="Content Placeholder 2">
            <a:extLst>
              <a:ext uri="{FF2B5EF4-FFF2-40B4-BE49-F238E27FC236}">
                <a16:creationId xmlns:a16="http://schemas.microsoft.com/office/drawing/2014/main" id="{0FA1DE0C-A619-7DBF-AFC4-F86E93EF7D84}"/>
              </a:ext>
            </a:extLst>
          </p:cNvPr>
          <p:cNvSpPr txBox="1">
            <a:spLocks/>
          </p:cNvSpPr>
          <p:nvPr/>
        </p:nvSpPr>
        <p:spPr>
          <a:xfrm>
            <a:off x="3197029" y="6431324"/>
            <a:ext cx="7382505" cy="461665"/>
          </a:xfrm>
          <a:prstGeom prst="rect">
            <a:avLst/>
          </a:prstGeom>
          <a:noFill/>
        </p:spPr>
        <p:txBody>
          <a:bodyPr vert="horz" lIns="0" tIns="0" rIns="0" bIns="0" rtlCol="0">
            <a:noAutofit/>
          </a:bodyPr>
          <a:lstStyle>
            <a:lvl1pPr marL="0" indent="0" algn="l" defTabSz="457200" rtl="0" eaLnBrk="1" latinLnBrk="0" hangingPunct="1">
              <a:spcBef>
                <a:spcPts val="600"/>
              </a:spcBef>
              <a:buClr>
                <a:schemeClr val="tx2"/>
              </a:buClr>
              <a:buFont typeface="Arial" panose="020B0604020202020204" pitchFamily="34" charset="0"/>
              <a:buNone/>
              <a:defRPr lang="en-US" sz="20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1pPr>
            <a:lvl2pPr marL="269875" indent="-269875" algn="l" defTabSz="457200" rtl="0" eaLnBrk="1" latinLnBrk="0" hangingPunct="1">
              <a:spcBef>
                <a:spcPts val="600"/>
              </a:spcBef>
              <a:buClr>
                <a:srgbClr val="227FC7"/>
              </a:buClr>
              <a:buFont typeface="Arial" panose="020B0604020202020204" pitchFamily="34" charset="0"/>
              <a:buChar char="•"/>
              <a:tabLst/>
              <a:defRPr lang="en-US" sz="1800" i="0" kern="1200" dirty="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2pPr>
            <a:lvl3pPr marL="628650" indent="-252000" algn="l" defTabSz="457200" rtl="0" eaLnBrk="1" latinLnBrk="0" hangingPunct="1">
              <a:spcBef>
                <a:spcPts val="600"/>
              </a:spcBef>
              <a:buClr>
                <a:srgbClr val="227FC7"/>
              </a:buClr>
              <a:buSzPct val="100000"/>
              <a:buFont typeface="Arial" panose="020B0604020202020204" pitchFamily="34" charset="0"/>
              <a:buChar char="•"/>
              <a:defRPr lang="en-US" sz="16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3pPr>
            <a:lvl4pPr marL="898525" indent="-252000" algn="l" defTabSz="457200" rtl="0" eaLnBrk="1" latinLnBrk="0" hangingPunct="1">
              <a:spcBef>
                <a:spcPts val="600"/>
              </a:spcBef>
              <a:buClr>
                <a:srgbClr val="227FC7"/>
              </a:buClr>
              <a:buFont typeface="Arial" panose="020B0604020202020204" pitchFamily="34" charset="0"/>
              <a:buChar char="•"/>
              <a:defRPr lang="en-US" sz="14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4pPr>
            <a:lvl5pPr marL="1187450" indent="-252000" algn="l" defTabSz="457200" rtl="0" eaLnBrk="1" latinLnBrk="0" hangingPunct="1">
              <a:spcBef>
                <a:spcPts val="600"/>
              </a:spcBef>
              <a:buClr>
                <a:srgbClr val="227FC7"/>
              </a:buClr>
              <a:buFont typeface="Arial" panose="020B0604020202020204" pitchFamily="34" charset="0"/>
              <a:buChar char="•"/>
              <a:defRPr lang="en-US" sz="1200" i="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5pPr>
            <a:lvl6pPr marL="360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Clr>
                <a:srgbClr val="227FC7"/>
              </a:buClr>
              <a:buFont typeface="Arial"/>
              <a:buChar char="•"/>
              <a:defRPr sz="2000" kern="1200">
                <a:solidFill>
                  <a:schemeClr val="tx1"/>
                </a:solidFill>
                <a:latin typeface="+mn-lt"/>
                <a:ea typeface="+mn-ea"/>
                <a:cs typeface="+mn-cs"/>
              </a:defRPr>
            </a:lvl8pPr>
            <a:lvl9pPr marL="358775" indent="-252000" algn="l" defTabSz="457200" rtl="0" eaLnBrk="1" latinLnBrk="0" hangingPunct="1">
              <a:spcBef>
                <a:spcPts val="600"/>
              </a:spcBef>
              <a:buClr>
                <a:srgbClr val="227FC7"/>
              </a:buClr>
              <a:buFont typeface="Arial"/>
              <a:buChar char="•"/>
              <a:tabLst/>
              <a:defRPr lang="en-US" sz="1800" kern="1200">
                <a:solidFill>
                  <a:srgbClr val="4F4F4F"/>
                </a:solidFill>
                <a:latin typeface="Open Sans Light" panose="020B0606030504020204" pitchFamily="34" charset="0"/>
                <a:ea typeface="Open Sans Light" panose="020B0606030504020204" pitchFamily="34" charset="0"/>
                <a:cs typeface="Open Sans Light" panose="020B0606030504020204" pitchFamily="34" charset="0"/>
              </a:defRPr>
            </a:lvl9pPr>
          </a:lstStyle>
          <a:p>
            <a:r>
              <a:rPr lang="en-US" sz="800" dirty="0"/>
              <a:t>Source: IDC's </a:t>
            </a:r>
            <a:r>
              <a:rPr lang="en-US" sz="800" i="1" dirty="0"/>
              <a:t>Future Enterprise Resiliency &amp; Spending Survey </a:t>
            </a:r>
            <a:r>
              <a:rPr lang="en-US" sz="800" dirty="0"/>
              <a:t>— Wave 7, July 2024</a:t>
            </a:r>
            <a:r>
              <a:rPr lang="pl-PL" sz="800" dirty="0"/>
              <a:t> </a:t>
            </a:r>
            <a:r>
              <a:rPr lang="en-US" sz="800" dirty="0"/>
              <a:t>(Base = Respondents indicated organization having an AI strategy</a:t>
            </a:r>
            <a:r>
              <a:rPr lang="pl-PL" sz="800" dirty="0"/>
              <a:t>, </a:t>
            </a:r>
            <a:r>
              <a:rPr lang="en-US" sz="800" dirty="0"/>
              <a:t>n </a:t>
            </a:r>
            <a:r>
              <a:rPr lang="pl-PL" sz="800" dirty="0"/>
              <a:t>=</a:t>
            </a:r>
            <a:r>
              <a:rPr lang="en-US" sz="800" dirty="0"/>
              <a:t> </a:t>
            </a:r>
            <a:r>
              <a:rPr lang="pl-PL" sz="800" dirty="0"/>
              <a:t>624</a:t>
            </a:r>
            <a:r>
              <a:rPr lang="en-US" sz="800" dirty="0"/>
              <a:t>)</a:t>
            </a:r>
          </a:p>
        </p:txBody>
      </p:sp>
      <p:grpSp>
        <p:nvGrpSpPr>
          <p:cNvPr id="47" name="Group 46">
            <a:extLst>
              <a:ext uri="{FF2B5EF4-FFF2-40B4-BE49-F238E27FC236}">
                <a16:creationId xmlns:a16="http://schemas.microsoft.com/office/drawing/2014/main" id="{4CD3CDCF-B678-7975-CC66-DE2BBBD0C51C}"/>
              </a:ext>
            </a:extLst>
          </p:cNvPr>
          <p:cNvGrpSpPr/>
          <p:nvPr/>
        </p:nvGrpSpPr>
        <p:grpSpPr>
          <a:xfrm>
            <a:off x="1130594" y="2335701"/>
            <a:ext cx="1818642" cy="1965026"/>
            <a:chOff x="440696" y="3853084"/>
            <a:chExt cx="2286000" cy="1866586"/>
          </a:xfrm>
        </p:grpSpPr>
        <p:sp>
          <p:nvSpPr>
            <p:cNvPr id="48" name="Rectangle: Rounded Corners 47">
              <a:extLst>
                <a:ext uri="{FF2B5EF4-FFF2-40B4-BE49-F238E27FC236}">
                  <a16:creationId xmlns:a16="http://schemas.microsoft.com/office/drawing/2014/main" id="{7290B812-6F7F-6328-21B0-7748F95E8E17}"/>
                </a:ext>
              </a:extLst>
            </p:cNvPr>
            <p:cNvSpPr/>
            <p:nvPr/>
          </p:nvSpPr>
          <p:spPr>
            <a:xfrm>
              <a:off x="440696" y="3853084"/>
              <a:ext cx="2286000" cy="1866586"/>
            </a:xfrm>
            <a:prstGeom prst="roundRect">
              <a:avLst>
                <a:gd name="adj" fmla="val 6024"/>
              </a:avLst>
            </a:prstGeom>
            <a:no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p>
              <a:pPr defTabSz="800100">
                <a:spcBef>
                  <a:spcPct val="0"/>
                </a:spcBef>
              </a:pPr>
              <a:r>
                <a:rPr lang="pl-PL" sz="3200" dirty="0">
                  <a:solidFill>
                    <a:schemeClr val="accent1"/>
                  </a:solidFill>
                  <a:latin typeface="Open Sans SemiBold" panose="020B0706030804020204" pitchFamily="34" charset="0"/>
                  <a:ea typeface="Open Sans SemiBold" panose="020B0706030804020204" pitchFamily="34" charset="0"/>
                  <a:cs typeface="Open Sans SemiBold" panose="020B0706030804020204" pitchFamily="34" charset="0"/>
                </a:rPr>
                <a:t>45</a:t>
              </a:r>
              <a:r>
                <a:rPr lang="en-US" sz="3200" dirty="0">
                  <a:solidFill>
                    <a:schemeClr val="accent1"/>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defTabSz="800100">
                <a:spcBef>
                  <a:spcPct val="0"/>
                </a:spcBef>
              </a:pPr>
              <a:r>
                <a:rPr lang="en-US" sz="1000" dirty="0">
                  <a:solidFill>
                    <a:schemeClr val="tx1"/>
                  </a:solidFill>
                </a:rPr>
                <a:t>align governance with vision for responsible innovation</a:t>
              </a:r>
              <a:r>
                <a:rPr lang="pl-PL" sz="1000" dirty="0">
                  <a:solidFill>
                    <a:schemeClr val="tx1"/>
                  </a:solidFill>
                </a:rPr>
                <a:t> or </a:t>
              </a:r>
              <a:r>
                <a:rPr lang="en-US" sz="1000" dirty="0">
                  <a:solidFill>
                    <a:schemeClr val="tx1"/>
                  </a:solidFill>
                </a:rPr>
                <a:t>integrate governance with mission to improve the world, exceeding regulations.</a:t>
              </a:r>
            </a:p>
          </p:txBody>
        </p:sp>
        <p:cxnSp>
          <p:nvCxnSpPr>
            <p:cNvPr id="49" name="Straight Connector 48">
              <a:extLst>
                <a:ext uri="{FF2B5EF4-FFF2-40B4-BE49-F238E27FC236}">
                  <a16:creationId xmlns:a16="http://schemas.microsoft.com/office/drawing/2014/main" id="{974620E7-CF34-6592-5608-D0C0175ACA1C}"/>
                </a:ext>
              </a:extLst>
            </p:cNvPr>
            <p:cNvCxnSpPr>
              <a:cxnSpLocks/>
            </p:cNvCxnSpPr>
            <p:nvPr/>
          </p:nvCxnSpPr>
          <p:spPr>
            <a:xfrm>
              <a:off x="440696" y="4062791"/>
              <a:ext cx="0" cy="1336067"/>
            </a:xfrm>
            <a:prstGeom prst="line">
              <a:avLst/>
            </a:prstGeom>
            <a:ln w="66675" cap="rnd">
              <a:solidFill>
                <a:schemeClr val="accent1"/>
              </a:solidFill>
            </a:ln>
            <a:effectLst/>
          </p:spPr>
          <p:style>
            <a:lnRef idx="2">
              <a:schemeClr val="accent1"/>
            </a:lnRef>
            <a:fillRef idx="0">
              <a:schemeClr val="accent1"/>
            </a:fillRef>
            <a:effectRef idx="1">
              <a:schemeClr val="accent1"/>
            </a:effectRef>
            <a:fontRef idx="minor">
              <a:schemeClr val="tx1"/>
            </a:fontRef>
          </p:style>
        </p:cxnSp>
      </p:grpSp>
      <p:grpSp>
        <p:nvGrpSpPr>
          <p:cNvPr id="13" name="Group 12">
            <a:extLst>
              <a:ext uri="{FF2B5EF4-FFF2-40B4-BE49-F238E27FC236}">
                <a16:creationId xmlns:a16="http://schemas.microsoft.com/office/drawing/2014/main" id="{A03EAA9A-31E3-EEDB-BD83-3E08422BA3B2}"/>
              </a:ext>
            </a:extLst>
          </p:cNvPr>
          <p:cNvGrpSpPr/>
          <p:nvPr/>
        </p:nvGrpSpPr>
        <p:grpSpPr>
          <a:xfrm>
            <a:off x="11721855" y="13548"/>
            <a:ext cx="470145" cy="500063"/>
            <a:chOff x="4191000" y="1066800"/>
            <a:chExt cx="1074615" cy="1143000"/>
          </a:xfrm>
        </p:grpSpPr>
        <p:pic>
          <p:nvPicPr>
            <p:cNvPr id="14" name="Picture 2">
              <a:extLst>
                <a:ext uri="{FF2B5EF4-FFF2-40B4-BE49-F238E27FC236}">
                  <a16:creationId xmlns:a16="http://schemas.microsoft.com/office/drawing/2014/main" id="{693D8395-6284-7074-E328-9B5C3F40DA2C}"/>
                </a:ext>
              </a:extLst>
            </p:cNvPr>
            <p:cNvPicPr>
              <a:picLocks noChangeAspect="1"/>
            </p:cNvPicPr>
            <p:nvPr/>
          </p:nvPicPr>
          <p:blipFill rotWithShape="1">
            <a:blip r:embed="rId16">
              <a:extLst>
                <a:ext uri="{BEBA8EAE-BF5A-486C-A8C5-ECC9F3942E4B}">
                  <a14:imgProps xmlns:a14="http://schemas.microsoft.com/office/drawing/2010/main">
                    <a14:imgLayer r:embed="rId17">
                      <a14:imgEffect>
                        <a14:backgroundRemoval t="3871" b="21935" l="27032" r="37932"/>
                      </a14:imgEffect>
                    </a14:imgLayer>
                  </a14:imgProps>
                </a:ext>
              </a:extLst>
            </a:blip>
            <a:srcRect l="25670" t="1613" r="60705" b="75807"/>
            <a:stretch/>
          </p:blipFill>
          <p:spPr>
            <a:xfrm>
              <a:off x="4191000" y="1066800"/>
              <a:ext cx="1066800" cy="1066800"/>
            </a:xfrm>
            <a:prstGeom prst="rect">
              <a:avLst/>
            </a:prstGeom>
          </p:spPr>
        </p:pic>
        <p:sp>
          <p:nvSpPr>
            <p:cNvPr id="15" name="Right Triangle 14">
              <a:extLst>
                <a:ext uri="{FF2B5EF4-FFF2-40B4-BE49-F238E27FC236}">
                  <a16:creationId xmlns:a16="http://schemas.microsoft.com/office/drawing/2014/main" id="{A3B802FA-AFDC-822D-6027-38E34098FAFD}"/>
                </a:ext>
              </a:extLst>
            </p:cNvPr>
            <p:cNvSpPr/>
            <p:nvPr/>
          </p:nvSpPr>
          <p:spPr>
            <a:xfrm flipH="1" flipV="1">
              <a:off x="4953000" y="1066800"/>
              <a:ext cx="304800" cy="38100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ight Triangle 15">
              <a:extLst>
                <a:ext uri="{FF2B5EF4-FFF2-40B4-BE49-F238E27FC236}">
                  <a16:creationId xmlns:a16="http://schemas.microsoft.com/office/drawing/2014/main" id="{FA30101D-9D06-732F-9E51-FE0266BD669D}"/>
                </a:ext>
              </a:extLst>
            </p:cNvPr>
            <p:cNvSpPr/>
            <p:nvPr/>
          </p:nvSpPr>
          <p:spPr>
            <a:xfrm flipH="1">
              <a:off x="4960815" y="1748692"/>
              <a:ext cx="304800" cy="384908"/>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7" name="Right Triangle 16">
              <a:extLst>
                <a:ext uri="{FF2B5EF4-FFF2-40B4-BE49-F238E27FC236}">
                  <a16:creationId xmlns:a16="http://schemas.microsoft.com/office/drawing/2014/main" id="{B2460349-8798-04BC-45C2-0E709BFDD163}"/>
                </a:ext>
              </a:extLst>
            </p:cNvPr>
            <p:cNvSpPr/>
            <p:nvPr/>
          </p:nvSpPr>
          <p:spPr>
            <a:xfrm>
              <a:off x="4343400" y="1905000"/>
              <a:ext cx="533400" cy="304800"/>
            </a:xfrm>
            <a:prstGeom prst="rtTriangl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grpSp>
      <p:sp>
        <p:nvSpPr>
          <p:cNvPr id="18" name="TextBox 17">
            <a:extLst>
              <a:ext uri="{FF2B5EF4-FFF2-40B4-BE49-F238E27FC236}">
                <a16:creationId xmlns:a16="http://schemas.microsoft.com/office/drawing/2014/main" id="{1A4EFF43-5489-07AB-04BF-3EBA36985F2E}"/>
              </a:ext>
            </a:extLst>
          </p:cNvPr>
          <p:cNvSpPr txBox="1"/>
          <p:nvPr/>
        </p:nvSpPr>
        <p:spPr>
          <a:xfrm>
            <a:off x="10660318" y="64603"/>
            <a:ext cx="1165705" cy="338554"/>
          </a:xfrm>
          <a:prstGeom prst="rect">
            <a:avLst/>
          </a:prstGeom>
          <a:noFill/>
        </p:spPr>
        <p:txBody>
          <a:bodyPr wrap="none" lIns="91440" rtlCol="0">
            <a:spAutoFit/>
          </a:bodyPr>
          <a:lstStyle/>
          <a:p>
            <a:pPr algn="r">
              <a:buClr>
                <a:schemeClr val="tx2"/>
              </a:buClr>
            </a:pPr>
            <a:r>
              <a:rPr lang="en-GB" sz="800" b="1">
                <a:solidFill>
                  <a:schemeClr val="accent5">
                    <a:lumMod val="75000"/>
                  </a:schemeClr>
                </a:solidFill>
              </a:rPr>
              <a:t>CEO, CHRO, COO, </a:t>
            </a:r>
          </a:p>
          <a:p>
            <a:pPr algn="r">
              <a:buClr>
                <a:schemeClr val="tx2"/>
              </a:buClr>
            </a:pPr>
            <a:r>
              <a:rPr lang="en-GB" sz="800" b="1">
                <a:solidFill>
                  <a:schemeClr val="accent5">
                    <a:lumMod val="75000"/>
                  </a:schemeClr>
                </a:solidFill>
              </a:rPr>
              <a:t>Chief Ethics Officer</a:t>
            </a:r>
          </a:p>
        </p:txBody>
      </p:sp>
    </p:spTree>
    <p:extLst>
      <p:ext uri="{BB962C8B-B14F-4D97-AF65-F5344CB8AC3E}">
        <p14:creationId xmlns:p14="http://schemas.microsoft.com/office/powerpoint/2010/main" val="119545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B16E1-5AAE-0A4D-B112-6FB9E5356973}"/>
              </a:ext>
            </a:extLst>
          </p:cNvPr>
          <p:cNvSpPr>
            <a:spLocks noGrp="1"/>
          </p:cNvSpPr>
          <p:nvPr>
            <p:ph type="title"/>
          </p:nvPr>
        </p:nvSpPr>
        <p:spPr/>
        <p:txBody>
          <a:bodyPr/>
          <a:lstStyle/>
          <a:p>
            <a:r>
              <a:rPr lang="en-GB"/>
              <a:t>External Influences</a:t>
            </a:r>
          </a:p>
        </p:txBody>
      </p:sp>
      <p:sp>
        <p:nvSpPr>
          <p:cNvPr id="5" name="TextBox 4">
            <a:extLst>
              <a:ext uri="{FF2B5EF4-FFF2-40B4-BE49-F238E27FC236}">
                <a16:creationId xmlns:a16="http://schemas.microsoft.com/office/drawing/2014/main" id="{BE2EF35E-EF93-73C1-99FD-ACB4CCBD2E9F}"/>
              </a:ext>
            </a:extLst>
          </p:cNvPr>
          <p:cNvSpPr txBox="1"/>
          <p:nvPr/>
        </p:nvSpPr>
        <p:spPr>
          <a:xfrm>
            <a:off x="449321" y="1095213"/>
            <a:ext cx="8523514" cy="584775"/>
          </a:xfrm>
          <a:prstGeom prst="rect">
            <a:avLst/>
          </a:prstGeom>
          <a:noFill/>
        </p:spPr>
        <p:txBody>
          <a:bodyPr wrap="square">
            <a:spAutoFit/>
          </a:bodyPr>
          <a:lstStyle/>
          <a:p>
            <a:pPr defTabSz="914400"/>
            <a:r>
              <a:rPr lang="en-US" sz="1600"/>
              <a:t>External factors are shaping AI governance, compelling organizations to adapt their strategies to meet evolving regulatory, societal, and market demands.</a:t>
            </a:r>
            <a:endParaRPr lang="en-GB" sz="1600"/>
          </a:p>
        </p:txBody>
      </p:sp>
      <p:grpSp>
        <p:nvGrpSpPr>
          <p:cNvPr id="3" name="Group 2">
            <a:extLst>
              <a:ext uri="{FF2B5EF4-FFF2-40B4-BE49-F238E27FC236}">
                <a16:creationId xmlns:a16="http://schemas.microsoft.com/office/drawing/2014/main" id="{54127600-391B-C335-0E91-BE8865D9CD3B}"/>
              </a:ext>
            </a:extLst>
          </p:cNvPr>
          <p:cNvGrpSpPr/>
          <p:nvPr/>
        </p:nvGrpSpPr>
        <p:grpSpPr>
          <a:xfrm>
            <a:off x="449321" y="2446487"/>
            <a:ext cx="1941607" cy="1965026"/>
            <a:chOff x="838199" y="3012545"/>
            <a:chExt cx="1941607" cy="1965026"/>
          </a:xfrm>
        </p:grpSpPr>
        <p:sp>
          <p:nvSpPr>
            <p:cNvPr id="10" name="Rectangle: Rounded Corners 9">
              <a:extLst>
                <a:ext uri="{FF2B5EF4-FFF2-40B4-BE49-F238E27FC236}">
                  <a16:creationId xmlns:a16="http://schemas.microsoft.com/office/drawing/2014/main" id="{F4FC5B5C-4071-77D4-00B9-8780C702D78A}"/>
                </a:ext>
              </a:extLst>
            </p:cNvPr>
            <p:cNvSpPr/>
            <p:nvPr/>
          </p:nvSpPr>
          <p:spPr>
            <a:xfrm>
              <a:off x="838199" y="3012545"/>
              <a:ext cx="1941607" cy="1965026"/>
            </a:xfrm>
            <a:prstGeom prst="roundRect">
              <a:avLst>
                <a:gd name="adj" fmla="val 6024"/>
              </a:avLst>
            </a:prstGeom>
            <a:no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800100">
                <a:spcBef>
                  <a:spcPct val="0"/>
                </a:spcBef>
              </a:pPr>
              <a:r>
                <a:rPr lang="en-GB" sz="3200" dirty="0">
                  <a:solidFill>
                    <a:schemeClr val="accent1"/>
                  </a:solidFill>
                  <a:latin typeface="Open Sans SemiBold" panose="020B0706030804020204" pitchFamily="34" charset="0"/>
                  <a:ea typeface="Open Sans SemiBold" panose="020B0706030804020204" pitchFamily="34" charset="0"/>
                  <a:cs typeface="Open Sans SemiBold" panose="020B0706030804020204" pitchFamily="34" charset="0"/>
                </a:rPr>
                <a:t>94</a:t>
              </a:r>
              <a:r>
                <a:rPr lang="en-US" sz="3200" dirty="0">
                  <a:solidFill>
                    <a:schemeClr val="accent1"/>
                  </a:solidFill>
                  <a:latin typeface="Open Sans SemiBold" panose="020B0706030804020204" pitchFamily="34" charset="0"/>
                  <a:ea typeface="Open Sans SemiBold" panose="020B0706030804020204" pitchFamily="34" charset="0"/>
                  <a:cs typeface="Open Sans SemiBold" panose="020B0706030804020204" pitchFamily="34" charset="0"/>
                </a:rPr>
                <a:t>%</a:t>
              </a:r>
            </a:p>
            <a:p>
              <a:pPr defTabSz="800100">
                <a:spcBef>
                  <a:spcPct val="0"/>
                </a:spcBef>
              </a:pPr>
              <a:r>
                <a:rPr lang="en-US" sz="1400" dirty="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rPr>
                <a:t>agree that laws and regulations governing the use and development of AI are necessary.</a:t>
              </a:r>
            </a:p>
          </p:txBody>
        </p:sp>
        <p:cxnSp>
          <p:nvCxnSpPr>
            <p:cNvPr id="11" name="Straight Connector 10">
              <a:extLst>
                <a:ext uri="{FF2B5EF4-FFF2-40B4-BE49-F238E27FC236}">
                  <a16:creationId xmlns:a16="http://schemas.microsoft.com/office/drawing/2014/main" id="{0C9E4F30-9CF4-A8E6-8418-E66443695658}"/>
                </a:ext>
              </a:extLst>
            </p:cNvPr>
            <p:cNvCxnSpPr>
              <a:cxnSpLocks/>
            </p:cNvCxnSpPr>
            <p:nvPr/>
          </p:nvCxnSpPr>
          <p:spPr>
            <a:xfrm>
              <a:off x="963719" y="3217509"/>
              <a:ext cx="0" cy="1406528"/>
            </a:xfrm>
            <a:prstGeom prst="line">
              <a:avLst/>
            </a:prstGeom>
            <a:noFill/>
            <a:ln w="66675" cap="rnd" cmpd="sng" algn="ctr">
              <a:solidFill>
                <a:srgbClr val="2279BC"/>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12" name="TextBox 11">
            <a:extLst>
              <a:ext uri="{FF2B5EF4-FFF2-40B4-BE49-F238E27FC236}">
                <a16:creationId xmlns:a16="http://schemas.microsoft.com/office/drawing/2014/main" id="{FEFD77D9-31F1-FB2B-BE23-CC0F480E67E8}"/>
              </a:ext>
            </a:extLst>
          </p:cNvPr>
          <p:cNvSpPr txBox="1"/>
          <p:nvPr/>
        </p:nvSpPr>
        <p:spPr>
          <a:xfrm>
            <a:off x="2571787" y="2121608"/>
            <a:ext cx="2864581" cy="4185761"/>
          </a:xfrm>
          <a:prstGeom prst="rect">
            <a:avLst/>
          </a:prstGeom>
          <a:noFill/>
        </p:spPr>
        <p:txBody>
          <a:bodyPr wrap="square">
            <a:spAutoFit/>
          </a:bodyPr>
          <a:lstStyle/>
          <a:p>
            <a:r>
              <a:rPr lang="en-US" sz="1400" b="1" dirty="0"/>
              <a:t>Laws and Regulations</a:t>
            </a:r>
          </a:p>
          <a:p>
            <a:endParaRPr lang="en-US" sz="1400" b="1" dirty="0"/>
          </a:p>
          <a:p>
            <a:pPr marL="180000" indent="-180000">
              <a:buFont typeface="Wingdings" panose="05000000000000000000" pitchFamily="2" charset="2"/>
              <a:buChar char="§"/>
            </a:pPr>
            <a:r>
              <a:rPr lang="en-US" sz="1400" dirty="0"/>
              <a:t>Emerging AI regulations such as the EU AI Act and U.S. state laws are directly shaping AI governance practices. Regulation can act as an accelerator by fostering trust and addressing risks and an inhibitor by potentially slowing down innovation. </a:t>
            </a:r>
          </a:p>
          <a:p>
            <a:endParaRPr lang="en-US" sz="1400" dirty="0"/>
          </a:p>
          <a:p>
            <a:pPr marL="180000" indent="-180000">
              <a:buFont typeface="Wingdings" panose="05000000000000000000" pitchFamily="2" charset="2"/>
              <a:buChar char="§"/>
            </a:pPr>
            <a:r>
              <a:rPr lang="en-US" sz="1400" dirty="0"/>
              <a:t>The interplay between AI regulation and data protection laws such as the GDPR and CCPA aim to ensure responsible AI use by safeguarding personal data and upholding privacy rights.</a:t>
            </a:r>
            <a:endParaRPr lang="en-GB" sz="1400" dirty="0"/>
          </a:p>
        </p:txBody>
      </p:sp>
      <p:sp>
        <p:nvSpPr>
          <p:cNvPr id="13" name="TextBox 12">
            <a:extLst>
              <a:ext uri="{FF2B5EF4-FFF2-40B4-BE49-F238E27FC236}">
                <a16:creationId xmlns:a16="http://schemas.microsoft.com/office/drawing/2014/main" id="{0787AE16-EA7C-67CD-5306-310A0639688E}"/>
              </a:ext>
            </a:extLst>
          </p:cNvPr>
          <p:cNvSpPr txBox="1"/>
          <p:nvPr/>
        </p:nvSpPr>
        <p:spPr>
          <a:xfrm>
            <a:off x="5848902" y="2096685"/>
            <a:ext cx="2696758" cy="1815882"/>
          </a:xfrm>
          <a:prstGeom prst="rect">
            <a:avLst/>
          </a:prstGeom>
          <a:noFill/>
        </p:spPr>
        <p:txBody>
          <a:bodyPr wrap="square">
            <a:spAutoFit/>
          </a:bodyPr>
          <a:lstStyle/>
          <a:p>
            <a:r>
              <a:rPr lang="en-US" sz="1400" b="1" dirty="0"/>
              <a:t>International Standards</a:t>
            </a:r>
          </a:p>
          <a:p>
            <a:endParaRPr lang="en-US" sz="1400" b="1" dirty="0"/>
          </a:p>
          <a:p>
            <a:pPr marL="180000" indent="-180000">
              <a:buFont typeface="Wingdings" panose="05000000000000000000" pitchFamily="2" charset="2"/>
              <a:buChar char="§"/>
            </a:pPr>
            <a:r>
              <a:rPr lang="en-US" sz="1400" dirty="0"/>
              <a:t>Standards ensure consistency and facilitate global alignment. Two emerging standards for the enterprise are ISO 42001 and the NIST AI Risk Management Framework. </a:t>
            </a:r>
          </a:p>
        </p:txBody>
      </p:sp>
      <p:sp>
        <p:nvSpPr>
          <p:cNvPr id="14" name="Rectangle: Rounded Corners 13">
            <a:extLst>
              <a:ext uri="{FF2B5EF4-FFF2-40B4-BE49-F238E27FC236}">
                <a16:creationId xmlns:a16="http://schemas.microsoft.com/office/drawing/2014/main" id="{55EC5DB9-5A84-EE9E-BDC0-CA98D5263928}"/>
              </a:ext>
            </a:extLst>
          </p:cNvPr>
          <p:cNvSpPr/>
          <p:nvPr/>
        </p:nvSpPr>
        <p:spPr>
          <a:xfrm>
            <a:off x="2577772" y="1870159"/>
            <a:ext cx="2988000" cy="4530639"/>
          </a:xfrm>
          <a:prstGeom prst="roundRect">
            <a:avLst>
              <a:gd name="adj" fmla="val 6024"/>
            </a:avLst>
          </a:prstGeom>
          <a:no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800100">
              <a:spcBef>
                <a:spcPct val="0"/>
              </a:spcBef>
            </a:pPr>
            <a:endParaRPr lang="en-US" sz="14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15" name="Rectangle: Rounded Corners 14">
            <a:extLst>
              <a:ext uri="{FF2B5EF4-FFF2-40B4-BE49-F238E27FC236}">
                <a16:creationId xmlns:a16="http://schemas.microsoft.com/office/drawing/2014/main" id="{7670DCA4-C113-1E97-52FF-04A2BA5562B3}"/>
              </a:ext>
            </a:extLst>
          </p:cNvPr>
          <p:cNvSpPr/>
          <p:nvPr/>
        </p:nvSpPr>
        <p:spPr>
          <a:xfrm>
            <a:off x="5752203" y="1880410"/>
            <a:ext cx="2988000" cy="4520389"/>
          </a:xfrm>
          <a:prstGeom prst="roundRect">
            <a:avLst>
              <a:gd name="adj" fmla="val 6024"/>
            </a:avLst>
          </a:prstGeom>
          <a:no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800100">
              <a:spcBef>
                <a:spcPct val="0"/>
              </a:spcBef>
            </a:pPr>
            <a:endParaRPr lang="en-US" sz="14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16" name="Rectangle: Rounded Corners 15">
            <a:extLst>
              <a:ext uri="{FF2B5EF4-FFF2-40B4-BE49-F238E27FC236}">
                <a16:creationId xmlns:a16="http://schemas.microsoft.com/office/drawing/2014/main" id="{4871FB4F-4BAC-D1D2-B215-CCEE342BA8A0}"/>
              </a:ext>
            </a:extLst>
          </p:cNvPr>
          <p:cNvSpPr/>
          <p:nvPr/>
        </p:nvSpPr>
        <p:spPr>
          <a:xfrm>
            <a:off x="8926634" y="1880410"/>
            <a:ext cx="3060000" cy="4520387"/>
          </a:xfrm>
          <a:prstGeom prst="roundRect">
            <a:avLst>
              <a:gd name="adj" fmla="val 6024"/>
            </a:avLst>
          </a:prstGeom>
          <a:noFill/>
          <a:ln>
            <a:solidFill>
              <a:srgbClr val="E9E9E9"/>
            </a:solidFill>
          </a:ln>
          <a:effectLst/>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2880" tIns="137160" rIns="182880" bIns="137160" numCol="1" spcCol="1270" anchor="t" anchorCtr="0">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defTabSz="800100">
              <a:spcBef>
                <a:spcPct val="0"/>
              </a:spcBef>
            </a:pPr>
            <a:endParaRPr lang="en-US" sz="1400">
              <a:solidFill>
                <a:schemeClr val="tx1"/>
              </a:solidFill>
              <a:latin typeface="Open Sans Light" panose="020B0606030504020204" pitchFamily="34" charset="0"/>
              <a:ea typeface="Open Sans Light" panose="020B0606030504020204" pitchFamily="34" charset="0"/>
              <a:cs typeface="Open Sans Light" panose="020B0606030504020204" pitchFamily="34" charset="0"/>
            </a:endParaRPr>
          </a:p>
        </p:txBody>
      </p:sp>
      <p:sp>
        <p:nvSpPr>
          <p:cNvPr id="17" name="TextBox 16">
            <a:extLst>
              <a:ext uri="{FF2B5EF4-FFF2-40B4-BE49-F238E27FC236}">
                <a16:creationId xmlns:a16="http://schemas.microsoft.com/office/drawing/2014/main" id="{8842FBE5-A541-814E-063E-697086506888}"/>
              </a:ext>
            </a:extLst>
          </p:cNvPr>
          <p:cNvSpPr txBox="1"/>
          <p:nvPr/>
        </p:nvSpPr>
        <p:spPr>
          <a:xfrm>
            <a:off x="8884830" y="2108889"/>
            <a:ext cx="3307170" cy="300082"/>
          </a:xfrm>
          <a:prstGeom prst="rect">
            <a:avLst/>
          </a:prstGeom>
          <a:noFill/>
        </p:spPr>
        <p:txBody>
          <a:bodyPr wrap="square">
            <a:spAutoFit/>
          </a:bodyPr>
          <a:lstStyle/>
          <a:p>
            <a:r>
              <a:rPr lang="en-GB" sz="1350" b="1" dirty="0"/>
              <a:t>Societal and Ethical Considerations</a:t>
            </a:r>
          </a:p>
        </p:txBody>
      </p:sp>
      <p:sp>
        <p:nvSpPr>
          <p:cNvPr id="18" name="TextBox 17">
            <a:extLst>
              <a:ext uri="{FF2B5EF4-FFF2-40B4-BE49-F238E27FC236}">
                <a16:creationId xmlns:a16="http://schemas.microsoft.com/office/drawing/2014/main" id="{CF9548ED-3D30-5C8D-730C-A5847F773A97}"/>
              </a:ext>
            </a:extLst>
          </p:cNvPr>
          <p:cNvSpPr txBox="1"/>
          <p:nvPr/>
        </p:nvSpPr>
        <p:spPr>
          <a:xfrm>
            <a:off x="5799981" y="3978862"/>
            <a:ext cx="2903972" cy="2462213"/>
          </a:xfrm>
          <a:prstGeom prst="rect">
            <a:avLst/>
          </a:prstGeom>
          <a:noFill/>
        </p:spPr>
        <p:txBody>
          <a:bodyPr wrap="square">
            <a:spAutoFit/>
          </a:bodyPr>
          <a:lstStyle/>
          <a:p>
            <a:endParaRPr lang="en-US" sz="1400" b="1" dirty="0"/>
          </a:p>
          <a:p>
            <a:r>
              <a:rPr lang="en-US" sz="1400" b="1" dirty="0"/>
              <a:t> AI Guidelines and Principles</a:t>
            </a:r>
          </a:p>
          <a:p>
            <a:endParaRPr lang="en-US" sz="1400" b="1" dirty="0"/>
          </a:p>
          <a:p>
            <a:pPr marL="180000" indent="-180000">
              <a:buFont typeface="Wingdings" panose="05000000000000000000" pitchFamily="2" charset="2"/>
              <a:buChar char="§"/>
            </a:pPr>
            <a:r>
              <a:rPr lang="en-US" sz="1400" dirty="0"/>
              <a:t>Prominent non-binding responsible AI frameworks by public institutions include OECD AI Principles, Hiroshima G7 AI Process, and the UNESCO Recommendation on the Ethics of Artificial Intelligence.</a:t>
            </a:r>
          </a:p>
        </p:txBody>
      </p:sp>
      <p:sp>
        <p:nvSpPr>
          <p:cNvPr id="19" name="TextBox 18">
            <a:extLst>
              <a:ext uri="{FF2B5EF4-FFF2-40B4-BE49-F238E27FC236}">
                <a16:creationId xmlns:a16="http://schemas.microsoft.com/office/drawing/2014/main" id="{FE817098-0F71-FAD7-49F0-3ADEBD7D9A49}"/>
              </a:ext>
            </a:extLst>
          </p:cNvPr>
          <p:cNvSpPr txBox="1"/>
          <p:nvPr/>
        </p:nvSpPr>
        <p:spPr>
          <a:xfrm>
            <a:off x="9077314" y="2601306"/>
            <a:ext cx="2686639" cy="3754874"/>
          </a:xfrm>
          <a:prstGeom prst="rect">
            <a:avLst/>
          </a:prstGeom>
          <a:noFill/>
        </p:spPr>
        <p:txBody>
          <a:bodyPr wrap="square">
            <a:spAutoFit/>
          </a:bodyPr>
          <a:lstStyle/>
          <a:p>
            <a:pPr marL="180000" indent="-180000">
              <a:buFont typeface="Wingdings" panose="05000000000000000000" pitchFamily="2" charset="2"/>
              <a:buChar char="§"/>
            </a:pPr>
            <a:r>
              <a:rPr lang="en-US" sz="1400" dirty="0"/>
              <a:t>Public opinion amplified by media and advocacy groups is a potent force in shaping AI governance. AI concerns focus on issues such as bias, job displacement, misinformation, and privacy. </a:t>
            </a:r>
          </a:p>
          <a:p>
            <a:pPr marL="180000" indent="-180000">
              <a:buFont typeface="Wingdings" panose="05000000000000000000" pitchFamily="2" charset="2"/>
              <a:buChar char="§"/>
            </a:pPr>
            <a:endParaRPr lang="en-US" sz="1400" dirty="0"/>
          </a:p>
          <a:p>
            <a:pPr marL="180000" indent="-180000">
              <a:buFont typeface="Wingdings" panose="05000000000000000000" pitchFamily="2" charset="2"/>
              <a:buChar char="§"/>
            </a:pPr>
            <a:r>
              <a:rPr lang="en-US" sz="1400" dirty="0"/>
              <a:t>Collaboration between industry and academic bodies to create ethical frameworks to ensure AI development and deployment is transparent, accountable, and beneficial for society.</a:t>
            </a:r>
            <a:endParaRPr lang="en-GB" sz="1400" b="1" dirty="0"/>
          </a:p>
        </p:txBody>
      </p:sp>
    </p:spTree>
    <p:extLst>
      <p:ext uri="{BB962C8B-B14F-4D97-AF65-F5344CB8AC3E}">
        <p14:creationId xmlns:p14="http://schemas.microsoft.com/office/powerpoint/2010/main" val="35907821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LREADY-CHECKED" val="TRUE"/>
</p:tagLst>
</file>

<file path=ppt/tags/tag10.xml><?xml version="1.0" encoding="utf-8"?>
<p:tagLst xmlns:a="http://schemas.openxmlformats.org/drawingml/2006/main" xmlns:r="http://schemas.openxmlformats.org/officeDocument/2006/relationships" xmlns:p="http://schemas.openxmlformats.org/presentationml/2006/main">
  <p:tag name="ALREADY-CHECKED" val="TRUE"/>
</p:tagLst>
</file>

<file path=ppt/tags/tag11.xml><?xml version="1.0" encoding="utf-8"?>
<p:tagLst xmlns:a="http://schemas.openxmlformats.org/drawingml/2006/main" xmlns:r="http://schemas.openxmlformats.org/officeDocument/2006/relationships" xmlns:p="http://schemas.openxmlformats.org/presentationml/2006/main">
  <p:tag name="ALREADY-CHECKED" val="TRUE"/>
</p:tagLst>
</file>

<file path=ppt/tags/tag12.xml><?xml version="1.0" encoding="utf-8"?>
<p:tagLst xmlns:a="http://schemas.openxmlformats.org/drawingml/2006/main" xmlns:r="http://schemas.openxmlformats.org/officeDocument/2006/relationships" xmlns:p="http://schemas.openxmlformats.org/presentationml/2006/main">
  <p:tag name="ALREADY-CHECKED" val="TRUE"/>
</p:tagLst>
</file>

<file path=ppt/tags/tag13.xml><?xml version="1.0" encoding="utf-8"?>
<p:tagLst xmlns:a="http://schemas.openxmlformats.org/drawingml/2006/main" xmlns:r="http://schemas.openxmlformats.org/officeDocument/2006/relationships" xmlns:p="http://schemas.openxmlformats.org/presentationml/2006/main">
  <p:tag name="ALREADY-CHECKED" val="TRUE"/>
</p:tagLst>
</file>

<file path=ppt/tags/tag14.xml><?xml version="1.0" encoding="utf-8"?>
<p:tagLst xmlns:a="http://schemas.openxmlformats.org/drawingml/2006/main" xmlns:r="http://schemas.openxmlformats.org/officeDocument/2006/relationships" xmlns:p="http://schemas.openxmlformats.org/presentationml/2006/main">
  <p:tag name="ALREADY-CHECKED" val="TRUE"/>
</p:tagLst>
</file>

<file path=ppt/tags/tag15.xml><?xml version="1.0" encoding="utf-8"?>
<p:tagLst xmlns:a="http://schemas.openxmlformats.org/drawingml/2006/main" xmlns:r="http://schemas.openxmlformats.org/officeDocument/2006/relationships" xmlns:p="http://schemas.openxmlformats.org/presentationml/2006/main">
  <p:tag name="ALREADY-CHECKED" val="TRUE"/>
</p:tagLst>
</file>

<file path=ppt/tags/tag16.xml><?xml version="1.0" encoding="utf-8"?>
<p:tagLst xmlns:a="http://schemas.openxmlformats.org/drawingml/2006/main" xmlns:r="http://schemas.openxmlformats.org/officeDocument/2006/relationships" xmlns:p="http://schemas.openxmlformats.org/presentationml/2006/main">
  <p:tag name="ALREADY-CHECKED" val="TRUE"/>
</p:tagLst>
</file>

<file path=ppt/tags/tag17.xml><?xml version="1.0" encoding="utf-8"?>
<p:tagLst xmlns:a="http://schemas.openxmlformats.org/drawingml/2006/main" xmlns:r="http://schemas.openxmlformats.org/officeDocument/2006/relationships" xmlns:p="http://schemas.openxmlformats.org/presentationml/2006/main">
  <p:tag name="ALREADY-CHECKED" val="TRUE"/>
</p:tagLst>
</file>

<file path=ppt/tags/tag2.xml><?xml version="1.0" encoding="utf-8"?>
<p:tagLst xmlns:a="http://schemas.openxmlformats.org/drawingml/2006/main" xmlns:r="http://schemas.openxmlformats.org/officeDocument/2006/relationships" xmlns:p="http://schemas.openxmlformats.org/presentationml/2006/main">
  <p:tag name="ALREADY-CHECKED" val="TRUE"/>
</p:tagLst>
</file>

<file path=ppt/tags/tag3.xml><?xml version="1.0" encoding="utf-8"?>
<p:tagLst xmlns:a="http://schemas.openxmlformats.org/drawingml/2006/main" xmlns:r="http://schemas.openxmlformats.org/officeDocument/2006/relationships" xmlns:p="http://schemas.openxmlformats.org/presentationml/2006/main">
  <p:tag name="ALREADY-CHECKED" val="TRUE"/>
</p:tagLst>
</file>

<file path=ppt/tags/tag4.xml><?xml version="1.0" encoding="utf-8"?>
<p:tagLst xmlns:a="http://schemas.openxmlformats.org/drawingml/2006/main" xmlns:r="http://schemas.openxmlformats.org/officeDocument/2006/relationships" xmlns:p="http://schemas.openxmlformats.org/presentationml/2006/main">
  <p:tag name="ALREADY-CHECKED" val="TRUE"/>
</p:tagLst>
</file>

<file path=ppt/tags/tag5.xml><?xml version="1.0" encoding="utf-8"?>
<p:tagLst xmlns:a="http://schemas.openxmlformats.org/drawingml/2006/main" xmlns:r="http://schemas.openxmlformats.org/officeDocument/2006/relationships" xmlns:p="http://schemas.openxmlformats.org/presentationml/2006/main">
  <p:tag name="ALREADY-CHECKED" val="TRUE"/>
</p:tagLst>
</file>

<file path=ppt/tags/tag6.xml><?xml version="1.0" encoding="utf-8"?>
<p:tagLst xmlns:a="http://schemas.openxmlformats.org/drawingml/2006/main" xmlns:r="http://schemas.openxmlformats.org/officeDocument/2006/relationships" xmlns:p="http://schemas.openxmlformats.org/presentationml/2006/main">
  <p:tag name="ALREADY-CHECKED" val="TRUE"/>
</p:tagLst>
</file>

<file path=ppt/tags/tag7.xml><?xml version="1.0" encoding="utf-8"?>
<p:tagLst xmlns:a="http://schemas.openxmlformats.org/drawingml/2006/main" xmlns:r="http://schemas.openxmlformats.org/officeDocument/2006/relationships" xmlns:p="http://schemas.openxmlformats.org/presentationml/2006/main">
  <p:tag name="ALREADY-CHECKED" val="TRUE"/>
</p:tagLst>
</file>

<file path=ppt/tags/tag8.xml><?xml version="1.0" encoding="utf-8"?>
<p:tagLst xmlns:a="http://schemas.openxmlformats.org/drawingml/2006/main" xmlns:r="http://schemas.openxmlformats.org/officeDocument/2006/relationships" xmlns:p="http://schemas.openxmlformats.org/presentationml/2006/main">
  <p:tag name="ALREADY-CHECKED" val="TRUE"/>
</p:tagLst>
</file>

<file path=ppt/tags/tag9.xml><?xml version="1.0" encoding="utf-8"?>
<p:tagLst xmlns:a="http://schemas.openxmlformats.org/drawingml/2006/main" xmlns:r="http://schemas.openxmlformats.org/officeDocument/2006/relationships" xmlns:p="http://schemas.openxmlformats.org/presentationml/2006/main">
  <p:tag name="ALREADY-CHECKED" val="TRUE"/>
</p:tagLst>
</file>

<file path=ppt/theme/theme1.xml><?xml version="1.0" encoding="utf-8"?>
<a:theme xmlns:a="http://schemas.openxmlformats.org/drawingml/2006/main" name="Instructions">
  <a:themeElements>
    <a:clrScheme name="Custom 3">
      <a:dk1>
        <a:srgbClr val="3F3F3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IDC Corporate Fon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91440" rtlCol="0">
        <a:spAutoFit/>
      </a:bodyPr>
      <a:lstStyle>
        <a:defPPr marL="274320" indent="-274320">
          <a:spcAft>
            <a:spcPts val="600"/>
          </a:spcAft>
          <a:buClr>
            <a:schemeClr val="tx2"/>
          </a:buClr>
          <a:buFont typeface="Wingdings" pitchFamily="2" charset="2"/>
          <a:buChar char="§"/>
          <a:defRPr dirty="0" err="1" smtClean="0"/>
        </a:defPPr>
      </a:lstStyle>
    </a:txDef>
  </a:objectDefaults>
  <a:extraClrSchemeLst/>
  <a:extLst>
    <a:ext uri="{05A4C25C-085E-4340-85A3-A5531E510DB2}">
      <thm15:themeFamily xmlns:thm15="http://schemas.microsoft.com/office/thememl/2012/main" name="IDC2021_v1.1.potx" id="{A2BEA223-F492-4109-B610-ED20B282B435}" vid="{A6D609F2-36AD-42A2-A039-4E4E89F25B6F}"/>
    </a:ext>
  </a:extLst>
</a:theme>
</file>

<file path=ppt/theme/theme2.xml><?xml version="1.0" encoding="utf-8"?>
<a:theme xmlns:a="http://schemas.openxmlformats.org/drawingml/2006/main" name="Cover Slides">
  <a:themeElements>
    <a:clrScheme name="Custom 3">
      <a:dk1>
        <a:srgbClr val="3F3F3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IDC Corporate Fon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91440" rtlCol="0">
        <a:spAutoFit/>
      </a:bodyPr>
      <a:lstStyle>
        <a:defPPr marL="274320" indent="-274320">
          <a:spcAft>
            <a:spcPts val="600"/>
          </a:spcAft>
          <a:buClr>
            <a:schemeClr val="tx2"/>
          </a:buClr>
          <a:buFont typeface="Wingdings" pitchFamily="2" charset="2"/>
          <a:buChar char="§"/>
          <a:defRPr dirty="0" err="1" smtClean="0"/>
        </a:defPPr>
      </a:lstStyle>
    </a:txDef>
  </a:objectDefaults>
  <a:extraClrSchemeLst/>
  <a:extLst>
    <a:ext uri="{05A4C25C-085E-4340-85A3-A5531E510DB2}">
      <thm15:themeFamily xmlns:thm15="http://schemas.microsoft.com/office/thememl/2012/main" name="IDC2021_v1.1.potx" id="{A2BEA223-F492-4109-B610-ED20B282B435}" vid="{DE5F6907-FA60-47AA-98B4-217CF71344BC}"/>
    </a:ext>
  </a:extLst>
</a:theme>
</file>

<file path=ppt/theme/theme3.xml><?xml version="1.0" encoding="utf-8"?>
<a:theme xmlns:a="http://schemas.openxmlformats.org/drawingml/2006/main" name="Section Slides">
  <a:themeElements>
    <a:clrScheme name="Custom 3">
      <a:dk1>
        <a:srgbClr val="3F3F3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IDC Corporate Fon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91440" rtlCol="0">
        <a:spAutoFit/>
      </a:bodyPr>
      <a:lstStyle>
        <a:defPPr marL="274320" indent="-274320">
          <a:spcAft>
            <a:spcPts val="600"/>
          </a:spcAft>
          <a:buClr>
            <a:schemeClr val="tx2"/>
          </a:buClr>
          <a:buFont typeface="Wingdings" pitchFamily="2" charset="2"/>
          <a:buChar char="§"/>
          <a:defRPr dirty="0" err="1" smtClean="0"/>
        </a:defPPr>
      </a:lstStyle>
    </a:txDef>
  </a:objectDefaults>
  <a:extraClrSchemeLst/>
  <a:extLst>
    <a:ext uri="{05A4C25C-085E-4340-85A3-A5531E510DB2}">
      <thm15:themeFamily xmlns:thm15="http://schemas.microsoft.com/office/thememl/2012/main" name="IDC2021_v1.1.potx" id="{A2BEA223-F492-4109-B610-ED20B282B435}" vid="{A754B51C-A44F-4D10-9A0B-70DE93D4F014}"/>
    </a:ext>
  </a:extLst>
</a:theme>
</file>

<file path=ppt/theme/theme4.xml><?xml version="1.0" encoding="utf-8"?>
<a:theme xmlns:a="http://schemas.openxmlformats.org/drawingml/2006/main" name="Internal Slides - Common">
  <a:themeElements>
    <a:clrScheme name="Custom 3">
      <a:dk1>
        <a:srgbClr val="3F3F3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IDC Corporate Fon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91440" rtlCol="0">
        <a:spAutoFit/>
      </a:bodyPr>
      <a:lstStyle>
        <a:defPPr marL="274320" indent="-274320">
          <a:spcAft>
            <a:spcPts val="600"/>
          </a:spcAft>
          <a:buClr>
            <a:schemeClr val="tx2"/>
          </a:buClr>
          <a:buFont typeface="Wingdings" pitchFamily="2" charset="2"/>
          <a:buChar char="§"/>
          <a:defRPr dirty="0" err="1" smtClean="0"/>
        </a:defPPr>
      </a:lstStyle>
    </a:txDef>
  </a:objectDefaults>
  <a:extraClrSchemeLst/>
  <a:extLst>
    <a:ext uri="{05A4C25C-085E-4340-85A3-A5531E510DB2}">
      <thm15:themeFamily xmlns:thm15="http://schemas.microsoft.com/office/thememl/2012/main" name="IDC2021_v1.1.potx" id="{A2BEA223-F492-4109-B610-ED20B282B435}" vid="{3968CFA6-0737-42BC-909C-436D93885869}"/>
    </a:ext>
  </a:extLst>
</a:theme>
</file>

<file path=ppt/theme/theme5.xml><?xml version="1.0" encoding="utf-8"?>
<a:theme xmlns:a="http://schemas.openxmlformats.org/drawingml/2006/main" name="Chart and Image Layouts">
  <a:themeElements>
    <a:clrScheme name="Custom 3">
      <a:dk1>
        <a:srgbClr val="3F3F3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IDC Corporate Fon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91440" rtlCol="0">
        <a:spAutoFit/>
      </a:bodyPr>
      <a:lstStyle>
        <a:defPPr marL="274320" indent="-274320">
          <a:spcAft>
            <a:spcPts val="600"/>
          </a:spcAft>
          <a:buClr>
            <a:schemeClr val="tx2"/>
          </a:buClr>
          <a:buFont typeface="Wingdings" pitchFamily="2" charset="2"/>
          <a:buChar char="§"/>
          <a:defRPr dirty="0" err="1" smtClean="0"/>
        </a:defPPr>
      </a:lstStyle>
    </a:txDef>
  </a:objectDefaults>
  <a:extraClrSchemeLst/>
  <a:extLst>
    <a:ext uri="{05A4C25C-085E-4340-85A3-A5531E510DB2}">
      <thm15:themeFamily xmlns:thm15="http://schemas.microsoft.com/office/thememl/2012/main" name="IDC2021_v1.1.potx" id="{A2BEA223-F492-4109-B610-ED20B282B435}" vid="{27F264F7-8DF9-422D-92E7-1480B030EE38}"/>
    </a:ext>
  </a:extLst>
</a:theme>
</file>

<file path=ppt/theme/theme6.xml><?xml version="1.0" encoding="utf-8"?>
<a:theme xmlns:a="http://schemas.openxmlformats.org/drawingml/2006/main" name="Closing Slides">
  <a:themeElements>
    <a:clrScheme name="Custom 3">
      <a:dk1>
        <a:srgbClr val="3F3F3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IDC Corporate Font">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91440" rtlCol="0">
        <a:spAutoFit/>
      </a:bodyPr>
      <a:lstStyle>
        <a:defPPr marL="274320" indent="-274320">
          <a:spcAft>
            <a:spcPts val="600"/>
          </a:spcAft>
          <a:buClr>
            <a:schemeClr val="tx2"/>
          </a:buClr>
          <a:buFont typeface="Wingdings" pitchFamily="2" charset="2"/>
          <a:buChar char="§"/>
          <a:defRPr dirty="0" err="1" smtClean="0"/>
        </a:defPPr>
      </a:lstStyle>
    </a:txDef>
  </a:objectDefaults>
  <a:extraClrSchemeLst/>
  <a:extLst>
    <a:ext uri="{05A4C25C-085E-4340-85A3-A5531E510DB2}">
      <thm15:themeFamily xmlns:thm15="http://schemas.microsoft.com/office/thememl/2012/main" name="IDC2021_v1.1.potx" id="{A2BEA223-F492-4109-B610-ED20B282B435}" vid="{70BEC71B-F0A0-4D22-95BA-5E9EAD575681}"/>
    </a:ext>
  </a:extLst>
</a:theme>
</file>

<file path=ppt/theme/theme7.xml><?xml version="1.0" encoding="utf-8"?>
<a:theme xmlns:a="http://schemas.openxmlformats.org/drawingml/2006/main" name="Dark Version">
  <a:themeElements>
    <a:clrScheme name="CIO100 Color Palette">
      <a:dk1>
        <a:srgbClr val="000000"/>
      </a:dk1>
      <a:lt1>
        <a:srgbClr val="FFFFFF"/>
      </a:lt1>
      <a:dk2>
        <a:srgbClr val="000000"/>
      </a:dk2>
      <a:lt2>
        <a:srgbClr val="CCC2DC"/>
      </a:lt2>
      <a:accent1>
        <a:srgbClr val="ED1B24"/>
      </a:accent1>
      <a:accent2>
        <a:srgbClr val="F7A600"/>
      </a:accent2>
      <a:accent3>
        <a:srgbClr val="361C61"/>
      </a:accent3>
      <a:accent4>
        <a:srgbClr val="EB5B24"/>
      </a:accent4>
      <a:accent5>
        <a:srgbClr val="FAC65C"/>
      </a:accent5>
      <a:accent6>
        <a:srgbClr val="EA28B0"/>
      </a:accent6>
      <a:hlink>
        <a:srgbClr val="1C89DB"/>
      </a:hlink>
      <a:folHlink>
        <a:srgbClr val="00438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Custom 4">
      <a:dk1>
        <a:srgbClr val="4F4F4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Custom 4">
      <a:dk1>
        <a:srgbClr val="4F4F4F"/>
      </a:dk1>
      <a:lt1>
        <a:sysClr val="window" lastClr="FFFFFF"/>
      </a:lt1>
      <a:dk2>
        <a:srgbClr val="164C82"/>
      </a:dk2>
      <a:lt2>
        <a:srgbClr val="54A4E2"/>
      </a:lt2>
      <a:accent1>
        <a:srgbClr val="2279BC"/>
      </a:accent1>
      <a:accent2>
        <a:srgbClr val="36AEC7"/>
      </a:accent2>
      <a:accent3>
        <a:srgbClr val="ACCB32"/>
      </a:accent3>
      <a:accent4>
        <a:srgbClr val="9E3D90"/>
      </a:accent4>
      <a:accent5>
        <a:srgbClr val="F8981D"/>
      </a:accent5>
      <a:accent6>
        <a:srgbClr val="FFCD07"/>
      </a:accent6>
      <a:hlink>
        <a:srgbClr val="164C82"/>
      </a:hlink>
      <a:folHlink>
        <a:srgbClr val="B7B7B7"/>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f59931da-4864-45d4-ba2e-4f1c32806ce2" xsi:nil="true"/>
    <lcf76f155ced4ddcb4097134ff3c332f xmlns="38bf116d-47e9-49d7-ada9-6a69b1e97c0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3D18FC8F4A8944D8CD91B32F6578D5E" ma:contentTypeVersion="12" ma:contentTypeDescription="Create a new document." ma:contentTypeScope="" ma:versionID="a80f4a6a2ebac95a899694f34accee99">
  <xsd:schema xmlns:xsd="http://www.w3.org/2001/XMLSchema" xmlns:xs="http://www.w3.org/2001/XMLSchema" xmlns:p="http://schemas.microsoft.com/office/2006/metadata/properties" xmlns:ns2="38bf116d-47e9-49d7-ada9-6a69b1e97c08" xmlns:ns3="f59931da-4864-45d4-ba2e-4f1c32806ce2" targetNamespace="http://schemas.microsoft.com/office/2006/metadata/properties" ma:root="true" ma:fieldsID="8a40eec53a3b0ede97da332cd217474e" ns2:_="" ns3:_="">
    <xsd:import namespace="38bf116d-47e9-49d7-ada9-6a69b1e97c08"/>
    <xsd:import namespace="f59931da-4864-45d4-ba2e-4f1c32806ce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bf116d-47e9-49d7-ada9-6a69b1e97c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5ba9304-3d59-4b5e-ab65-7f43a5b63a7b"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59931da-4864-45d4-ba2e-4f1c32806ce2"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ea18bd92-44e3-47c8-af0b-205ef2d512fb}" ma:internalName="TaxCatchAll" ma:showField="CatchAllData" ma:web="f59931da-4864-45d4-ba2e-4f1c32806ce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B337D8A-52DB-4E7E-B47D-AD11FFFEC35B}">
  <ds:schemaRefs>
    <ds:schemaRef ds:uri="4c06ea3a-febe-41da-9832-04d5bb51f359"/>
    <ds:schemaRef ds:uri="http://schemas.microsoft.com/office/infopath/2007/PartnerControls"/>
    <ds:schemaRef ds:uri="http://purl.org/dc/terms/"/>
    <ds:schemaRef ds:uri="http://purl.org/dc/elements/1.1/"/>
    <ds:schemaRef ds:uri="http://www.w3.org/XML/1998/namespace"/>
    <ds:schemaRef ds:uri="http://purl.org/dc/dcmitype/"/>
    <ds:schemaRef ds:uri="416529e5-7489-4a56-b777-d4c61bb70b1e"/>
    <ds:schemaRef ds:uri="http://schemas.microsoft.com/office/2006/documentManagement/types"/>
    <ds:schemaRef ds:uri="http://schemas.openxmlformats.org/package/2006/metadata/core-properties"/>
    <ds:schemaRef ds:uri="http://schemas.microsoft.com/office/2006/metadata/properties"/>
    <ds:schemaRef ds:uri="f59931da-4864-45d4-ba2e-4f1c32806ce2"/>
    <ds:schemaRef ds:uri="38bf116d-47e9-49d7-ada9-6a69b1e97c08"/>
  </ds:schemaRefs>
</ds:datastoreItem>
</file>

<file path=customXml/itemProps2.xml><?xml version="1.0" encoding="utf-8"?>
<ds:datastoreItem xmlns:ds="http://schemas.openxmlformats.org/officeDocument/2006/customXml" ds:itemID="{E0A236D0-F6FA-4FC3-825A-87DB7DFC7212}">
  <ds:schemaRefs>
    <ds:schemaRef ds:uri="http://schemas.microsoft.com/sharepoint/v3/contenttype/forms"/>
  </ds:schemaRefs>
</ds:datastoreItem>
</file>

<file path=customXml/itemProps3.xml><?xml version="1.0" encoding="utf-8"?>
<ds:datastoreItem xmlns:ds="http://schemas.openxmlformats.org/officeDocument/2006/customXml" ds:itemID="{3265776A-5846-44A2-98BC-975B534AC16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bf116d-47e9-49d7-ada9-6a69b1e97c08"/>
    <ds:schemaRef ds:uri="f59931da-4864-45d4-ba2e-4f1c32806c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IDC2021</Template>
  <TotalTime>316</TotalTime>
  <Words>5847</Words>
  <Application>Microsoft Office PowerPoint</Application>
  <PresentationFormat>Widescreen</PresentationFormat>
  <Paragraphs>349</Paragraphs>
  <Slides>21</Slides>
  <Notes>7</Notes>
  <HiddenSlides>0</HiddenSlides>
  <MMClips>0</MMClips>
  <ScaleCrop>false</ScaleCrop>
  <HeadingPairs>
    <vt:vector size="6" baseType="variant">
      <vt:variant>
        <vt:lpstr>Fonts Used</vt:lpstr>
      </vt:variant>
      <vt:variant>
        <vt:i4>10</vt:i4>
      </vt:variant>
      <vt:variant>
        <vt:lpstr>Theme</vt:lpstr>
      </vt:variant>
      <vt:variant>
        <vt:i4>7</vt:i4>
      </vt:variant>
      <vt:variant>
        <vt:lpstr>Slide Titles</vt:lpstr>
      </vt:variant>
      <vt:variant>
        <vt:i4>21</vt:i4>
      </vt:variant>
    </vt:vector>
  </HeadingPairs>
  <TitlesOfParts>
    <vt:vector size="38" baseType="lpstr">
      <vt:lpstr>Open Sans Semibold</vt:lpstr>
      <vt:lpstr>Wingdings</vt:lpstr>
      <vt:lpstr>Symbol</vt:lpstr>
      <vt:lpstr>Open Sans Light</vt:lpstr>
      <vt:lpstr>Open Sans ExtraBold</vt:lpstr>
      <vt:lpstr>Open Sans</vt:lpstr>
      <vt:lpstr>Montserrat</vt:lpstr>
      <vt:lpstr>Arial</vt:lpstr>
      <vt:lpstr>Calibri</vt:lpstr>
      <vt:lpstr>Aptos</vt:lpstr>
      <vt:lpstr>Instructions</vt:lpstr>
      <vt:lpstr>Cover Slides</vt:lpstr>
      <vt:lpstr>Section Slides</vt:lpstr>
      <vt:lpstr>Internal Slides - Common</vt:lpstr>
      <vt:lpstr>Chart and Image Layouts</vt:lpstr>
      <vt:lpstr>Closing Slides</vt:lpstr>
      <vt:lpstr>Dark Version</vt:lpstr>
      <vt:lpstr>IDC's Unified AI Governance Model:</vt:lpstr>
      <vt:lpstr>Executive Summary</vt:lpstr>
      <vt:lpstr>Key Personas in Governance</vt:lpstr>
      <vt:lpstr>What is AI governance? Why is it so hard?</vt:lpstr>
      <vt:lpstr>IDC's Unified AI Governance Model</vt:lpstr>
      <vt:lpstr>Strategy &amp; Oversight: Governance is Strategy Enterprises are linking strategy to governance, but full alignment is far off for most.</vt:lpstr>
      <vt:lpstr>Governance is fragmented by nature</vt:lpstr>
      <vt:lpstr>Organization &amp; Culture</vt:lpstr>
      <vt:lpstr>External Influences</vt:lpstr>
      <vt:lpstr>Assess</vt:lpstr>
      <vt:lpstr>Operate</vt:lpstr>
      <vt:lpstr>Monitor</vt:lpstr>
      <vt:lpstr>Data Governance</vt:lpstr>
      <vt:lpstr>Data Governance</vt:lpstr>
      <vt:lpstr>Platform Governance</vt:lpstr>
      <vt:lpstr>Application Governance</vt:lpstr>
      <vt:lpstr>Infrastructure Governance</vt:lpstr>
      <vt:lpstr>Sustainable AI  Governance Considerations</vt:lpstr>
      <vt:lpstr>Responsible AI</vt:lpstr>
      <vt:lpstr>Guidance for Tech Buyers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Unified AI Governance Model:</dc:title>
  <dc:creator>Duncan Brown</dc:creator>
  <cp:lastModifiedBy>Joseph Paul B. Villaranda</cp:lastModifiedBy>
  <cp:revision>10</cp:revision>
  <cp:lastPrinted>2016-09-23T17:50:30Z</cp:lastPrinted>
  <dcterms:created xsi:type="dcterms:W3CDTF">2024-07-30T13:30:19Z</dcterms:created>
  <dcterms:modified xsi:type="dcterms:W3CDTF">2024-10-02T13:19:24Z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0x01010074FCA24828ED6544976579471D95F897</vt:lpwstr>
  </property>
</Properties>
</file>