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0.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notesMasters/notesMaster1.xml" ContentType="application/vnd.openxmlformats-officedocument.presentationml.notesMaster+xml"/>
  <Override PartName="/ppt/ink/ink1.xml" ContentType="application/inkml+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5" r:id="rId2"/>
    <p:sldMasterId id="2147483670" r:id="rId3"/>
    <p:sldMasterId id="2147483684" r:id="rId4"/>
    <p:sldMasterId id="2147483699" r:id="rId5"/>
  </p:sldMasterIdLst>
  <p:notesMasterIdLst>
    <p:notesMasterId r:id="rId4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98"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9144000" cy="6858000" type="screen4x3"/>
  <p:notesSz cx="9144000" cy="6858000"/>
  <p:embeddedFontLst>
    <p:embeddedFont>
      <p:font typeface="Quattrocento Sans" panose="020B0502050000020003" pitchFamily="34" charset="0"/>
      <p:regular r:id="rId50"/>
    </p:embeddedFont>
    <p:embeddedFont>
      <p:font typeface="Tahoma" panose="020B0604030504040204" pitchFamily="3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KouWEBNXyuIhXYVxtC8Y30Nms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B110F3-4189-445C-A8C2-BBB07A15E8E9}">
  <a:tblStyle styleId="{71B110F3-4189-445C-A8C2-BBB07A15E8E9}"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7" d="100"/>
          <a:sy n="77" d="100"/>
        </p:scale>
        <p:origin x="1646"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font" Target="fonts/font1.fntdata"/><Relationship Id="rId63" Type="http://schemas.openxmlformats.org/officeDocument/2006/relationships/customXml" Target="../customXml/item3.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8"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customXml" Target="../customXml/item1.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customschemas.google.com/relationships/presentationmetadata" Target="metadata"/><Relationship Id="rId8" Type="http://schemas.openxmlformats.org/officeDocument/2006/relationships/slide" Target="slides/slide3.xml"/><Relationship Id="rId51" Type="http://schemas.openxmlformats.org/officeDocument/2006/relationships/font" Target="fonts/font2.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3.fntdata"/><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4-06-08T11:17:16.081"/>
    </inkml:context>
    <inkml:brush xml:id="br0">
      <inkml:brushProperty name="width" value="0.05292" units="cm"/>
      <inkml:brushProperty name="height" value="0.05292" units="cm"/>
      <inkml:brushProperty name="color" value="#FF0000"/>
    </inkml:brush>
  </inkml:definitions>
  <inkml:trace contextRef="#ctx0" brushRef="#br0">21640 8927 1041,'0'0'31,"0"0"8,0 0 84,0 0-47,0 0-31,0 0-20,0 0-25,-27-2 1,27 28 3,0 6 14,0 2 4,0-1-2,0-6 1,0 0-10,0-5-10,0-6 3,0-7-2,0 0-2,0-7-2,0-2-93,0 0-75,11 0-57,7-22-176</inkml:trace>
  <inkml:trace contextRef="#ctx0" brushRef="#br0" timeOffset="467.97">21640 8927 865,'-69'-123'18,"40"114"21,2 3 72,-2-2-48,4 6 17,3 2-8,5 0-22,-2 0-14,4 6 5,3 13-2,-1 10-2,2 3-8,2 7-9,5 4 4,2 3-2,2-1-9,0-4-1,2-1-5,16-3 0,4-1-2,7-4 0,6-4-1,4-4 0,3-8-1,0-10-2,1-6 3,-1 0 2,3-11-5,-6-18 2,-1-9-3,-5-8 1,-6-9-1,-6 0-2,-11-8 2,-10 4-3,0 4 2,-20 7 0,-15 13-1,-12 14 0,-11 10 1,-11 11 1,-5 0-2,5 17-4,9 13 3,14 8-4,10 8-21,16 4-59,10 4-65,10-4-42,0-6-208</inkml:trace>
  <inkml:trace contextRef="#ctx0" brushRef="#br0" timeOffset="1232.98">22253 8860 29,'0'0'929,"0"0"-892,0 0 59,0 0-15,0 0-7,0 0-8,-75-50-20,58 53-25,1 17-2,-1 8 3,1 4 5,3 4-10,1 0-2,6 2 2,3-3-5,3-4-3,0-3-6,9-3 2,14-7-1,6-7 2,4-6 1,5-5-2,0 0-5,0-11-4,-7-10-13,-2-6 7,-7 1 8,-6-2 2,-8 0 0,-1 5 3,-4 0-1,-3 11 8,0 4 18,0 6-4,0 2 3,0 0-11,0 0-16,0 0 0,0 2-8,0 16 8,0 4 0,0 2 0,0 2 0,2-1 0,11-3 1,3-4 0,-1-3 0,4-7 1,0-2-1,3-6 2,5 0 1,0-1 0,2-20-4,-2-2-4,-7-4 3,-7 1-2,-4-2 2,-9 4 1,0 1 0,-6 2-4,-26 4 0,-6 10 2,-2 5-1,-4 2-4,5 0 7,6 12-4,11 8-6,8-2-32,10 0-27,4 0-67,2-4-39,27-3-57,7-8-162</inkml:trace>
  <inkml:trace contextRef="#ctx0" brushRef="#br0" timeOffset="2381.82">22700 8947 132,'0'0'810,"0"0"-735,0 0 50,0 0-5,0 0 13,0 0-8,0-32-77,0 32-37,2 0-11,8 7-5,-2 16 5,5 3 6,-1 2-4,-1 2 2,-3-3-4,0-4 3,-2-5-2,-4-5-1,1-8 3,-3-2-3,0-3 0,0 0 5,0 0 9,0 0 3,0-23-2,0-4-14,0-9-1,0-4 0,0-1 0,0 1 2,0 6-2,2 10 0,2 13 0,-2 2-1,3 9-1,4 0-13,6 0-1,6 21 16,0 6 0,-2 3-3,-7 4 3,2-2 0,-5 1 0,-5-5-1,2-9 2,-4-5-2,-2-8 1,2-4-1,-2-2 1,2 0 1,-2 0 11,7-10 7,1-16-16,6-10-3,1-2 1,-1 0-2,-3 2 1,-2 6 0,-3 10 1,-1 10 0,-3 8-2,-2 2 1,0 0-8,0 0 0,5 0-6,-3 14 9,4 8 4,-1 4 0,-1 1 1,1 2 0,-3 3 2,1-4-2,1-1-2,-2-8 2,5-5 1,-3-6-1,8-5 2,1-3-2,5 0-1,3-18-15,4-11-17,0-7-22,-7-3 15,-5-4-3,-7-3 37,-6 0 6,0 6 2,0 6 14,0 16 37,0 6 23,-4 10-13,2 2-29,0 0-27,2 21-5,-2 14 5,2 9 8,0 6-10,0 8-1,6 4 3,1 2 0,-3 1-3,-4-3 2,0-6-2,0-8-2,0-10 0,0-12-2,0-10 0,-2-8 1,2-6-1,0-2 4,0 0 9,0-22 5,0-16-11,0-16-7,0-12 0,0-10 0,0-7-1,0 1 1,0 12 1,0 16-1,0 20 0,12 11 0,3 12 0,3 7-4,4 4 0,4 0 1,-1 15-3,0 14 0,-7 3 4,-5 4-3,-7 2 0,-6-3-3,0-5-7,-2-1-1,-15-5-3,-6-6-1,-6-4-2,0-3-4,3-5-10,1-6-31,5 0-42,11-5-18,7-25-107,2-16-286</inkml:trace>
  <inkml:trace contextRef="#ctx0" brushRef="#br0" timeOffset="3881.45">23473 8459 1046,'0'0'54,"0"0"39,0 0 114,0 0-79,0 0-56,0 0-46,-2-21-26,2 49 1,6 12 3,8 4 16,-1 4-9,3 0 0,-3 1-3,-1 1 0,-6-2-3,1-2-2,-1-2-1,-4-6 1,6-2 3,1-4-2,-3-4-1,5-6 3,1-4-5,-4-6 0,3-6 3,-1-2 1,-2-4-3,3 0 5,1-2 2,1-19-3,-5-11-6,0-4 0,-4-3-4,0 7 0,-1 4-8,-1 10 9,0 4-4,0 4 3,0 0 0,-2 2-1,0 1 4,0 0-2,0-1 1,0 2 1,0 2 0,0 2 1,0 2-2,0 0 0,0 0 0,0 0-3,0 0-4,-4 6-1,-7 12 10,2 5 2,4-4-2,3 1-2,2 0 2,0 0 1,0 2 3,0-4-2,4-2-2,6-1 0,-4-6 1,3 0-1,-1-6 1,-2-3 1,7 0-2,1 0-2,3-18-3,8-10-15,-5-4-3,2-8-1,-2-8 1,-5-6-2,-3-8-4,-8-5-7,-4-5 26,0 4 10,0 6 0,-6 8 3,-4 14 50,-1 10-2,5 12-2,2 9 1,2 7-28,2 2-8,0 0-14,0 15-3,0 20 0,0 15 3,0 5 2,0 1-1,8 2 0,5-1 0,-1 1 0,-1-2-1,-5-2 0,-2-4 4,0-8-4,-4-8 0,2-10-3,-2-10-4,2-9-22,0-5-11,-2 0 17,2 0 23,0-25-3,1-11 2,-3-6-3,0 0 3,0 4-2,0 10 3,0 7 0,0 10 2,0 3-2,0 6 0,2 0 1,0 2-1,6 0-6,6 0-1,4-2 1,4 2 3,-1-2-20,-2 0-36,-3-2 12,-3 0-7,-3 0 26,-8 0 22,0 2 6,-2-1 2,0 2 8,0-1 16,0 2 4,0 0 2,0 0-9,0 0-10,0 0-7,0 0-6,0 0-1,0 8 1,-4 8 3,-1 4-1,2 0 2,1 1 3,2 2-3,0-1 4,0 0-4,0 0-2,0-4-1,0 0 3,8-5-3,-2-4 1,0-3 1,3-6 1,5 0 1,3 0 2,4-6-3,1-18-4,3-2-1,-6-6-13,2 2 1,-6-1 9,-8 4-8,-5 3 7,-2 6 5,0 7-1,-5 5-2,-14 5-5,-8 1 6,-2 0-3,0 10 1,2 12 1,8 6-1,2 2 1,7 6 1,8-2 0,2 0 1,0-2 1,0-4-2,17-4 2,7-3 0,5-10 6,9-4-6,2-7-71,9 0-38,1-9-93,-2-11-94,-1-3-153</inkml:trace>
  <inkml:trace contextRef="#ctx0" brushRef="#br0" timeOffset="4916">24472 8700 692,'0'0'110,"0"0"16,0 0 46,0 0-40,0 0-42,0 0-30,-36-19-42,36 19-14,0 8-2,0 14 6,0 2 9,0 4 21,0 1-18,0-2 2,0 1-10,0-4 0,0-2-6,0-4-4,0-7-2,2-4 1,-2-3 2,3-4-1,-3 0 6,4 0 2,4-6 8,9-18-14,-2-8-2,3-6-2,-3-3 0,-1 0 0,-3 7 0,-1 10 0,-2 9-1,-4 12 2,1 0-1,-5 3 0,0 0-4,0 0-4,2 0-9,2 18 8,-2 7 9,0 3 0,0 4-1,1 3 1,-1-3 0,1-2 2,3-5-4,-1-7 4,3-6-1,4-6 1,1-6 1,7 0 3,7 0-6,1-14 0,4-12-18,-3-6-21,-7-7-8,-6 0 7,-9-4 16,-7 2 8,0 6 10,0 9 0,-5 8 3,-9 12 3,1 6 1,-5 0 3,1 0 0,-3 17 5,5 6 1,5 8-1,6 3 0,4 1 0,0 4-5,0-1 5,6-4-3,12-6 3,3-8-1,0-6-4,2-6 4,6-8 2,2 0-2,2-6-3,1-19 0,-5-2-5,-5-5-7,-6-2-11,-7-2 8,-4 1 7,-7 6 1,0 7 0,0 9 0,0 9 2,0 4-1,-4 0-3,-7 9 4,-1 14 5,6 6 8,3 1-9,3-1-1,0-6 0,0-5-3,0-8 2,5-6-1,1-4 1,8 0 9,8-8-8,5-18-3,6-11-6,-2 0-4,0-2-5,-6 2 11,-7 6 0,-7 9 3,-5 12 1,-6 8 0,0 2-1,0 12-19,0 23 9,0 13 11,0 8 12,0 6-11,0 2-1,-6 4-14,-21-4-192,-19-2-453</inkml:trace>
  <inkml:trace contextRef="#ctx0" brushRef="#br0" timeOffset="5728">21619 10026 332,'0'0'493,"0"0"-447,0 0 34,0 0 16,0 0-27,0 0 5,-4-50-51,17 48-23,-1 0-4,1 2 1,-2 0 1,-2 2 1,0 20-3,-9 2 1,0 6 0,0 2 3,-25-2 0,-8 2 1,-3-3-1,1-8 8,8-4 9,12-7 8,7-6-4,8-3-8,0-1-10,0 0 1,0 0 1,21 0-4,14 0 1,17-1-2,4-17-88,-1-7-52,-6-8-152,-7-8-118</inkml:trace>
  <inkml:trace contextRef="#ctx0" brushRef="#br0" timeOffset="6160.56">21771 9739 796,'0'0'38,"0"0"-35,-143-44 103,99 36-1,4 8-41,5 0 12,-2 0-16,4 16-25,-3 12-7,1 8 14,-1 10-4,7 9-5,5 3 1,3 6-10,10-2-3,5-2-10,6-4 2,0-6-8,9-3 3,22-7 0,12-8 0,9-8-1,9-7-2,11-14 1,1-3 2,4-6-4,-3-23-1,-5-12-2,-4-7-1,-9-9-1,-10-7-1,-12-6 2,-14-4 0,-16-6 0,-4 1 0,-22 7 1,-25 14-2,-11 16 2,-11 21-3,-11 21-2,-10 0-3,0 25 0,7 17-11,12 8-23,24 12-26,16 13-39,22-3-73,9-8-232</inkml:trace>
  <inkml:trace contextRef="#ctx0" brushRef="#br0" timeOffset="6740.45">22402 9711 989,'0'0'17,"0"0"-10,0 0 50,0 0-11,0 0 5,0 0 6,-97 45-21,78-4-2,3 5-3,5 5 0,5-1-3,3-6-7,3-4-2,0-8-1,5-4-5,16-8-1,6-5-3,2-10 1,5-5-2,-1 0 0,3-11 0,0-14-7,-5-7-1,-6-8-9,-6-6 3,-5-4 4,-12-5-3,-2 1-1,0 10 6,-20 10-3,-7 8-3,-6 14 3,-3 10 1,-2 2-4,3 6-1,6 20 0,6 10-1,13 5-4,10 7-21,0-1-52,15 2-41,18-7-57,3-6-107,2-12-330</inkml:trace>
  <inkml:trace contextRef="#ctx0" brushRef="#br0" timeOffset="7285.94">22733 9797 1042,'0'0'37,"0"0"-21,0 0 135,0 0-65,0 0-35,0 0-31,-21 16-20,21 27 22,0 7 15,0 4-9,0 2-9,0 2 3,4-4-7,-2 3-5,-2-7-7,0-4 2,0-6-3,0-6-1,0-8 1,-4-10-1,2-10 1,0-4-2,2-2 5,0-6 9,0-22-9,0-12-5,0-8-1,0-9-2,0-11 3,0-8-1,0-4 0,0 8 1,0 16-1,0 18 1,0 15 0,0 11 0,12 3-1,7 4-5,4 5 0,11 0 0,2 0 4,2 23 2,-5 0-1,-6 7-3,-8 5-1,-5-1 0,-9 2-5,-5-2-2,0-2 2,-16-4-3,-10-2-5,-5-6 1,-4-4-6,0-4-15,6-4 0,7-3-41,8-5-32,8 0-29,6-26-173</inkml:trace>
  <inkml:trace contextRef="#ctx0" brushRef="#br0" timeOffset="7871.17">23005 9569 1107,'0'0'24,"0"0"52,0 0 56,0 0-60,0 0-3,0 0-69,-6-4-3,6 36 3,11 11 9,5 4-4,-3 5 1,3 2-6,-6 3 2,-1-1 0,-1-4 0,-8-4-2,0-10-2,0-12-9,0-8-19,0-10-6,0-8 16,0 0 20,0-14-2,0-20-16,-4-8-24,2-6 26,0 2-4,-2 6 0,2 11 12,-1 14 7,1 8-2,2 7 3,0 0-2,0 0-22,0 0-2,9 8 25,7 0 1,3-3-2,2-4 2,-1-1-5,-5 0-12,-1 0-7,-5-10 13,-3-2 11,-6 1 3,0-2 10,0 8 19,0 0 14,0 5-14,0 0 11,0 0-39,0 8-3,0 15-1,0 6 0,0 4 1,5 3 2,2-2-3,0 4 2,-5-4-3,0-6 3,2-5-4,-4-12-6,4-5-65,3-6-45,3 0-176,0-6-192</inkml:trace>
  <inkml:trace contextRef="#ctx0" brushRef="#br0" timeOffset="8022.01">23277 9640 862,'0'0'110,"0"0"-108,0 0 2,0 0-4,0 0-4,0 0 1,-47 73-9,59-43-201,5 1-303</inkml:trace>
  <inkml:trace contextRef="#ctx0" brushRef="#br0" timeOffset="9423.86">23408 9863 977,'0'0'39,"0"0"77,0 0-15,0 0-43,0 0-35,0 0-20,-6 56 13,6-19 7,0-3-13,0 0-1,0-3-1,0-12-6,0-1-2,0-12 1,0-4 3,0-2-2,0 0 10,0-2 25,2-22-25,9-8-12,-2-8-3,-2-6 3,-7 2-1,0 6 1,0 14 1,0 14 0,0 7-1,0 3 0,2 0-17,2 17-11,5 12 27,3 7 1,-1-1 0,3-3 1,1-8-1,-1-6 1,-6-8-1,1-6 0,-3-4 0,4 0 3,-1-4 4,1-22-5,0-6-1,-4-4-1,-1-2 2,-1 1 1,-2 5-3,0 10 2,0 13 2,1 6-4,-3 3-2,0 0-20,2 25 6,1 8 16,1 7 6,3-1-3,1-3-1,8 0-1,0-10 1,6-4 3,1-9-5,-2-8-5,6-5-57,2 0-16,0-10-7,0-16 7,-2-6 35,-2-8 15,-8-2 26,-3-6 2,-10 4 1,-4 5 0,0 11 24,0 12 31,-18 10 10,-7 6-25,-3 4-24,-6 20 18,3 11 11,7 5-9,8-3-18,9 2-12,5-3-3,2-4 2,0-8-4,7-8 2,11-10-4,4-6-6,2 0-26,5-6-1,-2-20-9,-2-2-6,-6-7 27,-5 0 19,-5 3 2,-5 4 0,-4 10 2,0 7 16,0 9 20,0 2-2,0 0-23,0 9-12,0 14 2,0 9 26,0 7-19,0-1 2,0-4-5,0-2-6,8-8 2,5-8-2,-1-6 4,5-8-3,0-2-2,3-2-7,5-26-9,0-10-15,-4-10-9,0-6-13,-5-4 5,-8-5 19,-8-5-18,0-6 25,0 0 18,-20 4 4,1 13 32,5 21 48,3 16 23,4 14-34,0 6-60,-2 6-9,1 28 0,-2 12 6,8 8 0,2 3-4,0 3 1,2 4-2,10 0 1,-4 2-1,3-4-1,1-5 0,1-11 0,5-10 1,5-8 0,6-12-1,8-8-2,3-8-39,0 0-40,-5-6-5,-8-18 54,-8-4 10,-11-6 19,-6-2 3,-2-4 9,0 2 24,-4 1-9,-9 12 19,1 7-14,6 10-5,4 5-2,2 3-16,0 0-6,-2 8-12,2 19 11,0 5 2,0 4-1,0 2 0,0-5 0,0 0 0,2-7 0,2-8 0,0-3 0,2-8-38,0-5-99,3-2-95,-1 0-292</inkml:trace>
  <inkml:trace contextRef="#ctx0" brushRef="#br0" timeOffset="9567.95">24389 9519 796,'0'0'7,"0"0"-7,0 0-5,-4 102-148,4-66-394</inkml:trace>
  <inkml:trace contextRef="#ctx0" brushRef="#br0" timeOffset="10338.6">24516 10058 843,'0'0'47,"0"0"-40,0 0 42,0 0 71,0 0 26,0 0-25,20-36-101,0 0-15,-2-6-4,0-4 0,-1-7 3,-5-5-4,-5-8 0,-7-12 3,0-8-2,0 0 13,0 11 17,-3 23 21,-1 24 35,-1 17-50,5 8-8,-2 3-27,-3 8-2,-1 24-10,-1 18 10,5 13 1,2 1 3,0 2-3,0 0 0,9-4-1,2 0 0,-2-1 2,-2-11-2,-1-10-2,-1-12 2,-1-12-2,1-10-2,2-6-5,6 0-12,7-8 17,3-18 4,2-12-8,-4-3 5,-5 3 2,-5 8 1,-3 10 1,-3 10 0,-3 8 2,-2 2 3,0 0-6,3 4-5,-3 21-1,4 7 6,1 2 6,1-2-5,5-3 0,1-8 0,-2-7 2,-1-6 0,3-8-2,-2 0 5,7-10 1,2-18-6,1-13-1,-1-5-3,-6-4 0,-5-2 3,-3 4 0,-3 10 1,-2 11 1,0 18 18,0 9 10,0 0-30,0 20-3,0 26 3,0 18 23,-2 17-10,2 8-3,-3 6 1,1 2-8,2-13-1,-2-11 0,2-10-2,0-15-8,0-10-26,0-16-27,0-8-40,0-14-96,2-1-67,0-42-293</inkml:trace>
  <inkml:trace contextRef="#ctx0" brushRef="#br0" timeOffset="10512.26">24748 9543 1397,'0'0'71,"0"0"-70,0 0 5,0 0 1,0 0 11,0 0 3,104 40-21,-50-40-248,-8-4-522</inkml:trace>
  <inkml:trace contextRef="#ctx0" brushRef="#br0" timeOffset="11395.68">21764 11131 773,'0'0'39,"0"0"-30,0 0 130,0 0-24,0 0-29,0 0-8,-78-98-17,101 88-49,3-1-12,1 7-1,-2 4 1,-3 0 0,-8 0-4,-4 11 1,-5 5 0,-5 0 3,0-2-2,0 0 2,0-2 1,0-4 1,0-4-2,0-2 0,0 1 0,0 0 0,2 3 0,16 2 4,-1 0-4,2 2 0,-1 2 0,-3 0 0,1 4 0,-5-2 3,-5 3-6,-4-2 2,-2-1 0,0 3 1,0-4 0,-4-1 0,-16 2 0,-6-2 1,-5 0 3,-8-4-4,1-3 1,3-5-4,4 0-2,10-7-40,8-17-32,13-10-105,0-14-165</inkml:trace>
  <inkml:trace contextRef="#ctx0" brushRef="#br0" timeOffset="11845.24">21773 10702 1017,'0'0'21,"0"0"-12,0 0 88,-164 26-4,106 8-2,6 10-15,4 6-4,7 4-16,7 7-14,5 1-16,14 2 12,7 0-6,8 0-14,0 0-2,8 1-4,17-3-3,8-4-2,7-6-4,4-14 4,8-10-3,4-16 2,6-12-2,7 0 1,2-30-4,1-18-1,1-14 0,-6-6-3,-7-9-5,-9 1 0,-17-2 1,-21-8-2,-13 0 2,-15-1 2,-27 11 4,-14 18 1,-11 16 1,-5 22 0,-7 16-1,-9 4 1,1 16-1,5 18-6,17 10 5,15 10-5,18 9 0,18 5-7,14 2-62,17-2-63,33-8-102,26-14-171</inkml:trace>
  <inkml:trace contextRef="#ctx0" brushRef="#br0" timeOffset="12252.28">22687 10979 814,'0'0'102,"0"0"68,0 0 2,0 0-51,0 0 43,0 0-75,-7-36-43,7 36-41,0 0-5,0 15-6,0 13 6,0 3 10,0 5-7,0 2 2,0-3-3,3 3-1,-1-6 0,0-5 0,-2-3-1,2-6-8,-2-4-45,0-6-27,0-6-112,0-2-55,0 0-96</inkml:trace>
  <inkml:trace contextRef="#ctx0" brushRef="#br0" timeOffset="12449.34">22448 10953 998,'0'0'117,"0"0"-67,0 0 98,0 0 16,0 0-71,0 0-59,65-47-33,-16 37 0,4 0-1,5 2 0,0 0-25,-2 4-102,-12 4-96,-10 0-169</inkml:trace>
  <inkml:trace contextRef="#ctx0" brushRef="#br0" timeOffset="12726.03">22862 11096 928,'0'0'111,"0"0"-102,0 0 116,0 0 32,0 0-14,0 0-64,-11 0-55,11 0-22,0 11 3,9 7-5,3 4 10,-3 2-6,-1 2-1,-4 0-2,0-2-1,-2-2 1,2-4 1,-2-4-4,3-4 1,-1-6-16,-2-4-85,4 0-80,2-1-6,-4-21-84,-2-9-154</inkml:trace>
  <inkml:trace contextRef="#ctx0" brushRef="#br0" timeOffset="12872.62">22916 10864 808,'0'0'124,"0"0"-60,0 0-19,0 0-43,0 0-2,0 0-4,-6 22 3,6-4-77,0-4-164,0-4-360</inkml:trace>
  <inkml:trace contextRef="#ctx0" brushRef="#br0" timeOffset="13721.59">23041 11021 860,'0'0'200,"0"0"-188,0 0 69,0 0 17,0 0-31,0 0-45,0 52 23,6-20 14,4 2-23,-6 0-7,3 0-11,-5-4-13,2-6-2,-4-4 3,2-9-6,-2-6 1,2-5 1,-2 0 2,4 0 10,2-4 2,3-20-5,-1-4-11,2-5-3,-4-2-1,-1-1 3,-1 0-1,-2 4 2,0 11 0,0 12 0,1 5 0,0 4-2,1 0-4,2 0-18,5 18 14,5 8 10,2 2 1,-2 2 1,1-2-1,-3-4-1,-1-5 1,-4-4 3,-2-5-3,-3-8-1,-2-2 0,-2 0 2,3 0 14,3 0 1,4-9 3,3-12-15,-1-8 1,0-4-3,-1-5-2,1-2 5,-8 1-5,0 12 0,-4 11 0,0 8 4,0 8 8,0 0-10,0 0-3,0 11-4,0 15 4,0 6 18,7 3-2,6 0-1,1-3-2,4-3-5,-1-5-6,2-4 1,-4-6-1,-4-6 2,-2-2-2,-3-6 1,3 0 2,3 0 4,5-4-3,4-18-6,-3-6-9,-3-1-2,1-9-3,-5 1-1,-5-1 6,-1 4 4,-5 10 2,0 11 3,0 12 0,0 1-1,0 0-10,-13 15-4,-4 14 13,5 3 2,9 4 5,3-2-5,0-1 3,13-2-2,10-5 1,6-4-1,6-2-1,5-6-41,1-4-149,-5-8-193</inkml:trace>
  <inkml:trace contextRef="#ctx0" brushRef="#br0" timeOffset="14368.55">21794 12029 501,'0'0'590,"0"0"-566,0 0-22,0 0 11,0 0 25,0 0 28,-92 118-25,86-83-23,4-1-2,2-6-8,0-2 4,0-6-9,0-6-1,2-4 0,4-6 0,3-2 3,2 2 0,11-2 5,7 2 1,7-4-4,9 0-1,-3 0-6,3 0-9,-3-10-120,-9-6-94,-6-4-169</inkml:trace>
  <inkml:trace contextRef="#ctx0" brushRef="#br0" timeOffset="14606.72">21914 12147 779,'0'0'57,"0"0"14,0 0 59,0 0-51,0 0-29,0 0 4,-43 70-1,43-43-14,2 3 1,0-2-9,1 4-11,0-2-6,-3 2-8,0 0-5,0-3 4,0-3-4,0-5-1,0-9-1,4-6-52,7-6-91,9 0-37,5-24-69,3-13-149</inkml:trace>
  <inkml:trace contextRef="#ctx0" brushRef="#br0" timeOffset="15071.53">21956 11819 1017,'0'0'48,"0"0"-23,-129 13 53,82 12-18,2 5 12,8 8-16,6 6-20,6 10-2,7 2 10,3 6-9,5-1-5,6-1-2,4-2-10,0-1 6,14-4-11,10-4-5,10-3 3,5-9-6,6-6-2,6-12-1,5-8 1,6-11 1,7 0 1,8-22 1,2-17-6,2-8-5,-8-11-4,-11-7 4,-15-3 5,-20-8-3,-20-6-7,-7-5 6,-23 7-3,-17 14 6,-11 20 0,-7 23 1,-9 14 0,-4 9-2,-3 4 1,-1 24 1,8 10 0,9 6 0,15 4 0,17 2-1,12 0 0,14-1-10,0-7-123,31-8-86,19-9-71,10-12-524</inkml:trace>
  <inkml:trace contextRef="#ctx0" brushRef="#br0" timeOffset="15582.26">23269 11815 1113,'0'0'23,"0"0"-15,0 0 65,0 0-51,0 0 8,-137-18 27,104 28-33,4 6-11,6 0 8,8 0 7,9 2-14,6 3 1,0 2-4,2-1 5,22 0 5,6 2 0,3-2-8,2-1-5,1-2-3,-3 1-1,-2 2-2,-6 3-1,-8-3 2,-7 0-3,-6-4 0,-4 0 0,0-2 0,-20-2 2,-18-2 1,-9-2 2,-8-8-3,-3-2-2,2 0 0,7 0 0,15-18 0,13-6 0,19-4-18,2-9-111,37 0-96,28 0-83,12 3-100</inkml:trace>
  <inkml:trace contextRef="#ctx0" brushRef="#br0" timeOffset="16084.84">23551 11921 1106,'0'0'52,"0"0"-11,0 0 19,0 0 17,0 0-14,0 0 0,-26 98-10,26-56-13,6 8-6,8 3-12,-1 0 0,-2 2-6,-6-3-5,-1-6-3,-4-6-3,0-6-5,0-10 4,0-9-4,0-8 3,0-7-3,0 0 8,0-1 8,0-27-16,0-12-5,0-13-9,0-11 2,-6-10 10,-8-5-4,3-1-1,-3 10 6,8 12 0,1 18 1,5 13 1,0 12-1,0 5 0,15 6-4,14 4-6,5 0 4,4 0 3,0 17-1,-7 4 3,-4 3-3,-7 4 0,-7 0 1,-8 1-7,-5 0 1,0-1 0,-18-1 0,-16-6 6,-6-3 1,-4-3-2,-1-6 1,8-3-8,10-4-29,8-2-73,17 0-35,2-21-163,25-8-327</inkml:trace>
  <inkml:trace contextRef="#ctx0" brushRef="#br0" timeOffset="16565.87">23950 11915 956,'0'0'57,"0"0"0,0 0 43,0 0-14,0 0 5,0 0-4,9-82-46,-9 82 7,0 0-15,0 0-12,-13 0-13,-12 0-4,-4 11-1,2 9 2,3-2 0,11-1-1,1 3-1,10-2-2,2 0-1,0 0 0,12-4 0,17-4 0,0-6 0,4-4 0,-4 0-6,-5 0-2,-6-8 4,-5-9 4,-6 5 0,-5-8 2,-2 5 2,0 3 1,0 2 13,0 6 6,0 2 1,0 2 4,0 0-20,0 0-9,0 0-5,0 14 0,3 8 5,5 0 3,3 1-1,1-4-2,-1 1 1,0-6-1,2 0-16,2-6-41,6-5 4,3-3-103,3 0-83,0-14-125,2-11-70</inkml:trace>
  <inkml:trace contextRef="#ctx0" brushRef="#br0" timeOffset="17046.47">24293 11821 816,'0'0'94,"0"0"51,0 0-14,0 0-22,0 0 2,0 0-14,-60-32-50,58 32-29,2 0-16,-4 5-1,1 13 8,1 5 9,2 1-3,0 0-4,0-2 1,2 2 0,13-4-5,2 0-1,-2-4-2,-1-4-4,1 1 5,3-8-4,-1-3 3,8-2 2,4 0-6,2-7-3,2-14-17,1-4-1,-1-6 5,0-1 6,-6-4-1,-2 0 10,-9 0 1,-9 4 1,-7 6 0,0 8 5,-9 8 1,-18 6 5,-6 4-7,-4 0-2,4 15 1,8 10 4,8 7-4,8 2-3,9 6 0,0 0-1,0 4 4,22-2-3,5 0 0,6-2-1,3-4-4,-2-3-37,-1-4-54,-9-2-131,-8-10-73,-14-4-187</inkml:trace>
  <inkml:trace contextRef="#ctx0" brushRef="#br0" timeOffset="17324.94">23144 12701 1105,'0'0'138,"0"0"-123,0 0 94,0 0 3,154 0-44,-59 0-40,16-7-23,3 2-5,-4-1-2,-10 0-50,-13 0-109,-18 0-61,-23-2-126,-21 2-398</inkml:trace>
  <inkml:trace contextRef="#ctx0" brushRef="#br0" timeOffset="17474.55">23464 12819 994,'0'0'272,"0"0"-261,0 0-9,0 0 81,0 0-27,190 13-43,-70-24-13,11-10-271</inkml:trace>
  <inkml:trace contextRef="#ctx0" brushRef="#br0" timeOffset="23847.29">20797 1544 43,'0'0'466,"0"0"-406,0 0 98,0 0-22,0 0 29,0 0-67,0 0 22,0 0-41,22-105 11,-22 97-6,0 0-40,0 2-7,0 2-12,0 0-4,0 4-7,-8 0-1,-8 0-11,-6 4-2,-3 17 1,1 1 1,3 3 3,6-3 1,4 1-1,4-3-4,7-4 5,0-2-3,0-2-2,0 0 0,4 2 1,15-2 5,3 0 1,0 0-1,2 2-5,3 0 2,-2 4-4,0 2 2,-8 0-1,-1 1-1,-7 0 1,-5 2 0,-4-4-1,0 2 0,0-7 2,-6 2 1,-15-2-1,-5-3-1,-8 0 1,-6-4 2,0-4-4,-3-3 7,6-3-5,6-19-1,4-6-1,7-9-10,11-12-26,6-9-38,3-5-57,25-2-88,20 3-59,8-1-129</inkml:trace>
  <inkml:trace contextRef="#ctx0" brushRef="#br0" timeOffset="24109.12">20975 1110 987,'0'0'101,"0"0"-31,0 0 103,0 0-32,0 0-55,0 0-47,-19-18-39,19 39-3,0 7 3,0 11 9,0 2 5,0 7-5,6 4 4,5 3 0,1 0-4,-1-1-7,0-7 0,-2-3-2,0-10-2,-1-6-38,-3-8-21,-3-6-93,-2-8-22,0-6-66,0 0-144</inkml:trace>
  <inkml:trace contextRef="#ctx0" brushRef="#br0" timeOffset="24253.99">20922 1521 997,'0'0'121,"0"0"-47,0 0 34,0 0-50,0 0-2,0 0-56,72-29-13,-17 22-61,0 6-156,-5-3-251</inkml:trace>
  <inkml:trace contextRef="#ctx0" brushRef="#br0" timeOffset="25133.01">21374 1438 281,'0'0'785,"0"0"-748,0 0 103,0 0-70,0 0 25,0 0-2,-100-41-35,84 41-29,3 11-19,0 7-2,4 8-5,4-2 6,5 2-6,0 0 0,0-7 0,7-2-2,11-5 2,7-6-1,2-4-2,-2-2-3,2 0-16,-4-12-1,-5-8 9,-7-2 6,-5-6 2,-3 2 3,-3-1 2,0 4-1,0 9 8,0 3 16,-5 7 2,5 4-13,-2 0-14,0 2-4,2 19 1,0 4 3,0 4 5,0-1-4,2-2 0,16-2-1,0-8 2,2-2-2,-1-8 0,0-6 0,1 0-7,2 0-6,-2-10 4,-2-12 0,-3-6 1,-6-3 5,-4-1-1,-5 1 3,0 2 1,0 7 3,0 12 4,-7 6 4,0 4 3,1 0-14,-1 20-6,1 8 6,3 4 7,3 0-3,0-1-3,16-4 4,6-1-4,2-5 1,3-10-2,-2-2 0,2-9-2,4 0-5,0-6-11,2-20 2,-2-12-3,-2-9-15,-6-7-14,-6-10-35,-9-10 38,-8-8 30,0-9 13,-29 0 2,-12 6 6,1 15 75,2 21 20,14 24 0,11 13-46,8 12-38,5 0-17,-3 20-4,3 18 4,0 14 0,21 6 4,10 2-1,4 1-4,-3 0 3,-3 2-1,-7-1-1,-7 1 0,-3-6 0,-1-6-2,-3-8 2,2-10-27,-1-8-23,-1-8-9,2-9-40,1-4-92,2-4-64,1-4-228</inkml:trace>
  <inkml:trace contextRef="#ctx0" brushRef="#br0" timeOffset="25279.62">21943 1317 1061,'0'0'131,"0"0"-131,0 0-3,0 0 3,0 0 15,0 0-15,183 24-9,-99-24-391</inkml:trace>
  <inkml:trace contextRef="#ctx0" brushRef="#br0" timeOffset="27008.79">24441 3214 1168,'0'0'7,"0"0"1,0 0 14,0 0 15,0 0 1,0 0 17,-56 109-29,53-65-3,3 0-5,0 0-4,0-4 2,13-7-10,6-6-2,-4-11 0,-1-9 1,1-7 3,3 0 7,5-5 0,0-22-5,2-3-8,-5-8-1,-2 3 2,-11-1 1,-5 2-4,-2 4 7,0 7-6,0 12 5,0 7 14,0 4-1,0 0-19,0 0-12,9 15-6,4 14 17,5-1 1,0 0 0,0-2 0,0-4-1,-5-6-4,1-7-26,-4-3-10,-1-6 10,1 0 11,-2-13 13,-1-9 1,-1-4-1,-4-2 7,-2 2 1,0 2 0,0 6 15,0 7 26,0 6 5,0 5-8,0 0-12,0 0-15,0 0-12,0 8-4,0 11 4,0 2 4,0 1-1,0 0 4,0-2-6,0 0 1,10-6-1,1-4-1,-3-4 0,0-6 3,1 0-2,-1 0 2,6-7 7,-1-18-6,5-3-4,-7-4-3,-2 6-6,-7-1-2,-2 5 6,0 7 1,0 2-1,-17 8 2,-8 5-2,-6 0-1,-5 5-5,3 15 8,8 2-9,9 1-68,14 3-12,2-4-46,16-4-43,22-8-78,4-8-230</inkml:trace>
  <inkml:trace contextRef="#ctx0" brushRef="#br0" timeOffset="27652.74">25039 3278 865,'0'0'86,"0"0"6,0 0 7,0 0-13,0 0-32,0 0-16,-118-22-16,107 40-6,5 6-9,2 2 5,4 0-3,0 1-1,4-8-6,13-1 0,4-7-1,1-8 1,5-3 2,-3 0-4,-2-7-10,1-15-16,-6-4 16,-3-2 6,-8 2 4,-6-2 0,0 3 1,0 7 9,-4 4 35,-4 8 15,0 6-14,8 0-31,-2 0-15,0 16-7,2 9 7,0 0 4,0-3-3,0 3-1,9-5 4,4-4-3,0-4-1,3-6 0,-3-5 5,3-1-2,7 0 0,3-22-3,1-7-9,0-7-11,-11-3-6,-3-7 13,-11-6 7,-2-8-1,0-8 5,-27 4 2,-2 7 0,3 19 18,6 19 48,6 10-19,7 9-19,3 2-28,2 26-9,2 15 7,0 10 1,18 6 0,11 7 1,6-2 0,-3 0 1,-3-2-1,-6-1-3,-4-1-5,-3-2-50,-8-4-78,-8-4-31,0-10-34,-2-10-183</inkml:trace>
  <inkml:trace contextRef="#ctx0" brushRef="#br0" timeOffset="27874.26">24781 3786 1059,'0'0'52,"0"0"-26,0 0 22,0 0-2,0 0-20,0 0 3,125 3-17,-29-6-12,20-19-73,4-8-190</inkml:trace>
  <inkml:trace contextRef="#ctx0" brushRef="#br0" timeOffset="39207.81">5548 2851 675,'0'0'32,"0"0"28,0 0 6,0 0 36,0 0 1,0 0-39,0 0-18,-8-10-5,8 10-1,0 0 0,0 0-9,0 0-16,0 4-14,0 22 6,2 12 47,6 9-12,4 4 13,-3 2-25,-3 1 0,1-4 0,0-6-18,-7-2 1,2-8-9,-2-5 1,0-10-2,0-6-3,2-3 2,-2-6-2,3-2-1,-3-2-38,0 0-70,0 0-40,0-9-12,-14-19-298</inkml:trace>
  <inkml:trace contextRef="#ctx0" brushRef="#br0" timeOffset="39476.37">5245 2951 889,'0'0'89,"0"0"-62,0 0 74,0 0 58,0 0-24,0 0-14,-26-16-54,26 12-40,4-2-14,21-3-10,8-4 0,7-3 0,2 2-1,5 0 2,2 0-4,7 4-6,-5 2-38,-2 8-89,-8 0-81,-15 1-62,-13 22-188</inkml:trace>
  <inkml:trace contextRef="#ctx0" brushRef="#br0" timeOffset="40600.88">5706 3198 922,'0'0'79,"0"0"-59,0 0 114,0 0-16,0 0-30,0 0 35,-19-66-88,36 52-17,8 4-8,-1 3 3,1 7-8,0 0 0,1 0 1,-4 23-5,-1 1 6,-6 6-7,-3 0 2,-6 0 1,-4-2-2,-2-6 2,0-5-2,0-9 2,0-5-3,0-3 2,0 0 0,0 0 7,0 0 3,0-20 0,0-7-12,0-8-1,0-3 1,7 0 0,-1 4-1,2 11-5,-4 12-2,-2 7 7,-2 4 1,0 0-3,4 0-8,5 0 0,3 8 8,1 10 3,0 2 0,1 2 1,-4-2 1,0 2 2,1-4-1,-3-2-2,1-2 1,1-6-1,-6-2 0,0-3 0,1-3 0,-1 0 0,0 0 6,4 0 0,2-17 0,4-7-3,-3-6-3,-2 0 4,-5-2-3,-2 4-1,-2 4 0,0 5 0,0 8 1,0 3 0,-6 8 1,-7 0-3,-10 0-1,-1 10 1,-3 12 0,5 4 7,8 0 2,8-2 5,4 0-11,2-1 9,0-2-8,0-1 4,13-2-2,5 0-4,4-4 1,2-2-1,3-6 0,4-6 3,2 0 0,4 0-2,1-20-2,-1-4 4,1-6-5,-5-2-4,-4-4-6,-2-2 10,-7-1-9,-7 6 4,-8 3 2,-5 4 3,0 9 3,0 6-1,-5 4 4,-10 5 4,-1 2-4,-3 0-2,-4 0 1,1 14-1,1 9 2,8 3 3,5 2 0,6 2-3,2-2 5,0 0-4,0 0 0,17-4-4,12-4 0,11-6 1,11-6-2,7-8-2,9 0-76,-7 0-115,-10-22-406</inkml:trace>
  <inkml:trace contextRef="#ctx0" brushRef="#br0" timeOffset="41293.61">2641 3944 964,'0'0'158,"0"0"-108,0 0 122,0 0-3,0 0-79,0 0-35,0 0-32,0 14-2,0 22 30,11 4-18,0 7-20,-2-1 7,0 0-7,-1-5-9,0-3-1,-4-11 4,0-7-6,1-6-1,-1-8 0,-2-2-26,-2-4-24,0 0-38,0-6-10,0-24-109,0-14-256,-19-14-154</inkml:trace>
  <inkml:trace contextRef="#ctx0" brushRef="#br0" timeOffset="41613.65">2641 3944 1083,'-65'-22'133,"65"12"-116,0 2 93,0-4 7,0 4 2,13 0-43,19 1-57,8 6-12,7 1-5,2 0 5,-5 6-6,-2 14 2,-3 4-3,-4 4 1,-4 5 0,-6-1-1,-8 1 1,-7 2-1,-10 0 2,0 6-1,-16-1 2,-20 2-2,-9-2-1,-5-4-2,-4-4 0,0-6 2,8-10-1,5-5 1,10-10 0,12-1 0,9 0-10,10-18-46,0-10-35,41-11-167,12-4-109</inkml:trace>
  <inkml:trace contextRef="#ctx0" brushRef="#br0" timeOffset="42093.43">3109 3816 1282,'0'0'35,"0"0"93,0 0 32,0 0-59,0 0-22,0 0-55,-23-10-24,31 34 3,11 8 8,6 6 1,-5 0 0,-1 0-4,-2 0 0,-7-2-3,-1-2-3,-4-1 1,-3-8-2,-2-6 0,0-7 4,0-8-5,0-2 1,0-2 2,0 0 3,0-12 9,0-18-7,-14-11-8,-3-7-1,-5-10 0,-5-2 0,2-4 1,6 5 1,5 9-1,9 12 0,5 12 3,0 6-2,0 6 2,0 3-2,19-2-1,2 1-7,13 2 4,4 2 1,0-1 2,0 4-17,-9 3-41,-7 2-21,-7 0-50,-11 2-53,-4 20-33,0 8-16,-25 7-182</inkml:trace>
  <inkml:trace contextRef="#ctx0" brushRef="#br0" timeOffset="42140.65">3109 3816 592</inkml:trace>
  <inkml:trace contextRef="#ctx0" brushRef="#br0" timeOffset="42243.85">3109 3816 592,'22'128'175,"-24"-120"-32,0-4-8,2-2-24,0-2-28,0 0-9,8 0-32,24 0-17,7-12-10,7-8-15,2-2-69,-3-2-126,-3-5-148</inkml:trace>
  <inkml:trace contextRef="#ctx0" brushRef="#br0" timeOffset="42659.11">3599 3635 1058,'0'0'36,"0"0"123,0 0-62,0 0 42,0 0-28,0 0-54,-92-32-17,80 32-5,-5 6-11,7 13-4,0 4-6,1 1 6,5 2-5,4-2-3,0 0 0,0-2-8,15 0 7,12-1-7,6-3 4,4-2-5,-2 0 5,-3-2-7,-6 0 2,-2 0-3,1-2 2,-3 0-1,1 2-1,-4-2 0,-3 2 0,-5 0 1,-6 0-1,-5 2-1,0 2 1,-5 2 2,-26 2 1,-13 3 1,-5 0-4,-5 0-1,3-6-10,0-2-20,1-9-27,2-5-34,-4 0-67,2-3-166,0 0-267</inkml:trace>
  <inkml:trace contextRef="#ctx0" brushRef="#br0" timeOffset="42957.65">2656 4498 1132,'0'0'13,"0"0"-12,0 0 59,0 0 49,0 0-14,0 0 50,89 13-76,-35-13-9,8 0-16,7-18-12,5-4-15,6-4-9,3-2-5,-1 2 0,-6-1-3,-10 4-4,-16 3-41,-17 4-58,-12 10-6,-17 3-90,-4 3-71,-16 0-279</inkml:trace>
  <inkml:trace contextRef="#ctx0" brushRef="#br0" timeOffset="43184.68">2828 4742 956,'0'0'466,"0"0"-462,0 0 26,0 0 78,0 0-41,0 0 47,162-36-69,-75 4-30,11-5-9,2-2-6,-1-2-41,-3 3-116,-19 0-228,-17 0-734</inkml:trace>
  <inkml:trace contextRef="#ctx0" brushRef="#br0" timeOffset="48016.85">6177 3850 592,'0'0'145,"0"0"-145,0 0 2,0 0 70,0 0 50,0 0-21,0 0-48,0 0-23,0 0 8,0 0 3,0 0 5,0 0 1,0 0-4,0 0 0,0 0 16,0 0 9,0 0-8,9 0-18,13-12 0,16-14-22,22-8-20,11-2-10,8 1-125,-9 5-268</inkml:trace>
  <inkml:trace contextRef="#ctx0" brushRef="#br0" timeOffset="50716.87">4265 6060 940,'0'0'68,"0"0"-68,0 0 0,0 0 4,0 0 27,0 0-8,0 0-20,0 0-2,0 0-1,0 0-68,0 0-158,0 0-409</inkml:trace>
  <inkml:trace contextRef="#ctx0" brushRef="#br0" timeOffset="51408.77">1544 8217 889,'0'0'56,"0"0"-56,0 0-26,0 0 26,0 0 38,0 0 40,5 22-26,-2-18-9,-1 0-17,0-4-9,0 2-2,0-2-8,-2 0-3,0 0-1,0 0-3,0 0 2,0 0-2,0 0 0,0 0 0,0 0-1,0 0-15,5 0-46,3 0-84,-1-4-145,-4-6-397</inkml:trace>
  <inkml:trace contextRef="#ctx0" brushRef="#br0" timeOffset="66333.52">1103 11135 147,'0'0'4,"0"0"-2,0 0-2,0 0 4,0 0 7,0 0 27,0 0-2,0 0-22,34 29-9,-26-26-5,2 1 0,1 0-17,2 0-55</inkml:trace>
  <inkml:trace contextRef="#ctx0" brushRef="#br0" timeOffset="66513.18">1442 11193 249,'0'0'60,"0"0"-37,0 0-17,129 0-4,-98 0 1,1-8-3,-6-1 2,3 0-2,-2-1-6,2-1-69,-2-2 75,0-3-19,-1-2-157</inkml:trace>
  <inkml:trace contextRef="#ctx0" brushRef="#br0" timeOffset="66798.86">2048 10786 114,'0'0'25,"0"0"46,49-124 21,-39 84-5,-8 1 6,-2-2-12,0-4 4,0-1-16,0-4-33,-8-4-18,-7 0-13,-3-3-5,-2 2-11,-4 0-15,-1 7 18,-2 4-5,2 8 1,4 10 9,3 8 3,7 4 1,1 4 1,2 2-2,1-1-7,-4 4-88,2-3 64,-2-2-2,-3 2-5,-1-2-27,-1-2 18,-4 2-42</inkml:trace>
  <inkml:trace contextRef="#ctx0" brushRef="#br0" timeOffset="66881.39">1652 9813 137,'0'0'0,"0"0"-132</inkml:trace>
  <inkml:trace contextRef="#ctx0" brushRef="#br0" timeOffset="72366.53">13982 3858 519,'0'0'2,"0"0"-1,0 0 15,0 0 39,0 0 52,0 0-55,0 0-31,0 0 3,-123-39-19,96 38-4,-2 1 1,-2 0 1,-5 0-3,-1 0 0,-5 4 0,-3 8-2,-4 0 1,0 2-6,-1 0 3,-2 2-3,-2 0 6,0 0-9,-2 4-2,4-1-6,-2 2 8,2 1 8,4 3 2,1-2-1,0 2 0,-2 0 1,-3 4 0,0-1-1,-7 2-3,-3 0-19,-2 3-30,-8-1-3,1 1 36,-8 2 0,-3 2 12,0 1 1,-1 1 7,5-2 6,6 2 6,8 1-7,2 2-1,7 4-5,3 0 1,3 4 0,5 2 0,2-3 9,1 2 3,5 1-5,5-1-1,2 1 0,12 0-1,5 0 2,12-4 4,0 2-8,16-3 0,11-5-3,4 2 0,0-6-6,-5 0-2,-1-2 2,-2-4 5,-3 0 1,2-3 0,2-6 0,5-2 3,7-5 0,7-3 4,7 0-3,10-5 11,5 0-4,5-5-5,3 1 4,2 3 3,2-1-9,0-2 7,1 2-3,5-2-6,5-3-2,4-1 4,5 0-4,-2 0 0,3-1-4,2-13 3,2 0-12,4 0-10,-6 2 14,-7 3 3,-6 2 6,-9-1 0,-2 0-2,-3-1 2,3-3-22,2 1-7,0-2 23,2-1-2,3 2 4,-1 1 1,5 0 1,0 1 2,-3 0 0,-1 2-1,-5-2 0,0 4-1,0-2-12,0-2-44,3 2 25,-2 0-7,2 0 38,-2 0 2,2 2 17,0 0-6,-4 4 4,2 0-9,-2 2-6,4 0-7,-6 0-6,1 0-12,2 0 18,-2 0-1,1 0-7,2 6 13,-4 4-21,-5 0-14,-5 1-2,-11-2-27,-2 0-12,-5 0 59,-3-1 19,-2 2 8,1 2 72,-1 0-62,1 0 4,-1 5-17,-6 1-5,-3 1 0,-2 6-4,-6-1 0,-5 2-37,-2 2 6,0-2-33</inkml:trace>
  <inkml:trace contextRef="#ctx0" brushRef="#br0" timeOffset="73704.19">17083 6068 211,'0'0'1,"0"0"0,0 0 0,0 0 13,-62 118 32,35-96-16,-4 2 29,-2-2-45,-1 2 11,-1 2 0,0 3 15,7 1 6,-1-1-1,0 1-28,0-2-9,-4-3 4,-4-1-1,0 0-3,-7-2 10,-6-2 3,-2-2-7,-6-1-8,-12 0-4,-6-3-2,-11 2-3,-8-2-39,-5 0-33,-10 0-8,-6 0 12,-5 0 35,0 0-1,0 2 32,3 1 5,2-3 39,4-3 1,6 3 18,2-2-13,-4 2-35,-1-2-9,-9-3-1,-7 3-1,5-6-3,-2 2-1,3-2 4,3 0 1,2 2-3,3-2 6,6 0 0,-1 0 0,-4 2 2,-3 0-3,-3 0-2,-7 0 0,-6 0 0,-11 0 0,2-2 0,1 0 0,8-2-2,13 2 2,3-2 0,6 2 0,7 2 0,6 2 0,1 2-1,-1 2 1,3 0 1,-3 0-1,5 3 3,0-1-6,2-2 7,2 0-5,1-6 2,1-1-2,8 2 2,3-1-3,10 1-3,1 4-7,1 3-9,0 2 10,-7 3-13,-4 6-20,-5 1 3,3-2-8,4 0 27,4-4 22,7-4 3,5 0 0,6-1-2,-2 1-1,0 3 0,-2 1-3,-3 2-2,3 2 5,2-2-5,6-2 5,14-1 6,6-3 1,9 0-7,7-4 0,5-1 0,2 0 2,0 1 14,2 0 8,11 0-13,1 0-4,1 0-7,3-2-1,1 0-1,-2 0 2,3-2 0,2 0 4,3 0 2,-1-2-3,3 3 1,2-2 14,0 0 4,2-2 22,3-1-5,3 0-7,3 0 5,3 1-16,1-3-4,3 0-13,2-3-2,5 1-4,-1-2 2,3 0-1,-1 0-3,3 0-1,0 0 5,0 0 0,-2 0 1,4 0 3,-2 0 10,9 0 11,4 0 17,8 0-23,5 0-15,0 0 0,-3-2-4,-4-2 1,0 0-1,-2 3 1,-1-2-1,-1-1 0,4 1-2,-4-4 2,4-1-7,4 1-16,6-4 2,4 1 14,3 2-25,1 0 25,-1 2-9,-3 2-12,-4 2-12,-2 0-11,1 2 21,2 0-11,-4 0 39,4 0 0,1-2-2,6-2-3,10 4-39,-2 0 15,-1 0-149</inkml:trace>
  <inkml:trace contextRef="#ctx0" brushRef="#br0" timeOffset="74192.33">14846 7969 56,'0'0'604,"0"0"-568,0 0-36,0 0 0,0 0 0,0 0 3,6 12 9,-3-8 3,0-3-10,-1 6-2,0-3 0,0 2-3,0-2-1,1 0 1,-1 0-42,0-4-67,-2 0-75</inkml:trace>
  <inkml:trace contextRef="#ctx0" brushRef="#br0" timeOffset="74939.34">6547 6593 669,'0'0'0</inkml:trace>
  <inkml:trace contextRef="#ctx0" brushRef="#br0" timeOffset="75265.75">12562 5850 960,'0'0'30,"0"0"-30,0 0-5,0 0-19,0 0-32,0 0-51,-109 5-117</inkml:trace>
  <inkml:trace contextRef="#ctx0" brushRef="#br0" timeOffset="76488.85">14933 2951 893,'0'0'74,"0"0"5,0 0 14,0 0 39,0 0 30,0 0-56,0 0-61,0-13-32,0 32-10,4 13 4,5 4 7,-2 5 8,0 5-13,-5 4-1,-2 2 7,0 0-7,0-4-3,0-3-4,-9-8 1,0-8-1,5-15 0,-1-8 1,3-6-2,2 0 8,-4-6 6,-1-24-2,-4-10-12,0-6 0,-2-7 1,0-5-1,-2 2-1,0 4 0,1 8 0,3 8 1,7 6 0,2 3 0,0 5 1,0 2-1,0 7-1,15 0-1,1 5-1,4 6-1,0 2-3,3 0 0,-1 6 4,-4 12-2,-2 4-3,-3 2-3,-5 0-4,-3 0 1,-5 1 7,0-1-3,0 0 3,-7-3 2,-10 2 2,-1-7 2,2-4 0,5-4 1,4-4 1,3-2-1,4-2-1,0 0 0,0 0 1,0 0-4,2 0-1,21 0 4,6 0-1,6 0 4,-2 0-3,1 6 1,-5 2 0,0 2-1,-4 0 2,-2 4-2,-2 2 1,-7 2-3,-4 4 3,-7-4 0,-1 3-1,-2-6 2,0 2-1,-5-2 1,-17-2-1,-7-1 1,-9-2 0,-4-5-2,-3-1-2,7-4-10,7 0-18,11 0-18,16-19-63,4-10-73,6-7-175,27-10-450</inkml:trace>
  <inkml:trace contextRef="#ctx0" brushRef="#br0" timeOffset="76917.5">15378 2962 1127,'0'0'36,"0"0"15,0 0 24,0 0-23,0 0 11,0 0 15,3 50-8,10-16-43,6 2-11,-4 2-1,-1-2-5,-4-2-2,-3-4 1,-3-6-2,-2-6-6,-2-6 1,0-6-1,0-4 2,0-2 0,0 0 10,0 0 1,0-18-3,-6-10-11,-5-12 1,-1-4-1,4-8 1,-3-9-1,1 3 0,4 0-1,1 10 1,5 14 1,0 12 0,0 10 0,0 6 3,0 4 4,7-2-8,20 2-2,8 2-1,10 0-8,-5 0-62,-6 0-68,-12 2-73,-7 6 20,-11-1-93,-4 2-114</inkml:trace>
  <inkml:trace contextRef="#ctx0" brushRef="#br0" timeOffset="77080.07">15430 2980 757,'0'0'89,"0"0"0,0 0 16,0 0-30,0 0 10,0 0-27,-40 36-24,49-35-24,20-1-5,10 0-5,9 0-72,3 0-126,0-11-231</inkml:trace>
  <inkml:trace contextRef="#ctx0" brushRef="#br0" timeOffset="77458.07">15924 2857 933,'0'0'87,"0"0"-38,0 0 75,0 0-25,0 0 9,0 0-18,-62-48-46,45 48-12,-4 0-9,3 7-3,3 10-5,3 3-2,6 4-5,4 0 5,2 5-1,0-2-5,14 1 1,5 1-4,6-4-1,-3 4-1,1-3-1,-2-2-1,-2 0 0,-4-4 1,1 0-2,-3-2 2,1-2-2,-4 0 0,-1-4-6,-4-2-14,-5 2-16,0 0 5,-11 1-12,-25 1-30,-13-3-46,-16 4 8,-4-1-36,-6 4-74,1 1-81,3 2 29</inkml:trace>
  <inkml:trace contextRef="#ctx0" brushRef="#br0" timeOffset="77758.31">15062 3613 739,'0'0'276,"0"0"-244,0 0 19,0 0 76,0 0 17,0 0 27,2 0-96,50-8 1,17-4 7,9-4-30,4 0-29,-2 1-6,1 3-11,-8-3 0,-4 7-5,-9-2-2,-10 5-2,-13 5 2,-12 0-4,-12 0-22,-7 0-38,-6 0-38,0 11-27,-2 7-33,-31 3-34,-13 4-124,-17-5-198</inkml:trace>
  <inkml:trace contextRef="#ctx0" brushRef="#br0" timeOffset="77954.39">15191 3806 962,'0'0'134,"0"0"-96,0 0 60,0 0 56,0 0 25,0 0-63,112 30-5,-41-30-43,5 0-17,2-6-11,2-8-27,1-2-8,-4 4-5,-6 2-54,-15-2-185,-23-8-930</inkml:trace>
  <inkml:trace contextRef="#ctx0" brushRef="#br0" timeOffset="87519.12">1079 11173 518,'0'0'68,"0"0"-18,0 0 89,0 0-41,0 0 10,0 0-27,0 0-22,0 0 0,0-38 19,0 38-17,0 0-21,0 0-13,0 12-18,0 24-4,0 16 80,0 20-14,0 22-37,0 17 13,0 15-8,0 7-9,4 3 6,6 6-1,-2 7-16,3 5-3,3 5-6,-8 3-9,1 0 5,-3 3-5,-4-9-1,0-17 0,0-16 2,0-26-1,2-15 0,3-15-1,2-15 0,0-15-4,-1-12-10,-2-11-13,3-10-40,0-4-53,2-4-119,-3-30-156</inkml:trace>
  <inkml:trace contextRef="#ctx0" brushRef="#br0" timeOffset="89070.67">10759 11208 1207,'0'0'1,"0"0"-1,0 0 7,0 0 17,0 0-13,0 0 28,0 81 35,16-19 13,3 15-30,0 9-8,4 9-13,-3 5-8,2 6-1,-2 4-1,3 12-8,-2 3-1,2-1 1,-3-2-5,-5-3-8,1-3 1,-3-4-4,-1-1 0,1-5-1,5 0 0,2 2 0,4 3-1,3 0 1,0-6-1,-2-1 0,-4-5 1,-2-9 0,-9-2 0,0-12-1,-6-4 1,-4-4 0,0-5 1,0-1-1,0-9 1,0-4-2,0-6 0,0-6 1,0-2 2,0-3-2,0-6 0,0 2-1,0-2 0,0-4 0,0-2 0,0-4 0,0-6 0,0-2 0,0-8 0,0 0 1,0 0-1,0 0 0,0 0 1,0 0-1,0 0-1,0 0-1,0 0-1,0 0-1,0 0-10,0 0-8,0-10-29,5 2-17,1-10-36,-2-2-100,-4-8-117,0-12-455</inkml:trace>
  <inkml:trace contextRef="#ctx0" brushRef="#br0" timeOffset="90168.27">12253 10782 1061,'0'0'22,"0"0"14,0 0 15,0 0-29,0 0-17,0 0 34,0 135 67,2-45-39,-2 22 12,2 22-19,-2 25-13,2 15-10,2 15-12,-1 7-17,-1 2-2,1 3 0,-3-2-5,0-7 1,2 1 1,-2-9-4,2-11 1,-2-11-11,0-21-37,0-20-19,5-18-69,1-25-44,5-26-69,3-31-187</inkml:trace>
  <inkml:trace contextRef="#ctx0" brushRef="#br0" timeOffset="90686.09">13088 12390 1288,'0'0'38,"0"0"-32,0 0 30,0 0-21,0 0-9,0 0-6,-4-10-12,4 10-84,0 16-58,0 2-148,0-2-456</inkml:trace>
  <inkml:trace contextRef="#ctx0" brushRef="#br0" timeOffset="90849.52">13073 12712 1026,'0'0'68,"0"0"-68,0 0 0,0 0 2,0 0 0,0 0-2,-5 5-77,5-5-211,7 0-187</inkml:trace>
  <inkml:trace contextRef="#ctx0" brushRef="#br0" timeOffset="91015.16">13095 12879 1106,'0'0'32,"0"0"-32,0 0 0,0 0 48,0 0 25,0 0-30,-11 11-43,35-11-47,12 0-149,-1-5-581</inkml:trace>
  <inkml:trace contextRef="#ctx0" brushRef="#br0" timeOffset="92037.15">20341 10596 628,'0'0'50,"0"0"-20,0 0 30,0 0-12,0 0-8,0 0-21,0 8-3,4 17 47,5 14 8,2 11-28,7 12-12,4 16 3,5 14-3,5 15-4,1 9-8,2 21-7,1 7-8,2 11 2,-3 5-6,4 0-1,-6-2 0,0 3-2,-4 0-12,-2-4 1,2 2 7,5 3 4,3-5-1,7-11-30,6-9 3,-4-14-8,1-16-8,-7-5 26,-7-9 10,-8-9 8,-9-7 0,-11-8-26,-5-4-72,0-5-39,-12-8-155</inkml:trace>
  <inkml:trace contextRef="#ctx0" brushRef="#br0" timeOffset="92224.48">21376 14427 1235,'0'0'0,"0"0"-115,0 0-207,0 0 73,0 0 21</inkml:trace>
  <inkml:trace contextRef="#ctx0" brushRef="#br0" timeOffset="97182.39">1538 14061 459,'0'0'42,"0"0"4,0 0 28,0 0 85,0 0-118,0 0 27,0 0 53,0 0-60,-54-24 25,52 21 18,2 3-32,0 0-13,0 0 9,0 0-19,0 0-7,0 0-20,0 0-7,0 0-5,0 0-3,0 0-4,0 0-2,0 0 0,18 0 1,18 0 19,11 0 14,6 0-18,7 0 1,4-1-2,11-2-4,14 2 10,9-3-13,6 1 0,-4 2 1,-3-5-4,-11 2-4,-6-3 2,-2 5-3,-8-3 2,-8 1-1,-6-3 1,-10 1-3,-10 2 0,-10 0 5,-7 3-6,-8-2 6,-7 3-2,-2 0-2,-2 0 9,0 0-2,0 0-1,0 0 3,0 0-4,0 0 3,0 0-2,0 0 1,0 0 2,0 0 4,0 0 1,0 0-4,0 0 4,0 0-6,0 0-3,0 0 1,0 0-3,0 0 0,0 0 0,0 0-3,0 0 0,0 0 1,0 0-1,0 0-1,0 0 0,0 0 1,0 0-1,0 0 0,0 0 0,0 0 1,0 0-1,0 0 0,0 0 1,0 0 0,0 0-2,0 0 2,0 0-1,0 0 0,0 0 0,0 0-5,0 0-21,0 0-37,0 0-23,0 0-80,0 0-83,-13 0-208</inkml:trace>
  <inkml:trace contextRef="#ctx0" brushRef="#br0" timeOffset="99910.46">5633 4463 485,'0'0'53,"0"0"-23,0 0 11,0 0 15,0 0 27,0 0-36,-4-6-21,4 5 13,0 1-5,0 0-3,0 0-5,0 0-10,-5 0-8,-9 1-6,-5 17-1,-8 6 17,-4 5 3,2-1-8,-2 2-8,2 2 4,-2 4 3,-1 0 4,-1 4 0,-2 2 5,1 0 4,-2 3 2,0-5-8,5 0-9,-4 0 2,-3 2-2,0 4-2,-5 4-1,4 0-1,-1 0-5,3-6 4,6-5 2,0-3 3,7-4 1,-1-2-5,3 0 7,5-4-5,-2 0 2,3-2 1,3-2-1,-3 2-7,3-1 3,0 1 0,-3-3 1,6-3-4,-2 0 4,5-5-3,3-5 2,2-2-3,2-5-1,0-1 5,0 0-7,0 0 1,0 0 0,0 0 1,0 0 1,0 0 2,0 0 3,0 0 1,0 0 3,0 0 2,0 0-2,0 0-1,0 0 2,0 0 1,0 0-5,0 0-4,0 0-4,0 0 0,0 0-1,0 0 1,0 0-1,0 0-3,0 0-7,0 0-28,0 0-19,0-5-29,2-4-23,5 1-72,-5 1-276</inkml:trace>
  <inkml:trace contextRef="#ctx0" brushRef="#br0" timeOffset="100824.32">3940 6206 590,'0'0'113,"0"0"-102,0 0 6,0 0 45,0 0 5,0 0-2,-21 12-30,-5 8 17,-10 8-12,-8 6-13,-8 8-10,-8 2 20,-4 6-2,-7 4-3,0-1 10,-6 3-13,0 4-10,-8 4 6,0 2-3,0-3-2,8-1 20,6-6 2,5-4-20,9-2-15,3-8-4,3 1-3,2-1 2,0-2 3,2 0-5,0-2 3,2-2-2,5-4 4,3 0 3,1-2-5,3-3 4,4-2-3,4-3 4,1-4-1,3 0-4,2-5 1,3-1 6,1-3-6,3 0 1,3-5-4,3 0 2,3-4 0,1 1-2,2-1 1,0 0-1,0 0 1,0 0-2,0 0 0,0 0-21,0 3-102,0-3-144,0 0-347</inkml:trace>
  <inkml:trace contextRef="#ctx0" brushRef="#br0" timeOffset="101994.37">1673 8620 495,'0'0'46,"0"0"-14,0 0 69,0 0 18,0 0-32,0 0-9,0-10-31,0 10 7,0 0-7,0 0-13,0 0-4,0 0-3,0 0-3,-2 0-4,-15 14 1,-10 8 0,-8 10 0,-11 3-3,-6 9-4,-8 3 3,-1 3 1,1 3 13,9-6-13,4-4-8,11-5 5,7-9-2,11-7-1,8-7-8,4-6 0,2-4-4,4-2-3,0-3 3,0 0-1,0 0-4,0 0-125,0 0-74,14 0-128,-3 0-395</inkml:trace>
  <inkml:trace contextRef="#ctx0" brushRef="#br0" timeOffset="102846.31">1299 10058 844,'0'0'86,"0"0"18,0 0-9,0 0 4,0 0-34,0 0-33,-42 30-20,17 8 13,-6 7 12,-2 1 0,-9 2-13,-1 2-5,-5 4 1,-6 0 2,-2 4-2,0-4-8,6-3-3,4-9-3,9-12 5,12-7 0,8-4-3,5-7-6,8-6-1,4-2-1,0-2 0,0-2 1,0 0-1,0 0-2,0 0 1,0 0 0,0 0 0,0 0-2,0 0-14,0 2-21,0 2-18,0 2 4,6 2 2,8 2-64,1 0 10,3-2-111,-5-2-159</inkml:trace>
  <inkml:trace contextRef="#ctx0" brushRef="#br0" timeOffset="105549.48">10063 14490 468,'0'0'0,"0"0"6,0 0-2,0 0 77,0 0 56,0 0-11,8 0-35,-8 0 5,0 0-12,0 0-2,0 0 11,0-4-19,0-2-21,0-3-22,0 0 4,0 0-13,-2-3 10,-9 3 11,-5-2-25,1 4-3,-5-7-7,-5 4 3,-2 2 0,-2-1-6,-4-3-1,2 6 4,-5-4 1,3 4-7,-3 4 4,3-3-3,2 2 1,2 3 3,4 0 8,0 0-7,2 0-6,-2 0 7,-2 0-6,-2 0-2,-2 0 3,0 3-3,-1 2 0,1 3 0,4-2-1,1 2 1,3-2-1,4 2 2,-4 5 0,0-2 2,0 7 0,-6 3-1,2-4 2,-4 1 1,0 1 0,1 3-3,4-6 5,1 2-3,4 0 1,2 0-1,1 2 2,1-2 3,1 2 0,0-2-5,2 0 2,2 0 4,2 2-6,3-2-3,1 4 2,0 0-1,1 0-1,-2 0 2,2 1-2,1 3 6,0-7-1,2 2 0,0-3 1,2 0-2,0 0 5,0-2-8,0 2 5,0-2 1,4 2-3,2-2-3,6 2 1,-1 0 2,0-6-5,3 2 2,-4 0-1,4-1 0,1 1 0,1-1 1,2-5 3,2 3-3,3-4 6,0 4-6,11-2-2,2 3 12,2-3-10,-1 0 3,-3-3-6,-1 3 2,-2-5 0,-4 1 0,0 0 0,0-5 0,-2 0 0,4 0 1,4 0-2,0 0 3,5-2-1,2-6-1,1-2 2,-2 1-3,-1-3 1,-2 3 2,-1-4-2,-2 3 0,4 1 2,-4-8 0,3 2-1,-3-3 4,3-3-7,-3-1 0,-2-2 0,-4 2 0,-2-4 0,-8-4 0,-1 5 0,-5-2 0,-4 3 0,-2-4 0,-3 2 0,0-6 0,0-4 0,-2-3 0,0-2 0,0 0 0,0 3 0,0 6 0,0 6 0,0 2 0,-6 6 0,-4 0 0,-3 2 0,-3-2 0,-4 0 0,-4-1 0,-7 1 0,-5 5 0,-4-4 0,-5 6 0,-4 2 0,-4 9 0,-7 0 0,-7 0 0,-1 10 0,2 12 0,10 5 0,7 13-75,8 2-130,-2 6-305</inkml:trace>
  <inkml:trace contextRef="#ctx0" brushRef="#br0" timeOffset="110417.25">12703 15915 417,'0'0'122,"0"0"-121,0 0-1,0 0 1,0 0 30,0 0 21,0 0 8,-7 3-18,7-2-10,0-1-2,0 0-14,0 0-3,2 4-11,14 0 5,4 0 0,9 1-1,9-5 3,6 1 7,8-1-5,6 0 13,6 0-6,9 0 7,8 0-6,4 0-7,3 0 2,1-1-7,-2-4-6,3 1 9,-3 0-6,2-4 3,-6 2-5,-8-2 0,-4 2-2,-6 2 1,-10 0-1,-5-4 3,-8 4-6,-9 2 3,-8-2-11,-14 4-31,-9 0-26,-2 0-1,0 0 15,-20 0 25,-13 0-45,-6 0-119</inkml:trace>
  <inkml:trace contextRef="#ctx0" brushRef="#br0" timeOffset="110979">12654 16048 688,'0'0'50,"0"0"-50,0 0 0,0 0 14,0 0 56,0 0-1,-23 0-1,23 0-22,0 0-3,0 0-29,8 0-8,9 0-5,14 0 2,14 0 10,10 0 8,10 0-8,9-4-2,5 4 2,8-5-3,5 2-1,3 1-1,1-6-1,-2 4-1,0-5 0,0 3 0,-6-1-2,-1 2 1,-11 4-5,-9-4 0,-13 5 3,-17-3-3,-10 3-1,-14 0 0,-6 0 1,-7 0 0,0 0 1,0 0 2,0 0-3,0 0 0,0 0-14,0 0-48,-7 0-32,-6 0-173,-9 0-175</inkml:trace>
  <inkml:trace contextRef="#ctx0" brushRef="#br0" timeOffset="111539.18">13273 15793 585,'0'0'0,"0"0"-203,0 0 149,0 0 53,0 0 1,0 0 1,0-4-1,6 4-97</inkml:trace>
  <inkml:trace contextRef="#ctx0" brushRef="#br0" timeOffset="111774.33">13848 15851 388,'0'0'0,"0"0"-174</inkml:trace>
  <inkml:trace contextRef="#ctx0" brushRef="#br0" timeOffset="112345.86">14300 15839 933,'0'0'105,"0"0"-73,0 0 70,0 0-7,0 0-11,0 0-34,5 0-29,-5 0-16,0 0 9,0 0 0,0 2-4,0-2-7,0 0-2,0 0-1,0 0 0,0 0 1,0 0-4,0 0 6,0 0-3,0 0 1,0 0-1,0 0 1,0 0 0,0 0-1,2 0 0,-2 0 0,0 0-1,0 0 1,0 0 0,0 0-3,0 0-4,0 0-49,2 2-21,-2 2-44,0-4-85,0 0-241</inkml:trace>
  <inkml:trace contextRef="#ctx0" brushRef="#br0" timeOffset="114280.27">18097 15440 387,'0'0'74,"0"0"54,0 0-24,0 0-6,0 0-20,0 0 2,4-4-8,-1 4-17,-3 0-19,2 0-8,-2 0 3,0-4 10,2 3 4,0-8-8,0-3 18,0 2-46,-2-8-5,0 6 16,0-2 6,0 0-12,0-2 6,-2 0 10,-6 4-5,-5-2-22,-6 1 13,-5 4 17,-7-5-33,-3 0-1,-1 6 1,1-5 2,5 8-1,0 1 3,0-5-2,5 8 3,-1 1 5,-1 0-6,1 0 5,1 1-3,-3 12-4,0 0 3,-2 5-2,0-3 3,2 1 2,3 3-6,0 2 7,1 3-1,-2 2 15,8-2-7,-1 0-6,7 0-1,2-2-2,2 5 6,3-6-6,-1 2 0,5-1-6,0 1 7,0 0 0,0 3 0,0-2-4,0 2 7,0 0 2,2-5-8,5 0-2,0 3 4,2-2-7,0 2 6,1-2-4,0 0 1,1 0-2,0 0 1,0-4-1,-2-4 0,0 4 0,2-4 1,0-1 2,1-4 0,1 4-2,0-7 1,7 1 5,7-1 5,4-1-4,7-1 6,5-4 1,3 0-4,1 0 0,2 0-6,-2 0-3,-5-4-2,0-2 5,-6-2-5,2-7 2,-5-1-1,1-2 1,-1-6 3,-2-2-1,-2-2-3,-4 2 3,-10 0-3,1-6 0,-9-2 4,1 2-6,-3-4 1,-5 4 2,0 2-1,0 0-2,0 1 2,0-1 3,-9 2-5,-4-8 6,-5 0-5,-5-2-1,0 0 2,-4 6-2,-2 4 1,-5 8-1,-9-1-3,-5 8 2,-10 7 0,-9 1-6,1 5 5,0 0-4,9 11 4,5 15-27,13 2-43,2 14-28,13 8-68,4 4-155,5-4-412</inkml:trace>
  <inkml:trace contextRef="#ctx0" brushRef="#br0" timeOffset="119404.36">4185 15669 1277,'0'0'0,"0"0"-149,0 0-58,125-131-335</inkml:trace>
  <inkml:trace contextRef="#ctx0" brushRef="#br0" timeOffset="121233.17">6585 4000 1053,'0'0'31,"0"0"-8,0 0 46,0 0-32,0 0 43,0 0-39,0 0-4,-11 95 21,11-69-18,6 3-6,3 2 2,-3-1-14,2-2-5,-4-3-3,0 2-5,1-5-1,-1-4 1,0-3-7,3-4-2,0-1 1,4-4-1,2 0 1,10-1-1,3-5 0,8 0-18,1-3-42,1-15-31,-2-4-63,-10-2-20,-8-4-139,-14 2-112</inkml:trace>
  <inkml:trace contextRef="#ctx0" brushRef="#br0" timeOffset="121429.73">6576 4289 729,'0'0'228,"0"0"-210,0 0 77,0 0 23,0 0 1,0 0-47,-2 0-61,25-8-11,9-9-3,8-1-42,-2-1-102,-5-1-69,-12-5-276</inkml:trace>
  <inkml:trace contextRef="#ctx0" brushRef="#br0" timeOffset="121593.38">6611 4048 1006,'0'0'73,"0"0"-71,0 0 30,0 0-29,0 0-3,0 0-2,117-42-18,-65 36-134,0 4-227</inkml:trace>
  <inkml:trace contextRef="#ctx0" brushRef="#br0" timeOffset="121754.22">7032 4099 1121,'0'0'27,"0"0"-26,0 0 63,0 0 18,-20 115-21,20-62-18,0 9-36,9 8-7,-5-6-240</inkml:trace>
  <inkml:trace contextRef="#ctx0" brushRef="#br0" timeOffset="122705.24">4789 5831 839,'0'0'33,"0"0"5,0 0 114,0 0-52,0 0-14,0 0-41,0 0-38,-12 8-6,12 18 20,0 6 54,0 6-40,0 0-15,0 0 13,0-2 0,0-5-14,0-4-11,2-2-5,8-7 0,-1-2-1,-1-2-2,4-4 3,-1-2-1,2-4-1,3 0-1,4-4-3,8 0-46,7 0-58,0-14-36,-2-10-76,-13-4-184</inkml:trace>
  <inkml:trace contextRef="#ctx0" brushRef="#br0" timeOffset="122889.17">4811 6078 830,'0'0'53,"0"0"3,0 0 56,0 0-14,0 0-22,0 0-54,20-10-22,7-4 0,8-5-30,1 1-83,-5-4-117,-6-3-198</inkml:trace>
  <inkml:trace contextRef="#ctx0" brushRef="#br0" timeOffset="123053.11">4866 5817 977,'0'0'8,"0"0"-8,0 0-12,0 0-39,0 0 42,121-24-59,-70 22-187,-6 2-286</inkml:trace>
  <inkml:trace contextRef="#ctx0" brushRef="#br0" timeOffset="123951.77">1291 7389 810,'0'0'20,"0"0"52,0 0 4,0 0 20,0 0-5,0 0-13,-5-12-30,5 12-43,0 8-5,0 16-1,0 12 1,0 7 0,0-3 1,7 2-1,-3-3 3,2 0-2,2-5 0,3-4 0,-1-4-1,4-6 0,4-8-2,4-4-33,9-8-35,9 0-9,7 0-9,5-18-100,-8-4-79</inkml:trace>
  <inkml:trace contextRef="#ctx0" brushRef="#br0" timeOffset="124144.2">1444 7659 1037,'0'0'42,"0"0"-41,0 0 37,0 0 57,0 0-38,0 0-35,-24 3-22,48-3-12,12-14-17,9-2-71,-1-4-72,-9-2-177</inkml:trace>
  <inkml:trace contextRef="#ctx0" brushRef="#br0" timeOffset="124303.83">1246 7474 1330,'0'0'0,"0"0"-24,147-129-2,-40 77-65,7 2-106,-3 6-228</inkml:trace>
  <inkml:trace contextRef="#ctx0" brushRef="#br0" timeOffset="125008.59">586 8740 522,'0'0'89,"0"0"22,0 0 29,0 0 17,0 0-25,0 0-27,-13-55-45,13 55-38,0 0-13,0 8-9,0 14 3,0 6 8,3 4-4,3 4-1,-2 2 6,-2 0-2,1 2 6,1-6-6,1-2-3,2-4-4,1-6-2,3-4 0,3-4 1,3-3-4,10-7-3,10-4-73,7 0 15,10-7-91,-8-15-67,-11 0-150</inkml:trace>
  <inkml:trace contextRef="#ctx0" brushRef="#br0" timeOffset="125193.63">727 8972 627,'0'0'443,"0"0"-425,0 0-16,0 0 29,0 0-13,0 0-7,-18 5-9,49-11-1,16-12-1,6-6-24,1-2-145,-9-2-166</inkml:trace>
  <inkml:trace contextRef="#ctx0" brushRef="#br0" timeOffset="125363.18">593 8681 1192,'0'0'19,"0"0"-14,0 0 32,0 0-37,114-73-5,10 37 1,39-8-68,13-6-303</inkml:trace>
  <inkml:trace contextRef="#ctx0" brushRef="#br0" timeOffset="125892.64">682 8879 404,'0'0'124,"0"0"-123,0 0 11,0 0 26,0 0-38,0 0-18,125-146-134</inkml:trace>
  <inkml:trace contextRef="#ctx0" brushRef="#br0" timeOffset="126110.38">1663 7080 846,'0'0'599,"0"0"-599,0 0-81,0 0 23,0 0-8,0 0 8,20-36-83,15 14-330</inkml:trace>
  <inkml:trace contextRef="#ctx0" brushRef="#br0" timeOffset="126313.32">4357 6032 1722,'0'0'0,"0"0"-128,0 0-81,0 0-63,0 0-23,4-143-117</inkml:trace>
  <inkml:trace contextRef="#ctx0" brushRef="#br0" timeOffset="126537.42">7028 4073 1540,'0'0'0,"0"0"-260,0 0-176,-150 95-379</inkml:trace>
  <inkml:trace contextRef="#ctx0" brushRef="#br0" timeOffset="127786.15">4305 15494 521,'0'0'1,"0"0"9,0 0 93,0 0 19,0 0-32,0 0 41,0 0-51,-24-30-34,24 30 4,0 0 9,0 0 1,0 0 7,0 0 35,0 0-18,0 8-18,2 1-10,4-2-13,4 4-3,1-2-8,-3 3-7,6-6 12,-1 2-7,1-4-1,1-4-5,8 0 2,10-13 10,16-28-2,14-12-18,19-16-9,13-5-6,15 4-1,4 7-19,-8 27-68,-19 22-135,-37 14-251</inkml:trace>
  <inkml:trace contextRef="#ctx0" brushRef="#br0" timeOffset="129746.88">14115 3150 963,'0'0'26,"0"0"-12,0 0 51,0 0 27,0 0-12,0 0-38,0 0-35,-17 0-7,17 6-14,0 10 4,0 6 10,0 6 0,0 4 0,0-2 0,0-1 0,0-4 2,0-2 0,0-6-2,0-4 0,0-8 1,0-1-1,0-4 0,0 0 0,0 0 1,0 0 1,0 0 2,0 0-1,0 0-3,6 0-8,17 0-23,10 0 16,13-4-50,10-7-105,-2-5-131,-3-3-179</inkml:trace>
  <inkml:trace contextRef="#ctx0" brushRef="#br0" timeOffset="129959.61">14146 3352 968,'0'0'18,"0"0"-14,0 0 52,0 0 4,0 0-18,0 0-42,60-29-8,-15 12-44,-3-2-214,-4-6-295</inkml:trace>
  <inkml:trace contextRef="#ctx0" brushRef="#br0" timeOffset="130121.08">14206 3128 1121,'0'0'19,"0"0"-16,0 0 30,0 0-33,161-38-3,-50 24-35,5-5-249</inkml:trace>
  <inkml:trace contextRef="#ctx0" brushRef="#br0" timeOffset="130957.1">12369 5005 1154,'0'0'15,"0"0"8,0 0 14,0 0-36,0 0-1,0 0 0,0 0 9,-31 127 15,21-80-14,6-5-9,2-6 7,2-4-7,0-3 1,0-5-1,2-2 3,9-4-3,2-2-1,3-4 4,2-6-1,6 0 2,3-6-5,4 0-29,5 0-55,-1-6-28,-1-14-119,-12-6-128</inkml:trace>
  <inkml:trace contextRef="#ctx0" brushRef="#br0" timeOffset="131129.96">12317 5316 983,'0'0'22,"0"0"-14,0 0 53,0 0-35,0 0-26,0 0-4,52-27 1,-21 13-50,4-4-145,-1-2-91</inkml:trace>
  <inkml:trace contextRef="#ctx0" brushRef="#br0" timeOffset="131290.97">12322 5111 475,'0'0'491,"0"0"-484,0 0 65,0 0-35,0 0-37,0 0 0,180-108-6,-80 80-84,1 0-368</inkml:trace>
  <inkml:trace contextRef="#ctx0" brushRef="#br0" timeOffset="131840.64">14285 5031 1060,'0'0'24,"0"0"-14,0 0 3,0 0-11,0 0 0,0 0 6,-25 71 17,23-34-14,0 1-5,0 2 0,2-2 4,0-4-6,0-3 2,10-5 3,6-2 0,7-4-3,-4-6-4,6 0 0,6-8-2,3-2 0,8-4-52,7 0-33,-2 0-124,0-12-111</inkml:trace>
  <inkml:trace contextRef="#ctx0" brushRef="#br0" timeOffset="132042.26">14289 5275 342,'0'0'737,"0"0"-710,0 0-22,0 0 4,0 0 5,0 0-1,76-11-12,-25-1-1,5-1-4,0-1-115,-10-4-199,-13-2-158</inkml:trace>
  <inkml:trace contextRef="#ctx0" brushRef="#br0" timeOffset="132191.9">14385 5185 938,'0'0'347,"0"0"-347,0 0-41,0 0 14,0 0-30,174-74 29,-83 42-132,9-4-195</inkml:trace>
  <inkml:trace contextRef="#ctx0" brushRef="#br0" timeOffset="132873.22">16531 4754 880,'0'0'78,"0"0"38,0 0 36,0 0-29,0 0-28,0 0-40,-9-7-45,7 7-10,-3 13-14,-2 13 8,-1 8 4,1 9 1,-5 4 2,6 4 0,1-1-1,5 2 1,0-6-1,0-3 2,3-8-2,13-6-1,3-6 1,2-2 1,3-7-1,2-6-17,5-5-54,10-3-30,1 0-81,-2-18-109,-4-14-244</inkml:trace>
  <inkml:trace contextRef="#ctx0" brushRef="#br0" timeOffset="133065.5">16515 5052 865,'0'0'293,"0"0"-293,0 0-9,0 0 9,0 0 9,0 0 33,45 5-3,13-9-23,13-10-16,2-4-52,-3-6-100,-15-3-115,-17-8-180</inkml:trace>
  <inkml:trace contextRef="#ctx0" brushRef="#br0" timeOffset="133226.54">16600 4696 1150,'0'0'43,"0"0"-27,0 0 41,0 0-27,0 0-14,201-30 2,-62 20-18,13-2-21,-7-4-210,-18-6-368</inkml:trace>
  <inkml:trace contextRef="#ctx0" brushRef="#br0" timeOffset="136205.27">9909 4389 777,'0'0'7,"0"0"-5,0 0 3,0 0 104,0 0 39,0 0-70,0 0-49,2-40 7,-2 20-16,0 0 2,-13-2 13,-7 2-18,-7 2 1,-7 4-8,-11 6-1,-3 2 0,-4 6-5,2 0 8,9 0 13,10 2-10,8 16-7,10 8-8,5 10 0,1 10 15,7 12 13,0 10-3,0 13 4,17 9 10,4 12-26,-2 14 6,2 19-13,-7 9 2,-6 6 9,-6 1-10,-2-14-6,0-9-1,-18-8 1,-15-10 2,-11-7 0,-14-5 1,-13-12-3,-8-10 3,-1-18-3,-2-15 1,13-15 5,11-12-5,17-9 2,24-7 1,7 0 8,10-4 14,0-17-8,31-5-19,23-3-10,23 9 6,6 11 0,0 9 0,-10 0-6,-17 29 4,-9 14 5,-11 17-2,-9 22 0,-12 16 3,-13 15 1,-2 7 2,-15 8 8,-18 8-3,-5 7 4,-1 7 7,4 5-6,-1 3 2,7 4-10,5 2 1,9-8-2,12-26-4,3-22-2,9-28 1,20-20 2,7-11-2,3-11 3,11-8-1,6-6 2,6-6-1,7-5-2,0-6-6,-5-5-55,-8-2-50,-13 0-119,-10-12-75,-13-24-333</inkml:trace>
  <inkml:trace contextRef="#ctx0" brushRef="#br0" timeOffset="142294.75">15720 16182 406,'0'0'75,"0"0"-25,0 0 26,0 0 14,0 0 48,0 0 0,0 0-47,0-14-38,0 10 0,0 4 2,0 0-5,0 0-16,0 0-10,0 0-11,0 0-7,0 0-5,0 0-1,0 4 0,0 2 6,0 2 0,0 0 0,2-8 4,-2 0-4,2 0 7,0 0-1,-2 0 7,3 0 15,1 0 9,16 0 4,14-18-4,12-12-12,16-6-17,-1 4-10,-3 2 1,-5 8-3,-6 4-2,-9 3 1,-7 3-1,-9 7 0,-8 1 0,-5-1 0,-7 5 0,-2 0-2,0 0 2,0 0 0,0 0 0,0 0 0,0 0 1,0 0 2,0 0-3,0 0 0,0 0 2,0 0-1,0 0 0,0 0-1,0 0 0,0 0 0,0 0 0,0 0-2,0 0 1,0 0 1,0 0 1,0 0-1,0 0 0,0 0-3,0 0 3,0 0 0,0 0 1,0 0-1,0 0 1,0 0 0,0 0-1,0 0 0,0 0 0,0 0 0,0 0 0,0 0 0,0 0 0,0 0 0,0 0 0,0 0 0,0 0 0,0 0 0,0 0-1,0 0 1,0 0 0,0 0 0,0 0-1,0 0-8,0 0-33,2 0-96,10 0-146,-4-4-23</inkml:trace>
  <inkml:trace contextRef="#ctx0" brushRef="#br0" timeOffset="143631.12">10200 8472 334,'0'0'133,"0"0"-82,0 0 53,0 0 20,0 0 3,0 0 19,0-20-65,0 20-4,0 0-10,0 0-23,0 0-39,-4 14-5,-19 26-1,-5 16 1,-12 14 3,-7 13 2,-6 6 5,-8 8-3,-5-3-3,1-7-3,9-9 2,7-10-3,13-12 0,10-8 3,6-10-3,4-12-1,7-8-8,9-6-32,0-7-52,0-5-39,23 0-133,6-10-121</inkml:trace>
  <inkml:trace contextRef="#ctx0" brushRef="#br0" timeOffset="144193.9">10263 8532 384,'0'0'169,"0"0"-129,0 0-24,0 0 0,0 0-11,0 0 0,47 48 85,-12-4-35,5 10-21,3 11-9,3 7-8,0 5-3,-2 0-11,-1 4 2,-1-1-5,-7 0 0,1 2-36,-5-6-186,-2-5-280</inkml:trace>
  <inkml:trace contextRef="#ctx0" brushRef="#br0" timeOffset="144922.25">11740 8476 780,'0'0'0,"0"0"-7,0 0 5,0 0-9,0 0 4,0 0 7,-58 72 8,36-12 8,2 10-4,-3 9 5,-6 3-10,0 1-6,-2 2 3,-4 0-4,1-5 0,-1-2-1,4-6-55,6-6-97,10-11-72</inkml:trace>
  <inkml:trace contextRef="#ctx0" brushRef="#br0" timeOffset="145342.85">11847 8350 449,'0'0'52,"0"0"-2,0 0-24,0 0-13,0 0-11,0 0 26,49 90 23,-11-28-12,13 12-25,9 10-7,12 7-7,3 5-1,4-4-35,-8-4-219</inkml:trace>
  <inkml:trace contextRef="#ctx0" brushRef="#br0" timeOffset="145776.66">13121 8450 609,'0'0'0,"0"0"-84,-58 119 77,32-57 5,-4 7 2,-1 6 0,0-3 2,-2 2 4,-1-6-6,5-4 0,4-7 0,4-7-33,5-10-90</inkml:trace>
  <inkml:trace contextRef="#ctx0" brushRef="#br0" timeOffset="146031.91">13126 8528 731,'0'0'0,"0"0"-25,72 162 21,-30-76-3,9 5-23,2-4 6,5 1-21,2-8-123</inkml:trace>
  <inkml:trace contextRef="#ctx0" brushRef="#br0" timeOffset="156427.34">16038 17088 466,'0'0'60,"0"0"-45,0 0 27,0 0 40,0 0 26,0 0-28,0 0 0,0 5-11,0-5-16,0 0-34,0 0-18,0 4-1,0-3 0,0 7-6,0 1-91,0-4-197</inkml:trace>
  <inkml:trace contextRef="#ctx0" brushRef="#br0" timeOffset="164886.97">5766 4477 928,'0'0'2,"0"0"-2,0 0 0,0 0-62,0 0-52,0 0-19,0 0 5,6 73-90</inkml:trace>
  <inkml:trace contextRef="#ctx0" brushRef="#br0" timeOffset="165137.7">4490 6102 585,'0'0'0,"0"0"-2,0 0-1,0 0 3,0 0 21,0 0 62,-6 0-25,6 0-50,0 0-8,4 0-163,9 0-92</inkml:trace>
  <inkml:trace contextRef="#ctx0" brushRef="#br0" timeOffset="165396.27">6254 6184 958,'0'0'0,"0"0"-5,0 0-10,0 0-30,0 0 20,0 0-4,0-32-5,19 32-164,10 0 0</inkml:trace>
  <inkml:trace contextRef="#ctx0" brushRef="#br0" timeOffset="165626.24">8369 5981 1068,'0'0'1,"0"0"-2,0 0-60,0 0-86,0 0 39,0 0-54,-53 0-145</inkml:trace>
  <inkml:trace contextRef="#ctx0" brushRef="#br0" timeOffset="166100.9">1899 8861 872,'0'0'0,"0"0"-1,0 0-53,0 0-99,0 0 121,0 0-10,96-10-96</inkml:trace>
  <inkml:trace contextRef="#ctx0" brushRef="#br0" timeOffset="166333.28">3343 8466 529,'0'0'43,"0"0"-43,0 0-3,0 0-106,0 0 52</inkml:trace>
  <inkml:trace contextRef="#ctx0" brushRef="#br0" timeOffset="166534.23">4829 8259 1100,'0'0'0,"0"0"-7,0 0-360,0 0-127</inkml:trace>
  <inkml:trace contextRef="#ctx0" brushRef="#br0" timeOffset="166881.37">1827 9725 862,'0'0'0,"0"0"-107,0 0-47,0 0-30</inkml:trace>
  <inkml:trace contextRef="#ctx0" brushRef="#br0" timeOffset="167083.64">3356 9761 1050,'0'0'0,"0"0"-228,-174 58-99</inkml:trace>
  <inkml:trace contextRef="#ctx0" brushRef="#br0" timeOffset="167315.37">1320 11456 1230,'0'0'0,"0"0"-42,0 0-264,214-127-100</inkml:trace>
  <inkml:trace contextRef="#ctx0" brushRef="#br0" timeOffset="168062.14">14104 3828 602,'0'0'6,"0"0"-6,0 0 0,0 0-8,0 0-3,0 0-15,0 0-78,110 122-156</inkml:trace>
  <inkml:trace contextRef="#ctx0" brushRef="#br0" timeOffset="169070.46">16161 16950 811,'0'0'49,"0"0"17,0 0 69,0 0 1,0 0-2,0 0 2,0 0-83,133-130-50,48 54 9,57-5-12,39 2-5,6-6-190,-32-26-609</inkml:trace>
  <inkml:trace contextRef="#ctx0" brushRef="#br0" timeOffset="169883.56">4412 16102 1040,'0'0'33,"0"0"20,0 0 51,0 0-3,0 0-19,0 0-34,0 0-48,51-36-10,70-8 8,37-21-98,4-9-295</inkml:trace>
  <inkml:trace contextRef="#ctx0" brushRef="#br0" timeOffset="170483.42">5469 17237 323,'0'0'244,"0"0"-122,0 0-30,0 0 27,0 0 19,0 0-54,-41 0-11,41 0 14,0 0-4,0 0 19,22-18-48,61-24-33,55-20-2,58-15-19,33-3-22,4 4-319</inkml:trace>
  <inkml:trace contextRef="#ctx0" brushRef="#br0" timeOffset="171907.36">1922 13979 145,'0'0'200,"0"0"-164,0 0-20,0 0-11,0 0-4,0 0-1,-4 0-15,4-3-96,-6-2-62</inkml:trace>
  <inkml:trace contextRef="#ctx0" brushRef="#br0" timeOffset="173176.17">1340 11616 422,'0'0'10,"0"0"31,0 0-34,0 0 5,0 0 20,0 0 3,-2-20 38,-1 20 12,3 0-41,0 0-12,0 0-8,0 0 1,0 0-15,0 0-5,0 0-3,0 0-2,0 0 1,7 0-1,13 0 1,4 0 0,5-2 5,7 0 7,1-2-3,6-2 4,4 0-4,2 0 0,3-2 1,0 2-10,4 2 5,2-2-4,5 0-2,1 2 1,-1-2 0,-1-2-1,0 0 0,-4 0-1,3 0 0,-1 0 2,-2 4-2,0-1 3,-4 2-6,-8 1 4,-6 0-1,-13 2-5,-7 0-12,-9 0-58,-7 0-11,-2 0-106,-2 0-69</inkml:trace>
  <inkml:trace contextRef="#ctx0" brushRef="#br0" timeOffset="174061.42">1442 12328 501,'0'0'34,"0"0"-30,0 0-3,0 0 0,0 0 3,0 0-2,-2-24 3,2 22 8,0 2 15,0 0-24,0 0-2,0 0 1,0-2-2,0 0 0,0 0-1,0-2-1,0 2 0,0-2-5,0 2-4,0-2 5,0 0-8,0-2 3,-2-2 5,-2 0 1,-1 0 3,2 0 2,1 2-1,2 2 0,0 2 6,0 0 14,0 0 6,0 2-16,0-2-8,0 2-2,0 0 1,16 0 12,4 0-5,4 0 0,9 0 15,6 0 26,5 0-26,8 4-1,12 2 5,9-2 6,14 0-8,11-4-7,6 0-11,-2 0-7,0 0 0,-2 0 1,-3 0-1,-6 0 0,-7 0 0,-12 0 0,-14 0 0,-12 0-8,-15 0-16,-10 0-22,-13 0-31,-8 0-92,0 0 50</inkml:trace>
  <inkml:trace contextRef="#ctx0" brushRef="#br0" timeOffset="175433.37">2786 11412 261,'0'0'2,"0"0"10,0 0 65,0 0-47,0 0 8,0 0-17,6-51 5,-1 48 5,-5-1 33,0 4 6,0 0 1,0 0-1,0 0-27,0 0-17,0 0 0,0 0-16,2 0-9,7 0-1,7 0 1,11 0 16,10 0 13,17 0 12,15 0-20,20 0 4,20 0 4,21 0-8,20 0-5,22 0-2,13-11-7,11 1-6,5 0-2,-5 1 0,-5 2-2,-17 1 4,-18 1-2,-22 1 0,-23-3 1,-22 1-2,-15-2-4,-12-2 5,-13 2 0,-13-2 3,-11 2-3,-15-1 4,-10-3-2,0-5-2,-17-5-4,-21 0-1,-2-2-1,-5 3 6,8 4 0,8 1 0,8 5 14,11 2-8,2 1 6,4 4 6,2 0-1,0 4-1,2 0 1,0 0 5,0 0-13,0 0-2,0-2-7,0 2 0,0 0-5,0 0 4,0 0-7,10 0 8,17 0 4,12 7 9,9 0-8,6-1 4,4-5-7,-4 5 3,-6-6-5,-8 1-1,-7 1 1,-10 0 0,-7 4 0,-5 0-3,-7 4 3,-2 2-3,-2 8 2,-4 4-1,-21 5 2,-10 2 1,-3-3 0,0 1-1,1-1 0,8-2-17,4-1-30,13 4-24,12-5-41,0-4-97,25-8-120</inkml:trace>
  <inkml:trace contextRef="#ctx0" brushRef="#br0" timeOffset="175777.13">7505 10750 741,'0'0'47,"0"0"102,0 0-2,0 0-59,0 0 5,0 0-8,-31-42-5,31 42-64,0 0-16,0 10-25,0 20 25,10 12 14,-3 4 3,0 4-13,-4 3 3,-1-6-5,-2 2 2,0-3-4,0-2 0,0-2-135,-12-16-153</inkml:trace>
  <inkml:trace contextRef="#ctx0" brushRef="#br0" timeOffset="176924.6">7767 11610 429,'0'0'139,"0"0"-54,0 0 50,0 0-33,0 0 10,0 0-19,-33-56-7,33 52-12,-2 2-27,2 2-22,0-2-12,0 2-5,0 0-8,8-4-5,21 2-6,12 2 11,-1 0-4,-7 0-1,-6 6-14,-12 12-11,-7 4 9,-8 4-2,0 4 20,-16-1-3,-16-4 6,-1 0 0,2-10 0,6-3 0,10-6 0,9-1 0,4-5 0,2 0 4,0 0-4,0 0 1,0 0 0,6 0-1,19 0 0,6 0 4,0 0-4,-5 6 0,-1 5-1,-9 0 0,-3 3 1,-9 0-2,-4 0-3,0 1 5,0 0 2,-25-1-2,-8 0 0,-11 0-4,-6-4-5,-2 2-19,-2 0-42,2-3-97,4-6-187</inkml:trace>
  <inkml:trace contextRef="#ctx0" brushRef="#br0" timeOffset="177715.52">5957 12673 217,'0'0'245,"0"0"-245,0 0-46,0 0 38,0 0-49,0 0 19,-6 16-150</inkml:trace>
  <inkml:trace contextRef="#ctx0" brushRef="#br0" timeOffset="177969.48">5051 12771 454,'0'0'0</inkml:trace>
  <inkml:trace contextRef="#ctx0" brushRef="#br0" timeOffset="178280.43">3566 12807 656,'0'0'7,"0"0"-7,0 0-71,0 0-6,0 0-17,0 0-71</inkml:trace>
  <inkml:trace contextRef="#ctx0" brushRef="#br0" timeOffset="178472.07">1879 12583 401,'0'0'0</inkml:trace>
  <inkml:trace contextRef="#ctx0" brushRef="#br0" timeOffset="179190.27">9163 12288 1009,'0'0'6,"0"0"-6,0 0 0,0 0 0,0 0 0,0 0 16,-103 8 10,98 6-17,5 0-1,0 2 0,0-2 1,9 2 5,11-2 1,7 2-6,-2 5-3,4-3-5,-2 4 1,-6-3 4,2 5-5,-7-1 1,-5-2 0,-9 0 0,-2-3 0,0 0 1,0-4 5,-25 2-1,-8-1-1,-13-4-6,-8-1-48,0-10-77,2 0-79,15-12-108</inkml:trace>
  <inkml:trace contextRef="#ctx0" brushRef="#br0" timeOffset="179364.3">9076 12267 1198,'0'0'111,"0"0"-83,0 0-11,0 0-2,114-18 7,-33 9 5,25-3-24,13-2-3,11-2-143,-5-9-354</inkml:trace>
  <inkml:trace contextRef="#ctx0" brushRef="#br0" timeOffset="180338.07">10720 12809 167,'0'0'0,"0"0"-49</inkml:trace>
  <inkml:trace contextRef="#ctx0" brushRef="#br0" timeOffset="180812.93">11050 12575 607,'0'0'107,"0"0"12,0 0 35,0 0-40,0 0-11,0 0-29,-50-50-45,48 50-29,0 22-4,0 14 4,0 10 39,-1 10-20,3 0-4,-2 4 12,0-2-4,2-1-4,0-6-8,0-1-7,0-5-2,2-3 0,15-10 1,2-8-3,1-10 4,0-8-3,2-6 4,3 0-1,-3-20 0,0-12-4,-6-1 0,-7-2-5,-9 7 1,0 6-2,0 6-2,-21 6-7,-14 8-33,-14 2 2,-13 16-15,-12 21-64,-4 6-183,-7 3-495</inkml:trace>
  <inkml:trace contextRef="#ctx0" brushRef="#br0" timeOffset="182745.42">11380 13407 693,'0'0'98,"0"0"38,0 0-2,0 0-24,0 0-24,0 0-7,-72-38-34,54 56-30,-4 16 25,-5 14 8,7 6-1,2 5-19,4 0-5,10 3-14,4-3 3,0-5-9,0-6-2,16-12-1,4-6-1,4-10 1,3-7 4,4-13-4,9 0 3,3-15 1,1-11-2,-5-10-2,-11-2-1,-14 2 1,-10 0 0,-4 6 0,0 10 4,-8-1-4,-13 14 2,-6 7-2,-6 0-1,-5 0 1,1 22-5,1 4 5,9 4-1,7 2-1,4 0 0,7-2 2,3-2-2,6-4 0,0-4 2,0 1-2,0-12 1,0 1 1,0-2 0,0-3 1,0-2-1,0 1 1,0-4-1,0 0 1,0 0 0,0 0 0,0 0-1,0 0 4,0 0-3,0 0 5,0 0-5,0 0 2,0 0-1,0 0-1,0 0 2,0 0-3,0 0 0,0 0 0,0 0 0,0 0-6,0 0-5,0 0-4,2 0-33,0 0-62,2-12-69,3-3-110,0-3-156</inkml:trace>
  <inkml:trace contextRef="#ctx0" brushRef="#br0" timeOffset="184154.57">11594 13295 485,'0'0'28,"0"0"15,0 0 90,0 0-20,57-106-12,-54 89 29,-1-1-24,-2 0-60,0-4 21,0 3-6,-2-2 16,-14-1-34,-5 2-14,-2 4-10,-14 4-1,-9 10-11,-17 2 0,-11 12-6,-5 26 3,-2 12 17,4 10 6,5 8-3,5 7-3,7 0-5,4 7 7,12 7-7,15 1 6,16 4-11,13-3 2,13-7 1,29-8-6,16-7-1,16-11-4,8-12-1,5-10-2,6-13 3,3-16-1,-5-7 2,3-6 0,-7-26-3,-6-12 2,-6-10-2,-5-14-1,-11-13 0,-10-13-4,-17-12-3,-16-7-3,-16-7 1,-10 2 4,-38 6 2,-24 7 0,-20 21 1,-25 20 1,-22 28-1,-12 28 2,-16 8 0,-3 48-3,1 38 1,6 32-30,7 39-57,12 19-178,7 5-198</inkml:trace>
  <inkml:trace contextRef="#ctx0" brushRef="#br0" timeOffset="185003.24">6333 16663 535,'0'0'136,"0"0"-2,0 0 58,0 0-28,0 0-35,0 0-11,-2-18-31,2 18-32,0 6-30,6 20-17,21 6 23,9 3 15,6-7-15,7-6-15,-1-9-1,-2-8 9,-2-5-6,-1-5 6,3-22 1,1-17 0,2-11-10,-2-7-9,-3-5 1,3 5-2,2 3-5</inkml:trace>
  <inkml:trace contextRef="#ctx0" brushRef="#br0" timeOffset="185161.99">7173 16651 0,'37'-68'0,"11"-8"0,20-12 0,44-2 0,51 1 0,42-13 0,44-2 0,49-17 0,46-11 0,26 2 0,24-14 0,2-3 0,5-9 0,12-11 0,-12-15 0,-2-9 0,-3 3 0</inkml:trace>
  <inkml:trace contextRef="#ctx0" brushRef="#br0" timeOffset="186506.74">21840 11223 0,'95'-8'0,"28"-11"0,-98-8 0,102 11 0,-40 10 0,-94 6 0,-30 0 0,37 0 0,6 0 0,3 2 0,38 24 0,-18 25 0,-16 22 0,-7 18 0,-3 21 0,-3-26 0,7 2 0,2-2 0,13-4 0,18-3 0,20 1 0,5-1 0,-59-7 0,-6-4 0,14-8 0,-26-6 0,-73-2 0,-32 0 0,39 2 0,2 3 0,7 1 0,12 0 0,16-2 0,41 0 0,0-7 0,0-1 0,0-5 0,0-8 0,-7-35 0,-1 10 0,1 2 0,-13-3 0,-23 18 0,28-5 0,2-4 0,-1 2 0,-28 4 0,19-6 0,3 0 0,5 4 0,-1 14 0,7 3 0,1 4 0,1 8 0,2-17 0,3-2 0,2 4 0,0 1 0,0 6 0,0 5 0,0 2 0,0 6 0,0 1 0,0-1 0,0-2 0,-5-6 0,-1-4 0,-3-10 0,0-22 0,2-4 0,1 0 0,1-2 0,1 10 0,0-7 0,-2-5 0,2-4 0,2 0 0,0 0 0,0 0 0,-1-13 0,3 1 0,0 1 0,0-2 0,0 1 0,0-2 0,3 2 0,1 6 0,5-3 0,2 0 0,-2 3 0,2 0 0,7 0 0,-7 4 0,1 2 0,-4 0 0,-1 0 0,-3 0 0,-2 2 0,-2 8 0,0 2 0,0 6 0,-9 10 0,-3 7 0,0 5 0,-1 2 0,2-12 0,1-2 0,2 2 0,-1-3 0,0 0 0,0 1 0,0-16 0,5 0 0,0-2 0,4 1 0,0 10 0,0-1 0,4 0 0,5-12 0,-9-8 1639,0 0-1576,0 0-11,0 0 27,0 0 3,0 0-15,0 0-8,0 0-53,-15-5-6,15 5 0,0 0 0,0 0 0,0 0 0,0 0 0,2 0-51,-2 15-123,0-3-250</inkml:trace>
  <inkml:trace contextRef="#ctx0" brushRef="#br0" timeOffset="190328.81">22741 13473 722,'0'0'100,"0"0"17,0 0 35,0 0-23,0 0-5,0 0-2,0 0-81,-68 36 7,44 24 19,2 6-13,-1 1-8,6-3-21,3-4-8,5-6-5,9-4-5,0-8-4,3-6 0,17-10-1,11-5 0,5-13 5,1-6-7,5-2 0,-1-4-9,-8-23-4,-6 0 6,-12-8-2,-8 2 1,-7 0 2,0 5-2,-31 8 7,-11 6-4,-14 12 4,-11 2-1,3 0 0,6 18 0,10 6-2,19 0-4,14 2-10,15 3-55,0-10-42,29 1-60,25-14-54,6-6-130</inkml:trace>
  <inkml:trace contextRef="#ctx0" brushRef="#br0" timeOffset="190795.21">22994 13339 919,'0'0'48,"0"0"76,-169-86-4,102 72 12,0 7 11,3 7-35,1 0-40,1 30-15,0 15-4,-1 17-15,5 14 3,5 12 1,6 6-19,9 5 3,9-7-1,9 0-1,14 0-10,6 1-5,6-1-1,28-4-4,12-8 0,14-14 3,12-11 2,8-15-4,13-20 0,15-18 1,8-2 3,5-38-3,0-21 2,-5-18-4,-11-16 5,-17-15-5,-16-18-4,-25-21-1,-27-11-14,-20-3 4,-40 17-6,-43 32 18,-41 37-2,-44 42 3,-38 33 2,-37 20 1,-27 54-1,-27 32 0,-19 30-7,-7 24-172,6 9-235,21 4-603</inkml:trace>
  <inkml:trace contextRef="#ctx0" brushRef="#br0" timeOffset="191436.81">17564 17668 1006,'0'0'127,"0"0"25,0 0-48,0 0-7,154-138 3,-7 71-67,83-13-33,95-33-167,63-37-1222,-14-52 1389</inkml:trace>
  <inkml:trace contextRef="#ctx0" brushRef="#br0" timeOffset="-159694.37">19868 9278 450,'0'0'0,"0"0"0,0 0 325,0 0-230,0 0-29,0 0 6,0 0-8,-9 2-23,9-2-1,0 0 4,0 0 16,0 0-13,0 0-2,0 0-17,0 0 8,0 0-1,0 2-9,0 3-2,9 0 9,20 1 8,20 4-3,18-6 24,18 0-25,11-4-12,-1 0-16,-3 0-1,-7 0-7,-16 0 0,-14 0 0,-15 0-1,-11 0 1,-11 0-1,-9 0 0,-7 0 1,-2 0-1,0 0 3,0 0-1,0 0 0,0 0 5,0 0 3,0 0-1,0-6 2,-11-6-1,-5-4-10,-4 2-1,1 2 0,0 0 0,2 0 1,-1 0 1,2 0-1,1-2 1,-1 2-1,3 2 0,0 0 1,1 4-1,3 0 2,3 0 0,2 2 2,-2 2 3,4 2 3,2 0-1,0 0 0,0 0-3,0 0 0,0 0 0,0 0-1,0 0-3,0 0 2,0 0-1,0 0-1,0 0-2,0 0 0,0 0 0,0 0-2,2 7 2,21 12 6,4-3 5,8 2-1,8-4-4,3 0-3,6 0 5,-6-4-5,-3-2 0,-7 0-3,-9-6 3,-10 0-3,-5 0 2,-10 0-2,-2-2 1,0 2 3,0-2 0,0 0 3,0 0-1,0 0 0,0 0-3,0 2 0,0-2 0,0 0 0,0 0-3,0 0 1,0 4-1,-8 4 0,-15 8-3,-11 6 3,-7 5 1,2 3 0,-1 2 2,1 1 0,-1 2 8,5-1-3,4-6-2,8-3 0,6-4 3,5-7-4,3-4 0,7-5-2,0-5-2,2 3 0,0-3 0,0 0 1,0 0 1,0 0-3,0 0 0,0 0 0,0 0 0,0 0 0,0 0 0,0 0 0,0 0 0,0 0 0,0 0 0,0 0 0,0 0 0,0 0 0,0 0 0,-2 0 0,2 0 0,0 0 0,0 0 0,0 0 0,0 0 0,0 0 0,0 0 0,0 0 0,0 0 0,0 0 0,0 0 0,0 0 0,0 0 0,0 0 0,0 0 0,0 0 0,0 0 0,0 0 0,0 0 0,0 0 0,0 0-3,0 0 3,0 0 0,0 0 0,0 0-1,0 0 1,0 0 0,-2 0 1,2 0-1,0 0-1,0 0 1,0 0-1,0 0 1,0 0 1,0 0-1,0 0 0,-2 0 0,2 0 1,0 0-1,0 0 3,0 0-6,0 0 3,0 0 0,0 0 0,0 0 0,0 0 3,0 0-3,0 0 0,0 0 0,0 0 0,0 0 0,0 0 0,0 0 0,0 0-3,0 0 3,0 0 0,0 0-2,0 0 1,0 0 0,0 0-1,0 0 0,0 0 0,0 0-2,0 0-1,0 0-2,0 0-1,0 0 3,0 0-1,0 0-1,0 0 5,0 0 1,0 0 1,0 0 0,0 0 1,0 0-1,0 0-2,0 0 2,0 0 0,0 0-2,0 0 2,0 0 0,0 0-2,0 0 1,0 0 0,0 0 0,0 0-1,0 0 0,0 0 1,0 0 0,0 0 0,0 0 0,0 0 1,-2 0 0,2 0 0,0 0 0,0 0 0,0 0-2,0 0 1,0 0-1,0 0 0,0 0-1,0 0 2,0 0-1,0 0-1,0 0 3,0 0-2,0 0 2,0 0-1,0 0 1,0 3-1,0-3-1,0 0 0,0 0-1,0 0 1,0 0-2,0 0 2,0 0-2,0 0 3,0 0 0,0 0 1,0 0 0,0 0 0,0 0 0,0 0 0,0 0 0,0 0 0,0 0 0,0 0 0,0 0 1,0 0-1,0 0-1,0 0 1,0 0 1,0 0 0,0 0-1,0 0 0,0 0 1,0 0-1,0 0-1,0 0 1,0 0 0,0 0 0,0 0-1,0 0 0,0 0 0,0 0 0,0 0 0,0 0 0,0 0 1,-4 0-4,4 0 4,0 0-2,0 0 0,0 0-3,0 0 3,0 0-2,-2 0 0,2 0 1,0 0-1,0 0-1,0 0-4,0 0 1,0 0-4,0 0-2,0 0-2,0 0 2,0 0-1,0 0-11,0 0-16,0 0-19,0 0-16,0 0-34,0 3-65,0 1-37,0 1 25,0-5-197</inkml:trace>
  <inkml:trace contextRef="#ctx0" brushRef="#br0" timeOffset="-158577.5">6308 6118 13,'0'0'0</inkml:trace>
  <inkml:trace contextRef="#ctx0" brushRef="#br0" timeOffset="-156471.6">2984 4975 485,'0'0'9,"0"0"21,0 0 68,0 0 19,0 0-35,0 0 18,0 0-26,2-76-2,-2 74 11,0 0-7,0 2-32,0 0-12,0 0-2,0 0-6,0 0-10,0 0-9,0 0-2,0 19 17,0 8 33,0 7-22,7 4-13,0 4 1,4 2-4,0 2-3,0 4-4,0-2 5,-2-2-3,0 1-4,-2-3 4,-1-4-3,-4-6-2,1-6-2,-1-6-1,0-6-2,2-6 1,-2-6 1,-2-2 2,0-2 0,0 0 0,0 0 2,0 0 0,0 0-6,0 0-9,0-8-58,0-8-91,0 4-47,-2 0-1,-4 0-219</inkml:trace>
  <inkml:trace contextRef="#ctx0" brushRef="#br0" timeOffset="-156066.46">2799 5470 1019,'0'0'8,"0"0"-7,0 0 49,0 0 23,0 0 17,0 0-31,0 0-27,-15-4-11,15 4-8,13 0 1,9 4 13,0 8-4,0 3 3,3 3-4,0 1-1,0 6-2,-2-2-3,2 1-3,0 1-1,-3-3-3,0 0-6,-4-4 4,-5 0-4,-1 0-2,-1-4-1,-5 0 1,-2 0 1,2-6-1,-4-5 0,0 3-1,0-5 1,0 1-3,-2-2-12,0 0-77,0 0-54,0 0-25,0 0-86,0-14-254</inkml:trace>
  <inkml:trace contextRef="#ctx0" brushRef="#br0" timeOffset="-155577.08">3460 5424 359,'0'0'813,"0"0"-809,0 0 12,0 0 121,0 0 14,0 0-82,-95-34-33,84 36-10,0 11 3,1 6-10,0 3 1,1 4-1,1 2-12,2 2-1,0 5-4,-3-1 4,-1 2-6,2-4 6,1-4-4,-1-1 0,0-4-2,4-3 2,-1-4-1,5-8 1,-2-2-1,2-6-1,0 0 0,-2 0 2,2 0 3,0 0 1,0 0 1,0 0 4,0 0-1,0 0-3,0 0-4,0 0 1,0 0-3,0 0-1,0 0 0,0 0-1,0 0 1,0 0-3,0 0 2,-2 0-4,2 0-8,0 2-29,0-2-14,0 0-23,0 0-63,-6 0-77,-6 0-121</inkml:trace>
  <inkml:trace contextRef="#ctx0" brushRef="#br0" timeOffset="-139760.96">16125 2739 338,'0'0'66,"0"0"-57,0 0-2,0 0 15,0 0-5,0 0 5,0 0-11,0 0 0,-82-84 12,77 78-20,-1 0 2,-2 0-3,-5-3 1,-2 0-3,-5 0 1,-3 0-1,1-1 2,-4 0 4,1-1 9,-4 1-1,-2 2 1,-2-1-5,-6 0-4,1 3 1,1 1-2,-3 1-1,-1-1 6,1 1-1,1 2 7,-1 0 2,1 0 5,-1 2-6,0 0-9,-2 0-6,0 0 0,-6 2-1,0 11-1,-6-2 1,-2 3-1,-2 1 3,3 1-3,-1 2 0,3-1 0,-1 4 2,3-1 0,0 2 4,1 0-1,6 2 4,2 0 6,-1 4-7,3 0-3,3 4 1,4-3 2,3 6-3,10-5-1,2 4 8,5-1-6,4 0 4,2 6-2,2-5 1,3 2-1,0 2-1,2 1-5,0-2 7,0 6 1,0-2-2,0 4-6,0-3 5,14 0-5,-1-4 4,3-3-5,-1-3 0,1-2 1,-1 1 3,2-3-4,-2-3 2,1-2 2,-1-5-1,3 3 7,1-3-3,0-3-5,1 2 4,-1-2 1,6 0 2,0-1 3,6-2 8,2 2-9,3-4 6,-1-2 3,6-4-8,1 0-1,4-4-2,8 0 2,6 0 6,5 0 2,-1 0 4,1 0-15,-1-4 1,2-4 2,-6 0 5,3 0-11,-3 2 3,-8 0-3,2 0 8,-8 0-9,4-2-2,-5-4 2,-1 0 2,-2-3-2,-1 0 4,-6-6-2,1 2-4,-5-3 6,-2-1 3,0 0-2,-4-4-3,-6 1 1,-1 0-8,-5-2 5,-1-6-1,-3-2 1,-1-7-4,-3 0-1,-5-4 0,0-3 1,0 2-1,0-2 0,-7 2 0,-10-2-1,-3 0 1,-7 0-1,-2-3 1,-2 1-1,-1 0 1,1 2 0,0 2 0,2 3 0,0 6 0,0-1 0,-2 5-2,0 2 2,2 2 0,0 3 1,-1 2-1,5 4-1,-4 2 1,-3 2 1,-4 6-1,-4 2 0,-4 4-1,-8 6 0,-6 0-1,-2 0 2,-4 0-1,-3 4 0,0 6 0,1-2 1,3 2 1,5-2-1,7 2-1,7-2 0,7 0-1,8-2-12,7 4-36,4 2-44,5 5-37,-3 1-111,1-3-80</inkml:trace>
  <inkml:trace contextRef="#ctx0" brushRef="#br0" timeOffset="-130252.1">2605 4656 672,'0'0'1,"0"0"-2,0 0-2,0 0 0,0 0 2,0 0-1,0 0 2,-4-19 10,4 18 13,0 1-16,4 0-7,12 0-30,4-4-142</inkml:trace>
  <inkml:trace contextRef="#ctx0" brushRef="#br0" timeOffset="-115992.95">18062 9047 820,'0'0'18,"0"0"-12,0 0 57,0 0 20,0 0-16,0 0-3,0 0-38,-19-90 13,13 80 12,-6 0-28,1 0-6,-4 2-11,-7 2-2,-1 3-2,-2 0 5,4 3 1,5 0 3,5 0 7,-1 0-5,4 3-7,-3 6-1,1 3 2,2 2 5,1 1-3,3 2 1,0 5-1,-2 3 4,6 2 1,0 1-4,0 3 10,0-1-9,10-1 0,3 2 0,-1-1-5,-2 0-2,-1 0-3,-3-2 1,-6 0 0,0-4 1,0 0-2,0 0 3,-6-3-1,-7-2 0,-1-2 0,1-2-3,-7 2 1,-5-5 3,-3-2 2,-3-6-6,-3-4-5,0 0-28,5-7-44,8-12-52,7-3-39,9 0-58,5 2-100,0-1 7</inkml:trace>
  <inkml:trace contextRef="#ctx0" brushRef="#br0" timeOffset="-115774.16">17636 9284 685,'0'0'107,"0"0"-62,0 0 26,0 0 45,0 0-35,0 0-29,15-6-36,16 2-15,16 0 9,12-2-7,3 0-3,0 0-3,1 2-68,-11 0-80,-4 0-44,-11-2-96</inkml:trace>
  <inkml:trace contextRef="#ctx0" brushRef="#br0" timeOffset="-115487.23">18146 9180 684,'0'0'56,"0"0"-11,0 0 89,0 0 7,0 0-50,0 0-49,-22-18-26,22 18-11,0 0-5,0 2-7,0 18 7,9 6 1,-3 0 1,1 2-2,-3-2 0,-1 0 0,-1-4 0,0-5 0,3-4 0,-3-3-4,2-6-50,3-1-47,-1-3-110,2 0-42,0-17-249</inkml:trace>
  <inkml:trace contextRef="#ctx0" brushRef="#br0" timeOffset="-115300.72">18204 8961 901,'0'0'7,"0"0"1,0 0 32,0 0 13,0 0-50,0 0-3,-23 0-7,23 22-4,0 5-76,12-4-95,-1 1-151</inkml:trace>
  <inkml:trace contextRef="#ctx0" brushRef="#br0" timeOffset="-114613.43">18286 9184 798,'0'0'76,"0"0"-64,0 0-2,0 0 50,0 0 17,0 0 2,-4 72-31,4-54-17,0 0 6,0-4-13,0-4-12,0-2-9,0-6 1,0 0-4,0-2 2,0 0 5,0 0 7,0 0 1,2-4 6,5-22-12,-1-8-9,4-6 0,-2 0-3,-1 1-4,-5 9 4,0 8 3,0 11 1,-2 4 1,0 7 11,0 0 6,3 0-19,-1 4-2,5 21 2,2 4 16,2 6-5,0-1-2,0-2-6,0-4 3,3-3-2,-3-6-3,-3-3 3,2-8-1,-4-1-2,1-6 3,-1-1-1,6 0 11,3-6 0,3-18-7,2-8-7,-6-8-7,-6-2-4,-6-2 6,-2 5 4,0 7 1,0 13 3,0 6 13,0 8 8,0 5 3,-2 0-5,2 0-22,0 0-1,0 5-14,0 19 13,0 9 2,0 3 6,0 0-4,0-2 0,2-2-2,6-4 0,-2-6 0,3-4 0,0-4 0,-2-6-2,0-3-36,-1-5-31,3 0-28,5 0-25,-4-21-23,1-13-125,-9-12-100</inkml:trace>
  <inkml:trace contextRef="#ctx0" brushRef="#br0" timeOffset="-114459.18">18527 8785 844,'0'0'20,"0"0"18,0 0 58,0 0-32,0 0-60,0 0-4,-12-4-10,22 16-97,9-4-110,2-8-192</inkml:trace>
  <inkml:trace contextRef="#ctx0" brushRef="#br0" timeOffset="-113719.01">18671 8721 1004,'0'0'8,"0"0"-1,0 0 42,0 0 48,-10 140-16,12-86-18,16 3-8,1 0-14,-3-3-13,-3-4-9,-3-3-6,-6-5-9,-2-6 0,-2-4-4,0-10 2,0-6-1,0-10 1,0-3-2,0-3 3,0 0 10,0-5 4,0-22-16,0-14-1,0-3-7,0 0 5,7 8-1,6 6 1,3 10 2,-5 7-1,1 5-2,-2 4 0,-1 3-1,1 1-1,-2 0 3,-4 0-1,3 0-4,-3 0 1,4 11 1,-2 6 5,-1 1 1,-1 4 12,-2 0-2,2 0 0,2 0 3,0-2-4,1-2 2,1-4-2,2-4-3,1-2 0,-1-4 1,6-4-2,4 0 4,9-2-3,2-20 0,6-4-2,-6-6-4,-8-2 0,-4-4 1,-11 3 2,-8 3-4,0 8 1,-6 7-2,-28 4 0,-11 11 0,-7 2-1,-4 0 1,6 18 1,13 7 5,10 5 2,12 3-4,7 4 5,8-1-1,0 0 9,21 0-3,10-2 4,4-2-5,6-4-6,-1-4-2,2-3-1,1-6 3,-1-5-6,5-6-7,-1-1-72,-2-3-25,-3 0-156,-14 0-117</inkml:trace>
  <inkml:trace contextRef="#ctx0" brushRef="#br0" timeOffset="-113301.13">17150 9787 440,'0'0'676,"0"0"-676,0 0-1,0 0 1,0 0 6,0 0 75,-2 42 0,44-39 28,18-3 13,16 0-52,14 0-22,10-13-11,8 0-12,8-1-6,13 0 2,12-1 4,2 1-3,1 2-11,-1 3 0,-5-2-3,-4 4-1,-9 0-3,-17 3-1,-14 4-3,-22 0 3,-26 0-3,-19 0-2,-18-2 2,-9 2-26,0 0-21,-9 0-10,-40 0-34,-27 0-112,-33 2-69,-22 9-183</inkml:trace>
  <inkml:trace contextRef="#ctx0" brushRef="#br0" timeOffset="-113097.97">17564 9942 1156,'0'0'112,"0"0"-83,0 0-17,0 0 1,0 0 110,0 0-19,214 54-47,-67-54-18,16 0 2,-2-12-17,-12-4-24,-18-2-2,-22 0-28,-26-4-71,-39-10-133,-41-10-168</inkml:trace>
  <inkml:trace contextRef="#ctx0" brushRef="#br0" timeOffset="-112324.08">16375 8947 1028,'0'0'11,"0"0"77,0 0 82,0 0-31,0 0-78,0 0-54,-21-2-7,21 36 0,0 12 21,0 6-7,0 3-4,0-3 2,0-4-4,0-6-6,0-8 1,0-8-2,3-8 2,-1-10-2,0-4-1,0-1 0,-2-3 6,3 0 5,4 0 3,6-17 0,5-9-6,3-6-8,0 4 0,-1 6 1,-5 8-1,-1 4-2,-1 8 0,1 2-2,3 0-1,2 2-1,0 14 4,-1 2-1,0 4 2,-5 0-2,-2 2 1,-1 2 2,-8 0-3,-2 1 3,0-5-4,0-3 2,-16-1 0,-9 0 0,-4-4 2,-4-3-1,-5-5-2,3-5-12,-3-1-20,7-1-33,6-21-35,9-6-33,14-4-103,2-3-155,14 1-117</inkml:trace>
  <inkml:trace contextRef="#ctx0" brushRef="#br0" timeOffset="-111884.44">16784 9079 1024,'0'0'21,"0"0"60,0 0 76,0 0-33,0 0-60,0 0-56,0-10-7,0 34 24,0 7 26,7 3-29,0-2-3,0 0-7,-1 2 2,-1-3-9,-5-4-2,2-3 3,-2-4-3,0-8-3,0-4 2,0-4 0,0-4 0,0 0 5,0 0 7,0-4 6,0-22-4,0-12-16,-2-10 0,-9-6 1,1-4-1,-1-1 0,3 9 0,4 12 1,4 12 1,0 8 1,0 9 2,0 4 1,0 1-2,8 4-4,10 0-4,6 0 1,5 0-5,-2 0-53,2 0-19,-4 8-78,-3 2-25,-7-2-38,-4 2-120</inkml:trace>
  <inkml:trace contextRef="#ctx0" brushRef="#br0" timeOffset="-111694.38">16782 9198 787,'0'0'44,"0"0"25,0 0 75,0 0-43,0 0-30,0 0-25,-13 28 9,47-28-10,16 0-12,15 0-33,7-4-5,-6-14-197,-12-9-399</inkml:trace>
  <inkml:trace contextRef="#ctx0" brushRef="#br0" timeOffset="-105006.15">14735 3731 573,'0'0'36,"0"0"12,0 0 17,0 0-41,0 0-13,0 0-3,0 0 13,-14-1 14,14 1 12,0 0-8,-2-3-5,2 0 12,-2-2 2,0-2-28,-3-4 16,3-1 31,0 0-38,0-2 5,-1 2 8,1 0-25,2 0 5,-2 2 6,-1 2 0,3-2-9,-2 0 17,0-1-16,0 2 3,0-1-5,0 0-1,-3 0-3,1-1-1,-1 2 3,0-1-11,-1 2 2,-1 0-4,3 0 4,-2 1-3,-4 0-1,4 2 2,-3 0-4,-3-1 1,4 2 6,-3-1-6,-3 0 3,3-1-2,2 2 4,-2-2-4,0 2 3,0 0 0,-3 1-2,1 2-2,-3-1-1,1 2 2,-3 0-3,-5 0 1,2 0 1,-4 0-2,-2 0 1,-2 0 2,-2 0-1,2 0-2,0 6 4,2 2 0,0 2-2,1 0 4,-1-2 2,3 0 0,3 0 2,4 0-6,-1 0 0,5 2 3,-3 2-7,1 0 6,-4 4-3,-1 4-2,-2 3 8,0 4-5,-3 2 2,0-1 2,4-5 2,0 1-3,3-2-2,3-4 6,4-1-4,2-1 1,0 2-4,3 0 1,-1 2-2,-2 2 3,2 0 0,3 0 4,-1 2-4,3 0 0,0 0 0,2 4-2,0 0 0,-2 1-1,2 2 1,0 0 1,0-5-1,0 0 0,0-1-1,0-2 0,0 3 2,2-2-2,7 2 1,-3 0 1,5-2-2,-1 0 2,3-4-2,1 3 1,-2-5-2,-1-3 2,3 3-1,-3-1-2,3 1 1,-1-3 1,1 2 0,1-3-1,1-1 2,-1 1 0,3-3-1,2 1-2,4-2 3,3-2 1,0 2 3,2-4 1,-2-1-2,-5 0-3,2-3 0,-1 0-1,-1-2 4,2 0 2,1 0-4,2 0-1,2 0 0,-2 0-2,-1-4 4,-2-4-6,3 2 3,2-3-2,2 0 0,-2 1 2,0-4-2,-4 0 1,0 0 1,-4-2 0,4-1 1,-2 2-4,1-1 0,-4-3 0,2 1 0,-1-2 3,1 0-2,-2-4 1,0 1-1,-3-2-1,-1 1 0,-3 0 0,-1-2 2,-3 2-1,-1-4 0,-3 1-1,2-2 0,-5 1 2,-2 0-1,0-2 0,0 0 0,0 3-1,0 1 1,0 3 0,0 0 0,0-1-1,0 0 0,-6 2 0,-4-4-1,1 0 1,-1 0 0,0-2 1,1-1-1,1 1 0,-2 2 0,2 1 1,-1-4 2,0 3-3,2-2-3,0 2 3,-1 2 3,1 4-3,0 0 0,-2 4-3,1 2 3,1 0 0,0 6-1,0 0 1,5 3 0,-2 0 0,-1 0-1,-3 0 0,-6-1 0,-9 2-1,-3 0 1,-8 2 0,-1 0 1,-3 0 0,2-1 0,3-2 0,2 3 0,8-2 0,3 2-2,3-2 0,3 2 2,3 0 0,0 0 1,-1 0-1,2 0-3,-6 0 3,-4 2-4,-2 6 4,-3 1 0,0 4-1,2-3 1,0 0-1,-2 2 2,6-1-1,-2-2 0,3 1 0,1 0-1,-3 0 1,1 1-1,4 0 2,-1 3-2,1 0-1,-5 2 2,0 4 0,-2-2 1,1 4-1,0 0-1,0 0 0,3-1 2,1-1 1,3-3-2,1 4 0,2-1 0,2-2-2,2 4 2,3 0-1,-1 0 1,3 4-1,0 1 1,2-1-2,0 3 2,0 0 0,0-1 0,0-1 1,0 1-1,0-1 0,2-5 0,5 2 0,-1-4-2,1 4 2,2-3 0,2 0 1,-2-3-1,0 2-1,2-4 1,0-2 0,1 2 0,1-3 0,-3 1 1,7 0-2,-2-2 1,1-1 0,4 0 0,-1-1 0,4-4 3,2-1-3,-1 2 0,0-6 1,1 2 1,-3-3-2,1 0 2,3 0 1,1 0 0,2 0-1,2 0 0,2 0 1,6 0-1,-4 0 0,1 0-2,-5 0 0,-4-3 1,-2-1-1,-4 2 0,2-1 5,-1-1-5,3-2 0,1-1 0,1-3 0,2 1 0,0-5 0,-4 1 0,-3-1 0,-2 2 0,0-3 0,0 1 0,-5-3 0,2-1 0,-2 0 0,-1-4 0,-2-5 0,1 2 0,-3-3 0,-1 2 0,-1-2 0,-3 3 0,2 2 0,-3 1 0,-1 2 0,1-1 0,-4 2 0,0-2 0,0 3 0,0 0 0,0 0 0,0 4 0,0 0 0,0 4 0,-2 2 0,0 2 0,-1 2 0,3 2 0,0 0 0,-2 2 0,2 0 0,0 0 0,0 0 0,0 0 0,0 0 0,0 0 0,0 0 0,0 0-11,0 0-24,0 0-43,-4 0-55,-14 14-104,-18 6-177,-18-2-701</inkml:trace>
  <inkml:trace contextRef="#ctx0" brushRef="#br0" timeOffset="-104022.06">13801 4437 520,'0'0'18,"0"0"2,0 0 40,0 0 62,0 0-46,0 0 5,0-44-52,0 40 37,-2 4-5,0 0-14,2 0-10,0 0-7,0 0-9,-5 0-11,-8 4-8,-7 16 3,-7 4 20,-2 2-10,0 4 2,-4 5 6,-1 3 11,-3 2-6,-1-2-7,-1 4 3,2 2-3,-3-2 0,-3 2-4,-1 3-4,-1-1-4,1-1 1,-4 6-5,6 1 0,3 0-3,1-2 0,5-2-1,0-3 0,5-8-1,2-2 1,1-1-1,2-6 0,1-2 1,7-4-1,2-8 0,5-6 0,6-6-1,2-2 1,0 0 0,0 0-1,0 0-1,0 0-24,0-2-36,21-16-27,12-6-113,7-8-112</inkml:trace>
  <inkml:trace contextRef="#ctx0" brushRef="#br0" timeOffset="-103348.41">14374 4628 556,'0'0'54,"0"0"-23,0 0 93,0 0-47,0 0 37,0 0-26,-36-26-1,34 24-7,2 2-2,0 0-20,0 0-10,0 0-45,0 4-3,0 18 0,0 8 74,0 4-47,0 6-3,0 4 7,0 2 2,-2 7-12,-3 3 1,-2 4 2,1 6 0,-1 2-6,-4 2-5,4-6-8,-1-5 1,3-11-3,3-7-2,2-8 0,0-7-2,0-8 2,0-6 0,0-8 0,0-2-1,0-2-1,0 0 1,0 0-8,0 0-16,0-18-21,0-14-111,0-10-143,0-12-104</inkml:trace>
  <inkml:trace contextRef="#ctx0" brushRef="#br0" timeOffset="-102643.31">15045 4289 296,'0'0'318,"0"0"-184,0 0-13,0 0 23,0 0-22,0 0 4,-31-43-32,31 43 11,0 0-65,0 0-20,0 0-5,0 11-12,13 16 22,7 6 18,5 9 2,6 6 1,2 8-7,7 5 0,6 5-21,8 4 3,6 2-5,3 2-3,1 2 0,3 5-5,-5-1-5,-2 2 0,-4-5-1,-6-8-1,-6-4-1,-11-9 3,-8-8-3,-5-6 2,-5-8-2,-1-8 0,-3-3 0,-5-7 0,1-9 3,-4-3-3,-3-4-1,0 0-2,0 0 1,0 0-18,0 0-24,0-8-17,-3-16-45,-21-12-203,-19-12-69</inkml:trace>
  <inkml:trace contextRef="#ctx0" brushRef="#br0" timeOffset="-101561.39">13157 4596 391,'0'0'96,"0"0"-28,0 0 12,0 0 48,0 0-29,0 0 16,-7-32-20,7 32-16,0 0-18,0 0-9,0 0-22,0 0-19,7 0-5,9 5 34,3 8-11,2 1 5,1 0 7,3 0-17,-1-1 15,1 2-18,-1 1-8,1 2-5,2-2 0,0 4 3,4 0 1,2 0-4,5 0 2,2 0-1,0-2-2,7-2 2,0 0 1,-1-1-1,2-1-1,0-3 1,4-3 2,3 1-1,0-1-4,3-2 0,-6 2-1,0-3-1,-2-2 0,4-1 1,4-2-3,4 0 6,7 0 0,7-12 1,0-4-6,0 0 1,-5-2-3,-4 2 3,-5-2-1,-4 2 0,-4-3 5,2 1-2,-6-2-1,2 0 3,2 0-3,-2 0 2,-2 0-4,-4 0 1,-5 0 1,-6 0-1,-8 0 3,-2 0 0,-6-4 11,0-2-7,-7 0-4,2-1 0,-5 4-2,-3-2 3,-1 3-4,-3 1-1,3-2 1,-3 3 2,1 2-4,-3 2 5,0 2-7,0 3 4,0 4-3,0 3-1,0 3 3,0-2-3,0 3-1,0 0-2,0 0-5,0 0-23,0 0-32,0 0-33,-12 6-33,1 10-94,2-5-79,9-6-136</inkml:trace>
  <inkml:trace contextRef="#ctx0" brushRef="#br0" timeOffset="-100759.6">16059 4026 982,'0'0'120,"0"0"-116,0 0 79,0 0-4,0 0 24,0 0 13,-39-88-44,39 86-26,0 2-11,0 0-6,0 0-12,0 0-17,0 0 0,0 8-9,0 14 9,0 8 19,0 4-6,0 4 3,4 0-5,4 2 1,-6 1-4,-2 3-3,0-2-1,0-1-3,0-2 4,0-8-1,0-8-3,0-5-1,0-8 0,0-4 2,0-6-1,0 0 1,0 0 3,0 0 3,0 0 1,0 0 8,0-7 17,0-18-16,0-5-15,0-3-3,2 1 2,5 3-2,-1 5 0,4 4 2,0 6-2,1 4-1,5 2-1,-3 2 1,8 3-3,1 2 1,7 1 0,2 0 2,1 0-1,-7 4 1,0 7-3,-7 4 0,-5 1 2,-3 0 2,-4 0-1,-1 2-1,-3-2 2,-2 0 0,0 0 0,0-2 1,-2 0-1,-12-1 0,-10-2 1,-5 1 0,-4-2 3,-4-2-3,4-3-1,7-1 0,1-4-2,7 0 2,1 0 0,3 0 5,3 0-5,5 0 0,0-4-5,4-1-21,2 3-28,0 0-47,0 2-85,0 0-168,-8-2-284</inkml:trace>
  <inkml:trace contextRef="#ctx0" brushRef="#br0" timeOffset="-98563.94">16604 4055 485,'0'0'67,"0"0"19,0 0 26,0 0-38,0 0-1,0 0-32,0 0 15,-40-65 32,38 57-37,-2 2-11,1-2 19,1 2-44,0 0 5,-1 2-6,3 0 0,-2 2 2,2 0 4,0 2 0,0 0-11,0 0-9,0 0 0,0 0-8,0 8-4,-2 12 12,2 8 1,0 6 5,-3 2 1,3 0 3,-2 3-7,0-3 3,0-4-2,2-2-4,-2-9 0,0-4 3,0-7-3,2-6 1,0-4 0,0 0-1,0 0 5,0 0 6,0 0 5,0 0 9,0 0 8,0-16-4,0-8-28,0-2 0,-3-4-1,1-2 1,0-3 2,-3 2-2,3 0-1,-1 4 0,3 0 0,0 7 4,0 2-2,0 4 8,0 4-10,0 2 4,0 2-4,8 0 0,1 2-1,3 0-2,7 2-1,0 0 1,8 2-15,4-2-45,6 4-24,-2 0-9,-2 0-56,-3 0-29,-11 0-105,-9 0-124</inkml:trace>
  <inkml:trace contextRef="#ctx0" brushRef="#br0" timeOffset="-98351.24">16462 4150 285,'0'0'384,"0"0"-373,0 0 2,0 0 67,0 0 79,0 0-71,2 9-56,31-9 18,7 0-14,12 0-27,-2-4-9,4-5-34,-5 0-76,-9-5-159</inkml:trace>
  <inkml:trace contextRef="#ctx0" brushRef="#br0" timeOffset="-98112.15">16932 3884 1082,'0'0'29,"0"0"98,0 0-51,0 0 22,0 0-65,0 0-33,-9-16-32,9 17-55,9 20-8,4 5-92,-4-4-329</inkml:trace>
  <inkml:trace contextRef="#ctx0" brushRef="#br0" timeOffset="-97944.79">16978 4219 1186,'0'0'2,"0"0"-1,0 0 35,0 0 75,0 0-80,0 0-31,-33 0-12,33 0-146,0 0-244</inkml:trace>
  <inkml:trace contextRef="#ctx0" brushRef="#br0" timeOffset="-78838.22">19726 9318 508,'0'0'31,"0"0"-10,0 0 40,0 0 44,0 0-28,0 0-50,0 0 22,0 0-9,-16-20 24,16 20-7,0 0-31,0 0-4,0 0-6,0 0 10,0 0 2,0 0-8,0 0-5,0 0 1,0 0 1,0 0-6,0 0-6,4 0 0,17-2 9,12 0 16,7 0-11,11-3-3,7-2 7,9 1-7,4 0 2,7 0-3,2 0-8,-1 0-2,-4 0-3,-5 0-2,-8 0 0,-9 4 1,-8 0-1,-10 0 0,-8 2 1,-9 0-1,-5 0 0,-6 0 1,-3 0-1,1 0 0,-2 0 1,-3 0-1,0 0 2,0 0 0,0 0-2,0 0 2,0 0 0,0 0-2,0 0 1,0 0-1,0 0 0,0 0 0,0 0 0,0 0 2,0 0-2,0 0 2,0 0-2,0 0 1,0 0-1,0 0 1,0 0 1,0 0 1,0 0-2,0 0 0,0 0 2,0 0 0,0 0 2,0 0 1,0 0-6,0 0 0,0 0 0,0 0 0,0 0 0,0 0 0,0 0 0,0 0-8,0 0-38,0 0-29,0 0-54,0 0-99,-6 0-216</inkml:trace>
  <inkml:trace contextRef="#ctx0" brushRef="#br0" timeOffset="-77950.55">20294 9043 376,'0'0'0,"0"0"3,0 0 22,0 0-7,0 0 35,0 0-12,-2-18 6,2 18 40,0 0 16,0 0-46,0 0 10,0 0 16,0 0-14,-3-1-14,1-4-12,-2 3-6,2 0 12,-4 0 2,4 0 4,-2 1-22,2 1 12,0-3-4,0 2 2,2-4-13,-3 3-5,3 2-1,0 0-3,0 0 0,0 0-14,0 0-3,0 0-4,0 0-2,3 0-7,26 0 4,20 7 5,11 6 5,7 6-3,4 0-1,-4 3 0,-5 0 0,-2 1-1,-6-2 0,-8-2 0,-5-3 0,-10-2 0,-12-6 0,-5-4 0,-7 0 0,-5-4 0,-2 2 0,0-2 3,0 0 2,0 0 10,0 0 1,-9-12-16,-11 2 0,1 4 0,-2 4-2,1 2 0,3 0 1,-2 2-2,1 16-3,-1 4 2,0 4 3,-2 4 1,0 2 0,-1 4 1,-3 3 1,1-1-2,0 0 3,-1-2-2,2-6 3,4-2-2,3-7-3,5-6 2,-1-5-1,8-6 1,2-4-1,0 0 0,2 0 3,0 0-3,0 0 1,0 0-3,0 0-1,0 0-24,0 0-39,11-12-180,3-4-163</inkml:trace>
  <inkml:trace contextRef="#ctx0" brushRef="#br0" timeOffset="-73167.11">960 7845 499,'0'0'93,"0"0"-92,221-103-1,-78 49-24,15 25-40,10 8-45</inkml:trace>
  <inkml:trace contextRef="#ctx0" brushRef="#br0" timeOffset="-66156.48">7063 3080 87,'0'0'62,"0"0"-58,0 0 24,0 0-6,0 0-21,0 0-1,0 0-19,0 0-81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89279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12" name="Google Shape;51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92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219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1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889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p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225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1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3" name="Google Shape;793;p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657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1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9" name="Google Shape;799;p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2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1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7" name="Google Shape;807;p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147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1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5" name="Google Shape;815;p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7413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1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042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p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92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1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p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78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676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2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8" name="Google Shape;898;p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0234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2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107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2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p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5265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2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9" name="Google Shape;929;p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188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2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2" name="Google Shape;982;p2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3095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2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8" name="Google Shape;988;p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88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2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069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p2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1" name="Google Shape;1001;p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742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2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7" name="Google Shape;1007;p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365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2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7" name="Google Shape;1037;p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910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84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p3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7" name="Google Shape;1067;p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917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3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8" name="Google Shape;1088;p3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38377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3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3" name="Google Shape;1103;p3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4612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p33: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8" name="Google Shape;1128;p3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805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3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0" name="Google Shape;1160;p3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523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p3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0" name="Google Shape;1190;p3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520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p3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6" name="Google Shape;1216;p3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2131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3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3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461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3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3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6074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p3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4" name="Google Shape;1304;p3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4932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4: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5378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p40: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8" name="Google Shape;1338;p4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368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p4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5" name="Google Shape;1365;p4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20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42: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4" name="Google Shape;1394;p4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8726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58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6: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068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7: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9783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8: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40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9: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p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79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8"/>
        <p:cNvGrpSpPr/>
        <p:nvPr/>
      </p:nvGrpSpPr>
      <p:grpSpPr>
        <a:xfrm>
          <a:off x="0" y="0"/>
          <a:ext cx="0" cy="0"/>
          <a:chOff x="0" y="0"/>
          <a:chExt cx="0" cy="0"/>
        </a:xfrm>
      </p:grpSpPr>
      <p:sp>
        <p:nvSpPr>
          <p:cNvPr id="19" name="Google Shape;19;p53"/>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p6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6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31" name="Google Shape;131;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p7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7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7" name="Google Shape;137;p7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8" name="Google Shape;138;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p7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7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4" name="Google Shape;144;p7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5" name="Google Shape;145;p7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6" name="Google Shape;146;p7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7" name="Google Shape;147;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5"/>
        <p:cNvGrpSpPr/>
        <p:nvPr/>
      </p:nvGrpSpPr>
      <p:grpSpPr>
        <a:xfrm>
          <a:off x="0" y="0"/>
          <a:ext cx="0" cy="0"/>
          <a:chOff x="0" y="0"/>
          <a:chExt cx="0" cy="0"/>
        </a:xfrm>
      </p:grpSpPr>
      <p:sp>
        <p:nvSpPr>
          <p:cNvPr id="156" name="Google Shape;156;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9"/>
        <p:cNvGrpSpPr/>
        <p:nvPr/>
      </p:nvGrpSpPr>
      <p:grpSpPr>
        <a:xfrm>
          <a:off x="0" y="0"/>
          <a:ext cx="0" cy="0"/>
          <a:chOff x="0" y="0"/>
          <a:chExt cx="0" cy="0"/>
        </a:xfrm>
      </p:grpSpPr>
      <p:sp>
        <p:nvSpPr>
          <p:cNvPr id="160" name="Google Shape;160;p7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7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62" name="Google Shape;162;p7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3" name="Google Shape;163;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7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6"/>
        <p:cNvGrpSpPr/>
        <p:nvPr/>
      </p:nvGrpSpPr>
      <p:grpSpPr>
        <a:xfrm>
          <a:off x="0" y="0"/>
          <a:ext cx="0" cy="0"/>
          <a:chOff x="0" y="0"/>
          <a:chExt cx="0" cy="0"/>
        </a:xfrm>
      </p:grpSpPr>
      <p:sp>
        <p:nvSpPr>
          <p:cNvPr id="167" name="Google Shape;167;p7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75"/>
          <p:cNvSpPr>
            <a:spLocks noGrp="1"/>
          </p:cNvSpPr>
          <p:nvPr>
            <p:ph type="pic" idx="2"/>
          </p:nvPr>
        </p:nvSpPr>
        <p:spPr>
          <a:xfrm>
            <a:off x="1792288" y="612775"/>
            <a:ext cx="5486400" cy="4114800"/>
          </a:xfrm>
          <a:prstGeom prst="rect">
            <a:avLst/>
          </a:prstGeom>
          <a:noFill/>
          <a:ln>
            <a:noFill/>
          </a:ln>
        </p:spPr>
      </p:sp>
      <p:sp>
        <p:nvSpPr>
          <p:cNvPr id="169" name="Google Shape;169;p7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70" name="Google Shape;170;p7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7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3"/>
        <p:cNvGrpSpPr/>
        <p:nvPr/>
      </p:nvGrpSpPr>
      <p:grpSpPr>
        <a:xfrm>
          <a:off x="0" y="0"/>
          <a:ext cx="0" cy="0"/>
          <a:chOff x="0" y="0"/>
          <a:chExt cx="0" cy="0"/>
        </a:xfrm>
      </p:grpSpPr>
      <p:sp>
        <p:nvSpPr>
          <p:cNvPr id="174" name="Google Shape;174;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7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6" name="Google Shape;176;p7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7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7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9"/>
        <p:cNvGrpSpPr/>
        <p:nvPr/>
      </p:nvGrpSpPr>
      <p:grpSpPr>
        <a:xfrm>
          <a:off x="0" y="0"/>
          <a:ext cx="0" cy="0"/>
          <a:chOff x="0" y="0"/>
          <a:chExt cx="0" cy="0"/>
        </a:xfrm>
      </p:grpSpPr>
      <p:sp>
        <p:nvSpPr>
          <p:cNvPr id="180" name="Google Shape;180;p7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7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p7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7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7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85"/>
        <p:cNvGrpSpPr/>
        <p:nvPr/>
      </p:nvGrpSpPr>
      <p:grpSpPr>
        <a:xfrm>
          <a:off x="0" y="0"/>
          <a:ext cx="0" cy="0"/>
          <a:chOff x="0" y="0"/>
          <a:chExt cx="0" cy="0"/>
        </a:xfrm>
      </p:grpSpPr>
      <p:sp>
        <p:nvSpPr>
          <p:cNvPr id="186" name="Google Shape;186;p78"/>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187" name="Google Shape;187;p78"/>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8" name="Google Shape;188;p78"/>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9" name="Google Shape;189;p78"/>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90" name="Google Shape;190;p78" descr="BITS_university_logo_whitevert.png"/>
          <p:cNvPicPr preferRelativeResize="0"/>
          <p:nvPr/>
        </p:nvPicPr>
        <p:blipFill rotWithShape="1">
          <a:blip r:embed="rId3">
            <a:alphaModFix/>
          </a:blip>
          <a:srcRect t="2" b="28592"/>
          <a:stretch/>
        </p:blipFill>
        <p:spPr>
          <a:xfrm>
            <a:off x="76200" y="3352800"/>
            <a:ext cx="2057400" cy="1979613"/>
          </a:xfrm>
          <a:prstGeom prst="rect">
            <a:avLst/>
          </a:prstGeom>
          <a:noFill/>
          <a:ln>
            <a:noFill/>
          </a:ln>
        </p:spPr>
      </p:pic>
      <p:sp>
        <p:nvSpPr>
          <p:cNvPr id="191" name="Google Shape;191;p78"/>
          <p:cNvSpPr txBox="1"/>
          <p:nvPr/>
        </p:nvSpPr>
        <p:spPr>
          <a:xfrm>
            <a:off x="-76200" y="5257800"/>
            <a:ext cx="2209800" cy="5540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900"/>
              <a:buFont typeface="Arial"/>
              <a:buNone/>
            </a:pPr>
            <a:r>
              <a:rPr lang="en-US" sz="2900" b="1" i="0" u="none" strike="noStrike" cap="none">
                <a:solidFill>
                  <a:srgbClr val="FFFFFF"/>
                </a:solidFill>
                <a:latin typeface="Arial"/>
                <a:ea typeface="Arial"/>
                <a:cs typeface="Arial"/>
                <a:sym typeface="Arial"/>
              </a:rPr>
              <a:t>BITS</a:t>
            </a:r>
            <a:r>
              <a:rPr lang="en-US" sz="2900" b="0" i="0" u="none" strike="noStrike" cap="none">
                <a:solidFill>
                  <a:srgbClr val="FFFFFF"/>
                </a:solidFill>
                <a:latin typeface="Arial"/>
                <a:ea typeface="Arial"/>
                <a:cs typeface="Arial"/>
                <a:sym typeface="Arial"/>
              </a:rPr>
              <a:t> Pilani</a:t>
            </a:r>
            <a:endParaRPr/>
          </a:p>
        </p:txBody>
      </p:sp>
      <p:sp>
        <p:nvSpPr>
          <p:cNvPr id="192" name="Google Shape;192;p78"/>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Pilani Campus</a:t>
            </a:r>
            <a:endParaRPr/>
          </a:p>
        </p:txBody>
      </p:sp>
      <p:sp>
        <p:nvSpPr>
          <p:cNvPr id="193" name="Google Shape;193;p78"/>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4" name="Google Shape;194;p78"/>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Calibri"/>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2"/>
        <p:cNvGrpSpPr/>
        <p:nvPr/>
      </p:nvGrpSpPr>
      <p:grpSpPr>
        <a:xfrm>
          <a:off x="0" y="0"/>
          <a:ext cx="0" cy="0"/>
          <a:chOff x="0" y="0"/>
          <a:chExt cx="0" cy="0"/>
        </a:xfrm>
      </p:grpSpPr>
      <p:sp>
        <p:nvSpPr>
          <p:cNvPr id="23" name="Google Shape;23;p54"/>
          <p:cNvSpPr txBox="1"/>
          <p:nvPr/>
        </p:nvSpPr>
        <p:spPr>
          <a:xfrm>
            <a:off x="3276600" y="6596065"/>
            <a:ext cx="5867400" cy="21929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825"/>
              <a:buFont typeface="Arial"/>
              <a:buNone/>
            </a:pPr>
            <a:r>
              <a:rPr lang="en-US" sz="825" b="1" i="0" u="none" strike="noStrike" cap="none">
                <a:solidFill>
                  <a:srgbClr val="101141"/>
                </a:solidFill>
                <a:latin typeface="Arial"/>
                <a:ea typeface="Arial"/>
                <a:cs typeface="Arial"/>
                <a:sym typeface="Arial"/>
              </a:rPr>
              <a:t>BITS </a:t>
            </a:r>
            <a:r>
              <a:rPr lang="en-US" sz="825" b="0" i="0" u="none" strike="noStrike" cap="none">
                <a:solidFill>
                  <a:srgbClr val="101141"/>
                </a:solidFill>
                <a:latin typeface="Arial"/>
                <a:ea typeface="Arial"/>
                <a:cs typeface="Arial"/>
                <a:sym typeface="Arial"/>
              </a:rPr>
              <a:t>Pilani, Pilani Campus</a:t>
            </a:r>
            <a:endParaRPr/>
          </a:p>
        </p:txBody>
      </p:sp>
      <p:grpSp>
        <p:nvGrpSpPr>
          <p:cNvPr id="24" name="Google Shape;24;p54"/>
          <p:cNvGrpSpPr/>
          <p:nvPr/>
        </p:nvGrpSpPr>
        <p:grpSpPr>
          <a:xfrm>
            <a:off x="2084388" y="6550027"/>
            <a:ext cx="7059612" cy="49213"/>
            <a:chOff x="2083888" y="6550671"/>
            <a:chExt cx="7060112" cy="48665"/>
          </a:xfrm>
        </p:grpSpPr>
        <p:sp>
          <p:nvSpPr>
            <p:cNvPr id="25" name="Google Shape;25;p54"/>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sp>
          <p:nvSpPr>
            <p:cNvPr id="26" name="Google Shape;26;p54"/>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sp>
          <p:nvSpPr>
            <p:cNvPr id="27" name="Google Shape;27;p54"/>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grpSp>
      <p:pic>
        <p:nvPicPr>
          <p:cNvPr id="28" name="Google Shape;28;p54" descr="Picture 7.png"/>
          <p:cNvPicPr preferRelativeResize="0"/>
          <p:nvPr/>
        </p:nvPicPr>
        <p:blipFill rotWithShape="1">
          <a:blip r:embed="rId2">
            <a:alphaModFix/>
          </a:blip>
          <a:srcRect l="1923" b="5335"/>
          <a:stretch/>
        </p:blipFill>
        <p:spPr>
          <a:xfrm>
            <a:off x="6629401" y="0"/>
            <a:ext cx="2193925" cy="692150"/>
          </a:xfrm>
          <a:prstGeom prst="rect">
            <a:avLst/>
          </a:prstGeom>
          <a:noFill/>
          <a:ln>
            <a:noFill/>
          </a:ln>
        </p:spPr>
      </p:pic>
      <p:grpSp>
        <p:nvGrpSpPr>
          <p:cNvPr id="29" name="Google Shape;29;p54"/>
          <p:cNvGrpSpPr/>
          <p:nvPr/>
        </p:nvGrpSpPr>
        <p:grpSpPr>
          <a:xfrm>
            <a:off x="2133600" y="6553200"/>
            <a:ext cx="7010400" cy="46038"/>
            <a:chOff x="1905000" y="6553200"/>
            <a:chExt cx="7010400" cy="45719"/>
          </a:xfrm>
        </p:grpSpPr>
        <p:sp>
          <p:nvSpPr>
            <p:cNvPr id="30" name="Google Shape;30;p54"/>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sp>
          <p:nvSpPr>
            <p:cNvPr id="31" name="Google Shape;31;p5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sp>
          <p:nvSpPr>
            <p:cNvPr id="32" name="Google Shape;32;p54"/>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grpSp>
      <p:grpSp>
        <p:nvGrpSpPr>
          <p:cNvPr id="33" name="Google Shape;33;p54"/>
          <p:cNvGrpSpPr/>
          <p:nvPr/>
        </p:nvGrpSpPr>
        <p:grpSpPr>
          <a:xfrm>
            <a:off x="0" y="1295400"/>
            <a:ext cx="7010400" cy="46038"/>
            <a:chOff x="1905000" y="6553200"/>
            <a:chExt cx="7010400" cy="45719"/>
          </a:xfrm>
        </p:grpSpPr>
        <p:sp>
          <p:nvSpPr>
            <p:cNvPr id="34" name="Google Shape;34;p54"/>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sp>
          <p:nvSpPr>
            <p:cNvPr id="35" name="Google Shape;35;p5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sp>
          <p:nvSpPr>
            <p:cNvPr id="36" name="Google Shape;36;p54"/>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Calibri"/>
                <a:buNone/>
              </a:pPr>
              <a:endParaRPr sz="1200" b="0" i="0" u="none" strike="noStrike" cap="none">
                <a:solidFill>
                  <a:srgbClr val="FFFFFF"/>
                </a:solidFill>
                <a:latin typeface="Calibri"/>
                <a:ea typeface="Calibri"/>
                <a:cs typeface="Calibri"/>
                <a:sym typeface="Calibri"/>
              </a:endParaRPr>
            </a:p>
          </p:txBody>
        </p:sp>
      </p:grpSp>
      <p:sp>
        <p:nvSpPr>
          <p:cNvPr id="37" name="Google Shape;37;p54"/>
          <p:cNvSpPr txBox="1">
            <a:spLocks noGrp="1"/>
          </p:cNvSpPr>
          <p:nvPr>
            <p:ph type="body" idx="1"/>
          </p:nvPr>
        </p:nvSpPr>
        <p:spPr>
          <a:xfrm>
            <a:off x="304800" y="1493839"/>
            <a:ext cx="8229600" cy="1384995"/>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marL="914400" marR="0" lvl="1" indent="-304800" algn="l">
              <a:lnSpc>
                <a:spcPct val="100000"/>
              </a:lnSpc>
              <a:spcBef>
                <a:spcPts val="240"/>
              </a:spcBef>
              <a:spcAft>
                <a:spcPts val="0"/>
              </a:spcAft>
              <a:buSzPts val="1200"/>
              <a:buFont typeface="Arial"/>
              <a:buChar char="–"/>
              <a:defRPr sz="1200">
                <a:latin typeface="Arial"/>
                <a:ea typeface="Arial"/>
                <a:cs typeface="Arial"/>
                <a:sym typeface="Arial"/>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54"/>
          <p:cNvSpPr txBox="1">
            <a:spLocks noGrp="1"/>
          </p:cNvSpPr>
          <p:nvPr>
            <p:ph type="body" idx="2"/>
          </p:nvPr>
        </p:nvSpPr>
        <p:spPr>
          <a:xfrm>
            <a:off x="304800" y="152400"/>
            <a:ext cx="6324600" cy="114300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Clr>
                <a:schemeClr val="dk1"/>
              </a:buClr>
              <a:buSzPts val="2700"/>
              <a:buFont typeface="Arial"/>
              <a:buNone/>
              <a:defRPr sz="2700" b="1">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95"/>
        <p:cNvGrpSpPr/>
        <p:nvPr/>
      </p:nvGrpSpPr>
      <p:grpSpPr>
        <a:xfrm>
          <a:off x="0" y="0"/>
          <a:ext cx="0" cy="0"/>
          <a:chOff x="0" y="0"/>
          <a:chExt cx="0" cy="0"/>
        </a:xfrm>
      </p:grpSpPr>
      <p:sp>
        <p:nvSpPr>
          <p:cNvPr id="196" name="Google Shape;196;p79"/>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79"/>
          <p:cNvSpPr txBox="1">
            <a:spLocks noGrp="1"/>
          </p:cNvSpPr>
          <p:nvPr>
            <p:ph type="subTitle" idx="1"/>
          </p:nvPr>
        </p:nvSpPr>
        <p:spPr>
          <a:xfrm>
            <a:off x="457200" y="1600200"/>
            <a:ext cx="8229240" cy="45259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04"/>
        <p:cNvGrpSpPr/>
        <p:nvPr/>
      </p:nvGrpSpPr>
      <p:grpSpPr>
        <a:xfrm>
          <a:off x="0" y="0"/>
          <a:ext cx="0" cy="0"/>
          <a:chOff x="0" y="0"/>
          <a:chExt cx="0" cy="0"/>
        </a:xfrm>
      </p:grpSpPr>
      <p:sp>
        <p:nvSpPr>
          <p:cNvPr id="205" name="Google Shape;205;p60"/>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a:p>
        </p:txBody>
      </p:sp>
      <p:grpSp>
        <p:nvGrpSpPr>
          <p:cNvPr id="206" name="Google Shape;206;p60"/>
          <p:cNvGrpSpPr/>
          <p:nvPr/>
        </p:nvGrpSpPr>
        <p:grpSpPr>
          <a:xfrm>
            <a:off x="2084388" y="6550025"/>
            <a:ext cx="7059612" cy="49213"/>
            <a:chOff x="2083888" y="6550671"/>
            <a:chExt cx="7060112" cy="48665"/>
          </a:xfrm>
        </p:grpSpPr>
        <p:sp>
          <p:nvSpPr>
            <p:cNvPr id="207" name="Google Shape;207;p60"/>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8" name="Google Shape;208;p60"/>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9" name="Google Shape;209;p60"/>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pic>
        <p:nvPicPr>
          <p:cNvPr id="210" name="Google Shape;210;p60"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211" name="Google Shape;211;p60"/>
          <p:cNvGrpSpPr/>
          <p:nvPr/>
        </p:nvGrpSpPr>
        <p:grpSpPr>
          <a:xfrm>
            <a:off x="2133600" y="6553200"/>
            <a:ext cx="7010400" cy="46038"/>
            <a:chOff x="1905000" y="6553200"/>
            <a:chExt cx="7010400" cy="45719"/>
          </a:xfrm>
        </p:grpSpPr>
        <p:sp>
          <p:nvSpPr>
            <p:cNvPr id="212" name="Google Shape;212;p60"/>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3" name="Google Shape;213;p6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4" name="Google Shape;214;p60"/>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215" name="Google Shape;215;p60"/>
          <p:cNvGrpSpPr/>
          <p:nvPr/>
        </p:nvGrpSpPr>
        <p:grpSpPr>
          <a:xfrm>
            <a:off x="0" y="1295400"/>
            <a:ext cx="7010400" cy="46038"/>
            <a:chOff x="1905000" y="6553200"/>
            <a:chExt cx="7010400" cy="45719"/>
          </a:xfrm>
        </p:grpSpPr>
        <p:sp>
          <p:nvSpPr>
            <p:cNvPr id="216" name="Google Shape;216;p60"/>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7" name="Google Shape;217;p60"/>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60"/>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219" name="Google Shape;219;p6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0" name="Google Shape;220;p6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1"/>
        <p:cNvGrpSpPr/>
        <p:nvPr/>
      </p:nvGrpSpPr>
      <p:grpSpPr>
        <a:xfrm>
          <a:off x="0" y="0"/>
          <a:ext cx="0" cy="0"/>
          <a:chOff x="0" y="0"/>
          <a:chExt cx="0" cy="0"/>
        </a:xfrm>
      </p:grpSpPr>
      <p:sp>
        <p:nvSpPr>
          <p:cNvPr id="222" name="Google Shape;222;p8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3" name="Google Shape;223;p8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4" name="Google Shape;224;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8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7"/>
        <p:cNvGrpSpPr/>
        <p:nvPr/>
      </p:nvGrpSpPr>
      <p:grpSpPr>
        <a:xfrm>
          <a:off x="0" y="0"/>
          <a:ext cx="0" cy="0"/>
          <a:chOff x="0" y="0"/>
          <a:chExt cx="0" cy="0"/>
        </a:xfrm>
      </p:grpSpPr>
      <p:sp>
        <p:nvSpPr>
          <p:cNvPr id="228" name="Google Shape;228;p8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8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0" name="Google Shape;230;p8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8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8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3"/>
        <p:cNvGrpSpPr/>
        <p:nvPr/>
      </p:nvGrpSpPr>
      <p:grpSpPr>
        <a:xfrm>
          <a:off x="0" y="0"/>
          <a:ext cx="0" cy="0"/>
          <a:chOff x="0" y="0"/>
          <a:chExt cx="0" cy="0"/>
        </a:xfrm>
      </p:grpSpPr>
      <p:sp>
        <p:nvSpPr>
          <p:cNvPr id="234" name="Google Shape;234;p8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5" name="Google Shape;235;p8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36" name="Google Shape;236;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8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9"/>
        <p:cNvGrpSpPr/>
        <p:nvPr/>
      </p:nvGrpSpPr>
      <p:grpSpPr>
        <a:xfrm>
          <a:off x="0" y="0"/>
          <a:ext cx="0" cy="0"/>
          <a:chOff x="0" y="0"/>
          <a:chExt cx="0" cy="0"/>
        </a:xfrm>
      </p:grpSpPr>
      <p:sp>
        <p:nvSpPr>
          <p:cNvPr id="240" name="Google Shape;240;p8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8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2" name="Google Shape;242;p8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3" name="Google Shape;243;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8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6"/>
        <p:cNvGrpSpPr/>
        <p:nvPr/>
      </p:nvGrpSpPr>
      <p:grpSpPr>
        <a:xfrm>
          <a:off x="0" y="0"/>
          <a:ext cx="0" cy="0"/>
          <a:chOff x="0" y="0"/>
          <a:chExt cx="0" cy="0"/>
        </a:xfrm>
      </p:grpSpPr>
      <p:sp>
        <p:nvSpPr>
          <p:cNvPr id="247" name="Google Shape;247;p8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8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49" name="Google Shape;249;p8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50" name="Google Shape;250;p8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51" name="Google Shape;251;p8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52" name="Google Shape;252;p8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8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8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5"/>
        <p:cNvGrpSpPr/>
        <p:nvPr/>
      </p:nvGrpSpPr>
      <p:grpSpPr>
        <a:xfrm>
          <a:off x="0" y="0"/>
          <a:ext cx="0" cy="0"/>
          <a:chOff x="0" y="0"/>
          <a:chExt cx="0" cy="0"/>
        </a:xfrm>
      </p:grpSpPr>
      <p:sp>
        <p:nvSpPr>
          <p:cNvPr id="256" name="Google Shape;256;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8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8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8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0"/>
        <p:cNvGrpSpPr/>
        <p:nvPr/>
      </p:nvGrpSpPr>
      <p:grpSpPr>
        <a:xfrm>
          <a:off x="0" y="0"/>
          <a:ext cx="0" cy="0"/>
          <a:chOff x="0" y="0"/>
          <a:chExt cx="0" cy="0"/>
        </a:xfrm>
      </p:grpSpPr>
      <p:sp>
        <p:nvSpPr>
          <p:cNvPr id="261" name="Google Shape;261;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4"/>
        <p:cNvGrpSpPr/>
        <p:nvPr/>
      </p:nvGrpSpPr>
      <p:grpSpPr>
        <a:xfrm>
          <a:off x="0" y="0"/>
          <a:ext cx="0" cy="0"/>
          <a:chOff x="0" y="0"/>
          <a:chExt cx="0" cy="0"/>
        </a:xfrm>
      </p:grpSpPr>
      <p:sp>
        <p:nvSpPr>
          <p:cNvPr id="265" name="Google Shape;265;p8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6" name="Google Shape;266;p8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67" name="Google Shape;267;p8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68" name="Google Shape;268;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9"/>
        <p:cNvGrpSpPr/>
        <p:nvPr/>
      </p:nvGrpSpPr>
      <p:grpSpPr>
        <a:xfrm>
          <a:off x="0" y="0"/>
          <a:ext cx="0" cy="0"/>
          <a:chOff x="0" y="0"/>
          <a:chExt cx="0" cy="0"/>
        </a:xfrm>
      </p:grpSpPr>
      <p:sp>
        <p:nvSpPr>
          <p:cNvPr id="40" name="Google Shape;40;p55"/>
          <p:cNvSpPr txBox="1">
            <a:spLocks noGrp="1"/>
          </p:cNvSpPr>
          <p:nvPr>
            <p:ph type="title"/>
          </p:nvPr>
        </p:nvSpPr>
        <p:spPr>
          <a:xfrm>
            <a:off x="383540" y="543509"/>
            <a:ext cx="2225675" cy="3917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hlink"/>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5"/>
          <p:cNvSpPr txBox="1">
            <a:spLocks noGrp="1"/>
          </p:cNvSpPr>
          <p:nvPr>
            <p:ph type="body" idx="1"/>
          </p:nvPr>
        </p:nvSpPr>
        <p:spPr>
          <a:xfrm>
            <a:off x="443814" y="1920875"/>
            <a:ext cx="4620895" cy="348869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5"/>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1"/>
        <p:cNvGrpSpPr/>
        <p:nvPr/>
      </p:nvGrpSpPr>
      <p:grpSpPr>
        <a:xfrm>
          <a:off x="0" y="0"/>
          <a:ext cx="0" cy="0"/>
          <a:chOff x="0" y="0"/>
          <a:chExt cx="0" cy="0"/>
        </a:xfrm>
      </p:grpSpPr>
      <p:sp>
        <p:nvSpPr>
          <p:cNvPr id="272" name="Google Shape;272;p8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3" name="Google Shape;273;p88"/>
          <p:cNvSpPr>
            <a:spLocks noGrp="1"/>
          </p:cNvSpPr>
          <p:nvPr>
            <p:ph type="pic" idx="2"/>
          </p:nvPr>
        </p:nvSpPr>
        <p:spPr>
          <a:xfrm>
            <a:off x="1792288" y="612775"/>
            <a:ext cx="5486400" cy="4114800"/>
          </a:xfrm>
          <a:prstGeom prst="rect">
            <a:avLst/>
          </a:prstGeom>
          <a:noFill/>
          <a:ln>
            <a:noFill/>
          </a:ln>
        </p:spPr>
      </p:sp>
      <p:sp>
        <p:nvSpPr>
          <p:cNvPr id="274" name="Google Shape;274;p8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75" name="Google Shape;275;p8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8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8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8"/>
        <p:cNvGrpSpPr/>
        <p:nvPr/>
      </p:nvGrpSpPr>
      <p:grpSpPr>
        <a:xfrm>
          <a:off x="0" y="0"/>
          <a:ext cx="0" cy="0"/>
          <a:chOff x="0" y="0"/>
          <a:chExt cx="0" cy="0"/>
        </a:xfrm>
      </p:grpSpPr>
      <p:sp>
        <p:nvSpPr>
          <p:cNvPr id="279" name="Google Shape;279;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0" name="Google Shape;280;p8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8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8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8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84"/>
        <p:cNvGrpSpPr/>
        <p:nvPr/>
      </p:nvGrpSpPr>
      <p:grpSpPr>
        <a:xfrm>
          <a:off x="0" y="0"/>
          <a:ext cx="0" cy="0"/>
          <a:chOff x="0" y="0"/>
          <a:chExt cx="0" cy="0"/>
        </a:xfrm>
      </p:grpSpPr>
      <p:sp>
        <p:nvSpPr>
          <p:cNvPr id="285" name="Google Shape;285;p9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6" name="Google Shape;286;p9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7" name="Google Shape;287;p9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9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9" name="Google Shape;289;p9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90"/>
        <p:cNvGrpSpPr/>
        <p:nvPr/>
      </p:nvGrpSpPr>
      <p:grpSpPr>
        <a:xfrm>
          <a:off x="0" y="0"/>
          <a:ext cx="0" cy="0"/>
          <a:chOff x="0" y="0"/>
          <a:chExt cx="0" cy="0"/>
        </a:xfrm>
      </p:grpSpPr>
      <p:sp>
        <p:nvSpPr>
          <p:cNvPr id="291" name="Google Shape;291;p91"/>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292" name="Google Shape;292;p91"/>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3" name="Google Shape;293;p91"/>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4" name="Google Shape;294;p91"/>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95" name="Google Shape;295;p91" descr="BITS_university_logo_whitevert.png"/>
          <p:cNvPicPr preferRelativeResize="0"/>
          <p:nvPr/>
        </p:nvPicPr>
        <p:blipFill rotWithShape="1">
          <a:blip r:embed="rId3">
            <a:alphaModFix/>
          </a:blip>
          <a:srcRect t="2" b="28592"/>
          <a:stretch/>
        </p:blipFill>
        <p:spPr>
          <a:xfrm>
            <a:off x="76200" y="3352800"/>
            <a:ext cx="2057400" cy="1979613"/>
          </a:xfrm>
          <a:prstGeom prst="rect">
            <a:avLst/>
          </a:prstGeom>
          <a:noFill/>
          <a:ln>
            <a:noFill/>
          </a:ln>
        </p:spPr>
      </p:pic>
      <p:sp>
        <p:nvSpPr>
          <p:cNvPr id="296" name="Google Shape;296;p91"/>
          <p:cNvSpPr txBox="1"/>
          <p:nvPr/>
        </p:nvSpPr>
        <p:spPr>
          <a:xfrm>
            <a:off x="-76200" y="5257800"/>
            <a:ext cx="2209800" cy="5540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900"/>
              <a:buFont typeface="Arial"/>
              <a:buNone/>
            </a:pPr>
            <a:r>
              <a:rPr lang="en-US" sz="2900" b="1" i="0" u="none" strike="noStrike" cap="none">
                <a:solidFill>
                  <a:srgbClr val="FFFFFF"/>
                </a:solidFill>
                <a:latin typeface="Arial"/>
                <a:ea typeface="Arial"/>
                <a:cs typeface="Arial"/>
                <a:sym typeface="Arial"/>
              </a:rPr>
              <a:t>BITS</a:t>
            </a:r>
            <a:r>
              <a:rPr lang="en-US" sz="2900" b="0" i="0" u="none" strike="noStrike" cap="none">
                <a:solidFill>
                  <a:srgbClr val="FFFFFF"/>
                </a:solidFill>
                <a:latin typeface="Arial"/>
                <a:ea typeface="Arial"/>
                <a:cs typeface="Arial"/>
                <a:sym typeface="Arial"/>
              </a:rPr>
              <a:t> Pilani</a:t>
            </a:r>
            <a:endParaRPr/>
          </a:p>
        </p:txBody>
      </p:sp>
      <p:sp>
        <p:nvSpPr>
          <p:cNvPr id="297" name="Google Shape;297;p91"/>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Pilani Campus</a:t>
            </a:r>
            <a:endParaRPr/>
          </a:p>
        </p:txBody>
      </p:sp>
      <p:sp>
        <p:nvSpPr>
          <p:cNvPr id="298" name="Google Shape;298;p91"/>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9" name="Google Shape;299;p91"/>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Calibri"/>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06"/>
        <p:cNvGrpSpPr/>
        <p:nvPr/>
      </p:nvGrpSpPr>
      <p:grpSpPr>
        <a:xfrm>
          <a:off x="0" y="0"/>
          <a:ext cx="0" cy="0"/>
          <a:chOff x="0" y="0"/>
          <a:chExt cx="0" cy="0"/>
        </a:xfrm>
      </p:grpSpPr>
      <p:sp>
        <p:nvSpPr>
          <p:cNvPr id="307" name="Google Shape;307;p62"/>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a:p>
        </p:txBody>
      </p:sp>
      <p:grpSp>
        <p:nvGrpSpPr>
          <p:cNvPr id="308" name="Google Shape;308;p62"/>
          <p:cNvGrpSpPr/>
          <p:nvPr/>
        </p:nvGrpSpPr>
        <p:grpSpPr>
          <a:xfrm>
            <a:off x="2084388" y="6550025"/>
            <a:ext cx="7059612" cy="49213"/>
            <a:chOff x="2083888" y="6550671"/>
            <a:chExt cx="7060112" cy="48665"/>
          </a:xfrm>
        </p:grpSpPr>
        <p:sp>
          <p:nvSpPr>
            <p:cNvPr id="309" name="Google Shape;309;p62"/>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0" name="Google Shape;310;p62"/>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62"/>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pic>
        <p:nvPicPr>
          <p:cNvPr id="312" name="Google Shape;312;p62"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313" name="Google Shape;313;p62"/>
          <p:cNvGrpSpPr/>
          <p:nvPr/>
        </p:nvGrpSpPr>
        <p:grpSpPr>
          <a:xfrm>
            <a:off x="2133600" y="6553200"/>
            <a:ext cx="7010400" cy="46038"/>
            <a:chOff x="1905000" y="6553200"/>
            <a:chExt cx="7010400" cy="45719"/>
          </a:xfrm>
        </p:grpSpPr>
        <p:sp>
          <p:nvSpPr>
            <p:cNvPr id="314" name="Google Shape;314;p62"/>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 name="Google Shape;315;p6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 name="Google Shape;316;p62"/>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317" name="Google Shape;317;p62"/>
          <p:cNvGrpSpPr/>
          <p:nvPr/>
        </p:nvGrpSpPr>
        <p:grpSpPr>
          <a:xfrm>
            <a:off x="0" y="1295400"/>
            <a:ext cx="7010400" cy="46038"/>
            <a:chOff x="1905000" y="6553200"/>
            <a:chExt cx="7010400" cy="45719"/>
          </a:xfrm>
        </p:grpSpPr>
        <p:sp>
          <p:nvSpPr>
            <p:cNvPr id="318" name="Google Shape;318;p62"/>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9" name="Google Shape;319;p62"/>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0" name="Google Shape;320;p62"/>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21" name="Google Shape;321;p6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2" name="Google Shape;322;p6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3"/>
        <p:cNvGrpSpPr/>
        <p:nvPr/>
      </p:nvGrpSpPr>
      <p:grpSpPr>
        <a:xfrm>
          <a:off x="0" y="0"/>
          <a:ext cx="0" cy="0"/>
          <a:chOff x="0" y="0"/>
          <a:chExt cx="0" cy="0"/>
        </a:xfrm>
      </p:grpSpPr>
      <p:sp>
        <p:nvSpPr>
          <p:cNvPr id="324" name="Google Shape;324;p9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5" name="Google Shape;325;p9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26" name="Google Shape;326;p9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9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9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9"/>
        <p:cNvGrpSpPr/>
        <p:nvPr/>
      </p:nvGrpSpPr>
      <p:grpSpPr>
        <a:xfrm>
          <a:off x="0" y="0"/>
          <a:ext cx="0" cy="0"/>
          <a:chOff x="0" y="0"/>
          <a:chExt cx="0" cy="0"/>
        </a:xfrm>
      </p:grpSpPr>
      <p:sp>
        <p:nvSpPr>
          <p:cNvPr id="330" name="Google Shape;330;p9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1" name="Google Shape;331;p9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2" name="Google Shape;332;p9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3" name="Google Shape;333;p9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4" name="Google Shape;334;p9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5"/>
        <p:cNvGrpSpPr/>
        <p:nvPr/>
      </p:nvGrpSpPr>
      <p:grpSpPr>
        <a:xfrm>
          <a:off x="0" y="0"/>
          <a:ext cx="0" cy="0"/>
          <a:chOff x="0" y="0"/>
          <a:chExt cx="0" cy="0"/>
        </a:xfrm>
      </p:grpSpPr>
      <p:sp>
        <p:nvSpPr>
          <p:cNvPr id="336" name="Google Shape;336;p9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7" name="Google Shape;337;p9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38" name="Google Shape;338;p9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9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0" name="Google Shape;340;p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1"/>
        <p:cNvGrpSpPr/>
        <p:nvPr/>
      </p:nvGrpSpPr>
      <p:grpSpPr>
        <a:xfrm>
          <a:off x="0" y="0"/>
          <a:ext cx="0" cy="0"/>
          <a:chOff x="0" y="0"/>
          <a:chExt cx="0" cy="0"/>
        </a:xfrm>
      </p:grpSpPr>
      <p:sp>
        <p:nvSpPr>
          <p:cNvPr id="342" name="Google Shape;342;p9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9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4" name="Google Shape;344;p9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5" name="Google Shape;345;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6" name="Google Shape;346;p9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8"/>
        <p:cNvGrpSpPr/>
        <p:nvPr/>
      </p:nvGrpSpPr>
      <p:grpSpPr>
        <a:xfrm>
          <a:off x="0" y="0"/>
          <a:ext cx="0" cy="0"/>
          <a:chOff x="0" y="0"/>
          <a:chExt cx="0" cy="0"/>
        </a:xfrm>
      </p:grpSpPr>
      <p:sp>
        <p:nvSpPr>
          <p:cNvPr id="349" name="Google Shape;349;p9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0" name="Google Shape;350;p9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1" name="Google Shape;351;p9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52" name="Google Shape;352;p9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3" name="Google Shape;353;p9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54" name="Google Shape;354;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5" name="Google Shape;355;p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6" name="Google Shape;356;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45"/>
        <p:cNvGrpSpPr/>
        <p:nvPr/>
      </p:nvGrpSpPr>
      <p:grpSpPr>
        <a:xfrm>
          <a:off x="0" y="0"/>
          <a:ext cx="0" cy="0"/>
          <a:chOff x="0" y="0"/>
          <a:chExt cx="0" cy="0"/>
        </a:xfrm>
      </p:grpSpPr>
      <p:sp>
        <p:nvSpPr>
          <p:cNvPr id="46" name="Google Shape;46;p56"/>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56"/>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56"/>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56"/>
          <p:cNvSpPr/>
          <p:nvPr/>
        </p:nvSpPr>
        <p:spPr>
          <a:xfrm>
            <a:off x="4495800" y="6577584"/>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56"/>
          <p:cNvSpPr/>
          <p:nvPr/>
        </p:nvSpPr>
        <p:spPr>
          <a:xfrm>
            <a:off x="2133599" y="6577584"/>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56"/>
          <p:cNvSpPr/>
          <p:nvPr/>
        </p:nvSpPr>
        <p:spPr>
          <a:xfrm>
            <a:off x="6815327" y="6577584"/>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56"/>
          <p:cNvSpPr/>
          <p:nvPr/>
        </p:nvSpPr>
        <p:spPr>
          <a:xfrm>
            <a:off x="2362200" y="1295400"/>
            <a:ext cx="2328545" cy="48895"/>
          </a:xfrm>
          <a:custGeom>
            <a:avLst/>
            <a:gdLst/>
            <a:ahLst/>
            <a:cxnLst/>
            <a:rect l="l" t="t" r="r" b="b"/>
            <a:pathLst>
              <a:path w="2328545" h="48894" extrusionOk="0">
                <a:moveTo>
                  <a:pt x="0" y="48768"/>
                </a:moveTo>
                <a:lnTo>
                  <a:pt x="2328417" y="48768"/>
                </a:lnTo>
                <a:lnTo>
                  <a:pt x="2328417" y="0"/>
                </a:lnTo>
                <a:lnTo>
                  <a:pt x="0" y="0"/>
                </a:lnTo>
                <a:lnTo>
                  <a:pt x="0" y="48768"/>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56"/>
          <p:cNvSpPr/>
          <p:nvPr/>
        </p:nvSpPr>
        <p:spPr>
          <a:xfrm>
            <a:off x="0" y="1295400"/>
            <a:ext cx="2362200" cy="48895"/>
          </a:xfrm>
          <a:custGeom>
            <a:avLst/>
            <a:gdLst/>
            <a:ahLst/>
            <a:cxnLst/>
            <a:rect l="l" t="t" r="r" b="b"/>
            <a:pathLst>
              <a:path w="2362200" h="48894" extrusionOk="0">
                <a:moveTo>
                  <a:pt x="0" y="48768"/>
                </a:moveTo>
                <a:lnTo>
                  <a:pt x="2362200" y="48768"/>
                </a:lnTo>
                <a:lnTo>
                  <a:pt x="2362200" y="0"/>
                </a:lnTo>
                <a:lnTo>
                  <a:pt x="0" y="0"/>
                </a:lnTo>
                <a:lnTo>
                  <a:pt x="0" y="48768"/>
                </a:lnTo>
                <a:close/>
              </a:path>
            </a:pathLst>
          </a:custGeom>
          <a:solidFill>
            <a:srgbClr val="FBAE1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56"/>
          <p:cNvSpPr/>
          <p:nvPr/>
        </p:nvSpPr>
        <p:spPr>
          <a:xfrm>
            <a:off x="4681728" y="1295400"/>
            <a:ext cx="2328545" cy="48895"/>
          </a:xfrm>
          <a:custGeom>
            <a:avLst/>
            <a:gdLst/>
            <a:ahLst/>
            <a:cxnLst/>
            <a:rect l="l" t="t" r="r" b="b"/>
            <a:pathLst>
              <a:path w="2328545" h="48894" extrusionOk="0">
                <a:moveTo>
                  <a:pt x="0" y="48768"/>
                </a:moveTo>
                <a:lnTo>
                  <a:pt x="2328291" y="48768"/>
                </a:lnTo>
                <a:lnTo>
                  <a:pt x="2328291" y="0"/>
                </a:lnTo>
                <a:lnTo>
                  <a:pt x="0" y="0"/>
                </a:lnTo>
                <a:lnTo>
                  <a:pt x="0" y="48768"/>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56"/>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56"/>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56"/>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8" name="Google Shape;58;p56"/>
          <p:cNvPicPr preferRelativeResize="0"/>
          <p:nvPr/>
        </p:nvPicPr>
        <p:blipFill rotWithShape="1">
          <a:blip r:embed="rId2">
            <a:alphaModFix/>
          </a:blip>
          <a:srcRect/>
          <a:stretch/>
        </p:blipFill>
        <p:spPr>
          <a:xfrm>
            <a:off x="6629400" y="0"/>
            <a:ext cx="2194559" cy="691896"/>
          </a:xfrm>
          <a:prstGeom prst="rect">
            <a:avLst/>
          </a:prstGeom>
          <a:noFill/>
          <a:ln>
            <a:noFill/>
          </a:ln>
        </p:spPr>
      </p:pic>
      <p:sp>
        <p:nvSpPr>
          <p:cNvPr id="59" name="Google Shape;59;p56"/>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56"/>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56"/>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56"/>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56"/>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56"/>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56"/>
          <p:cNvSpPr txBox="1">
            <a:spLocks noGrp="1"/>
          </p:cNvSpPr>
          <p:nvPr>
            <p:ph type="title"/>
          </p:nvPr>
        </p:nvSpPr>
        <p:spPr>
          <a:xfrm>
            <a:off x="383540" y="543509"/>
            <a:ext cx="2225675" cy="3917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hlink"/>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56"/>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7"/>
        <p:cNvGrpSpPr/>
        <p:nvPr/>
      </p:nvGrpSpPr>
      <p:grpSpPr>
        <a:xfrm>
          <a:off x="0" y="0"/>
          <a:ext cx="0" cy="0"/>
          <a:chOff x="0" y="0"/>
          <a:chExt cx="0" cy="0"/>
        </a:xfrm>
      </p:grpSpPr>
      <p:sp>
        <p:nvSpPr>
          <p:cNvPr id="358" name="Google Shape;358;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9" name="Google Shape;359;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0" name="Google Shape;360;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1" name="Google Shape;361;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2"/>
        <p:cNvGrpSpPr/>
        <p:nvPr/>
      </p:nvGrpSpPr>
      <p:grpSpPr>
        <a:xfrm>
          <a:off x="0" y="0"/>
          <a:ext cx="0" cy="0"/>
          <a:chOff x="0" y="0"/>
          <a:chExt cx="0" cy="0"/>
        </a:xfrm>
      </p:grpSpPr>
      <p:sp>
        <p:nvSpPr>
          <p:cNvPr id="363" name="Google Shape;363;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5" name="Google Shape;365;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6"/>
        <p:cNvGrpSpPr/>
        <p:nvPr/>
      </p:nvGrpSpPr>
      <p:grpSpPr>
        <a:xfrm>
          <a:off x="0" y="0"/>
          <a:ext cx="0" cy="0"/>
          <a:chOff x="0" y="0"/>
          <a:chExt cx="0" cy="0"/>
        </a:xfrm>
      </p:grpSpPr>
      <p:sp>
        <p:nvSpPr>
          <p:cNvPr id="367" name="Google Shape;367;p9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9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69" name="Google Shape;369;p9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0" name="Google Shape;370;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2" name="Google Shape;372;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3"/>
        <p:cNvGrpSpPr/>
        <p:nvPr/>
      </p:nvGrpSpPr>
      <p:grpSpPr>
        <a:xfrm>
          <a:off x="0" y="0"/>
          <a:ext cx="0" cy="0"/>
          <a:chOff x="0" y="0"/>
          <a:chExt cx="0" cy="0"/>
        </a:xfrm>
      </p:grpSpPr>
      <p:sp>
        <p:nvSpPr>
          <p:cNvPr id="374" name="Google Shape;374;p10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5" name="Google Shape;375;p100"/>
          <p:cNvSpPr>
            <a:spLocks noGrp="1"/>
          </p:cNvSpPr>
          <p:nvPr>
            <p:ph type="pic" idx="2"/>
          </p:nvPr>
        </p:nvSpPr>
        <p:spPr>
          <a:xfrm>
            <a:off x="1792288" y="612775"/>
            <a:ext cx="5486400" cy="4114800"/>
          </a:xfrm>
          <a:prstGeom prst="rect">
            <a:avLst/>
          </a:prstGeom>
          <a:noFill/>
          <a:ln>
            <a:noFill/>
          </a:ln>
        </p:spPr>
      </p:sp>
      <p:sp>
        <p:nvSpPr>
          <p:cNvPr id="376" name="Google Shape;376;p10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7" name="Google Shape;377;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8" name="Google Shape;378;p1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0"/>
        <p:cNvGrpSpPr/>
        <p:nvPr/>
      </p:nvGrpSpPr>
      <p:grpSpPr>
        <a:xfrm>
          <a:off x="0" y="0"/>
          <a:ext cx="0" cy="0"/>
          <a:chOff x="0" y="0"/>
          <a:chExt cx="0" cy="0"/>
        </a:xfrm>
      </p:grpSpPr>
      <p:sp>
        <p:nvSpPr>
          <p:cNvPr id="381" name="Google Shape;381;p10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2" name="Google Shape;382;p10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3" name="Google Shape;383;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4" name="Google Shape;384;p1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5" name="Google Shape;385;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6"/>
        <p:cNvGrpSpPr/>
        <p:nvPr/>
      </p:nvGrpSpPr>
      <p:grpSpPr>
        <a:xfrm>
          <a:off x="0" y="0"/>
          <a:ext cx="0" cy="0"/>
          <a:chOff x="0" y="0"/>
          <a:chExt cx="0" cy="0"/>
        </a:xfrm>
      </p:grpSpPr>
      <p:sp>
        <p:nvSpPr>
          <p:cNvPr id="387" name="Google Shape;387;p10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8" name="Google Shape;388;p10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9" name="Google Shape;389;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0" name="Google Shape;390;p1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392"/>
        <p:cNvGrpSpPr/>
        <p:nvPr/>
      </p:nvGrpSpPr>
      <p:grpSpPr>
        <a:xfrm>
          <a:off x="0" y="0"/>
          <a:ext cx="0" cy="0"/>
          <a:chOff x="0" y="0"/>
          <a:chExt cx="0" cy="0"/>
        </a:xfrm>
      </p:grpSpPr>
      <p:sp>
        <p:nvSpPr>
          <p:cNvPr id="393" name="Google Shape;393;p103"/>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394" name="Google Shape;394;p103"/>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5" name="Google Shape;395;p103"/>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6" name="Google Shape;396;p103"/>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397" name="Google Shape;397;p103" descr="BITS_university_logo_whitevert.png"/>
          <p:cNvPicPr preferRelativeResize="0"/>
          <p:nvPr/>
        </p:nvPicPr>
        <p:blipFill rotWithShape="1">
          <a:blip r:embed="rId3">
            <a:alphaModFix/>
          </a:blip>
          <a:srcRect t="2" b="28592"/>
          <a:stretch/>
        </p:blipFill>
        <p:spPr>
          <a:xfrm>
            <a:off x="76200" y="3352800"/>
            <a:ext cx="2057400" cy="1979613"/>
          </a:xfrm>
          <a:prstGeom prst="rect">
            <a:avLst/>
          </a:prstGeom>
          <a:noFill/>
          <a:ln>
            <a:noFill/>
          </a:ln>
        </p:spPr>
      </p:pic>
      <p:sp>
        <p:nvSpPr>
          <p:cNvPr id="398" name="Google Shape;398;p103"/>
          <p:cNvSpPr txBox="1"/>
          <p:nvPr/>
        </p:nvSpPr>
        <p:spPr>
          <a:xfrm>
            <a:off x="-76200" y="5257800"/>
            <a:ext cx="2209800" cy="5540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900"/>
              <a:buFont typeface="Arial"/>
              <a:buNone/>
            </a:pPr>
            <a:r>
              <a:rPr lang="en-US" sz="2900" b="1" i="0" u="none" strike="noStrike" cap="none">
                <a:solidFill>
                  <a:srgbClr val="FFFFFF"/>
                </a:solidFill>
                <a:latin typeface="Arial"/>
                <a:ea typeface="Arial"/>
                <a:cs typeface="Arial"/>
                <a:sym typeface="Arial"/>
              </a:rPr>
              <a:t>BITS</a:t>
            </a:r>
            <a:r>
              <a:rPr lang="en-US" sz="2900" b="0" i="0" u="none" strike="noStrike" cap="none">
                <a:solidFill>
                  <a:srgbClr val="FFFFFF"/>
                </a:solidFill>
                <a:latin typeface="Arial"/>
                <a:ea typeface="Arial"/>
                <a:cs typeface="Arial"/>
                <a:sym typeface="Arial"/>
              </a:rPr>
              <a:t> Pilani</a:t>
            </a:r>
            <a:endParaRPr/>
          </a:p>
        </p:txBody>
      </p:sp>
      <p:sp>
        <p:nvSpPr>
          <p:cNvPr id="399" name="Google Shape;399;p103"/>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Pilani Campus</a:t>
            </a:r>
            <a:endParaRPr/>
          </a:p>
        </p:txBody>
      </p:sp>
      <p:sp>
        <p:nvSpPr>
          <p:cNvPr id="400" name="Google Shape;400;p103"/>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1" name="Google Shape;401;p103"/>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Calibri"/>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02"/>
        <p:cNvGrpSpPr/>
        <p:nvPr/>
      </p:nvGrpSpPr>
      <p:grpSpPr>
        <a:xfrm>
          <a:off x="0" y="0"/>
          <a:ext cx="0" cy="0"/>
          <a:chOff x="0" y="0"/>
          <a:chExt cx="0" cy="0"/>
        </a:xfrm>
      </p:grpSpPr>
      <p:sp>
        <p:nvSpPr>
          <p:cNvPr id="403" name="Google Shape;403;p104"/>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4" name="Google Shape;404;p104"/>
          <p:cNvSpPr txBox="1">
            <a:spLocks noGrp="1"/>
          </p:cNvSpPr>
          <p:nvPr>
            <p:ph type="subTitle" idx="1"/>
          </p:nvPr>
        </p:nvSpPr>
        <p:spPr>
          <a:xfrm>
            <a:off x="457200" y="1600200"/>
            <a:ext cx="8229240" cy="45259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11"/>
        <p:cNvGrpSpPr/>
        <p:nvPr/>
      </p:nvGrpSpPr>
      <p:grpSpPr>
        <a:xfrm>
          <a:off x="0" y="0"/>
          <a:ext cx="0" cy="0"/>
          <a:chOff x="0" y="0"/>
          <a:chExt cx="0" cy="0"/>
        </a:xfrm>
      </p:grpSpPr>
      <p:sp>
        <p:nvSpPr>
          <p:cNvPr id="412" name="Google Shape;412;p64"/>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a:p>
        </p:txBody>
      </p:sp>
      <p:grpSp>
        <p:nvGrpSpPr>
          <p:cNvPr id="413" name="Google Shape;413;p64"/>
          <p:cNvGrpSpPr/>
          <p:nvPr/>
        </p:nvGrpSpPr>
        <p:grpSpPr>
          <a:xfrm>
            <a:off x="2084388" y="6550025"/>
            <a:ext cx="7059612" cy="49213"/>
            <a:chOff x="2083888" y="6550671"/>
            <a:chExt cx="7060112" cy="48665"/>
          </a:xfrm>
        </p:grpSpPr>
        <p:sp>
          <p:nvSpPr>
            <p:cNvPr id="414" name="Google Shape;414;p64"/>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 name="Google Shape;415;p64"/>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6" name="Google Shape;416;p64"/>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pic>
        <p:nvPicPr>
          <p:cNvPr id="417" name="Google Shape;417;p64"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418" name="Google Shape;418;p64"/>
          <p:cNvGrpSpPr/>
          <p:nvPr/>
        </p:nvGrpSpPr>
        <p:grpSpPr>
          <a:xfrm>
            <a:off x="2133600" y="6553200"/>
            <a:ext cx="7010400" cy="46038"/>
            <a:chOff x="1905000" y="6553200"/>
            <a:chExt cx="7010400" cy="45719"/>
          </a:xfrm>
        </p:grpSpPr>
        <p:sp>
          <p:nvSpPr>
            <p:cNvPr id="419" name="Google Shape;419;p64"/>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0" name="Google Shape;420;p6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1" name="Google Shape;421;p64"/>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422" name="Google Shape;422;p64"/>
          <p:cNvGrpSpPr/>
          <p:nvPr/>
        </p:nvGrpSpPr>
        <p:grpSpPr>
          <a:xfrm>
            <a:off x="0" y="1295400"/>
            <a:ext cx="7010400" cy="46038"/>
            <a:chOff x="1905000" y="6553200"/>
            <a:chExt cx="7010400" cy="45719"/>
          </a:xfrm>
        </p:grpSpPr>
        <p:sp>
          <p:nvSpPr>
            <p:cNvPr id="423" name="Google Shape;423;p64"/>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4" name="Google Shape;424;p64"/>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5" name="Google Shape;425;p64"/>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426" name="Google Shape;426;p6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7" name="Google Shape;427;p6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8"/>
        <p:cNvGrpSpPr/>
        <p:nvPr/>
      </p:nvGrpSpPr>
      <p:grpSpPr>
        <a:xfrm>
          <a:off x="0" y="0"/>
          <a:ext cx="0" cy="0"/>
          <a:chOff x="0" y="0"/>
          <a:chExt cx="0" cy="0"/>
        </a:xfrm>
      </p:grpSpPr>
      <p:sp>
        <p:nvSpPr>
          <p:cNvPr id="429" name="Google Shape;429;p10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0" name="Google Shape;430;p10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431" name="Google Shape;431;p10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2" name="Google Shape;432;p10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3" name="Google Shape;433;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sp>
        <p:nvSpPr>
          <p:cNvPr id="70" name="Google Shape;70;p6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6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5"/>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4"/>
        <p:cNvGrpSpPr/>
        <p:nvPr/>
      </p:nvGrpSpPr>
      <p:grpSpPr>
        <a:xfrm>
          <a:off x="0" y="0"/>
          <a:ext cx="0" cy="0"/>
          <a:chOff x="0" y="0"/>
          <a:chExt cx="0" cy="0"/>
        </a:xfrm>
      </p:grpSpPr>
      <p:sp>
        <p:nvSpPr>
          <p:cNvPr id="435" name="Google Shape;435;p10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6" name="Google Shape;436;p10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7" name="Google Shape;437;p10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8" name="Google Shape;438;p10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9" name="Google Shape;439;p10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0"/>
        <p:cNvGrpSpPr/>
        <p:nvPr/>
      </p:nvGrpSpPr>
      <p:grpSpPr>
        <a:xfrm>
          <a:off x="0" y="0"/>
          <a:ext cx="0" cy="0"/>
          <a:chOff x="0" y="0"/>
          <a:chExt cx="0" cy="0"/>
        </a:xfrm>
      </p:grpSpPr>
      <p:sp>
        <p:nvSpPr>
          <p:cNvPr id="441" name="Google Shape;441;p10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10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43" name="Google Shape;443;p10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4" name="Google Shape;444;p10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5" name="Google Shape;445;p10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6"/>
        <p:cNvGrpSpPr/>
        <p:nvPr/>
      </p:nvGrpSpPr>
      <p:grpSpPr>
        <a:xfrm>
          <a:off x="0" y="0"/>
          <a:ext cx="0" cy="0"/>
          <a:chOff x="0" y="0"/>
          <a:chExt cx="0" cy="0"/>
        </a:xfrm>
      </p:grpSpPr>
      <p:sp>
        <p:nvSpPr>
          <p:cNvPr id="447" name="Google Shape;447;p10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8" name="Google Shape;448;p10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9" name="Google Shape;449;p10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50" name="Google Shape;450;p10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0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2" name="Google Shape;452;p10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3"/>
        <p:cNvGrpSpPr/>
        <p:nvPr/>
      </p:nvGrpSpPr>
      <p:grpSpPr>
        <a:xfrm>
          <a:off x="0" y="0"/>
          <a:ext cx="0" cy="0"/>
          <a:chOff x="0" y="0"/>
          <a:chExt cx="0" cy="0"/>
        </a:xfrm>
      </p:grpSpPr>
      <p:sp>
        <p:nvSpPr>
          <p:cNvPr id="454" name="Google Shape;454;p10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5" name="Google Shape;455;p10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6" name="Google Shape;456;p10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7" name="Google Shape;457;p10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8" name="Google Shape;458;p10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9" name="Google Shape;459;p10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0" name="Google Shape;460;p10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0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2"/>
        <p:cNvGrpSpPr/>
        <p:nvPr/>
      </p:nvGrpSpPr>
      <p:grpSpPr>
        <a:xfrm>
          <a:off x="0" y="0"/>
          <a:ext cx="0" cy="0"/>
          <a:chOff x="0" y="0"/>
          <a:chExt cx="0" cy="0"/>
        </a:xfrm>
      </p:grpSpPr>
      <p:sp>
        <p:nvSpPr>
          <p:cNvPr id="463" name="Google Shape;463;p1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4" name="Google Shape;464;p1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5" name="Google Shape;465;p1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1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7"/>
        <p:cNvGrpSpPr/>
        <p:nvPr/>
      </p:nvGrpSpPr>
      <p:grpSpPr>
        <a:xfrm>
          <a:off x="0" y="0"/>
          <a:ext cx="0" cy="0"/>
          <a:chOff x="0" y="0"/>
          <a:chExt cx="0" cy="0"/>
        </a:xfrm>
      </p:grpSpPr>
      <p:sp>
        <p:nvSpPr>
          <p:cNvPr id="468" name="Google Shape;468;p1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0" name="Google Shape;470;p1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1"/>
        <p:cNvGrpSpPr/>
        <p:nvPr/>
      </p:nvGrpSpPr>
      <p:grpSpPr>
        <a:xfrm>
          <a:off x="0" y="0"/>
          <a:ext cx="0" cy="0"/>
          <a:chOff x="0" y="0"/>
          <a:chExt cx="0" cy="0"/>
        </a:xfrm>
      </p:grpSpPr>
      <p:sp>
        <p:nvSpPr>
          <p:cNvPr id="472" name="Google Shape;472;p1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3" name="Google Shape;473;p1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74" name="Google Shape;474;p1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75" name="Google Shape;475;p1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6" name="Google Shape;476;p1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7" name="Google Shape;477;p1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78"/>
        <p:cNvGrpSpPr/>
        <p:nvPr/>
      </p:nvGrpSpPr>
      <p:grpSpPr>
        <a:xfrm>
          <a:off x="0" y="0"/>
          <a:ext cx="0" cy="0"/>
          <a:chOff x="0" y="0"/>
          <a:chExt cx="0" cy="0"/>
        </a:xfrm>
      </p:grpSpPr>
      <p:sp>
        <p:nvSpPr>
          <p:cNvPr id="479" name="Google Shape;479;p1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0" name="Google Shape;480;p113"/>
          <p:cNvSpPr>
            <a:spLocks noGrp="1"/>
          </p:cNvSpPr>
          <p:nvPr>
            <p:ph type="pic" idx="2"/>
          </p:nvPr>
        </p:nvSpPr>
        <p:spPr>
          <a:xfrm>
            <a:off x="1792288" y="612775"/>
            <a:ext cx="5486400" cy="4114800"/>
          </a:xfrm>
          <a:prstGeom prst="rect">
            <a:avLst/>
          </a:prstGeom>
          <a:noFill/>
          <a:ln>
            <a:noFill/>
          </a:ln>
        </p:spPr>
      </p:sp>
      <p:sp>
        <p:nvSpPr>
          <p:cNvPr id="481" name="Google Shape;481;p1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82" name="Google Shape;482;p1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3" name="Google Shape;483;p1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4" name="Google Shape;484;p1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85"/>
        <p:cNvGrpSpPr/>
        <p:nvPr/>
      </p:nvGrpSpPr>
      <p:grpSpPr>
        <a:xfrm>
          <a:off x="0" y="0"/>
          <a:ext cx="0" cy="0"/>
          <a:chOff x="0" y="0"/>
          <a:chExt cx="0" cy="0"/>
        </a:xfrm>
      </p:grpSpPr>
      <p:sp>
        <p:nvSpPr>
          <p:cNvPr id="486" name="Google Shape;486;p1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7" name="Google Shape;487;p1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8" name="Google Shape;488;p1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9" name="Google Shape;489;p1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0" name="Google Shape;490;p1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91"/>
        <p:cNvGrpSpPr/>
        <p:nvPr/>
      </p:nvGrpSpPr>
      <p:grpSpPr>
        <a:xfrm>
          <a:off x="0" y="0"/>
          <a:ext cx="0" cy="0"/>
          <a:chOff x="0" y="0"/>
          <a:chExt cx="0" cy="0"/>
        </a:xfrm>
      </p:grpSpPr>
      <p:sp>
        <p:nvSpPr>
          <p:cNvPr id="492" name="Google Shape;492;p1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3" name="Google Shape;493;p1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4" name="Google Shape;494;p1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5" name="Google Shape;495;p1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6" name="Google Shape;496;p1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75"/>
        <p:cNvGrpSpPr/>
        <p:nvPr/>
      </p:nvGrpSpPr>
      <p:grpSpPr>
        <a:xfrm>
          <a:off x="0" y="0"/>
          <a:ext cx="0" cy="0"/>
          <a:chOff x="0" y="0"/>
          <a:chExt cx="0" cy="0"/>
        </a:xfrm>
      </p:grpSpPr>
      <p:sp>
        <p:nvSpPr>
          <p:cNvPr id="76" name="Google Shape;76;p66"/>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66"/>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66"/>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66"/>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66"/>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66"/>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2" name="Google Shape;82;p66"/>
          <p:cNvPicPr preferRelativeResize="0"/>
          <p:nvPr/>
        </p:nvPicPr>
        <p:blipFill rotWithShape="1">
          <a:blip r:embed="rId2">
            <a:alphaModFix/>
          </a:blip>
          <a:srcRect/>
          <a:stretch/>
        </p:blipFill>
        <p:spPr>
          <a:xfrm>
            <a:off x="6629400" y="0"/>
            <a:ext cx="2194559" cy="691896"/>
          </a:xfrm>
          <a:prstGeom prst="rect">
            <a:avLst/>
          </a:prstGeom>
          <a:noFill/>
          <a:ln>
            <a:noFill/>
          </a:ln>
        </p:spPr>
      </p:pic>
      <p:sp>
        <p:nvSpPr>
          <p:cNvPr id="83" name="Google Shape;83;p66"/>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66"/>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66"/>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6" name="Google Shape;86;p66"/>
          <p:cNvPicPr preferRelativeResize="0"/>
          <p:nvPr/>
        </p:nvPicPr>
        <p:blipFill rotWithShape="1">
          <a:blip r:embed="rId3">
            <a:alphaModFix/>
          </a:blip>
          <a:srcRect/>
          <a:stretch/>
        </p:blipFill>
        <p:spPr>
          <a:xfrm>
            <a:off x="2298071" y="2288650"/>
            <a:ext cx="4497132" cy="2986859"/>
          </a:xfrm>
          <a:prstGeom prst="rect">
            <a:avLst/>
          </a:prstGeom>
          <a:noFill/>
          <a:ln>
            <a:noFill/>
          </a:ln>
        </p:spPr>
      </p:pic>
      <p:sp>
        <p:nvSpPr>
          <p:cNvPr id="87" name="Google Shape;87;p66"/>
          <p:cNvSpPr txBox="1">
            <a:spLocks noGrp="1"/>
          </p:cNvSpPr>
          <p:nvPr>
            <p:ph type="title"/>
          </p:nvPr>
        </p:nvSpPr>
        <p:spPr>
          <a:xfrm>
            <a:off x="383540" y="543509"/>
            <a:ext cx="2225675" cy="3917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hlink"/>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6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6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66"/>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0F114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6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6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497"/>
        <p:cNvGrpSpPr/>
        <p:nvPr/>
      </p:nvGrpSpPr>
      <p:grpSpPr>
        <a:xfrm>
          <a:off x="0" y="0"/>
          <a:ext cx="0" cy="0"/>
          <a:chOff x="0" y="0"/>
          <a:chExt cx="0" cy="0"/>
        </a:xfrm>
      </p:grpSpPr>
      <p:sp>
        <p:nvSpPr>
          <p:cNvPr id="498" name="Google Shape;498;p116"/>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499" name="Google Shape;499;p116"/>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00" name="Google Shape;500;p116"/>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01" name="Google Shape;501;p116"/>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502" name="Google Shape;502;p116" descr="BITS_university_logo_whitevert.png"/>
          <p:cNvPicPr preferRelativeResize="0"/>
          <p:nvPr/>
        </p:nvPicPr>
        <p:blipFill rotWithShape="1">
          <a:blip r:embed="rId3">
            <a:alphaModFix/>
          </a:blip>
          <a:srcRect t="2" b="28592"/>
          <a:stretch/>
        </p:blipFill>
        <p:spPr>
          <a:xfrm>
            <a:off x="76200" y="3352800"/>
            <a:ext cx="2057400" cy="1979613"/>
          </a:xfrm>
          <a:prstGeom prst="rect">
            <a:avLst/>
          </a:prstGeom>
          <a:noFill/>
          <a:ln>
            <a:noFill/>
          </a:ln>
        </p:spPr>
      </p:pic>
      <p:sp>
        <p:nvSpPr>
          <p:cNvPr id="503" name="Google Shape;503;p116"/>
          <p:cNvSpPr txBox="1"/>
          <p:nvPr/>
        </p:nvSpPr>
        <p:spPr>
          <a:xfrm>
            <a:off x="-76200" y="5257800"/>
            <a:ext cx="2209800" cy="5540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900"/>
              <a:buFont typeface="Arial"/>
              <a:buNone/>
            </a:pPr>
            <a:r>
              <a:rPr lang="en-US" sz="2900" b="1" i="0" u="none" strike="noStrike" cap="none">
                <a:solidFill>
                  <a:srgbClr val="FFFFFF"/>
                </a:solidFill>
                <a:latin typeface="Arial"/>
                <a:ea typeface="Arial"/>
                <a:cs typeface="Arial"/>
                <a:sym typeface="Arial"/>
              </a:rPr>
              <a:t>BITS</a:t>
            </a:r>
            <a:r>
              <a:rPr lang="en-US" sz="2900" b="0" i="0" u="none" strike="noStrike" cap="none">
                <a:solidFill>
                  <a:srgbClr val="FFFFFF"/>
                </a:solidFill>
                <a:latin typeface="Arial"/>
                <a:ea typeface="Arial"/>
                <a:cs typeface="Arial"/>
                <a:sym typeface="Arial"/>
              </a:rPr>
              <a:t> Pilani</a:t>
            </a:r>
            <a:endParaRPr/>
          </a:p>
        </p:txBody>
      </p:sp>
      <p:sp>
        <p:nvSpPr>
          <p:cNvPr id="504" name="Google Shape;504;p116"/>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Pilani Campus</a:t>
            </a:r>
            <a:endParaRPr/>
          </a:p>
        </p:txBody>
      </p:sp>
      <p:sp>
        <p:nvSpPr>
          <p:cNvPr id="505" name="Google Shape;505;p116"/>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06" name="Google Shape;506;p116"/>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Clr>
                <a:schemeClr val="lt1"/>
              </a:buClr>
              <a:buSzPts val="4400"/>
              <a:buFont typeface="Calibri"/>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07"/>
        <p:cNvGrpSpPr/>
        <p:nvPr/>
      </p:nvGrpSpPr>
      <p:grpSpPr>
        <a:xfrm>
          <a:off x="0" y="0"/>
          <a:ext cx="0" cy="0"/>
          <a:chOff x="0" y="0"/>
          <a:chExt cx="0" cy="0"/>
        </a:xfrm>
      </p:grpSpPr>
      <p:sp>
        <p:nvSpPr>
          <p:cNvPr id="508" name="Google Shape;508;p117"/>
          <p:cNvSpPr txBox="1">
            <a:spLocks noGrp="1"/>
          </p:cNvSpPr>
          <p:nvPr>
            <p:ph type="title"/>
          </p:nvPr>
        </p:nvSpPr>
        <p:spPr>
          <a:xfrm>
            <a:off x="395640" y="274680"/>
            <a:ext cx="6120360" cy="8499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9" name="Google Shape;509;p117"/>
          <p:cNvSpPr txBox="1">
            <a:spLocks noGrp="1"/>
          </p:cNvSpPr>
          <p:nvPr>
            <p:ph type="subTitle" idx="1"/>
          </p:nvPr>
        </p:nvSpPr>
        <p:spPr>
          <a:xfrm>
            <a:off x="457200" y="1600200"/>
            <a:ext cx="8229240" cy="45259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1400"/>
              <a:buNone/>
              <a:defRPr/>
            </a:lvl1pPr>
            <a:lvl2pPr lvl="1" algn="l">
              <a:lnSpc>
                <a:spcPct val="100000"/>
              </a:lnSpc>
              <a:spcBef>
                <a:spcPts val="0"/>
              </a:spcBef>
              <a:spcAft>
                <a:spcPts val="0"/>
              </a:spcAft>
              <a:buClr>
                <a:schemeClr val="dk1"/>
              </a:buClr>
              <a:buSzPts val="1400"/>
              <a:buNone/>
              <a:defRPr/>
            </a:lvl2pPr>
            <a:lvl3pPr lvl="2" algn="l">
              <a:lnSpc>
                <a:spcPct val="100000"/>
              </a:lnSpc>
              <a:spcBef>
                <a:spcPts val="0"/>
              </a:spcBef>
              <a:spcAft>
                <a:spcPts val="0"/>
              </a:spcAft>
              <a:buClr>
                <a:schemeClr val="dk1"/>
              </a:buClr>
              <a:buSzPts val="1400"/>
              <a:buNone/>
              <a:defRPr/>
            </a:lvl3pPr>
            <a:lvl4pPr lvl="3" algn="l">
              <a:lnSpc>
                <a:spcPct val="100000"/>
              </a:lnSpc>
              <a:spcBef>
                <a:spcPts val="0"/>
              </a:spcBef>
              <a:spcAft>
                <a:spcPts val="0"/>
              </a:spcAft>
              <a:buClr>
                <a:schemeClr val="dk1"/>
              </a:buClr>
              <a:buSzPts val="1400"/>
              <a:buNone/>
              <a:defRPr/>
            </a:lvl4pPr>
            <a:lvl5pPr lvl="4" algn="l">
              <a:lnSpc>
                <a:spcPct val="100000"/>
              </a:lnSpc>
              <a:spcBef>
                <a:spcPts val="0"/>
              </a:spcBef>
              <a:spcAft>
                <a:spcPts val="0"/>
              </a:spcAft>
              <a:buClr>
                <a:schemeClr val="dk1"/>
              </a:buClr>
              <a:buSzPts val="1400"/>
              <a:buNone/>
              <a:defRPr/>
            </a:lvl5pPr>
            <a:lvl6pPr lvl="5" algn="l">
              <a:lnSpc>
                <a:spcPct val="100000"/>
              </a:lnSpc>
              <a:spcBef>
                <a:spcPts val="0"/>
              </a:spcBef>
              <a:spcAft>
                <a:spcPts val="0"/>
              </a:spcAft>
              <a:buClr>
                <a:schemeClr val="dk1"/>
              </a:buClr>
              <a:buSzPts val="1400"/>
              <a:buNone/>
              <a:defRPr/>
            </a:lvl6pPr>
            <a:lvl7pPr lvl="6" algn="l">
              <a:lnSpc>
                <a:spcPct val="100000"/>
              </a:lnSpc>
              <a:spcBef>
                <a:spcPts val="0"/>
              </a:spcBef>
              <a:spcAft>
                <a:spcPts val="0"/>
              </a:spcAft>
              <a:buClr>
                <a:schemeClr val="dk1"/>
              </a:buClr>
              <a:buSzPts val="1400"/>
              <a:buNone/>
              <a:defRPr/>
            </a:lvl7pPr>
            <a:lvl8pPr lvl="7" algn="l">
              <a:lnSpc>
                <a:spcPct val="100000"/>
              </a:lnSpc>
              <a:spcBef>
                <a:spcPts val="0"/>
              </a:spcBef>
              <a:spcAft>
                <a:spcPts val="0"/>
              </a:spcAft>
              <a:buClr>
                <a:schemeClr val="dk1"/>
              </a:buClr>
              <a:buSzPts val="1400"/>
              <a:buNone/>
              <a:defRPr/>
            </a:lvl8pPr>
            <a:lvl9pPr lvl="8" algn="l">
              <a:lnSpc>
                <a:spcPct val="100000"/>
              </a:lnSpc>
              <a:spcBef>
                <a:spcPts val="0"/>
              </a:spcBef>
              <a:spcAft>
                <a:spcPts val="0"/>
              </a:spcAft>
              <a:buClr>
                <a:schemeClr val="dk1"/>
              </a:buClr>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9"/>
        <p:cNvGrpSpPr/>
        <p:nvPr/>
      </p:nvGrpSpPr>
      <p:grpSpPr>
        <a:xfrm>
          <a:off x="0" y="0"/>
          <a:ext cx="0" cy="0"/>
          <a:chOff x="0" y="0"/>
          <a:chExt cx="0" cy="0"/>
        </a:xfrm>
      </p:grpSpPr>
      <p:sp>
        <p:nvSpPr>
          <p:cNvPr id="100" name="Google Shape;100;p58"/>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a:p>
        </p:txBody>
      </p:sp>
      <p:grpSp>
        <p:nvGrpSpPr>
          <p:cNvPr id="101" name="Google Shape;101;p58"/>
          <p:cNvGrpSpPr/>
          <p:nvPr/>
        </p:nvGrpSpPr>
        <p:grpSpPr>
          <a:xfrm>
            <a:off x="2084388" y="6550025"/>
            <a:ext cx="7059612" cy="49213"/>
            <a:chOff x="2083888" y="6550671"/>
            <a:chExt cx="7060112" cy="48665"/>
          </a:xfrm>
        </p:grpSpPr>
        <p:sp>
          <p:nvSpPr>
            <p:cNvPr id="102" name="Google Shape;102;p58"/>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3" name="Google Shape;103;p58"/>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 name="Google Shape;104;p58"/>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pic>
        <p:nvPicPr>
          <p:cNvPr id="105" name="Google Shape;105;p58" descr="Picture 7.png"/>
          <p:cNvPicPr preferRelativeResize="0"/>
          <p:nvPr/>
        </p:nvPicPr>
        <p:blipFill rotWithShape="1">
          <a:blip r:embed="rId2">
            <a:alphaModFix/>
          </a:blip>
          <a:srcRect l="1923" b="5335"/>
          <a:stretch/>
        </p:blipFill>
        <p:spPr>
          <a:xfrm>
            <a:off x="6629400" y="0"/>
            <a:ext cx="2193925" cy="692150"/>
          </a:xfrm>
          <a:prstGeom prst="rect">
            <a:avLst/>
          </a:prstGeom>
          <a:noFill/>
          <a:ln>
            <a:noFill/>
          </a:ln>
        </p:spPr>
      </p:pic>
      <p:grpSp>
        <p:nvGrpSpPr>
          <p:cNvPr id="106" name="Google Shape;106;p58"/>
          <p:cNvGrpSpPr/>
          <p:nvPr/>
        </p:nvGrpSpPr>
        <p:grpSpPr>
          <a:xfrm>
            <a:off x="2133600" y="6553200"/>
            <a:ext cx="7010400" cy="46038"/>
            <a:chOff x="1905000" y="6553200"/>
            <a:chExt cx="7010400" cy="45719"/>
          </a:xfrm>
        </p:grpSpPr>
        <p:sp>
          <p:nvSpPr>
            <p:cNvPr id="107" name="Google Shape;107;p58"/>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8" name="Google Shape;108;p5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9" name="Google Shape;109;p58"/>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10" name="Google Shape;110;p58"/>
          <p:cNvGrpSpPr/>
          <p:nvPr/>
        </p:nvGrpSpPr>
        <p:grpSpPr>
          <a:xfrm>
            <a:off x="0" y="1295400"/>
            <a:ext cx="7010400" cy="46038"/>
            <a:chOff x="1905000" y="6553200"/>
            <a:chExt cx="7010400" cy="45719"/>
          </a:xfrm>
        </p:grpSpPr>
        <p:sp>
          <p:nvSpPr>
            <p:cNvPr id="111" name="Google Shape;111;p58"/>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2" name="Google Shape;112;p58"/>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3" name="Google Shape;113;p58"/>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14" name="Google Shape;114;p5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5" name="Google Shape;115;p5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6"/>
        <p:cNvGrpSpPr/>
        <p:nvPr/>
      </p:nvGrpSpPr>
      <p:grpSpPr>
        <a:xfrm>
          <a:off x="0" y="0"/>
          <a:ext cx="0" cy="0"/>
          <a:chOff x="0" y="0"/>
          <a:chExt cx="0" cy="0"/>
        </a:xfrm>
      </p:grpSpPr>
      <p:sp>
        <p:nvSpPr>
          <p:cNvPr id="117" name="Google Shape;117;p6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6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19" name="Google Shape;119;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2"/>
        <p:cNvGrpSpPr/>
        <p:nvPr/>
      </p:nvGrpSpPr>
      <p:grpSpPr>
        <a:xfrm>
          <a:off x="0" y="0"/>
          <a:ext cx="0" cy="0"/>
          <a:chOff x="0" y="0"/>
          <a:chExt cx="0" cy="0"/>
        </a:xfrm>
      </p:grpSpPr>
      <p:sp>
        <p:nvSpPr>
          <p:cNvPr id="123" name="Google Shape;123;p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6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theme" Target="../theme/theme2.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heme" Target="../theme/theme4.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theme" Target="../theme/theme5.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2"/>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52"/>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52"/>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52"/>
          <p:cNvSpPr txBox="1">
            <a:spLocks noGrp="1"/>
          </p:cNvSpPr>
          <p:nvPr>
            <p:ph type="title"/>
          </p:nvPr>
        </p:nvSpPr>
        <p:spPr>
          <a:xfrm>
            <a:off x="383540" y="543509"/>
            <a:ext cx="2225675" cy="39179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1" i="0" u="none" strike="noStrike" cap="none">
                <a:solidFill>
                  <a:schemeClr val="hlink"/>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52"/>
          <p:cNvSpPr txBox="1">
            <a:spLocks noGrp="1"/>
          </p:cNvSpPr>
          <p:nvPr>
            <p:ph type="body" idx="1"/>
          </p:nvPr>
        </p:nvSpPr>
        <p:spPr>
          <a:xfrm>
            <a:off x="443814" y="1920875"/>
            <a:ext cx="4620895" cy="348869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52"/>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100" b="0" i="0">
                <a:solidFill>
                  <a:srgbClr val="0F114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5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5" name="Google Shape;95;p5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6" name="Google Shape;96;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0" name="Google Shape;200;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1" name="Google Shape;201;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2" name="Google Shape;202;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3" name="Google Shape;203;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0"/>
        <p:cNvGrpSpPr/>
        <p:nvPr/>
      </p:nvGrpSpPr>
      <p:grpSpPr>
        <a:xfrm>
          <a:off x="0" y="0"/>
          <a:ext cx="0" cy="0"/>
          <a:chOff x="0" y="0"/>
          <a:chExt cx="0" cy="0"/>
        </a:xfrm>
      </p:grpSpPr>
      <p:sp>
        <p:nvSpPr>
          <p:cNvPr id="301" name="Google Shape;301;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2" name="Google Shape;302;p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3" name="Google Shape;303;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4" name="Google Shape;304;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5" name="Google Shape;305;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7" name="Google Shape;407;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08" name="Google Shape;408;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9" name="Google Shape;409;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0" name="Google Shape;410;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customXml" Target="../ink/ink1.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jp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jp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jp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grpSp>
        <p:nvGrpSpPr>
          <p:cNvPr id="514" name="Google Shape;514;p1"/>
          <p:cNvGrpSpPr/>
          <p:nvPr/>
        </p:nvGrpSpPr>
        <p:grpSpPr>
          <a:xfrm>
            <a:off x="-304800" y="-646761"/>
            <a:ext cx="10306050" cy="7880726"/>
            <a:chOff x="0" y="0"/>
            <a:chExt cx="9144000" cy="6858000"/>
          </a:xfrm>
        </p:grpSpPr>
        <p:pic>
          <p:nvPicPr>
            <p:cNvPr id="515" name="Google Shape;515;p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516" name="Google Shape;516;p1"/>
            <p:cNvSpPr/>
            <p:nvPr/>
          </p:nvSpPr>
          <p:spPr>
            <a:xfrm>
              <a:off x="0" y="3352800"/>
              <a:ext cx="8686800" cy="2743200"/>
            </a:xfrm>
            <a:custGeom>
              <a:avLst/>
              <a:gdLst/>
              <a:ahLst/>
              <a:cxnLst/>
              <a:rect l="l" t="t" r="r" b="b"/>
              <a:pathLst>
                <a:path w="8686800" h="2743200" extrusionOk="0">
                  <a:moveTo>
                    <a:pt x="8686800" y="0"/>
                  </a:moveTo>
                  <a:lnTo>
                    <a:pt x="0" y="0"/>
                  </a:lnTo>
                  <a:lnTo>
                    <a:pt x="0" y="2743200"/>
                  </a:lnTo>
                  <a:lnTo>
                    <a:pt x="8686800" y="2743200"/>
                  </a:lnTo>
                  <a:lnTo>
                    <a:pt x="8686800" y="0"/>
                  </a:lnTo>
                  <a:close/>
                </a:path>
              </a:pathLst>
            </a:custGeom>
            <a:solidFill>
              <a:srgbClr val="0F114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17" name="Google Shape;517;p1"/>
            <p:cNvSpPr/>
            <p:nvPr/>
          </p:nvSpPr>
          <p:spPr>
            <a:xfrm>
              <a:off x="2895600" y="6096000"/>
              <a:ext cx="2895600" cy="76200"/>
            </a:xfrm>
            <a:custGeom>
              <a:avLst/>
              <a:gdLst/>
              <a:ahLst/>
              <a:cxnLst/>
              <a:rect l="l" t="t" r="r" b="b"/>
              <a:pathLst>
                <a:path w="2895600" h="76200" extrusionOk="0">
                  <a:moveTo>
                    <a:pt x="2895600" y="0"/>
                  </a:moveTo>
                  <a:lnTo>
                    <a:pt x="0" y="0"/>
                  </a:lnTo>
                  <a:lnTo>
                    <a:pt x="0" y="76200"/>
                  </a:lnTo>
                  <a:lnTo>
                    <a:pt x="2895600" y="76200"/>
                  </a:lnTo>
                  <a:lnTo>
                    <a:pt x="2895600"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18" name="Google Shape;518;p1"/>
            <p:cNvSpPr/>
            <p:nvPr/>
          </p:nvSpPr>
          <p:spPr>
            <a:xfrm>
              <a:off x="0" y="6096000"/>
              <a:ext cx="2895600" cy="76200"/>
            </a:xfrm>
            <a:custGeom>
              <a:avLst/>
              <a:gdLst/>
              <a:ahLst/>
              <a:cxnLst/>
              <a:rect l="l" t="t" r="r" b="b"/>
              <a:pathLst>
                <a:path w="2895600" h="76200" extrusionOk="0">
                  <a:moveTo>
                    <a:pt x="2895600" y="0"/>
                  </a:moveTo>
                  <a:lnTo>
                    <a:pt x="0" y="0"/>
                  </a:lnTo>
                  <a:lnTo>
                    <a:pt x="0" y="76200"/>
                  </a:lnTo>
                  <a:lnTo>
                    <a:pt x="2895600" y="76200"/>
                  </a:lnTo>
                  <a:lnTo>
                    <a:pt x="28956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519" name="Google Shape;519;p1"/>
            <p:cNvSpPr/>
            <p:nvPr/>
          </p:nvSpPr>
          <p:spPr>
            <a:xfrm>
              <a:off x="5791200" y="6096000"/>
              <a:ext cx="2895600" cy="76200"/>
            </a:xfrm>
            <a:custGeom>
              <a:avLst/>
              <a:gdLst/>
              <a:ahLst/>
              <a:cxnLst/>
              <a:rect l="l" t="t" r="r" b="b"/>
              <a:pathLst>
                <a:path w="2895600" h="76200" extrusionOk="0">
                  <a:moveTo>
                    <a:pt x="2895600" y="0"/>
                  </a:moveTo>
                  <a:lnTo>
                    <a:pt x="0" y="0"/>
                  </a:lnTo>
                  <a:lnTo>
                    <a:pt x="0" y="76200"/>
                  </a:lnTo>
                  <a:lnTo>
                    <a:pt x="2895600" y="76200"/>
                  </a:lnTo>
                  <a:lnTo>
                    <a:pt x="2895600"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520" name="Google Shape;520;p1"/>
            <p:cNvPicPr preferRelativeResize="0"/>
            <p:nvPr/>
          </p:nvPicPr>
          <p:blipFill rotWithShape="1">
            <a:blip r:embed="rId4">
              <a:alphaModFix/>
            </a:blip>
            <a:srcRect/>
            <a:stretch/>
          </p:blipFill>
          <p:spPr>
            <a:xfrm>
              <a:off x="76200" y="3352800"/>
              <a:ext cx="2057400" cy="1978152"/>
            </a:xfrm>
            <a:prstGeom prst="rect">
              <a:avLst/>
            </a:prstGeom>
            <a:noFill/>
            <a:ln>
              <a:noFill/>
            </a:ln>
          </p:spPr>
        </p:pic>
      </p:grpSp>
      <p:sp>
        <p:nvSpPr>
          <p:cNvPr id="521" name="Google Shape;521;p1"/>
          <p:cNvSpPr txBox="1"/>
          <p:nvPr/>
        </p:nvSpPr>
        <p:spPr>
          <a:xfrm>
            <a:off x="94284" y="5283809"/>
            <a:ext cx="1869439" cy="624205"/>
          </a:xfrm>
          <a:prstGeom prst="rect">
            <a:avLst/>
          </a:prstGeom>
          <a:noFill/>
          <a:ln>
            <a:noFill/>
          </a:ln>
        </p:spPr>
        <p:txBody>
          <a:bodyPr spcFirstLastPara="1" wrap="square" lIns="0" tIns="13325" rIns="0" bIns="0" anchor="t" anchorCtr="0">
            <a:spAutoFit/>
          </a:bodyPr>
          <a:lstStyle/>
          <a:p>
            <a:pPr marL="12700" marR="0" lvl="0" indent="0" algn="l" rtl="0">
              <a:lnSpc>
                <a:spcPct val="116379"/>
              </a:lnSpc>
              <a:spcBef>
                <a:spcPts val="0"/>
              </a:spcBef>
              <a:spcAft>
                <a:spcPts val="0"/>
              </a:spcAft>
              <a:buClr>
                <a:srgbClr val="FFFFFF"/>
              </a:buClr>
              <a:buSzPts val="2900"/>
              <a:buFont typeface="Arial"/>
              <a:buNone/>
            </a:pPr>
            <a:r>
              <a:rPr lang="en-US" sz="2900" b="1">
                <a:solidFill>
                  <a:srgbClr val="FFFFFF"/>
                </a:solidFill>
                <a:latin typeface="Arial"/>
                <a:ea typeface="Arial"/>
                <a:cs typeface="Arial"/>
                <a:sym typeface="Arial"/>
              </a:rPr>
              <a:t>BITS </a:t>
            </a:r>
            <a:r>
              <a:rPr lang="en-US" sz="2900">
                <a:solidFill>
                  <a:srgbClr val="FFFFFF"/>
                </a:solidFill>
                <a:latin typeface="Tahoma"/>
                <a:ea typeface="Tahoma"/>
                <a:cs typeface="Tahoma"/>
                <a:sym typeface="Tahoma"/>
              </a:rPr>
              <a:t>Pilani</a:t>
            </a:r>
            <a:endParaRPr sz="2900">
              <a:solidFill>
                <a:schemeClr val="dk1"/>
              </a:solidFill>
              <a:latin typeface="Tahoma"/>
              <a:ea typeface="Tahoma"/>
              <a:cs typeface="Tahoma"/>
              <a:sym typeface="Tahoma"/>
            </a:endParaRPr>
          </a:p>
          <a:p>
            <a:pPr marL="149225" marR="0" lvl="0" indent="0" algn="l" rtl="0">
              <a:lnSpc>
                <a:spcPct val="111249"/>
              </a:lnSpc>
              <a:spcBef>
                <a:spcPts val="0"/>
              </a:spcBef>
              <a:spcAft>
                <a:spcPts val="0"/>
              </a:spcAft>
              <a:buClr>
                <a:srgbClr val="FFFFFF"/>
              </a:buClr>
              <a:buSzPts val="1200"/>
              <a:buFont typeface="Tahoma"/>
              <a:buNone/>
            </a:pPr>
            <a:r>
              <a:rPr lang="en-US" sz="1200">
                <a:solidFill>
                  <a:srgbClr val="FFFFFF"/>
                </a:solidFill>
                <a:latin typeface="Tahoma"/>
                <a:ea typeface="Tahoma"/>
                <a:cs typeface="Tahoma"/>
                <a:sym typeface="Tahoma"/>
              </a:rPr>
              <a:t>Pilani Campus</a:t>
            </a:r>
            <a:endParaRPr sz="1200">
              <a:solidFill>
                <a:schemeClr val="dk1"/>
              </a:solidFill>
              <a:latin typeface="Tahoma"/>
              <a:ea typeface="Tahoma"/>
              <a:cs typeface="Tahoma"/>
              <a:sym typeface="Tahoma"/>
            </a:endParaRPr>
          </a:p>
        </p:txBody>
      </p:sp>
      <p:sp>
        <p:nvSpPr>
          <p:cNvPr id="522" name="Google Shape;522;p1"/>
          <p:cNvSpPr txBox="1"/>
          <p:nvPr/>
        </p:nvSpPr>
        <p:spPr>
          <a:xfrm>
            <a:off x="2061196" y="3293602"/>
            <a:ext cx="6941631" cy="503979"/>
          </a:xfrm>
          <a:prstGeom prst="rect">
            <a:avLst/>
          </a:prstGeom>
          <a:noFill/>
          <a:ln>
            <a:noFill/>
          </a:ln>
        </p:spPr>
        <p:txBody>
          <a:bodyPr spcFirstLastPara="1" wrap="square" lIns="0" tIns="11425" rIns="0" bIns="0" anchor="t" anchorCtr="0">
            <a:spAutoFit/>
          </a:bodyPr>
          <a:lstStyle/>
          <a:p>
            <a:pPr marL="12700" marR="0" lvl="0" indent="0" algn="l" rtl="0">
              <a:spcBef>
                <a:spcPts val="0"/>
              </a:spcBef>
              <a:spcAft>
                <a:spcPts val="0"/>
              </a:spcAft>
              <a:buNone/>
            </a:pPr>
            <a:r>
              <a:rPr lang="en-US" sz="3200" b="1">
                <a:solidFill>
                  <a:srgbClr val="FFFFFF"/>
                </a:solidFill>
                <a:latin typeface="Calibri"/>
                <a:ea typeface="Calibri"/>
                <a:cs typeface="Calibri"/>
                <a:sym typeface="Calibri"/>
              </a:rPr>
              <a:t> Artificial and Computational Intelligence</a:t>
            </a:r>
            <a:endParaRPr sz="3200">
              <a:solidFill>
                <a:schemeClr val="dk1"/>
              </a:solidFill>
              <a:latin typeface="Calibri"/>
              <a:ea typeface="Calibri"/>
              <a:cs typeface="Calibri"/>
              <a:sym typeface="Calibri"/>
            </a:endParaRPr>
          </a:p>
        </p:txBody>
      </p:sp>
      <p:sp>
        <p:nvSpPr>
          <p:cNvPr id="523" name="Google Shape;523;p1"/>
          <p:cNvSpPr txBox="1"/>
          <p:nvPr/>
        </p:nvSpPr>
        <p:spPr>
          <a:xfrm>
            <a:off x="1741687" y="3877996"/>
            <a:ext cx="7580647" cy="1397819"/>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Clr>
                <a:srgbClr val="FFC000"/>
              </a:buClr>
              <a:buSzPts val="2400"/>
              <a:buFont typeface="Calibri"/>
              <a:buNone/>
            </a:pPr>
            <a:r>
              <a:rPr lang="en-US" sz="2400" b="1">
                <a:solidFill>
                  <a:srgbClr val="FFC000"/>
                </a:solidFill>
                <a:latin typeface="Calibri"/>
                <a:ea typeface="Calibri"/>
                <a:cs typeface="Calibri"/>
                <a:sym typeface="Calibri"/>
              </a:rPr>
              <a:t>AIMLCZG557</a:t>
            </a:r>
            <a:endParaRPr/>
          </a:p>
          <a:p>
            <a:pPr marL="12700" marR="0" lvl="0" indent="0" algn="ctr" rtl="0">
              <a:spcBef>
                <a:spcPts val="5"/>
              </a:spcBef>
              <a:spcAft>
                <a:spcPts val="0"/>
              </a:spcAft>
              <a:buNone/>
            </a:pPr>
            <a:r>
              <a:rPr lang="en-US" sz="1800" b="1">
                <a:solidFill>
                  <a:srgbClr val="FFC000"/>
                </a:solidFill>
                <a:latin typeface="Calibri"/>
                <a:ea typeface="Calibri"/>
                <a:cs typeface="Calibri"/>
                <a:sym typeface="Calibri"/>
              </a:rPr>
              <a:t>Contributors &amp; Designers of document content : Cluster Course Faculty Team</a:t>
            </a:r>
            <a:endParaRPr/>
          </a:p>
          <a:p>
            <a:pPr marL="12700" marR="0" lvl="0" indent="0" algn="ctr" rtl="0">
              <a:spcBef>
                <a:spcPts val="5"/>
              </a:spcBef>
              <a:spcAft>
                <a:spcPts val="0"/>
              </a:spcAft>
              <a:buNone/>
            </a:pPr>
            <a:endParaRPr sz="2400" b="1">
              <a:solidFill>
                <a:srgbClr val="FFC000"/>
              </a:solidFill>
              <a:latin typeface="Calibri"/>
              <a:ea typeface="Calibri"/>
              <a:cs typeface="Calibri"/>
              <a:sym typeface="Calibri"/>
            </a:endParaRPr>
          </a:p>
          <a:p>
            <a:pPr marL="12700" marR="0" lvl="0" indent="0" algn="ctr" rtl="0">
              <a:spcBef>
                <a:spcPts val="5"/>
              </a:spcBef>
              <a:spcAft>
                <a:spcPts val="0"/>
              </a:spcAft>
              <a:buNone/>
            </a:pPr>
            <a:r>
              <a:rPr lang="en-US" sz="2400" b="1">
                <a:solidFill>
                  <a:srgbClr val="FFC000"/>
                </a:solidFill>
                <a:latin typeface="Calibri"/>
                <a:ea typeface="Calibri"/>
                <a:cs typeface="Calibri"/>
                <a:sym typeface="Calibri"/>
              </a:rPr>
              <a:t>M2 : : Problem Solving Agent using Search</a:t>
            </a:r>
            <a:endParaRPr sz="2400">
              <a:solidFill>
                <a:schemeClr val="dk1"/>
              </a:solidFill>
              <a:latin typeface="Calibri"/>
              <a:ea typeface="Calibri"/>
              <a:cs typeface="Calibri"/>
              <a:sym typeface="Calibri"/>
            </a:endParaRPr>
          </a:p>
        </p:txBody>
      </p:sp>
      <p:sp>
        <p:nvSpPr>
          <p:cNvPr id="524" name="Google Shape;524;p1"/>
          <p:cNvSpPr/>
          <p:nvPr/>
        </p:nvSpPr>
        <p:spPr>
          <a:xfrm>
            <a:off x="3936365" y="5356230"/>
            <a:ext cx="4572000" cy="1000233"/>
          </a:xfrm>
          <a:prstGeom prst="rect">
            <a:avLst/>
          </a:prstGeom>
          <a:noFill/>
          <a:ln>
            <a:noFill/>
          </a:ln>
        </p:spPr>
        <p:txBody>
          <a:bodyPr spcFirstLastPara="1" wrap="square" lIns="91425" tIns="45700" rIns="91425" bIns="45700" anchor="t" anchorCtr="0">
            <a:spAutoFit/>
          </a:bodyPr>
          <a:lstStyle/>
          <a:p>
            <a:pPr marL="0" marR="147320" lvl="0" indent="0" algn="r" rtl="0">
              <a:spcBef>
                <a:spcPts val="0"/>
              </a:spcBef>
              <a:spcAft>
                <a:spcPts val="0"/>
              </a:spcAft>
              <a:buNone/>
            </a:pPr>
            <a:r>
              <a:rPr lang="en-US" sz="1800" b="1" dirty="0">
                <a:solidFill>
                  <a:schemeClr val="lt1"/>
                </a:solidFill>
                <a:latin typeface="Calibri"/>
                <a:ea typeface="Calibri"/>
                <a:cs typeface="Calibri"/>
                <a:sym typeface="Calibri"/>
              </a:rPr>
              <a:t>Presented by </a:t>
            </a:r>
            <a:endParaRPr dirty="0"/>
          </a:p>
          <a:p>
            <a:pPr marL="0" marR="147320" lvl="0" indent="0" algn="r" rtl="0">
              <a:spcBef>
                <a:spcPts val="340"/>
              </a:spcBef>
              <a:spcAft>
                <a:spcPts val="0"/>
              </a:spcAft>
              <a:buNone/>
            </a:pPr>
            <a:r>
              <a:rPr lang="en-IN" sz="1800" b="1" dirty="0">
                <a:solidFill>
                  <a:schemeClr val="lt1"/>
                </a:solidFill>
                <a:latin typeface="Calibri"/>
                <a:ea typeface="Calibri"/>
                <a:cs typeface="Calibri"/>
                <a:sym typeface="Calibri"/>
              </a:rPr>
              <a:t>Dr. Srinivasa </a:t>
            </a:r>
            <a:r>
              <a:rPr lang="en-IN" sz="1800" b="1" dirty="0" err="1">
                <a:solidFill>
                  <a:schemeClr val="lt1"/>
                </a:solidFill>
                <a:latin typeface="Calibri"/>
                <a:ea typeface="Calibri"/>
                <a:cs typeface="Calibri"/>
                <a:sym typeface="Calibri"/>
              </a:rPr>
              <a:t>L.Chakravarthy</a:t>
            </a:r>
            <a:endParaRPr dirty="0"/>
          </a:p>
          <a:p>
            <a:pPr marL="0" marR="147320" lvl="0" indent="0" algn="r" rtl="0">
              <a:spcBef>
                <a:spcPts val="340"/>
              </a:spcBef>
              <a:spcAft>
                <a:spcPts val="0"/>
              </a:spcAft>
              <a:buNone/>
            </a:pPr>
            <a:r>
              <a:rPr lang="en-US" sz="1800" b="1" dirty="0">
                <a:solidFill>
                  <a:schemeClr val="lt1"/>
                </a:solidFill>
                <a:latin typeface="Calibri"/>
                <a:ea typeface="Calibri"/>
                <a:cs typeface="Calibri"/>
                <a:sym typeface="Calibri"/>
              </a:rPr>
              <a:t>Chakri.ls@wilp.bits-Pilani.ac.in</a:t>
            </a:r>
            <a:endParaRPr sz="1800" b="1"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0"/>
          <p:cNvSpPr txBox="1"/>
          <p:nvPr/>
        </p:nvSpPr>
        <p:spPr>
          <a:xfrm>
            <a:off x="379822" y="3995678"/>
            <a:ext cx="4627412"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2) (1 3) (1 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TEST FAILED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3) (1 4) (1 2 3) (1 2 4) (1 2 5)</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(1 2 3) (1 2 4) (1 2 5) (1 3 4) (1 3 5 ) (1 4 5)</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TEST PASSED</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0" name="Google Shape;730;p10"/>
          <p:cNvSpPr txBox="1">
            <a:spLocks noGrp="1"/>
          </p:cNvSpPr>
          <p:nvPr>
            <p:ph type="body" idx="2"/>
          </p:nvPr>
        </p:nvSpPr>
        <p:spPr>
          <a:xfrm>
            <a:off x="281006" y="142410"/>
            <a:ext cx="6324600" cy="1143000"/>
          </a:xfrm>
          <a:prstGeom prst="rect">
            <a:avLst/>
          </a:prstGeom>
          <a:noFill/>
          <a:ln>
            <a:noFill/>
          </a:ln>
        </p:spPr>
        <p:txBody>
          <a:bodyPr spcFirstLastPara="1" wrap="square" lIns="0" tIns="0" rIns="0" bIns="0" anchor="ctr" anchorCtr="0">
            <a:normAutofit/>
          </a:bodyPr>
          <a:lstStyle/>
          <a:p>
            <a:pPr marL="0" lvl="0" indent="0" algn="l" rtl="0">
              <a:lnSpc>
                <a:spcPct val="112500"/>
              </a:lnSpc>
              <a:spcBef>
                <a:spcPts val="0"/>
              </a:spcBef>
              <a:spcAft>
                <a:spcPts val="0"/>
              </a:spcAft>
              <a:buClr>
                <a:srgbClr val="C00000"/>
              </a:buClr>
              <a:buSzPts val="2400"/>
              <a:buFont typeface="Calibri"/>
              <a:buNone/>
            </a:pPr>
            <a:r>
              <a:rPr lang="en-US" sz="2400">
                <a:solidFill>
                  <a:srgbClr val="C00000"/>
                </a:solidFill>
                <a:latin typeface="Calibri"/>
                <a:ea typeface="Calibri"/>
                <a:cs typeface="Calibri"/>
                <a:sym typeface="Calibri"/>
              </a:rPr>
              <a:t>BFS – Uninformed</a:t>
            </a:r>
            <a:endParaRPr/>
          </a:p>
        </p:txBody>
      </p:sp>
      <p:grpSp>
        <p:nvGrpSpPr>
          <p:cNvPr id="731" name="Google Shape;731;p10"/>
          <p:cNvGrpSpPr/>
          <p:nvPr/>
        </p:nvGrpSpPr>
        <p:grpSpPr>
          <a:xfrm>
            <a:off x="196179" y="1363747"/>
            <a:ext cx="2438400" cy="2237662"/>
            <a:chOff x="457200" y="1493837"/>
            <a:chExt cx="2438400" cy="2237662"/>
          </a:xfrm>
        </p:grpSpPr>
        <p:sp>
          <p:nvSpPr>
            <p:cNvPr id="732" name="Google Shape;732;p10"/>
            <p:cNvSpPr/>
            <p:nvPr/>
          </p:nvSpPr>
          <p:spPr>
            <a:xfrm>
              <a:off x="1381760" y="1493837"/>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733" name="Google Shape;733;p10"/>
            <p:cNvSpPr/>
            <p:nvPr/>
          </p:nvSpPr>
          <p:spPr>
            <a:xfrm>
              <a:off x="457200" y="2372043"/>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734" name="Google Shape;734;p10"/>
            <p:cNvSpPr/>
            <p:nvPr/>
          </p:nvSpPr>
          <p:spPr>
            <a:xfrm>
              <a:off x="1080731" y="3259383"/>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735" name="Google Shape;735;p10"/>
            <p:cNvSpPr/>
            <p:nvPr/>
          </p:nvSpPr>
          <p:spPr>
            <a:xfrm>
              <a:off x="2286000" y="3202144"/>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736" name="Google Shape;736;p10"/>
            <p:cNvSpPr/>
            <p:nvPr/>
          </p:nvSpPr>
          <p:spPr>
            <a:xfrm>
              <a:off x="2590800" y="2133600"/>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a:t>
              </a:r>
              <a:endParaRPr/>
            </a:p>
          </p:txBody>
        </p:sp>
        <p:cxnSp>
          <p:nvCxnSpPr>
            <p:cNvPr id="737" name="Google Shape;737;p10"/>
            <p:cNvCxnSpPr>
              <a:stCxn id="732" idx="2"/>
              <a:endCxn id="733" idx="7"/>
            </p:cNvCxnSpPr>
            <p:nvPr/>
          </p:nvCxnSpPr>
          <p:spPr>
            <a:xfrm flipH="1">
              <a:off x="717260" y="1684337"/>
              <a:ext cx="664500" cy="743400"/>
            </a:xfrm>
            <a:prstGeom prst="straightConnector1">
              <a:avLst/>
            </a:prstGeom>
            <a:noFill/>
            <a:ln w="9525" cap="flat" cmpd="sng">
              <a:solidFill>
                <a:srgbClr val="4A7DBA"/>
              </a:solidFill>
              <a:prstDash val="solid"/>
              <a:round/>
              <a:headEnd type="none" w="sm" len="sm"/>
              <a:tailEnd type="triangle" w="med" len="med"/>
            </a:ln>
          </p:spPr>
        </p:cxnSp>
        <p:cxnSp>
          <p:nvCxnSpPr>
            <p:cNvPr id="738" name="Google Shape;738;p10"/>
            <p:cNvCxnSpPr>
              <a:stCxn id="732" idx="4"/>
              <a:endCxn id="734" idx="0"/>
            </p:cNvCxnSpPr>
            <p:nvPr/>
          </p:nvCxnSpPr>
          <p:spPr>
            <a:xfrm flipH="1">
              <a:off x="1233260" y="1874837"/>
              <a:ext cx="300900" cy="1384500"/>
            </a:xfrm>
            <a:prstGeom prst="straightConnector1">
              <a:avLst/>
            </a:prstGeom>
            <a:noFill/>
            <a:ln w="9525" cap="flat" cmpd="sng">
              <a:solidFill>
                <a:srgbClr val="4A7DBA"/>
              </a:solidFill>
              <a:prstDash val="solid"/>
              <a:round/>
              <a:headEnd type="none" w="sm" len="sm"/>
              <a:tailEnd type="triangle" w="med" len="med"/>
            </a:ln>
          </p:spPr>
        </p:cxnSp>
        <p:cxnSp>
          <p:nvCxnSpPr>
            <p:cNvPr id="739" name="Google Shape;739;p10"/>
            <p:cNvCxnSpPr>
              <a:stCxn id="732" idx="4"/>
              <a:endCxn id="735" idx="1"/>
            </p:cNvCxnSpPr>
            <p:nvPr/>
          </p:nvCxnSpPr>
          <p:spPr>
            <a:xfrm>
              <a:off x="1534160" y="1874837"/>
              <a:ext cx="796500" cy="1383000"/>
            </a:xfrm>
            <a:prstGeom prst="straightConnector1">
              <a:avLst/>
            </a:prstGeom>
            <a:noFill/>
            <a:ln w="9525" cap="flat" cmpd="sng">
              <a:solidFill>
                <a:srgbClr val="4A7DBA"/>
              </a:solidFill>
              <a:prstDash val="solid"/>
              <a:round/>
              <a:headEnd type="none" w="sm" len="sm"/>
              <a:tailEnd type="triangle" w="med" len="med"/>
            </a:ln>
          </p:spPr>
        </p:cxnSp>
        <p:cxnSp>
          <p:nvCxnSpPr>
            <p:cNvPr id="740" name="Google Shape;740;p10"/>
            <p:cNvCxnSpPr>
              <a:stCxn id="733" idx="5"/>
              <a:endCxn id="734" idx="2"/>
            </p:cNvCxnSpPr>
            <p:nvPr/>
          </p:nvCxnSpPr>
          <p:spPr>
            <a:xfrm>
              <a:off x="717363" y="2697247"/>
              <a:ext cx="363300" cy="752700"/>
            </a:xfrm>
            <a:prstGeom prst="straightConnector1">
              <a:avLst/>
            </a:prstGeom>
            <a:noFill/>
            <a:ln w="9525" cap="flat" cmpd="sng">
              <a:solidFill>
                <a:srgbClr val="4A7DBA"/>
              </a:solidFill>
              <a:prstDash val="solid"/>
              <a:round/>
              <a:headEnd type="none" w="sm" len="sm"/>
              <a:tailEnd type="triangle" w="med" len="med"/>
            </a:ln>
          </p:spPr>
        </p:cxnSp>
        <p:cxnSp>
          <p:nvCxnSpPr>
            <p:cNvPr id="741" name="Google Shape;741;p10"/>
            <p:cNvCxnSpPr>
              <a:stCxn id="733" idx="6"/>
              <a:endCxn id="735" idx="2"/>
            </p:cNvCxnSpPr>
            <p:nvPr/>
          </p:nvCxnSpPr>
          <p:spPr>
            <a:xfrm>
              <a:off x="762000" y="2562543"/>
              <a:ext cx="1524000" cy="830100"/>
            </a:xfrm>
            <a:prstGeom prst="straightConnector1">
              <a:avLst/>
            </a:prstGeom>
            <a:noFill/>
            <a:ln w="9525" cap="flat" cmpd="sng">
              <a:solidFill>
                <a:srgbClr val="4A7DBA"/>
              </a:solidFill>
              <a:prstDash val="solid"/>
              <a:round/>
              <a:headEnd type="none" w="sm" len="sm"/>
              <a:tailEnd type="triangle" w="med" len="med"/>
            </a:ln>
          </p:spPr>
        </p:cxnSp>
        <p:cxnSp>
          <p:nvCxnSpPr>
            <p:cNvPr id="742" name="Google Shape;742;p10"/>
            <p:cNvCxnSpPr>
              <a:stCxn id="733" idx="6"/>
              <a:endCxn id="736" idx="2"/>
            </p:cNvCxnSpPr>
            <p:nvPr/>
          </p:nvCxnSpPr>
          <p:spPr>
            <a:xfrm rot="10800000" flipH="1">
              <a:off x="762000" y="2324043"/>
              <a:ext cx="1828800" cy="238500"/>
            </a:xfrm>
            <a:prstGeom prst="straightConnector1">
              <a:avLst/>
            </a:prstGeom>
            <a:noFill/>
            <a:ln w="9525" cap="flat" cmpd="sng">
              <a:solidFill>
                <a:srgbClr val="4A7DBA"/>
              </a:solidFill>
              <a:prstDash val="solid"/>
              <a:round/>
              <a:headEnd type="none" w="sm" len="sm"/>
              <a:tailEnd type="triangle" w="med" len="med"/>
            </a:ln>
          </p:spPr>
        </p:cxnSp>
        <p:cxnSp>
          <p:nvCxnSpPr>
            <p:cNvPr id="743" name="Google Shape;743;p10"/>
            <p:cNvCxnSpPr>
              <a:stCxn id="734" idx="6"/>
              <a:endCxn id="735" idx="3"/>
            </p:cNvCxnSpPr>
            <p:nvPr/>
          </p:nvCxnSpPr>
          <p:spPr>
            <a:xfrm>
              <a:off x="1385531" y="3449883"/>
              <a:ext cx="945000" cy="77400"/>
            </a:xfrm>
            <a:prstGeom prst="straightConnector1">
              <a:avLst/>
            </a:prstGeom>
            <a:noFill/>
            <a:ln w="9525" cap="flat" cmpd="sng">
              <a:solidFill>
                <a:srgbClr val="4A7DBA"/>
              </a:solidFill>
              <a:prstDash val="solid"/>
              <a:round/>
              <a:headEnd type="none" w="sm" len="sm"/>
              <a:tailEnd type="triangle" w="med" len="med"/>
            </a:ln>
          </p:spPr>
        </p:cxnSp>
        <p:cxnSp>
          <p:nvCxnSpPr>
            <p:cNvPr id="744" name="Google Shape;744;p10"/>
            <p:cNvCxnSpPr>
              <a:stCxn id="734" idx="7"/>
              <a:endCxn id="736" idx="3"/>
            </p:cNvCxnSpPr>
            <p:nvPr/>
          </p:nvCxnSpPr>
          <p:spPr>
            <a:xfrm rot="10800000" flipH="1">
              <a:off x="1340894" y="2458679"/>
              <a:ext cx="1294500" cy="856500"/>
            </a:xfrm>
            <a:prstGeom prst="straightConnector1">
              <a:avLst/>
            </a:prstGeom>
            <a:noFill/>
            <a:ln w="9525" cap="flat" cmpd="sng">
              <a:solidFill>
                <a:srgbClr val="4A7DBA"/>
              </a:solidFill>
              <a:prstDash val="solid"/>
              <a:round/>
              <a:headEnd type="none" w="sm" len="sm"/>
              <a:tailEnd type="triangle" w="med" len="med"/>
            </a:ln>
          </p:spPr>
        </p:cxnSp>
        <p:cxnSp>
          <p:nvCxnSpPr>
            <p:cNvPr id="745" name="Google Shape;745;p10"/>
            <p:cNvCxnSpPr>
              <a:stCxn id="735" idx="7"/>
              <a:endCxn id="736" idx="5"/>
            </p:cNvCxnSpPr>
            <p:nvPr/>
          </p:nvCxnSpPr>
          <p:spPr>
            <a:xfrm rot="10800000" flipH="1">
              <a:off x="2546163" y="2458740"/>
              <a:ext cx="304800" cy="799200"/>
            </a:xfrm>
            <a:prstGeom prst="straightConnector1">
              <a:avLst/>
            </a:prstGeom>
            <a:noFill/>
            <a:ln w="9525" cap="flat" cmpd="sng">
              <a:solidFill>
                <a:srgbClr val="4A7DBA"/>
              </a:solidFill>
              <a:prstDash val="solid"/>
              <a:round/>
              <a:headEnd type="none" w="sm" len="sm"/>
              <a:tailEnd type="triangle" w="med" len="med"/>
            </a:ln>
          </p:spPr>
        </p:cxnSp>
        <p:cxnSp>
          <p:nvCxnSpPr>
            <p:cNvPr id="746" name="Google Shape;746;p10"/>
            <p:cNvCxnSpPr>
              <a:stCxn id="736" idx="0"/>
              <a:endCxn id="732" idx="6"/>
            </p:cNvCxnSpPr>
            <p:nvPr/>
          </p:nvCxnSpPr>
          <p:spPr>
            <a:xfrm rot="10800000">
              <a:off x="1686600" y="1684200"/>
              <a:ext cx="1056600" cy="449400"/>
            </a:xfrm>
            <a:prstGeom prst="straightConnector1">
              <a:avLst/>
            </a:prstGeom>
            <a:noFill/>
            <a:ln w="9525" cap="flat" cmpd="sng">
              <a:solidFill>
                <a:srgbClr val="4A7DBA"/>
              </a:solidFill>
              <a:prstDash val="solid"/>
              <a:round/>
              <a:headEnd type="none" w="sm" len="sm"/>
              <a:tailEnd type="triangle" w="med" len="med"/>
            </a:ln>
          </p:spPr>
        </p:cxnSp>
        <p:sp>
          <p:nvSpPr>
            <p:cNvPr id="747" name="Google Shape;747;p10"/>
            <p:cNvSpPr txBox="1"/>
            <p:nvPr/>
          </p:nvSpPr>
          <p:spPr>
            <a:xfrm>
              <a:off x="790108" y="1925553"/>
              <a:ext cx="34073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70</a:t>
              </a:r>
              <a:endParaRPr/>
            </a:p>
          </p:txBody>
        </p:sp>
        <p:sp>
          <p:nvSpPr>
            <p:cNvPr id="748" name="Google Shape;748;p10"/>
            <p:cNvSpPr txBox="1"/>
            <p:nvPr/>
          </p:nvSpPr>
          <p:spPr>
            <a:xfrm>
              <a:off x="1216930" y="2037227"/>
              <a:ext cx="45168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125</a:t>
              </a:r>
              <a:endParaRPr/>
            </a:p>
          </p:txBody>
        </p:sp>
        <p:sp>
          <p:nvSpPr>
            <p:cNvPr id="749" name="Google Shape;749;p10"/>
            <p:cNvSpPr txBox="1"/>
            <p:nvPr/>
          </p:nvSpPr>
          <p:spPr>
            <a:xfrm>
              <a:off x="1642277" y="2138870"/>
              <a:ext cx="47516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100</a:t>
              </a:r>
              <a:endParaRPr/>
            </a:p>
          </p:txBody>
        </p:sp>
        <p:sp>
          <p:nvSpPr>
            <p:cNvPr id="750" name="Google Shape;750;p10"/>
            <p:cNvSpPr txBox="1"/>
            <p:nvPr/>
          </p:nvSpPr>
          <p:spPr>
            <a:xfrm>
              <a:off x="585806" y="2891646"/>
              <a:ext cx="34073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50</a:t>
              </a:r>
              <a:endParaRPr/>
            </a:p>
          </p:txBody>
        </p:sp>
        <p:sp>
          <p:nvSpPr>
            <p:cNvPr id="751" name="Google Shape;751;p10"/>
            <p:cNvSpPr txBox="1"/>
            <p:nvPr/>
          </p:nvSpPr>
          <p:spPr>
            <a:xfrm>
              <a:off x="860517" y="2667837"/>
              <a:ext cx="41347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75</a:t>
              </a:r>
              <a:endParaRPr/>
            </a:p>
          </p:txBody>
        </p:sp>
        <p:sp>
          <p:nvSpPr>
            <p:cNvPr id="752" name="Google Shape;752;p10"/>
            <p:cNvSpPr txBox="1"/>
            <p:nvPr/>
          </p:nvSpPr>
          <p:spPr>
            <a:xfrm>
              <a:off x="860518" y="2349553"/>
              <a:ext cx="43196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125</a:t>
              </a:r>
              <a:endParaRPr/>
            </a:p>
          </p:txBody>
        </p:sp>
        <p:sp>
          <p:nvSpPr>
            <p:cNvPr id="753" name="Google Shape;753;p10"/>
            <p:cNvSpPr txBox="1"/>
            <p:nvPr/>
          </p:nvSpPr>
          <p:spPr>
            <a:xfrm>
              <a:off x="2528197" y="2839804"/>
              <a:ext cx="34073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50</a:t>
              </a:r>
              <a:endParaRPr/>
            </a:p>
          </p:txBody>
        </p:sp>
        <p:sp>
          <p:nvSpPr>
            <p:cNvPr id="754" name="Google Shape;754;p10"/>
            <p:cNvSpPr txBox="1"/>
            <p:nvPr/>
          </p:nvSpPr>
          <p:spPr>
            <a:xfrm>
              <a:off x="1427479" y="3469889"/>
              <a:ext cx="47516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100</a:t>
              </a:r>
              <a:endParaRPr/>
            </a:p>
          </p:txBody>
        </p:sp>
        <p:sp>
          <p:nvSpPr>
            <p:cNvPr id="755" name="Google Shape;755;p10"/>
            <p:cNvSpPr txBox="1"/>
            <p:nvPr/>
          </p:nvSpPr>
          <p:spPr>
            <a:xfrm>
              <a:off x="2005777" y="2558574"/>
              <a:ext cx="47516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125</a:t>
              </a:r>
              <a:endParaRPr/>
            </a:p>
          </p:txBody>
        </p:sp>
        <p:sp>
          <p:nvSpPr>
            <p:cNvPr id="756" name="Google Shape;756;p10"/>
            <p:cNvSpPr txBox="1"/>
            <p:nvPr/>
          </p:nvSpPr>
          <p:spPr>
            <a:xfrm>
              <a:off x="2274908" y="1772772"/>
              <a:ext cx="34073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75</a:t>
              </a:r>
              <a:endParaRPr/>
            </a:p>
          </p:txBody>
        </p:sp>
      </p:grpSp>
      <p:grpSp>
        <p:nvGrpSpPr>
          <p:cNvPr id="757" name="Google Shape;757;p10"/>
          <p:cNvGrpSpPr/>
          <p:nvPr/>
        </p:nvGrpSpPr>
        <p:grpSpPr>
          <a:xfrm>
            <a:off x="3842303" y="1430829"/>
            <a:ext cx="2747537" cy="1795769"/>
            <a:chOff x="3562095" y="1259608"/>
            <a:chExt cx="2747537" cy="1795769"/>
          </a:xfrm>
        </p:grpSpPr>
        <p:sp>
          <p:nvSpPr>
            <p:cNvPr id="758" name="Google Shape;758;p10"/>
            <p:cNvSpPr/>
            <p:nvPr/>
          </p:nvSpPr>
          <p:spPr>
            <a:xfrm>
              <a:off x="5011707" y="1259608"/>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1</a:t>
              </a:r>
              <a:endParaRPr/>
            </a:p>
          </p:txBody>
        </p:sp>
        <p:sp>
          <p:nvSpPr>
            <p:cNvPr id="759" name="Google Shape;759;p10"/>
            <p:cNvSpPr/>
            <p:nvPr/>
          </p:nvSpPr>
          <p:spPr>
            <a:xfrm>
              <a:off x="4357099"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2</a:t>
              </a:r>
              <a:endParaRPr/>
            </a:p>
          </p:txBody>
        </p:sp>
        <p:sp>
          <p:nvSpPr>
            <p:cNvPr id="760" name="Google Shape;760;p10"/>
            <p:cNvSpPr/>
            <p:nvPr/>
          </p:nvSpPr>
          <p:spPr>
            <a:xfrm>
              <a:off x="5011707"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761" name="Google Shape;761;p10"/>
            <p:cNvSpPr/>
            <p:nvPr/>
          </p:nvSpPr>
          <p:spPr>
            <a:xfrm>
              <a:off x="5691412"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762" name="Google Shape;762;p10"/>
            <p:cNvSpPr/>
            <p:nvPr/>
          </p:nvSpPr>
          <p:spPr>
            <a:xfrm>
              <a:off x="5392150" y="2643342"/>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a:t>
              </a:r>
              <a:endParaRPr/>
            </a:p>
          </p:txBody>
        </p:sp>
        <p:cxnSp>
          <p:nvCxnSpPr>
            <p:cNvPr id="763" name="Google Shape;763;p10"/>
            <p:cNvCxnSpPr>
              <a:stCxn id="758" idx="2"/>
              <a:endCxn id="759" idx="7"/>
            </p:cNvCxnSpPr>
            <p:nvPr/>
          </p:nvCxnSpPr>
          <p:spPr>
            <a:xfrm flipH="1">
              <a:off x="4617207" y="1450108"/>
              <a:ext cx="394500" cy="550800"/>
            </a:xfrm>
            <a:prstGeom prst="straightConnector1">
              <a:avLst/>
            </a:prstGeom>
            <a:noFill/>
            <a:ln w="9525" cap="flat" cmpd="sng">
              <a:solidFill>
                <a:srgbClr val="4A7DBA"/>
              </a:solidFill>
              <a:prstDash val="solid"/>
              <a:round/>
              <a:headEnd type="none" w="sm" len="sm"/>
              <a:tailEnd type="triangle" w="med" len="med"/>
            </a:ln>
          </p:spPr>
        </p:cxnSp>
        <p:cxnSp>
          <p:nvCxnSpPr>
            <p:cNvPr id="764" name="Google Shape;764;p10"/>
            <p:cNvCxnSpPr>
              <a:stCxn id="758" idx="4"/>
              <a:endCxn id="760" idx="0"/>
            </p:cNvCxnSpPr>
            <p:nvPr/>
          </p:nvCxnSpPr>
          <p:spPr>
            <a:xfrm>
              <a:off x="5164107" y="1640608"/>
              <a:ext cx="0" cy="304500"/>
            </a:xfrm>
            <a:prstGeom prst="straightConnector1">
              <a:avLst/>
            </a:prstGeom>
            <a:noFill/>
            <a:ln w="9525" cap="flat" cmpd="sng">
              <a:solidFill>
                <a:srgbClr val="4A7DBA"/>
              </a:solidFill>
              <a:prstDash val="solid"/>
              <a:round/>
              <a:headEnd type="none" w="sm" len="sm"/>
              <a:tailEnd type="triangle" w="med" len="med"/>
            </a:ln>
          </p:spPr>
        </p:cxnSp>
        <p:cxnSp>
          <p:nvCxnSpPr>
            <p:cNvPr id="765" name="Google Shape;765;p10"/>
            <p:cNvCxnSpPr>
              <a:stCxn id="758" idx="6"/>
              <a:endCxn id="761" idx="1"/>
            </p:cNvCxnSpPr>
            <p:nvPr/>
          </p:nvCxnSpPr>
          <p:spPr>
            <a:xfrm>
              <a:off x="5316507" y="1450108"/>
              <a:ext cx="419400" cy="550800"/>
            </a:xfrm>
            <a:prstGeom prst="straightConnector1">
              <a:avLst/>
            </a:prstGeom>
            <a:noFill/>
            <a:ln w="9525" cap="flat" cmpd="sng">
              <a:solidFill>
                <a:srgbClr val="4A7DBA"/>
              </a:solidFill>
              <a:prstDash val="solid"/>
              <a:round/>
              <a:headEnd type="none" w="sm" len="sm"/>
              <a:tailEnd type="triangle" w="med" len="med"/>
            </a:ln>
          </p:spPr>
        </p:cxnSp>
        <p:sp>
          <p:nvSpPr>
            <p:cNvPr id="766" name="Google Shape;766;p10"/>
            <p:cNvSpPr/>
            <p:nvPr/>
          </p:nvSpPr>
          <p:spPr>
            <a:xfrm>
              <a:off x="3562095" y="2654510"/>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3</a:t>
              </a:r>
              <a:endParaRPr/>
            </a:p>
          </p:txBody>
        </p:sp>
        <p:sp>
          <p:nvSpPr>
            <p:cNvPr id="767" name="Google Shape;767;p10"/>
            <p:cNvSpPr/>
            <p:nvPr/>
          </p:nvSpPr>
          <p:spPr>
            <a:xfrm>
              <a:off x="4017061" y="2646528"/>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768" name="Google Shape;768;p10"/>
            <p:cNvSpPr/>
            <p:nvPr/>
          </p:nvSpPr>
          <p:spPr>
            <a:xfrm>
              <a:off x="4899732" y="2643342"/>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4</a:t>
              </a:r>
              <a:endParaRPr/>
            </a:p>
          </p:txBody>
        </p:sp>
        <p:sp>
          <p:nvSpPr>
            <p:cNvPr id="769" name="Google Shape;769;p10"/>
            <p:cNvSpPr/>
            <p:nvPr/>
          </p:nvSpPr>
          <p:spPr>
            <a:xfrm>
              <a:off x="6063469" y="2651210"/>
              <a:ext cx="246163" cy="404167"/>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a:t>
              </a:r>
              <a:endParaRPr/>
            </a:p>
          </p:txBody>
        </p:sp>
        <p:sp>
          <p:nvSpPr>
            <p:cNvPr id="770" name="Google Shape;770;p10"/>
            <p:cNvSpPr/>
            <p:nvPr/>
          </p:nvSpPr>
          <p:spPr>
            <a:xfrm>
              <a:off x="4472027" y="2655109"/>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5</a:t>
              </a:r>
              <a:endParaRPr/>
            </a:p>
          </p:txBody>
        </p:sp>
        <p:cxnSp>
          <p:nvCxnSpPr>
            <p:cNvPr id="771" name="Google Shape;771;p10"/>
            <p:cNvCxnSpPr>
              <a:stCxn id="759" idx="2"/>
              <a:endCxn id="766" idx="0"/>
            </p:cNvCxnSpPr>
            <p:nvPr/>
          </p:nvCxnSpPr>
          <p:spPr>
            <a:xfrm flipH="1">
              <a:off x="3714499" y="2135506"/>
              <a:ext cx="642600" cy="519000"/>
            </a:xfrm>
            <a:prstGeom prst="straightConnector1">
              <a:avLst/>
            </a:prstGeom>
            <a:noFill/>
            <a:ln w="9525" cap="flat" cmpd="sng">
              <a:solidFill>
                <a:srgbClr val="4A7DBA"/>
              </a:solidFill>
              <a:prstDash val="solid"/>
              <a:round/>
              <a:headEnd type="none" w="sm" len="sm"/>
              <a:tailEnd type="triangle" w="med" len="med"/>
            </a:ln>
          </p:spPr>
        </p:cxnSp>
        <p:cxnSp>
          <p:nvCxnSpPr>
            <p:cNvPr id="772" name="Google Shape;772;p10"/>
            <p:cNvCxnSpPr>
              <a:stCxn id="759" idx="3"/>
              <a:endCxn id="767" idx="0"/>
            </p:cNvCxnSpPr>
            <p:nvPr/>
          </p:nvCxnSpPr>
          <p:spPr>
            <a:xfrm flipH="1">
              <a:off x="4169536" y="2270210"/>
              <a:ext cx="232200" cy="376200"/>
            </a:xfrm>
            <a:prstGeom prst="straightConnector1">
              <a:avLst/>
            </a:prstGeom>
            <a:noFill/>
            <a:ln w="9525" cap="flat" cmpd="sng">
              <a:solidFill>
                <a:srgbClr val="4A7DBA"/>
              </a:solidFill>
              <a:prstDash val="solid"/>
              <a:round/>
              <a:headEnd type="none" w="sm" len="sm"/>
              <a:tailEnd type="triangle" w="med" len="med"/>
            </a:ln>
          </p:spPr>
        </p:cxnSp>
        <p:cxnSp>
          <p:nvCxnSpPr>
            <p:cNvPr id="773" name="Google Shape;773;p10"/>
            <p:cNvCxnSpPr>
              <a:stCxn id="759" idx="5"/>
              <a:endCxn id="770" idx="0"/>
            </p:cNvCxnSpPr>
            <p:nvPr/>
          </p:nvCxnSpPr>
          <p:spPr>
            <a:xfrm>
              <a:off x="4617262" y="2270210"/>
              <a:ext cx="7200" cy="384900"/>
            </a:xfrm>
            <a:prstGeom prst="straightConnector1">
              <a:avLst/>
            </a:prstGeom>
            <a:noFill/>
            <a:ln w="9525" cap="flat" cmpd="sng">
              <a:solidFill>
                <a:srgbClr val="4A7DBA"/>
              </a:solidFill>
              <a:prstDash val="solid"/>
              <a:round/>
              <a:headEnd type="none" w="sm" len="sm"/>
              <a:tailEnd type="triangle" w="med" len="med"/>
            </a:ln>
          </p:spPr>
        </p:cxnSp>
        <p:cxnSp>
          <p:nvCxnSpPr>
            <p:cNvPr id="774" name="Google Shape;774;p10"/>
            <p:cNvCxnSpPr>
              <a:stCxn id="760" idx="3"/>
              <a:endCxn id="768" idx="0"/>
            </p:cNvCxnSpPr>
            <p:nvPr/>
          </p:nvCxnSpPr>
          <p:spPr>
            <a:xfrm flipH="1">
              <a:off x="5052144" y="2270210"/>
              <a:ext cx="4200" cy="373200"/>
            </a:xfrm>
            <a:prstGeom prst="straightConnector1">
              <a:avLst/>
            </a:prstGeom>
            <a:noFill/>
            <a:ln w="9525" cap="flat" cmpd="sng">
              <a:solidFill>
                <a:srgbClr val="4A7DBA"/>
              </a:solidFill>
              <a:prstDash val="solid"/>
              <a:round/>
              <a:headEnd type="none" w="sm" len="sm"/>
              <a:tailEnd type="triangle" w="med" len="med"/>
            </a:ln>
          </p:spPr>
        </p:cxnSp>
        <p:cxnSp>
          <p:nvCxnSpPr>
            <p:cNvPr id="775" name="Google Shape;775;p10"/>
            <p:cNvCxnSpPr>
              <a:stCxn id="760" idx="5"/>
              <a:endCxn id="762" idx="0"/>
            </p:cNvCxnSpPr>
            <p:nvPr/>
          </p:nvCxnSpPr>
          <p:spPr>
            <a:xfrm>
              <a:off x="5271870" y="2270210"/>
              <a:ext cx="272700" cy="373200"/>
            </a:xfrm>
            <a:prstGeom prst="straightConnector1">
              <a:avLst/>
            </a:prstGeom>
            <a:noFill/>
            <a:ln w="9525" cap="flat" cmpd="sng">
              <a:solidFill>
                <a:srgbClr val="4A7DBA"/>
              </a:solidFill>
              <a:prstDash val="solid"/>
              <a:round/>
              <a:headEnd type="none" w="sm" len="sm"/>
              <a:tailEnd type="triangle" w="med" len="med"/>
            </a:ln>
          </p:spPr>
        </p:cxnSp>
        <p:cxnSp>
          <p:nvCxnSpPr>
            <p:cNvPr id="776" name="Google Shape;776;p10"/>
            <p:cNvCxnSpPr>
              <a:stCxn id="761" idx="5"/>
              <a:endCxn id="769" idx="0"/>
            </p:cNvCxnSpPr>
            <p:nvPr/>
          </p:nvCxnSpPr>
          <p:spPr>
            <a:xfrm>
              <a:off x="5951575" y="2270210"/>
              <a:ext cx="234900" cy="381000"/>
            </a:xfrm>
            <a:prstGeom prst="straightConnector1">
              <a:avLst/>
            </a:prstGeom>
            <a:noFill/>
            <a:ln w="9525" cap="flat" cmpd="sng">
              <a:solidFill>
                <a:srgbClr val="4A7DBA"/>
              </a:solidFill>
              <a:prstDash val="solid"/>
              <a:round/>
              <a:headEnd type="none" w="sm" len="sm"/>
              <a:tailEnd type="triangle" w="med" len="med"/>
            </a:ln>
          </p:spPr>
        </p:cxnSp>
      </p:grpSp>
      <p:sp>
        <p:nvSpPr>
          <p:cNvPr id="777" name="Google Shape;777;p10"/>
          <p:cNvSpPr/>
          <p:nvPr/>
        </p:nvSpPr>
        <p:spPr>
          <a:xfrm>
            <a:off x="5554079" y="5029200"/>
            <a:ext cx="358992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7030A0"/>
                </a:solidFill>
                <a:latin typeface="Calibri"/>
                <a:ea typeface="Calibri"/>
                <a:cs typeface="Calibri"/>
                <a:sym typeface="Calibri"/>
              </a:rPr>
              <a:t>C(1-2-5) = 70 + 125 =195</a:t>
            </a:r>
            <a:endParaRPr/>
          </a:p>
          <a:p>
            <a:pPr marL="0" marR="0" lvl="0" indent="0" algn="l" rtl="0">
              <a:spcBef>
                <a:spcPts val="0"/>
              </a:spcBef>
              <a:spcAft>
                <a:spcPts val="0"/>
              </a:spcAft>
              <a:buNone/>
            </a:pPr>
            <a:r>
              <a:rPr lang="en-US" sz="1800" b="1">
                <a:solidFill>
                  <a:srgbClr val="7030A0"/>
                </a:solidFill>
                <a:latin typeface="Calibri"/>
                <a:ea typeface="Calibri"/>
                <a:cs typeface="Calibri"/>
                <a:sym typeface="Calibri"/>
              </a:rPr>
              <a:t>Expanded : 4</a:t>
            </a:r>
            <a:endParaRPr/>
          </a:p>
          <a:p>
            <a:pPr marL="0" marR="0" lvl="0" indent="0" algn="l" rtl="0">
              <a:spcBef>
                <a:spcPts val="0"/>
              </a:spcBef>
              <a:spcAft>
                <a:spcPts val="0"/>
              </a:spcAft>
              <a:buNone/>
            </a:pPr>
            <a:r>
              <a:rPr lang="en-US" sz="1800" b="1">
                <a:solidFill>
                  <a:srgbClr val="7030A0"/>
                </a:solidFill>
                <a:latin typeface="Calibri"/>
                <a:ea typeface="Calibri"/>
                <a:cs typeface="Calibri"/>
                <a:sym typeface="Calibri"/>
              </a:rPr>
              <a:t>Generated : 10 </a:t>
            </a:r>
            <a:endParaRPr/>
          </a:p>
          <a:p>
            <a:pPr marL="0" marR="0" lvl="0" indent="0" algn="l" rtl="0">
              <a:spcBef>
                <a:spcPts val="0"/>
              </a:spcBef>
              <a:spcAft>
                <a:spcPts val="0"/>
              </a:spcAft>
              <a:buNone/>
            </a:pPr>
            <a:r>
              <a:rPr lang="en-US" sz="1800" b="1">
                <a:solidFill>
                  <a:srgbClr val="7030A0"/>
                </a:solidFill>
                <a:latin typeface="Calibri"/>
                <a:ea typeface="Calibri"/>
                <a:cs typeface="Calibri"/>
                <a:sym typeface="Calibri"/>
              </a:rPr>
              <a:t>Max Queue Length : 6</a:t>
            </a:r>
            <a:endParaRPr sz="1800" b="1">
              <a:solidFill>
                <a:srgbClr val="7030A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1"/>
          <p:cNvSpPr txBox="1">
            <a:spLocks noGrp="1"/>
          </p:cNvSpPr>
          <p:nvPr>
            <p:ph type="body" idx="1"/>
          </p:nvPr>
        </p:nvSpPr>
        <p:spPr>
          <a:xfrm>
            <a:off x="304800" y="1493837"/>
            <a:ext cx="8229600" cy="4888302"/>
          </a:xfrm>
          <a:prstGeom prst="rect">
            <a:avLst/>
          </a:prstGeom>
          <a:noFill/>
          <a:ln>
            <a:noFill/>
          </a:ln>
        </p:spPr>
        <p:txBody>
          <a:bodyPr spcFirstLastPara="1" wrap="square" lIns="0" tIns="0" rIns="0" bIns="0" anchor="t" anchorCtr="0">
            <a:normAutofit lnSpcReduction="10000"/>
          </a:bodyPr>
          <a:lstStyle/>
          <a:p>
            <a:pPr marL="257175" marR="0" lvl="0" indent="-257175" algn="l" rtl="0">
              <a:lnSpc>
                <a:spcPct val="100000"/>
              </a:lnSpc>
              <a:spcBef>
                <a:spcPts val="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360"/>
              </a:spcBef>
              <a:spcAft>
                <a:spcPts val="0"/>
              </a:spcAft>
              <a:buClr>
                <a:srgbClr val="101141"/>
              </a:buClr>
              <a:buSzPts val="1800"/>
              <a:buFont typeface="Arial"/>
              <a:buNone/>
            </a:pPr>
            <a:endParaRPr sz="1800">
              <a:latin typeface="Calibri"/>
              <a:ea typeface="Calibri"/>
              <a:cs typeface="Calibri"/>
              <a:sym typeface="Calibri"/>
            </a:endParaRPr>
          </a:p>
          <a:p>
            <a:pPr marL="257175" marR="0" lvl="0" indent="-257175" algn="l" rtl="0">
              <a:lnSpc>
                <a:spcPct val="100000"/>
              </a:lnSpc>
              <a:spcBef>
                <a:spcPts val="480"/>
              </a:spcBef>
              <a:spcAft>
                <a:spcPts val="0"/>
              </a:spcAft>
              <a:buClr>
                <a:srgbClr val="101141"/>
              </a:buClr>
              <a:buSzPts val="2400"/>
              <a:buFont typeface="Arial"/>
              <a:buNone/>
            </a:pPr>
            <a:r>
              <a:rPr lang="en-US" sz="2400">
                <a:latin typeface="Calibri"/>
                <a:ea typeface="Calibri"/>
                <a:cs typeface="Calibri"/>
                <a:sym typeface="Calibri"/>
              </a:rPr>
              <a:t>Why is Space Complexity a big problem? Imagine a problem with</a:t>
            </a:r>
            <a:endParaRPr/>
          </a:p>
          <a:p>
            <a:pPr marL="557213" lvl="1" indent="-214312" algn="l" rtl="0">
              <a:lnSpc>
                <a:spcPct val="100000"/>
              </a:lnSpc>
              <a:spcBef>
                <a:spcPts val="480"/>
              </a:spcBef>
              <a:spcAft>
                <a:spcPts val="0"/>
              </a:spcAft>
              <a:buSzPts val="2400"/>
              <a:buChar char="–"/>
            </a:pPr>
            <a:r>
              <a:rPr lang="en-US" sz="2400">
                <a:latin typeface="Calibri"/>
                <a:ea typeface="Calibri"/>
                <a:cs typeface="Calibri"/>
                <a:sym typeface="Calibri"/>
              </a:rPr>
              <a:t>branching factor b = 10 </a:t>
            </a:r>
            <a:endParaRPr/>
          </a:p>
          <a:p>
            <a:pPr marL="557213" lvl="1" indent="-214312" algn="l" rtl="0">
              <a:lnSpc>
                <a:spcPct val="100000"/>
              </a:lnSpc>
              <a:spcBef>
                <a:spcPts val="480"/>
              </a:spcBef>
              <a:spcAft>
                <a:spcPts val="0"/>
              </a:spcAft>
              <a:buSzPts val="2400"/>
              <a:buChar char="–"/>
            </a:pPr>
            <a:r>
              <a:rPr lang="en-US" sz="2400">
                <a:latin typeface="Calibri"/>
                <a:ea typeface="Calibri"/>
                <a:cs typeface="Calibri"/>
                <a:sym typeface="Calibri"/>
              </a:rPr>
              <a:t>generates 1 million nodes/sec</a:t>
            </a:r>
            <a:endParaRPr/>
          </a:p>
          <a:p>
            <a:pPr marL="557213" lvl="1" indent="-214312" algn="l" rtl="0">
              <a:lnSpc>
                <a:spcPct val="100000"/>
              </a:lnSpc>
              <a:spcBef>
                <a:spcPts val="480"/>
              </a:spcBef>
              <a:spcAft>
                <a:spcPts val="0"/>
              </a:spcAft>
              <a:buSzPts val="2400"/>
              <a:buChar char="–"/>
            </a:pPr>
            <a:r>
              <a:rPr lang="en-US" sz="2400">
                <a:latin typeface="Calibri"/>
                <a:ea typeface="Calibri"/>
                <a:cs typeface="Calibri"/>
                <a:sym typeface="Calibri"/>
              </a:rPr>
              <a:t>Each node requires 1KB</a:t>
            </a:r>
            <a:endParaRPr/>
          </a:p>
        </p:txBody>
      </p:sp>
      <p:sp>
        <p:nvSpPr>
          <p:cNvPr id="783" name="Google Shape;783;p11"/>
          <p:cNvSpPr txBox="1">
            <a:spLocks noGrp="1"/>
          </p:cNvSpPr>
          <p:nvPr>
            <p:ph type="title" idx="4294967295"/>
          </p:nvPr>
        </p:nvSpPr>
        <p:spPr>
          <a:xfrm>
            <a:off x="138624" y="381001"/>
            <a:ext cx="7862376" cy="533400"/>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None/>
            </a:pPr>
            <a:r>
              <a:rPr lang="en-US" sz="2400" b="1">
                <a:solidFill>
                  <a:srgbClr val="C00000"/>
                </a:solidFill>
              </a:rPr>
              <a:t>Breadth First Search – Evaluation</a:t>
            </a:r>
            <a:endParaRPr/>
          </a:p>
        </p:txBody>
      </p:sp>
      <p:pic>
        <p:nvPicPr>
          <p:cNvPr id="784" name="Google Shape;784;p11"/>
          <p:cNvPicPr preferRelativeResize="0"/>
          <p:nvPr/>
        </p:nvPicPr>
        <p:blipFill rotWithShape="1">
          <a:blip r:embed="rId3">
            <a:alphaModFix/>
          </a:blip>
          <a:srcRect/>
          <a:stretch/>
        </p:blipFill>
        <p:spPr>
          <a:xfrm>
            <a:off x="151762" y="1459678"/>
            <a:ext cx="7991128" cy="27410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12"/>
          <p:cNvSpPr txBox="1">
            <a:spLocks noGrp="1"/>
          </p:cNvSpPr>
          <p:nvPr>
            <p:ph type="body" idx="1"/>
          </p:nvPr>
        </p:nvSpPr>
        <p:spPr>
          <a:xfrm>
            <a:off x="533400" y="1493837"/>
            <a:ext cx="8229600" cy="4525963"/>
          </a:xfrm>
          <a:prstGeom prst="rect">
            <a:avLst/>
          </a:prstGeom>
          <a:blipFill rotWithShape="1">
            <a:blip r:embed="rId3">
              <a:alphaModFix/>
            </a:blip>
            <a:stretch>
              <a:fillRect l="-665" t="-1210" b="-1748"/>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
        <p:nvSpPr>
          <p:cNvPr id="790" name="Google Shape;790;p12"/>
          <p:cNvSpPr txBox="1">
            <a:spLocks noGrp="1"/>
          </p:cNvSpPr>
          <p:nvPr>
            <p:ph type="title" idx="4294967295"/>
          </p:nvPr>
        </p:nvSpPr>
        <p:spPr>
          <a:xfrm>
            <a:off x="304800" y="168274"/>
            <a:ext cx="78867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Calibri"/>
              <a:buNone/>
            </a:pPr>
            <a:r>
              <a:rPr lang="en-US" sz="2400" b="1">
                <a:solidFill>
                  <a:srgbClr val="C00000"/>
                </a:solidFill>
              </a:rPr>
              <a:t>Breadth First Search – Evaluation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000"/>
              <a:buFont typeface="Arial"/>
              <a:buChar char="•"/>
            </a:pPr>
            <a:r>
              <a:rPr lang="en-US" sz="2000">
                <a:latin typeface="Calibri"/>
                <a:ea typeface="Calibri"/>
                <a:cs typeface="Calibri"/>
                <a:sym typeface="Calibri"/>
              </a:rPr>
              <a:t>Instead of expanding the shallowest node, Uniform-Cost search expands the node n with the lowest path cost g(n)</a:t>
            </a:r>
            <a:endParaRPr/>
          </a:p>
          <a:p>
            <a:pPr marL="342900" lvl="0" indent="-215900" algn="l" rtl="0">
              <a:lnSpc>
                <a:spcPct val="150000"/>
              </a:lnSpc>
              <a:spcBef>
                <a:spcPts val="0"/>
              </a:spcBef>
              <a:spcAft>
                <a:spcPts val="0"/>
              </a:spcAft>
              <a:buSzPts val="2000"/>
              <a:buFont typeface="Arial"/>
              <a:buNone/>
            </a:pPr>
            <a:endParaRPr sz="2000">
              <a:latin typeface="Calibri"/>
              <a:ea typeface="Calibri"/>
              <a:cs typeface="Calibri"/>
              <a:sym typeface="Calibri"/>
            </a:endParaRPr>
          </a:p>
          <a:p>
            <a:pPr marL="342900" lvl="0" indent="-342900" algn="l" rtl="0">
              <a:lnSpc>
                <a:spcPct val="150000"/>
              </a:lnSpc>
              <a:spcBef>
                <a:spcPts val="0"/>
              </a:spcBef>
              <a:spcAft>
                <a:spcPts val="0"/>
              </a:spcAft>
              <a:buSzPts val="2000"/>
              <a:buFont typeface="Arial"/>
              <a:buChar char="•"/>
            </a:pPr>
            <a:r>
              <a:rPr lang="en-US" sz="2000">
                <a:latin typeface="Calibri"/>
                <a:ea typeface="Calibri"/>
                <a:cs typeface="Calibri"/>
                <a:sym typeface="Calibri"/>
              </a:rPr>
              <a:t>Sorting the Frontier as a priority queue ordered by g(n)</a:t>
            </a:r>
            <a:endParaRPr/>
          </a:p>
          <a:p>
            <a:pPr marL="342900" lvl="0" indent="-215900" algn="l" rtl="0">
              <a:lnSpc>
                <a:spcPct val="150000"/>
              </a:lnSpc>
              <a:spcBef>
                <a:spcPts val="0"/>
              </a:spcBef>
              <a:spcAft>
                <a:spcPts val="0"/>
              </a:spcAft>
              <a:buSzPts val="2000"/>
              <a:buFont typeface="Arial"/>
              <a:buNone/>
            </a:pPr>
            <a:endParaRPr sz="2000">
              <a:latin typeface="Calibri"/>
              <a:ea typeface="Calibri"/>
              <a:cs typeface="Calibri"/>
              <a:sym typeface="Calibri"/>
            </a:endParaRPr>
          </a:p>
          <a:p>
            <a:pPr marL="342900" lvl="0" indent="-342900" algn="l" rtl="0">
              <a:lnSpc>
                <a:spcPct val="150000"/>
              </a:lnSpc>
              <a:spcBef>
                <a:spcPts val="0"/>
              </a:spcBef>
              <a:spcAft>
                <a:spcPts val="0"/>
              </a:spcAft>
              <a:buSzPts val="2000"/>
              <a:buFont typeface="Arial"/>
              <a:buChar char="•"/>
            </a:pPr>
            <a:r>
              <a:rPr lang="en-US" sz="2000">
                <a:latin typeface="Calibri"/>
                <a:ea typeface="Calibri"/>
                <a:cs typeface="Calibri"/>
                <a:sym typeface="Calibri"/>
              </a:rPr>
              <a:t>Goal test is applied during expansion</a:t>
            </a:r>
            <a:endParaRPr/>
          </a:p>
          <a:p>
            <a:pPr marL="742950" lvl="1" indent="-285750" algn="l" rtl="0">
              <a:lnSpc>
                <a:spcPct val="150000"/>
              </a:lnSpc>
              <a:spcBef>
                <a:spcPts val="0"/>
              </a:spcBef>
              <a:spcAft>
                <a:spcPts val="0"/>
              </a:spcAft>
              <a:buClr>
                <a:schemeClr val="dk1"/>
              </a:buClr>
              <a:buSzPts val="2000"/>
              <a:buChar char="–"/>
            </a:pPr>
            <a:r>
              <a:rPr lang="en-US" sz="2000">
                <a:latin typeface="Calibri"/>
                <a:ea typeface="Calibri"/>
                <a:cs typeface="Calibri"/>
                <a:sym typeface="Calibri"/>
              </a:rPr>
              <a:t>The goal node if generated may not be on the optimal path</a:t>
            </a:r>
            <a:endParaRPr/>
          </a:p>
          <a:p>
            <a:pPr marL="742950" lvl="1" indent="-285750" algn="l" rtl="0">
              <a:lnSpc>
                <a:spcPct val="150000"/>
              </a:lnSpc>
              <a:spcBef>
                <a:spcPts val="0"/>
              </a:spcBef>
              <a:spcAft>
                <a:spcPts val="0"/>
              </a:spcAft>
              <a:buClr>
                <a:schemeClr val="dk1"/>
              </a:buClr>
              <a:buSzPts val="2000"/>
              <a:buChar char="–"/>
            </a:pPr>
            <a:r>
              <a:rPr lang="en-US" sz="2000">
                <a:latin typeface="Calibri"/>
                <a:ea typeface="Calibri"/>
                <a:cs typeface="Calibri"/>
                <a:sym typeface="Calibri"/>
              </a:rPr>
              <a:t>Find a better path to a node on the Frontier</a:t>
            </a:r>
            <a:endParaRPr/>
          </a:p>
        </p:txBody>
      </p:sp>
      <p:sp>
        <p:nvSpPr>
          <p:cNvPr id="796" name="Google Shape;796;p13"/>
          <p:cNvSpPr txBox="1">
            <a:spLocks noGrp="1"/>
          </p:cNvSpPr>
          <p:nvPr>
            <p:ph type="title" idx="4294967295"/>
          </p:nvPr>
        </p:nvSpPr>
        <p:spPr>
          <a:xfrm>
            <a:off x="304800" y="0"/>
            <a:ext cx="72771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Calibri"/>
              <a:buNone/>
            </a:pPr>
            <a:r>
              <a:rPr lang="en-US" sz="2400" b="1">
                <a:solidFill>
                  <a:srgbClr val="C00000"/>
                </a:solidFill>
              </a:rPr>
              <a:t>Uniform Cost Search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pic>
        <p:nvPicPr>
          <p:cNvPr id="801" name="Google Shape;801;p14"/>
          <p:cNvPicPr preferRelativeResize="0">
            <a:picLocks noGrp="1"/>
          </p:cNvPicPr>
          <p:nvPr>
            <p:ph type="body" idx="1"/>
          </p:nvPr>
        </p:nvPicPr>
        <p:blipFill rotWithShape="1">
          <a:blip r:embed="rId3">
            <a:alphaModFix/>
          </a:blip>
          <a:srcRect/>
          <a:stretch/>
        </p:blipFill>
        <p:spPr>
          <a:xfrm>
            <a:off x="-23648" y="1695943"/>
            <a:ext cx="4396984" cy="2746758"/>
          </a:xfrm>
          <a:prstGeom prst="rect">
            <a:avLst/>
          </a:prstGeom>
          <a:noFill/>
          <a:ln>
            <a:noFill/>
          </a:ln>
        </p:spPr>
      </p:pic>
      <p:sp>
        <p:nvSpPr>
          <p:cNvPr id="802" name="Google Shape;802;p14"/>
          <p:cNvSpPr txBox="1">
            <a:spLocks noGrp="1"/>
          </p:cNvSpPr>
          <p:nvPr>
            <p:ph type="title" idx="4294967295"/>
          </p:nvPr>
        </p:nvSpPr>
        <p:spPr>
          <a:xfrm>
            <a:off x="533400" y="365125"/>
            <a:ext cx="73533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Calibri"/>
              <a:buNone/>
            </a:pPr>
            <a:r>
              <a:rPr lang="en-US" sz="2400" b="1">
                <a:solidFill>
                  <a:srgbClr val="C00000"/>
                </a:solidFill>
              </a:rPr>
              <a:t>Uniform Cost Search</a:t>
            </a:r>
            <a:endParaRPr/>
          </a:p>
        </p:txBody>
      </p:sp>
      <p:sp>
        <p:nvSpPr>
          <p:cNvPr id="803" name="Google Shape;803;p14"/>
          <p:cNvSpPr txBox="1"/>
          <p:nvPr/>
        </p:nvSpPr>
        <p:spPr>
          <a:xfrm>
            <a:off x="934107" y="5173061"/>
            <a:ext cx="2886944"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Initial State: 	Sibiu</a:t>
            </a:r>
            <a:endParaRPr/>
          </a:p>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Goal State: 	Bucharest</a:t>
            </a:r>
            <a:endParaRPr/>
          </a:p>
        </p:txBody>
      </p:sp>
      <p:sp>
        <p:nvSpPr>
          <p:cNvPr id="804" name="Google Shape;804;p14"/>
          <p:cNvSpPr txBox="1"/>
          <p:nvPr/>
        </p:nvSpPr>
        <p:spPr>
          <a:xfrm>
            <a:off x="4210050" y="1524000"/>
            <a:ext cx="5037213"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Current State: 	Sibiu</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Frontier: 		[]</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Step: 		Expand Sibiu  </a:t>
            </a:r>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Result:		Generates (“Rimnicu Vilcea” 80)</a:t>
            </a:r>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(“Fagaras”, 99)</a:t>
            </a:r>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Add to Frontier</a:t>
            </a:r>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pic>
        <p:nvPicPr>
          <p:cNvPr id="809" name="Google Shape;809;p15"/>
          <p:cNvPicPr preferRelativeResize="0">
            <a:picLocks noGrp="1"/>
          </p:cNvPicPr>
          <p:nvPr>
            <p:ph type="body" idx="1"/>
          </p:nvPr>
        </p:nvPicPr>
        <p:blipFill rotWithShape="1">
          <a:blip r:embed="rId3">
            <a:alphaModFix/>
          </a:blip>
          <a:srcRect/>
          <a:stretch/>
        </p:blipFill>
        <p:spPr>
          <a:xfrm>
            <a:off x="4762" y="1582026"/>
            <a:ext cx="5143764" cy="3213265"/>
          </a:xfrm>
          <a:prstGeom prst="rect">
            <a:avLst/>
          </a:prstGeom>
          <a:noFill/>
          <a:ln>
            <a:noFill/>
          </a:ln>
        </p:spPr>
      </p:pic>
      <p:sp>
        <p:nvSpPr>
          <p:cNvPr id="810" name="Google Shape;810;p15"/>
          <p:cNvSpPr txBox="1"/>
          <p:nvPr/>
        </p:nvSpPr>
        <p:spPr>
          <a:xfrm>
            <a:off x="934107" y="5173061"/>
            <a:ext cx="2886944"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Initial State: 	Sibiu</a:t>
            </a:r>
            <a:endParaRPr/>
          </a:p>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Goal State: 	Bucharest</a:t>
            </a:r>
            <a:endParaRPr/>
          </a:p>
        </p:txBody>
      </p:sp>
      <p:sp>
        <p:nvSpPr>
          <p:cNvPr id="811" name="Google Shape;811;p15"/>
          <p:cNvSpPr txBox="1"/>
          <p:nvPr/>
        </p:nvSpPr>
        <p:spPr>
          <a:xfrm>
            <a:off x="3943350" y="1729439"/>
            <a:ext cx="5025799"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Current State: 	Sibiu</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Frontier: 		[(“Rimnicu Vilcea” 80)</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(“Fagaras”, 99)]</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Step: 		Expand “Rimnicu Vilcea” (least cost)</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Result:		Generates (“Pitesti”,  177)</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Add to Frontier</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812" name="Google Shape;812;p15"/>
          <p:cNvSpPr txBox="1"/>
          <p:nvPr/>
        </p:nvSpPr>
        <p:spPr>
          <a:xfrm>
            <a:off x="533400" y="365125"/>
            <a:ext cx="73533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C00000"/>
              </a:buClr>
              <a:buSzPts val="2400"/>
              <a:buFont typeface="Calibri"/>
              <a:buNone/>
            </a:pPr>
            <a:r>
              <a:rPr lang="en-US" sz="2400" b="1" i="0" u="none" strike="noStrike" cap="none">
                <a:solidFill>
                  <a:srgbClr val="C00000"/>
                </a:solidFill>
                <a:latin typeface="Calibri"/>
                <a:ea typeface="Calibri"/>
                <a:cs typeface="Calibri"/>
                <a:sym typeface="Calibri"/>
              </a:rPr>
              <a:t>Uniform Cost Search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pic>
        <p:nvPicPr>
          <p:cNvPr id="817" name="Google Shape;817;p16"/>
          <p:cNvPicPr preferRelativeResize="0">
            <a:picLocks noGrp="1"/>
          </p:cNvPicPr>
          <p:nvPr>
            <p:ph type="body" idx="1"/>
          </p:nvPr>
        </p:nvPicPr>
        <p:blipFill rotWithShape="1">
          <a:blip r:embed="rId3">
            <a:alphaModFix/>
          </a:blip>
          <a:srcRect/>
          <a:stretch/>
        </p:blipFill>
        <p:spPr>
          <a:xfrm>
            <a:off x="609600" y="1796833"/>
            <a:ext cx="5143764" cy="3213265"/>
          </a:xfrm>
          <a:prstGeom prst="rect">
            <a:avLst/>
          </a:prstGeom>
          <a:noFill/>
          <a:ln>
            <a:noFill/>
          </a:ln>
        </p:spPr>
      </p:pic>
      <p:sp>
        <p:nvSpPr>
          <p:cNvPr id="818" name="Google Shape;818;p16"/>
          <p:cNvSpPr txBox="1"/>
          <p:nvPr/>
        </p:nvSpPr>
        <p:spPr>
          <a:xfrm>
            <a:off x="934107" y="5173061"/>
            <a:ext cx="2886944"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Initial State: 	Sibiu</a:t>
            </a:r>
            <a:endParaRPr/>
          </a:p>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Goal State: 	Bucharest</a:t>
            </a:r>
            <a:endParaRPr/>
          </a:p>
        </p:txBody>
      </p:sp>
      <p:sp>
        <p:nvSpPr>
          <p:cNvPr id="819" name="Google Shape;819;p16"/>
          <p:cNvSpPr txBox="1"/>
          <p:nvPr/>
        </p:nvSpPr>
        <p:spPr>
          <a:xfrm>
            <a:off x="4495800" y="1580830"/>
            <a:ext cx="4731488" cy="32932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Current State: 	Rimnicu Vilcea (not a Goal state)</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Frontier: 		[ (“Fagaras”, 99)</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(“Pitesti”, 177)]</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Step: 		Expand “Fagaras” (least cost)</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Result:		Generates (“Bucharest”,  310)</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Add to Frontier </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(It’s a Goal State but we won’t </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test during generation)</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820" name="Google Shape;820;p16"/>
          <p:cNvSpPr txBox="1"/>
          <p:nvPr/>
        </p:nvSpPr>
        <p:spPr>
          <a:xfrm>
            <a:off x="457200" y="308307"/>
            <a:ext cx="73533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C00000"/>
              </a:buClr>
              <a:buSzPts val="2400"/>
              <a:buFont typeface="Calibri"/>
              <a:buNone/>
            </a:pPr>
            <a:r>
              <a:rPr lang="en-US" sz="2400" b="1" i="0" u="none" strike="noStrike" cap="none">
                <a:solidFill>
                  <a:srgbClr val="C00000"/>
                </a:solidFill>
                <a:latin typeface="Calibri"/>
                <a:ea typeface="Calibri"/>
                <a:cs typeface="Calibri"/>
                <a:sym typeface="Calibri"/>
              </a:rPr>
              <a:t>Uniform Cost Search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pic>
        <p:nvPicPr>
          <p:cNvPr id="825" name="Google Shape;825;p17"/>
          <p:cNvPicPr preferRelativeResize="0">
            <a:picLocks noGrp="1"/>
          </p:cNvPicPr>
          <p:nvPr>
            <p:ph type="body" idx="1"/>
          </p:nvPr>
        </p:nvPicPr>
        <p:blipFill rotWithShape="1">
          <a:blip r:embed="rId3">
            <a:alphaModFix/>
          </a:blip>
          <a:srcRect/>
          <a:stretch/>
        </p:blipFill>
        <p:spPr>
          <a:xfrm>
            <a:off x="304800" y="1564508"/>
            <a:ext cx="5143764" cy="3213265"/>
          </a:xfrm>
          <a:prstGeom prst="rect">
            <a:avLst/>
          </a:prstGeom>
          <a:noFill/>
          <a:ln>
            <a:noFill/>
          </a:ln>
        </p:spPr>
      </p:pic>
      <p:sp>
        <p:nvSpPr>
          <p:cNvPr id="826" name="Google Shape;826;p17"/>
          <p:cNvSpPr txBox="1">
            <a:spLocks noGrp="1"/>
          </p:cNvSpPr>
          <p:nvPr>
            <p:ph type="title" idx="4294967295"/>
          </p:nvPr>
        </p:nvSpPr>
        <p:spPr>
          <a:xfrm>
            <a:off x="533400" y="365125"/>
            <a:ext cx="73533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Calibri"/>
              <a:buNone/>
            </a:pPr>
            <a:r>
              <a:rPr lang="en-US" sz="2400" b="1">
                <a:solidFill>
                  <a:srgbClr val="C00000"/>
                </a:solidFill>
              </a:rPr>
              <a:t>Uniform Cost Search</a:t>
            </a:r>
            <a:endParaRPr/>
          </a:p>
        </p:txBody>
      </p:sp>
      <p:sp>
        <p:nvSpPr>
          <p:cNvPr id="827" name="Google Shape;827;p17"/>
          <p:cNvSpPr txBox="1"/>
          <p:nvPr/>
        </p:nvSpPr>
        <p:spPr>
          <a:xfrm>
            <a:off x="934107" y="5173061"/>
            <a:ext cx="2886944"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Initial State: 	Sibiu</a:t>
            </a:r>
            <a:endParaRPr/>
          </a:p>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Goal State: 	Bucharest</a:t>
            </a:r>
            <a:endParaRPr/>
          </a:p>
        </p:txBody>
      </p:sp>
      <p:sp>
        <p:nvSpPr>
          <p:cNvPr id="828" name="Google Shape;828;p17"/>
          <p:cNvSpPr txBox="1"/>
          <p:nvPr/>
        </p:nvSpPr>
        <p:spPr>
          <a:xfrm>
            <a:off x="4576579" y="1588320"/>
            <a:ext cx="4586833" cy="32932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Current State: 	Fagaras (not a goal state)</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Frontier: 		[ (“Pitesti”, 177)</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(“Bucharest”, 310)]</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Step: 		Expand “Pitesti” (least cost)</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Result:		Generates (“Bucharest”,  278)</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Replace in Frontier </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(It’s a Goal State but we won’t </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test during generation)</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pic>
        <p:nvPicPr>
          <p:cNvPr id="833" name="Google Shape;833;p18"/>
          <p:cNvPicPr preferRelativeResize="0">
            <a:picLocks noGrp="1"/>
          </p:cNvPicPr>
          <p:nvPr>
            <p:ph type="body" idx="1"/>
          </p:nvPr>
        </p:nvPicPr>
        <p:blipFill rotWithShape="1">
          <a:blip r:embed="rId3">
            <a:alphaModFix/>
          </a:blip>
          <a:srcRect/>
          <a:stretch/>
        </p:blipFill>
        <p:spPr>
          <a:xfrm>
            <a:off x="138017" y="1690688"/>
            <a:ext cx="5143764" cy="3213265"/>
          </a:xfrm>
          <a:prstGeom prst="rect">
            <a:avLst/>
          </a:prstGeom>
          <a:noFill/>
          <a:ln>
            <a:noFill/>
          </a:ln>
        </p:spPr>
      </p:pic>
      <p:sp>
        <p:nvSpPr>
          <p:cNvPr id="834" name="Google Shape;834;p18"/>
          <p:cNvSpPr txBox="1">
            <a:spLocks noGrp="1"/>
          </p:cNvSpPr>
          <p:nvPr>
            <p:ph type="title" idx="4294967295"/>
          </p:nvPr>
        </p:nvSpPr>
        <p:spPr>
          <a:xfrm>
            <a:off x="533400" y="365125"/>
            <a:ext cx="73533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Calibri"/>
              <a:buNone/>
            </a:pPr>
            <a:r>
              <a:rPr lang="en-US" sz="2400" b="1">
                <a:solidFill>
                  <a:srgbClr val="C00000"/>
                </a:solidFill>
              </a:rPr>
              <a:t>Uniform Cost Search</a:t>
            </a:r>
            <a:endParaRPr/>
          </a:p>
        </p:txBody>
      </p:sp>
      <p:sp>
        <p:nvSpPr>
          <p:cNvPr id="835" name="Google Shape;835;p18"/>
          <p:cNvSpPr txBox="1"/>
          <p:nvPr/>
        </p:nvSpPr>
        <p:spPr>
          <a:xfrm>
            <a:off x="934107" y="5173061"/>
            <a:ext cx="2886944"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Initial State: 	Sibiu</a:t>
            </a:r>
            <a:endParaRPr/>
          </a:p>
          <a:p>
            <a:pPr marL="0" marR="0" lvl="0" indent="0" algn="l" rtl="0">
              <a:lnSpc>
                <a:spcPct val="100000"/>
              </a:lnSpc>
              <a:spcBef>
                <a:spcPts val="0"/>
              </a:spcBef>
              <a:spcAft>
                <a:spcPts val="0"/>
              </a:spcAft>
              <a:buClr>
                <a:srgbClr val="000000"/>
              </a:buClr>
              <a:buSzPts val="1650"/>
              <a:buFont typeface="Calibri"/>
              <a:buNone/>
            </a:pPr>
            <a:r>
              <a:rPr lang="en-US" sz="1650" b="0" i="0" u="none" strike="noStrike" cap="none">
                <a:solidFill>
                  <a:srgbClr val="000000"/>
                </a:solidFill>
                <a:latin typeface="Calibri"/>
                <a:ea typeface="Calibri"/>
                <a:cs typeface="Calibri"/>
                <a:sym typeface="Calibri"/>
              </a:rPr>
              <a:t>Goal State: 	Bucharest</a:t>
            </a:r>
            <a:endParaRPr/>
          </a:p>
        </p:txBody>
      </p:sp>
      <p:sp>
        <p:nvSpPr>
          <p:cNvPr id="836" name="Google Shape;836;p18"/>
          <p:cNvSpPr txBox="1"/>
          <p:nvPr/>
        </p:nvSpPr>
        <p:spPr>
          <a:xfrm>
            <a:off x="4953000" y="1690688"/>
            <a:ext cx="3997826" cy="255454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Current State: 	Pitesti (not a goal state)</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Frontier: 		[ (“Bucharest”, 278)]</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Step: 		Expand “Bucharest”</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Result:		No further generation</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as Goal Test satisfied</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Return Solution	</a:t>
            </a:r>
            <a:endParaRPr/>
          </a:p>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grpSp>
        <p:nvGrpSpPr>
          <p:cNvPr id="841" name="Google Shape;841;p19"/>
          <p:cNvGrpSpPr/>
          <p:nvPr/>
        </p:nvGrpSpPr>
        <p:grpSpPr>
          <a:xfrm>
            <a:off x="1229787" y="1441428"/>
            <a:ext cx="2438400" cy="2237662"/>
            <a:chOff x="457200" y="1493837"/>
            <a:chExt cx="2438400" cy="2237662"/>
          </a:xfrm>
        </p:grpSpPr>
        <p:sp>
          <p:nvSpPr>
            <p:cNvPr id="842" name="Google Shape;842;p19"/>
            <p:cNvSpPr/>
            <p:nvPr/>
          </p:nvSpPr>
          <p:spPr>
            <a:xfrm>
              <a:off x="1381760" y="1493837"/>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1</a:t>
              </a:r>
              <a:endParaRPr/>
            </a:p>
          </p:txBody>
        </p:sp>
        <p:sp>
          <p:nvSpPr>
            <p:cNvPr id="843" name="Google Shape;843;p19"/>
            <p:cNvSpPr/>
            <p:nvPr/>
          </p:nvSpPr>
          <p:spPr>
            <a:xfrm>
              <a:off x="457200" y="2372043"/>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2</a:t>
              </a:r>
              <a:endParaRPr/>
            </a:p>
          </p:txBody>
        </p:sp>
        <p:sp>
          <p:nvSpPr>
            <p:cNvPr id="844" name="Google Shape;844;p19"/>
            <p:cNvSpPr/>
            <p:nvPr/>
          </p:nvSpPr>
          <p:spPr>
            <a:xfrm>
              <a:off x="1080731" y="3259383"/>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3</a:t>
              </a:r>
              <a:endParaRPr/>
            </a:p>
          </p:txBody>
        </p:sp>
        <p:sp>
          <p:nvSpPr>
            <p:cNvPr id="845" name="Google Shape;845;p19"/>
            <p:cNvSpPr/>
            <p:nvPr/>
          </p:nvSpPr>
          <p:spPr>
            <a:xfrm>
              <a:off x="2286000" y="3202144"/>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846" name="Google Shape;846;p19"/>
            <p:cNvSpPr/>
            <p:nvPr/>
          </p:nvSpPr>
          <p:spPr>
            <a:xfrm>
              <a:off x="2590800" y="2133600"/>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cxnSp>
          <p:nvCxnSpPr>
            <p:cNvPr id="847" name="Google Shape;847;p19"/>
            <p:cNvCxnSpPr>
              <a:stCxn id="842" idx="2"/>
              <a:endCxn id="843" idx="7"/>
            </p:cNvCxnSpPr>
            <p:nvPr/>
          </p:nvCxnSpPr>
          <p:spPr>
            <a:xfrm flipH="1">
              <a:off x="717260" y="1684337"/>
              <a:ext cx="664500" cy="743400"/>
            </a:xfrm>
            <a:prstGeom prst="straightConnector1">
              <a:avLst/>
            </a:prstGeom>
            <a:noFill/>
            <a:ln w="9525" cap="flat" cmpd="sng">
              <a:solidFill>
                <a:srgbClr val="4A7DBA"/>
              </a:solidFill>
              <a:prstDash val="solid"/>
              <a:round/>
              <a:headEnd type="none" w="sm" len="sm"/>
              <a:tailEnd type="triangle" w="med" len="med"/>
            </a:ln>
          </p:spPr>
        </p:cxnSp>
        <p:cxnSp>
          <p:nvCxnSpPr>
            <p:cNvPr id="848" name="Google Shape;848;p19"/>
            <p:cNvCxnSpPr>
              <a:stCxn id="842" idx="4"/>
              <a:endCxn id="844" idx="0"/>
            </p:cNvCxnSpPr>
            <p:nvPr/>
          </p:nvCxnSpPr>
          <p:spPr>
            <a:xfrm flipH="1">
              <a:off x="1233260" y="1874837"/>
              <a:ext cx="300900" cy="1384500"/>
            </a:xfrm>
            <a:prstGeom prst="straightConnector1">
              <a:avLst/>
            </a:prstGeom>
            <a:noFill/>
            <a:ln w="9525" cap="flat" cmpd="sng">
              <a:solidFill>
                <a:srgbClr val="4A7DBA"/>
              </a:solidFill>
              <a:prstDash val="solid"/>
              <a:round/>
              <a:headEnd type="none" w="sm" len="sm"/>
              <a:tailEnd type="triangle" w="med" len="med"/>
            </a:ln>
          </p:spPr>
        </p:cxnSp>
        <p:cxnSp>
          <p:nvCxnSpPr>
            <p:cNvPr id="849" name="Google Shape;849;p19"/>
            <p:cNvCxnSpPr>
              <a:stCxn id="842" idx="4"/>
              <a:endCxn id="845" idx="1"/>
            </p:cNvCxnSpPr>
            <p:nvPr/>
          </p:nvCxnSpPr>
          <p:spPr>
            <a:xfrm>
              <a:off x="1534160" y="1874837"/>
              <a:ext cx="796500" cy="1383000"/>
            </a:xfrm>
            <a:prstGeom prst="straightConnector1">
              <a:avLst/>
            </a:prstGeom>
            <a:noFill/>
            <a:ln w="9525" cap="flat" cmpd="sng">
              <a:solidFill>
                <a:srgbClr val="4A7DBA"/>
              </a:solidFill>
              <a:prstDash val="solid"/>
              <a:round/>
              <a:headEnd type="none" w="sm" len="sm"/>
              <a:tailEnd type="triangle" w="med" len="med"/>
            </a:ln>
          </p:spPr>
        </p:cxnSp>
        <p:cxnSp>
          <p:nvCxnSpPr>
            <p:cNvPr id="850" name="Google Shape;850;p19"/>
            <p:cNvCxnSpPr>
              <a:stCxn id="843" idx="5"/>
              <a:endCxn id="844" idx="2"/>
            </p:cNvCxnSpPr>
            <p:nvPr/>
          </p:nvCxnSpPr>
          <p:spPr>
            <a:xfrm>
              <a:off x="717363" y="2697247"/>
              <a:ext cx="363300" cy="752700"/>
            </a:xfrm>
            <a:prstGeom prst="straightConnector1">
              <a:avLst/>
            </a:prstGeom>
            <a:noFill/>
            <a:ln w="9525" cap="flat" cmpd="sng">
              <a:solidFill>
                <a:srgbClr val="4A7DBA"/>
              </a:solidFill>
              <a:prstDash val="solid"/>
              <a:round/>
              <a:headEnd type="none" w="sm" len="sm"/>
              <a:tailEnd type="triangle" w="med" len="med"/>
            </a:ln>
          </p:spPr>
        </p:cxnSp>
        <p:cxnSp>
          <p:nvCxnSpPr>
            <p:cNvPr id="851" name="Google Shape;851;p19"/>
            <p:cNvCxnSpPr>
              <a:stCxn id="843" idx="6"/>
              <a:endCxn id="845" idx="2"/>
            </p:cNvCxnSpPr>
            <p:nvPr/>
          </p:nvCxnSpPr>
          <p:spPr>
            <a:xfrm>
              <a:off x="762000" y="2562543"/>
              <a:ext cx="1524000" cy="830100"/>
            </a:xfrm>
            <a:prstGeom prst="straightConnector1">
              <a:avLst/>
            </a:prstGeom>
            <a:noFill/>
            <a:ln w="9525" cap="flat" cmpd="sng">
              <a:solidFill>
                <a:srgbClr val="4A7DBA"/>
              </a:solidFill>
              <a:prstDash val="solid"/>
              <a:round/>
              <a:headEnd type="none" w="sm" len="sm"/>
              <a:tailEnd type="triangle" w="med" len="med"/>
            </a:ln>
          </p:spPr>
        </p:cxnSp>
        <p:cxnSp>
          <p:nvCxnSpPr>
            <p:cNvPr id="852" name="Google Shape;852;p19"/>
            <p:cNvCxnSpPr>
              <a:stCxn id="843" idx="6"/>
              <a:endCxn id="846" idx="2"/>
            </p:cNvCxnSpPr>
            <p:nvPr/>
          </p:nvCxnSpPr>
          <p:spPr>
            <a:xfrm rot="10800000" flipH="1">
              <a:off x="762000" y="2324043"/>
              <a:ext cx="1828800" cy="238500"/>
            </a:xfrm>
            <a:prstGeom prst="straightConnector1">
              <a:avLst/>
            </a:prstGeom>
            <a:noFill/>
            <a:ln w="9525" cap="flat" cmpd="sng">
              <a:solidFill>
                <a:srgbClr val="4A7DBA"/>
              </a:solidFill>
              <a:prstDash val="solid"/>
              <a:round/>
              <a:headEnd type="none" w="sm" len="sm"/>
              <a:tailEnd type="triangle" w="med" len="med"/>
            </a:ln>
          </p:spPr>
        </p:cxnSp>
        <p:cxnSp>
          <p:nvCxnSpPr>
            <p:cNvPr id="853" name="Google Shape;853;p19"/>
            <p:cNvCxnSpPr>
              <a:stCxn id="844" idx="6"/>
              <a:endCxn id="845" idx="3"/>
            </p:cNvCxnSpPr>
            <p:nvPr/>
          </p:nvCxnSpPr>
          <p:spPr>
            <a:xfrm>
              <a:off x="1385531" y="3449883"/>
              <a:ext cx="945000" cy="77400"/>
            </a:xfrm>
            <a:prstGeom prst="straightConnector1">
              <a:avLst/>
            </a:prstGeom>
            <a:noFill/>
            <a:ln w="9525" cap="flat" cmpd="sng">
              <a:solidFill>
                <a:srgbClr val="4A7DBA"/>
              </a:solidFill>
              <a:prstDash val="solid"/>
              <a:round/>
              <a:headEnd type="none" w="sm" len="sm"/>
              <a:tailEnd type="triangle" w="med" len="med"/>
            </a:ln>
          </p:spPr>
        </p:cxnSp>
        <p:cxnSp>
          <p:nvCxnSpPr>
            <p:cNvPr id="854" name="Google Shape;854;p19"/>
            <p:cNvCxnSpPr>
              <a:stCxn id="844" idx="7"/>
              <a:endCxn id="846" idx="3"/>
            </p:cNvCxnSpPr>
            <p:nvPr/>
          </p:nvCxnSpPr>
          <p:spPr>
            <a:xfrm rot="10800000" flipH="1">
              <a:off x="1340894" y="2458679"/>
              <a:ext cx="1294500" cy="856500"/>
            </a:xfrm>
            <a:prstGeom prst="straightConnector1">
              <a:avLst/>
            </a:prstGeom>
            <a:noFill/>
            <a:ln w="9525" cap="flat" cmpd="sng">
              <a:solidFill>
                <a:srgbClr val="4A7DBA"/>
              </a:solidFill>
              <a:prstDash val="solid"/>
              <a:round/>
              <a:headEnd type="none" w="sm" len="sm"/>
              <a:tailEnd type="triangle" w="med" len="med"/>
            </a:ln>
          </p:spPr>
        </p:cxnSp>
        <p:cxnSp>
          <p:nvCxnSpPr>
            <p:cNvPr id="855" name="Google Shape;855;p19"/>
            <p:cNvCxnSpPr>
              <a:stCxn id="845" idx="7"/>
              <a:endCxn id="846" idx="5"/>
            </p:cNvCxnSpPr>
            <p:nvPr/>
          </p:nvCxnSpPr>
          <p:spPr>
            <a:xfrm rot="10800000" flipH="1">
              <a:off x="2546163" y="2458740"/>
              <a:ext cx="304800" cy="799200"/>
            </a:xfrm>
            <a:prstGeom prst="straightConnector1">
              <a:avLst/>
            </a:prstGeom>
            <a:noFill/>
            <a:ln w="9525" cap="flat" cmpd="sng">
              <a:solidFill>
                <a:srgbClr val="4A7DBA"/>
              </a:solidFill>
              <a:prstDash val="solid"/>
              <a:round/>
              <a:headEnd type="none" w="sm" len="sm"/>
              <a:tailEnd type="triangle" w="med" len="med"/>
            </a:ln>
          </p:spPr>
        </p:cxnSp>
        <p:cxnSp>
          <p:nvCxnSpPr>
            <p:cNvPr id="856" name="Google Shape;856;p19"/>
            <p:cNvCxnSpPr>
              <a:stCxn id="846" idx="0"/>
              <a:endCxn id="842" idx="6"/>
            </p:cNvCxnSpPr>
            <p:nvPr/>
          </p:nvCxnSpPr>
          <p:spPr>
            <a:xfrm rot="10800000">
              <a:off x="1686600" y="1684200"/>
              <a:ext cx="1056600" cy="449400"/>
            </a:xfrm>
            <a:prstGeom prst="straightConnector1">
              <a:avLst/>
            </a:prstGeom>
            <a:noFill/>
            <a:ln w="9525" cap="flat" cmpd="sng">
              <a:solidFill>
                <a:srgbClr val="4A7DBA"/>
              </a:solidFill>
              <a:prstDash val="solid"/>
              <a:round/>
              <a:headEnd type="none" w="sm" len="sm"/>
              <a:tailEnd type="triangle" w="med" len="med"/>
            </a:ln>
          </p:spPr>
        </p:cxnSp>
        <p:sp>
          <p:nvSpPr>
            <p:cNvPr id="857" name="Google Shape;857;p19"/>
            <p:cNvSpPr txBox="1"/>
            <p:nvPr/>
          </p:nvSpPr>
          <p:spPr>
            <a:xfrm>
              <a:off x="790108" y="1925553"/>
              <a:ext cx="34073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70</a:t>
              </a:r>
              <a:endParaRPr/>
            </a:p>
          </p:txBody>
        </p:sp>
        <p:sp>
          <p:nvSpPr>
            <p:cNvPr id="858" name="Google Shape;858;p19"/>
            <p:cNvSpPr txBox="1"/>
            <p:nvPr/>
          </p:nvSpPr>
          <p:spPr>
            <a:xfrm>
              <a:off x="1216930" y="2037227"/>
              <a:ext cx="45168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125</a:t>
              </a:r>
              <a:endParaRPr/>
            </a:p>
          </p:txBody>
        </p:sp>
        <p:sp>
          <p:nvSpPr>
            <p:cNvPr id="859" name="Google Shape;859;p19"/>
            <p:cNvSpPr txBox="1"/>
            <p:nvPr/>
          </p:nvSpPr>
          <p:spPr>
            <a:xfrm>
              <a:off x="1642277" y="2138870"/>
              <a:ext cx="47516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100</a:t>
              </a:r>
              <a:endParaRPr/>
            </a:p>
          </p:txBody>
        </p:sp>
        <p:sp>
          <p:nvSpPr>
            <p:cNvPr id="860" name="Google Shape;860;p19"/>
            <p:cNvSpPr txBox="1"/>
            <p:nvPr/>
          </p:nvSpPr>
          <p:spPr>
            <a:xfrm>
              <a:off x="585806" y="2891646"/>
              <a:ext cx="34073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50</a:t>
              </a:r>
              <a:endParaRPr/>
            </a:p>
          </p:txBody>
        </p:sp>
        <p:sp>
          <p:nvSpPr>
            <p:cNvPr id="861" name="Google Shape;861;p19"/>
            <p:cNvSpPr txBox="1"/>
            <p:nvPr/>
          </p:nvSpPr>
          <p:spPr>
            <a:xfrm>
              <a:off x="860517" y="2667837"/>
              <a:ext cx="413479"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75</a:t>
              </a:r>
              <a:endParaRPr/>
            </a:p>
          </p:txBody>
        </p:sp>
        <p:sp>
          <p:nvSpPr>
            <p:cNvPr id="862" name="Google Shape;862;p19"/>
            <p:cNvSpPr txBox="1"/>
            <p:nvPr/>
          </p:nvSpPr>
          <p:spPr>
            <a:xfrm>
              <a:off x="860518" y="2349553"/>
              <a:ext cx="43196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125</a:t>
              </a:r>
              <a:endParaRPr/>
            </a:p>
          </p:txBody>
        </p:sp>
        <p:sp>
          <p:nvSpPr>
            <p:cNvPr id="863" name="Google Shape;863;p19"/>
            <p:cNvSpPr txBox="1"/>
            <p:nvPr/>
          </p:nvSpPr>
          <p:spPr>
            <a:xfrm>
              <a:off x="2528197" y="2839804"/>
              <a:ext cx="34073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50</a:t>
              </a:r>
              <a:endParaRPr/>
            </a:p>
          </p:txBody>
        </p:sp>
        <p:sp>
          <p:nvSpPr>
            <p:cNvPr id="864" name="Google Shape;864;p19"/>
            <p:cNvSpPr txBox="1"/>
            <p:nvPr/>
          </p:nvSpPr>
          <p:spPr>
            <a:xfrm>
              <a:off x="1427479" y="3469889"/>
              <a:ext cx="47516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100</a:t>
              </a:r>
              <a:endParaRPr/>
            </a:p>
          </p:txBody>
        </p:sp>
        <p:sp>
          <p:nvSpPr>
            <p:cNvPr id="865" name="Google Shape;865;p19"/>
            <p:cNvSpPr txBox="1"/>
            <p:nvPr/>
          </p:nvSpPr>
          <p:spPr>
            <a:xfrm>
              <a:off x="2005777" y="2558574"/>
              <a:ext cx="47516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125</a:t>
              </a:r>
              <a:endParaRPr/>
            </a:p>
          </p:txBody>
        </p:sp>
        <p:sp>
          <p:nvSpPr>
            <p:cNvPr id="866" name="Google Shape;866;p19"/>
            <p:cNvSpPr txBox="1"/>
            <p:nvPr/>
          </p:nvSpPr>
          <p:spPr>
            <a:xfrm>
              <a:off x="2274908" y="1772772"/>
              <a:ext cx="34073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75</a:t>
              </a:r>
              <a:endParaRPr/>
            </a:p>
          </p:txBody>
        </p:sp>
      </p:grpSp>
      <p:sp>
        <p:nvSpPr>
          <p:cNvPr id="867" name="Google Shape;867;p19"/>
          <p:cNvSpPr txBox="1">
            <a:spLocks noGrp="1"/>
          </p:cNvSpPr>
          <p:nvPr>
            <p:ph type="body" idx="2"/>
          </p:nvPr>
        </p:nvSpPr>
        <p:spPr>
          <a:xfrm>
            <a:off x="281006" y="14241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rgbClr val="C00000"/>
              </a:buClr>
              <a:buSzPts val="2400"/>
              <a:buNone/>
            </a:pPr>
            <a:r>
              <a:rPr lang="en-US" sz="2400">
                <a:solidFill>
                  <a:srgbClr val="C00000"/>
                </a:solidFill>
                <a:latin typeface="Calibri"/>
                <a:ea typeface="Calibri"/>
                <a:cs typeface="Calibri"/>
                <a:sym typeface="Calibri"/>
              </a:rPr>
              <a:t>UCS</a:t>
            </a:r>
            <a:endParaRPr sz="2400">
              <a:solidFill>
                <a:srgbClr val="C00000"/>
              </a:solidFill>
              <a:latin typeface="Calibri"/>
              <a:ea typeface="Calibri"/>
              <a:cs typeface="Calibri"/>
              <a:sym typeface="Calibri"/>
            </a:endParaRPr>
          </a:p>
        </p:txBody>
      </p:sp>
      <p:sp>
        <p:nvSpPr>
          <p:cNvPr id="868" name="Google Shape;868;p19"/>
          <p:cNvSpPr txBox="1"/>
          <p:nvPr/>
        </p:nvSpPr>
        <p:spPr>
          <a:xfrm>
            <a:off x="618131" y="3725202"/>
            <a:ext cx="8211652"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(1 2 : 70)</a:t>
            </a:r>
            <a:r>
              <a:rPr lang="en-US" sz="1400" b="0" i="0" u="none" strike="noStrike" cap="none">
                <a:solidFill>
                  <a:srgbClr val="000000"/>
                </a:solidFill>
                <a:latin typeface="Arial"/>
                <a:ea typeface="Arial"/>
                <a:cs typeface="Arial"/>
                <a:sym typeface="Arial"/>
              </a:rPr>
              <a:t> (1 4 : 100) (1 3 : 125)</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TEST-F</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(1 4 : 100)</a:t>
            </a:r>
            <a:r>
              <a:rPr lang="en-US" sz="1400" b="0" i="0" u="none" strike="noStrike" cap="none">
                <a:solidFill>
                  <a:srgbClr val="000000"/>
                </a:solidFill>
                <a:latin typeface="Arial"/>
                <a:ea typeface="Arial"/>
                <a:cs typeface="Arial"/>
                <a:sym typeface="Arial"/>
              </a:rPr>
              <a:t> (1 2 3 :120)(1 3 : 125) (1 2 4 : 145) </a:t>
            </a:r>
            <a:r>
              <a:rPr lang="en-US" sz="1400" b="0" i="0" u="none" strike="noStrike" cap="none">
                <a:solidFill>
                  <a:srgbClr val="00B050"/>
                </a:solidFill>
                <a:latin typeface="Arial"/>
                <a:ea typeface="Arial"/>
                <a:cs typeface="Arial"/>
                <a:sym typeface="Arial"/>
              </a:rPr>
              <a:t>(1 2 5 : 195)</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TEST-F</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(1 2 3 :120)</a:t>
            </a:r>
            <a:r>
              <a:rPr lang="en-US" sz="1400" b="0" i="0" u="none" strike="noStrike" cap="none">
                <a:solidFill>
                  <a:srgbClr val="000000"/>
                </a:solidFill>
                <a:latin typeface="Arial"/>
                <a:ea typeface="Arial"/>
                <a:cs typeface="Arial"/>
                <a:sym typeface="Arial"/>
              </a:rPr>
              <a:t>(1 3 : 125) (1 2 4 : 145) </a:t>
            </a:r>
            <a:r>
              <a:rPr lang="en-US" sz="1400" b="0" i="0" u="none" strike="noStrike" cap="none">
                <a:solidFill>
                  <a:srgbClr val="00B050"/>
                </a:solidFill>
                <a:latin typeface="Arial"/>
                <a:ea typeface="Arial"/>
                <a:cs typeface="Arial"/>
                <a:sym typeface="Arial"/>
              </a:rPr>
              <a:t>(1 4 5: 150)(1 2 5 : 195)</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TEST-F</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(1 3 : 125) </a:t>
            </a:r>
            <a:r>
              <a:rPr lang="en-US" sz="1400" b="0" i="0" u="none" strike="noStrike" cap="none">
                <a:solidFill>
                  <a:srgbClr val="000000"/>
                </a:solidFill>
                <a:latin typeface="Arial"/>
                <a:ea typeface="Arial"/>
                <a:cs typeface="Arial"/>
                <a:sym typeface="Arial"/>
              </a:rPr>
              <a:t>(1 2 4 : 145) </a:t>
            </a:r>
            <a:r>
              <a:rPr lang="en-US" sz="1400" b="0" i="0" u="none" strike="noStrike" cap="none">
                <a:solidFill>
                  <a:srgbClr val="00B050"/>
                </a:solidFill>
                <a:latin typeface="Arial"/>
                <a:ea typeface="Arial"/>
                <a:cs typeface="Arial"/>
                <a:sym typeface="Arial"/>
              </a:rPr>
              <a:t>(1 4 5: 150) </a:t>
            </a:r>
            <a:r>
              <a:rPr lang="en-US" sz="1400" b="0" i="0" u="none" strike="noStrike" cap="none">
                <a:solidFill>
                  <a:srgbClr val="000000"/>
                </a:solidFill>
                <a:latin typeface="Arial"/>
                <a:ea typeface="Arial"/>
                <a:cs typeface="Arial"/>
                <a:sym typeface="Arial"/>
              </a:rPr>
              <a:t>(1 2 3 4:170) </a:t>
            </a:r>
            <a:r>
              <a:rPr lang="en-US" sz="1400" b="0" i="0" u="none" strike="noStrike" cap="none">
                <a:solidFill>
                  <a:srgbClr val="00B050"/>
                </a:solidFill>
                <a:latin typeface="Arial"/>
                <a:ea typeface="Arial"/>
                <a:cs typeface="Arial"/>
                <a:sym typeface="Arial"/>
              </a:rPr>
              <a:t>(</a:t>
            </a:r>
            <a:r>
              <a:rPr lang="en-US" sz="1400" b="0" i="0" u="none" strike="noStrike" cap="none">
                <a:solidFill>
                  <a:srgbClr val="000000"/>
                </a:solidFill>
                <a:latin typeface="Arial"/>
                <a:ea typeface="Arial"/>
                <a:cs typeface="Arial"/>
                <a:sym typeface="Arial"/>
              </a:rPr>
              <a:t>1 2 5 : 195) (1 2 3 5 : 245)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TEST-F</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(1 2 4 : 145)</a:t>
            </a:r>
            <a:r>
              <a:rPr lang="en-US" sz="1400" b="0" i="0" u="none" strike="noStrike" cap="none">
                <a:solidFill>
                  <a:srgbClr val="000000"/>
                </a:solidFill>
                <a:latin typeface="Arial"/>
                <a:ea typeface="Arial"/>
                <a:cs typeface="Arial"/>
                <a:sym typeface="Arial"/>
              </a:rPr>
              <a:t> </a:t>
            </a:r>
            <a:r>
              <a:rPr lang="en-US" sz="1400" b="0" i="0" u="none" strike="noStrike" cap="none">
                <a:solidFill>
                  <a:srgbClr val="00B050"/>
                </a:solidFill>
                <a:latin typeface="Arial"/>
                <a:ea typeface="Arial"/>
                <a:cs typeface="Arial"/>
                <a:sym typeface="Arial"/>
              </a:rPr>
              <a:t>(1 4 5: 150) </a:t>
            </a:r>
            <a:r>
              <a:rPr lang="en-US" sz="1400" b="0" i="0" u="none" strike="noStrike" cap="none">
                <a:solidFill>
                  <a:srgbClr val="000000"/>
                </a:solidFill>
                <a:latin typeface="Arial"/>
                <a:ea typeface="Arial"/>
                <a:cs typeface="Arial"/>
                <a:sym typeface="Arial"/>
              </a:rPr>
              <a:t>(1 2 3 4:170) </a:t>
            </a:r>
            <a:r>
              <a:rPr lang="en-US" sz="1400" b="0" i="0" u="none" strike="noStrike" cap="none">
                <a:solidFill>
                  <a:srgbClr val="00B050"/>
                </a:solidFill>
                <a:latin typeface="Arial"/>
                <a:ea typeface="Arial"/>
                <a:cs typeface="Arial"/>
                <a:sym typeface="Arial"/>
              </a:rPr>
              <a:t>(1 2 5 : 195)</a:t>
            </a:r>
            <a:r>
              <a:rPr lang="en-US" sz="1400" b="0" i="0" u="none" strike="noStrike" cap="none">
                <a:solidFill>
                  <a:srgbClr val="000000"/>
                </a:solidFill>
                <a:latin typeface="Arial"/>
                <a:ea typeface="Arial"/>
                <a:cs typeface="Arial"/>
                <a:sym typeface="Arial"/>
              </a:rPr>
              <a:t> (1 3 4 : 225) (1 2 3 5 : 245) </a:t>
            </a:r>
            <a:r>
              <a:rPr lang="en-US" sz="1400" b="0" i="0" u="none" strike="noStrike" cap="none">
                <a:solidFill>
                  <a:srgbClr val="00B050"/>
                </a:solidFill>
                <a:latin typeface="Arial"/>
                <a:ea typeface="Arial"/>
                <a:cs typeface="Arial"/>
                <a:sym typeface="Arial"/>
              </a:rPr>
              <a:t>(1 3 5 : 250)</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TEST-F</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B050"/>
                </a:solidFill>
                <a:latin typeface="Arial"/>
                <a:ea typeface="Arial"/>
                <a:cs typeface="Arial"/>
                <a:sym typeface="Arial"/>
              </a:rPr>
              <a:t>(1 4 5: 150) </a:t>
            </a:r>
            <a:r>
              <a:rPr lang="en-US" sz="1400" b="0" i="0" u="none" strike="noStrike" cap="none">
                <a:solidFill>
                  <a:srgbClr val="000000"/>
                </a:solidFill>
                <a:latin typeface="Arial"/>
                <a:ea typeface="Arial"/>
                <a:cs typeface="Arial"/>
                <a:sym typeface="Arial"/>
              </a:rPr>
              <a:t>(1 2 3 4:170) (1 2 4 5 : 195) </a:t>
            </a:r>
            <a:r>
              <a:rPr lang="en-US" sz="1400" b="0" i="0" u="none" strike="noStrike" cap="none">
                <a:solidFill>
                  <a:srgbClr val="00B050"/>
                </a:solidFill>
                <a:latin typeface="Arial"/>
                <a:ea typeface="Arial"/>
                <a:cs typeface="Arial"/>
                <a:sym typeface="Arial"/>
              </a:rPr>
              <a:t>(</a:t>
            </a:r>
            <a:r>
              <a:rPr lang="en-US" sz="1400" b="0" i="0" u="none" strike="noStrike" cap="none">
                <a:solidFill>
                  <a:srgbClr val="000000"/>
                </a:solidFill>
                <a:latin typeface="Arial"/>
                <a:ea typeface="Arial"/>
                <a:cs typeface="Arial"/>
                <a:sym typeface="Arial"/>
              </a:rPr>
              <a:t>1 2 5 : 195) (1 3 4 : 225) (1 2 3 5 : 245) (1 3 5 : 250)</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70C0"/>
                </a:solidFill>
                <a:latin typeface="Arial"/>
                <a:ea typeface="Arial"/>
                <a:cs typeface="Arial"/>
                <a:sym typeface="Arial"/>
              </a:rPr>
              <a:t>TEST - P</a:t>
            </a:r>
            <a:endParaRPr sz="1400" b="0" i="0" u="none" strike="noStrike" cap="none">
              <a:solidFill>
                <a:srgbClr val="000000"/>
              </a:solidFill>
              <a:latin typeface="Arial"/>
              <a:ea typeface="Arial"/>
              <a:cs typeface="Arial"/>
              <a:sym typeface="Arial"/>
            </a:endParaRPr>
          </a:p>
        </p:txBody>
      </p:sp>
      <p:grpSp>
        <p:nvGrpSpPr>
          <p:cNvPr id="869" name="Google Shape;869;p19"/>
          <p:cNvGrpSpPr/>
          <p:nvPr/>
        </p:nvGrpSpPr>
        <p:grpSpPr>
          <a:xfrm>
            <a:off x="5638800" y="941302"/>
            <a:ext cx="3190983" cy="2792497"/>
            <a:chOff x="3225084" y="1205234"/>
            <a:chExt cx="2944674" cy="2601092"/>
          </a:xfrm>
        </p:grpSpPr>
        <p:sp>
          <p:nvSpPr>
            <p:cNvPr id="870" name="Google Shape;870;p19"/>
            <p:cNvSpPr/>
            <p:nvPr/>
          </p:nvSpPr>
          <p:spPr>
            <a:xfrm>
              <a:off x="3225084" y="3413523"/>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871" name="Google Shape;871;p19"/>
            <p:cNvSpPr/>
            <p:nvPr/>
          </p:nvSpPr>
          <p:spPr>
            <a:xfrm>
              <a:off x="3680050" y="3422104"/>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sp>
          <p:nvSpPr>
            <p:cNvPr id="872" name="Google Shape;872;p19"/>
            <p:cNvSpPr/>
            <p:nvPr/>
          </p:nvSpPr>
          <p:spPr>
            <a:xfrm>
              <a:off x="4062784" y="342532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grpSp>
          <p:nvGrpSpPr>
            <p:cNvPr id="873" name="Google Shape;873;p19"/>
            <p:cNvGrpSpPr/>
            <p:nvPr/>
          </p:nvGrpSpPr>
          <p:grpSpPr>
            <a:xfrm>
              <a:off x="3377409" y="1205234"/>
              <a:ext cx="2792349" cy="2220020"/>
              <a:chOff x="3428532" y="1259608"/>
              <a:chExt cx="2792349" cy="2220020"/>
            </a:xfrm>
          </p:grpSpPr>
          <p:sp>
            <p:nvSpPr>
              <p:cNvPr id="874" name="Google Shape;874;p19"/>
              <p:cNvSpPr/>
              <p:nvPr/>
            </p:nvSpPr>
            <p:spPr>
              <a:xfrm>
                <a:off x="5011707" y="1259608"/>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1</a:t>
                </a:r>
                <a:endParaRPr/>
              </a:p>
            </p:txBody>
          </p:sp>
          <p:sp>
            <p:nvSpPr>
              <p:cNvPr id="875" name="Google Shape;875;p19"/>
              <p:cNvSpPr/>
              <p:nvPr/>
            </p:nvSpPr>
            <p:spPr>
              <a:xfrm>
                <a:off x="4357099"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2</a:t>
                </a:r>
                <a:endParaRPr/>
              </a:p>
            </p:txBody>
          </p:sp>
          <p:sp>
            <p:nvSpPr>
              <p:cNvPr id="876" name="Google Shape;876;p19"/>
              <p:cNvSpPr/>
              <p:nvPr/>
            </p:nvSpPr>
            <p:spPr>
              <a:xfrm>
                <a:off x="5011707"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877" name="Google Shape;877;p19"/>
              <p:cNvSpPr/>
              <p:nvPr/>
            </p:nvSpPr>
            <p:spPr>
              <a:xfrm>
                <a:off x="5691412"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3</a:t>
                </a:r>
                <a:endParaRPr/>
              </a:p>
            </p:txBody>
          </p:sp>
          <p:cxnSp>
            <p:nvCxnSpPr>
              <p:cNvPr id="878" name="Google Shape;878;p19"/>
              <p:cNvCxnSpPr>
                <a:stCxn id="874" idx="2"/>
                <a:endCxn id="875" idx="7"/>
              </p:cNvCxnSpPr>
              <p:nvPr/>
            </p:nvCxnSpPr>
            <p:spPr>
              <a:xfrm flipH="1">
                <a:off x="4617207" y="1450108"/>
                <a:ext cx="394500" cy="550800"/>
              </a:xfrm>
              <a:prstGeom prst="straightConnector1">
                <a:avLst/>
              </a:prstGeom>
              <a:noFill/>
              <a:ln w="9525" cap="flat" cmpd="sng">
                <a:solidFill>
                  <a:srgbClr val="4A7DBA"/>
                </a:solidFill>
                <a:prstDash val="solid"/>
                <a:round/>
                <a:headEnd type="none" w="sm" len="sm"/>
                <a:tailEnd type="triangle" w="med" len="med"/>
              </a:ln>
            </p:spPr>
          </p:cxnSp>
          <p:cxnSp>
            <p:nvCxnSpPr>
              <p:cNvPr id="879" name="Google Shape;879;p19"/>
              <p:cNvCxnSpPr>
                <a:stCxn id="874" idx="4"/>
                <a:endCxn id="876" idx="0"/>
              </p:cNvCxnSpPr>
              <p:nvPr/>
            </p:nvCxnSpPr>
            <p:spPr>
              <a:xfrm>
                <a:off x="5164107" y="1640608"/>
                <a:ext cx="0" cy="304500"/>
              </a:xfrm>
              <a:prstGeom prst="straightConnector1">
                <a:avLst/>
              </a:prstGeom>
              <a:noFill/>
              <a:ln w="9525" cap="flat" cmpd="sng">
                <a:solidFill>
                  <a:srgbClr val="4A7DBA"/>
                </a:solidFill>
                <a:prstDash val="solid"/>
                <a:round/>
                <a:headEnd type="none" w="sm" len="sm"/>
                <a:tailEnd type="triangle" w="med" len="med"/>
              </a:ln>
            </p:spPr>
          </p:cxnSp>
          <p:cxnSp>
            <p:nvCxnSpPr>
              <p:cNvPr id="880" name="Google Shape;880;p19"/>
              <p:cNvCxnSpPr>
                <a:stCxn id="874" idx="6"/>
                <a:endCxn id="877" idx="1"/>
              </p:cNvCxnSpPr>
              <p:nvPr/>
            </p:nvCxnSpPr>
            <p:spPr>
              <a:xfrm>
                <a:off x="5316507" y="1450108"/>
                <a:ext cx="419400" cy="550800"/>
              </a:xfrm>
              <a:prstGeom prst="straightConnector1">
                <a:avLst/>
              </a:prstGeom>
              <a:noFill/>
              <a:ln w="9525" cap="flat" cmpd="sng">
                <a:solidFill>
                  <a:srgbClr val="4A7DBA"/>
                </a:solidFill>
                <a:prstDash val="solid"/>
                <a:round/>
                <a:headEnd type="none" w="sm" len="sm"/>
                <a:tailEnd type="triangle" w="med" len="med"/>
              </a:ln>
            </p:spPr>
          </p:cxnSp>
          <p:sp>
            <p:nvSpPr>
              <p:cNvPr id="881" name="Google Shape;881;p19"/>
              <p:cNvSpPr/>
              <p:nvPr/>
            </p:nvSpPr>
            <p:spPr>
              <a:xfrm>
                <a:off x="3562095" y="2654510"/>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3</a:t>
                </a:r>
                <a:endParaRPr/>
              </a:p>
            </p:txBody>
          </p:sp>
          <p:sp>
            <p:nvSpPr>
              <p:cNvPr id="882" name="Google Shape;882;p19"/>
              <p:cNvSpPr/>
              <p:nvPr/>
            </p:nvSpPr>
            <p:spPr>
              <a:xfrm>
                <a:off x="4017061" y="2646528"/>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883" name="Google Shape;883;p19"/>
              <p:cNvSpPr/>
              <p:nvPr/>
            </p:nvSpPr>
            <p:spPr>
              <a:xfrm>
                <a:off x="4899732" y="2643342"/>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sp>
            <p:nvSpPr>
              <p:cNvPr id="884" name="Google Shape;884;p19"/>
              <p:cNvSpPr/>
              <p:nvPr/>
            </p:nvSpPr>
            <p:spPr>
              <a:xfrm>
                <a:off x="4472027" y="2655109"/>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cxnSp>
            <p:nvCxnSpPr>
              <p:cNvPr id="885" name="Google Shape;885;p19"/>
              <p:cNvCxnSpPr>
                <a:stCxn id="875" idx="2"/>
                <a:endCxn id="881" idx="0"/>
              </p:cNvCxnSpPr>
              <p:nvPr/>
            </p:nvCxnSpPr>
            <p:spPr>
              <a:xfrm flipH="1">
                <a:off x="3714499" y="2135506"/>
                <a:ext cx="642600" cy="519000"/>
              </a:xfrm>
              <a:prstGeom prst="straightConnector1">
                <a:avLst/>
              </a:prstGeom>
              <a:noFill/>
              <a:ln w="9525" cap="flat" cmpd="sng">
                <a:solidFill>
                  <a:srgbClr val="4A7DBA"/>
                </a:solidFill>
                <a:prstDash val="solid"/>
                <a:round/>
                <a:headEnd type="none" w="sm" len="sm"/>
                <a:tailEnd type="triangle" w="med" len="med"/>
              </a:ln>
            </p:spPr>
          </p:cxnSp>
          <p:cxnSp>
            <p:nvCxnSpPr>
              <p:cNvPr id="886" name="Google Shape;886;p19"/>
              <p:cNvCxnSpPr>
                <a:stCxn id="875" idx="5"/>
                <a:endCxn id="884" idx="0"/>
              </p:cNvCxnSpPr>
              <p:nvPr/>
            </p:nvCxnSpPr>
            <p:spPr>
              <a:xfrm>
                <a:off x="4617262" y="2270210"/>
                <a:ext cx="7200" cy="384900"/>
              </a:xfrm>
              <a:prstGeom prst="straightConnector1">
                <a:avLst/>
              </a:prstGeom>
              <a:noFill/>
              <a:ln w="9525" cap="flat" cmpd="sng">
                <a:solidFill>
                  <a:srgbClr val="4A7DBA"/>
                </a:solidFill>
                <a:prstDash val="solid"/>
                <a:round/>
                <a:headEnd type="none" w="sm" len="sm"/>
                <a:tailEnd type="triangle" w="med" len="med"/>
              </a:ln>
            </p:spPr>
          </p:cxnSp>
          <p:cxnSp>
            <p:nvCxnSpPr>
              <p:cNvPr id="887" name="Google Shape;887;p19"/>
              <p:cNvCxnSpPr>
                <a:stCxn id="876" idx="3"/>
                <a:endCxn id="883" idx="0"/>
              </p:cNvCxnSpPr>
              <p:nvPr/>
            </p:nvCxnSpPr>
            <p:spPr>
              <a:xfrm flipH="1">
                <a:off x="5052144" y="2270210"/>
                <a:ext cx="4200" cy="373200"/>
              </a:xfrm>
              <a:prstGeom prst="straightConnector1">
                <a:avLst/>
              </a:prstGeom>
              <a:noFill/>
              <a:ln w="9525" cap="flat" cmpd="sng">
                <a:solidFill>
                  <a:srgbClr val="4A7DBA"/>
                </a:solidFill>
                <a:prstDash val="solid"/>
                <a:round/>
                <a:headEnd type="none" w="sm" len="sm"/>
                <a:tailEnd type="triangle" w="med" len="med"/>
              </a:ln>
            </p:spPr>
          </p:cxnSp>
          <p:cxnSp>
            <p:nvCxnSpPr>
              <p:cNvPr id="888" name="Google Shape;888;p19"/>
              <p:cNvCxnSpPr>
                <a:stCxn id="881" idx="3"/>
                <a:endCxn id="870" idx="0"/>
              </p:cNvCxnSpPr>
              <p:nvPr/>
            </p:nvCxnSpPr>
            <p:spPr>
              <a:xfrm flipH="1">
                <a:off x="3428532" y="2979714"/>
                <a:ext cx="178200" cy="488100"/>
              </a:xfrm>
              <a:prstGeom prst="straightConnector1">
                <a:avLst/>
              </a:prstGeom>
              <a:noFill/>
              <a:ln w="9525" cap="flat" cmpd="sng">
                <a:solidFill>
                  <a:srgbClr val="4A7DBA"/>
                </a:solidFill>
                <a:prstDash val="solid"/>
                <a:round/>
                <a:headEnd type="none" w="sm" len="sm"/>
                <a:tailEnd type="triangle" w="med" len="med"/>
              </a:ln>
            </p:spPr>
          </p:cxnSp>
          <p:cxnSp>
            <p:nvCxnSpPr>
              <p:cNvPr id="889" name="Google Shape;889;p19"/>
              <p:cNvCxnSpPr>
                <a:stCxn id="881" idx="4"/>
                <a:endCxn id="871" idx="0"/>
              </p:cNvCxnSpPr>
              <p:nvPr/>
            </p:nvCxnSpPr>
            <p:spPr>
              <a:xfrm>
                <a:off x="3714495" y="3035510"/>
                <a:ext cx="169200" cy="441000"/>
              </a:xfrm>
              <a:prstGeom prst="straightConnector1">
                <a:avLst/>
              </a:prstGeom>
              <a:noFill/>
              <a:ln w="9525" cap="flat" cmpd="sng">
                <a:solidFill>
                  <a:srgbClr val="4A7DBA"/>
                </a:solidFill>
                <a:prstDash val="solid"/>
                <a:round/>
                <a:headEnd type="none" w="sm" len="sm"/>
                <a:tailEnd type="triangle" w="med" len="med"/>
              </a:ln>
            </p:spPr>
          </p:cxnSp>
          <p:sp>
            <p:nvSpPr>
              <p:cNvPr id="890" name="Google Shape;890;p19"/>
              <p:cNvSpPr/>
              <p:nvPr/>
            </p:nvSpPr>
            <p:spPr>
              <a:xfrm>
                <a:off x="5461115" y="2741464"/>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891" name="Google Shape;891;p19"/>
              <p:cNvSpPr/>
              <p:nvPr/>
            </p:nvSpPr>
            <p:spPr>
              <a:xfrm>
                <a:off x="5916081" y="2750045"/>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cxnSp>
            <p:nvCxnSpPr>
              <p:cNvPr id="892" name="Google Shape;892;p19"/>
              <p:cNvCxnSpPr>
                <a:endCxn id="890" idx="0"/>
              </p:cNvCxnSpPr>
              <p:nvPr/>
            </p:nvCxnSpPr>
            <p:spPr>
              <a:xfrm flipH="1">
                <a:off x="5613515" y="2307664"/>
                <a:ext cx="229200" cy="433800"/>
              </a:xfrm>
              <a:prstGeom prst="straightConnector1">
                <a:avLst/>
              </a:prstGeom>
              <a:noFill/>
              <a:ln w="9525" cap="flat" cmpd="sng">
                <a:solidFill>
                  <a:srgbClr val="4A7DBA"/>
                </a:solidFill>
                <a:prstDash val="solid"/>
                <a:round/>
                <a:headEnd type="none" w="sm" len="sm"/>
                <a:tailEnd type="triangle" w="med" len="med"/>
              </a:ln>
            </p:spPr>
          </p:cxnSp>
          <p:cxnSp>
            <p:nvCxnSpPr>
              <p:cNvPr id="893" name="Google Shape;893;p19"/>
              <p:cNvCxnSpPr>
                <a:stCxn id="877" idx="4"/>
                <a:endCxn id="891" idx="0"/>
              </p:cNvCxnSpPr>
              <p:nvPr/>
            </p:nvCxnSpPr>
            <p:spPr>
              <a:xfrm>
                <a:off x="5843812" y="2326006"/>
                <a:ext cx="224700" cy="423900"/>
              </a:xfrm>
              <a:prstGeom prst="straightConnector1">
                <a:avLst/>
              </a:prstGeom>
              <a:noFill/>
              <a:ln w="9525" cap="flat" cmpd="sng">
                <a:solidFill>
                  <a:srgbClr val="4A7DBA"/>
                </a:solidFill>
                <a:prstDash val="solid"/>
                <a:round/>
                <a:headEnd type="none" w="sm" len="sm"/>
                <a:tailEnd type="triangle" w="med" len="med"/>
              </a:ln>
            </p:spPr>
          </p:cxnSp>
          <p:cxnSp>
            <p:nvCxnSpPr>
              <p:cNvPr id="894" name="Google Shape;894;p19"/>
              <p:cNvCxnSpPr/>
              <p:nvPr/>
            </p:nvCxnSpPr>
            <p:spPr>
              <a:xfrm flipH="1">
                <a:off x="4169461" y="2270210"/>
                <a:ext cx="232275" cy="376318"/>
              </a:xfrm>
              <a:prstGeom prst="straightConnector1">
                <a:avLst/>
              </a:prstGeom>
              <a:noFill/>
              <a:ln w="9525" cap="flat" cmpd="sng">
                <a:solidFill>
                  <a:srgbClr val="4A7DBA"/>
                </a:solidFill>
                <a:prstDash val="solid"/>
                <a:round/>
                <a:headEnd type="none" w="sm" len="sm"/>
                <a:tailEnd type="triangle" w="med" len="med"/>
              </a:ln>
            </p:spPr>
          </p:cxnSp>
          <p:cxnSp>
            <p:nvCxnSpPr>
              <p:cNvPr id="895" name="Google Shape;895;p19"/>
              <p:cNvCxnSpPr>
                <a:stCxn id="882" idx="4"/>
                <a:endCxn id="872" idx="0"/>
              </p:cNvCxnSpPr>
              <p:nvPr/>
            </p:nvCxnSpPr>
            <p:spPr>
              <a:xfrm>
                <a:off x="4169461" y="3027528"/>
                <a:ext cx="96900" cy="452100"/>
              </a:xfrm>
              <a:prstGeom prst="straightConnector1">
                <a:avLst/>
              </a:prstGeom>
              <a:noFill/>
              <a:ln w="9525" cap="flat" cmpd="sng">
                <a:solidFill>
                  <a:srgbClr val="4A7DBA"/>
                </a:solidFill>
                <a:prstDash val="solid"/>
                <a:round/>
                <a:headEnd type="none" w="sm" len="sm"/>
                <a:tailEnd type="triangle" w="med" len="med"/>
              </a:ln>
            </p:spPr>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
          <p:cNvSpPr txBox="1">
            <a:spLocks noGrp="1"/>
          </p:cNvSpPr>
          <p:nvPr>
            <p:ph type="title" idx="4294967295"/>
          </p:nvPr>
        </p:nvSpPr>
        <p:spPr>
          <a:xfrm>
            <a:off x="254876" y="819070"/>
            <a:ext cx="5944791"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b="1">
                <a:solidFill>
                  <a:schemeClr val="dk1"/>
                </a:solidFill>
                <a:latin typeface="Calibri"/>
                <a:ea typeface="Calibri"/>
                <a:cs typeface="Calibri"/>
                <a:sym typeface="Calibri"/>
              </a:rPr>
              <a:t>Artificial and Computational Intelligence</a:t>
            </a:r>
            <a:endParaRPr sz="2400" b="1">
              <a:solidFill>
                <a:schemeClr val="dk1"/>
              </a:solidFill>
              <a:latin typeface="Calibri"/>
              <a:ea typeface="Calibri"/>
              <a:cs typeface="Calibri"/>
              <a:sym typeface="Calibri"/>
            </a:endParaRPr>
          </a:p>
        </p:txBody>
      </p:sp>
      <p:sp>
        <p:nvSpPr>
          <p:cNvPr id="530" name="Google Shape;530;p2"/>
          <p:cNvSpPr txBox="1"/>
          <p:nvPr/>
        </p:nvSpPr>
        <p:spPr>
          <a:xfrm>
            <a:off x="254876" y="2483529"/>
            <a:ext cx="8699938" cy="4733817"/>
          </a:xfrm>
          <a:prstGeom prst="rect">
            <a:avLst/>
          </a:prstGeom>
          <a:noFill/>
          <a:ln>
            <a:noFill/>
          </a:ln>
        </p:spPr>
        <p:txBody>
          <a:bodyPr spcFirstLastPara="1" wrap="square" lIns="0" tIns="24575" rIns="0" bIns="0" anchor="t" anchorCtr="0">
            <a:spAutoFit/>
          </a:bodyPr>
          <a:lstStyle/>
          <a:p>
            <a:pPr marL="306030" marR="29324" lvl="0" indent="-285750" algn="just" rtl="0">
              <a:spcBef>
                <a:spcPts val="0"/>
              </a:spcBef>
              <a:spcAft>
                <a:spcPts val="0"/>
              </a:spcAft>
              <a:buClr>
                <a:schemeClr val="dk1"/>
              </a:buClr>
              <a:buSzPts val="1500"/>
              <a:buFont typeface="Arial"/>
              <a:buChar char="•"/>
            </a:pPr>
            <a:r>
              <a:rPr lang="en-US" sz="1600">
                <a:solidFill>
                  <a:schemeClr val="dk1"/>
                </a:solidFill>
                <a:latin typeface="Arial"/>
                <a:ea typeface="Arial"/>
                <a:cs typeface="Arial"/>
                <a:sym typeface="Arial"/>
              </a:rPr>
              <a:t>Few content for these slides may have been obtained from prescribed books and various other  source on the Internet</a:t>
            </a:r>
            <a:endParaRPr/>
          </a:p>
          <a:p>
            <a:pPr marL="306030" marR="0" lvl="0" indent="-285750" algn="just" rtl="0">
              <a:spcBef>
                <a:spcPts val="600"/>
              </a:spcBef>
              <a:spcAft>
                <a:spcPts val="0"/>
              </a:spcAft>
              <a:buClr>
                <a:schemeClr val="dk1"/>
              </a:buClr>
              <a:buSzPts val="1500"/>
              <a:buFont typeface="Arial"/>
              <a:buChar char="•"/>
            </a:pPr>
            <a:r>
              <a:rPr lang="en-US" sz="1600">
                <a:solidFill>
                  <a:schemeClr val="dk1"/>
                </a:solidFill>
                <a:latin typeface="Arial"/>
                <a:ea typeface="Arial"/>
                <a:cs typeface="Arial"/>
                <a:sym typeface="Arial"/>
              </a:rPr>
              <a:t>I hereby acknowledge all the contributors for their material and inputs and gratefully acknowledge people others who made their course materials freely available online.</a:t>
            </a:r>
            <a:endParaRPr sz="1600">
              <a:solidFill>
                <a:srgbClr val="000000"/>
              </a:solidFill>
              <a:latin typeface="Arial"/>
              <a:ea typeface="Arial"/>
              <a:cs typeface="Arial"/>
              <a:sym typeface="Arial"/>
            </a:endParaRPr>
          </a:p>
          <a:p>
            <a:pPr marL="306030" marR="0" lvl="0" indent="-285750" algn="just" rtl="0">
              <a:spcBef>
                <a:spcPts val="600"/>
              </a:spcBef>
              <a:spcAft>
                <a:spcPts val="0"/>
              </a:spcAft>
              <a:buClr>
                <a:schemeClr val="dk1"/>
              </a:buClr>
              <a:buSzPts val="1500"/>
              <a:buFont typeface="Arial"/>
              <a:buChar char="•"/>
            </a:pPr>
            <a:r>
              <a:rPr lang="en-US" sz="1600">
                <a:solidFill>
                  <a:schemeClr val="dk1"/>
                </a:solidFill>
                <a:latin typeface="Arial"/>
                <a:ea typeface="Arial"/>
                <a:cs typeface="Arial"/>
                <a:sym typeface="Arial"/>
              </a:rPr>
              <a:t>.I have provided source information wherever necessary</a:t>
            </a:r>
            <a:endParaRPr/>
          </a:p>
          <a:p>
            <a:pPr marL="296506" marR="0" lvl="0" indent="-285750" algn="just" rtl="0">
              <a:spcBef>
                <a:spcPts val="600"/>
              </a:spcBef>
              <a:spcAft>
                <a:spcPts val="0"/>
              </a:spcAft>
              <a:buClr>
                <a:srgbClr val="000000"/>
              </a:buClr>
              <a:buSzPts val="1500"/>
              <a:buFont typeface="Arial"/>
              <a:buChar char="•"/>
            </a:pPr>
            <a:r>
              <a:rPr lang="en-US" sz="1600">
                <a:solidFill>
                  <a:srgbClr val="FF0000"/>
                </a:solidFill>
                <a:latin typeface="Arial"/>
                <a:ea typeface="Arial"/>
                <a:cs typeface="Arial"/>
                <a:sym typeface="Arial"/>
              </a:rPr>
              <a:t>This is not a full fledged reading materials. Students are requested to refer to the textbook w.r.t detailed content of the presentation deck that is expected to be shared over e-learning portal - taxilla. </a:t>
            </a:r>
            <a:endParaRPr sz="1600">
              <a:solidFill>
                <a:srgbClr val="000000"/>
              </a:solidFill>
              <a:latin typeface="Arial"/>
              <a:ea typeface="Arial"/>
              <a:cs typeface="Arial"/>
              <a:sym typeface="Arial"/>
            </a:endParaRPr>
          </a:p>
          <a:p>
            <a:pPr marL="296506" marR="0" lvl="0" indent="-285750" algn="just" rtl="0">
              <a:spcBef>
                <a:spcPts val="600"/>
              </a:spcBef>
              <a:spcAft>
                <a:spcPts val="0"/>
              </a:spcAft>
              <a:buClr>
                <a:srgbClr val="000000"/>
              </a:buClr>
              <a:buSzPts val="1500"/>
              <a:buFont typeface="Arial"/>
              <a:buChar char="•"/>
            </a:pPr>
            <a:r>
              <a:rPr lang="en-US" sz="1600">
                <a:solidFill>
                  <a:srgbClr val="FF0000"/>
                </a:solidFill>
                <a:latin typeface="Arial"/>
                <a:ea typeface="Arial"/>
                <a:cs typeface="Arial"/>
                <a:sym typeface="Arial"/>
              </a:rPr>
              <a:t>I have added and modified the content to suit the requirements of the class dynamics &amp; live session’s lecture delivery flow for presentation</a:t>
            </a:r>
            <a:endParaRPr sz="1600">
              <a:solidFill>
                <a:srgbClr val="FF0000"/>
              </a:solidFill>
              <a:latin typeface="Arial"/>
              <a:ea typeface="Arial"/>
              <a:cs typeface="Arial"/>
              <a:sym typeface="Arial"/>
            </a:endParaRPr>
          </a:p>
          <a:p>
            <a:pPr marL="377468" marR="0" lvl="0" indent="-171450" algn="just" rtl="0">
              <a:spcBef>
                <a:spcPts val="600"/>
              </a:spcBef>
              <a:spcAft>
                <a:spcPts val="0"/>
              </a:spcAft>
              <a:buClr>
                <a:srgbClr val="000000"/>
              </a:buClr>
              <a:buSzPts val="1800"/>
              <a:buFont typeface="Arial"/>
              <a:buNone/>
            </a:pPr>
            <a:endParaRPr sz="1600">
              <a:solidFill>
                <a:srgbClr val="FF0000"/>
              </a:solidFill>
              <a:latin typeface="Arial"/>
              <a:ea typeface="Arial"/>
              <a:cs typeface="Arial"/>
              <a:sym typeface="Arial"/>
            </a:endParaRPr>
          </a:p>
          <a:p>
            <a:pPr marL="285750" marR="0" lvl="0" indent="-285750" algn="l" rtl="0">
              <a:spcBef>
                <a:spcPts val="600"/>
              </a:spcBef>
              <a:spcAft>
                <a:spcPts val="0"/>
              </a:spcAft>
              <a:buClr>
                <a:srgbClr val="000000"/>
              </a:buClr>
              <a:buSzPts val="1100"/>
              <a:buFont typeface="Arial"/>
              <a:buChar char="•"/>
            </a:pPr>
            <a:r>
              <a:rPr lang="en-US" sz="1600" b="1">
                <a:solidFill>
                  <a:srgbClr val="0000FF"/>
                </a:solidFill>
                <a:latin typeface="Arial"/>
                <a:ea typeface="Arial"/>
                <a:cs typeface="Arial"/>
                <a:sym typeface="Arial"/>
              </a:rPr>
              <a:t>Slide Source / Preparation / Review:</a:t>
            </a:r>
            <a:endParaRPr/>
          </a:p>
          <a:p>
            <a:pPr marL="285750" marR="0" lvl="0" indent="-285750" algn="l" rtl="0">
              <a:spcBef>
                <a:spcPts val="600"/>
              </a:spcBef>
              <a:spcAft>
                <a:spcPts val="0"/>
              </a:spcAft>
              <a:buClr>
                <a:srgbClr val="000000"/>
              </a:buClr>
              <a:buSzPts val="1100"/>
              <a:buFont typeface="Arial"/>
              <a:buChar char="•"/>
            </a:pPr>
            <a:r>
              <a:rPr lang="en-US" sz="1600" u="sng">
                <a:solidFill>
                  <a:srgbClr val="0000FF"/>
                </a:solidFill>
                <a:latin typeface="Arial"/>
                <a:ea typeface="Arial"/>
                <a:cs typeface="Arial"/>
                <a:sym typeface="Arial"/>
              </a:rPr>
              <a:t>From BITS Pilani WILP</a:t>
            </a:r>
            <a:r>
              <a:rPr lang="en-US" sz="1600" b="1">
                <a:solidFill>
                  <a:srgbClr val="0000FF"/>
                </a:solidFill>
                <a:latin typeface="Arial"/>
                <a:ea typeface="Arial"/>
                <a:cs typeface="Arial"/>
                <a:sym typeface="Arial"/>
              </a:rPr>
              <a:t>: </a:t>
            </a:r>
            <a:r>
              <a:rPr lang="en-US" sz="1600">
                <a:solidFill>
                  <a:srgbClr val="0000FF"/>
                </a:solidFill>
                <a:latin typeface="Arial"/>
                <a:ea typeface="Arial"/>
                <a:cs typeface="Arial"/>
                <a:sym typeface="Arial"/>
              </a:rPr>
              <a:t>Prof.Raja vadhana, Prof. Indumathi, Prof.Sangeetha</a:t>
            </a:r>
            <a:endParaRPr sz="1600">
              <a:solidFill>
                <a:srgbClr val="0000FF"/>
              </a:solidFill>
              <a:latin typeface="Arial"/>
              <a:ea typeface="Arial"/>
              <a:cs typeface="Arial"/>
              <a:sym typeface="Arial"/>
            </a:endParaRPr>
          </a:p>
          <a:p>
            <a:pPr marL="285750" marR="0" lvl="0" indent="-285750" algn="l" rtl="0">
              <a:spcBef>
                <a:spcPts val="600"/>
              </a:spcBef>
              <a:spcAft>
                <a:spcPts val="0"/>
              </a:spcAft>
              <a:buClr>
                <a:srgbClr val="000000"/>
              </a:buClr>
              <a:buSzPts val="1100"/>
              <a:buFont typeface="Arial"/>
              <a:buChar char="•"/>
            </a:pPr>
            <a:r>
              <a:rPr lang="en-US" sz="1600" u="sng">
                <a:solidFill>
                  <a:srgbClr val="0000FF"/>
                </a:solidFill>
                <a:latin typeface="Arial"/>
                <a:ea typeface="Arial"/>
                <a:cs typeface="Arial"/>
                <a:sym typeface="Arial"/>
              </a:rPr>
              <a:t>From BITS Oncampus &amp; External :</a:t>
            </a:r>
            <a:r>
              <a:rPr lang="en-US" sz="1600">
                <a:solidFill>
                  <a:srgbClr val="0000FF"/>
                </a:solidFill>
                <a:latin typeface="Arial"/>
                <a:ea typeface="Arial"/>
                <a:cs typeface="Arial"/>
                <a:sym typeface="Arial"/>
              </a:rPr>
              <a:t> Mr.Santosh GSK </a:t>
            </a:r>
            <a:endParaRPr sz="1600">
              <a:solidFill>
                <a:srgbClr val="0000FF"/>
              </a:solidFill>
              <a:latin typeface="Arial"/>
              <a:ea typeface="Arial"/>
              <a:cs typeface="Arial"/>
              <a:sym typeface="Arial"/>
            </a:endParaRPr>
          </a:p>
          <a:p>
            <a:pPr marL="285750" marR="0" lvl="0" indent="-215900" algn="l" rtl="0">
              <a:spcBef>
                <a:spcPts val="600"/>
              </a:spcBef>
              <a:spcAft>
                <a:spcPts val="0"/>
              </a:spcAft>
              <a:buClr>
                <a:srgbClr val="000000"/>
              </a:buClr>
              <a:buSzPts val="1100"/>
              <a:buFont typeface="Arial"/>
              <a:buNone/>
            </a:pPr>
            <a:endParaRPr sz="1600">
              <a:solidFill>
                <a:srgbClr val="0000FF"/>
              </a:solidFill>
              <a:latin typeface="Arial"/>
              <a:ea typeface="Arial"/>
              <a:cs typeface="Arial"/>
              <a:sym typeface="Arial"/>
            </a:endParaRPr>
          </a:p>
          <a:p>
            <a:pPr marL="377468" marR="0" lvl="0" indent="-171450" algn="just" rtl="0">
              <a:spcBef>
                <a:spcPts val="600"/>
              </a:spcBef>
              <a:spcAft>
                <a:spcPts val="0"/>
              </a:spcAft>
              <a:buClr>
                <a:srgbClr val="000000"/>
              </a:buClr>
              <a:buSzPts val="1800"/>
              <a:buFont typeface="Arial"/>
              <a:buNone/>
            </a:pPr>
            <a:endParaRPr sz="1600">
              <a:solidFill>
                <a:srgbClr val="FF0000"/>
              </a:solidFill>
              <a:latin typeface="Arial"/>
              <a:ea typeface="Arial"/>
              <a:cs typeface="Arial"/>
              <a:sym typeface="Arial"/>
            </a:endParaRPr>
          </a:p>
        </p:txBody>
      </p:sp>
      <p:sp>
        <p:nvSpPr>
          <p:cNvPr id="531" name="Google Shape;531;p2"/>
          <p:cNvSpPr txBox="1"/>
          <p:nvPr/>
        </p:nvSpPr>
        <p:spPr>
          <a:xfrm>
            <a:off x="3085278" y="1396330"/>
            <a:ext cx="3804253" cy="284641"/>
          </a:xfrm>
          <a:prstGeom prst="rect">
            <a:avLst/>
          </a:prstGeom>
          <a:noFill/>
          <a:ln>
            <a:noFill/>
          </a:ln>
        </p:spPr>
        <p:txBody>
          <a:bodyPr spcFirstLastPara="1" wrap="square" lIns="0" tIns="7550" rIns="0" bIns="0" anchor="t" anchorCtr="0">
            <a:spAutoFit/>
          </a:bodyPr>
          <a:lstStyle/>
          <a:p>
            <a:pPr marL="6306" marR="0" lvl="0" indent="0" algn="ctr" rtl="0">
              <a:spcBef>
                <a:spcPts val="0"/>
              </a:spcBef>
              <a:spcAft>
                <a:spcPts val="0"/>
              </a:spcAft>
              <a:buNone/>
            </a:pPr>
            <a:r>
              <a:rPr lang="en-US" sz="1800" b="1">
                <a:solidFill>
                  <a:schemeClr val="dk1"/>
                </a:solidFill>
                <a:latin typeface="Arial"/>
                <a:ea typeface="Arial"/>
                <a:cs typeface="Arial"/>
                <a:sym typeface="Arial"/>
              </a:rPr>
              <a:t>Disclaimer and Acknowledgement</a:t>
            </a:r>
            <a:endParaRPr sz="1800" b="1">
              <a:solidFill>
                <a:schemeClr val="dk1"/>
              </a:solidFill>
              <a:latin typeface="Arial"/>
              <a:ea typeface="Arial"/>
              <a:cs typeface="Arial"/>
              <a:sym typeface="Arial"/>
            </a:endParaRPr>
          </a:p>
        </p:txBody>
      </p:sp>
      <p:pic>
        <p:nvPicPr>
          <p:cNvPr id="532" name="Google Shape;532;p2"/>
          <p:cNvPicPr preferRelativeResize="0"/>
          <p:nvPr/>
        </p:nvPicPr>
        <p:blipFill rotWithShape="1">
          <a:blip r:embed="rId3">
            <a:alphaModFix/>
          </a:blip>
          <a:srcRect/>
          <a:stretch/>
        </p:blipFill>
        <p:spPr>
          <a:xfrm>
            <a:off x="4343010" y="1680970"/>
            <a:ext cx="812314" cy="65232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20"/>
          <p:cNvSpPr txBox="1">
            <a:spLocks noGrp="1"/>
          </p:cNvSpPr>
          <p:nvPr>
            <p:ph type="body" idx="1"/>
          </p:nvPr>
        </p:nvSpPr>
        <p:spPr>
          <a:xfrm>
            <a:off x="228600" y="1600200"/>
            <a:ext cx="8802414" cy="4525963"/>
          </a:xfrm>
          <a:prstGeom prst="rect">
            <a:avLst/>
          </a:prstGeom>
          <a:blipFill rotWithShape="1">
            <a:blip r:embed="rId3">
              <a:alphaModFix/>
            </a:blip>
            <a:stretch>
              <a:fillRect l="-623" r="-623" b="-7949"/>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
        <p:nvSpPr>
          <p:cNvPr id="901" name="Google Shape;901;p20"/>
          <p:cNvSpPr txBox="1">
            <a:spLocks noGrp="1"/>
          </p:cNvSpPr>
          <p:nvPr>
            <p:ph type="title" idx="4294967295"/>
          </p:nvPr>
        </p:nvSpPr>
        <p:spPr>
          <a:xfrm>
            <a:off x="2628" y="152400"/>
            <a:ext cx="74295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Calibri"/>
              <a:buNone/>
            </a:pPr>
            <a:r>
              <a:rPr lang="en-US" sz="2400" b="1">
                <a:solidFill>
                  <a:srgbClr val="C00000"/>
                </a:solidFill>
              </a:rPr>
              <a:t>Uniform Cost Search – Evaluation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905"/>
        <p:cNvGrpSpPr/>
        <p:nvPr/>
      </p:nvGrpSpPr>
      <p:grpSpPr>
        <a:xfrm>
          <a:off x="0" y="0"/>
          <a:ext cx="0" cy="0"/>
          <a:chOff x="0" y="0"/>
          <a:chExt cx="0" cy="0"/>
        </a:xfrm>
      </p:grpSpPr>
      <p:grpSp>
        <p:nvGrpSpPr>
          <p:cNvPr id="906" name="Google Shape;906;p21"/>
          <p:cNvGrpSpPr/>
          <p:nvPr/>
        </p:nvGrpSpPr>
        <p:grpSpPr>
          <a:xfrm>
            <a:off x="2086355" y="6571488"/>
            <a:ext cx="7058025" cy="4572"/>
            <a:chOff x="2086355" y="6571488"/>
            <a:chExt cx="7058025" cy="4572"/>
          </a:xfrm>
        </p:grpSpPr>
        <p:sp>
          <p:nvSpPr>
            <p:cNvPr id="907" name="Google Shape;907;p21"/>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8" name="Google Shape;908;p21"/>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9" name="Google Shape;909;p21"/>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10" name="Google Shape;910;p21"/>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911" name="Google Shape;911;p21"/>
          <p:cNvGrpSpPr/>
          <p:nvPr/>
        </p:nvGrpSpPr>
        <p:grpSpPr>
          <a:xfrm>
            <a:off x="2133600" y="6577583"/>
            <a:ext cx="7010273" cy="0"/>
            <a:chOff x="2133600" y="6577583"/>
            <a:chExt cx="7010273" cy="0"/>
          </a:xfrm>
        </p:grpSpPr>
        <p:sp>
          <p:nvSpPr>
            <p:cNvPr id="912" name="Google Shape;912;p21"/>
            <p:cNvSpPr/>
            <p:nvPr/>
          </p:nvSpPr>
          <p:spPr>
            <a:xfrm>
              <a:off x="4495800" y="6577583"/>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3" name="Google Shape;913;p21"/>
            <p:cNvSpPr/>
            <p:nvPr/>
          </p:nvSpPr>
          <p:spPr>
            <a:xfrm>
              <a:off x="2133600" y="6577583"/>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4" name="Google Shape;914;p21"/>
            <p:cNvSpPr/>
            <p:nvPr/>
          </p:nvSpPr>
          <p:spPr>
            <a:xfrm>
              <a:off x="6815328" y="6577583"/>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15" name="Google Shape;915;p21"/>
          <p:cNvGrpSpPr/>
          <p:nvPr/>
        </p:nvGrpSpPr>
        <p:grpSpPr>
          <a:xfrm>
            <a:off x="0" y="1319783"/>
            <a:ext cx="7010273" cy="0"/>
            <a:chOff x="0" y="1319783"/>
            <a:chExt cx="7010273" cy="0"/>
          </a:xfrm>
        </p:grpSpPr>
        <p:sp>
          <p:nvSpPr>
            <p:cNvPr id="916" name="Google Shape;916;p21"/>
            <p:cNvSpPr/>
            <p:nvPr/>
          </p:nvSpPr>
          <p:spPr>
            <a:xfrm>
              <a:off x="2362200" y="1319783"/>
              <a:ext cx="2328545" cy="0"/>
            </a:xfrm>
            <a:custGeom>
              <a:avLst/>
              <a:gdLst/>
              <a:ahLst/>
              <a:cxnLst/>
              <a:rect l="l" t="t" r="r" b="b"/>
              <a:pathLst>
                <a:path w="2328545" h="120000" extrusionOk="0">
                  <a:moveTo>
                    <a:pt x="0" y="0"/>
                  </a:moveTo>
                  <a:lnTo>
                    <a:pt x="2328417"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7" name="Google Shape;917;p21"/>
            <p:cNvSpPr/>
            <p:nvPr/>
          </p:nvSpPr>
          <p:spPr>
            <a:xfrm>
              <a:off x="0" y="1319783"/>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8" name="Google Shape;918;p21"/>
            <p:cNvSpPr/>
            <p:nvPr/>
          </p:nvSpPr>
          <p:spPr>
            <a:xfrm>
              <a:off x="4681728" y="1319783"/>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19" name="Google Shape;919;p21"/>
          <p:cNvSpPr txBox="1">
            <a:spLocks noGrp="1"/>
          </p:cNvSpPr>
          <p:nvPr>
            <p:ph type="title"/>
          </p:nvPr>
        </p:nvSpPr>
        <p:spPr>
          <a:xfrm>
            <a:off x="444804" y="3339795"/>
            <a:ext cx="7098996" cy="504625"/>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3200" b="0">
                <a:solidFill>
                  <a:srgbClr val="6F2F9F"/>
                </a:solidFill>
                <a:latin typeface="Calibri"/>
                <a:ea typeface="Calibri"/>
                <a:cs typeface="Calibri"/>
                <a:sym typeface="Calibri"/>
              </a:rPr>
              <a:t>Uninformed Search – </a:t>
            </a:r>
            <a:r>
              <a:rPr lang="en-US" sz="3200" b="0">
                <a:solidFill>
                  <a:srgbClr val="C00000"/>
                </a:solidFill>
                <a:latin typeface="Calibri"/>
                <a:ea typeface="Calibri"/>
                <a:cs typeface="Calibri"/>
                <a:sym typeface="Calibri"/>
              </a:rPr>
              <a:t>DFS &amp; its Variant</a:t>
            </a:r>
            <a:endParaRPr sz="3200">
              <a:solidFill>
                <a:srgbClr val="C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pic>
        <p:nvPicPr>
          <p:cNvPr id="924" name="Google Shape;924;p22"/>
          <p:cNvPicPr preferRelativeResize="0"/>
          <p:nvPr/>
        </p:nvPicPr>
        <p:blipFill rotWithShape="1">
          <a:blip r:embed="rId3">
            <a:alphaModFix/>
          </a:blip>
          <a:srcRect/>
          <a:stretch/>
        </p:blipFill>
        <p:spPr>
          <a:xfrm>
            <a:off x="1772467" y="1534263"/>
            <a:ext cx="5301668" cy="4437384"/>
          </a:xfrm>
          <a:prstGeom prst="rect">
            <a:avLst/>
          </a:prstGeom>
          <a:noFill/>
          <a:ln>
            <a:noFill/>
          </a:ln>
        </p:spPr>
      </p:pic>
      <p:sp>
        <p:nvSpPr>
          <p:cNvPr id="925" name="Google Shape;925;p22"/>
          <p:cNvSpPr txBox="1">
            <a:spLocks noGrp="1"/>
          </p:cNvSpPr>
          <p:nvPr>
            <p:ph type="title"/>
          </p:nvPr>
        </p:nvSpPr>
        <p:spPr>
          <a:xfrm>
            <a:off x="292100" y="522173"/>
            <a:ext cx="2646045"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solidFill>
                  <a:srgbClr val="C00000"/>
                </a:solidFill>
                <a:latin typeface="Calibri"/>
                <a:ea typeface="Calibri"/>
                <a:cs typeface="Calibri"/>
                <a:sym typeface="Calibri"/>
              </a:rPr>
              <a:t>Depth First Search (DFS)</a:t>
            </a:r>
            <a:endParaRPr dirty="0"/>
          </a:p>
        </p:txBody>
      </p:sp>
      <p:sp>
        <p:nvSpPr>
          <p:cNvPr id="926" name="Google Shape;926;p22"/>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grpSp>
        <p:nvGrpSpPr>
          <p:cNvPr id="931" name="Google Shape;931;p23"/>
          <p:cNvGrpSpPr/>
          <p:nvPr/>
        </p:nvGrpSpPr>
        <p:grpSpPr>
          <a:xfrm>
            <a:off x="267814" y="1369351"/>
            <a:ext cx="2438400" cy="2237662"/>
            <a:chOff x="457200" y="1493837"/>
            <a:chExt cx="2438400" cy="2237662"/>
          </a:xfrm>
        </p:grpSpPr>
        <p:sp>
          <p:nvSpPr>
            <p:cNvPr id="932" name="Google Shape;932;p23"/>
            <p:cNvSpPr/>
            <p:nvPr/>
          </p:nvSpPr>
          <p:spPr>
            <a:xfrm>
              <a:off x="1381760" y="1493837"/>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1</a:t>
              </a:r>
              <a:endParaRPr/>
            </a:p>
          </p:txBody>
        </p:sp>
        <p:sp>
          <p:nvSpPr>
            <p:cNvPr id="933" name="Google Shape;933;p23"/>
            <p:cNvSpPr/>
            <p:nvPr/>
          </p:nvSpPr>
          <p:spPr>
            <a:xfrm>
              <a:off x="457200" y="2372043"/>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2</a:t>
              </a:r>
              <a:endParaRPr/>
            </a:p>
          </p:txBody>
        </p:sp>
        <p:sp>
          <p:nvSpPr>
            <p:cNvPr id="934" name="Google Shape;934;p23"/>
            <p:cNvSpPr/>
            <p:nvPr/>
          </p:nvSpPr>
          <p:spPr>
            <a:xfrm>
              <a:off x="1080731" y="3259383"/>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3</a:t>
              </a:r>
              <a:endParaRPr/>
            </a:p>
          </p:txBody>
        </p:sp>
        <p:sp>
          <p:nvSpPr>
            <p:cNvPr id="935" name="Google Shape;935;p23"/>
            <p:cNvSpPr/>
            <p:nvPr/>
          </p:nvSpPr>
          <p:spPr>
            <a:xfrm>
              <a:off x="2286000" y="3202144"/>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936" name="Google Shape;936;p23"/>
            <p:cNvSpPr/>
            <p:nvPr/>
          </p:nvSpPr>
          <p:spPr>
            <a:xfrm>
              <a:off x="2590800" y="2133600"/>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cxnSp>
          <p:nvCxnSpPr>
            <p:cNvPr id="937" name="Google Shape;937;p23"/>
            <p:cNvCxnSpPr>
              <a:stCxn id="932" idx="2"/>
              <a:endCxn id="933" idx="7"/>
            </p:cNvCxnSpPr>
            <p:nvPr/>
          </p:nvCxnSpPr>
          <p:spPr>
            <a:xfrm flipH="1">
              <a:off x="717260" y="1684337"/>
              <a:ext cx="664500" cy="743400"/>
            </a:xfrm>
            <a:prstGeom prst="straightConnector1">
              <a:avLst/>
            </a:prstGeom>
            <a:noFill/>
            <a:ln w="9525" cap="flat" cmpd="sng">
              <a:solidFill>
                <a:srgbClr val="4A7DBA"/>
              </a:solidFill>
              <a:prstDash val="solid"/>
              <a:round/>
              <a:headEnd type="none" w="sm" len="sm"/>
              <a:tailEnd type="triangle" w="med" len="med"/>
            </a:ln>
          </p:spPr>
        </p:cxnSp>
        <p:cxnSp>
          <p:nvCxnSpPr>
            <p:cNvPr id="938" name="Google Shape;938;p23"/>
            <p:cNvCxnSpPr>
              <a:stCxn id="932" idx="4"/>
              <a:endCxn id="934" idx="0"/>
            </p:cNvCxnSpPr>
            <p:nvPr/>
          </p:nvCxnSpPr>
          <p:spPr>
            <a:xfrm flipH="1">
              <a:off x="1233260" y="1874837"/>
              <a:ext cx="300900" cy="1384500"/>
            </a:xfrm>
            <a:prstGeom prst="straightConnector1">
              <a:avLst/>
            </a:prstGeom>
            <a:noFill/>
            <a:ln w="9525" cap="flat" cmpd="sng">
              <a:solidFill>
                <a:srgbClr val="4A7DBA"/>
              </a:solidFill>
              <a:prstDash val="solid"/>
              <a:round/>
              <a:headEnd type="none" w="sm" len="sm"/>
              <a:tailEnd type="triangle" w="med" len="med"/>
            </a:ln>
          </p:spPr>
        </p:cxnSp>
        <p:cxnSp>
          <p:nvCxnSpPr>
            <p:cNvPr id="939" name="Google Shape;939;p23"/>
            <p:cNvCxnSpPr>
              <a:stCxn id="932" idx="4"/>
              <a:endCxn id="935" idx="1"/>
            </p:cNvCxnSpPr>
            <p:nvPr/>
          </p:nvCxnSpPr>
          <p:spPr>
            <a:xfrm>
              <a:off x="1534160" y="1874837"/>
              <a:ext cx="796500" cy="1383000"/>
            </a:xfrm>
            <a:prstGeom prst="straightConnector1">
              <a:avLst/>
            </a:prstGeom>
            <a:noFill/>
            <a:ln w="9525" cap="flat" cmpd="sng">
              <a:solidFill>
                <a:srgbClr val="4A7DBA"/>
              </a:solidFill>
              <a:prstDash val="solid"/>
              <a:round/>
              <a:headEnd type="none" w="sm" len="sm"/>
              <a:tailEnd type="triangle" w="med" len="med"/>
            </a:ln>
          </p:spPr>
        </p:cxnSp>
        <p:cxnSp>
          <p:nvCxnSpPr>
            <p:cNvPr id="940" name="Google Shape;940;p23"/>
            <p:cNvCxnSpPr>
              <a:stCxn id="933" idx="5"/>
              <a:endCxn id="934" idx="2"/>
            </p:cNvCxnSpPr>
            <p:nvPr/>
          </p:nvCxnSpPr>
          <p:spPr>
            <a:xfrm>
              <a:off x="717363" y="2697247"/>
              <a:ext cx="363300" cy="752700"/>
            </a:xfrm>
            <a:prstGeom prst="straightConnector1">
              <a:avLst/>
            </a:prstGeom>
            <a:noFill/>
            <a:ln w="9525" cap="flat" cmpd="sng">
              <a:solidFill>
                <a:srgbClr val="4A7DBA"/>
              </a:solidFill>
              <a:prstDash val="solid"/>
              <a:round/>
              <a:headEnd type="none" w="sm" len="sm"/>
              <a:tailEnd type="triangle" w="med" len="med"/>
            </a:ln>
          </p:spPr>
        </p:cxnSp>
        <p:cxnSp>
          <p:nvCxnSpPr>
            <p:cNvPr id="941" name="Google Shape;941;p23"/>
            <p:cNvCxnSpPr>
              <a:stCxn id="933" idx="6"/>
              <a:endCxn id="935" idx="2"/>
            </p:cNvCxnSpPr>
            <p:nvPr/>
          </p:nvCxnSpPr>
          <p:spPr>
            <a:xfrm>
              <a:off x="762000" y="2562543"/>
              <a:ext cx="1524000" cy="830100"/>
            </a:xfrm>
            <a:prstGeom prst="straightConnector1">
              <a:avLst/>
            </a:prstGeom>
            <a:noFill/>
            <a:ln w="9525" cap="flat" cmpd="sng">
              <a:solidFill>
                <a:srgbClr val="4A7DBA"/>
              </a:solidFill>
              <a:prstDash val="solid"/>
              <a:round/>
              <a:headEnd type="none" w="sm" len="sm"/>
              <a:tailEnd type="triangle" w="med" len="med"/>
            </a:ln>
          </p:spPr>
        </p:cxnSp>
        <p:cxnSp>
          <p:nvCxnSpPr>
            <p:cNvPr id="942" name="Google Shape;942;p23"/>
            <p:cNvCxnSpPr>
              <a:stCxn id="933" idx="6"/>
              <a:endCxn id="936" idx="2"/>
            </p:cNvCxnSpPr>
            <p:nvPr/>
          </p:nvCxnSpPr>
          <p:spPr>
            <a:xfrm rot="10800000" flipH="1">
              <a:off x="762000" y="2324043"/>
              <a:ext cx="1828800" cy="238500"/>
            </a:xfrm>
            <a:prstGeom prst="straightConnector1">
              <a:avLst/>
            </a:prstGeom>
            <a:noFill/>
            <a:ln w="9525" cap="flat" cmpd="sng">
              <a:solidFill>
                <a:srgbClr val="4A7DBA"/>
              </a:solidFill>
              <a:prstDash val="solid"/>
              <a:round/>
              <a:headEnd type="none" w="sm" len="sm"/>
              <a:tailEnd type="triangle" w="med" len="med"/>
            </a:ln>
          </p:spPr>
        </p:cxnSp>
        <p:cxnSp>
          <p:nvCxnSpPr>
            <p:cNvPr id="943" name="Google Shape;943;p23"/>
            <p:cNvCxnSpPr>
              <a:stCxn id="934" idx="6"/>
              <a:endCxn id="935" idx="3"/>
            </p:cNvCxnSpPr>
            <p:nvPr/>
          </p:nvCxnSpPr>
          <p:spPr>
            <a:xfrm>
              <a:off x="1385531" y="3449883"/>
              <a:ext cx="945000" cy="77400"/>
            </a:xfrm>
            <a:prstGeom prst="straightConnector1">
              <a:avLst/>
            </a:prstGeom>
            <a:noFill/>
            <a:ln w="9525" cap="flat" cmpd="sng">
              <a:solidFill>
                <a:srgbClr val="4A7DBA"/>
              </a:solidFill>
              <a:prstDash val="solid"/>
              <a:round/>
              <a:headEnd type="none" w="sm" len="sm"/>
              <a:tailEnd type="triangle" w="med" len="med"/>
            </a:ln>
          </p:spPr>
        </p:cxnSp>
        <p:cxnSp>
          <p:nvCxnSpPr>
            <p:cNvPr id="944" name="Google Shape;944;p23"/>
            <p:cNvCxnSpPr>
              <a:stCxn id="934" idx="7"/>
              <a:endCxn id="936" idx="3"/>
            </p:cNvCxnSpPr>
            <p:nvPr/>
          </p:nvCxnSpPr>
          <p:spPr>
            <a:xfrm rot="10800000" flipH="1">
              <a:off x="1340894" y="2458679"/>
              <a:ext cx="1294500" cy="856500"/>
            </a:xfrm>
            <a:prstGeom prst="straightConnector1">
              <a:avLst/>
            </a:prstGeom>
            <a:noFill/>
            <a:ln w="9525" cap="flat" cmpd="sng">
              <a:solidFill>
                <a:srgbClr val="4A7DBA"/>
              </a:solidFill>
              <a:prstDash val="solid"/>
              <a:round/>
              <a:headEnd type="none" w="sm" len="sm"/>
              <a:tailEnd type="triangle" w="med" len="med"/>
            </a:ln>
          </p:spPr>
        </p:cxnSp>
        <p:cxnSp>
          <p:nvCxnSpPr>
            <p:cNvPr id="945" name="Google Shape;945;p23"/>
            <p:cNvCxnSpPr>
              <a:stCxn id="935" idx="7"/>
              <a:endCxn id="936" idx="5"/>
            </p:cNvCxnSpPr>
            <p:nvPr/>
          </p:nvCxnSpPr>
          <p:spPr>
            <a:xfrm rot="10800000" flipH="1">
              <a:off x="2546163" y="2458740"/>
              <a:ext cx="304800" cy="799200"/>
            </a:xfrm>
            <a:prstGeom prst="straightConnector1">
              <a:avLst/>
            </a:prstGeom>
            <a:noFill/>
            <a:ln w="9525" cap="flat" cmpd="sng">
              <a:solidFill>
                <a:srgbClr val="4A7DBA"/>
              </a:solidFill>
              <a:prstDash val="solid"/>
              <a:round/>
              <a:headEnd type="none" w="sm" len="sm"/>
              <a:tailEnd type="triangle" w="med" len="med"/>
            </a:ln>
          </p:spPr>
        </p:cxnSp>
        <p:cxnSp>
          <p:nvCxnSpPr>
            <p:cNvPr id="946" name="Google Shape;946;p23"/>
            <p:cNvCxnSpPr>
              <a:stCxn id="936" idx="0"/>
              <a:endCxn id="932" idx="6"/>
            </p:cNvCxnSpPr>
            <p:nvPr/>
          </p:nvCxnSpPr>
          <p:spPr>
            <a:xfrm rot="10800000">
              <a:off x="1686600" y="1684200"/>
              <a:ext cx="1056600" cy="449400"/>
            </a:xfrm>
            <a:prstGeom prst="straightConnector1">
              <a:avLst/>
            </a:prstGeom>
            <a:noFill/>
            <a:ln w="9525" cap="flat" cmpd="sng">
              <a:solidFill>
                <a:srgbClr val="4A7DBA"/>
              </a:solidFill>
              <a:prstDash val="solid"/>
              <a:round/>
              <a:headEnd type="none" w="sm" len="sm"/>
              <a:tailEnd type="triangle" w="med" len="med"/>
            </a:ln>
          </p:spPr>
        </p:cxnSp>
        <p:sp>
          <p:nvSpPr>
            <p:cNvPr id="947" name="Google Shape;947;p23"/>
            <p:cNvSpPr txBox="1"/>
            <p:nvPr/>
          </p:nvSpPr>
          <p:spPr>
            <a:xfrm>
              <a:off x="790108" y="1925553"/>
              <a:ext cx="34073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70</a:t>
              </a:r>
              <a:endParaRPr/>
            </a:p>
          </p:txBody>
        </p:sp>
        <p:sp>
          <p:nvSpPr>
            <p:cNvPr id="948" name="Google Shape;948;p23"/>
            <p:cNvSpPr txBox="1"/>
            <p:nvPr/>
          </p:nvSpPr>
          <p:spPr>
            <a:xfrm>
              <a:off x="1216930" y="2037227"/>
              <a:ext cx="45168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125</a:t>
              </a:r>
              <a:endParaRPr/>
            </a:p>
          </p:txBody>
        </p:sp>
        <p:sp>
          <p:nvSpPr>
            <p:cNvPr id="949" name="Google Shape;949;p23"/>
            <p:cNvSpPr txBox="1"/>
            <p:nvPr/>
          </p:nvSpPr>
          <p:spPr>
            <a:xfrm>
              <a:off x="1642277" y="2138870"/>
              <a:ext cx="47516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100</a:t>
              </a:r>
              <a:endParaRPr/>
            </a:p>
          </p:txBody>
        </p:sp>
        <p:sp>
          <p:nvSpPr>
            <p:cNvPr id="950" name="Google Shape;950;p23"/>
            <p:cNvSpPr txBox="1"/>
            <p:nvPr/>
          </p:nvSpPr>
          <p:spPr>
            <a:xfrm>
              <a:off x="585806" y="2891646"/>
              <a:ext cx="34073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50</a:t>
              </a:r>
              <a:endParaRPr/>
            </a:p>
          </p:txBody>
        </p:sp>
        <p:sp>
          <p:nvSpPr>
            <p:cNvPr id="951" name="Google Shape;951;p23"/>
            <p:cNvSpPr txBox="1"/>
            <p:nvPr/>
          </p:nvSpPr>
          <p:spPr>
            <a:xfrm>
              <a:off x="860517" y="2667837"/>
              <a:ext cx="413479"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75</a:t>
              </a:r>
              <a:endParaRPr/>
            </a:p>
          </p:txBody>
        </p:sp>
        <p:sp>
          <p:nvSpPr>
            <p:cNvPr id="952" name="Google Shape;952;p23"/>
            <p:cNvSpPr txBox="1"/>
            <p:nvPr/>
          </p:nvSpPr>
          <p:spPr>
            <a:xfrm>
              <a:off x="860518" y="2349553"/>
              <a:ext cx="43196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125</a:t>
              </a:r>
              <a:endParaRPr/>
            </a:p>
          </p:txBody>
        </p:sp>
        <p:sp>
          <p:nvSpPr>
            <p:cNvPr id="953" name="Google Shape;953;p23"/>
            <p:cNvSpPr txBox="1"/>
            <p:nvPr/>
          </p:nvSpPr>
          <p:spPr>
            <a:xfrm>
              <a:off x="2528197" y="2839804"/>
              <a:ext cx="34073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50</a:t>
              </a:r>
              <a:endParaRPr/>
            </a:p>
          </p:txBody>
        </p:sp>
        <p:sp>
          <p:nvSpPr>
            <p:cNvPr id="954" name="Google Shape;954;p23"/>
            <p:cNvSpPr txBox="1"/>
            <p:nvPr/>
          </p:nvSpPr>
          <p:spPr>
            <a:xfrm>
              <a:off x="1427479" y="3469889"/>
              <a:ext cx="47516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100</a:t>
              </a:r>
              <a:endParaRPr/>
            </a:p>
          </p:txBody>
        </p:sp>
        <p:sp>
          <p:nvSpPr>
            <p:cNvPr id="955" name="Google Shape;955;p23"/>
            <p:cNvSpPr txBox="1"/>
            <p:nvPr/>
          </p:nvSpPr>
          <p:spPr>
            <a:xfrm>
              <a:off x="2005777" y="2558574"/>
              <a:ext cx="47516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125</a:t>
              </a:r>
              <a:endParaRPr/>
            </a:p>
          </p:txBody>
        </p:sp>
        <p:sp>
          <p:nvSpPr>
            <p:cNvPr id="956" name="Google Shape;956;p23"/>
            <p:cNvSpPr txBox="1"/>
            <p:nvPr/>
          </p:nvSpPr>
          <p:spPr>
            <a:xfrm>
              <a:off x="2274908" y="1772772"/>
              <a:ext cx="34073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75</a:t>
              </a:r>
              <a:endParaRPr/>
            </a:p>
          </p:txBody>
        </p:sp>
      </p:grpSp>
      <p:sp>
        <p:nvSpPr>
          <p:cNvPr id="957" name="Google Shape;957;p23"/>
          <p:cNvSpPr txBox="1"/>
          <p:nvPr/>
        </p:nvSpPr>
        <p:spPr>
          <a:xfrm>
            <a:off x="396220" y="4297510"/>
            <a:ext cx="5307630"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 2) (1 3) (1 4)</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 2 3) (1 2 4) (1 2 5) (1 3) (1 4) </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 2 3 4) (1 2 3 5)  (1 2 4) (1 2 5) (1 3) (1 4)</a:t>
            </a:r>
            <a:endParaRP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B050"/>
                </a:solidFill>
                <a:latin typeface="Arial"/>
                <a:ea typeface="Arial"/>
                <a:cs typeface="Arial"/>
                <a:sym typeface="Arial"/>
              </a:rPr>
              <a:t>(1 2 3 4 5) </a:t>
            </a:r>
            <a:r>
              <a:rPr lang="en-US" sz="1600" b="0" i="0" u="none" strike="noStrike" cap="none">
                <a:solidFill>
                  <a:srgbClr val="000000"/>
                </a:solidFill>
                <a:latin typeface="Arial"/>
                <a:ea typeface="Arial"/>
                <a:cs typeface="Arial"/>
                <a:sym typeface="Arial"/>
              </a:rPr>
              <a:t>(1 2 3 5)  (1 2 4) (1 2 5) (1 3) (1 4) </a:t>
            </a: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grpSp>
        <p:nvGrpSpPr>
          <p:cNvPr id="958" name="Google Shape;958;p23"/>
          <p:cNvGrpSpPr/>
          <p:nvPr/>
        </p:nvGrpSpPr>
        <p:grpSpPr>
          <a:xfrm>
            <a:off x="3583769" y="1457621"/>
            <a:ext cx="2889575" cy="2830021"/>
            <a:chOff x="3106637" y="1259608"/>
            <a:chExt cx="2889575" cy="2830021"/>
          </a:xfrm>
        </p:grpSpPr>
        <p:sp>
          <p:nvSpPr>
            <p:cNvPr id="959" name="Google Shape;959;p23"/>
            <p:cNvSpPr/>
            <p:nvPr/>
          </p:nvSpPr>
          <p:spPr>
            <a:xfrm>
              <a:off x="5011707" y="1259608"/>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1</a:t>
              </a:r>
              <a:endParaRPr/>
            </a:p>
          </p:txBody>
        </p:sp>
        <p:sp>
          <p:nvSpPr>
            <p:cNvPr id="960" name="Google Shape;960;p23"/>
            <p:cNvSpPr/>
            <p:nvPr/>
          </p:nvSpPr>
          <p:spPr>
            <a:xfrm>
              <a:off x="4357099"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2</a:t>
              </a:r>
              <a:endParaRPr/>
            </a:p>
          </p:txBody>
        </p:sp>
        <p:sp>
          <p:nvSpPr>
            <p:cNvPr id="961" name="Google Shape;961;p23"/>
            <p:cNvSpPr/>
            <p:nvPr/>
          </p:nvSpPr>
          <p:spPr>
            <a:xfrm>
              <a:off x="5011707"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3</a:t>
              </a:r>
              <a:endParaRPr/>
            </a:p>
          </p:txBody>
        </p:sp>
        <p:sp>
          <p:nvSpPr>
            <p:cNvPr id="962" name="Google Shape;962;p23"/>
            <p:cNvSpPr/>
            <p:nvPr/>
          </p:nvSpPr>
          <p:spPr>
            <a:xfrm>
              <a:off x="5691412" y="1945006"/>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963" name="Google Shape;963;p23"/>
            <p:cNvSpPr/>
            <p:nvPr/>
          </p:nvSpPr>
          <p:spPr>
            <a:xfrm>
              <a:off x="3746098" y="3217741"/>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cxnSp>
          <p:nvCxnSpPr>
            <p:cNvPr id="964" name="Google Shape;964;p23"/>
            <p:cNvCxnSpPr>
              <a:stCxn id="959" idx="2"/>
              <a:endCxn id="960" idx="7"/>
            </p:cNvCxnSpPr>
            <p:nvPr/>
          </p:nvCxnSpPr>
          <p:spPr>
            <a:xfrm flipH="1">
              <a:off x="4617207" y="1450108"/>
              <a:ext cx="394500" cy="550800"/>
            </a:xfrm>
            <a:prstGeom prst="straightConnector1">
              <a:avLst/>
            </a:prstGeom>
            <a:noFill/>
            <a:ln w="9525" cap="flat" cmpd="sng">
              <a:solidFill>
                <a:srgbClr val="4A7DBA"/>
              </a:solidFill>
              <a:prstDash val="solid"/>
              <a:round/>
              <a:headEnd type="none" w="sm" len="sm"/>
              <a:tailEnd type="triangle" w="med" len="med"/>
            </a:ln>
          </p:spPr>
        </p:cxnSp>
        <p:cxnSp>
          <p:nvCxnSpPr>
            <p:cNvPr id="965" name="Google Shape;965;p23"/>
            <p:cNvCxnSpPr>
              <a:stCxn id="959" idx="4"/>
              <a:endCxn id="961" idx="0"/>
            </p:cNvCxnSpPr>
            <p:nvPr/>
          </p:nvCxnSpPr>
          <p:spPr>
            <a:xfrm>
              <a:off x="5164107" y="1640608"/>
              <a:ext cx="0" cy="304500"/>
            </a:xfrm>
            <a:prstGeom prst="straightConnector1">
              <a:avLst/>
            </a:prstGeom>
            <a:noFill/>
            <a:ln w="9525" cap="flat" cmpd="sng">
              <a:solidFill>
                <a:srgbClr val="4A7DBA"/>
              </a:solidFill>
              <a:prstDash val="solid"/>
              <a:round/>
              <a:headEnd type="none" w="sm" len="sm"/>
              <a:tailEnd type="triangle" w="med" len="med"/>
            </a:ln>
          </p:spPr>
        </p:cxnSp>
        <p:cxnSp>
          <p:nvCxnSpPr>
            <p:cNvPr id="966" name="Google Shape;966;p23"/>
            <p:cNvCxnSpPr>
              <a:stCxn id="959" idx="6"/>
              <a:endCxn id="962" idx="1"/>
            </p:cNvCxnSpPr>
            <p:nvPr/>
          </p:nvCxnSpPr>
          <p:spPr>
            <a:xfrm>
              <a:off x="5316507" y="1450108"/>
              <a:ext cx="419400" cy="550800"/>
            </a:xfrm>
            <a:prstGeom prst="straightConnector1">
              <a:avLst/>
            </a:prstGeom>
            <a:noFill/>
            <a:ln w="9525" cap="flat" cmpd="sng">
              <a:solidFill>
                <a:srgbClr val="4A7DBA"/>
              </a:solidFill>
              <a:prstDash val="solid"/>
              <a:round/>
              <a:headEnd type="none" w="sm" len="sm"/>
              <a:tailEnd type="triangle" w="med" len="med"/>
            </a:ln>
          </p:spPr>
        </p:cxnSp>
        <p:sp>
          <p:nvSpPr>
            <p:cNvPr id="967" name="Google Shape;967;p23"/>
            <p:cNvSpPr/>
            <p:nvPr/>
          </p:nvSpPr>
          <p:spPr>
            <a:xfrm>
              <a:off x="3562095" y="2654510"/>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3</a:t>
              </a:r>
              <a:endParaRPr/>
            </a:p>
          </p:txBody>
        </p:sp>
        <p:sp>
          <p:nvSpPr>
            <p:cNvPr id="968" name="Google Shape;968;p23"/>
            <p:cNvSpPr/>
            <p:nvPr/>
          </p:nvSpPr>
          <p:spPr>
            <a:xfrm>
              <a:off x="4017061" y="2646528"/>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969" name="Google Shape;969;p23"/>
            <p:cNvSpPr/>
            <p:nvPr/>
          </p:nvSpPr>
          <p:spPr>
            <a:xfrm>
              <a:off x="3257295" y="3117899"/>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4</a:t>
              </a:r>
              <a:endParaRPr/>
            </a:p>
          </p:txBody>
        </p:sp>
        <p:sp>
          <p:nvSpPr>
            <p:cNvPr id="970" name="Google Shape;970;p23"/>
            <p:cNvSpPr/>
            <p:nvPr/>
          </p:nvSpPr>
          <p:spPr>
            <a:xfrm>
              <a:off x="3106637" y="3685462"/>
              <a:ext cx="246163" cy="404167"/>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sp>
          <p:nvSpPr>
            <p:cNvPr id="971" name="Google Shape;971;p23"/>
            <p:cNvSpPr/>
            <p:nvPr/>
          </p:nvSpPr>
          <p:spPr>
            <a:xfrm>
              <a:off x="4472027" y="2655109"/>
              <a:ext cx="304800" cy="381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Calibri"/>
                  <a:ea typeface="Calibri"/>
                  <a:cs typeface="Calibri"/>
                  <a:sym typeface="Calibri"/>
                </a:rPr>
                <a:t>5</a:t>
              </a:r>
              <a:endParaRPr/>
            </a:p>
          </p:txBody>
        </p:sp>
        <p:cxnSp>
          <p:nvCxnSpPr>
            <p:cNvPr id="972" name="Google Shape;972;p23"/>
            <p:cNvCxnSpPr>
              <a:stCxn id="960" idx="2"/>
              <a:endCxn id="967" idx="0"/>
            </p:cNvCxnSpPr>
            <p:nvPr/>
          </p:nvCxnSpPr>
          <p:spPr>
            <a:xfrm flipH="1">
              <a:off x="3714499" y="2135506"/>
              <a:ext cx="642600" cy="519000"/>
            </a:xfrm>
            <a:prstGeom prst="straightConnector1">
              <a:avLst/>
            </a:prstGeom>
            <a:noFill/>
            <a:ln w="9525" cap="flat" cmpd="sng">
              <a:solidFill>
                <a:srgbClr val="4A7DBA"/>
              </a:solidFill>
              <a:prstDash val="solid"/>
              <a:round/>
              <a:headEnd type="none" w="sm" len="sm"/>
              <a:tailEnd type="triangle" w="med" len="med"/>
            </a:ln>
          </p:spPr>
        </p:cxnSp>
        <p:cxnSp>
          <p:nvCxnSpPr>
            <p:cNvPr id="973" name="Google Shape;973;p23"/>
            <p:cNvCxnSpPr>
              <a:stCxn id="960" idx="3"/>
              <a:endCxn id="968" idx="0"/>
            </p:cNvCxnSpPr>
            <p:nvPr/>
          </p:nvCxnSpPr>
          <p:spPr>
            <a:xfrm flipH="1">
              <a:off x="4169536" y="2270210"/>
              <a:ext cx="232200" cy="376200"/>
            </a:xfrm>
            <a:prstGeom prst="straightConnector1">
              <a:avLst/>
            </a:prstGeom>
            <a:noFill/>
            <a:ln w="9525" cap="flat" cmpd="sng">
              <a:solidFill>
                <a:srgbClr val="4A7DBA"/>
              </a:solidFill>
              <a:prstDash val="solid"/>
              <a:round/>
              <a:headEnd type="none" w="sm" len="sm"/>
              <a:tailEnd type="triangle" w="med" len="med"/>
            </a:ln>
          </p:spPr>
        </p:cxnSp>
        <p:cxnSp>
          <p:nvCxnSpPr>
            <p:cNvPr id="974" name="Google Shape;974;p23"/>
            <p:cNvCxnSpPr>
              <a:stCxn id="960" idx="5"/>
              <a:endCxn id="971" idx="0"/>
            </p:cNvCxnSpPr>
            <p:nvPr/>
          </p:nvCxnSpPr>
          <p:spPr>
            <a:xfrm>
              <a:off x="4617262" y="2270210"/>
              <a:ext cx="7200" cy="384900"/>
            </a:xfrm>
            <a:prstGeom prst="straightConnector1">
              <a:avLst/>
            </a:prstGeom>
            <a:noFill/>
            <a:ln w="9525" cap="flat" cmpd="sng">
              <a:solidFill>
                <a:srgbClr val="4A7DBA"/>
              </a:solidFill>
              <a:prstDash val="solid"/>
              <a:round/>
              <a:headEnd type="none" w="sm" len="sm"/>
              <a:tailEnd type="triangle" w="med" len="med"/>
            </a:ln>
          </p:spPr>
        </p:cxnSp>
        <p:cxnSp>
          <p:nvCxnSpPr>
            <p:cNvPr id="975" name="Google Shape;975;p23"/>
            <p:cNvCxnSpPr>
              <a:stCxn id="967" idx="3"/>
              <a:endCxn id="969" idx="0"/>
            </p:cNvCxnSpPr>
            <p:nvPr/>
          </p:nvCxnSpPr>
          <p:spPr>
            <a:xfrm flipH="1">
              <a:off x="3409632" y="2979714"/>
              <a:ext cx="197100" cy="138300"/>
            </a:xfrm>
            <a:prstGeom prst="straightConnector1">
              <a:avLst/>
            </a:prstGeom>
            <a:noFill/>
            <a:ln w="9525" cap="flat" cmpd="sng">
              <a:solidFill>
                <a:srgbClr val="4A7DBA"/>
              </a:solidFill>
              <a:prstDash val="solid"/>
              <a:round/>
              <a:headEnd type="none" w="sm" len="sm"/>
              <a:tailEnd type="triangle" w="med" len="med"/>
            </a:ln>
          </p:spPr>
        </p:cxnSp>
        <p:cxnSp>
          <p:nvCxnSpPr>
            <p:cNvPr id="976" name="Google Shape;976;p23"/>
            <p:cNvCxnSpPr>
              <a:stCxn id="967" idx="5"/>
              <a:endCxn id="963" idx="0"/>
            </p:cNvCxnSpPr>
            <p:nvPr/>
          </p:nvCxnSpPr>
          <p:spPr>
            <a:xfrm>
              <a:off x="3822258" y="2979714"/>
              <a:ext cx="76200" cy="237900"/>
            </a:xfrm>
            <a:prstGeom prst="straightConnector1">
              <a:avLst/>
            </a:prstGeom>
            <a:noFill/>
            <a:ln w="9525" cap="flat" cmpd="sng">
              <a:solidFill>
                <a:srgbClr val="4A7DBA"/>
              </a:solidFill>
              <a:prstDash val="solid"/>
              <a:round/>
              <a:headEnd type="none" w="sm" len="sm"/>
              <a:tailEnd type="triangle" w="med" len="med"/>
            </a:ln>
          </p:spPr>
        </p:cxnSp>
        <p:cxnSp>
          <p:nvCxnSpPr>
            <p:cNvPr id="977" name="Google Shape;977;p23"/>
            <p:cNvCxnSpPr>
              <a:stCxn id="969" idx="4"/>
              <a:endCxn id="970" idx="0"/>
            </p:cNvCxnSpPr>
            <p:nvPr/>
          </p:nvCxnSpPr>
          <p:spPr>
            <a:xfrm flipH="1">
              <a:off x="3229695" y="3498899"/>
              <a:ext cx="180000" cy="186600"/>
            </a:xfrm>
            <a:prstGeom prst="straightConnector1">
              <a:avLst/>
            </a:prstGeom>
            <a:noFill/>
            <a:ln w="9525" cap="flat" cmpd="sng">
              <a:solidFill>
                <a:srgbClr val="4A7DBA"/>
              </a:solidFill>
              <a:prstDash val="solid"/>
              <a:round/>
              <a:headEnd type="none" w="sm" len="sm"/>
              <a:tailEnd type="triangle" w="med" len="med"/>
            </a:ln>
          </p:spPr>
        </p:cxnSp>
      </p:grpSp>
      <p:sp>
        <p:nvSpPr>
          <p:cNvPr id="978" name="Google Shape;978;p23"/>
          <p:cNvSpPr txBox="1">
            <a:spLocks noGrp="1"/>
          </p:cNvSpPr>
          <p:nvPr>
            <p:ph type="body" idx="2"/>
          </p:nvPr>
        </p:nvSpPr>
        <p:spPr>
          <a:xfrm>
            <a:off x="281006" y="14241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rgbClr val="C00000"/>
              </a:buClr>
              <a:buSzPts val="2400"/>
              <a:buNone/>
            </a:pPr>
            <a:r>
              <a:rPr lang="en-US" sz="2400">
                <a:solidFill>
                  <a:srgbClr val="C00000"/>
                </a:solidFill>
                <a:latin typeface="Calibri"/>
                <a:ea typeface="Calibri"/>
                <a:cs typeface="Calibri"/>
                <a:sym typeface="Calibri"/>
              </a:rPr>
              <a:t>DFS – Uninformed</a:t>
            </a:r>
            <a:endParaRPr/>
          </a:p>
        </p:txBody>
      </p:sp>
      <p:sp>
        <p:nvSpPr>
          <p:cNvPr id="979" name="Google Shape;979;p23"/>
          <p:cNvSpPr/>
          <p:nvPr/>
        </p:nvSpPr>
        <p:spPr>
          <a:xfrm>
            <a:off x="5070028" y="4482961"/>
            <a:ext cx="4345007"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7030A0"/>
                </a:solidFill>
                <a:latin typeface="Arial"/>
                <a:ea typeface="Arial"/>
                <a:cs typeface="Arial"/>
                <a:sym typeface="Arial"/>
              </a:rPr>
              <a:t>C(1-2-3-4-5) = 70 + 50 + 100 + 50 =270</a:t>
            </a:r>
            <a:endParaRPr/>
          </a:p>
          <a:p>
            <a:pPr marL="0" marR="0" lvl="0" indent="0" algn="l" rtl="0">
              <a:spcBef>
                <a:spcPts val="0"/>
              </a:spcBef>
              <a:spcAft>
                <a:spcPts val="0"/>
              </a:spcAft>
              <a:buNone/>
            </a:pPr>
            <a:r>
              <a:rPr lang="en-US" sz="1600" b="1">
                <a:solidFill>
                  <a:srgbClr val="7030A0"/>
                </a:solidFill>
                <a:latin typeface="Arial"/>
                <a:ea typeface="Arial"/>
                <a:cs typeface="Arial"/>
                <a:sym typeface="Arial"/>
              </a:rPr>
              <a:t>Expanded : 4</a:t>
            </a:r>
            <a:endParaRPr/>
          </a:p>
          <a:p>
            <a:pPr marL="0" marR="0" lvl="0" indent="0" algn="l" rtl="0">
              <a:spcBef>
                <a:spcPts val="0"/>
              </a:spcBef>
              <a:spcAft>
                <a:spcPts val="0"/>
              </a:spcAft>
              <a:buNone/>
            </a:pPr>
            <a:r>
              <a:rPr lang="en-US" sz="1600" b="1">
                <a:solidFill>
                  <a:srgbClr val="7030A0"/>
                </a:solidFill>
                <a:latin typeface="Arial"/>
                <a:ea typeface="Arial"/>
                <a:cs typeface="Arial"/>
                <a:sym typeface="Arial"/>
              </a:rPr>
              <a:t>Generated : 10 </a:t>
            </a:r>
            <a:endParaRPr/>
          </a:p>
          <a:p>
            <a:pPr marL="0" marR="0" lvl="0" indent="0" algn="l" rtl="0">
              <a:spcBef>
                <a:spcPts val="0"/>
              </a:spcBef>
              <a:spcAft>
                <a:spcPts val="0"/>
              </a:spcAft>
              <a:buNone/>
            </a:pPr>
            <a:r>
              <a:rPr lang="en-US" sz="1600" b="1">
                <a:solidFill>
                  <a:srgbClr val="7030A0"/>
                </a:solidFill>
                <a:latin typeface="Arial"/>
                <a:ea typeface="Arial"/>
                <a:cs typeface="Arial"/>
                <a:sym typeface="Arial"/>
              </a:rPr>
              <a:t>Max Queue Length : 6</a:t>
            </a:r>
            <a:endParaRPr sz="1600" b="1">
              <a:solidFill>
                <a:srgbClr val="7030A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24"/>
          <p:cNvSpPr txBox="1">
            <a:spLocks noGrp="1"/>
          </p:cNvSpPr>
          <p:nvPr>
            <p:ph type="body" idx="1"/>
          </p:nvPr>
        </p:nvSpPr>
        <p:spPr>
          <a:xfrm>
            <a:off x="304800" y="1493837"/>
            <a:ext cx="8229600" cy="4525963"/>
          </a:xfrm>
          <a:prstGeom prst="rect">
            <a:avLst/>
          </a:prstGeom>
          <a:blipFill rotWithShape="1">
            <a:blip r:embed="rId3">
              <a:alphaModFix/>
            </a:blip>
            <a:stretch>
              <a:fillRect l="-740" t="-671" r="-740"/>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
        <p:nvSpPr>
          <p:cNvPr id="985" name="Google Shape;985;p2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50000"/>
              </a:lnSpc>
              <a:spcBef>
                <a:spcPts val="0"/>
              </a:spcBef>
              <a:spcAft>
                <a:spcPts val="0"/>
              </a:spcAft>
              <a:buClr>
                <a:srgbClr val="C00000"/>
              </a:buClr>
              <a:buSzPts val="2400"/>
              <a:buNone/>
            </a:pPr>
            <a:r>
              <a:rPr lang="en-US" sz="2400">
                <a:solidFill>
                  <a:srgbClr val="C00000"/>
                </a:solidFill>
                <a:latin typeface="Calibri"/>
                <a:ea typeface="Calibri"/>
                <a:cs typeface="Calibri"/>
                <a:sym typeface="Calibri"/>
              </a:rPr>
              <a:t>Depth First Search (DFS)</a:t>
            </a:r>
            <a:endParaRPr sz="2400">
              <a:solidFill>
                <a:srgbClr val="C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pic>
        <p:nvPicPr>
          <p:cNvPr id="990" name="Google Shape;990;p25"/>
          <p:cNvPicPr preferRelativeResize="0"/>
          <p:nvPr/>
        </p:nvPicPr>
        <p:blipFill rotWithShape="1">
          <a:blip r:embed="rId3">
            <a:alphaModFix/>
          </a:blip>
          <a:srcRect/>
          <a:stretch/>
        </p:blipFill>
        <p:spPr>
          <a:xfrm>
            <a:off x="2060448" y="1547959"/>
            <a:ext cx="4718304" cy="4471840"/>
          </a:xfrm>
          <a:prstGeom prst="rect">
            <a:avLst/>
          </a:prstGeom>
          <a:noFill/>
          <a:ln>
            <a:noFill/>
          </a:ln>
        </p:spPr>
      </p:pic>
      <p:sp>
        <p:nvSpPr>
          <p:cNvPr id="991" name="Google Shape;991;p25"/>
          <p:cNvSpPr txBox="1">
            <a:spLocks noGrp="1"/>
          </p:cNvSpPr>
          <p:nvPr>
            <p:ph type="title"/>
          </p:nvPr>
        </p:nvSpPr>
        <p:spPr>
          <a:xfrm>
            <a:off x="290271" y="617601"/>
            <a:ext cx="556514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C00000"/>
                </a:solidFill>
                <a:latin typeface="Calibri"/>
                <a:ea typeface="Calibri"/>
                <a:cs typeface="Calibri"/>
                <a:sym typeface="Calibri"/>
              </a:rPr>
              <a:t>Iterative Deepening Depth First Search (IDS)</a:t>
            </a:r>
            <a:endParaRPr/>
          </a:p>
        </p:txBody>
      </p:sp>
      <p:sp>
        <p:nvSpPr>
          <p:cNvPr id="992" name="Google Shape;992;p25"/>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86355" y="6547104"/>
            <a:ext cx="7058025" cy="55244"/>
            <a:chOff x="2086355" y="6547104"/>
            <a:chExt cx="7058025" cy="55244"/>
          </a:xfrm>
        </p:grpSpPr>
        <p:sp>
          <p:nvSpPr>
            <p:cNvPr id="3" name="object 3"/>
            <p:cNvSpPr/>
            <p:nvPr/>
          </p:nvSpPr>
          <p:spPr>
            <a:xfrm>
              <a:off x="4668011" y="6576060"/>
              <a:ext cx="2291715" cy="0"/>
            </a:xfrm>
            <a:custGeom>
              <a:avLst/>
              <a:gdLst/>
              <a:ahLst/>
              <a:cxnLst/>
              <a:rect l="l" t="t" r="r" b="b"/>
              <a:pathLst>
                <a:path w="2291715">
                  <a:moveTo>
                    <a:pt x="0" y="0"/>
                  </a:moveTo>
                  <a:lnTo>
                    <a:pt x="2291715" y="0"/>
                  </a:lnTo>
                </a:path>
              </a:pathLst>
            </a:custGeom>
            <a:ln w="51815">
              <a:solidFill>
                <a:srgbClr val="76C2E4"/>
              </a:solidFill>
            </a:ln>
          </p:spPr>
          <p:txBody>
            <a:bodyPr wrap="square" lIns="0" tIns="0" rIns="0" bIns="0" rtlCol="0"/>
            <a:lstStyle/>
            <a:p>
              <a:endParaRPr/>
            </a:p>
          </p:txBody>
        </p:sp>
        <p:sp>
          <p:nvSpPr>
            <p:cNvPr id="4" name="object 4"/>
            <p:cNvSpPr/>
            <p:nvPr/>
          </p:nvSpPr>
          <p:spPr>
            <a:xfrm>
              <a:off x="6909815" y="6571488"/>
              <a:ext cx="2234565" cy="0"/>
            </a:xfrm>
            <a:custGeom>
              <a:avLst/>
              <a:gdLst/>
              <a:ahLst/>
              <a:cxnLst/>
              <a:rect l="l" t="t" r="r" b="b"/>
              <a:pathLst>
                <a:path w="2234565">
                  <a:moveTo>
                    <a:pt x="0" y="0"/>
                  </a:moveTo>
                  <a:lnTo>
                    <a:pt x="2234183" y="0"/>
                  </a:lnTo>
                </a:path>
              </a:pathLst>
            </a:custGeom>
            <a:ln w="48768">
              <a:solidFill>
                <a:srgbClr val="E21C22"/>
              </a:solidFill>
            </a:ln>
          </p:spPr>
          <p:txBody>
            <a:bodyPr wrap="square" lIns="0" tIns="0" rIns="0" bIns="0" rtlCol="0"/>
            <a:lstStyle/>
            <a:p>
              <a:endParaRPr/>
            </a:p>
          </p:txBody>
        </p:sp>
        <p:sp>
          <p:nvSpPr>
            <p:cNvPr id="5" name="object 5"/>
            <p:cNvSpPr/>
            <p:nvPr/>
          </p:nvSpPr>
          <p:spPr>
            <a:xfrm>
              <a:off x="2086355" y="6576060"/>
              <a:ext cx="2581910" cy="0"/>
            </a:xfrm>
            <a:custGeom>
              <a:avLst/>
              <a:gdLst/>
              <a:ahLst/>
              <a:cxnLst/>
              <a:rect l="l" t="t" r="r" b="b"/>
              <a:pathLst>
                <a:path w="2581910">
                  <a:moveTo>
                    <a:pt x="0" y="0"/>
                  </a:moveTo>
                  <a:lnTo>
                    <a:pt x="2581656" y="0"/>
                  </a:lnTo>
                </a:path>
              </a:pathLst>
            </a:custGeom>
            <a:ln w="51816">
              <a:solidFill>
                <a:srgbClr val="FBAE16"/>
              </a:solidFill>
            </a:ln>
          </p:spPr>
          <p:txBody>
            <a:bodyPr wrap="square" lIns="0" tIns="0" rIns="0" bIns="0" rtlCol="0"/>
            <a:lstStyle/>
            <a:p>
              <a:endParaRPr/>
            </a:p>
          </p:txBody>
        </p:sp>
        <p:sp>
          <p:nvSpPr>
            <p:cNvPr id="6" name="object 6"/>
            <p:cNvSpPr/>
            <p:nvPr/>
          </p:nvSpPr>
          <p:spPr>
            <a:xfrm>
              <a:off x="4495800" y="6577584"/>
              <a:ext cx="2328545" cy="0"/>
            </a:xfrm>
            <a:custGeom>
              <a:avLst/>
              <a:gdLst/>
              <a:ahLst/>
              <a:cxnLst/>
              <a:rect l="l" t="t" r="r" b="b"/>
              <a:pathLst>
                <a:path w="2328545">
                  <a:moveTo>
                    <a:pt x="0" y="0"/>
                  </a:moveTo>
                  <a:lnTo>
                    <a:pt x="2328418" y="0"/>
                  </a:lnTo>
                </a:path>
              </a:pathLst>
            </a:custGeom>
            <a:ln w="48768">
              <a:solidFill>
                <a:srgbClr val="76C2E4"/>
              </a:solidFill>
            </a:ln>
          </p:spPr>
          <p:txBody>
            <a:bodyPr wrap="square" lIns="0" tIns="0" rIns="0" bIns="0" rtlCol="0"/>
            <a:lstStyle/>
            <a:p>
              <a:endParaRPr/>
            </a:p>
          </p:txBody>
        </p:sp>
        <p:sp>
          <p:nvSpPr>
            <p:cNvPr id="7" name="object 7"/>
            <p:cNvSpPr/>
            <p:nvPr/>
          </p:nvSpPr>
          <p:spPr>
            <a:xfrm>
              <a:off x="2133599" y="6577584"/>
              <a:ext cx="2362200" cy="0"/>
            </a:xfrm>
            <a:custGeom>
              <a:avLst/>
              <a:gdLst/>
              <a:ahLst/>
              <a:cxnLst/>
              <a:rect l="l" t="t" r="r" b="b"/>
              <a:pathLst>
                <a:path w="2362200">
                  <a:moveTo>
                    <a:pt x="0" y="0"/>
                  </a:moveTo>
                  <a:lnTo>
                    <a:pt x="2362200" y="0"/>
                  </a:lnTo>
                </a:path>
              </a:pathLst>
            </a:custGeom>
            <a:ln w="48768">
              <a:solidFill>
                <a:srgbClr val="FBAE16"/>
              </a:solidFill>
            </a:ln>
          </p:spPr>
          <p:txBody>
            <a:bodyPr wrap="square" lIns="0" tIns="0" rIns="0" bIns="0" rtlCol="0"/>
            <a:lstStyle/>
            <a:p>
              <a:endParaRPr/>
            </a:p>
          </p:txBody>
        </p:sp>
        <p:sp>
          <p:nvSpPr>
            <p:cNvPr id="8" name="object 8"/>
            <p:cNvSpPr/>
            <p:nvPr/>
          </p:nvSpPr>
          <p:spPr>
            <a:xfrm>
              <a:off x="6815327" y="6577584"/>
              <a:ext cx="2328545" cy="0"/>
            </a:xfrm>
            <a:custGeom>
              <a:avLst/>
              <a:gdLst/>
              <a:ahLst/>
              <a:cxnLst/>
              <a:rect l="l" t="t" r="r" b="b"/>
              <a:pathLst>
                <a:path w="2328545">
                  <a:moveTo>
                    <a:pt x="0" y="0"/>
                  </a:moveTo>
                  <a:lnTo>
                    <a:pt x="2328291" y="0"/>
                  </a:lnTo>
                </a:path>
              </a:pathLst>
            </a:custGeom>
            <a:ln w="48768">
              <a:solidFill>
                <a:srgbClr val="FF0000"/>
              </a:solidFill>
            </a:ln>
          </p:spPr>
          <p:txBody>
            <a:bodyPr wrap="square" lIns="0" tIns="0" rIns="0" bIns="0" rtlCol="0"/>
            <a:lstStyle/>
            <a:p>
              <a:endParaRPr/>
            </a:p>
          </p:txBody>
        </p:sp>
      </p:grpSp>
      <p:grpSp>
        <p:nvGrpSpPr>
          <p:cNvPr id="9" name="object 9"/>
          <p:cNvGrpSpPr/>
          <p:nvPr/>
        </p:nvGrpSpPr>
        <p:grpSpPr>
          <a:xfrm>
            <a:off x="0" y="0"/>
            <a:ext cx="8823960" cy="1344295"/>
            <a:chOff x="0" y="0"/>
            <a:chExt cx="8823960" cy="1344295"/>
          </a:xfrm>
        </p:grpSpPr>
        <p:sp>
          <p:nvSpPr>
            <p:cNvPr id="10" name="object 10"/>
            <p:cNvSpPr/>
            <p:nvPr/>
          </p:nvSpPr>
          <p:spPr>
            <a:xfrm>
              <a:off x="2362200" y="1319783"/>
              <a:ext cx="2328545" cy="0"/>
            </a:xfrm>
            <a:custGeom>
              <a:avLst/>
              <a:gdLst/>
              <a:ahLst/>
              <a:cxnLst/>
              <a:rect l="l" t="t" r="r" b="b"/>
              <a:pathLst>
                <a:path w="2328545">
                  <a:moveTo>
                    <a:pt x="0" y="0"/>
                  </a:moveTo>
                  <a:lnTo>
                    <a:pt x="2328417" y="0"/>
                  </a:lnTo>
                </a:path>
              </a:pathLst>
            </a:custGeom>
            <a:ln w="48768">
              <a:solidFill>
                <a:srgbClr val="76C2E4"/>
              </a:solidFill>
            </a:ln>
          </p:spPr>
          <p:txBody>
            <a:bodyPr wrap="square" lIns="0" tIns="0" rIns="0" bIns="0" rtlCol="0"/>
            <a:lstStyle/>
            <a:p>
              <a:endParaRPr/>
            </a:p>
          </p:txBody>
        </p:sp>
        <p:sp>
          <p:nvSpPr>
            <p:cNvPr id="11" name="object 11"/>
            <p:cNvSpPr/>
            <p:nvPr/>
          </p:nvSpPr>
          <p:spPr>
            <a:xfrm>
              <a:off x="0" y="1295400"/>
              <a:ext cx="2362200" cy="48895"/>
            </a:xfrm>
            <a:custGeom>
              <a:avLst/>
              <a:gdLst/>
              <a:ahLst/>
              <a:cxnLst/>
              <a:rect l="l" t="t" r="r" b="b"/>
              <a:pathLst>
                <a:path w="2362200" h="48894">
                  <a:moveTo>
                    <a:pt x="0" y="48768"/>
                  </a:moveTo>
                  <a:lnTo>
                    <a:pt x="2362200" y="48768"/>
                  </a:lnTo>
                  <a:lnTo>
                    <a:pt x="2362200" y="0"/>
                  </a:lnTo>
                  <a:lnTo>
                    <a:pt x="0" y="0"/>
                  </a:lnTo>
                  <a:lnTo>
                    <a:pt x="0" y="48768"/>
                  </a:lnTo>
                  <a:close/>
                </a:path>
              </a:pathLst>
            </a:custGeom>
            <a:solidFill>
              <a:srgbClr val="FBAE16"/>
            </a:solidFill>
          </p:spPr>
          <p:txBody>
            <a:bodyPr wrap="square" lIns="0" tIns="0" rIns="0" bIns="0" rtlCol="0"/>
            <a:lstStyle/>
            <a:p>
              <a:endParaRPr/>
            </a:p>
          </p:txBody>
        </p:sp>
        <p:sp>
          <p:nvSpPr>
            <p:cNvPr id="12" name="object 12"/>
            <p:cNvSpPr/>
            <p:nvPr/>
          </p:nvSpPr>
          <p:spPr>
            <a:xfrm>
              <a:off x="4681728" y="1319783"/>
              <a:ext cx="2328545" cy="0"/>
            </a:xfrm>
            <a:custGeom>
              <a:avLst/>
              <a:gdLst/>
              <a:ahLst/>
              <a:cxnLst/>
              <a:rect l="l" t="t" r="r" b="b"/>
              <a:pathLst>
                <a:path w="2328545">
                  <a:moveTo>
                    <a:pt x="0" y="0"/>
                  </a:moveTo>
                  <a:lnTo>
                    <a:pt x="2328291" y="0"/>
                  </a:lnTo>
                </a:path>
              </a:pathLst>
            </a:custGeom>
            <a:ln w="48768">
              <a:solidFill>
                <a:srgbClr val="FF0000"/>
              </a:solidFill>
            </a:ln>
          </p:spPr>
          <p:txBody>
            <a:bodyPr wrap="square" lIns="0" tIns="0" rIns="0" bIns="0" rtlCol="0"/>
            <a:lstStyle/>
            <a:p>
              <a:endParaRPr/>
            </a:p>
          </p:txBody>
        </p:sp>
        <p:sp>
          <p:nvSpPr>
            <p:cNvPr id="13" name="object 13"/>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14" name="object 14"/>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15" name="object 15"/>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pic>
          <p:nvPicPr>
            <p:cNvPr id="16" name="object 16"/>
            <p:cNvPicPr/>
            <p:nvPr/>
          </p:nvPicPr>
          <p:blipFill>
            <a:blip r:embed="rId2" cstate="print"/>
            <a:stretch>
              <a:fillRect/>
            </a:stretch>
          </p:blipFill>
          <p:spPr>
            <a:xfrm>
              <a:off x="6629400" y="0"/>
              <a:ext cx="2194559" cy="691896"/>
            </a:xfrm>
            <a:prstGeom prst="rect">
              <a:avLst/>
            </a:prstGeom>
          </p:spPr>
        </p:pic>
        <p:sp>
          <p:nvSpPr>
            <p:cNvPr id="17" name="object 17"/>
            <p:cNvSpPr/>
            <p:nvPr/>
          </p:nvSpPr>
          <p:spPr>
            <a:xfrm>
              <a:off x="7388352" y="673608"/>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18" name="object 18"/>
            <p:cNvSpPr/>
            <p:nvPr/>
          </p:nvSpPr>
          <p:spPr>
            <a:xfrm>
              <a:off x="7388352" y="673608"/>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grpSp>
        <p:nvGrpSpPr>
          <p:cNvPr id="19" name="object 19"/>
          <p:cNvGrpSpPr/>
          <p:nvPr/>
        </p:nvGrpSpPr>
        <p:grpSpPr>
          <a:xfrm>
            <a:off x="2084832" y="6550152"/>
            <a:ext cx="7059295" cy="48895"/>
            <a:chOff x="2084832" y="6550152"/>
            <a:chExt cx="7059295" cy="48895"/>
          </a:xfrm>
        </p:grpSpPr>
        <p:sp>
          <p:nvSpPr>
            <p:cNvPr id="20" name="object 20"/>
            <p:cNvSpPr/>
            <p:nvPr/>
          </p:nvSpPr>
          <p:spPr>
            <a:xfrm>
              <a:off x="4629911" y="6550152"/>
              <a:ext cx="2329180" cy="48895"/>
            </a:xfrm>
            <a:custGeom>
              <a:avLst/>
              <a:gdLst/>
              <a:ahLst/>
              <a:cxnLst/>
              <a:rect l="l" t="t" r="r" b="b"/>
              <a:pathLst>
                <a:path w="2329179" h="48895">
                  <a:moveTo>
                    <a:pt x="2328672" y="0"/>
                  </a:moveTo>
                  <a:lnTo>
                    <a:pt x="0" y="0"/>
                  </a:lnTo>
                  <a:lnTo>
                    <a:pt x="0" y="48768"/>
                  </a:lnTo>
                  <a:lnTo>
                    <a:pt x="2328672" y="48768"/>
                  </a:lnTo>
                  <a:lnTo>
                    <a:pt x="2328672" y="0"/>
                  </a:lnTo>
                  <a:close/>
                </a:path>
              </a:pathLst>
            </a:custGeom>
            <a:solidFill>
              <a:srgbClr val="76C2E4"/>
            </a:solidFill>
          </p:spPr>
          <p:txBody>
            <a:bodyPr wrap="square" lIns="0" tIns="0" rIns="0" bIns="0" rtlCol="0"/>
            <a:lstStyle/>
            <a:p>
              <a:endParaRPr/>
            </a:p>
          </p:txBody>
        </p:sp>
        <p:sp>
          <p:nvSpPr>
            <p:cNvPr id="21" name="object 21"/>
            <p:cNvSpPr/>
            <p:nvPr/>
          </p:nvSpPr>
          <p:spPr>
            <a:xfrm>
              <a:off x="6909816" y="6550152"/>
              <a:ext cx="2234565" cy="45720"/>
            </a:xfrm>
            <a:custGeom>
              <a:avLst/>
              <a:gdLst/>
              <a:ahLst/>
              <a:cxnLst/>
              <a:rect l="l" t="t" r="r" b="b"/>
              <a:pathLst>
                <a:path w="2234565" h="45720">
                  <a:moveTo>
                    <a:pt x="2234183" y="0"/>
                  </a:moveTo>
                  <a:lnTo>
                    <a:pt x="0" y="0"/>
                  </a:lnTo>
                  <a:lnTo>
                    <a:pt x="0" y="45720"/>
                  </a:lnTo>
                  <a:lnTo>
                    <a:pt x="2234183" y="45720"/>
                  </a:lnTo>
                  <a:lnTo>
                    <a:pt x="2234183" y="0"/>
                  </a:lnTo>
                  <a:close/>
                </a:path>
              </a:pathLst>
            </a:custGeom>
            <a:solidFill>
              <a:srgbClr val="E21C23"/>
            </a:solidFill>
          </p:spPr>
          <p:txBody>
            <a:bodyPr wrap="square" lIns="0" tIns="0" rIns="0" bIns="0" rtlCol="0"/>
            <a:lstStyle/>
            <a:p>
              <a:endParaRPr/>
            </a:p>
          </p:txBody>
        </p:sp>
        <p:sp>
          <p:nvSpPr>
            <p:cNvPr id="22" name="object 22"/>
            <p:cNvSpPr/>
            <p:nvPr/>
          </p:nvSpPr>
          <p:spPr>
            <a:xfrm>
              <a:off x="2084832" y="6550152"/>
              <a:ext cx="2581910" cy="48895"/>
            </a:xfrm>
            <a:custGeom>
              <a:avLst/>
              <a:gdLst/>
              <a:ahLst/>
              <a:cxnLst/>
              <a:rect l="l" t="t" r="r" b="b"/>
              <a:pathLst>
                <a:path w="2581910" h="48895">
                  <a:moveTo>
                    <a:pt x="2581656" y="0"/>
                  </a:moveTo>
                  <a:lnTo>
                    <a:pt x="0" y="0"/>
                  </a:lnTo>
                  <a:lnTo>
                    <a:pt x="0" y="48768"/>
                  </a:lnTo>
                  <a:lnTo>
                    <a:pt x="2581656" y="48768"/>
                  </a:lnTo>
                  <a:lnTo>
                    <a:pt x="2581656" y="0"/>
                  </a:lnTo>
                  <a:close/>
                </a:path>
              </a:pathLst>
            </a:custGeom>
            <a:solidFill>
              <a:srgbClr val="FBAF17"/>
            </a:solidFill>
          </p:spPr>
          <p:txBody>
            <a:bodyPr wrap="square" lIns="0" tIns="0" rIns="0" bIns="0" rtlCol="0"/>
            <a:lstStyle/>
            <a:p>
              <a:endParaRPr/>
            </a:p>
          </p:txBody>
        </p:sp>
        <p:sp>
          <p:nvSpPr>
            <p:cNvPr id="23" name="object 23"/>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24" name="object 24"/>
            <p:cNvSpPr/>
            <p:nvPr/>
          </p:nvSpPr>
          <p:spPr>
            <a:xfrm>
              <a:off x="2133600" y="6553200"/>
              <a:ext cx="2362200" cy="45720"/>
            </a:xfrm>
            <a:custGeom>
              <a:avLst/>
              <a:gdLst/>
              <a:ahLst/>
              <a:cxnLst/>
              <a:rect l="l" t="t" r="r" b="b"/>
              <a:pathLst>
                <a:path w="2362200" h="45720">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25" name="object 25"/>
            <p:cNvSpPr/>
            <p:nvPr/>
          </p:nvSpPr>
          <p:spPr>
            <a:xfrm>
              <a:off x="6815328"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26" name="object 26"/>
          <p:cNvSpPr txBox="1"/>
          <p:nvPr/>
        </p:nvSpPr>
        <p:spPr>
          <a:xfrm>
            <a:off x="7484109" y="736473"/>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1</a:t>
            </a:r>
            <a:endParaRPr sz="1400">
              <a:latin typeface="Calibri"/>
              <a:cs typeface="Calibri"/>
            </a:endParaRPr>
          </a:p>
        </p:txBody>
      </p:sp>
      <p:grpSp>
        <p:nvGrpSpPr>
          <p:cNvPr id="27" name="object 27"/>
          <p:cNvGrpSpPr/>
          <p:nvPr/>
        </p:nvGrpSpPr>
        <p:grpSpPr>
          <a:xfrm>
            <a:off x="6449377" y="1539049"/>
            <a:ext cx="329565" cy="405765"/>
            <a:chOff x="6449377" y="1539049"/>
            <a:chExt cx="329565" cy="405765"/>
          </a:xfrm>
        </p:grpSpPr>
        <p:sp>
          <p:nvSpPr>
            <p:cNvPr id="28" name="object 28"/>
            <p:cNvSpPr/>
            <p:nvPr/>
          </p:nvSpPr>
          <p:spPr>
            <a:xfrm>
              <a:off x="6461760" y="1551431"/>
              <a:ext cx="304800" cy="381000"/>
            </a:xfrm>
            <a:custGeom>
              <a:avLst/>
              <a:gdLst/>
              <a:ahLst/>
              <a:cxnLst/>
              <a:rect l="l" t="t" r="r" b="b"/>
              <a:pathLst>
                <a:path w="304800" h="381000">
                  <a:moveTo>
                    <a:pt x="152399"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399" y="381000"/>
                  </a:lnTo>
                  <a:lnTo>
                    <a:pt x="192925" y="374191"/>
                  </a:lnTo>
                  <a:lnTo>
                    <a:pt x="229333" y="354979"/>
                  </a:lnTo>
                  <a:lnTo>
                    <a:pt x="260175" y="325183"/>
                  </a:lnTo>
                  <a:lnTo>
                    <a:pt x="284000" y="286624"/>
                  </a:lnTo>
                  <a:lnTo>
                    <a:pt x="299358" y="241123"/>
                  </a:lnTo>
                  <a:lnTo>
                    <a:pt x="304799" y="190500"/>
                  </a:lnTo>
                  <a:lnTo>
                    <a:pt x="299358" y="139876"/>
                  </a:lnTo>
                  <a:lnTo>
                    <a:pt x="284000" y="94375"/>
                  </a:lnTo>
                  <a:lnTo>
                    <a:pt x="260175" y="55816"/>
                  </a:lnTo>
                  <a:lnTo>
                    <a:pt x="229333" y="26020"/>
                  </a:lnTo>
                  <a:lnTo>
                    <a:pt x="192925" y="6808"/>
                  </a:lnTo>
                  <a:lnTo>
                    <a:pt x="152399" y="0"/>
                  </a:lnTo>
                  <a:close/>
                </a:path>
              </a:pathLst>
            </a:custGeom>
            <a:solidFill>
              <a:srgbClr val="4F81BC"/>
            </a:solidFill>
          </p:spPr>
          <p:txBody>
            <a:bodyPr wrap="square" lIns="0" tIns="0" rIns="0" bIns="0" rtlCol="0"/>
            <a:lstStyle/>
            <a:p>
              <a:endParaRPr/>
            </a:p>
          </p:txBody>
        </p:sp>
        <p:sp>
          <p:nvSpPr>
            <p:cNvPr id="29" name="object 29"/>
            <p:cNvSpPr/>
            <p:nvPr/>
          </p:nvSpPr>
          <p:spPr>
            <a:xfrm>
              <a:off x="6461760" y="1551431"/>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399" y="0"/>
                  </a:lnTo>
                  <a:lnTo>
                    <a:pt x="192925" y="6808"/>
                  </a:lnTo>
                  <a:lnTo>
                    <a:pt x="229333" y="26020"/>
                  </a:lnTo>
                  <a:lnTo>
                    <a:pt x="260175" y="55816"/>
                  </a:lnTo>
                  <a:lnTo>
                    <a:pt x="284000" y="94375"/>
                  </a:lnTo>
                  <a:lnTo>
                    <a:pt x="299358" y="139876"/>
                  </a:lnTo>
                  <a:lnTo>
                    <a:pt x="304799" y="190500"/>
                  </a:lnTo>
                  <a:lnTo>
                    <a:pt x="299358" y="241123"/>
                  </a:lnTo>
                  <a:lnTo>
                    <a:pt x="284000" y="286624"/>
                  </a:lnTo>
                  <a:lnTo>
                    <a:pt x="260175" y="325183"/>
                  </a:lnTo>
                  <a:lnTo>
                    <a:pt x="229333" y="354979"/>
                  </a:lnTo>
                  <a:lnTo>
                    <a:pt x="192925" y="374191"/>
                  </a:lnTo>
                  <a:lnTo>
                    <a:pt x="152399"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30" name="object 30"/>
          <p:cNvSpPr txBox="1"/>
          <p:nvPr/>
        </p:nvSpPr>
        <p:spPr>
          <a:xfrm>
            <a:off x="6559422" y="1614931"/>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2</a:t>
            </a:r>
            <a:endParaRPr sz="1400">
              <a:latin typeface="Calibri"/>
              <a:cs typeface="Calibri"/>
            </a:endParaRPr>
          </a:p>
        </p:txBody>
      </p:sp>
      <p:grpSp>
        <p:nvGrpSpPr>
          <p:cNvPr id="31" name="object 31"/>
          <p:cNvGrpSpPr/>
          <p:nvPr/>
        </p:nvGrpSpPr>
        <p:grpSpPr>
          <a:xfrm>
            <a:off x="7074217" y="2426017"/>
            <a:ext cx="329565" cy="405765"/>
            <a:chOff x="7074217" y="2426017"/>
            <a:chExt cx="329565" cy="405765"/>
          </a:xfrm>
        </p:grpSpPr>
        <p:sp>
          <p:nvSpPr>
            <p:cNvPr id="32" name="object 32"/>
            <p:cNvSpPr/>
            <p:nvPr/>
          </p:nvSpPr>
          <p:spPr>
            <a:xfrm>
              <a:off x="7086600" y="2438399"/>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33" name="object 33"/>
            <p:cNvSpPr/>
            <p:nvPr/>
          </p:nvSpPr>
          <p:spPr>
            <a:xfrm>
              <a:off x="7086600" y="2438399"/>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34" name="object 34"/>
          <p:cNvSpPr txBox="1"/>
          <p:nvPr/>
        </p:nvSpPr>
        <p:spPr>
          <a:xfrm>
            <a:off x="7182993" y="2502788"/>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3</a:t>
            </a:r>
            <a:endParaRPr sz="1400">
              <a:latin typeface="Calibri"/>
              <a:cs typeface="Calibri"/>
            </a:endParaRPr>
          </a:p>
        </p:txBody>
      </p:sp>
      <p:grpSp>
        <p:nvGrpSpPr>
          <p:cNvPr id="35" name="object 35"/>
          <p:cNvGrpSpPr/>
          <p:nvPr/>
        </p:nvGrpSpPr>
        <p:grpSpPr>
          <a:xfrm>
            <a:off x="8278177" y="2371153"/>
            <a:ext cx="329565" cy="405765"/>
            <a:chOff x="8278177" y="2371153"/>
            <a:chExt cx="329565" cy="405765"/>
          </a:xfrm>
        </p:grpSpPr>
        <p:sp>
          <p:nvSpPr>
            <p:cNvPr id="36" name="object 36"/>
            <p:cNvSpPr/>
            <p:nvPr/>
          </p:nvSpPr>
          <p:spPr>
            <a:xfrm>
              <a:off x="8290560" y="2383536"/>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37" name="object 37"/>
            <p:cNvSpPr/>
            <p:nvPr/>
          </p:nvSpPr>
          <p:spPr>
            <a:xfrm>
              <a:off x="8290560" y="2383536"/>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38" name="object 38"/>
          <p:cNvSpPr txBox="1"/>
          <p:nvPr/>
        </p:nvSpPr>
        <p:spPr>
          <a:xfrm>
            <a:off x="8388857" y="2445512"/>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4</a:t>
            </a:r>
            <a:endParaRPr sz="1400">
              <a:latin typeface="Calibri"/>
              <a:cs typeface="Calibri"/>
            </a:endParaRPr>
          </a:p>
        </p:txBody>
      </p:sp>
      <p:grpSp>
        <p:nvGrpSpPr>
          <p:cNvPr id="39" name="object 39"/>
          <p:cNvGrpSpPr/>
          <p:nvPr/>
        </p:nvGrpSpPr>
        <p:grpSpPr>
          <a:xfrm>
            <a:off x="8582977" y="1301305"/>
            <a:ext cx="329565" cy="405765"/>
            <a:chOff x="8582977" y="1301305"/>
            <a:chExt cx="329565" cy="405765"/>
          </a:xfrm>
        </p:grpSpPr>
        <p:sp>
          <p:nvSpPr>
            <p:cNvPr id="40" name="object 40"/>
            <p:cNvSpPr/>
            <p:nvPr/>
          </p:nvSpPr>
          <p:spPr>
            <a:xfrm>
              <a:off x="8595360" y="1313687"/>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41" name="object 41"/>
            <p:cNvSpPr/>
            <p:nvPr/>
          </p:nvSpPr>
          <p:spPr>
            <a:xfrm>
              <a:off x="8595360" y="1313687"/>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42" name="object 42"/>
          <p:cNvSpPr txBox="1"/>
          <p:nvPr/>
        </p:nvSpPr>
        <p:spPr>
          <a:xfrm>
            <a:off x="8693657" y="1376552"/>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5</a:t>
            </a:r>
            <a:endParaRPr sz="1400">
              <a:latin typeface="Calibri"/>
              <a:cs typeface="Calibri"/>
            </a:endParaRPr>
          </a:p>
        </p:txBody>
      </p:sp>
      <p:sp>
        <p:nvSpPr>
          <p:cNvPr id="43" name="object 43"/>
          <p:cNvSpPr/>
          <p:nvPr/>
        </p:nvSpPr>
        <p:spPr>
          <a:xfrm>
            <a:off x="6719697" y="861948"/>
            <a:ext cx="2148205" cy="1879600"/>
          </a:xfrm>
          <a:custGeom>
            <a:avLst/>
            <a:gdLst/>
            <a:ahLst/>
            <a:cxnLst/>
            <a:rect l="l" t="t" r="r" b="b"/>
            <a:pathLst>
              <a:path w="2148204" h="1879600">
                <a:moveTo>
                  <a:pt x="370205" y="1684655"/>
                </a:moveTo>
                <a:lnTo>
                  <a:pt x="341693" y="1698383"/>
                </a:lnTo>
                <a:lnTo>
                  <a:pt x="11430" y="1014349"/>
                </a:lnTo>
                <a:lnTo>
                  <a:pt x="0" y="1019937"/>
                </a:lnTo>
                <a:lnTo>
                  <a:pt x="330238" y="1703908"/>
                </a:lnTo>
                <a:lnTo>
                  <a:pt x="301625" y="1717675"/>
                </a:lnTo>
                <a:lnTo>
                  <a:pt x="369062" y="1769745"/>
                </a:lnTo>
                <a:lnTo>
                  <a:pt x="369785" y="1715389"/>
                </a:lnTo>
                <a:lnTo>
                  <a:pt x="370205" y="1684655"/>
                </a:lnTo>
                <a:close/>
              </a:path>
              <a:path w="2148204" h="1879600">
                <a:moveTo>
                  <a:pt x="674878" y="9398"/>
                </a:moveTo>
                <a:lnTo>
                  <a:pt x="665353" y="1016"/>
                </a:lnTo>
                <a:lnTo>
                  <a:pt x="51727" y="687679"/>
                </a:lnTo>
                <a:lnTo>
                  <a:pt x="28067" y="666496"/>
                </a:lnTo>
                <a:lnTo>
                  <a:pt x="5715" y="748665"/>
                </a:lnTo>
                <a:lnTo>
                  <a:pt x="84836" y="717296"/>
                </a:lnTo>
                <a:lnTo>
                  <a:pt x="71767" y="705612"/>
                </a:lnTo>
                <a:lnTo>
                  <a:pt x="61175" y="696137"/>
                </a:lnTo>
                <a:lnTo>
                  <a:pt x="674878" y="9398"/>
                </a:lnTo>
                <a:close/>
              </a:path>
              <a:path w="2148204" h="1879600">
                <a:moveTo>
                  <a:pt x="1615503" y="1848612"/>
                </a:moveTo>
                <a:lnTo>
                  <a:pt x="1554480" y="1848612"/>
                </a:lnTo>
                <a:lnTo>
                  <a:pt x="1541741" y="1848612"/>
                </a:lnTo>
                <a:lnTo>
                  <a:pt x="1539240" y="1879219"/>
                </a:lnTo>
                <a:lnTo>
                  <a:pt x="1615503" y="1848612"/>
                </a:lnTo>
                <a:close/>
              </a:path>
              <a:path w="2148204" h="1879600">
                <a:moveTo>
                  <a:pt x="1618361" y="1847469"/>
                </a:moveTo>
                <a:lnTo>
                  <a:pt x="1545463" y="1803273"/>
                </a:lnTo>
                <a:lnTo>
                  <a:pt x="1542872" y="1834870"/>
                </a:lnTo>
                <a:lnTo>
                  <a:pt x="673735" y="1763649"/>
                </a:lnTo>
                <a:lnTo>
                  <a:pt x="672719" y="1776349"/>
                </a:lnTo>
                <a:lnTo>
                  <a:pt x="1541830" y="1847583"/>
                </a:lnTo>
                <a:lnTo>
                  <a:pt x="1554568" y="1847583"/>
                </a:lnTo>
                <a:lnTo>
                  <a:pt x="1618094" y="1847583"/>
                </a:lnTo>
                <a:lnTo>
                  <a:pt x="1618361" y="1847469"/>
                </a:lnTo>
                <a:close/>
              </a:path>
              <a:path w="2148204" h="1879600">
                <a:moveTo>
                  <a:pt x="1922018" y="779399"/>
                </a:moveTo>
                <a:lnTo>
                  <a:pt x="1837436" y="789686"/>
                </a:lnTo>
                <a:lnTo>
                  <a:pt x="1854962" y="816178"/>
                </a:lnTo>
                <a:lnTo>
                  <a:pt x="1372006" y="1135634"/>
                </a:lnTo>
                <a:lnTo>
                  <a:pt x="1361452" y="1117307"/>
                </a:lnTo>
                <a:lnTo>
                  <a:pt x="1361452" y="1142606"/>
                </a:lnTo>
                <a:lnTo>
                  <a:pt x="989685" y="1388516"/>
                </a:lnTo>
                <a:lnTo>
                  <a:pt x="613244" y="1183462"/>
                </a:lnTo>
                <a:lnTo>
                  <a:pt x="695363" y="805764"/>
                </a:lnTo>
                <a:lnTo>
                  <a:pt x="1134503" y="748512"/>
                </a:lnTo>
                <a:lnTo>
                  <a:pt x="1361452" y="1142606"/>
                </a:lnTo>
                <a:lnTo>
                  <a:pt x="1361452" y="1117307"/>
                </a:lnTo>
                <a:lnTo>
                  <a:pt x="1148067" y="746747"/>
                </a:lnTo>
                <a:lnTo>
                  <a:pt x="1802434" y="661416"/>
                </a:lnTo>
                <a:lnTo>
                  <a:pt x="1806575" y="692912"/>
                </a:lnTo>
                <a:lnTo>
                  <a:pt x="1874354" y="647192"/>
                </a:lnTo>
                <a:lnTo>
                  <a:pt x="1877187" y="645287"/>
                </a:lnTo>
                <a:lnTo>
                  <a:pt x="1796669" y="617347"/>
                </a:lnTo>
                <a:lnTo>
                  <a:pt x="1800796" y="648843"/>
                </a:lnTo>
                <a:lnTo>
                  <a:pt x="1141209" y="734847"/>
                </a:lnTo>
                <a:lnTo>
                  <a:pt x="1127658" y="711327"/>
                </a:lnTo>
                <a:lnTo>
                  <a:pt x="1127658" y="736625"/>
                </a:lnTo>
                <a:lnTo>
                  <a:pt x="698220" y="792619"/>
                </a:lnTo>
                <a:lnTo>
                  <a:pt x="824763" y="210642"/>
                </a:lnTo>
                <a:lnTo>
                  <a:pt x="1127658" y="736625"/>
                </a:lnTo>
                <a:lnTo>
                  <a:pt x="1127658" y="711327"/>
                </a:lnTo>
                <a:lnTo>
                  <a:pt x="828040" y="191008"/>
                </a:lnTo>
                <a:lnTo>
                  <a:pt x="822363" y="194310"/>
                </a:lnTo>
                <a:lnTo>
                  <a:pt x="815594" y="192786"/>
                </a:lnTo>
                <a:lnTo>
                  <a:pt x="684809" y="794359"/>
                </a:lnTo>
                <a:lnTo>
                  <a:pt x="681939" y="794740"/>
                </a:lnTo>
                <a:lnTo>
                  <a:pt x="681939" y="807516"/>
                </a:lnTo>
                <a:lnTo>
                  <a:pt x="601599" y="1177112"/>
                </a:lnTo>
                <a:lnTo>
                  <a:pt x="69608" y="887349"/>
                </a:lnTo>
                <a:lnTo>
                  <a:pt x="681939" y="807516"/>
                </a:lnTo>
                <a:lnTo>
                  <a:pt x="681939" y="794740"/>
                </a:lnTo>
                <a:lnTo>
                  <a:pt x="47625" y="877443"/>
                </a:lnTo>
                <a:lnTo>
                  <a:pt x="48310" y="883158"/>
                </a:lnTo>
                <a:lnTo>
                  <a:pt x="45339" y="888619"/>
                </a:lnTo>
                <a:lnTo>
                  <a:pt x="598779" y="1190078"/>
                </a:lnTo>
                <a:lnTo>
                  <a:pt x="530771" y="1502905"/>
                </a:lnTo>
                <a:lnTo>
                  <a:pt x="499745" y="1496187"/>
                </a:lnTo>
                <a:lnTo>
                  <a:pt x="520827" y="1578737"/>
                </a:lnTo>
                <a:lnTo>
                  <a:pt x="569683" y="1518031"/>
                </a:lnTo>
                <a:lnTo>
                  <a:pt x="574294" y="1512316"/>
                </a:lnTo>
                <a:lnTo>
                  <a:pt x="543204" y="1505597"/>
                </a:lnTo>
                <a:lnTo>
                  <a:pt x="610425" y="1196416"/>
                </a:lnTo>
                <a:lnTo>
                  <a:pt x="977671" y="1396453"/>
                </a:lnTo>
                <a:lnTo>
                  <a:pt x="623951" y="1630426"/>
                </a:lnTo>
                <a:lnTo>
                  <a:pt x="631063" y="1641094"/>
                </a:lnTo>
                <a:lnTo>
                  <a:pt x="990396" y="1403388"/>
                </a:lnTo>
                <a:lnTo>
                  <a:pt x="1502473" y="1682292"/>
                </a:lnTo>
                <a:lnTo>
                  <a:pt x="1487297" y="1710182"/>
                </a:lnTo>
                <a:lnTo>
                  <a:pt x="1572387" y="1713103"/>
                </a:lnTo>
                <a:lnTo>
                  <a:pt x="1555140" y="1688338"/>
                </a:lnTo>
                <a:lnTo>
                  <a:pt x="1523746" y="1643253"/>
                </a:lnTo>
                <a:lnTo>
                  <a:pt x="1508569" y="1671116"/>
                </a:lnTo>
                <a:lnTo>
                  <a:pt x="1002411" y="1395437"/>
                </a:lnTo>
                <a:lnTo>
                  <a:pt x="1367840" y="1153706"/>
                </a:lnTo>
                <a:lnTo>
                  <a:pt x="1575562" y="1514386"/>
                </a:lnTo>
                <a:lnTo>
                  <a:pt x="1548003" y="1530223"/>
                </a:lnTo>
                <a:lnTo>
                  <a:pt x="1618996" y="1577340"/>
                </a:lnTo>
                <a:lnTo>
                  <a:pt x="1615960" y="1525397"/>
                </a:lnTo>
                <a:lnTo>
                  <a:pt x="1614043" y="1492250"/>
                </a:lnTo>
                <a:lnTo>
                  <a:pt x="1586509" y="1508086"/>
                </a:lnTo>
                <a:lnTo>
                  <a:pt x="1378394" y="1146721"/>
                </a:lnTo>
                <a:lnTo>
                  <a:pt x="1861997" y="826808"/>
                </a:lnTo>
                <a:lnTo>
                  <a:pt x="1879473" y="853186"/>
                </a:lnTo>
                <a:lnTo>
                  <a:pt x="1904873" y="809117"/>
                </a:lnTo>
                <a:lnTo>
                  <a:pt x="1922018" y="779399"/>
                </a:lnTo>
                <a:close/>
              </a:path>
              <a:path w="2148204" h="1879600">
                <a:moveTo>
                  <a:pt x="2034159" y="448564"/>
                </a:moveTo>
                <a:lnTo>
                  <a:pt x="1047623" y="29235"/>
                </a:lnTo>
                <a:lnTo>
                  <a:pt x="1049731" y="24257"/>
                </a:lnTo>
                <a:lnTo>
                  <a:pt x="1060069" y="0"/>
                </a:lnTo>
                <a:lnTo>
                  <a:pt x="974979" y="5207"/>
                </a:lnTo>
                <a:lnTo>
                  <a:pt x="1030224" y="70104"/>
                </a:lnTo>
                <a:lnTo>
                  <a:pt x="1042644" y="40906"/>
                </a:lnTo>
                <a:lnTo>
                  <a:pt x="2029079" y="460375"/>
                </a:lnTo>
                <a:lnTo>
                  <a:pt x="2034159" y="448564"/>
                </a:lnTo>
                <a:close/>
              </a:path>
              <a:path w="2148204" h="1879600">
                <a:moveTo>
                  <a:pt x="2147697" y="864235"/>
                </a:moveTo>
                <a:lnTo>
                  <a:pt x="2144941" y="836422"/>
                </a:lnTo>
                <a:lnTo>
                  <a:pt x="2139315" y="779399"/>
                </a:lnTo>
                <a:lnTo>
                  <a:pt x="2076577" y="837057"/>
                </a:lnTo>
                <a:lnTo>
                  <a:pt x="2106180" y="848372"/>
                </a:lnTo>
                <a:lnTo>
                  <a:pt x="1828546" y="1576324"/>
                </a:lnTo>
                <a:lnTo>
                  <a:pt x="1840484" y="1580769"/>
                </a:lnTo>
                <a:lnTo>
                  <a:pt x="2118118" y="852944"/>
                </a:lnTo>
                <a:lnTo>
                  <a:pt x="2147697" y="864235"/>
                </a:lnTo>
                <a:close/>
              </a:path>
            </a:pathLst>
          </a:custGeom>
          <a:solidFill>
            <a:srgbClr val="497DBA"/>
          </a:solidFill>
        </p:spPr>
        <p:txBody>
          <a:bodyPr wrap="square" lIns="0" tIns="0" rIns="0" bIns="0" rtlCol="0"/>
          <a:lstStyle/>
          <a:p>
            <a:endParaRPr/>
          </a:p>
        </p:txBody>
      </p:sp>
      <p:sp>
        <p:nvSpPr>
          <p:cNvPr id="44" name="object 44"/>
          <p:cNvSpPr txBox="1"/>
          <p:nvPr/>
        </p:nvSpPr>
        <p:spPr>
          <a:xfrm>
            <a:off x="6876668" y="1136395"/>
            <a:ext cx="184150" cy="19367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70</a:t>
            </a:r>
            <a:endParaRPr sz="1100">
              <a:latin typeface="Arial MT"/>
              <a:cs typeface="Arial MT"/>
            </a:endParaRPr>
          </a:p>
        </p:txBody>
      </p:sp>
      <p:sp>
        <p:nvSpPr>
          <p:cNvPr id="45" name="object 45"/>
          <p:cNvSpPr txBox="1"/>
          <p:nvPr/>
        </p:nvSpPr>
        <p:spPr>
          <a:xfrm>
            <a:off x="7303389" y="1247901"/>
            <a:ext cx="263525" cy="19367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125</a:t>
            </a:r>
            <a:endParaRPr sz="1100">
              <a:latin typeface="Arial MT"/>
              <a:cs typeface="Arial MT"/>
            </a:endParaRPr>
          </a:p>
        </p:txBody>
      </p:sp>
      <p:sp>
        <p:nvSpPr>
          <p:cNvPr id="46" name="object 46"/>
          <p:cNvSpPr txBox="1"/>
          <p:nvPr/>
        </p:nvSpPr>
        <p:spPr>
          <a:xfrm>
            <a:off x="7728966" y="1349756"/>
            <a:ext cx="263525" cy="19367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100</a:t>
            </a:r>
            <a:endParaRPr sz="1100">
              <a:latin typeface="Arial MT"/>
              <a:cs typeface="Arial MT"/>
            </a:endParaRPr>
          </a:p>
        </p:txBody>
      </p:sp>
      <p:sp>
        <p:nvSpPr>
          <p:cNvPr id="47" name="object 47"/>
          <p:cNvSpPr txBox="1"/>
          <p:nvPr/>
        </p:nvSpPr>
        <p:spPr>
          <a:xfrm>
            <a:off x="6672198" y="2102866"/>
            <a:ext cx="184150" cy="19367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50</a:t>
            </a:r>
            <a:endParaRPr sz="1100">
              <a:latin typeface="Arial MT"/>
              <a:cs typeface="Arial MT"/>
            </a:endParaRPr>
          </a:p>
        </p:txBody>
      </p:sp>
      <p:sp>
        <p:nvSpPr>
          <p:cNvPr id="48" name="object 48"/>
          <p:cNvSpPr txBox="1"/>
          <p:nvPr/>
        </p:nvSpPr>
        <p:spPr>
          <a:xfrm>
            <a:off x="6947154" y="1878838"/>
            <a:ext cx="184150" cy="19367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75</a:t>
            </a:r>
            <a:endParaRPr sz="1100">
              <a:latin typeface="Arial MT"/>
              <a:cs typeface="Arial MT"/>
            </a:endParaRPr>
          </a:p>
        </p:txBody>
      </p:sp>
      <p:sp>
        <p:nvSpPr>
          <p:cNvPr id="49" name="object 49"/>
          <p:cNvSpPr txBox="1"/>
          <p:nvPr/>
        </p:nvSpPr>
        <p:spPr>
          <a:xfrm>
            <a:off x="6947154" y="1560321"/>
            <a:ext cx="263525" cy="19367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125</a:t>
            </a:r>
            <a:endParaRPr sz="1100">
              <a:latin typeface="Arial MT"/>
              <a:cs typeface="Arial MT"/>
            </a:endParaRPr>
          </a:p>
        </p:txBody>
      </p:sp>
      <p:sp>
        <p:nvSpPr>
          <p:cNvPr id="50" name="object 50"/>
          <p:cNvSpPr txBox="1"/>
          <p:nvPr/>
        </p:nvSpPr>
        <p:spPr>
          <a:xfrm>
            <a:off x="8615298" y="2050491"/>
            <a:ext cx="184150" cy="194310"/>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50</a:t>
            </a:r>
            <a:endParaRPr sz="1100">
              <a:latin typeface="Arial MT"/>
              <a:cs typeface="Arial MT"/>
            </a:endParaRPr>
          </a:p>
        </p:txBody>
      </p:sp>
      <p:sp>
        <p:nvSpPr>
          <p:cNvPr id="51" name="object 51"/>
          <p:cNvSpPr txBox="1"/>
          <p:nvPr/>
        </p:nvSpPr>
        <p:spPr>
          <a:xfrm>
            <a:off x="7514081" y="2681477"/>
            <a:ext cx="263525" cy="19367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100</a:t>
            </a:r>
            <a:endParaRPr sz="1100">
              <a:latin typeface="Arial MT"/>
              <a:cs typeface="Arial MT"/>
            </a:endParaRPr>
          </a:p>
        </p:txBody>
      </p:sp>
      <p:sp>
        <p:nvSpPr>
          <p:cNvPr id="52" name="object 52"/>
          <p:cNvSpPr txBox="1"/>
          <p:nvPr/>
        </p:nvSpPr>
        <p:spPr>
          <a:xfrm>
            <a:off x="8092567" y="1769186"/>
            <a:ext cx="263525" cy="194310"/>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125</a:t>
            </a:r>
            <a:endParaRPr sz="1100">
              <a:latin typeface="Arial MT"/>
              <a:cs typeface="Arial MT"/>
            </a:endParaRPr>
          </a:p>
        </p:txBody>
      </p:sp>
      <p:sp>
        <p:nvSpPr>
          <p:cNvPr id="53" name="object 53"/>
          <p:cNvSpPr txBox="1"/>
          <p:nvPr/>
        </p:nvSpPr>
        <p:spPr>
          <a:xfrm>
            <a:off x="8361933" y="983361"/>
            <a:ext cx="184150" cy="193675"/>
          </a:xfrm>
          <a:prstGeom prst="rect">
            <a:avLst/>
          </a:prstGeom>
        </p:spPr>
        <p:txBody>
          <a:bodyPr vert="horz" wrap="square" lIns="0" tIns="13335" rIns="0" bIns="0" rtlCol="0">
            <a:spAutoFit/>
          </a:bodyPr>
          <a:lstStyle/>
          <a:p>
            <a:pPr marL="12700">
              <a:lnSpc>
                <a:spcPct val="100000"/>
              </a:lnSpc>
              <a:spcBef>
                <a:spcPts val="105"/>
              </a:spcBef>
            </a:pPr>
            <a:r>
              <a:rPr sz="1100" spc="-25" dirty="0">
                <a:latin typeface="Arial MT"/>
                <a:cs typeface="Arial MT"/>
              </a:rPr>
              <a:t>75</a:t>
            </a:r>
            <a:endParaRPr sz="1100">
              <a:latin typeface="Arial MT"/>
              <a:cs typeface="Arial MT"/>
            </a:endParaRPr>
          </a:p>
        </p:txBody>
      </p:sp>
      <p:sp>
        <p:nvSpPr>
          <p:cNvPr id="54" name="object 54"/>
          <p:cNvSpPr txBox="1"/>
          <p:nvPr/>
        </p:nvSpPr>
        <p:spPr>
          <a:xfrm>
            <a:off x="4543425" y="3808602"/>
            <a:ext cx="1219835" cy="664845"/>
          </a:xfrm>
          <a:prstGeom prst="rect">
            <a:avLst/>
          </a:prstGeom>
        </p:spPr>
        <p:txBody>
          <a:bodyPr vert="horz" wrap="square" lIns="0" tIns="11430" rIns="0" bIns="0" rtlCol="0">
            <a:spAutoFit/>
          </a:bodyPr>
          <a:lstStyle/>
          <a:p>
            <a:pPr marL="12700">
              <a:lnSpc>
                <a:spcPct val="100000"/>
              </a:lnSpc>
              <a:spcBef>
                <a:spcPts val="90"/>
              </a:spcBef>
            </a:pPr>
            <a:r>
              <a:rPr sz="1400" spc="-25" dirty="0">
                <a:latin typeface="Arial MT"/>
                <a:cs typeface="Arial MT"/>
              </a:rPr>
              <a:t>(1)</a:t>
            </a:r>
            <a:endParaRPr sz="1400">
              <a:latin typeface="Arial MT"/>
              <a:cs typeface="Arial MT"/>
            </a:endParaRPr>
          </a:p>
          <a:p>
            <a:pPr marL="12700" marR="5080">
              <a:lnSpc>
                <a:spcPct val="100000"/>
              </a:lnSpc>
            </a:pPr>
            <a:r>
              <a:rPr sz="1400" dirty="0">
                <a:latin typeface="Arial MT"/>
                <a:cs typeface="Arial MT"/>
              </a:rPr>
              <a:t>(1</a:t>
            </a:r>
            <a:r>
              <a:rPr sz="1400" spc="-5" dirty="0">
                <a:latin typeface="Arial MT"/>
                <a:cs typeface="Arial MT"/>
              </a:rPr>
              <a:t> </a:t>
            </a:r>
            <a:r>
              <a:rPr sz="1400" dirty="0">
                <a:latin typeface="Arial MT"/>
                <a:cs typeface="Arial MT"/>
              </a:rPr>
              <a:t>2)</a:t>
            </a:r>
            <a:r>
              <a:rPr sz="1400" spc="-35" dirty="0">
                <a:latin typeface="Arial MT"/>
                <a:cs typeface="Arial MT"/>
              </a:rPr>
              <a:t> </a:t>
            </a:r>
            <a:r>
              <a:rPr sz="1400" dirty="0">
                <a:latin typeface="Arial MT"/>
                <a:cs typeface="Arial MT"/>
              </a:rPr>
              <a:t>(1 3)</a:t>
            </a:r>
            <a:r>
              <a:rPr sz="1400" spc="-10" dirty="0">
                <a:latin typeface="Arial MT"/>
                <a:cs typeface="Arial MT"/>
              </a:rPr>
              <a:t> </a:t>
            </a:r>
            <a:r>
              <a:rPr sz="1400" dirty="0">
                <a:latin typeface="Arial MT"/>
                <a:cs typeface="Arial MT"/>
              </a:rPr>
              <a:t>(1</a:t>
            </a:r>
            <a:r>
              <a:rPr sz="1400" spc="-5" dirty="0">
                <a:latin typeface="Arial MT"/>
                <a:cs typeface="Arial MT"/>
              </a:rPr>
              <a:t> </a:t>
            </a:r>
            <a:r>
              <a:rPr sz="1400" spc="-25" dirty="0">
                <a:latin typeface="Arial MT"/>
                <a:cs typeface="Arial MT"/>
              </a:rPr>
              <a:t>4) </a:t>
            </a:r>
            <a:r>
              <a:rPr sz="1400" dirty="0">
                <a:latin typeface="Arial MT"/>
                <a:cs typeface="Arial MT"/>
              </a:rPr>
              <a:t>TEST</a:t>
            </a:r>
            <a:r>
              <a:rPr sz="1400" spc="-35" dirty="0">
                <a:latin typeface="Arial MT"/>
                <a:cs typeface="Arial MT"/>
              </a:rPr>
              <a:t> </a:t>
            </a:r>
            <a:r>
              <a:rPr sz="1400" spc="-10" dirty="0">
                <a:latin typeface="Arial MT"/>
                <a:cs typeface="Arial MT"/>
              </a:rPr>
              <a:t>FAILED</a:t>
            </a:r>
            <a:endParaRPr sz="1400">
              <a:latin typeface="Arial MT"/>
              <a:cs typeface="Arial MT"/>
            </a:endParaRPr>
          </a:p>
        </p:txBody>
      </p:sp>
      <p:sp>
        <p:nvSpPr>
          <p:cNvPr id="55" name="object 55"/>
          <p:cNvSpPr txBox="1"/>
          <p:nvPr/>
        </p:nvSpPr>
        <p:spPr>
          <a:xfrm>
            <a:off x="4543425" y="4662296"/>
            <a:ext cx="3400425" cy="664845"/>
          </a:xfrm>
          <a:prstGeom prst="rect">
            <a:avLst/>
          </a:prstGeom>
        </p:spPr>
        <p:txBody>
          <a:bodyPr vert="horz" wrap="square" lIns="0" tIns="11430" rIns="0" bIns="0" rtlCol="0">
            <a:spAutoFit/>
          </a:bodyPr>
          <a:lstStyle/>
          <a:p>
            <a:pPr marL="12700">
              <a:lnSpc>
                <a:spcPct val="100000"/>
              </a:lnSpc>
              <a:spcBef>
                <a:spcPts val="90"/>
              </a:spcBef>
            </a:pPr>
            <a:r>
              <a:rPr sz="1400" dirty="0">
                <a:latin typeface="Arial MT"/>
                <a:cs typeface="Arial MT"/>
              </a:rPr>
              <a:t>(1</a:t>
            </a:r>
            <a:r>
              <a:rPr sz="1400" spc="-5" dirty="0">
                <a:latin typeface="Arial MT"/>
                <a:cs typeface="Arial MT"/>
              </a:rPr>
              <a:t> </a:t>
            </a:r>
            <a:r>
              <a:rPr sz="1400" dirty="0">
                <a:latin typeface="Arial MT"/>
                <a:cs typeface="Arial MT"/>
              </a:rPr>
              <a:t>3)</a:t>
            </a:r>
            <a:r>
              <a:rPr sz="1400" spc="-30" dirty="0">
                <a:latin typeface="Arial MT"/>
                <a:cs typeface="Arial MT"/>
              </a:rPr>
              <a:t> </a:t>
            </a:r>
            <a:r>
              <a:rPr sz="1400" dirty="0">
                <a:latin typeface="Arial MT"/>
                <a:cs typeface="Arial MT"/>
              </a:rPr>
              <a:t>(1 4)</a:t>
            </a:r>
            <a:r>
              <a:rPr sz="1400" spc="-10" dirty="0">
                <a:latin typeface="Arial MT"/>
                <a:cs typeface="Arial MT"/>
              </a:rPr>
              <a:t> </a:t>
            </a:r>
            <a:r>
              <a:rPr sz="1400" dirty="0">
                <a:latin typeface="Arial MT"/>
                <a:cs typeface="Arial MT"/>
              </a:rPr>
              <a:t>(1 2</a:t>
            </a:r>
            <a:r>
              <a:rPr sz="1400" spc="-20" dirty="0">
                <a:latin typeface="Arial MT"/>
                <a:cs typeface="Arial MT"/>
              </a:rPr>
              <a:t> </a:t>
            </a:r>
            <a:r>
              <a:rPr sz="1400" dirty="0">
                <a:latin typeface="Arial MT"/>
                <a:cs typeface="Arial MT"/>
              </a:rPr>
              <a:t>3)</a:t>
            </a:r>
            <a:r>
              <a:rPr sz="1400" spc="-5" dirty="0">
                <a:latin typeface="Arial MT"/>
                <a:cs typeface="Arial MT"/>
              </a:rPr>
              <a:t> </a:t>
            </a:r>
            <a:r>
              <a:rPr sz="1400" dirty="0">
                <a:latin typeface="Arial MT"/>
                <a:cs typeface="Arial MT"/>
              </a:rPr>
              <a:t>(1</a:t>
            </a:r>
            <a:r>
              <a:rPr sz="1400" spc="-25" dirty="0">
                <a:latin typeface="Arial MT"/>
                <a:cs typeface="Arial MT"/>
              </a:rPr>
              <a:t> </a:t>
            </a:r>
            <a:r>
              <a:rPr sz="1400" dirty="0">
                <a:latin typeface="Arial MT"/>
                <a:cs typeface="Arial MT"/>
              </a:rPr>
              <a:t>2</a:t>
            </a:r>
            <a:r>
              <a:rPr sz="1400" spc="-5" dirty="0">
                <a:latin typeface="Arial MT"/>
                <a:cs typeface="Arial MT"/>
              </a:rPr>
              <a:t> </a:t>
            </a:r>
            <a:r>
              <a:rPr sz="1400" dirty="0">
                <a:latin typeface="Arial MT"/>
                <a:cs typeface="Arial MT"/>
              </a:rPr>
              <a:t>4)</a:t>
            </a:r>
            <a:r>
              <a:rPr sz="1400" spc="-5" dirty="0">
                <a:latin typeface="Arial MT"/>
                <a:cs typeface="Arial MT"/>
              </a:rPr>
              <a:t> </a:t>
            </a:r>
            <a:r>
              <a:rPr sz="1400" dirty="0">
                <a:latin typeface="Arial MT"/>
                <a:cs typeface="Arial MT"/>
              </a:rPr>
              <a:t>(1</a:t>
            </a:r>
            <a:r>
              <a:rPr sz="1400" spc="-20" dirty="0">
                <a:latin typeface="Arial MT"/>
                <a:cs typeface="Arial MT"/>
              </a:rPr>
              <a:t> </a:t>
            </a:r>
            <a:r>
              <a:rPr sz="1400" dirty="0">
                <a:latin typeface="Arial MT"/>
                <a:cs typeface="Arial MT"/>
              </a:rPr>
              <a:t>2</a:t>
            </a:r>
            <a:r>
              <a:rPr sz="1400" spc="-10" dirty="0">
                <a:latin typeface="Arial MT"/>
                <a:cs typeface="Arial MT"/>
              </a:rPr>
              <a:t> </a:t>
            </a:r>
            <a:r>
              <a:rPr sz="1400" spc="-25" dirty="0">
                <a:latin typeface="Arial MT"/>
                <a:cs typeface="Arial MT"/>
              </a:rPr>
              <a:t>5)</a:t>
            </a:r>
            <a:endParaRPr sz="1400" dirty="0">
              <a:latin typeface="Arial MT"/>
              <a:cs typeface="Arial MT"/>
            </a:endParaRPr>
          </a:p>
          <a:p>
            <a:pPr marL="12700" marR="5080">
              <a:lnSpc>
                <a:spcPct val="100000"/>
              </a:lnSpc>
              <a:spcBef>
                <a:spcPts val="5"/>
              </a:spcBef>
            </a:pPr>
            <a:r>
              <a:rPr sz="1400" dirty="0">
                <a:latin typeface="Arial MT"/>
                <a:cs typeface="Arial MT"/>
              </a:rPr>
              <a:t>(1 2</a:t>
            </a:r>
            <a:r>
              <a:rPr sz="1400" spc="-20" dirty="0">
                <a:latin typeface="Arial MT"/>
                <a:cs typeface="Arial MT"/>
              </a:rPr>
              <a:t> </a:t>
            </a:r>
            <a:r>
              <a:rPr sz="1400" dirty="0">
                <a:latin typeface="Arial MT"/>
                <a:cs typeface="Arial MT"/>
              </a:rPr>
              <a:t>3)</a:t>
            </a:r>
            <a:r>
              <a:rPr sz="1400" spc="-5" dirty="0">
                <a:latin typeface="Arial MT"/>
                <a:cs typeface="Arial MT"/>
              </a:rPr>
              <a:t> </a:t>
            </a:r>
            <a:r>
              <a:rPr sz="1400" dirty="0">
                <a:latin typeface="Arial MT"/>
                <a:cs typeface="Arial MT"/>
              </a:rPr>
              <a:t>(1 2</a:t>
            </a:r>
            <a:r>
              <a:rPr sz="1400" spc="-20" dirty="0">
                <a:latin typeface="Arial MT"/>
                <a:cs typeface="Arial MT"/>
              </a:rPr>
              <a:t> </a:t>
            </a:r>
            <a:r>
              <a:rPr sz="1400" dirty="0">
                <a:latin typeface="Arial MT"/>
                <a:cs typeface="Arial MT"/>
              </a:rPr>
              <a:t>4)</a:t>
            </a:r>
            <a:r>
              <a:rPr sz="1400" spc="-5" dirty="0">
                <a:latin typeface="Arial MT"/>
                <a:cs typeface="Arial MT"/>
              </a:rPr>
              <a:t> </a:t>
            </a:r>
            <a:r>
              <a:rPr sz="1400" dirty="0">
                <a:latin typeface="Arial MT"/>
                <a:cs typeface="Arial MT"/>
              </a:rPr>
              <a:t>(1</a:t>
            </a:r>
            <a:r>
              <a:rPr sz="1400" spc="-20" dirty="0">
                <a:latin typeface="Arial MT"/>
                <a:cs typeface="Arial MT"/>
              </a:rPr>
              <a:t> </a:t>
            </a:r>
            <a:r>
              <a:rPr sz="1400" dirty="0">
                <a:latin typeface="Arial MT"/>
                <a:cs typeface="Arial MT"/>
              </a:rPr>
              <a:t>2</a:t>
            </a:r>
            <a:r>
              <a:rPr sz="1400" spc="-5" dirty="0">
                <a:latin typeface="Arial MT"/>
                <a:cs typeface="Arial MT"/>
              </a:rPr>
              <a:t> </a:t>
            </a:r>
            <a:r>
              <a:rPr sz="1400" dirty="0">
                <a:latin typeface="Arial MT"/>
                <a:cs typeface="Arial MT"/>
              </a:rPr>
              <a:t>5)</a:t>
            </a:r>
            <a:r>
              <a:rPr sz="1400" spc="-5" dirty="0">
                <a:latin typeface="Arial MT"/>
                <a:cs typeface="Arial MT"/>
              </a:rPr>
              <a:t> </a:t>
            </a:r>
            <a:r>
              <a:rPr sz="1400" dirty="0">
                <a:latin typeface="Arial MT"/>
                <a:cs typeface="Arial MT"/>
              </a:rPr>
              <a:t>(1</a:t>
            </a:r>
            <a:r>
              <a:rPr sz="1400" spc="-20" dirty="0">
                <a:latin typeface="Arial MT"/>
                <a:cs typeface="Arial MT"/>
              </a:rPr>
              <a:t> </a:t>
            </a:r>
            <a:r>
              <a:rPr sz="1400" dirty="0">
                <a:latin typeface="Arial MT"/>
                <a:cs typeface="Arial MT"/>
              </a:rPr>
              <a:t>3</a:t>
            </a:r>
            <a:r>
              <a:rPr sz="1400" spc="-5" dirty="0">
                <a:latin typeface="Arial MT"/>
                <a:cs typeface="Arial MT"/>
              </a:rPr>
              <a:t> </a:t>
            </a:r>
            <a:r>
              <a:rPr sz="1400" dirty="0">
                <a:latin typeface="Arial MT"/>
                <a:cs typeface="Arial MT"/>
              </a:rPr>
              <a:t>4)</a:t>
            </a:r>
            <a:r>
              <a:rPr sz="1400" spc="-30" dirty="0">
                <a:latin typeface="Arial MT"/>
                <a:cs typeface="Arial MT"/>
              </a:rPr>
              <a:t> </a:t>
            </a:r>
            <a:r>
              <a:rPr sz="1400" dirty="0">
                <a:latin typeface="Arial MT"/>
                <a:cs typeface="Arial MT"/>
              </a:rPr>
              <a:t>(1 3 5</a:t>
            </a:r>
            <a:r>
              <a:rPr sz="1400" spc="-15" dirty="0">
                <a:latin typeface="Arial MT"/>
                <a:cs typeface="Arial MT"/>
              </a:rPr>
              <a:t> </a:t>
            </a:r>
            <a:r>
              <a:rPr sz="1400" dirty="0">
                <a:latin typeface="Arial MT"/>
                <a:cs typeface="Arial MT"/>
              </a:rPr>
              <a:t>)</a:t>
            </a:r>
            <a:r>
              <a:rPr sz="1400" spc="-30" dirty="0">
                <a:latin typeface="Arial MT"/>
                <a:cs typeface="Arial MT"/>
              </a:rPr>
              <a:t> </a:t>
            </a:r>
            <a:r>
              <a:rPr sz="1400" dirty="0">
                <a:latin typeface="Arial MT"/>
                <a:cs typeface="Arial MT"/>
              </a:rPr>
              <a:t>(1 4 </a:t>
            </a:r>
            <a:r>
              <a:rPr sz="1400" spc="-25" dirty="0">
                <a:latin typeface="Arial MT"/>
                <a:cs typeface="Arial MT"/>
              </a:rPr>
              <a:t>5) </a:t>
            </a:r>
            <a:r>
              <a:rPr sz="1400" dirty="0">
                <a:latin typeface="Arial MT"/>
                <a:cs typeface="Arial MT"/>
              </a:rPr>
              <a:t>TEST</a:t>
            </a:r>
            <a:r>
              <a:rPr sz="1400" spc="-35" dirty="0">
                <a:latin typeface="Arial MT"/>
                <a:cs typeface="Arial MT"/>
              </a:rPr>
              <a:t> </a:t>
            </a:r>
            <a:r>
              <a:rPr sz="1400" spc="-10" dirty="0">
                <a:latin typeface="Arial MT"/>
                <a:cs typeface="Arial MT"/>
              </a:rPr>
              <a:t>PASSED</a:t>
            </a:r>
            <a:endParaRPr sz="1400" dirty="0">
              <a:latin typeface="Arial MT"/>
              <a:cs typeface="Arial MT"/>
            </a:endParaRPr>
          </a:p>
        </p:txBody>
      </p:sp>
      <p:sp>
        <p:nvSpPr>
          <p:cNvPr id="56" name="object 56"/>
          <p:cNvSpPr txBox="1"/>
          <p:nvPr/>
        </p:nvSpPr>
        <p:spPr>
          <a:xfrm>
            <a:off x="4543425" y="5515762"/>
            <a:ext cx="2026285" cy="878840"/>
          </a:xfrm>
          <a:prstGeom prst="rect">
            <a:avLst/>
          </a:prstGeom>
        </p:spPr>
        <p:txBody>
          <a:bodyPr vert="horz" wrap="square" lIns="0" tIns="12065" rIns="0" bIns="0" rtlCol="0">
            <a:spAutoFit/>
          </a:bodyPr>
          <a:lstStyle/>
          <a:p>
            <a:pPr marL="12700">
              <a:lnSpc>
                <a:spcPct val="100000"/>
              </a:lnSpc>
              <a:spcBef>
                <a:spcPts val="95"/>
              </a:spcBef>
            </a:pPr>
            <a:r>
              <a:rPr sz="1400" spc="-20" dirty="0">
                <a:latin typeface="Arial MT"/>
                <a:cs typeface="Arial MT"/>
              </a:rPr>
              <a:t>C(1-</a:t>
            </a:r>
            <a:r>
              <a:rPr sz="1400" spc="-25" dirty="0">
                <a:latin typeface="Arial MT"/>
                <a:cs typeface="Arial MT"/>
              </a:rPr>
              <a:t>2-</a:t>
            </a:r>
            <a:r>
              <a:rPr sz="1400" dirty="0">
                <a:latin typeface="Arial MT"/>
                <a:cs typeface="Arial MT"/>
              </a:rPr>
              <a:t>5)</a:t>
            </a:r>
            <a:r>
              <a:rPr sz="1400" spc="15" dirty="0">
                <a:latin typeface="Arial MT"/>
                <a:cs typeface="Arial MT"/>
              </a:rPr>
              <a:t> </a:t>
            </a:r>
            <a:r>
              <a:rPr sz="1400" dirty="0">
                <a:latin typeface="Arial MT"/>
                <a:cs typeface="Arial MT"/>
              </a:rPr>
              <a:t>=</a:t>
            </a:r>
            <a:r>
              <a:rPr sz="1400" spc="-20" dirty="0">
                <a:latin typeface="Arial MT"/>
                <a:cs typeface="Arial MT"/>
              </a:rPr>
              <a:t> </a:t>
            </a:r>
            <a:r>
              <a:rPr sz="1400" dirty="0">
                <a:latin typeface="Arial MT"/>
                <a:cs typeface="Arial MT"/>
              </a:rPr>
              <a:t>70 +</a:t>
            </a:r>
            <a:r>
              <a:rPr sz="1400" spc="-15" dirty="0">
                <a:latin typeface="Arial MT"/>
                <a:cs typeface="Arial MT"/>
              </a:rPr>
              <a:t> </a:t>
            </a:r>
            <a:r>
              <a:rPr sz="1400" dirty="0">
                <a:latin typeface="Arial MT"/>
                <a:cs typeface="Arial MT"/>
              </a:rPr>
              <a:t>125</a:t>
            </a:r>
            <a:r>
              <a:rPr sz="1400" spc="-5" dirty="0">
                <a:latin typeface="Arial MT"/>
                <a:cs typeface="Arial MT"/>
              </a:rPr>
              <a:t> </a:t>
            </a:r>
            <a:r>
              <a:rPr sz="1400" spc="-20" dirty="0">
                <a:latin typeface="Arial MT"/>
                <a:cs typeface="Arial MT"/>
              </a:rPr>
              <a:t>=195</a:t>
            </a:r>
            <a:endParaRPr sz="1400">
              <a:latin typeface="Arial MT"/>
              <a:cs typeface="Arial MT"/>
            </a:endParaRPr>
          </a:p>
          <a:p>
            <a:pPr marL="12700">
              <a:lnSpc>
                <a:spcPct val="100000"/>
              </a:lnSpc>
            </a:pPr>
            <a:r>
              <a:rPr sz="1400" dirty="0">
                <a:latin typeface="Arial MT"/>
                <a:cs typeface="Arial MT"/>
              </a:rPr>
              <a:t>Expanded</a:t>
            </a:r>
            <a:r>
              <a:rPr sz="1400" spc="-10" dirty="0">
                <a:latin typeface="Arial MT"/>
                <a:cs typeface="Arial MT"/>
              </a:rPr>
              <a:t> </a:t>
            </a:r>
            <a:r>
              <a:rPr sz="1400" dirty="0">
                <a:latin typeface="Arial MT"/>
                <a:cs typeface="Arial MT"/>
              </a:rPr>
              <a:t>:</a:t>
            </a:r>
            <a:r>
              <a:rPr sz="1400" spc="-60" dirty="0">
                <a:latin typeface="Arial MT"/>
                <a:cs typeface="Arial MT"/>
              </a:rPr>
              <a:t> </a:t>
            </a:r>
            <a:r>
              <a:rPr sz="1400" spc="-50" dirty="0">
                <a:latin typeface="Arial MT"/>
                <a:cs typeface="Arial MT"/>
              </a:rPr>
              <a:t>4</a:t>
            </a:r>
            <a:endParaRPr sz="1400">
              <a:latin typeface="Arial MT"/>
              <a:cs typeface="Arial MT"/>
            </a:endParaRPr>
          </a:p>
          <a:p>
            <a:pPr marL="12700">
              <a:lnSpc>
                <a:spcPct val="100000"/>
              </a:lnSpc>
            </a:pPr>
            <a:r>
              <a:rPr sz="1400" dirty="0">
                <a:latin typeface="Arial MT"/>
                <a:cs typeface="Arial MT"/>
              </a:rPr>
              <a:t>Generated</a:t>
            </a:r>
            <a:r>
              <a:rPr sz="1400" spc="-15" dirty="0">
                <a:latin typeface="Arial MT"/>
                <a:cs typeface="Arial MT"/>
              </a:rPr>
              <a:t> </a:t>
            </a:r>
            <a:r>
              <a:rPr sz="1400" dirty="0">
                <a:latin typeface="Arial MT"/>
                <a:cs typeface="Arial MT"/>
              </a:rPr>
              <a:t>:</a:t>
            </a:r>
            <a:r>
              <a:rPr sz="1400" spc="-60" dirty="0">
                <a:latin typeface="Arial MT"/>
                <a:cs typeface="Arial MT"/>
              </a:rPr>
              <a:t> </a:t>
            </a:r>
            <a:r>
              <a:rPr sz="1400" spc="-25" dirty="0">
                <a:latin typeface="Arial MT"/>
                <a:cs typeface="Arial MT"/>
              </a:rPr>
              <a:t>10</a:t>
            </a:r>
            <a:endParaRPr sz="1400">
              <a:latin typeface="Arial MT"/>
              <a:cs typeface="Arial MT"/>
            </a:endParaRPr>
          </a:p>
          <a:p>
            <a:pPr marL="12700">
              <a:lnSpc>
                <a:spcPct val="100000"/>
              </a:lnSpc>
            </a:pPr>
            <a:r>
              <a:rPr sz="1400" dirty="0">
                <a:latin typeface="Arial MT"/>
                <a:cs typeface="Arial MT"/>
              </a:rPr>
              <a:t>Max</a:t>
            </a:r>
            <a:r>
              <a:rPr sz="1400" spc="-20" dirty="0">
                <a:latin typeface="Arial MT"/>
                <a:cs typeface="Arial MT"/>
              </a:rPr>
              <a:t> </a:t>
            </a:r>
            <a:r>
              <a:rPr sz="1400" dirty="0">
                <a:latin typeface="Arial MT"/>
                <a:cs typeface="Arial MT"/>
              </a:rPr>
              <a:t>Queue</a:t>
            </a:r>
            <a:r>
              <a:rPr sz="1400" spc="-25" dirty="0">
                <a:latin typeface="Arial MT"/>
                <a:cs typeface="Arial MT"/>
              </a:rPr>
              <a:t> </a:t>
            </a:r>
            <a:r>
              <a:rPr sz="1400" dirty="0">
                <a:latin typeface="Arial MT"/>
                <a:cs typeface="Arial MT"/>
              </a:rPr>
              <a:t>Length</a:t>
            </a:r>
            <a:r>
              <a:rPr sz="1400" spc="-50" dirty="0">
                <a:latin typeface="Arial MT"/>
                <a:cs typeface="Arial MT"/>
              </a:rPr>
              <a:t> </a:t>
            </a:r>
            <a:r>
              <a:rPr sz="1400" dirty="0">
                <a:latin typeface="Arial MT"/>
                <a:cs typeface="Arial MT"/>
              </a:rPr>
              <a:t>:</a:t>
            </a:r>
            <a:r>
              <a:rPr sz="1400" spc="-45" dirty="0">
                <a:latin typeface="Arial MT"/>
                <a:cs typeface="Arial MT"/>
              </a:rPr>
              <a:t> </a:t>
            </a:r>
            <a:r>
              <a:rPr sz="1400" spc="-50" dirty="0">
                <a:latin typeface="Arial MT"/>
                <a:cs typeface="Arial MT"/>
              </a:rPr>
              <a:t>6</a:t>
            </a:r>
            <a:endParaRPr sz="1400">
              <a:latin typeface="Arial MT"/>
              <a:cs typeface="Arial MT"/>
            </a:endParaRPr>
          </a:p>
        </p:txBody>
      </p:sp>
      <p:grpSp>
        <p:nvGrpSpPr>
          <p:cNvPr id="57" name="object 57"/>
          <p:cNvGrpSpPr/>
          <p:nvPr/>
        </p:nvGrpSpPr>
        <p:grpSpPr>
          <a:xfrm>
            <a:off x="4998529" y="1246441"/>
            <a:ext cx="329565" cy="405765"/>
            <a:chOff x="4998529" y="1246441"/>
            <a:chExt cx="329565" cy="405765"/>
          </a:xfrm>
        </p:grpSpPr>
        <p:sp>
          <p:nvSpPr>
            <p:cNvPr id="58" name="object 58"/>
            <p:cNvSpPr/>
            <p:nvPr/>
          </p:nvSpPr>
          <p:spPr>
            <a:xfrm>
              <a:off x="5010911" y="1258823"/>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59" name="object 59"/>
            <p:cNvSpPr/>
            <p:nvPr/>
          </p:nvSpPr>
          <p:spPr>
            <a:xfrm>
              <a:off x="5010911" y="1258823"/>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60" name="object 60"/>
          <p:cNvSpPr txBox="1"/>
          <p:nvPr/>
        </p:nvSpPr>
        <p:spPr>
          <a:xfrm>
            <a:off x="5107940" y="1322324"/>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1</a:t>
            </a:r>
            <a:endParaRPr sz="1400">
              <a:latin typeface="Calibri"/>
              <a:cs typeface="Calibri"/>
            </a:endParaRPr>
          </a:p>
        </p:txBody>
      </p:sp>
      <p:grpSp>
        <p:nvGrpSpPr>
          <p:cNvPr id="61" name="object 61"/>
          <p:cNvGrpSpPr/>
          <p:nvPr/>
        </p:nvGrpSpPr>
        <p:grpSpPr>
          <a:xfrm>
            <a:off x="4343209" y="1932241"/>
            <a:ext cx="329565" cy="405765"/>
            <a:chOff x="4343209" y="1932241"/>
            <a:chExt cx="329565" cy="405765"/>
          </a:xfrm>
        </p:grpSpPr>
        <p:sp>
          <p:nvSpPr>
            <p:cNvPr id="62" name="object 62"/>
            <p:cNvSpPr/>
            <p:nvPr/>
          </p:nvSpPr>
          <p:spPr>
            <a:xfrm>
              <a:off x="4355591" y="1944624"/>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63" name="object 63"/>
            <p:cNvSpPr/>
            <p:nvPr/>
          </p:nvSpPr>
          <p:spPr>
            <a:xfrm>
              <a:off x="4355591" y="1944624"/>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64" name="object 64"/>
          <p:cNvSpPr txBox="1"/>
          <p:nvPr/>
        </p:nvSpPr>
        <p:spPr>
          <a:xfrm>
            <a:off x="4453254" y="2008124"/>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2</a:t>
            </a:r>
            <a:endParaRPr sz="1400">
              <a:latin typeface="Calibri"/>
              <a:cs typeface="Calibri"/>
            </a:endParaRPr>
          </a:p>
        </p:txBody>
      </p:sp>
      <p:grpSp>
        <p:nvGrpSpPr>
          <p:cNvPr id="65" name="object 65"/>
          <p:cNvGrpSpPr/>
          <p:nvPr/>
        </p:nvGrpSpPr>
        <p:grpSpPr>
          <a:xfrm>
            <a:off x="4998529" y="1932241"/>
            <a:ext cx="329565" cy="405765"/>
            <a:chOff x="4998529" y="1932241"/>
            <a:chExt cx="329565" cy="405765"/>
          </a:xfrm>
        </p:grpSpPr>
        <p:sp>
          <p:nvSpPr>
            <p:cNvPr id="66" name="object 66"/>
            <p:cNvSpPr/>
            <p:nvPr/>
          </p:nvSpPr>
          <p:spPr>
            <a:xfrm>
              <a:off x="5010911" y="1944624"/>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67" name="object 67"/>
            <p:cNvSpPr/>
            <p:nvPr/>
          </p:nvSpPr>
          <p:spPr>
            <a:xfrm>
              <a:off x="5010911" y="1944624"/>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68" name="object 68"/>
          <p:cNvSpPr txBox="1"/>
          <p:nvPr/>
        </p:nvSpPr>
        <p:spPr>
          <a:xfrm>
            <a:off x="5107940" y="2008124"/>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3</a:t>
            </a:r>
            <a:endParaRPr sz="1400">
              <a:latin typeface="Calibri"/>
              <a:cs typeface="Calibri"/>
            </a:endParaRPr>
          </a:p>
        </p:txBody>
      </p:sp>
      <p:grpSp>
        <p:nvGrpSpPr>
          <p:cNvPr id="69" name="object 69"/>
          <p:cNvGrpSpPr/>
          <p:nvPr/>
        </p:nvGrpSpPr>
        <p:grpSpPr>
          <a:xfrm>
            <a:off x="5678233" y="1932241"/>
            <a:ext cx="329565" cy="405765"/>
            <a:chOff x="5678233" y="1932241"/>
            <a:chExt cx="329565" cy="405765"/>
          </a:xfrm>
        </p:grpSpPr>
        <p:sp>
          <p:nvSpPr>
            <p:cNvPr id="70" name="object 70"/>
            <p:cNvSpPr/>
            <p:nvPr/>
          </p:nvSpPr>
          <p:spPr>
            <a:xfrm>
              <a:off x="5690616" y="1944624"/>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71" name="object 71"/>
            <p:cNvSpPr/>
            <p:nvPr/>
          </p:nvSpPr>
          <p:spPr>
            <a:xfrm>
              <a:off x="5690616" y="1944624"/>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72" name="object 72"/>
          <p:cNvSpPr txBox="1"/>
          <p:nvPr/>
        </p:nvSpPr>
        <p:spPr>
          <a:xfrm>
            <a:off x="5787897" y="2008124"/>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4</a:t>
            </a:r>
            <a:endParaRPr sz="1400">
              <a:latin typeface="Calibri"/>
              <a:cs typeface="Calibri"/>
            </a:endParaRPr>
          </a:p>
        </p:txBody>
      </p:sp>
      <p:grpSp>
        <p:nvGrpSpPr>
          <p:cNvPr id="73" name="object 73"/>
          <p:cNvGrpSpPr/>
          <p:nvPr/>
        </p:nvGrpSpPr>
        <p:grpSpPr>
          <a:xfrm>
            <a:off x="3550729" y="1448561"/>
            <a:ext cx="2771140" cy="1617980"/>
            <a:chOff x="3550729" y="1448561"/>
            <a:chExt cx="2771140" cy="1617980"/>
          </a:xfrm>
        </p:grpSpPr>
        <p:sp>
          <p:nvSpPr>
            <p:cNvPr id="74" name="object 74"/>
            <p:cNvSpPr/>
            <p:nvPr/>
          </p:nvSpPr>
          <p:spPr>
            <a:xfrm>
              <a:off x="5391911" y="2642615"/>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75" name="object 75"/>
            <p:cNvSpPr/>
            <p:nvPr/>
          </p:nvSpPr>
          <p:spPr>
            <a:xfrm>
              <a:off x="5391911" y="2642615"/>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sp>
          <p:nvSpPr>
            <p:cNvPr id="76" name="object 76"/>
            <p:cNvSpPr/>
            <p:nvPr/>
          </p:nvSpPr>
          <p:spPr>
            <a:xfrm>
              <a:off x="4619244" y="1448561"/>
              <a:ext cx="1117600" cy="554990"/>
            </a:xfrm>
            <a:custGeom>
              <a:avLst/>
              <a:gdLst/>
              <a:ahLst/>
              <a:cxnLst/>
              <a:rect l="l" t="t" r="r" b="b"/>
              <a:pathLst>
                <a:path w="1117600" h="554989">
                  <a:moveTo>
                    <a:pt x="399669" y="7493"/>
                  </a:moveTo>
                  <a:lnTo>
                    <a:pt x="389255" y="127"/>
                  </a:lnTo>
                  <a:lnTo>
                    <a:pt x="39243" y="488950"/>
                  </a:lnTo>
                  <a:lnTo>
                    <a:pt x="13335" y="470408"/>
                  </a:lnTo>
                  <a:lnTo>
                    <a:pt x="0" y="554482"/>
                  </a:lnTo>
                  <a:lnTo>
                    <a:pt x="75311" y="514731"/>
                  </a:lnTo>
                  <a:lnTo>
                    <a:pt x="63944" y="506603"/>
                  </a:lnTo>
                  <a:lnTo>
                    <a:pt x="49530" y="496303"/>
                  </a:lnTo>
                  <a:lnTo>
                    <a:pt x="399669" y="7493"/>
                  </a:lnTo>
                  <a:close/>
                </a:path>
                <a:path w="1117600" h="554989">
                  <a:moveTo>
                    <a:pt x="583692" y="421005"/>
                  </a:moveTo>
                  <a:lnTo>
                    <a:pt x="551942" y="421005"/>
                  </a:lnTo>
                  <a:lnTo>
                    <a:pt x="551942" y="192786"/>
                  </a:lnTo>
                  <a:lnTo>
                    <a:pt x="539242" y="192786"/>
                  </a:lnTo>
                  <a:lnTo>
                    <a:pt x="539242" y="421005"/>
                  </a:lnTo>
                  <a:lnTo>
                    <a:pt x="507492" y="421005"/>
                  </a:lnTo>
                  <a:lnTo>
                    <a:pt x="545592" y="497205"/>
                  </a:lnTo>
                  <a:lnTo>
                    <a:pt x="577342" y="433705"/>
                  </a:lnTo>
                  <a:lnTo>
                    <a:pt x="583692" y="421005"/>
                  </a:lnTo>
                  <a:close/>
                </a:path>
                <a:path w="1117600" h="554989">
                  <a:moveTo>
                    <a:pt x="1117473" y="554482"/>
                  </a:moveTo>
                  <a:lnTo>
                    <a:pt x="1108697" y="507873"/>
                  </a:lnTo>
                  <a:lnTo>
                    <a:pt x="1101725" y="470789"/>
                  </a:lnTo>
                  <a:lnTo>
                    <a:pt x="1076401" y="490067"/>
                  </a:lnTo>
                  <a:lnTo>
                    <a:pt x="703072" y="0"/>
                  </a:lnTo>
                  <a:lnTo>
                    <a:pt x="692912" y="7620"/>
                  </a:lnTo>
                  <a:lnTo>
                    <a:pt x="1066317" y="497751"/>
                  </a:lnTo>
                  <a:lnTo>
                    <a:pt x="1041019" y="517017"/>
                  </a:lnTo>
                  <a:lnTo>
                    <a:pt x="1117473" y="554482"/>
                  </a:lnTo>
                  <a:close/>
                </a:path>
              </a:pathLst>
            </a:custGeom>
            <a:solidFill>
              <a:srgbClr val="497DBA"/>
            </a:solidFill>
          </p:spPr>
          <p:txBody>
            <a:bodyPr wrap="square" lIns="0" tIns="0" rIns="0" bIns="0" rtlCol="0"/>
            <a:lstStyle/>
            <a:p>
              <a:endParaRPr/>
            </a:p>
          </p:txBody>
        </p:sp>
        <p:sp>
          <p:nvSpPr>
            <p:cNvPr id="77" name="object 77"/>
            <p:cNvSpPr/>
            <p:nvPr/>
          </p:nvSpPr>
          <p:spPr>
            <a:xfrm>
              <a:off x="3563111" y="2654808"/>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78" name="object 78"/>
            <p:cNvSpPr/>
            <p:nvPr/>
          </p:nvSpPr>
          <p:spPr>
            <a:xfrm>
              <a:off x="3563111" y="2654808"/>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sp>
          <p:nvSpPr>
            <p:cNvPr id="79" name="object 79"/>
            <p:cNvSpPr/>
            <p:nvPr/>
          </p:nvSpPr>
          <p:spPr>
            <a:xfrm>
              <a:off x="4017263" y="2645663"/>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80" name="object 80"/>
            <p:cNvSpPr/>
            <p:nvPr/>
          </p:nvSpPr>
          <p:spPr>
            <a:xfrm>
              <a:off x="4017263" y="2645663"/>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sp>
          <p:nvSpPr>
            <p:cNvPr id="81" name="object 81"/>
            <p:cNvSpPr/>
            <p:nvPr/>
          </p:nvSpPr>
          <p:spPr>
            <a:xfrm>
              <a:off x="4901183" y="2642615"/>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82" name="object 82"/>
            <p:cNvSpPr/>
            <p:nvPr/>
          </p:nvSpPr>
          <p:spPr>
            <a:xfrm>
              <a:off x="4901183" y="2642615"/>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sp>
          <p:nvSpPr>
            <p:cNvPr id="83" name="object 83"/>
            <p:cNvSpPr/>
            <p:nvPr/>
          </p:nvSpPr>
          <p:spPr>
            <a:xfrm>
              <a:off x="6062471" y="2651759"/>
              <a:ext cx="247015" cy="402590"/>
            </a:xfrm>
            <a:custGeom>
              <a:avLst/>
              <a:gdLst/>
              <a:ahLst/>
              <a:cxnLst/>
              <a:rect l="l" t="t" r="r" b="b"/>
              <a:pathLst>
                <a:path w="247014" h="402589">
                  <a:moveTo>
                    <a:pt x="123443" y="0"/>
                  </a:moveTo>
                  <a:lnTo>
                    <a:pt x="61129" y="27460"/>
                  </a:lnTo>
                  <a:lnTo>
                    <a:pt x="36147" y="58912"/>
                  </a:lnTo>
                  <a:lnTo>
                    <a:pt x="16848" y="99624"/>
                  </a:lnTo>
                  <a:lnTo>
                    <a:pt x="4407" y="147681"/>
                  </a:lnTo>
                  <a:lnTo>
                    <a:pt x="0" y="201167"/>
                  </a:lnTo>
                  <a:lnTo>
                    <a:pt x="4407" y="254654"/>
                  </a:lnTo>
                  <a:lnTo>
                    <a:pt x="16848" y="302711"/>
                  </a:lnTo>
                  <a:lnTo>
                    <a:pt x="36147" y="343423"/>
                  </a:lnTo>
                  <a:lnTo>
                    <a:pt x="61129" y="374875"/>
                  </a:lnTo>
                  <a:lnTo>
                    <a:pt x="123443" y="402336"/>
                  </a:lnTo>
                  <a:lnTo>
                    <a:pt x="156268" y="395151"/>
                  </a:lnTo>
                  <a:lnTo>
                    <a:pt x="210740" y="343423"/>
                  </a:lnTo>
                  <a:lnTo>
                    <a:pt x="230039" y="302711"/>
                  </a:lnTo>
                  <a:lnTo>
                    <a:pt x="242480" y="254654"/>
                  </a:lnTo>
                  <a:lnTo>
                    <a:pt x="246887" y="201167"/>
                  </a:lnTo>
                  <a:lnTo>
                    <a:pt x="242480" y="147681"/>
                  </a:lnTo>
                  <a:lnTo>
                    <a:pt x="230039" y="99624"/>
                  </a:lnTo>
                  <a:lnTo>
                    <a:pt x="210740" y="58912"/>
                  </a:lnTo>
                  <a:lnTo>
                    <a:pt x="185758" y="27460"/>
                  </a:lnTo>
                  <a:lnTo>
                    <a:pt x="123443" y="0"/>
                  </a:lnTo>
                  <a:close/>
                </a:path>
              </a:pathLst>
            </a:custGeom>
            <a:solidFill>
              <a:srgbClr val="4F81BC"/>
            </a:solidFill>
          </p:spPr>
          <p:txBody>
            <a:bodyPr wrap="square" lIns="0" tIns="0" rIns="0" bIns="0" rtlCol="0"/>
            <a:lstStyle/>
            <a:p>
              <a:endParaRPr/>
            </a:p>
          </p:txBody>
        </p:sp>
        <p:sp>
          <p:nvSpPr>
            <p:cNvPr id="84" name="object 84"/>
            <p:cNvSpPr/>
            <p:nvPr/>
          </p:nvSpPr>
          <p:spPr>
            <a:xfrm>
              <a:off x="6062471" y="2651759"/>
              <a:ext cx="247015" cy="402590"/>
            </a:xfrm>
            <a:custGeom>
              <a:avLst/>
              <a:gdLst/>
              <a:ahLst/>
              <a:cxnLst/>
              <a:rect l="l" t="t" r="r" b="b"/>
              <a:pathLst>
                <a:path w="247014" h="402589">
                  <a:moveTo>
                    <a:pt x="0" y="201167"/>
                  </a:moveTo>
                  <a:lnTo>
                    <a:pt x="4407" y="147681"/>
                  </a:lnTo>
                  <a:lnTo>
                    <a:pt x="16848" y="99624"/>
                  </a:lnTo>
                  <a:lnTo>
                    <a:pt x="36147" y="58912"/>
                  </a:lnTo>
                  <a:lnTo>
                    <a:pt x="61129" y="27460"/>
                  </a:lnTo>
                  <a:lnTo>
                    <a:pt x="123443" y="0"/>
                  </a:lnTo>
                  <a:lnTo>
                    <a:pt x="156268" y="7184"/>
                  </a:lnTo>
                  <a:lnTo>
                    <a:pt x="210740" y="58912"/>
                  </a:lnTo>
                  <a:lnTo>
                    <a:pt x="230039" y="99624"/>
                  </a:lnTo>
                  <a:lnTo>
                    <a:pt x="242480" y="147681"/>
                  </a:lnTo>
                  <a:lnTo>
                    <a:pt x="246887" y="201167"/>
                  </a:lnTo>
                  <a:lnTo>
                    <a:pt x="242480" y="254654"/>
                  </a:lnTo>
                  <a:lnTo>
                    <a:pt x="230039" y="302711"/>
                  </a:lnTo>
                  <a:lnTo>
                    <a:pt x="210740" y="343423"/>
                  </a:lnTo>
                  <a:lnTo>
                    <a:pt x="185758" y="374875"/>
                  </a:lnTo>
                  <a:lnTo>
                    <a:pt x="123443" y="402336"/>
                  </a:lnTo>
                  <a:lnTo>
                    <a:pt x="90619" y="395151"/>
                  </a:lnTo>
                  <a:lnTo>
                    <a:pt x="36147" y="343423"/>
                  </a:lnTo>
                  <a:lnTo>
                    <a:pt x="16848" y="302711"/>
                  </a:lnTo>
                  <a:lnTo>
                    <a:pt x="4407" y="254654"/>
                  </a:lnTo>
                  <a:lnTo>
                    <a:pt x="0" y="201167"/>
                  </a:lnTo>
                  <a:close/>
                </a:path>
              </a:pathLst>
            </a:custGeom>
            <a:ln w="24384">
              <a:solidFill>
                <a:srgbClr val="385D89"/>
              </a:solidFill>
            </a:ln>
          </p:spPr>
          <p:txBody>
            <a:bodyPr wrap="square" lIns="0" tIns="0" rIns="0" bIns="0" rtlCol="0"/>
            <a:lstStyle/>
            <a:p>
              <a:endParaRPr/>
            </a:p>
          </p:txBody>
        </p:sp>
      </p:grpSp>
      <p:sp>
        <p:nvSpPr>
          <p:cNvPr id="85" name="object 85"/>
          <p:cNvSpPr txBox="1"/>
          <p:nvPr/>
        </p:nvSpPr>
        <p:spPr>
          <a:xfrm>
            <a:off x="6130797" y="2726181"/>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5</a:t>
            </a:r>
            <a:endParaRPr sz="1400">
              <a:latin typeface="Calibri"/>
              <a:cs typeface="Calibri"/>
            </a:endParaRPr>
          </a:p>
        </p:txBody>
      </p:sp>
      <p:grpSp>
        <p:nvGrpSpPr>
          <p:cNvPr id="86" name="object 86"/>
          <p:cNvGrpSpPr/>
          <p:nvPr/>
        </p:nvGrpSpPr>
        <p:grpSpPr>
          <a:xfrm>
            <a:off x="4459033" y="2642425"/>
            <a:ext cx="329565" cy="405765"/>
            <a:chOff x="4459033" y="2642425"/>
            <a:chExt cx="329565" cy="405765"/>
          </a:xfrm>
        </p:grpSpPr>
        <p:sp>
          <p:nvSpPr>
            <p:cNvPr id="87" name="object 87"/>
            <p:cNvSpPr/>
            <p:nvPr/>
          </p:nvSpPr>
          <p:spPr>
            <a:xfrm>
              <a:off x="4471416" y="2654808"/>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88" name="object 88"/>
            <p:cNvSpPr/>
            <p:nvPr/>
          </p:nvSpPr>
          <p:spPr>
            <a:xfrm>
              <a:off x="4471416" y="2654808"/>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89" name="object 89"/>
          <p:cNvSpPr txBox="1"/>
          <p:nvPr/>
        </p:nvSpPr>
        <p:spPr>
          <a:xfrm>
            <a:off x="3657727" y="2718003"/>
            <a:ext cx="1946275" cy="238125"/>
          </a:xfrm>
          <a:prstGeom prst="rect">
            <a:avLst/>
          </a:prstGeom>
        </p:spPr>
        <p:txBody>
          <a:bodyPr vert="horz" wrap="square" lIns="0" tIns="12065" rIns="0" bIns="0" rtlCol="0">
            <a:spAutoFit/>
          </a:bodyPr>
          <a:lstStyle/>
          <a:p>
            <a:pPr marL="12700">
              <a:lnSpc>
                <a:spcPct val="100000"/>
              </a:lnSpc>
              <a:spcBef>
                <a:spcPts val="95"/>
              </a:spcBef>
              <a:tabLst>
                <a:tab pos="467359" algn="l"/>
                <a:tab pos="922655" algn="l"/>
                <a:tab pos="1350645" algn="l"/>
                <a:tab pos="1843405" algn="l"/>
              </a:tabLst>
            </a:pPr>
            <a:r>
              <a:rPr sz="1400" spc="-50" dirty="0">
                <a:solidFill>
                  <a:srgbClr val="FFFFFF"/>
                </a:solidFill>
                <a:latin typeface="Calibri"/>
                <a:cs typeface="Calibri"/>
              </a:rPr>
              <a:t>3</a:t>
            </a:r>
            <a:r>
              <a:rPr sz="1400" dirty="0">
                <a:solidFill>
                  <a:srgbClr val="FFFFFF"/>
                </a:solidFill>
                <a:latin typeface="Calibri"/>
                <a:cs typeface="Calibri"/>
              </a:rPr>
              <a:t>	</a:t>
            </a:r>
            <a:r>
              <a:rPr sz="2100" spc="-75" baseline="1984" dirty="0">
                <a:solidFill>
                  <a:srgbClr val="FFFFFF"/>
                </a:solidFill>
                <a:latin typeface="Calibri"/>
                <a:cs typeface="Calibri"/>
              </a:rPr>
              <a:t>4</a:t>
            </a:r>
            <a:r>
              <a:rPr sz="2100" baseline="1984" dirty="0">
                <a:solidFill>
                  <a:srgbClr val="FFFFFF"/>
                </a:solidFill>
                <a:latin typeface="Calibri"/>
                <a:cs typeface="Calibri"/>
              </a:rPr>
              <a:t>	</a:t>
            </a:r>
            <a:r>
              <a:rPr sz="1400" spc="-50" dirty="0">
                <a:solidFill>
                  <a:srgbClr val="FFFFFF"/>
                </a:solidFill>
                <a:latin typeface="Calibri"/>
                <a:cs typeface="Calibri"/>
              </a:rPr>
              <a:t>5</a:t>
            </a:r>
            <a:r>
              <a:rPr sz="1400" dirty="0">
                <a:solidFill>
                  <a:srgbClr val="FFFFFF"/>
                </a:solidFill>
                <a:latin typeface="Calibri"/>
                <a:cs typeface="Calibri"/>
              </a:rPr>
              <a:t>	</a:t>
            </a:r>
            <a:r>
              <a:rPr sz="2100" spc="-75" baseline="3968" dirty="0">
                <a:solidFill>
                  <a:srgbClr val="FFFFFF"/>
                </a:solidFill>
                <a:latin typeface="Calibri"/>
                <a:cs typeface="Calibri"/>
              </a:rPr>
              <a:t>4</a:t>
            </a:r>
            <a:r>
              <a:rPr sz="2100" baseline="3968" dirty="0">
                <a:solidFill>
                  <a:srgbClr val="FFFFFF"/>
                </a:solidFill>
                <a:latin typeface="Calibri"/>
                <a:cs typeface="Calibri"/>
              </a:rPr>
              <a:t>	</a:t>
            </a:r>
            <a:r>
              <a:rPr sz="2100" spc="-75" baseline="3968" dirty="0">
                <a:solidFill>
                  <a:srgbClr val="FFFFFF"/>
                </a:solidFill>
                <a:latin typeface="Calibri"/>
                <a:cs typeface="Calibri"/>
              </a:rPr>
              <a:t>5</a:t>
            </a:r>
            <a:endParaRPr sz="2100" baseline="3968">
              <a:latin typeface="Calibri"/>
              <a:cs typeface="Calibri"/>
            </a:endParaRPr>
          </a:p>
        </p:txBody>
      </p:sp>
      <p:grpSp>
        <p:nvGrpSpPr>
          <p:cNvPr id="90" name="object 90"/>
          <p:cNvGrpSpPr/>
          <p:nvPr/>
        </p:nvGrpSpPr>
        <p:grpSpPr>
          <a:xfrm>
            <a:off x="2011489" y="1353121"/>
            <a:ext cx="4178300" cy="1304290"/>
            <a:chOff x="2011489" y="1353121"/>
            <a:chExt cx="4178300" cy="1304290"/>
          </a:xfrm>
        </p:grpSpPr>
        <p:sp>
          <p:nvSpPr>
            <p:cNvPr id="91" name="object 91"/>
            <p:cNvSpPr/>
            <p:nvPr/>
          </p:nvSpPr>
          <p:spPr>
            <a:xfrm>
              <a:off x="3717036" y="2133218"/>
              <a:ext cx="2472690" cy="524510"/>
            </a:xfrm>
            <a:custGeom>
              <a:avLst/>
              <a:gdLst/>
              <a:ahLst/>
              <a:cxnLst/>
              <a:rect l="l" t="t" r="r" b="b"/>
              <a:pathLst>
                <a:path w="2472690" h="524510">
                  <a:moveTo>
                    <a:pt x="646557" y="9906"/>
                  </a:moveTo>
                  <a:lnTo>
                    <a:pt x="638556" y="0"/>
                  </a:lnTo>
                  <a:lnTo>
                    <a:pt x="55321" y="471208"/>
                  </a:lnTo>
                  <a:lnTo>
                    <a:pt x="35306" y="446405"/>
                  </a:lnTo>
                  <a:lnTo>
                    <a:pt x="0" y="524002"/>
                  </a:lnTo>
                  <a:lnTo>
                    <a:pt x="83185" y="505714"/>
                  </a:lnTo>
                  <a:lnTo>
                    <a:pt x="69646" y="488950"/>
                  </a:lnTo>
                  <a:lnTo>
                    <a:pt x="63207" y="480987"/>
                  </a:lnTo>
                  <a:lnTo>
                    <a:pt x="646557" y="9906"/>
                  </a:lnTo>
                  <a:close/>
                </a:path>
                <a:path w="2472690" h="524510">
                  <a:moveTo>
                    <a:pt x="691769" y="142367"/>
                  </a:moveTo>
                  <a:lnTo>
                    <a:pt x="680974" y="135763"/>
                  </a:lnTo>
                  <a:lnTo>
                    <a:pt x="488734" y="447192"/>
                  </a:lnTo>
                  <a:lnTo>
                    <a:pt x="461772" y="430530"/>
                  </a:lnTo>
                  <a:lnTo>
                    <a:pt x="454152" y="515366"/>
                  </a:lnTo>
                  <a:lnTo>
                    <a:pt x="526542" y="470535"/>
                  </a:lnTo>
                  <a:lnTo>
                    <a:pt x="517080" y="464693"/>
                  </a:lnTo>
                  <a:lnTo>
                    <a:pt x="499554" y="453872"/>
                  </a:lnTo>
                  <a:lnTo>
                    <a:pt x="691769" y="142367"/>
                  </a:lnTo>
                  <a:close/>
                </a:path>
                <a:path w="2472690" h="524510">
                  <a:moveTo>
                    <a:pt x="946023" y="447040"/>
                  </a:moveTo>
                  <a:lnTo>
                    <a:pt x="914285" y="447624"/>
                  </a:lnTo>
                  <a:lnTo>
                    <a:pt x="908558" y="138938"/>
                  </a:lnTo>
                  <a:lnTo>
                    <a:pt x="895858" y="139192"/>
                  </a:lnTo>
                  <a:lnTo>
                    <a:pt x="901585" y="447865"/>
                  </a:lnTo>
                  <a:lnTo>
                    <a:pt x="869823" y="448437"/>
                  </a:lnTo>
                  <a:lnTo>
                    <a:pt x="909320" y="524002"/>
                  </a:lnTo>
                  <a:lnTo>
                    <a:pt x="939533" y="460629"/>
                  </a:lnTo>
                  <a:lnTo>
                    <a:pt x="946023" y="447040"/>
                  </a:lnTo>
                  <a:close/>
                </a:path>
                <a:path w="2472690" h="524510">
                  <a:moveTo>
                    <a:pt x="1377061" y="436372"/>
                  </a:moveTo>
                  <a:lnTo>
                    <a:pt x="1345323" y="436067"/>
                  </a:lnTo>
                  <a:lnTo>
                    <a:pt x="1348613" y="139192"/>
                  </a:lnTo>
                  <a:lnTo>
                    <a:pt x="1335913" y="138938"/>
                  </a:lnTo>
                  <a:lnTo>
                    <a:pt x="1332623" y="435940"/>
                  </a:lnTo>
                  <a:lnTo>
                    <a:pt x="1300861" y="435610"/>
                  </a:lnTo>
                  <a:lnTo>
                    <a:pt x="1338072" y="512191"/>
                  </a:lnTo>
                  <a:lnTo>
                    <a:pt x="1370660" y="448818"/>
                  </a:lnTo>
                  <a:lnTo>
                    <a:pt x="1377061" y="436372"/>
                  </a:lnTo>
                  <a:close/>
                </a:path>
                <a:path w="2472690" h="524510">
                  <a:moveTo>
                    <a:pt x="1830197" y="512191"/>
                  </a:moveTo>
                  <a:lnTo>
                    <a:pt x="1822145" y="464693"/>
                  </a:lnTo>
                  <a:lnTo>
                    <a:pt x="1815973" y="428244"/>
                  </a:lnTo>
                  <a:lnTo>
                    <a:pt x="1790344" y="446989"/>
                  </a:lnTo>
                  <a:lnTo>
                    <a:pt x="1562608" y="135255"/>
                  </a:lnTo>
                  <a:lnTo>
                    <a:pt x="1552448" y="142748"/>
                  </a:lnTo>
                  <a:lnTo>
                    <a:pt x="1780159" y="454444"/>
                  </a:lnTo>
                  <a:lnTo>
                    <a:pt x="1754505" y="473202"/>
                  </a:lnTo>
                  <a:lnTo>
                    <a:pt x="1830197" y="512191"/>
                  </a:lnTo>
                  <a:close/>
                </a:path>
                <a:path w="2472690" h="524510">
                  <a:moveTo>
                    <a:pt x="2472182" y="520065"/>
                  </a:moveTo>
                  <a:lnTo>
                    <a:pt x="2467699" y="469392"/>
                  </a:lnTo>
                  <a:lnTo>
                    <a:pt x="2464689" y="435229"/>
                  </a:lnTo>
                  <a:lnTo>
                    <a:pt x="2437612" y="451929"/>
                  </a:lnTo>
                  <a:lnTo>
                    <a:pt x="2242693" y="135763"/>
                  </a:lnTo>
                  <a:lnTo>
                    <a:pt x="2231771" y="142367"/>
                  </a:lnTo>
                  <a:lnTo>
                    <a:pt x="2426779" y="458597"/>
                  </a:lnTo>
                  <a:lnTo>
                    <a:pt x="2399792" y="475234"/>
                  </a:lnTo>
                  <a:lnTo>
                    <a:pt x="2472182" y="520065"/>
                  </a:lnTo>
                  <a:close/>
                </a:path>
              </a:pathLst>
            </a:custGeom>
            <a:solidFill>
              <a:srgbClr val="497DBA"/>
            </a:solidFill>
          </p:spPr>
          <p:txBody>
            <a:bodyPr wrap="square" lIns="0" tIns="0" rIns="0" bIns="0" rtlCol="0"/>
            <a:lstStyle/>
            <a:p>
              <a:endParaRPr/>
            </a:p>
          </p:txBody>
        </p:sp>
        <p:sp>
          <p:nvSpPr>
            <p:cNvPr id="92" name="object 92"/>
            <p:cNvSpPr/>
            <p:nvPr/>
          </p:nvSpPr>
          <p:spPr>
            <a:xfrm>
              <a:off x="2023871" y="1365503"/>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93" name="object 93"/>
            <p:cNvSpPr/>
            <p:nvPr/>
          </p:nvSpPr>
          <p:spPr>
            <a:xfrm>
              <a:off x="2023871" y="1365503"/>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94" name="object 94"/>
          <p:cNvSpPr txBox="1">
            <a:spLocks noGrp="1"/>
          </p:cNvSpPr>
          <p:nvPr>
            <p:ph type="title"/>
          </p:nvPr>
        </p:nvSpPr>
        <p:spPr>
          <a:xfrm>
            <a:off x="268325" y="512826"/>
            <a:ext cx="6129553" cy="394980"/>
          </a:xfrm>
          <a:prstGeom prst="rect">
            <a:avLst/>
          </a:prstGeom>
        </p:spPr>
        <p:txBody>
          <a:bodyPr vert="horz" wrap="square" lIns="0" tIns="12700" rIns="0" bIns="0" rtlCol="0">
            <a:spAutoFit/>
          </a:bodyPr>
          <a:lstStyle/>
          <a:p>
            <a:pPr marL="12700">
              <a:lnSpc>
                <a:spcPct val="100000"/>
              </a:lnSpc>
              <a:spcBef>
                <a:spcPts val="100"/>
              </a:spcBef>
            </a:pPr>
            <a:r>
              <a:rPr spc="-130" dirty="0"/>
              <a:t>Search</a:t>
            </a:r>
            <a:r>
              <a:rPr spc="-285" dirty="0"/>
              <a:t> </a:t>
            </a:r>
            <a:r>
              <a:rPr spc="-135" dirty="0"/>
              <a:t>Algorithm</a:t>
            </a:r>
            <a:r>
              <a:rPr spc="-350" dirty="0"/>
              <a:t> </a:t>
            </a:r>
            <a:r>
              <a:rPr dirty="0"/>
              <a:t>–</a:t>
            </a:r>
            <a:r>
              <a:rPr spc="-260" dirty="0"/>
              <a:t> </a:t>
            </a:r>
            <a:r>
              <a:rPr spc="-140" dirty="0"/>
              <a:t>Uninformed</a:t>
            </a:r>
            <a:r>
              <a:rPr lang="en-US" spc="-140" dirty="0"/>
              <a:t> </a:t>
            </a:r>
            <a:r>
              <a:rPr spc="-340" dirty="0"/>
              <a:t> </a:t>
            </a:r>
            <a:r>
              <a:rPr spc="-130" dirty="0"/>
              <a:t>Example</a:t>
            </a:r>
            <a:r>
              <a:rPr spc="-295" dirty="0"/>
              <a:t> </a:t>
            </a:r>
            <a:endParaRPr spc="-50" dirty="0"/>
          </a:p>
        </p:txBody>
      </p:sp>
      <p:sp>
        <p:nvSpPr>
          <p:cNvPr id="95" name="object 95"/>
          <p:cNvSpPr txBox="1"/>
          <p:nvPr/>
        </p:nvSpPr>
        <p:spPr>
          <a:xfrm>
            <a:off x="460044" y="3960698"/>
            <a:ext cx="3535045" cy="1092200"/>
          </a:xfrm>
          <a:prstGeom prst="rect">
            <a:avLst/>
          </a:prstGeom>
        </p:spPr>
        <p:txBody>
          <a:bodyPr vert="horz" wrap="square" lIns="0" tIns="12065" rIns="0" bIns="0" rtlCol="0">
            <a:spAutoFit/>
          </a:bodyPr>
          <a:lstStyle/>
          <a:p>
            <a:pPr marL="12700">
              <a:lnSpc>
                <a:spcPct val="100000"/>
              </a:lnSpc>
              <a:spcBef>
                <a:spcPts val="95"/>
              </a:spcBef>
            </a:pPr>
            <a:r>
              <a:rPr sz="1400" spc="-25" dirty="0">
                <a:latin typeface="Arial MT"/>
                <a:cs typeface="Arial MT"/>
              </a:rPr>
              <a:t>(1)</a:t>
            </a:r>
            <a:endParaRPr sz="1400" dirty="0">
              <a:latin typeface="Arial MT"/>
              <a:cs typeface="Arial MT"/>
            </a:endParaRPr>
          </a:p>
          <a:p>
            <a:pPr marL="12700">
              <a:lnSpc>
                <a:spcPct val="100000"/>
              </a:lnSpc>
            </a:pPr>
            <a:r>
              <a:rPr sz="1400" dirty="0">
                <a:latin typeface="Arial MT"/>
                <a:cs typeface="Arial MT"/>
              </a:rPr>
              <a:t>(1</a:t>
            </a:r>
            <a:r>
              <a:rPr sz="1400" spc="-15" dirty="0">
                <a:latin typeface="Arial MT"/>
                <a:cs typeface="Arial MT"/>
              </a:rPr>
              <a:t> </a:t>
            </a:r>
            <a:r>
              <a:rPr sz="1400" dirty="0">
                <a:latin typeface="Arial MT"/>
                <a:cs typeface="Arial MT"/>
              </a:rPr>
              <a:t>2)</a:t>
            </a:r>
            <a:r>
              <a:rPr sz="1400" spc="-35" dirty="0">
                <a:latin typeface="Arial MT"/>
                <a:cs typeface="Arial MT"/>
              </a:rPr>
              <a:t> </a:t>
            </a:r>
            <a:r>
              <a:rPr sz="1400" dirty="0">
                <a:latin typeface="Arial MT"/>
                <a:cs typeface="Arial MT"/>
              </a:rPr>
              <a:t>(1</a:t>
            </a:r>
            <a:r>
              <a:rPr sz="1400" spc="-10" dirty="0">
                <a:latin typeface="Arial MT"/>
                <a:cs typeface="Arial MT"/>
              </a:rPr>
              <a:t> </a:t>
            </a:r>
            <a:r>
              <a:rPr sz="1400" dirty="0">
                <a:latin typeface="Arial MT"/>
                <a:cs typeface="Arial MT"/>
              </a:rPr>
              <a:t>3)</a:t>
            </a:r>
            <a:r>
              <a:rPr sz="1400" spc="-15" dirty="0">
                <a:latin typeface="Arial MT"/>
                <a:cs typeface="Arial MT"/>
              </a:rPr>
              <a:t> </a:t>
            </a:r>
            <a:r>
              <a:rPr sz="1400" dirty="0">
                <a:latin typeface="Arial MT"/>
                <a:cs typeface="Arial MT"/>
              </a:rPr>
              <a:t>(1</a:t>
            </a:r>
            <a:r>
              <a:rPr sz="1400" spc="-15" dirty="0">
                <a:latin typeface="Arial MT"/>
                <a:cs typeface="Arial MT"/>
              </a:rPr>
              <a:t> </a:t>
            </a:r>
            <a:r>
              <a:rPr sz="1400" spc="-25" dirty="0">
                <a:latin typeface="Arial MT"/>
                <a:cs typeface="Arial MT"/>
              </a:rPr>
              <a:t>4)</a:t>
            </a:r>
            <a:endParaRPr sz="1400" dirty="0">
              <a:latin typeface="Arial MT"/>
              <a:cs typeface="Arial MT"/>
            </a:endParaRPr>
          </a:p>
          <a:p>
            <a:pPr marL="12700">
              <a:lnSpc>
                <a:spcPct val="100000"/>
              </a:lnSpc>
            </a:pPr>
            <a:r>
              <a:rPr sz="1400" dirty="0">
                <a:latin typeface="Arial MT"/>
                <a:cs typeface="Arial MT"/>
              </a:rPr>
              <a:t>(1</a:t>
            </a:r>
            <a:r>
              <a:rPr sz="1400" spc="-10" dirty="0">
                <a:latin typeface="Arial MT"/>
                <a:cs typeface="Arial MT"/>
              </a:rPr>
              <a:t> </a:t>
            </a:r>
            <a:r>
              <a:rPr sz="1400" dirty="0">
                <a:latin typeface="Arial MT"/>
                <a:cs typeface="Arial MT"/>
              </a:rPr>
              <a:t>2</a:t>
            </a:r>
            <a:r>
              <a:rPr sz="1400" spc="-30" dirty="0">
                <a:latin typeface="Arial MT"/>
                <a:cs typeface="Arial MT"/>
              </a:rPr>
              <a:t> </a:t>
            </a:r>
            <a:r>
              <a:rPr sz="1400" dirty="0">
                <a:latin typeface="Arial MT"/>
                <a:cs typeface="Arial MT"/>
              </a:rPr>
              <a:t>3)</a:t>
            </a:r>
            <a:r>
              <a:rPr sz="1400" spc="-10" dirty="0">
                <a:latin typeface="Arial MT"/>
                <a:cs typeface="Arial MT"/>
              </a:rPr>
              <a:t> </a:t>
            </a:r>
            <a:r>
              <a:rPr sz="1400" dirty="0">
                <a:latin typeface="Arial MT"/>
                <a:cs typeface="Arial MT"/>
              </a:rPr>
              <a:t>(1</a:t>
            </a:r>
            <a:r>
              <a:rPr sz="1400" spc="-10" dirty="0">
                <a:latin typeface="Arial MT"/>
                <a:cs typeface="Arial MT"/>
              </a:rPr>
              <a:t> </a:t>
            </a:r>
            <a:r>
              <a:rPr sz="1400" dirty="0">
                <a:latin typeface="Arial MT"/>
                <a:cs typeface="Arial MT"/>
              </a:rPr>
              <a:t>2</a:t>
            </a:r>
            <a:r>
              <a:rPr sz="1400" spc="-25" dirty="0">
                <a:latin typeface="Arial MT"/>
                <a:cs typeface="Arial MT"/>
              </a:rPr>
              <a:t> </a:t>
            </a:r>
            <a:r>
              <a:rPr sz="1400" dirty="0">
                <a:latin typeface="Arial MT"/>
                <a:cs typeface="Arial MT"/>
              </a:rPr>
              <a:t>4)</a:t>
            </a:r>
            <a:r>
              <a:rPr sz="1400" spc="-10" dirty="0">
                <a:latin typeface="Arial MT"/>
                <a:cs typeface="Arial MT"/>
              </a:rPr>
              <a:t> </a:t>
            </a:r>
            <a:r>
              <a:rPr sz="1400" dirty="0">
                <a:latin typeface="Arial MT"/>
                <a:cs typeface="Arial MT"/>
              </a:rPr>
              <a:t>(1</a:t>
            </a:r>
            <a:r>
              <a:rPr sz="1400" spc="-30" dirty="0">
                <a:latin typeface="Arial MT"/>
                <a:cs typeface="Arial MT"/>
              </a:rPr>
              <a:t> </a:t>
            </a:r>
            <a:r>
              <a:rPr sz="1400" dirty="0">
                <a:latin typeface="Arial MT"/>
                <a:cs typeface="Arial MT"/>
              </a:rPr>
              <a:t>2</a:t>
            </a:r>
            <a:r>
              <a:rPr sz="1400" spc="-10" dirty="0">
                <a:latin typeface="Arial MT"/>
                <a:cs typeface="Arial MT"/>
              </a:rPr>
              <a:t> </a:t>
            </a:r>
            <a:r>
              <a:rPr sz="1400" dirty="0">
                <a:latin typeface="Arial MT"/>
                <a:cs typeface="Arial MT"/>
              </a:rPr>
              <a:t>5)</a:t>
            </a:r>
            <a:r>
              <a:rPr sz="1400" spc="-10" dirty="0">
                <a:latin typeface="Arial MT"/>
                <a:cs typeface="Arial MT"/>
              </a:rPr>
              <a:t> </a:t>
            </a:r>
            <a:r>
              <a:rPr sz="1400" dirty="0">
                <a:latin typeface="Arial MT"/>
                <a:cs typeface="Arial MT"/>
              </a:rPr>
              <a:t>(1</a:t>
            </a:r>
            <a:r>
              <a:rPr sz="1400" spc="-30" dirty="0">
                <a:latin typeface="Arial MT"/>
                <a:cs typeface="Arial MT"/>
              </a:rPr>
              <a:t> </a:t>
            </a:r>
            <a:r>
              <a:rPr sz="1400" dirty="0">
                <a:latin typeface="Arial MT"/>
                <a:cs typeface="Arial MT"/>
              </a:rPr>
              <a:t>3)</a:t>
            </a:r>
            <a:r>
              <a:rPr sz="1400" spc="-10" dirty="0">
                <a:latin typeface="Arial MT"/>
                <a:cs typeface="Arial MT"/>
              </a:rPr>
              <a:t> </a:t>
            </a:r>
            <a:r>
              <a:rPr sz="1400" dirty="0">
                <a:latin typeface="Arial MT"/>
                <a:cs typeface="Arial MT"/>
              </a:rPr>
              <a:t>(1</a:t>
            </a:r>
            <a:r>
              <a:rPr sz="1400" spc="-10" dirty="0">
                <a:latin typeface="Arial MT"/>
                <a:cs typeface="Arial MT"/>
              </a:rPr>
              <a:t> </a:t>
            </a:r>
            <a:r>
              <a:rPr sz="1400" spc="-25" dirty="0">
                <a:latin typeface="Arial MT"/>
                <a:cs typeface="Arial MT"/>
              </a:rPr>
              <a:t>4)</a:t>
            </a:r>
            <a:endParaRPr sz="1400" dirty="0">
              <a:latin typeface="Arial MT"/>
              <a:cs typeface="Arial MT"/>
            </a:endParaRPr>
          </a:p>
          <a:p>
            <a:pPr marL="12700">
              <a:lnSpc>
                <a:spcPct val="100000"/>
              </a:lnSpc>
            </a:pPr>
            <a:r>
              <a:rPr sz="1400" dirty="0">
                <a:latin typeface="Arial MT"/>
                <a:cs typeface="Arial MT"/>
              </a:rPr>
              <a:t>(1</a:t>
            </a:r>
            <a:r>
              <a:rPr sz="1400" spc="-10" dirty="0">
                <a:latin typeface="Arial MT"/>
                <a:cs typeface="Arial MT"/>
              </a:rPr>
              <a:t> </a:t>
            </a:r>
            <a:r>
              <a:rPr sz="1400" dirty="0">
                <a:latin typeface="Arial MT"/>
                <a:cs typeface="Arial MT"/>
              </a:rPr>
              <a:t>2</a:t>
            </a:r>
            <a:r>
              <a:rPr sz="1400" spc="-25" dirty="0">
                <a:latin typeface="Arial MT"/>
                <a:cs typeface="Arial MT"/>
              </a:rPr>
              <a:t> </a:t>
            </a:r>
            <a:r>
              <a:rPr sz="1400" dirty="0">
                <a:latin typeface="Arial MT"/>
                <a:cs typeface="Arial MT"/>
              </a:rPr>
              <a:t>3</a:t>
            </a:r>
            <a:r>
              <a:rPr sz="1400" spc="-15" dirty="0">
                <a:latin typeface="Arial MT"/>
                <a:cs typeface="Arial MT"/>
              </a:rPr>
              <a:t> </a:t>
            </a:r>
            <a:r>
              <a:rPr sz="1400" dirty="0">
                <a:latin typeface="Arial MT"/>
                <a:cs typeface="Arial MT"/>
              </a:rPr>
              <a:t>4)</a:t>
            </a:r>
            <a:r>
              <a:rPr sz="1400" spc="-25" dirty="0">
                <a:latin typeface="Arial MT"/>
                <a:cs typeface="Arial MT"/>
              </a:rPr>
              <a:t> </a:t>
            </a:r>
            <a:r>
              <a:rPr sz="1400" dirty="0">
                <a:latin typeface="Arial MT"/>
                <a:cs typeface="Arial MT"/>
              </a:rPr>
              <a:t>(1</a:t>
            </a:r>
            <a:r>
              <a:rPr sz="1400" spc="-10" dirty="0">
                <a:latin typeface="Arial MT"/>
                <a:cs typeface="Arial MT"/>
              </a:rPr>
              <a:t> </a:t>
            </a:r>
            <a:r>
              <a:rPr sz="1400" dirty="0">
                <a:latin typeface="Arial MT"/>
                <a:cs typeface="Arial MT"/>
              </a:rPr>
              <a:t>2</a:t>
            </a:r>
            <a:r>
              <a:rPr sz="1400" spc="-25" dirty="0">
                <a:latin typeface="Arial MT"/>
                <a:cs typeface="Arial MT"/>
              </a:rPr>
              <a:t> </a:t>
            </a:r>
            <a:r>
              <a:rPr sz="1400" dirty="0">
                <a:latin typeface="Arial MT"/>
                <a:cs typeface="Arial MT"/>
              </a:rPr>
              <a:t>3</a:t>
            </a:r>
            <a:r>
              <a:rPr sz="1400" spc="-10" dirty="0">
                <a:latin typeface="Arial MT"/>
                <a:cs typeface="Arial MT"/>
              </a:rPr>
              <a:t> </a:t>
            </a:r>
            <a:r>
              <a:rPr sz="1400" dirty="0">
                <a:latin typeface="Arial MT"/>
                <a:cs typeface="Arial MT"/>
              </a:rPr>
              <a:t>5)</a:t>
            </a:r>
            <a:r>
              <a:rPr sz="1400" spc="355" dirty="0">
                <a:latin typeface="Arial MT"/>
                <a:cs typeface="Arial MT"/>
              </a:rPr>
              <a:t> </a:t>
            </a:r>
            <a:r>
              <a:rPr sz="1400" dirty="0">
                <a:latin typeface="Arial MT"/>
                <a:cs typeface="Arial MT"/>
              </a:rPr>
              <a:t>(1</a:t>
            </a:r>
            <a:r>
              <a:rPr sz="1400" spc="-30" dirty="0">
                <a:latin typeface="Arial MT"/>
                <a:cs typeface="Arial MT"/>
              </a:rPr>
              <a:t> </a:t>
            </a:r>
            <a:r>
              <a:rPr sz="1400" dirty="0">
                <a:latin typeface="Arial MT"/>
                <a:cs typeface="Arial MT"/>
              </a:rPr>
              <a:t>2</a:t>
            </a:r>
            <a:r>
              <a:rPr sz="1400" spc="-10" dirty="0">
                <a:latin typeface="Arial MT"/>
                <a:cs typeface="Arial MT"/>
              </a:rPr>
              <a:t> </a:t>
            </a:r>
            <a:r>
              <a:rPr sz="1400" dirty="0">
                <a:latin typeface="Arial MT"/>
                <a:cs typeface="Arial MT"/>
              </a:rPr>
              <a:t>4)</a:t>
            </a:r>
            <a:r>
              <a:rPr sz="1400" spc="-10" dirty="0">
                <a:latin typeface="Arial MT"/>
                <a:cs typeface="Arial MT"/>
              </a:rPr>
              <a:t> </a:t>
            </a:r>
            <a:r>
              <a:rPr sz="1400" dirty="0">
                <a:latin typeface="Arial MT"/>
                <a:cs typeface="Arial MT"/>
              </a:rPr>
              <a:t>(1</a:t>
            </a:r>
            <a:r>
              <a:rPr sz="1400" spc="-25" dirty="0">
                <a:latin typeface="Arial MT"/>
                <a:cs typeface="Arial MT"/>
              </a:rPr>
              <a:t> </a:t>
            </a:r>
            <a:r>
              <a:rPr sz="1400" dirty="0">
                <a:latin typeface="Arial MT"/>
                <a:cs typeface="Arial MT"/>
              </a:rPr>
              <a:t>2</a:t>
            </a:r>
            <a:r>
              <a:rPr sz="1400" spc="-10" dirty="0">
                <a:latin typeface="Arial MT"/>
                <a:cs typeface="Arial MT"/>
              </a:rPr>
              <a:t> </a:t>
            </a:r>
            <a:r>
              <a:rPr sz="1400" dirty="0">
                <a:latin typeface="Arial MT"/>
                <a:cs typeface="Arial MT"/>
              </a:rPr>
              <a:t>5)</a:t>
            </a:r>
            <a:r>
              <a:rPr sz="1400" spc="-30" dirty="0">
                <a:latin typeface="Arial MT"/>
                <a:cs typeface="Arial MT"/>
              </a:rPr>
              <a:t> </a:t>
            </a:r>
            <a:r>
              <a:rPr sz="1400" dirty="0">
                <a:latin typeface="Arial MT"/>
                <a:cs typeface="Arial MT"/>
              </a:rPr>
              <a:t>(1</a:t>
            </a:r>
            <a:r>
              <a:rPr sz="1400" spc="-5" dirty="0">
                <a:latin typeface="Arial MT"/>
                <a:cs typeface="Arial MT"/>
              </a:rPr>
              <a:t> </a:t>
            </a:r>
            <a:r>
              <a:rPr sz="1400" dirty="0">
                <a:latin typeface="Arial MT"/>
                <a:cs typeface="Arial MT"/>
              </a:rPr>
              <a:t>3)</a:t>
            </a:r>
            <a:r>
              <a:rPr sz="1400" spc="-10" dirty="0">
                <a:latin typeface="Arial MT"/>
                <a:cs typeface="Arial MT"/>
              </a:rPr>
              <a:t> </a:t>
            </a:r>
            <a:r>
              <a:rPr sz="1400" dirty="0">
                <a:latin typeface="Arial MT"/>
                <a:cs typeface="Arial MT"/>
              </a:rPr>
              <a:t>(1</a:t>
            </a:r>
            <a:r>
              <a:rPr sz="1400" spc="-5" dirty="0">
                <a:latin typeface="Arial MT"/>
                <a:cs typeface="Arial MT"/>
              </a:rPr>
              <a:t> </a:t>
            </a:r>
            <a:r>
              <a:rPr sz="1400" spc="-25" dirty="0">
                <a:latin typeface="Arial MT"/>
                <a:cs typeface="Arial MT"/>
              </a:rPr>
              <a:t>4)</a:t>
            </a:r>
            <a:endParaRPr sz="1400" dirty="0">
              <a:latin typeface="Arial MT"/>
              <a:cs typeface="Arial MT"/>
            </a:endParaRPr>
          </a:p>
          <a:p>
            <a:pPr marL="12700">
              <a:lnSpc>
                <a:spcPct val="100000"/>
              </a:lnSpc>
              <a:spcBef>
                <a:spcPts val="5"/>
              </a:spcBef>
            </a:pPr>
            <a:r>
              <a:rPr sz="1400" b="1" dirty="0">
                <a:solidFill>
                  <a:srgbClr val="00AF50"/>
                </a:solidFill>
                <a:latin typeface="Arial"/>
                <a:cs typeface="Arial"/>
              </a:rPr>
              <a:t>(1</a:t>
            </a:r>
            <a:r>
              <a:rPr sz="1400" b="1" spc="-10" dirty="0">
                <a:solidFill>
                  <a:srgbClr val="00AF50"/>
                </a:solidFill>
                <a:latin typeface="Arial"/>
                <a:cs typeface="Arial"/>
              </a:rPr>
              <a:t> </a:t>
            </a:r>
            <a:r>
              <a:rPr sz="1400" b="1" dirty="0">
                <a:solidFill>
                  <a:srgbClr val="00AF50"/>
                </a:solidFill>
                <a:latin typeface="Arial"/>
                <a:cs typeface="Arial"/>
              </a:rPr>
              <a:t>2</a:t>
            </a:r>
            <a:r>
              <a:rPr sz="1400" b="1" spc="-25" dirty="0">
                <a:solidFill>
                  <a:srgbClr val="00AF50"/>
                </a:solidFill>
                <a:latin typeface="Arial"/>
                <a:cs typeface="Arial"/>
              </a:rPr>
              <a:t> </a:t>
            </a:r>
            <a:r>
              <a:rPr sz="1400" b="1" dirty="0">
                <a:solidFill>
                  <a:srgbClr val="00AF50"/>
                </a:solidFill>
                <a:latin typeface="Arial"/>
                <a:cs typeface="Arial"/>
              </a:rPr>
              <a:t>3</a:t>
            </a:r>
            <a:r>
              <a:rPr sz="1400" b="1" spc="-10" dirty="0">
                <a:solidFill>
                  <a:srgbClr val="00AF50"/>
                </a:solidFill>
                <a:latin typeface="Arial"/>
                <a:cs typeface="Arial"/>
              </a:rPr>
              <a:t> </a:t>
            </a:r>
            <a:r>
              <a:rPr sz="1400" b="1" dirty="0">
                <a:solidFill>
                  <a:srgbClr val="00AF50"/>
                </a:solidFill>
                <a:latin typeface="Arial"/>
                <a:cs typeface="Arial"/>
              </a:rPr>
              <a:t>4</a:t>
            </a:r>
            <a:r>
              <a:rPr sz="1400" b="1" spc="-30" dirty="0">
                <a:solidFill>
                  <a:srgbClr val="00AF50"/>
                </a:solidFill>
                <a:latin typeface="Arial"/>
                <a:cs typeface="Arial"/>
              </a:rPr>
              <a:t> </a:t>
            </a:r>
            <a:r>
              <a:rPr sz="1400" b="1" dirty="0">
                <a:solidFill>
                  <a:srgbClr val="00AF50"/>
                </a:solidFill>
                <a:latin typeface="Arial"/>
                <a:cs typeface="Arial"/>
              </a:rPr>
              <a:t>5)</a:t>
            </a:r>
            <a:r>
              <a:rPr sz="1400" b="1" spc="-5" dirty="0">
                <a:solidFill>
                  <a:srgbClr val="00AF50"/>
                </a:solidFill>
                <a:latin typeface="Arial"/>
                <a:cs typeface="Arial"/>
              </a:rPr>
              <a:t> </a:t>
            </a:r>
            <a:r>
              <a:rPr sz="1400" dirty="0">
                <a:latin typeface="Arial MT"/>
                <a:cs typeface="Arial MT"/>
              </a:rPr>
              <a:t>(1</a:t>
            </a:r>
            <a:r>
              <a:rPr sz="1400" spc="-25" dirty="0">
                <a:latin typeface="Arial MT"/>
                <a:cs typeface="Arial MT"/>
              </a:rPr>
              <a:t> </a:t>
            </a:r>
            <a:r>
              <a:rPr sz="1400" dirty="0">
                <a:latin typeface="Arial MT"/>
                <a:cs typeface="Arial MT"/>
              </a:rPr>
              <a:t>2</a:t>
            </a:r>
            <a:r>
              <a:rPr sz="1400" spc="-10" dirty="0">
                <a:latin typeface="Arial MT"/>
                <a:cs typeface="Arial MT"/>
              </a:rPr>
              <a:t> </a:t>
            </a:r>
            <a:r>
              <a:rPr sz="1400" dirty="0">
                <a:latin typeface="Arial MT"/>
                <a:cs typeface="Arial MT"/>
              </a:rPr>
              <a:t>3</a:t>
            </a:r>
            <a:r>
              <a:rPr sz="1400" spc="-30" dirty="0">
                <a:latin typeface="Arial MT"/>
                <a:cs typeface="Arial MT"/>
              </a:rPr>
              <a:t> </a:t>
            </a:r>
            <a:r>
              <a:rPr sz="1400" dirty="0">
                <a:latin typeface="Arial MT"/>
                <a:cs typeface="Arial MT"/>
              </a:rPr>
              <a:t>5)</a:t>
            </a:r>
            <a:r>
              <a:rPr sz="1400" spc="360" dirty="0">
                <a:latin typeface="Arial MT"/>
                <a:cs typeface="Arial MT"/>
              </a:rPr>
              <a:t> </a:t>
            </a:r>
            <a:r>
              <a:rPr sz="1400" dirty="0">
                <a:latin typeface="Arial MT"/>
                <a:cs typeface="Arial MT"/>
              </a:rPr>
              <a:t>(1</a:t>
            </a:r>
            <a:r>
              <a:rPr sz="1400" spc="-5" dirty="0">
                <a:latin typeface="Arial MT"/>
                <a:cs typeface="Arial MT"/>
              </a:rPr>
              <a:t> </a:t>
            </a:r>
            <a:r>
              <a:rPr sz="1400" dirty="0">
                <a:latin typeface="Arial MT"/>
                <a:cs typeface="Arial MT"/>
              </a:rPr>
              <a:t>2</a:t>
            </a:r>
            <a:r>
              <a:rPr sz="1400" spc="-30" dirty="0">
                <a:latin typeface="Arial MT"/>
                <a:cs typeface="Arial MT"/>
              </a:rPr>
              <a:t> </a:t>
            </a:r>
            <a:r>
              <a:rPr sz="1400" dirty="0">
                <a:latin typeface="Arial MT"/>
                <a:cs typeface="Arial MT"/>
              </a:rPr>
              <a:t>4)</a:t>
            </a:r>
            <a:r>
              <a:rPr sz="1400" spc="-5" dirty="0">
                <a:latin typeface="Arial MT"/>
                <a:cs typeface="Arial MT"/>
              </a:rPr>
              <a:t> </a:t>
            </a:r>
            <a:r>
              <a:rPr sz="1400" dirty="0">
                <a:latin typeface="Arial MT"/>
                <a:cs typeface="Arial MT"/>
              </a:rPr>
              <a:t>(1</a:t>
            </a:r>
            <a:r>
              <a:rPr sz="1400" spc="-5" dirty="0">
                <a:latin typeface="Arial MT"/>
                <a:cs typeface="Arial MT"/>
              </a:rPr>
              <a:t> </a:t>
            </a:r>
            <a:r>
              <a:rPr sz="1400" dirty="0">
                <a:latin typeface="Arial MT"/>
                <a:cs typeface="Arial MT"/>
              </a:rPr>
              <a:t>2</a:t>
            </a:r>
            <a:r>
              <a:rPr sz="1400" spc="-30" dirty="0">
                <a:latin typeface="Arial MT"/>
                <a:cs typeface="Arial MT"/>
              </a:rPr>
              <a:t> </a:t>
            </a:r>
            <a:r>
              <a:rPr sz="1400" dirty="0">
                <a:latin typeface="Arial MT"/>
                <a:cs typeface="Arial MT"/>
              </a:rPr>
              <a:t>5)</a:t>
            </a:r>
            <a:r>
              <a:rPr sz="1400" spc="-5" dirty="0">
                <a:latin typeface="Arial MT"/>
                <a:cs typeface="Arial MT"/>
              </a:rPr>
              <a:t> </a:t>
            </a:r>
            <a:r>
              <a:rPr sz="1400" dirty="0">
                <a:latin typeface="Arial MT"/>
                <a:cs typeface="Arial MT"/>
              </a:rPr>
              <a:t>(1</a:t>
            </a:r>
            <a:r>
              <a:rPr sz="1400" spc="-5" dirty="0">
                <a:latin typeface="Arial MT"/>
                <a:cs typeface="Arial MT"/>
              </a:rPr>
              <a:t> </a:t>
            </a:r>
            <a:r>
              <a:rPr sz="1400" dirty="0">
                <a:latin typeface="Arial MT"/>
                <a:cs typeface="Arial MT"/>
              </a:rPr>
              <a:t>3)</a:t>
            </a:r>
            <a:r>
              <a:rPr sz="1400" spc="-25" dirty="0">
                <a:latin typeface="Arial MT"/>
                <a:cs typeface="Arial MT"/>
              </a:rPr>
              <a:t> </a:t>
            </a:r>
            <a:r>
              <a:rPr sz="1400" dirty="0">
                <a:latin typeface="Arial MT"/>
                <a:cs typeface="Arial MT"/>
              </a:rPr>
              <a:t>(1</a:t>
            </a:r>
            <a:r>
              <a:rPr sz="1400" spc="-10" dirty="0">
                <a:latin typeface="Arial MT"/>
                <a:cs typeface="Arial MT"/>
              </a:rPr>
              <a:t> </a:t>
            </a:r>
            <a:r>
              <a:rPr sz="1400" spc="-25" dirty="0">
                <a:latin typeface="Arial MT"/>
                <a:cs typeface="Arial MT"/>
              </a:rPr>
              <a:t>4)</a:t>
            </a:r>
            <a:endParaRPr sz="1400" dirty="0">
              <a:latin typeface="Arial MT"/>
              <a:cs typeface="Arial MT"/>
            </a:endParaRPr>
          </a:p>
        </p:txBody>
      </p:sp>
      <p:sp>
        <p:nvSpPr>
          <p:cNvPr id="96" name="object 96"/>
          <p:cNvSpPr txBox="1"/>
          <p:nvPr/>
        </p:nvSpPr>
        <p:spPr>
          <a:xfrm>
            <a:off x="460044" y="5241797"/>
            <a:ext cx="3144520" cy="878205"/>
          </a:xfrm>
          <a:prstGeom prst="rect">
            <a:avLst/>
          </a:prstGeom>
        </p:spPr>
        <p:txBody>
          <a:bodyPr vert="horz" wrap="square" lIns="0" tIns="11430" rIns="0" bIns="0" rtlCol="0">
            <a:spAutoFit/>
          </a:bodyPr>
          <a:lstStyle/>
          <a:p>
            <a:pPr marL="12700">
              <a:lnSpc>
                <a:spcPct val="100000"/>
              </a:lnSpc>
              <a:spcBef>
                <a:spcPts val="90"/>
              </a:spcBef>
            </a:pPr>
            <a:r>
              <a:rPr sz="1400" spc="-20" dirty="0">
                <a:latin typeface="Arial MT"/>
                <a:cs typeface="Arial MT"/>
              </a:rPr>
              <a:t>C(1-</a:t>
            </a:r>
            <a:r>
              <a:rPr sz="1400" spc="-25" dirty="0">
                <a:latin typeface="Arial MT"/>
                <a:cs typeface="Arial MT"/>
              </a:rPr>
              <a:t>2-3-4-</a:t>
            </a:r>
            <a:r>
              <a:rPr sz="1400" dirty="0">
                <a:latin typeface="Arial MT"/>
                <a:cs typeface="Arial MT"/>
              </a:rPr>
              <a:t>5)</a:t>
            </a:r>
            <a:r>
              <a:rPr sz="1400" spc="45" dirty="0">
                <a:latin typeface="Arial MT"/>
                <a:cs typeface="Arial MT"/>
              </a:rPr>
              <a:t> </a:t>
            </a:r>
            <a:r>
              <a:rPr sz="1400" dirty="0">
                <a:latin typeface="Arial MT"/>
                <a:cs typeface="Arial MT"/>
              </a:rPr>
              <a:t>=</a:t>
            </a:r>
            <a:r>
              <a:rPr sz="1400" spc="-5" dirty="0">
                <a:latin typeface="Arial MT"/>
                <a:cs typeface="Arial MT"/>
              </a:rPr>
              <a:t> </a:t>
            </a:r>
            <a:r>
              <a:rPr sz="1400" dirty="0">
                <a:latin typeface="Arial MT"/>
                <a:cs typeface="Arial MT"/>
              </a:rPr>
              <a:t>70</a:t>
            </a:r>
            <a:r>
              <a:rPr sz="1400" spc="5" dirty="0">
                <a:latin typeface="Arial MT"/>
                <a:cs typeface="Arial MT"/>
              </a:rPr>
              <a:t> </a:t>
            </a:r>
            <a:r>
              <a:rPr sz="1400" dirty="0">
                <a:latin typeface="Arial MT"/>
                <a:cs typeface="Arial MT"/>
              </a:rPr>
              <a:t>+</a:t>
            </a:r>
            <a:r>
              <a:rPr sz="1400" spc="-5" dirty="0">
                <a:latin typeface="Arial MT"/>
                <a:cs typeface="Arial MT"/>
              </a:rPr>
              <a:t> </a:t>
            </a:r>
            <a:r>
              <a:rPr sz="1400" dirty="0">
                <a:latin typeface="Arial MT"/>
                <a:cs typeface="Arial MT"/>
              </a:rPr>
              <a:t>50</a:t>
            </a:r>
            <a:r>
              <a:rPr sz="1400" spc="5" dirty="0">
                <a:latin typeface="Arial MT"/>
                <a:cs typeface="Arial MT"/>
              </a:rPr>
              <a:t> </a:t>
            </a:r>
            <a:r>
              <a:rPr sz="1400" dirty="0">
                <a:latin typeface="Arial MT"/>
                <a:cs typeface="Arial MT"/>
              </a:rPr>
              <a:t>+ 100</a:t>
            </a:r>
            <a:r>
              <a:rPr sz="1400" spc="10" dirty="0">
                <a:latin typeface="Arial MT"/>
                <a:cs typeface="Arial MT"/>
              </a:rPr>
              <a:t> </a:t>
            </a:r>
            <a:r>
              <a:rPr sz="1400" dirty="0">
                <a:latin typeface="Arial MT"/>
                <a:cs typeface="Arial MT"/>
              </a:rPr>
              <a:t>+</a:t>
            </a:r>
            <a:r>
              <a:rPr sz="1400" spc="-5" dirty="0">
                <a:latin typeface="Arial MT"/>
                <a:cs typeface="Arial MT"/>
              </a:rPr>
              <a:t> </a:t>
            </a:r>
            <a:r>
              <a:rPr sz="1400" dirty="0">
                <a:latin typeface="Arial MT"/>
                <a:cs typeface="Arial MT"/>
              </a:rPr>
              <a:t>50</a:t>
            </a:r>
            <a:r>
              <a:rPr sz="1400" spc="5" dirty="0">
                <a:latin typeface="Arial MT"/>
                <a:cs typeface="Arial MT"/>
              </a:rPr>
              <a:t> </a:t>
            </a:r>
            <a:r>
              <a:rPr sz="1400" spc="-20" dirty="0">
                <a:latin typeface="Arial MT"/>
                <a:cs typeface="Arial MT"/>
              </a:rPr>
              <a:t>=270</a:t>
            </a:r>
            <a:endParaRPr sz="1400" dirty="0">
              <a:latin typeface="Arial MT"/>
              <a:cs typeface="Arial MT"/>
            </a:endParaRPr>
          </a:p>
          <a:p>
            <a:pPr marL="12700">
              <a:lnSpc>
                <a:spcPct val="100000"/>
              </a:lnSpc>
            </a:pPr>
            <a:r>
              <a:rPr sz="1400" dirty="0">
                <a:latin typeface="Arial MT"/>
                <a:cs typeface="Arial MT"/>
              </a:rPr>
              <a:t>Expanded</a:t>
            </a:r>
            <a:r>
              <a:rPr sz="1400" spc="-15" dirty="0">
                <a:latin typeface="Arial MT"/>
                <a:cs typeface="Arial MT"/>
              </a:rPr>
              <a:t> </a:t>
            </a:r>
            <a:r>
              <a:rPr sz="1400" dirty="0">
                <a:latin typeface="Arial MT"/>
                <a:cs typeface="Arial MT"/>
              </a:rPr>
              <a:t>:</a:t>
            </a:r>
            <a:r>
              <a:rPr sz="1400" spc="-75" dirty="0">
                <a:latin typeface="Arial MT"/>
                <a:cs typeface="Arial MT"/>
              </a:rPr>
              <a:t> </a:t>
            </a:r>
            <a:r>
              <a:rPr sz="1400" spc="-50" dirty="0">
                <a:latin typeface="Arial MT"/>
                <a:cs typeface="Arial MT"/>
              </a:rPr>
              <a:t>4</a:t>
            </a:r>
            <a:endParaRPr sz="1400" dirty="0">
              <a:latin typeface="Arial MT"/>
              <a:cs typeface="Arial MT"/>
            </a:endParaRPr>
          </a:p>
          <a:p>
            <a:pPr marL="12700">
              <a:lnSpc>
                <a:spcPct val="100000"/>
              </a:lnSpc>
            </a:pPr>
            <a:r>
              <a:rPr sz="1400" dirty="0">
                <a:latin typeface="Arial MT"/>
                <a:cs typeface="Arial MT"/>
              </a:rPr>
              <a:t>Generated</a:t>
            </a:r>
            <a:r>
              <a:rPr sz="1400" spc="-30" dirty="0">
                <a:latin typeface="Arial MT"/>
                <a:cs typeface="Arial MT"/>
              </a:rPr>
              <a:t> </a:t>
            </a:r>
            <a:r>
              <a:rPr sz="1400" dirty="0">
                <a:latin typeface="Arial MT"/>
                <a:cs typeface="Arial MT"/>
              </a:rPr>
              <a:t>:</a:t>
            </a:r>
            <a:r>
              <a:rPr sz="1400" spc="-70" dirty="0">
                <a:latin typeface="Arial MT"/>
                <a:cs typeface="Arial MT"/>
              </a:rPr>
              <a:t> </a:t>
            </a:r>
            <a:r>
              <a:rPr sz="1400" spc="-25" dirty="0">
                <a:latin typeface="Arial MT"/>
                <a:cs typeface="Arial MT"/>
              </a:rPr>
              <a:t>10</a:t>
            </a:r>
            <a:endParaRPr sz="1400" dirty="0">
              <a:latin typeface="Arial MT"/>
              <a:cs typeface="Arial MT"/>
            </a:endParaRPr>
          </a:p>
          <a:p>
            <a:pPr marL="12700">
              <a:lnSpc>
                <a:spcPct val="100000"/>
              </a:lnSpc>
            </a:pPr>
            <a:r>
              <a:rPr sz="1400" dirty="0">
                <a:latin typeface="Arial MT"/>
                <a:cs typeface="Arial MT"/>
              </a:rPr>
              <a:t>Max</a:t>
            </a:r>
            <a:r>
              <a:rPr sz="1400" spc="-25" dirty="0">
                <a:latin typeface="Arial MT"/>
                <a:cs typeface="Arial MT"/>
              </a:rPr>
              <a:t> </a:t>
            </a:r>
            <a:r>
              <a:rPr sz="1400" dirty="0">
                <a:latin typeface="Arial MT"/>
                <a:cs typeface="Arial MT"/>
              </a:rPr>
              <a:t>Queue</a:t>
            </a:r>
            <a:r>
              <a:rPr sz="1400" spc="-25" dirty="0">
                <a:latin typeface="Arial MT"/>
                <a:cs typeface="Arial MT"/>
              </a:rPr>
              <a:t> </a:t>
            </a:r>
            <a:r>
              <a:rPr sz="1400" dirty="0">
                <a:latin typeface="Arial MT"/>
                <a:cs typeface="Arial MT"/>
              </a:rPr>
              <a:t>Length</a:t>
            </a:r>
            <a:r>
              <a:rPr sz="1400" spc="-55" dirty="0">
                <a:latin typeface="Arial MT"/>
                <a:cs typeface="Arial MT"/>
              </a:rPr>
              <a:t> </a:t>
            </a:r>
            <a:r>
              <a:rPr sz="1400" dirty="0">
                <a:latin typeface="Arial MT"/>
                <a:cs typeface="Arial MT"/>
              </a:rPr>
              <a:t>:</a:t>
            </a:r>
            <a:r>
              <a:rPr sz="1400" spc="-50" dirty="0">
                <a:latin typeface="Arial MT"/>
                <a:cs typeface="Arial MT"/>
              </a:rPr>
              <a:t> 6</a:t>
            </a:r>
            <a:endParaRPr sz="1400" dirty="0">
              <a:latin typeface="Arial MT"/>
              <a:cs typeface="Arial MT"/>
            </a:endParaRPr>
          </a:p>
        </p:txBody>
      </p:sp>
      <p:sp>
        <p:nvSpPr>
          <p:cNvPr id="97" name="object 97"/>
          <p:cNvSpPr txBox="1"/>
          <p:nvPr/>
        </p:nvSpPr>
        <p:spPr>
          <a:xfrm>
            <a:off x="2120010" y="1429004"/>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1</a:t>
            </a:r>
            <a:endParaRPr sz="1400">
              <a:latin typeface="Calibri"/>
              <a:cs typeface="Calibri"/>
            </a:endParaRPr>
          </a:p>
        </p:txBody>
      </p:sp>
      <p:grpSp>
        <p:nvGrpSpPr>
          <p:cNvPr id="98" name="object 98"/>
          <p:cNvGrpSpPr/>
          <p:nvPr/>
        </p:nvGrpSpPr>
        <p:grpSpPr>
          <a:xfrm>
            <a:off x="1356169" y="2038921"/>
            <a:ext cx="329565" cy="405765"/>
            <a:chOff x="1356169" y="2038921"/>
            <a:chExt cx="329565" cy="405765"/>
          </a:xfrm>
        </p:grpSpPr>
        <p:sp>
          <p:nvSpPr>
            <p:cNvPr id="99" name="object 99"/>
            <p:cNvSpPr/>
            <p:nvPr/>
          </p:nvSpPr>
          <p:spPr>
            <a:xfrm>
              <a:off x="1368552" y="2051303"/>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799"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100" name="object 100"/>
            <p:cNvSpPr/>
            <p:nvPr/>
          </p:nvSpPr>
          <p:spPr>
            <a:xfrm>
              <a:off x="1368552" y="2051303"/>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799"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101" name="object 101"/>
          <p:cNvSpPr txBox="1"/>
          <p:nvPr/>
        </p:nvSpPr>
        <p:spPr>
          <a:xfrm>
            <a:off x="1464944" y="2114804"/>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2</a:t>
            </a:r>
            <a:endParaRPr sz="1400">
              <a:latin typeface="Calibri"/>
              <a:cs typeface="Calibri"/>
            </a:endParaRPr>
          </a:p>
        </p:txBody>
      </p:sp>
      <p:grpSp>
        <p:nvGrpSpPr>
          <p:cNvPr id="102" name="object 102"/>
          <p:cNvGrpSpPr/>
          <p:nvPr/>
        </p:nvGrpSpPr>
        <p:grpSpPr>
          <a:xfrm>
            <a:off x="2011489" y="2038921"/>
            <a:ext cx="329565" cy="405765"/>
            <a:chOff x="2011489" y="2038921"/>
            <a:chExt cx="329565" cy="405765"/>
          </a:xfrm>
        </p:grpSpPr>
        <p:sp>
          <p:nvSpPr>
            <p:cNvPr id="103" name="object 103"/>
            <p:cNvSpPr/>
            <p:nvPr/>
          </p:nvSpPr>
          <p:spPr>
            <a:xfrm>
              <a:off x="2023871" y="2051303"/>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104" name="object 104"/>
            <p:cNvSpPr/>
            <p:nvPr/>
          </p:nvSpPr>
          <p:spPr>
            <a:xfrm>
              <a:off x="2023871" y="2051303"/>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105" name="object 105"/>
          <p:cNvSpPr txBox="1"/>
          <p:nvPr/>
        </p:nvSpPr>
        <p:spPr>
          <a:xfrm>
            <a:off x="2120010" y="2114804"/>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3</a:t>
            </a:r>
            <a:endParaRPr sz="1400">
              <a:latin typeface="Calibri"/>
              <a:cs typeface="Calibri"/>
            </a:endParaRPr>
          </a:p>
        </p:txBody>
      </p:sp>
      <p:grpSp>
        <p:nvGrpSpPr>
          <p:cNvPr id="106" name="object 106"/>
          <p:cNvGrpSpPr/>
          <p:nvPr/>
        </p:nvGrpSpPr>
        <p:grpSpPr>
          <a:xfrm>
            <a:off x="2691193" y="2038921"/>
            <a:ext cx="329565" cy="405765"/>
            <a:chOff x="2691193" y="2038921"/>
            <a:chExt cx="329565" cy="405765"/>
          </a:xfrm>
        </p:grpSpPr>
        <p:sp>
          <p:nvSpPr>
            <p:cNvPr id="107" name="object 107"/>
            <p:cNvSpPr/>
            <p:nvPr/>
          </p:nvSpPr>
          <p:spPr>
            <a:xfrm>
              <a:off x="2703575" y="2051303"/>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108" name="object 108"/>
            <p:cNvSpPr/>
            <p:nvPr/>
          </p:nvSpPr>
          <p:spPr>
            <a:xfrm>
              <a:off x="2703575" y="2051303"/>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109" name="object 109"/>
          <p:cNvSpPr txBox="1"/>
          <p:nvPr/>
        </p:nvSpPr>
        <p:spPr>
          <a:xfrm>
            <a:off x="2799714" y="2114804"/>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4</a:t>
            </a:r>
            <a:endParaRPr sz="1400">
              <a:latin typeface="Calibri"/>
              <a:cs typeface="Calibri"/>
            </a:endParaRPr>
          </a:p>
        </p:txBody>
      </p:sp>
      <p:grpSp>
        <p:nvGrpSpPr>
          <p:cNvPr id="110" name="object 110"/>
          <p:cNvGrpSpPr/>
          <p:nvPr/>
        </p:nvGrpSpPr>
        <p:grpSpPr>
          <a:xfrm>
            <a:off x="746569" y="3312985"/>
            <a:ext cx="329565" cy="405765"/>
            <a:chOff x="746569" y="3312985"/>
            <a:chExt cx="329565" cy="405765"/>
          </a:xfrm>
        </p:grpSpPr>
        <p:sp>
          <p:nvSpPr>
            <p:cNvPr id="111" name="object 111"/>
            <p:cNvSpPr/>
            <p:nvPr/>
          </p:nvSpPr>
          <p:spPr>
            <a:xfrm>
              <a:off x="758951" y="3325367"/>
              <a:ext cx="304800" cy="381000"/>
            </a:xfrm>
            <a:custGeom>
              <a:avLst/>
              <a:gdLst/>
              <a:ahLst/>
              <a:cxnLst/>
              <a:rect l="l" t="t" r="r" b="b"/>
              <a:pathLst>
                <a:path w="304800" h="381000">
                  <a:moveTo>
                    <a:pt x="152400" y="0"/>
                  </a:moveTo>
                  <a:lnTo>
                    <a:pt x="111887" y="6808"/>
                  </a:lnTo>
                  <a:lnTo>
                    <a:pt x="75483" y="26020"/>
                  </a:lnTo>
                  <a:lnTo>
                    <a:pt x="44638" y="55816"/>
                  </a:lnTo>
                  <a:lnTo>
                    <a:pt x="20808" y="94375"/>
                  </a:lnTo>
                  <a:lnTo>
                    <a:pt x="5444" y="139876"/>
                  </a:lnTo>
                  <a:lnTo>
                    <a:pt x="0" y="190500"/>
                  </a:lnTo>
                  <a:lnTo>
                    <a:pt x="5444" y="241123"/>
                  </a:lnTo>
                  <a:lnTo>
                    <a:pt x="20808" y="286624"/>
                  </a:lnTo>
                  <a:lnTo>
                    <a:pt x="44638" y="325183"/>
                  </a:lnTo>
                  <a:lnTo>
                    <a:pt x="75483" y="354979"/>
                  </a:lnTo>
                  <a:lnTo>
                    <a:pt x="111887" y="374191"/>
                  </a:lnTo>
                  <a:lnTo>
                    <a:pt x="152400" y="381000"/>
                  </a:lnTo>
                  <a:lnTo>
                    <a:pt x="192912" y="374191"/>
                  </a:lnTo>
                  <a:lnTo>
                    <a:pt x="229316" y="354979"/>
                  </a:lnTo>
                  <a:lnTo>
                    <a:pt x="260161" y="325183"/>
                  </a:lnTo>
                  <a:lnTo>
                    <a:pt x="283991" y="286624"/>
                  </a:lnTo>
                  <a:lnTo>
                    <a:pt x="299355" y="241123"/>
                  </a:lnTo>
                  <a:lnTo>
                    <a:pt x="304800" y="190500"/>
                  </a:lnTo>
                  <a:lnTo>
                    <a:pt x="299355" y="139876"/>
                  </a:lnTo>
                  <a:lnTo>
                    <a:pt x="283991" y="94375"/>
                  </a:lnTo>
                  <a:lnTo>
                    <a:pt x="260161" y="55816"/>
                  </a:lnTo>
                  <a:lnTo>
                    <a:pt x="229316" y="26020"/>
                  </a:lnTo>
                  <a:lnTo>
                    <a:pt x="192912" y="6808"/>
                  </a:lnTo>
                  <a:lnTo>
                    <a:pt x="152400" y="0"/>
                  </a:lnTo>
                  <a:close/>
                </a:path>
              </a:pathLst>
            </a:custGeom>
            <a:solidFill>
              <a:srgbClr val="4F81BC"/>
            </a:solidFill>
          </p:spPr>
          <p:txBody>
            <a:bodyPr wrap="square" lIns="0" tIns="0" rIns="0" bIns="0" rtlCol="0"/>
            <a:lstStyle/>
            <a:p>
              <a:endParaRPr/>
            </a:p>
          </p:txBody>
        </p:sp>
        <p:sp>
          <p:nvSpPr>
            <p:cNvPr id="112" name="object 112"/>
            <p:cNvSpPr/>
            <p:nvPr/>
          </p:nvSpPr>
          <p:spPr>
            <a:xfrm>
              <a:off x="758951" y="3325367"/>
              <a:ext cx="304800" cy="381000"/>
            </a:xfrm>
            <a:custGeom>
              <a:avLst/>
              <a:gdLst/>
              <a:ahLst/>
              <a:cxnLst/>
              <a:rect l="l" t="t" r="r" b="b"/>
              <a:pathLst>
                <a:path w="304800" h="381000">
                  <a:moveTo>
                    <a:pt x="0" y="190500"/>
                  </a:moveTo>
                  <a:lnTo>
                    <a:pt x="5444" y="139876"/>
                  </a:lnTo>
                  <a:lnTo>
                    <a:pt x="20808" y="94375"/>
                  </a:lnTo>
                  <a:lnTo>
                    <a:pt x="44638" y="55816"/>
                  </a:lnTo>
                  <a:lnTo>
                    <a:pt x="75483" y="26020"/>
                  </a:lnTo>
                  <a:lnTo>
                    <a:pt x="111887" y="6808"/>
                  </a:lnTo>
                  <a:lnTo>
                    <a:pt x="152400" y="0"/>
                  </a:lnTo>
                  <a:lnTo>
                    <a:pt x="192912" y="6808"/>
                  </a:lnTo>
                  <a:lnTo>
                    <a:pt x="229316" y="26020"/>
                  </a:lnTo>
                  <a:lnTo>
                    <a:pt x="260161" y="55816"/>
                  </a:lnTo>
                  <a:lnTo>
                    <a:pt x="283991" y="94375"/>
                  </a:lnTo>
                  <a:lnTo>
                    <a:pt x="299355" y="139876"/>
                  </a:lnTo>
                  <a:lnTo>
                    <a:pt x="304800" y="190500"/>
                  </a:lnTo>
                  <a:lnTo>
                    <a:pt x="299355" y="241123"/>
                  </a:lnTo>
                  <a:lnTo>
                    <a:pt x="283991" y="286624"/>
                  </a:lnTo>
                  <a:lnTo>
                    <a:pt x="260161" y="325183"/>
                  </a:lnTo>
                  <a:lnTo>
                    <a:pt x="229316" y="354979"/>
                  </a:lnTo>
                  <a:lnTo>
                    <a:pt x="192912" y="374191"/>
                  </a:lnTo>
                  <a:lnTo>
                    <a:pt x="152400" y="381000"/>
                  </a:lnTo>
                  <a:lnTo>
                    <a:pt x="111887" y="374191"/>
                  </a:lnTo>
                  <a:lnTo>
                    <a:pt x="75483" y="354979"/>
                  </a:lnTo>
                  <a:lnTo>
                    <a:pt x="44638" y="325183"/>
                  </a:lnTo>
                  <a:lnTo>
                    <a:pt x="20808" y="286624"/>
                  </a:lnTo>
                  <a:lnTo>
                    <a:pt x="5444" y="241123"/>
                  </a:lnTo>
                  <a:lnTo>
                    <a:pt x="0" y="190500"/>
                  </a:lnTo>
                  <a:close/>
                </a:path>
              </a:pathLst>
            </a:custGeom>
            <a:ln w="24384">
              <a:solidFill>
                <a:srgbClr val="385D89"/>
              </a:solidFill>
            </a:ln>
          </p:spPr>
          <p:txBody>
            <a:bodyPr wrap="square" lIns="0" tIns="0" rIns="0" bIns="0" rtlCol="0"/>
            <a:lstStyle/>
            <a:p>
              <a:endParaRPr/>
            </a:p>
          </p:txBody>
        </p:sp>
      </p:grpSp>
      <p:sp>
        <p:nvSpPr>
          <p:cNvPr id="113" name="object 113"/>
          <p:cNvSpPr txBox="1"/>
          <p:nvPr/>
        </p:nvSpPr>
        <p:spPr>
          <a:xfrm>
            <a:off x="853846" y="3387674"/>
            <a:ext cx="115570" cy="238125"/>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FFFF"/>
                </a:solidFill>
                <a:latin typeface="Calibri"/>
                <a:cs typeface="Calibri"/>
              </a:rPr>
              <a:t>5</a:t>
            </a:r>
            <a:endParaRPr sz="1400">
              <a:latin typeface="Calibri"/>
              <a:cs typeface="Calibri"/>
            </a:endParaRPr>
          </a:p>
        </p:txBody>
      </p:sp>
      <p:grpSp>
        <p:nvGrpSpPr>
          <p:cNvPr id="114" name="object 114"/>
          <p:cNvGrpSpPr/>
          <p:nvPr/>
        </p:nvGrpSpPr>
        <p:grpSpPr>
          <a:xfrm>
            <a:off x="563689" y="1555241"/>
            <a:ext cx="2186305" cy="1600200"/>
            <a:chOff x="563689" y="1555241"/>
            <a:chExt cx="2186305" cy="1600200"/>
          </a:xfrm>
        </p:grpSpPr>
        <p:sp>
          <p:nvSpPr>
            <p:cNvPr id="115" name="object 115"/>
            <p:cNvSpPr/>
            <p:nvPr/>
          </p:nvSpPr>
          <p:spPr>
            <a:xfrm>
              <a:off x="1632204" y="1555241"/>
              <a:ext cx="1117600" cy="554990"/>
            </a:xfrm>
            <a:custGeom>
              <a:avLst/>
              <a:gdLst/>
              <a:ahLst/>
              <a:cxnLst/>
              <a:rect l="l" t="t" r="r" b="b"/>
              <a:pathLst>
                <a:path w="1117600" h="554989">
                  <a:moveTo>
                    <a:pt x="399669" y="7493"/>
                  </a:moveTo>
                  <a:lnTo>
                    <a:pt x="389255" y="127"/>
                  </a:lnTo>
                  <a:lnTo>
                    <a:pt x="39243" y="488950"/>
                  </a:lnTo>
                  <a:lnTo>
                    <a:pt x="13335" y="470408"/>
                  </a:lnTo>
                  <a:lnTo>
                    <a:pt x="0" y="554482"/>
                  </a:lnTo>
                  <a:lnTo>
                    <a:pt x="75311" y="514731"/>
                  </a:lnTo>
                  <a:lnTo>
                    <a:pt x="63944" y="506603"/>
                  </a:lnTo>
                  <a:lnTo>
                    <a:pt x="49530" y="496303"/>
                  </a:lnTo>
                  <a:lnTo>
                    <a:pt x="399669" y="7493"/>
                  </a:lnTo>
                  <a:close/>
                </a:path>
                <a:path w="1117600" h="554989">
                  <a:moveTo>
                    <a:pt x="583692" y="421005"/>
                  </a:moveTo>
                  <a:lnTo>
                    <a:pt x="551942" y="421005"/>
                  </a:lnTo>
                  <a:lnTo>
                    <a:pt x="551942" y="192786"/>
                  </a:lnTo>
                  <a:lnTo>
                    <a:pt x="539242" y="192786"/>
                  </a:lnTo>
                  <a:lnTo>
                    <a:pt x="539242" y="421005"/>
                  </a:lnTo>
                  <a:lnTo>
                    <a:pt x="507492" y="421005"/>
                  </a:lnTo>
                  <a:lnTo>
                    <a:pt x="545592" y="497205"/>
                  </a:lnTo>
                  <a:lnTo>
                    <a:pt x="577342" y="433705"/>
                  </a:lnTo>
                  <a:lnTo>
                    <a:pt x="583692" y="421005"/>
                  </a:lnTo>
                  <a:close/>
                </a:path>
                <a:path w="1117600" h="554989">
                  <a:moveTo>
                    <a:pt x="1117473" y="554482"/>
                  </a:moveTo>
                  <a:lnTo>
                    <a:pt x="1108697" y="507873"/>
                  </a:lnTo>
                  <a:lnTo>
                    <a:pt x="1101725" y="470789"/>
                  </a:lnTo>
                  <a:lnTo>
                    <a:pt x="1076401" y="490067"/>
                  </a:lnTo>
                  <a:lnTo>
                    <a:pt x="703072" y="0"/>
                  </a:lnTo>
                  <a:lnTo>
                    <a:pt x="692912" y="7620"/>
                  </a:lnTo>
                  <a:lnTo>
                    <a:pt x="1066317" y="497751"/>
                  </a:lnTo>
                  <a:lnTo>
                    <a:pt x="1041019" y="517017"/>
                  </a:lnTo>
                  <a:lnTo>
                    <a:pt x="1117473" y="554482"/>
                  </a:lnTo>
                  <a:close/>
                </a:path>
              </a:pathLst>
            </a:custGeom>
            <a:solidFill>
              <a:srgbClr val="497DBA"/>
            </a:solidFill>
          </p:spPr>
          <p:txBody>
            <a:bodyPr wrap="square" lIns="0" tIns="0" rIns="0" bIns="0" rtlCol="0"/>
            <a:lstStyle/>
            <a:p>
              <a:endParaRPr/>
            </a:p>
          </p:txBody>
        </p:sp>
        <p:sp>
          <p:nvSpPr>
            <p:cNvPr id="116" name="object 116"/>
            <p:cNvSpPr/>
            <p:nvPr/>
          </p:nvSpPr>
          <p:spPr>
            <a:xfrm>
              <a:off x="576071" y="2761488"/>
              <a:ext cx="304800" cy="381000"/>
            </a:xfrm>
            <a:custGeom>
              <a:avLst/>
              <a:gdLst/>
              <a:ahLst/>
              <a:cxnLst/>
              <a:rect l="l" t="t" r="r" b="b"/>
              <a:pathLst>
                <a:path w="304800" h="381000">
                  <a:moveTo>
                    <a:pt x="152400" y="0"/>
                  </a:moveTo>
                  <a:lnTo>
                    <a:pt x="111887" y="6808"/>
                  </a:lnTo>
                  <a:lnTo>
                    <a:pt x="75483" y="26020"/>
                  </a:lnTo>
                  <a:lnTo>
                    <a:pt x="44638" y="55816"/>
                  </a:lnTo>
                  <a:lnTo>
                    <a:pt x="20808" y="94375"/>
                  </a:lnTo>
                  <a:lnTo>
                    <a:pt x="5444" y="139876"/>
                  </a:lnTo>
                  <a:lnTo>
                    <a:pt x="0" y="190500"/>
                  </a:lnTo>
                  <a:lnTo>
                    <a:pt x="5444" y="241123"/>
                  </a:lnTo>
                  <a:lnTo>
                    <a:pt x="20808" y="286624"/>
                  </a:lnTo>
                  <a:lnTo>
                    <a:pt x="44638" y="325183"/>
                  </a:lnTo>
                  <a:lnTo>
                    <a:pt x="75483" y="354979"/>
                  </a:lnTo>
                  <a:lnTo>
                    <a:pt x="111887" y="374191"/>
                  </a:lnTo>
                  <a:lnTo>
                    <a:pt x="152400" y="381000"/>
                  </a:lnTo>
                  <a:lnTo>
                    <a:pt x="192912" y="374191"/>
                  </a:lnTo>
                  <a:lnTo>
                    <a:pt x="229316" y="354979"/>
                  </a:lnTo>
                  <a:lnTo>
                    <a:pt x="260161" y="325183"/>
                  </a:lnTo>
                  <a:lnTo>
                    <a:pt x="283991" y="286624"/>
                  </a:lnTo>
                  <a:lnTo>
                    <a:pt x="299355" y="241123"/>
                  </a:lnTo>
                  <a:lnTo>
                    <a:pt x="304800" y="190500"/>
                  </a:lnTo>
                  <a:lnTo>
                    <a:pt x="299355" y="139876"/>
                  </a:lnTo>
                  <a:lnTo>
                    <a:pt x="283991" y="94375"/>
                  </a:lnTo>
                  <a:lnTo>
                    <a:pt x="260161" y="55816"/>
                  </a:lnTo>
                  <a:lnTo>
                    <a:pt x="229316" y="26020"/>
                  </a:lnTo>
                  <a:lnTo>
                    <a:pt x="192912" y="6808"/>
                  </a:lnTo>
                  <a:lnTo>
                    <a:pt x="152400" y="0"/>
                  </a:lnTo>
                  <a:close/>
                </a:path>
              </a:pathLst>
            </a:custGeom>
            <a:solidFill>
              <a:srgbClr val="4F81BC"/>
            </a:solidFill>
          </p:spPr>
          <p:txBody>
            <a:bodyPr wrap="square" lIns="0" tIns="0" rIns="0" bIns="0" rtlCol="0"/>
            <a:lstStyle/>
            <a:p>
              <a:endParaRPr/>
            </a:p>
          </p:txBody>
        </p:sp>
        <p:sp>
          <p:nvSpPr>
            <p:cNvPr id="117" name="object 117"/>
            <p:cNvSpPr/>
            <p:nvPr/>
          </p:nvSpPr>
          <p:spPr>
            <a:xfrm>
              <a:off x="576071" y="2761488"/>
              <a:ext cx="304800" cy="381000"/>
            </a:xfrm>
            <a:custGeom>
              <a:avLst/>
              <a:gdLst/>
              <a:ahLst/>
              <a:cxnLst/>
              <a:rect l="l" t="t" r="r" b="b"/>
              <a:pathLst>
                <a:path w="304800" h="381000">
                  <a:moveTo>
                    <a:pt x="0" y="190500"/>
                  </a:moveTo>
                  <a:lnTo>
                    <a:pt x="5444" y="139876"/>
                  </a:lnTo>
                  <a:lnTo>
                    <a:pt x="20808" y="94375"/>
                  </a:lnTo>
                  <a:lnTo>
                    <a:pt x="44638" y="55816"/>
                  </a:lnTo>
                  <a:lnTo>
                    <a:pt x="75483" y="26020"/>
                  </a:lnTo>
                  <a:lnTo>
                    <a:pt x="111887" y="6808"/>
                  </a:lnTo>
                  <a:lnTo>
                    <a:pt x="152400" y="0"/>
                  </a:lnTo>
                  <a:lnTo>
                    <a:pt x="192912" y="6808"/>
                  </a:lnTo>
                  <a:lnTo>
                    <a:pt x="229316" y="26020"/>
                  </a:lnTo>
                  <a:lnTo>
                    <a:pt x="260161" y="55816"/>
                  </a:lnTo>
                  <a:lnTo>
                    <a:pt x="283991" y="94375"/>
                  </a:lnTo>
                  <a:lnTo>
                    <a:pt x="299355" y="139876"/>
                  </a:lnTo>
                  <a:lnTo>
                    <a:pt x="304800" y="190500"/>
                  </a:lnTo>
                  <a:lnTo>
                    <a:pt x="299355" y="241123"/>
                  </a:lnTo>
                  <a:lnTo>
                    <a:pt x="283991" y="286624"/>
                  </a:lnTo>
                  <a:lnTo>
                    <a:pt x="260161" y="325183"/>
                  </a:lnTo>
                  <a:lnTo>
                    <a:pt x="229316" y="354979"/>
                  </a:lnTo>
                  <a:lnTo>
                    <a:pt x="192912" y="374191"/>
                  </a:lnTo>
                  <a:lnTo>
                    <a:pt x="152400" y="381000"/>
                  </a:lnTo>
                  <a:lnTo>
                    <a:pt x="111887" y="374191"/>
                  </a:lnTo>
                  <a:lnTo>
                    <a:pt x="75483" y="354979"/>
                  </a:lnTo>
                  <a:lnTo>
                    <a:pt x="44638" y="325183"/>
                  </a:lnTo>
                  <a:lnTo>
                    <a:pt x="20808" y="286624"/>
                  </a:lnTo>
                  <a:lnTo>
                    <a:pt x="5444" y="241123"/>
                  </a:lnTo>
                  <a:lnTo>
                    <a:pt x="0" y="190500"/>
                  </a:lnTo>
                  <a:close/>
                </a:path>
              </a:pathLst>
            </a:custGeom>
            <a:ln w="24384">
              <a:solidFill>
                <a:srgbClr val="385D89"/>
              </a:solidFill>
            </a:ln>
          </p:spPr>
          <p:txBody>
            <a:bodyPr wrap="square" lIns="0" tIns="0" rIns="0" bIns="0" rtlCol="0"/>
            <a:lstStyle/>
            <a:p>
              <a:endParaRPr/>
            </a:p>
          </p:txBody>
        </p:sp>
      </p:grpSp>
      <p:sp>
        <p:nvSpPr>
          <p:cNvPr id="118" name="object 118"/>
          <p:cNvSpPr txBox="1"/>
          <p:nvPr/>
        </p:nvSpPr>
        <p:spPr>
          <a:xfrm>
            <a:off x="669747" y="2824733"/>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3</a:t>
            </a:r>
            <a:endParaRPr sz="1400">
              <a:latin typeface="Calibri"/>
              <a:cs typeface="Calibri"/>
            </a:endParaRPr>
          </a:p>
        </p:txBody>
      </p:sp>
      <p:grpSp>
        <p:nvGrpSpPr>
          <p:cNvPr id="119" name="object 119"/>
          <p:cNvGrpSpPr/>
          <p:nvPr/>
        </p:nvGrpSpPr>
        <p:grpSpPr>
          <a:xfrm>
            <a:off x="1017841" y="2739961"/>
            <a:ext cx="329565" cy="405765"/>
            <a:chOff x="1017841" y="2739961"/>
            <a:chExt cx="329565" cy="405765"/>
          </a:xfrm>
        </p:grpSpPr>
        <p:sp>
          <p:nvSpPr>
            <p:cNvPr id="120" name="object 120"/>
            <p:cNvSpPr/>
            <p:nvPr/>
          </p:nvSpPr>
          <p:spPr>
            <a:xfrm>
              <a:off x="1030223" y="2752343"/>
              <a:ext cx="304800" cy="381000"/>
            </a:xfrm>
            <a:custGeom>
              <a:avLst/>
              <a:gdLst/>
              <a:ahLst/>
              <a:cxnLst/>
              <a:rect l="l" t="t" r="r" b="b"/>
              <a:pathLst>
                <a:path w="304800" h="381000">
                  <a:moveTo>
                    <a:pt x="152400" y="0"/>
                  </a:moveTo>
                  <a:lnTo>
                    <a:pt x="111887" y="6808"/>
                  </a:lnTo>
                  <a:lnTo>
                    <a:pt x="75483" y="26020"/>
                  </a:lnTo>
                  <a:lnTo>
                    <a:pt x="44638" y="55816"/>
                  </a:lnTo>
                  <a:lnTo>
                    <a:pt x="20808" y="94375"/>
                  </a:lnTo>
                  <a:lnTo>
                    <a:pt x="5444" y="139876"/>
                  </a:lnTo>
                  <a:lnTo>
                    <a:pt x="0" y="190500"/>
                  </a:lnTo>
                  <a:lnTo>
                    <a:pt x="5444" y="241123"/>
                  </a:lnTo>
                  <a:lnTo>
                    <a:pt x="20808" y="286624"/>
                  </a:lnTo>
                  <a:lnTo>
                    <a:pt x="44638" y="325183"/>
                  </a:lnTo>
                  <a:lnTo>
                    <a:pt x="75483" y="354979"/>
                  </a:lnTo>
                  <a:lnTo>
                    <a:pt x="111887" y="374191"/>
                  </a:lnTo>
                  <a:lnTo>
                    <a:pt x="152400" y="381000"/>
                  </a:lnTo>
                  <a:lnTo>
                    <a:pt x="192912" y="374191"/>
                  </a:lnTo>
                  <a:lnTo>
                    <a:pt x="229316" y="354979"/>
                  </a:lnTo>
                  <a:lnTo>
                    <a:pt x="260161" y="325183"/>
                  </a:lnTo>
                  <a:lnTo>
                    <a:pt x="283991" y="286624"/>
                  </a:lnTo>
                  <a:lnTo>
                    <a:pt x="299355" y="241123"/>
                  </a:lnTo>
                  <a:lnTo>
                    <a:pt x="304800" y="190500"/>
                  </a:lnTo>
                  <a:lnTo>
                    <a:pt x="299355" y="139876"/>
                  </a:lnTo>
                  <a:lnTo>
                    <a:pt x="283991" y="94375"/>
                  </a:lnTo>
                  <a:lnTo>
                    <a:pt x="260161" y="55816"/>
                  </a:lnTo>
                  <a:lnTo>
                    <a:pt x="229316" y="26020"/>
                  </a:lnTo>
                  <a:lnTo>
                    <a:pt x="192912" y="6808"/>
                  </a:lnTo>
                  <a:lnTo>
                    <a:pt x="152400" y="0"/>
                  </a:lnTo>
                  <a:close/>
                </a:path>
              </a:pathLst>
            </a:custGeom>
            <a:solidFill>
              <a:srgbClr val="4F81BC"/>
            </a:solidFill>
          </p:spPr>
          <p:txBody>
            <a:bodyPr wrap="square" lIns="0" tIns="0" rIns="0" bIns="0" rtlCol="0"/>
            <a:lstStyle/>
            <a:p>
              <a:endParaRPr/>
            </a:p>
          </p:txBody>
        </p:sp>
        <p:sp>
          <p:nvSpPr>
            <p:cNvPr id="121" name="object 121"/>
            <p:cNvSpPr/>
            <p:nvPr/>
          </p:nvSpPr>
          <p:spPr>
            <a:xfrm>
              <a:off x="1030223" y="2752343"/>
              <a:ext cx="304800" cy="381000"/>
            </a:xfrm>
            <a:custGeom>
              <a:avLst/>
              <a:gdLst/>
              <a:ahLst/>
              <a:cxnLst/>
              <a:rect l="l" t="t" r="r" b="b"/>
              <a:pathLst>
                <a:path w="304800" h="381000">
                  <a:moveTo>
                    <a:pt x="0" y="190500"/>
                  </a:moveTo>
                  <a:lnTo>
                    <a:pt x="5444" y="139876"/>
                  </a:lnTo>
                  <a:lnTo>
                    <a:pt x="20808" y="94375"/>
                  </a:lnTo>
                  <a:lnTo>
                    <a:pt x="44638" y="55816"/>
                  </a:lnTo>
                  <a:lnTo>
                    <a:pt x="75483" y="26020"/>
                  </a:lnTo>
                  <a:lnTo>
                    <a:pt x="111887" y="6808"/>
                  </a:lnTo>
                  <a:lnTo>
                    <a:pt x="152400" y="0"/>
                  </a:lnTo>
                  <a:lnTo>
                    <a:pt x="192912" y="6808"/>
                  </a:lnTo>
                  <a:lnTo>
                    <a:pt x="229316" y="26020"/>
                  </a:lnTo>
                  <a:lnTo>
                    <a:pt x="260161" y="55816"/>
                  </a:lnTo>
                  <a:lnTo>
                    <a:pt x="283991" y="94375"/>
                  </a:lnTo>
                  <a:lnTo>
                    <a:pt x="299355" y="139876"/>
                  </a:lnTo>
                  <a:lnTo>
                    <a:pt x="304800" y="190500"/>
                  </a:lnTo>
                  <a:lnTo>
                    <a:pt x="299355" y="241123"/>
                  </a:lnTo>
                  <a:lnTo>
                    <a:pt x="283991" y="286624"/>
                  </a:lnTo>
                  <a:lnTo>
                    <a:pt x="260161" y="325183"/>
                  </a:lnTo>
                  <a:lnTo>
                    <a:pt x="229316" y="354979"/>
                  </a:lnTo>
                  <a:lnTo>
                    <a:pt x="192912" y="374191"/>
                  </a:lnTo>
                  <a:lnTo>
                    <a:pt x="152400" y="381000"/>
                  </a:lnTo>
                  <a:lnTo>
                    <a:pt x="111887" y="374191"/>
                  </a:lnTo>
                  <a:lnTo>
                    <a:pt x="75483" y="354979"/>
                  </a:lnTo>
                  <a:lnTo>
                    <a:pt x="44638" y="325183"/>
                  </a:lnTo>
                  <a:lnTo>
                    <a:pt x="20808" y="286624"/>
                  </a:lnTo>
                  <a:lnTo>
                    <a:pt x="5444" y="241123"/>
                  </a:lnTo>
                  <a:lnTo>
                    <a:pt x="0" y="190500"/>
                  </a:lnTo>
                  <a:close/>
                </a:path>
              </a:pathLst>
            </a:custGeom>
            <a:ln w="24384">
              <a:solidFill>
                <a:srgbClr val="385D89"/>
              </a:solidFill>
            </a:ln>
          </p:spPr>
          <p:txBody>
            <a:bodyPr wrap="square" lIns="0" tIns="0" rIns="0" bIns="0" rtlCol="0"/>
            <a:lstStyle/>
            <a:p>
              <a:endParaRPr/>
            </a:p>
          </p:txBody>
        </p:sp>
      </p:grpSp>
      <p:sp>
        <p:nvSpPr>
          <p:cNvPr id="122" name="object 122"/>
          <p:cNvSpPr txBox="1"/>
          <p:nvPr/>
        </p:nvSpPr>
        <p:spPr>
          <a:xfrm>
            <a:off x="1124813" y="2816174"/>
            <a:ext cx="115570" cy="238125"/>
          </a:xfrm>
          <a:prstGeom prst="rect">
            <a:avLst/>
          </a:prstGeom>
        </p:spPr>
        <p:txBody>
          <a:bodyPr vert="horz" wrap="square" lIns="0" tIns="12065" rIns="0" bIns="0" rtlCol="0">
            <a:spAutoFit/>
          </a:bodyPr>
          <a:lstStyle/>
          <a:p>
            <a:pPr marL="12700">
              <a:lnSpc>
                <a:spcPct val="100000"/>
              </a:lnSpc>
              <a:spcBef>
                <a:spcPts val="95"/>
              </a:spcBef>
            </a:pPr>
            <a:r>
              <a:rPr sz="1400" spc="-5" dirty="0">
                <a:solidFill>
                  <a:srgbClr val="FFFFFF"/>
                </a:solidFill>
                <a:latin typeface="Calibri"/>
                <a:cs typeface="Calibri"/>
              </a:rPr>
              <a:t>4</a:t>
            </a:r>
            <a:endParaRPr sz="1400">
              <a:latin typeface="Calibri"/>
              <a:cs typeface="Calibri"/>
            </a:endParaRPr>
          </a:p>
        </p:txBody>
      </p:sp>
      <p:grpSp>
        <p:nvGrpSpPr>
          <p:cNvPr id="123" name="object 123"/>
          <p:cNvGrpSpPr/>
          <p:nvPr/>
        </p:nvGrpSpPr>
        <p:grpSpPr>
          <a:xfrm>
            <a:off x="258889" y="3212401"/>
            <a:ext cx="329565" cy="405765"/>
            <a:chOff x="258889" y="3212401"/>
            <a:chExt cx="329565" cy="405765"/>
          </a:xfrm>
        </p:grpSpPr>
        <p:sp>
          <p:nvSpPr>
            <p:cNvPr id="124" name="object 124"/>
            <p:cNvSpPr/>
            <p:nvPr/>
          </p:nvSpPr>
          <p:spPr>
            <a:xfrm>
              <a:off x="271272" y="3224784"/>
              <a:ext cx="304800" cy="381000"/>
            </a:xfrm>
            <a:custGeom>
              <a:avLst/>
              <a:gdLst/>
              <a:ahLst/>
              <a:cxnLst/>
              <a:rect l="l" t="t" r="r" b="b"/>
              <a:pathLst>
                <a:path w="304800" h="381000">
                  <a:moveTo>
                    <a:pt x="152400" y="0"/>
                  </a:moveTo>
                  <a:lnTo>
                    <a:pt x="111887" y="6808"/>
                  </a:lnTo>
                  <a:lnTo>
                    <a:pt x="75483" y="26020"/>
                  </a:lnTo>
                  <a:lnTo>
                    <a:pt x="44638" y="55816"/>
                  </a:lnTo>
                  <a:lnTo>
                    <a:pt x="20808" y="94375"/>
                  </a:lnTo>
                  <a:lnTo>
                    <a:pt x="5444" y="139876"/>
                  </a:lnTo>
                  <a:lnTo>
                    <a:pt x="0" y="190500"/>
                  </a:lnTo>
                  <a:lnTo>
                    <a:pt x="5444" y="241123"/>
                  </a:lnTo>
                  <a:lnTo>
                    <a:pt x="20808" y="286624"/>
                  </a:lnTo>
                  <a:lnTo>
                    <a:pt x="44638" y="325183"/>
                  </a:lnTo>
                  <a:lnTo>
                    <a:pt x="75483" y="354979"/>
                  </a:lnTo>
                  <a:lnTo>
                    <a:pt x="111887" y="374191"/>
                  </a:lnTo>
                  <a:lnTo>
                    <a:pt x="152400" y="381000"/>
                  </a:lnTo>
                  <a:lnTo>
                    <a:pt x="192912" y="374191"/>
                  </a:lnTo>
                  <a:lnTo>
                    <a:pt x="229316" y="354979"/>
                  </a:lnTo>
                  <a:lnTo>
                    <a:pt x="260161" y="325183"/>
                  </a:lnTo>
                  <a:lnTo>
                    <a:pt x="283991" y="286624"/>
                  </a:lnTo>
                  <a:lnTo>
                    <a:pt x="299355" y="241123"/>
                  </a:lnTo>
                  <a:lnTo>
                    <a:pt x="304800" y="190500"/>
                  </a:lnTo>
                  <a:lnTo>
                    <a:pt x="299355" y="139876"/>
                  </a:lnTo>
                  <a:lnTo>
                    <a:pt x="283991" y="94375"/>
                  </a:lnTo>
                  <a:lnTo>
                    <a:pt x="260161" y="55816"/>
                  </a:lnTo>
                  <a:lnTo>
                    <a:pt x="229316" y="26020"/>
                  </a:lnTo>
                  <a:lnTo>
                    <a:pt x="192912" y="6808"/>
                  </a:lnTo>
                  <a:lnTo>
                    <a:pt x="152400" y="0"/>
                  </a:lnTo>
                  <a:close/>
                </a:path>
              </a:pathLst>
            </a:custGeom>
            <a:solidFill>
              <a:srgbClr val="4F81BC"/>
            </a:solidFill>
          </p:spPr>
          <p:txBody>
            <a:bodyPr wrap="square" lIns="0" tIns="0" rIns="0" bIns="0" rtlCol="0"/>
            <a:lstStyle/>
            <a:p>
              <a:endParaRPr/>
            </a:p>
          </p:txBody>
        </p:sp>
        <p:sp>
          <p:nvSpPr>
            <p:cNvPr id="125" name="object 125"/>
            <p:cNvSpPr/>
            <p:nvPr/>
          </p:nvSpPr>
          <p:spPr>
            <a:xfrm>
              <a:off x="271272" y="3224784"/>
              <a:ext cx="304800" cy="381000"/>
            </a:xfrm>
            <a:custGeom>
              <a:avLst/>
              <a:gdLst/>
              <a:ahLst/>
              <a:cxnLst/>
              <a:rect l="l" t="t" r="r" b="b"/>
              <a:pathLst>
                <a:path w="304800" h="381000">
                  <a:moveTo>
                    <a:pt x="0" y="190500"/>
                  </a:moveTo>
                  <a:lnTo>
                    <a:pt x="5444" y="139876"/>
                  </a:lnTo>
                  <a:lnTo>
                    <a:pt x="20808" y="94375"/>
                  </a:lnTo>
                  <a:lnTo>
                    <a:pt x="44638" y="55816"/>
                  </a:lnTo>
                  <a:lnTo>
                    <a:pt x="75483" y="26020"/>
                  </a:lnTo>
                  <a:lnTo>
                    <a:pt x="111887" y="6808"/>
                  </a:lnTo>
                  <a:lnTo>
                    <a:pt x="152400" y="0"/>
                  </a:lnTo>
                  <a:lnTo>
                    <a:pt x="192912" y="6808"/>
                  </a:lnTo>
                  <a:lnTo>
                    <a:pt x="229316" y="26020"/>
                  </a:lnTo>
                  <a:lnTo>
                    <a:pt x="260161" y="55816"/>
                  </a:lnTo>
                  <a:lnTo>
                    <a:pt x="283991" y="94375"/>
                  </a:lnTo>
                  <a:lnTo>
                    <a:pt x="299355" y="139876"/>
                  </a:lnTo>
                  <a:lnTo>
                    <a:pt x="304800" y="190500"/>
                  </a:lnTo>
                  <a:lnTo>
                    <a:pt x="299355" y="241123"/>
                  </a:lnTo>
                  <a:lnTo>
                    <a:pt x="283991" y="286624"/>
                  </a:lnTo>
                  <a:lnTo>
                    <a:pt x="260161" y="325183"/>
                  </a:lnTo>
                  <a:lnTo>
                    <a:pt x="229316" y="354979"/>
                  </a:lnTo>
                  <a:lnTo>
                    <a:pt x="192912" y="374191"/>
                  </a:lnTo>
                  <a:lnTo>
                    <a:pt x="152400" y="381000"/>
                  </a:lnTo>
                  <a:lnTo>
                    <a:pt x="111887" y="374191"/>
                  </a:lnTo>
                  <a:lnTo>
                    <a:pt x="75483" y="354979"/>
                  </a:lnTo>
                  <a:lnTo>
                    <a:pt x="44638" y="325183"/>
                  </a:lnTo>
                  <a:lnTo>
                    <a:pt x="20808" y="286624"/>
                  </a:lnTo>
                  <a:lnTo>
                    <a:pt x="5444" y="241123"/>
                  </a:lnTo>
                  <a:lnTo>
                    <a:pt x="0" y="190500"/>
                  </a:lnTo>
                  <a:close/>
                </a:path>
              </a:pathLst>
            </a:custGeom>
            <a:ln w="24384">
              <a:solidFill>
                <a:srgbClr val="385D89"/>
              </a:solidFill>
            </a:ln>
          </p:spPr>
          <p:txBody>
            <a:bodyPr wrap="square" lIns="0" tIns="0" rIns="0" bIns="0" rtlCol="0"/>
            <a:lstStyle/>
            <a:p>
              <a:endParaRPr/>
            </a:p>
          </p:txBody>
        </p:sp>
      </p:grpSp>
      <p:sp>
        <p:nvSpPr>
          <p:cNvPr id="126" name="object 126"/>
          <p:cNvSpPr txBox="1"/>
          <p:nvPr/>
        </p:nvSpPr>
        <p:spPr>
          <a:xfrm>
            <a:off x="364947" y="3288283"/>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4</a:t>
            </a:r>
            <a:endParaRPr sz="1400">
              <a:latin typeface="Calibri"/>
              <a:cs typeface="Calibri"/>
            </a:endParaRPr>
          </a:p>
        </p:txBody>
      </p:sp>
      <p:grpSp>
        <p:nvGrpSpPr>
          <p:cNvPr id="127" name="object 127"/>
          <p:cNvGrpSpPr/>
          <p:nvPr/>
        </p:nvGrpSpPr>
        <p:grpSpPr>
          <a:xfrm>
            <a:off x="106489" y="3779329"/>
            <a:ext cx="271780" cy="430530"/>
            <a:chOff x="106489" y="3779329"/>
            <a:chExt cx="271780" cy="430530"/>
          </a:xfrm>
        </p:grpSpPr>
        <p:sp>
          <p:nvSpPr>
            <p:cNvPr id="128" name="object 128"/>
            <p:cNvSpPr/>
            <p:nvPr/>
          </p:nvSpPr>
          <p:spPr>
            <a:xfrm>
              <a:off x="118872" y="3791711"/>
              <a:ext cx="247015" cy="405765"/>
            </a:xfrm>
            <a:custGeom>
              <a:avLst/>
              <a:gdLst/>
              <a:ahLst/>
              <a:cxnLst/>
              <a:rect l="l" t="t" r="r" b="b"/>
              <a:pathLst>
                <a:path w="247015" h="405764">
                  <a:moveTo>
                    <a:pt x="123443" y="0"/>
                  </a:moveTo>
                  <a:lnTo>
                    <a:pt x="61140" y="27686"/>
                  </a:lnTo>
                  <a:lnTo>
                    <a:pt x="36156" y="59388"/>
                  </a:lnTo>
                  <a:lnTo>
                    <a:pt x="16854" y="100414"/>
                  </a:lnTo>
                  <a:lnTo>
                    <a:pt x="4409" y="148828"/>
                  </a:lnTo>
                  <a:lnTo>
                    <a:pt x="0" y="202692"/>
                  </a:lnTo>
                  <a:lnTo>
                    <a:pt x="4409" y="256555"/>
                  </a:lnTo>
                  <a:lnTo>
                    <a:pt x="16854" y="304969"/>
                  </a:lnTo>
                  <a:lnTo>
                    <a:pt x="36156" y="345995"/>
                  </a:lnTo>
                  <a:lnTo>
                    <a:pt x="61140" y="377698"/>
                  </a:lnTo>
                  <a:lnTo>
                    <a:pt x="123443" y="405383"/>
                  </a:lnTo>
                  <a:lnTo>
                    <a:pt x="156259" y="398139"/>
                  </a:lnTo>
                  <a:lnTo>
                    <a:pt x="210731" y="345995"/>
                  </a:lnTo>
                  <a:lnTo>
                    <a:pt x="230033" y="304969"/>
                  </a:lnTo>
                  <a:lnTo>
                    <a:pt x="242478" y="256555"/>
                  </a:lnTo>
                  <a:lnTo>
                    <a:pt x="246888" y="202692"/>
                  </a:lnTo>
                  <a:lnTo>
                    <a:pt x="242478" y="148828"/>
                  </a:lnTo>
                  <a:lnTo>
                    <a:pt x="230033" y="100414"/>
                  </a:lnTo>
                  <a:lnTo>
                    <a:pt x="210731" y="59388"/>
                  </a:lnTo>
                  <a:lnTo>
                    <a:pt x="185747" y="27686"/>
                  </a:lnTo>
                  <a:lnTo>
                    <a:pt x="123443" y="0"/>
                  </a:lnTo>
                  <a:close/>
                </a:path>
              </a:pathLst>
            </a:custGeom>
            <a:solidFill>
              <a:srgbClr val="4F81BC"/>
            </a:solidFill>
          </p:spPr>
          <p:txBody>
            <a:bodyPr wrap="square" lIns="0" tIns="0" rIns="0" bIns="0" rtlCol="0"/>
            <a:lstStyle/>
            <a:p>
              <a:endParaRPr/>
            </a:p>
          </p:txBody>
        </p:sp>
        <p:sp>
          <p:nvSpPr>
            <p:cNvPr id="129" name="object 129"/>
            <p:cNvSpPr/>
            <p:nvPr/>
          </p:nvSpPr>
          <p:spPr>
            <a:xfrm>
              <a:off x="118872" y="3791711"/>
              <a:ext cx="247015" cy="405765"/>
            </a:xfrm>
            <a:custGeom>
              <a:avLst/>
              <a:gdLst/>
              <a:ahLst/>
              <a:cxnLst/>
              <a:rect l="l" t="t" r="r" b="b"/>
              <a:pathLst>
                <a:path w="247015" h="405764">
                  <a:moveTo>
                    <a:pt x="0" y="202692"/>
                  </a:moveTo>
                  <a:lnTo>
                    <a:pt x="4409" y="148828"/>
                  </a:lnTo>
                  <a:lnTo>
                    <a:pt x="16854" y="100414"/>
                  </a:lnTo>
                  <a:lnTo>
                    <a:pt x="36156" y="59388"/>
                  </a:lnTo>
                  <a:lnTo>
                    <a:pt x="61140" y="27686"/>
                  </a:lnTo>
                  <a:lnTo>
                    <a:pt x="123443" y="0"/>
                  </a:lnTo>
                  <a:lnTo>
                    <a:pt x="156259" y="7244"/>
                  </a:lnTo>
                  <a:lnTo>
                    <a:pt x="210731" y="59388"/>
                  </a:lnTo>
                  <a:lnTo>
                    <a:pt x="230033" y="100414"/>
                  </a:lnTo>
                  <a:lnTo>
                    <a:pt x="242478" y="148828"/>
                  </a:lnTo>
                  <a:lnTo>
                    <a:pt x="246888" y="202692"/>
                  </a:lnTo>
                  <a:lnTo>
                    <a:pt x="242478" y="256555"/>
                  </a:lnTo>
                  <a:lnTo>
                    <a:pt x="230033" y="304969"/>
                  </a:lnTo>
                  <a:lnTo>
                    <a:pt x="210731" y="345995"/>
                  </a:lnTo>
                  <a:lnTo>
                    <a:pt x="185747" y="377698"/>
                  </a:lnTo>
                  <a:lnTo>
                    <a:pt x="123443" y="405383"/>
                  </a:lnTo>
                  <a:lnTo>
                    <a:pt x="90628" y="398139"/>
                  </a:lnTo>
                  <a:lnTo>
                    <a:pt x="36156" y="345995"/>
                  </a:lnTo>
                  <a:lnTo>
                    <a:pt x="16854" y="304969"/>
                  </a:lnTo>
                  <a:lnTo>
                    <a:pt x="4409" y="256555"/>
                  </a:lnTo>
                  <a:lnTo>
                    <a:pt x="0" y="202692"/>
                  </a:lnTo>
                  <a:close/>
                </a:path>
              </a:pathLst>
            </a:custGeom>
            <a:ln w="24384">
              <a:solidFill>
                <a:srgbClr val="385D89"/>
              </a:solidFill>
            </a:ln>
          </p:spPr>
          <p:txBody>
            <a:bodyPr wrap="square" lIns="0" tIns="0" rIns="0" bIns="0" rtlCol="0"/>
            <a:lstStyle/>
            <a:p>
              <a:endParaRPr/>
            </a:p>
          </p:txBody>
        </p:sp>
      </p:grpSp>
      <p:sp>
        <p:nvSpPr>
          <p:cNvPr id="130" name="object 130"/>
          <p:cNvSpPr txBox="1"/>
          <p:nvPr/>
        </p:nvSpPr>
        <p:spPr>
          <a:xfrm>
            <a:off x="184810" y="3867658"/>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5</a:t>
            </a:r>
            <a:endParaRPr sz="1400">
              <a:latin typeface="Calibri"/>
              <a:cs typeface="Calibri"/>
            </a:endParaRPr>
          </a:p>
        </p:txBody>
      </p:sp>
      <p:grpSp>
        <p:nvGrpSpPr>
          <p:cNvPr id="131" name="object 131"/>
          <p:cNvGrpSpPr/>
          <p:nvPr/>
        </p:nvGrpSpPr>
        <p:grpSpPr>
          <a:xfrm>
            <a:off x="1471993" y="2749105"/>
            <a:ext cx="329565" cy="405765"/>
            <a:chOff x="1471993" y="2749105"/>
            <a:chExt cx="329565" cy="405765"/>
          </a:xfrm>
        </p:grpSpPr>
        <p:sp>
          <p:nvSpPr>
            <p:cNvPr id="132" name="object 132"/>
            <p:cNvSpPr/>
            <p:nvPr/>
          </p:nvSpPr>
          <p:spPr>
            <a:xfrm>
              <a:off x="1484375" y="2761487"/>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4F81BC"/>
            </a:solidFill>
          </p:spPr>
          <p:txBody>
            <a:bodyPr wrap="square" lIns="0" tIns="0" rIns="0" bIns="0" rtlCol="0"/>
            <a:lstStyle/>
            <a:p>
              <a:endParaRPr/>
            </a:p>
          </p:txBody>
        </p:sp>
        <p:sp>
          <p:nvSpPr>
            <p:cNvPr id="133" name="object 133"/>
            <p:cNvSpPr/>
            <p:nvPr/>
          </p:nvSpPr>
          <p:spPr>
            <a:xfrm>
              <a:off x="1484375" y="2761487"/>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24384">
              <a:solidFill>
                <a:srgbClr val="385D89"/>
              </a:solidFill>
            </a:ln>
          </p:spPr>
          <p:txBody>
            <a:bodyPr wrap="square" lIns="0" tIns="0" rIns="0" bIns="0" rtlCol="0"/>
            <a:lstStyle/>
            <a:p>
              <a:endParaRPr/>
            </a:p>
          </p:txBody>
        </p:sp>
      </p:grpSp>
      <p:sp>
        <p:nvSpPr>
          <p:cNvPr id="134" name="object 134"/>
          <p:cNvSpPr txBox="1"/>
          <p:nvPr/>
        </p:nvSpPr>
        <p:spPr>
          <a:xfrm>
            <a:off x="1579880" y="2825242"/>
            <a:ext cx="115570"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FFFFFF"/>
                </a:solidFill>
                <a:latin typeface="Calibri"/>
                <a:cs typeface="Calibri"/>
              </a:rPr>
              <a:t>5</a:t>
            </a:r>
            <a:endParaRPr sz="1400">
              <a:latin typeface="Calibri"/>
              <a:cs typeface="Calibri"/>
            </a:endParaRPr>
          </a:p>
        </p:txBody>
      </p:sp>
      <p:grpSp>
        <p:nvGrpSpPr>
          <p:cNvPr id="135" name="object 135"/>
          <p:cNvGrpSpPr/>
          <p:nvPr/>
        </p:nvGrpSpPr>
        <p:grpSpPr>
          <a:xfrm>
            <a:off x="245363" y="2239898"/>
            <a:ext cx="1430655" cy="1554480"/>
            <a:chOff x="245363" y="2239898"/>
            <a:chExt cx="1430655" cy="1554480"/>
          </a:xfrm>
        </p:grpSpPr>
        <p:sp>
          <p:nvSpPr>
            <p:cNvPr id="136" name="object 136"/>
            <p:cNvSpPr/>
            <p:nvPr/>
          </p:nvSpPr>
          <p:spPr>
            <a:xfrm>
              <a:off x="729996" y="2239898"/>
              <a:ext cx="946150" cy="524510"/>
            </a:xfrm>
            <a:custGeom>
              <a:avLst/>
              <a:gdLst/>
              <a:ahLst/>
              <a:cxnLst/>
              <a:rect l="l" t="t" r="r" b="b"/>
              <a:pathLst>
                <a:path w="946150" h="524510">
                  <a:moveTo>
                    <a:pt x="646557" y="9906"/>
                  </a:moveTo>
                  <a:lnTo>
                    <a:pt x="638556" y="0"/>
                  </a:lnTo>
                  <a:lnTo>
                    <a:pt x="55321" y="471170"/>
                  </a:lnTo>
                  <a:lnTo>
                    <a:pt x="35344" y="446405"/>
                  </a:lnTo>
                  <a:lnTo>
                    <a:pt x="0" y="524002"/>
                  </a:lnTo>
                  <a:lnTo>
                    <a:pt x="83223" y="505714"/>
                  </a:lnTo>
                  <a:lnTo>
                    <a:pt x="69684" y="488950"/>
                  </a:lnTo>
                  <a:lnTo>
                    <a:pt x="63246" y="480987"/>
                  </a:lnTo>
                  <a:lnTo>
                    <a:pt x="646557" y="9906"/>
                  </a:lnTo>
                  <a:close/>
                </a:path>
                <a:path w="946150" h="524510">
                  <a:moveTo>
                    <a:pt x="691769" y="142367"/>
                  </a:moveTo>
                  <a:lnTo>
                    <a:pt x="680974" y="135763"/>
                  </a:lnTo>
                  <a:lnTo>
                    <a:pt x="488746" y="447192"/>
                  </a:lnTo>
                  <a:lnTo>
                    <a:pt x="461759" y="430530"/>
                  </a:lnTo>
                  <a:lnTo>
                    <a:pt x="454152" y="515366"/>
                  </a:lnTo>
                  <a:lnTo>
                    <a:pt x="526592" y="470535"/>
                  </a:lnTo>
                  <a:lnTo>
                    <a:pt x="517118" y="464693"/>
                  </a:lnTo>
                  <a:lnTo>
                    <a:pt x="499579" y="453872"/>
                  </a:lnTo>
                  <a:lnTo>
                    <a:pt x="691769" y="142367"/>
                  </a:lnTo>
                  <a:close/>
                </a:path>
                <a:path w="946150" h="524510">
                  <a:moveTo>
                    <a:pt x="946023" y="447040"/>
                  </a:moveTo>
                  <a:lnTo>
                    <a:pt x="914285" y="447624"/>
                  </a:lnTo>
                  <a:lnTo>
                    <a:pt x="908558" y="138938"/>
                  </a:lnTo>
                  <a:lnTo>
                    <a:pt x="895858" y="139192"/>
                  </a:lnTo>
                  <a:lnTo>
                    <a:pt x="901585" y="447865"/>
                  </a:lnTo>
                  <a:lnTo>
                    <a:pt x="869823" y="448437"/>
                  </a:lnTo>
                  <a:lnTo>
                    <a:pt x="909320" y="524002"/>
                  </a:lnTo>
                  <a:lnTo>
                    <a:pt x="939533" y="460629"/>
                  </a:lnTo>
                  <a:lnTo>
                    <a:pt x="946023" y="447040"/>
                  </a:lnTo>
                  <a:close/>
                </a:path>
              </a:pathLst>
            </a:custGeom>
            <a:solidFill>
              <a:srgbClr val="497DBA"/>
            </a:solidFill>
          </p:spPr>
          <p:txBody>
            <a:bodyPr wrap="square" lIns="0" tIns="0" rIns="0" bIns="0" rtlCol="0"/>
            <a:lstStyle/>
            <a:p>
              <a:endParaRPr/>
            </a:p>
          </p:txBody>
        </p:sp>
        <p:pic>
          <p:nvPicPr>
            <p:cNvPr id="137" name="object 137"/>
            <p:cNvPicPr/>
            <p:nvPr/>
          </p:nvPicPr>
          <p:blipFill>
            <a:blip r:embed="rId3" cstate="print"/>
            <a:stretch>
              <a:fillRect/>
            </a:stretch>
          </p:blipFill>
          <p:spPr>
            <a:xfrm>
              <a:off x="425195" y="3083940"/>
              <a:ext cx="200685" cy="143383"/>
            </a:xfrm>
            <a:prstGeom prst="rect">
              <a:avLst/>
            </a:prstGeom>
          </p:spPr>
        </p:pic>
        <p:pic>
          <p:nvPicPr>
            <p:cNvPr id="138" name="object 138"/>
            <p:cNvPicPr/>
            <p:nvPr/>
          </p:nvPicPr>
          <p:blipFill>
            <a:blip r:embed="rId4" cstate="print"/>
            <a:stretch>
              <a:fillRect/>
            </a:stretch>
          </p:blipFill>
          <p:spPr>
            <a:xfrm>
              <a:off x="830630" y="3087242"/>
              <a:ext cx="95326" cy="239903"/>
            </a:xfrm>
            <a:prstGeom prst="rect">
              <a:avLst/>
            </a:prstGeom>
          </p:spPr>
        </p:pic>
        <p:pic>
          <p:nvPicPr>
            <p:cNvPr id="139" name="object 139"/>
            <p:cNvPicPr/>
            <p:nvPr/>
          </p:nvPicPr>
          <p:blipFill>
            <a:blip r:embed="rId5" cstate="print"/>
            <a:stretch>
              <a:fillRect/>
            </a:stretch>
          </p:blipFill>
          <p:spPr>
            <a:xfrm>
              <a:off x="245363" y="3602862"/>
              <a:ext cx="184543" cy="191007"/>
            </a:xfrm>
            <a:prstGeom prst="rect">
              <a:avLst/>
            </a:prstGeom>
          </p:spPr>
        </p:pic>
      </p:grpSp>
      <p:sp>
        <p:nvSpPr>
          <p:cNvPr id="140" name="object 140"/>
          <p:cNvSpPr txBox="1"/>
          <p:nvPr/>
        </p:nvSpPr>
        <p:spPr>
          <a:xfrm>
            <a:off x="1908048" y="3249167"/>
            <a:ext cx="3874135" cy="307975"/>
          </a:xfrm>
          <a:prstGeom prst="rect">
            <a:avLst/>
          </a:prstGeom>
          <a:solidFill>
            <a:srgbClr val="FFC000"/>
          </a:solidFill>
        </p:spPr>
        <p:txBody>
          <a:bodyPr vert="horz" wrap="square" lIns="0" tIns="41910" rIns="0" bIns="0" rtlCol="0">
            <a:spAutoFit/>
          </a:bodyPr>
          <a:lstStyle/>
          <a:p>
            <a:pPr marL="93345">
              <a:lnSpc>
                <a:spcPct val="100000"/>
              </a:lnSpc>
              <a:spcBef>
                <a:spcPts val="330"/>
              </a:spcBef>
            </a:pPr>
            <a:r>
              <a:rPr sz="1400" b="1" dirty="0">
                <a:latin typeface="Arial"/>
                <a:cs typeface="Arial"/>
              </a:rPr>
              <a:t>Can</a:t>
            </a:r>
            <a:r>
              <a:rPr sz="1400" b="1" spc="-70" dirty="0">
                <a:latin typeface="Arial"/>
                <a:cs typeface="Arial"/>
              </a:rPr>
              <a:t> </a:t>
            </a:r>
            <a:r>
              <a:rPr sz="1400" b="1" dirty="0">
                <a:latin typeface="Arial"/>
                <a:cs typeface="Arial"/>
              </a:rPr>
              <a:t>you</a:t>
            </a:r>
            <a:r>
              <a:rPr sz="1400" b="1" spc="-25" dirty="0">
                <a:latin typeface="Arial"/>
                <a:cs typeface="Arial"/>
              </a:rPr>
              <a:t> </a:t>
            </a:r>
            <a:r>
              <a:rPr sz="1400" b="1" dirty="0">
                <a:latin typeface="Arial"/>
                <a:cs typeface="Arial"/>
              </a:rPr>
              <a:t>guess</a:t>
            </a:r>
            <a:r>
              <a:rPr sz="1400" b="1" spc="-35" dirty="0">
                <a:latin typeface="Arial"/>
                <a:cs typeface="Arial"/>
              </a:rPr>
              <a:t> </a:t>
            </a:r>
            <a:r>
              <a:rPr sz="1400" b="1" dirty="0">
                <a:latin typeface="Arial"/>
                <a:cs typeface="Arial"/>
              </a:rPr>
              <a:t>which</a:t>
            </a:r>
            <a:r>
              <a:rPr sz="1400" b="1" spc="-45" dirty="0">
                <a:latin typeface="Arial"/>
                <a:cs typeface="Arial"/>
              </a:rPr>
              <a:t> </a:t>
            </a:r>
            <a:r>
              <a:rPr sz="1400" b="1" dirty="0">
                <a:latin typeface="Arial"/>
                <a:cs typeface="Arial"/>
              </a:rPr>
              <a:t>algorithm</a:t>
            </a:r>
            <a:r>
              <a:rPr sz="1400" b="1" spc="-25" dirty="0">
                <a:latin typeface="Arial"/>
                <a:cs typeface="Arial"/>
              </a:rPr>
              <a:t> </a:t>
            </a:r>
            <a:r>
              <a:rPr sz="1400" b="1" dirty="0">
                <a:latin typeface="Arial"/>
                <a:cs typeface="Arial"/>
              </a:rPr>
              <a:t>are</a:t>
            </a:r>
            <a:r>
              <a:rPr sz="1400" b="1" spc="-60" dirty="0">
                <a:latin typeface="Arial"/>
                <a:cs typeface="Arial"/>
              </a:rPr>
              <a:t> </a:t>
            </a:r>
            <a:r>
              <a:rPr sz="1400" b="1" dirty="0">
                <a:latin typeface="Arial"/>
                <a:cs typeface="Arial"/>
              </a:rPr>
              <a:t>these</a:t>
            </a:r>
            <a:r>
              <a:rPr sz="1400" b="1" spc="-40" dirty="0">
                <a:latin typeface="Arial"/>
                <a:cs typeface="Arial"/>
              </a:rPr>
              <a:t> </a:t>
            </a:r>
            <a:r>
              <a:rPr sz="1400" b="1" spc="-50" dirty="0">
                <a:latin typeface="Arial"/>
                <a:cs typeface="Arial"/>
              </a:rPr>
              <a:t>?</a:t>
            </a:r>
            <a:endParaRPr sz="1400" dirty="0">
              <a:latin typeface="Arial"/>
              <a:cs typeface="Arial"/>
            </a:endParaRPr>
          </a:p>
        </p:txBody>
      </p:sp>
      <p:sp>
        <p:nvSpPr>
          <p:cNvPr id="141" name="object 141"/>
          <p:cNvSpPr txBox="1">
            <a:spLocks noGrp="1"/>
          </p:cNvSpPr>
          <p:nvPr>
            <p:ph type="ftr" sz="quarter" idx="4294967295"/>
          </p:nvPr>
        </p:nvSpPr>
        <p:spPr>
          <a:xfrm>
            <a:off x="7360411" y="6651012"/>
            <a:ext cx="1699259" cy="182245"/>
          </a:xfrm>
          <a:prstGeom prst="rect">
            <a:avLst/>
          </a:prstGeom>
        </p:spPr>
        <p:txBody>
          <a:bodyPr vert="horz" wrap="square" lIns="0" tIns="0" rIns="0" bIns="0" rtlCol="0">
            <a:spAutoFit/>
          </a:bodyPr>
          <a:lstStyle/>
          <a:p>
            <a:pPr marL="12700">
              <a:lnSpc>
                <a:spcPct val="100000"/>
              </a:lnSpc>
            </a:pPr>
            <a:r>
              <a:rPr b="1" dirty="0">
                <a:latin typeface="Arial"/>
                <a:cs typeface="Arial"/>
              </a:rPr>
              <a:t>BITS</a:t>
            </a:r>
            <a:r>
              <a:rPr b="1" spc="-20" dirty="0">
                <a:latin typeface="Arial"/>
                <a:cs typeface="Arial"/>
              </a:rPr>
              <a:t> </a:t>
            </a:r>
            <a:r>
              <a:rPr dirty="0"/>
              <a:t>Pilani,</a:t>
            </a:r>
            <a:r>
              <a:rPr spc="-25" dirty="0"/>
              <a:t> </a:t>
            </a:r>
            <a:r>
              <a:rPr dirty="0"/>
              <a:t>Pilani</a:t>
            </a:r>
            <a:r>
              <a:rPr spc="-10" dirty="0"/>
              <a:t> Campus</a:t>
            </a:r>
          </a:p>
        </p:txBody>
      </p:sp>
      <mc:AlternateContent xmlns:mc="http://schemas.openxmlformats.org/markup-compatibility/2006" xmlns:p14="http://schemas.microsoft.com/office/powerpoint/2010/main">
        <mc:Choice Requires="p14">
          <p:contentPart p14:bwMode="auto" r:id="rId6">
            <p14:nvContentPartPr>
              <p14:cNvPr id="142" name="Ink 141"/>
              <p14:cNvContentPartPr/>
              <p14:nvPr/>
            </p14:nvContentPartPr>
            <p14:xfrm>
              <a:off x="206280" y="285120"/>
              <a:ext cx="8926200" cy="6075720"/>
            </p14:xfrm>
          </p:contentPart>
        </mc:Choice>
        <mc:Fallback xmlns="">
          <p:pic>
            <p:nvPicPr>
              <p:cNvPr id="142" name="Ink 141"/>
              <p:cNvPicPr/>
              <p:nvPr/>
            </p:nvPicPr>
            <p:blipFill>
              <a:blip r:embed="rId7"/>
              <a:stretch>
                <a:fillRect/>
              </a:stretch>
            </p:blipFill>
            <p:spPr>
              <a:xfrm>
                <a:off x="194400" y="270720"/>
                <a:ext cx="8950320" cy="6102720"/>
              </a:xfrm>
              <a:prstGeom prst="rect">
                <a:avLst/>
              </a:prstGeom>
            </p:spPr>
          </p:pic>
        </mc:Fallback>
      </mc:AlternateContent>
    </p:spTree>
    <p:extLst>
      <p:ext uri="{BB962C8B-B14F-4D97-AF65-F5344CB8AC3E}">
        <p14:creationId xmlns:p14="http://schemas.microsoft.com/office/powerpoint/2010/main" val="3923602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6"/>
          <p:cNvSpPr txBox="1">
            <a:spLocks noGrp="1"/>
          </p:cNvSpPr>
          <p:nvPr>
            <p:ph type="body" idx="1"/>
          </p:nvPr>
        </p:nvSpPr>
        <p:spPr>
          <a:xfrm>
            <a:off x="304800" y="1493837"/>
            <a:ext cx="8229600" cy="4525963"/>
          </a:xfrm>
          <a:prstGeom prst="rect">
            <a:avLst/>
          </a:prstGeom>
          <a:blipFill rotWithShape="1">
            <a:blip r:embed="rId3">
              <a:alphaModFix/>
            </a:blip>
            <a:stretch>
              <a:fillRect l="-592" t="-672"/>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
        <p:nvSpPr>
          <p:cNvPr id="998" name="Google Shape;998;p26"/>
          <p:cNvSpPr txBox="1">
            <a:spLocks noGrp="1"/>
          </p:cNvSpPr>
          <p:nvPr>
            <p:ph type="title" idx="4294967295"/>
          </p:nvPr>
        </p:nvSpPr>
        <p:spPr>
          <a:xfrm>
            <a:off x="304800" y="168274"/>
            <a:ext cx="78867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Calibri"/>
              <a:buNone/>
            </a:pPr>
            <a:r>
              <a:rPr lang="en-US" sz="2400">
                <a:solidFill>
                  <a:srgbClr val="C00000"/>
                </a:solidFill>
              </a:rPr>
              <a:t>Iterative Deepening Depth First Search (IDS)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27"/>
          <p:cNvSpPr txBox="1">
            <a:spLocks noGrp="1"/>
          </p:cNvSpPr>
          <p:nvPr>
            <p:ph type="body" idx="1"/>
          </p:nvPr>
        </p:nvSpPr>
        <p:spPr>
          <a:xfrm>
            <a:off x="304800" y="1493837"/>
            <a:ext cx="8229600" cy="4525963"/>
          </a:xfrm>
          <a:prstGeom prst="rect">
            <a:avLst/>
          </a:prstGeom>
          <a:blipFill rotWithShape="1">
            <a:blip r:embed="rId3">
              <a:alphaModFix/>
            </a:blip>
            <a:stretch>
              <a:fillRect l="-592" t="-672"/>
            </a:stretch>
          </a:blipFill>
          <a:ln>
            <a:noFill/>
          </a:ln>
        </p:spPr>
        <p:txBody>
          <a:bodyPr spcFirstLastPara="1" wrap="square" lIns="91425" tIns="45700" rIns="91425" bIns="45700" anchor="t" anchorCtr="0">
            <a:normAutofit/>
          </a:bodyPr>
          <a:lstStyle/>
          <a:p>
            <a:pPr marL="342900" marR="0" lvl="0" indent="-342900" algn="l" rtl="0">
              <a:lnSpc>
                <a:spcPct val="100000"/>
              </a:lnSpc>
              <a:spcBef>
                <a:spcPts val="0"/>
              </a:spcBef>
              <a:spcAft>
                <a:spcPts val="0"/>
              </a:spcAft>
              <a:buClr>
                <a:srgbClr val="101141"/>
              </a:buClr>
              <a:buSzPts val="2400"/>
              <a:buFont typeface="Arial"/>
              <a:buNone/>
            </a:pPr>
            <a:r>
              <a:rPr lang="en-US"/>
              <a:t> </a:t>
            </a:r>
            <a:endParaRPr/>
          </a:p>
        </p:txBody>
      </p:sp>
      <p:sp>
        <p:nvSpPr>
          <p:cNvPr id="1004" name="Google Shape;1004;p27"/>
          <p:cNvSpPr txBox="1">
            <a:spLocks noGrp="1"/>
          </p:cNvSpPr>
          <p:nvPr>
            <p:ph type="title" idx="4294967295"/>
          </p:nvPr>
        </p:nvSpPr>
        <p:spPr>
          <a:xfrm>
            <a:off x="304800" y="0"/>
            <a:ext cx="7886700" cy="13255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C00000"/>
              </a:buClr>
              <a:buSzPts val="2400"/>
              <a:buFont typeface="Calibri"/>
              <a:buNone/>
            </a:pPr>
            <a:r>
              <a:rPr lang="en-US" sz="2400">
                <a:solidFill>
                  <a:srgbClr val="C00000"/>
                </a:solidFill>
              </a:rPr>
              <a:t>Iterative Deepening Depth First Search (IDS)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008"/>
        <p:cNvGrpSpPr/>
        <p:nvPr/>
      </p:nvGrpSpPr>
      <p:grpSpPr>
        <a:xfrm>
          <a:off x="0" y="0"/>
          <a:ext cx="0" cy="0"/>
          <a:chOff x="0" y="0"/>
          <a:chExt cx="0" cy="0"/>
        </a:xfrm>
      </p:grpSpPr>
      <p:grpSp>
        <p:nvGrpSpPr>
          <p:cNvPr id="1009" name="Google Shape;1009;p28"/>
          <p:cNvGrpSpPr/>
          <p:nvPr/>
        </p:nvGrpSpPr>
        <p:grpSpPr>
          <a:xfrm>
            <a:off x="2086355" y="6571488"/>
            <a:ext cx="7058025" cy="6096"/>
            <a:chOff x="2086355" y="6571488"/>
            <a:chExt cx="7058025" cy="6096"/>
          </a:xfrm>
        </p:grpSpPr>
        <p:sp>
          <p:nvSpPr>
            <p:cNvPr id="1010" name="Google Shape;1010;p28"/>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1" name="Google Shape;1011;p28"/>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2" name="Google Shape;1012;p28"/>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3" name="Google Shape;1013;p28"/>
            <p:cNvSpPr/>
            <p:nvPr/>
          </p:nvSpPr>
          <p:spPr>
            <a:xfrm>
              <a:off x="4495800" y="6577584"/>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4" name="Google Shape;1014;p28"/>
            <p:cNvSpPr/>
            <p:nvPr/>
          </p:nvSpPr>
          <p:spPr>
            <a:xfrm>
              <a:off x="2133599" y="6577584"/>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5" name="Google Shape;1015;p28"/>
            <p:cNvSpPr/>
            <p:nvPr/>
          </p:nvSpPr>
          <p:spPr>
            <a:xfrm>
              <a:off x="6815327" y="6577584"/>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16" name="Google Shape;1016;p28"/>
          <p:cNvGrpSpPr/>
          <p:nvPr/>
        </p:nvGrpSpPr>
        <p:grpSpPr>
          <a:xfrm>
            <a:off x="0" y="1295400"/>
            <a:ext cx="7010908" cy="48895"/>
            <a:chOff x="0" y="1295400"/>
            <a:chExt cx="7010908" cy="48895"/>
          </a:xfrm>
        </p:grpSpPr>
        <p:sp>
          <p:nvSpPr>
            <p:cNvPr id="1017" name="Google Shape;1017;p28"/>
            <p:cNvSpPr/>
            <p:nvPr/>
          </p:nvSpPr>
          <p:spPr>
            <a:xfrm>
              <a:off x="2362200" y="1295400"/>
              <a:ext cx="2328545" cy="48895"/>
            </a:xfrm>
            <a:custGeom>
              <a:avLst/>
              <a:gdLst/>
              <a:ahLst/>
              <a:cxnLst/>
              <a:rect l="l" t="t" r="r" b="b"/>
              <a:pathLst>
                <a:path w="2328545" h="48894" extrusionOk="0">
                  <a:moveTo>
                    <a:pt x="0" y="48768"/>
                  </a:moveTo>
                  <a:lnTo>
                    <a:pt x="2328417" y="48768"/>
                  </a:lnTo>
                  <a:lnTo>
                    <a:pt x="2328417" y="0"/>
                  </a:lnTo>
                  <a:lnTo>
                    <a:pt x="0" y="0"/>
                  </a:lnTo>
                  <a:lnTo>
                    <a:pt x="0" y="48768"/>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8" name="Google Shape;1018;p28"/>
            <p:cNvSpPr/>
            <p:nvPr/>
          </p:nvSpPr>
          <p:spPr>
            <a:xfrm>
              <a:off x="0" y="1295400"/>
              <a:ext cx="2362200" cy="48895"/>
            </a:xfrm>
            <a:custGeom>
              <a:avLst/>
              <a:gdLst/>
              <a:ahLst/>
              <a:cxnLst/>
              <a:rect l="l" t="t" r="r" b="b"/>
              <a:pathLst>
                <a:path w="2362200" h="48894" extrusionOk="0">
                  <a:moveTo>
                    <a:pt x="0" y="48768"/>
                  </a:moveTo>
                  <a:lnTo>
                    <a:pt x="2362200" y="48768"/>
                  </a:lnTo>
                  <a:lnTo>
                    <a:pt x="2362200" y="0"/>
                  </a:lnTo>
                  <a:lnTo>
                    <a:pt x="0" y="0"/>
                  </a:lnTo>
                  <a:lnTo>
                    <a:pt x="0" y="48768"/>
                  </a:lnTo>
                  <a:close/>
                </a:path>
              </a:pathLst>
            </a:custGeom>
            <a:solidFill>
              <a:srgbClr val="FBAE1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9" name="Google Shape;1019;p28"/>
            <p:cNvSpPr/>
            <p:nvPr/>
          </p:nvSpPr>
          <p:spPr>
            <a:xfrm>
              <a:off x="4681728" y="1295400"/>
              <a:ext cx="2328545" cy="48895"/>
            </a:xfrm>
            <a:custGeom>
              <a:avLst/>
              <a:gdLst/>
              <a:ahLst/>
              <a:cxnLst/>
              <a:rect l="l" t="t" r="r" b="b"/>
              <a:pathLst>
                <a:path w="2328545" h="48894" extrusionOk="0">
                  <a:moveTo>
                    <a:pt x="0" y="48768"/>
                  </a:moveTo>
                  <a:lnTo>
                    <a:pt x="2328291" y="48768"/>
                  </a:lnTo>
                  <a:lnTo>
                    <a:pt x="2328291" y="0"/>
                  </a:lnTo>
                  <a:lnTo>
                    <a:pt x="0" y="0"/>
                  </a:lnTo>
                  <a:lnTo>
                    <a:pt x="0" y="48768"/>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28"/>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1" name="Google Shape;1021;p28"/>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2" name="Google Shape;1022;p28"/>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023" name="Google Shape;1023;p28"/>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024" name="Google Shape;1024;p28"/>
          <p:cNvGrpSpPr/>
          <p:nvPr/>
        </p:nvGrpSpPr>
        <p:grpSpPr>
          <a:xfrm>
            <a:off x="2084832" y="6550152"/>
            <a:ext cx="7059676" cy="48895"/>
            <a:chOff x="2084832" y="6550152"/>
            <a:chExt cx="7059676" cy="48895"/>
          </a:xfrm>
        </p:grpSpPr>
        <p:sp>
          <p:nvSpPr>
            <p:cNvPr id="1025" name="Google Shape;1025;p28"/>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28"/>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28"/>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28"/>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28"/>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28"/>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1" name="Google Shape;1031;p28"/>
          <p:cNvSpPr txBox="1"/>
          <p:nvPr/>
        </p:nvSpPr>
        <p:spPr>
          <a:xfrm>
            <a:off x="292100" y="1475994"/>
            <a:ext cx="4105275" cy="151066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Breadth First Search</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chemeClr val="dk1"/>
              </a:solidFill>
              <a:latin typeface="Arial"/>
              <a:ea typeface="Arial"/>
              <a:cs typeface="Arial"/>
              <a:sym typeface="Arial"/>
            </a:endParaRPr>
          </a:p>
          <a:p>
            <a:pPr marL="356870" marR="0" lvl="0" indent="-344805" algn="l" rtl="0">
              <a:lnSpc>
                <a:spcPct val="100000"/>
              </a:lnSpc>
              <a:spcBef>
                <a:spcPts val="1395"/>
              </a:spcBef>
              <a:spcAft>
                <a:spcPts val="0"/>
              </a:spcAft>
              <a:buClr>
                <a:srgbClr val="0F1141"/>
              </a:buClr>
              <a:buSzPts val="1800"/>
              <a:buFont typeface="Noto Sans Symbols"/>
              <a:buChar char="⮚"/>
            </a:pPr>
            <a:r>
              <a:rPr lang="en-US" sz="1800">
                <a:solidFill>
                  <a:schemeClr val="dk1"/>
                </a:solidFill>
                <a:latin typeface="Calibri"/>
                <a:ea typeface="Calibri"/>
                <a:cs typeface="Calibri"/>
                <a:sym typeface="Calibri"/>
              </a:rPr>
              <a:t>Finding path in a graph (many solutions)</a:t>
            </a:r>
            <a:endParaRPr sz="1800">
              <a:solidFill>
                <a:schemeClr val="dk1"/>
              </a:solidFill>
              <a:latin typeface="Calibri"/>
              <a:ea typeface="Calibri"/>
              <a:cs typeface="Calibri"/>
              <a:sym typeface="Calibri"/>
            </a:endParaRPr>
          </a:p>
          <a:p>
            <a:pPr marL="356870" marR="0" lvl="0" indent="-344805" algn="l" rtl="0">
              <a:lnSpc>
                <a:spcPct val="100000"/>
              </a:lnSpc>
              <a:spcBef>
                <a:spcPts val="1515"/>
              </a:spcBef>
              <a:spcAft>
                <a:spcPts val="0"/>
              </a:spcAft>
              <a:buClr>
                <a:srgbClr val="0F1141"/>
              </a:buClr>
              <a:buSzPts val="1800"/>
              <a:buFont typeface="Noto Sans Symbols"/>
              <a:buChar char="⮚"/>
            </a:pPr>
            <a:r>
              <a:rPr lang="en-US" sz="1800">
                <a:solidFill>
                  <a:schemeClr val="dk1"/>
                </a:solidFill>
                <a:latin typeface="Calibri"/>
                <a:ea typeface="Calibri"/>
                <a:cs typeface="Calibri"/>
                <a:sym typeface="Calibri"/>
              </a:rPr>
              <a:t>Finding the Bipartitions in a graph</a:t>
            </a:r>
            <a:endParaRPr sz="1800">
              <a:solidFill>
                <a:schemeClr val="dk1"/>
              </a:solidFill>
              <a:latin typeface="Calibri"/>
              <a:ea typeface="Calibri"/>
              <a:cs typeface="Calibri"/>
              <a:sym typeface="Calibri"/>
            </a:endParaRPr>
          </a:p>
        </p:txBody>
      </p:sp>
      <p:sp>
        <p:nvSpPr>
          <p:cNvPr id="1032" name="Google Shape;1032;p28"/>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
        <p:nvSpPr>
          <p:cNvPr id="1033" name="Google Shape;1033;p28"/>
          <p:cNvSpPr txBox="1"/>
          <p:nvPr/>
        </p:nvSpPr>
        <p:spPr>
          <a:xfrm>
            <a:off x="292100" y="3726307"/>
            <a:ext cx="3519170" cy="1422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Depth First Search</a:t>
            </a:r>
            <a:endParaRPr sz="1800">
              <a:solidFill>
                <a:schemeClr val="dk1"/>
              </a:solidFill>
              <a:latin typeface="Arial"/>
              <a:ea typeface="Arial"/>
              <a:cs typeface="Arial"/>
              <a:sym typeface="Arial"/>
            </a:endParaRPr>
          </a:p>
          <a:p>
            <a:pPr marL="0" marR="0" lvl="0" indent="0" algn="l" rtl="0">
              <a:lnSpc>
                <a:spcPct val="100000"/>
              </a:lnSpc>
              <a:spcBef>
                <a:spcPts val="20"/>
              </a:spcBef>
              <a:spcAft>
                <a:spcPts val="0"/>
              </a:spcAft>
              <a:buNone/>
            </a:pPr>
            <a:endParaRPr sz="1650">
              <a:solidFill>
                <a:schemeClr val="dk1"/>
              </a:solidFill>
              <a:latin typeface="Arial"/>
              <a:ea typeface="Arial"/>
              <a:cs typeface="Arial"/>
              <a:sym typeface="Arial"/>
            </a:endParaRPr>
          </a:p>
          <a:p>
            <a:pPr marL="299085" marR="0" lvl="0" indent="-287019" algn="l" rtl="0">
              <a:lnSpc>
                <a:spcPct val="100000"/>
              </a:lnSpc>
              <a:spcBef>
                <a:spcPts val="5"/>
              </a:spcBef>
              <a:spcAft>
                <a:spcPts val="0"/>
              </a:spcAft>
              <a:buClr>
                <a:srgbClr val="0F1141"/>
              </a:buClr>
              <a:buSzPts val="1800"/>
              <a:buFont typeface="Noto Sans Symbols"/>
              <a:buChar char="⮚"/>
            </a:pPr>
            <a:r>
              <a:rPr lang="en-US" sz="1800">
                <a:solidFill>
                  <a:schemeClr val="dk1"/>
                </a:solidFill>
                <a:latin typeface="Calibri"/>
                <a:ea typeface="Calibri"/>
                <a:cs typeface="Calibri"/>
                <a:sym typeface="Calibri"/>
              </a:rPr>
              <a:t>Find the Connectedness in a graph</a:t>
            </a:r>
            <a:endParaRPr sz="1800">
              <a:solidFill>
                <a:schemeClr val="dk1"/>
              </a:solidFill>
              <a:latin typeface="Calibri"/>
              <a:ea typeface="Calibri"/>
              <a:cs typeface="Calibri"/>
              <a:sym typeface="Calibri"/>
            </a:endParaRPr>
          </a:p>
          <a:p>
            <a:pPr marL="0" marR="0" lvl="0" indent="0" algn="l" rtl="0">
              <a:lnSpc>
                <a:spcPct val="100000"/>
              </a:lnSpc>
              <a:spcBef>
                <a:spcPts val="30"/>
              </a:spcBef>
              <a:spcAft>
                <a:spcPts val="0"/>
              </a:spcAft>
              <a:buClr>
                <a:srgbClr val="0F1141"/>
              </a:buClr>
              <a:buSzPts val="2100"/>
              <a:buFont typeface="Noto Sans Symbols"/>
              <a:buNone/>
            </a:pPr>
            <a:endParaRPr sz="2100">
              <a:solidFill>
                <a:schemeClr val="dk1"/>
              </a:solidFill>
              <a:latin typeface="Calibri"/>
              <a:ea typeface="Calibri"/>
              <a:cs typeface="Calibri"/>
              <a:sym typeface="Calibri"/>
            </a:endParaRPr>
          </a:p>
          <a:p>
            <a:pPr marL="299085" marR="0" lvl="0" indent="-287019" algn="l" rtl="0">
              <a:lnSpc>
                <a:spcPct val="100000"/>
              </a:lnSpc>
              <a:spcBef>
                <a:spcPts val="0"/>
              </a:spcBef>
              <a:spcAft>
                <a:spcPts val="0"/>
              </a:spcAft>
              <a:buClr>
                <a:srgbClr val="0F1141"/>
              </a:buClr>
              <a:buSzPts val="1800"/>
              <a:buFont typeface="Noto Sans Symbols"/>
              <a:buChar char="⮚"/>
            </a:pPr>
            <a:r>
              <a:rPr lang="en-US" sz="1800">
                <a:solidFill>
                  <a:schemeClr val="dk1"/>
                </a:solidFill>
                <a:latin typeface="Calibri"/>
                <a:ea typeface="Calibri"/>
                <a:cs typeface="Calibri"/>
                <a:sym typeface="Calibri"/>
              </a:rPr>
              <a:t>Topological Sorting</a:t>
            </a:r>
            <a:endParaRPr sz="1800">
              <a:solidFill>
                <a:schemeClr val="dk1"/>
              </a:solidFill>
              <a:latin typeface="Calibri"/>
              <a:ea typeface="Calibri"/>
              <a:cs typeface="Calibri"/>
              <a:sym typeface="Calibri"/>
            </a:endParaRPr>
          </a:p>
        </p:txBody>
      </p:sp>
      <p:sp>
        <p:nvSpPr>
          <p:cNvPr id="1034" name="Google Shape;1034;p28"/>
          <p:cNvSpPr txBox="1">
            <a:spLocks noGrp="1"/>
          </p:cNvSpPr>
          <p:nvPr>
            <p:ph type="title"/>
          </p:nvPr>
        </p:nvSpPr>
        <p:spPr>
          <a:xfrm>
            <a:off x="292100" y="137540"/>
            <a:ext cx="148082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C00000"/>
                </a:solidFill>
                <a:latin typeface="Calibri"/>
                <a:ea typeface="Calibri"/>
                <a:cs typeface="Calibri"/>
                <a:sym typeface="Calibri"/>
              </a:rPr>
              <a:t>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36"/>
        <p:cNvGrpSpPr/>
        <p:nvPr/>
      </p:nvGrpSpPr>
      <p:grpSpPr>
        <a:xfrm>
          <a:off x="0" y="0"/>
          <a:ext cx="0" cy="0"/>
          <a:chOff x="0" y="0"/>
          <a:chExt cx="0" cy="0"/>
        </a:xfrm>
      </p:grpSpPr>
      <p:grpSp>
        <p:nvGrpSpPr>
          <p:cNvPr id="537" name="Google Shape;537;p3"/>
          <p:cNvGrpSpPr/>
          <p:nvPr/>
        </p:nvGrpSpPr>
        <p:grpSpPr>
          <a:xfrm>
            <a:off x="2133600" y="6553200"/>
            <a:ext cx="7010908" cy="45720"/>
            <a:chOff x="2133600" y="6553200"/>
            <a:chExt cx="7010908" cy="45720"/>
          </a:xfrm>
        </p:grpSpPr>
        <p:sp>
          <p:nvSpPr>
            <p:cNvPr id="538" name="Google Shape;538;p3"/>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3"/>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3"/>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41" name="Google Shape;541;p3"/>
          <p:cNvGrpSpPr/>
          <p:nvPr/>
        </p:nvGrpSpPr>
        <p:grpSpPr>
          <a:xfrm>
            <a:off x="0" y="1295400"/>
            <a:ext cx="7010908" cy="45720"/>
            <a:chOff x="0" y="1295400"/>
            <a:chExt cx="7010908" cy="45720"/>
          </a:xfrm>
        </p:grpSpPr>
        <p:sp>
          <p:nvSpPr>
            <p:cNvPr id="542" name="Google Shape;542;p3"/>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3"/>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3"/>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3"/>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3"/>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3"/>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48" name="Google Shape;548;p3"/>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549" name="Google Shape;549;p3"/>
          <p:cNvGrpSpPr/>
          <p:nvPr/>
        </p:nvGrpSpPr>
        <p:grpSpPr>
          <a:xfrm>
            <a:off x="2084832" y="6550152"/>
            <a:ext cx="7059676" cy="48895"/>
            <a:chOff x="2084832" y="6550152"/>
            <a:chExt cx="7059676" cy="48895"/>
          </a:xfrm>
        </p:grpSpPr>
        <p:sp>
          <p:nvSpPr>
            <p:cNvPr id="550" name="Google Shape;550;p3"/>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3"/>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3"/>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3"/>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3"/>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3"/>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aphicFrame>
        <p:nvGraphicFramePr>
          <p:cNvPr id="556" name="Google Shape;556;p3"/>
          <p:cNvGraphicFramePr/>
          <p:nvPr/>
        </p:nvGraphicFramePr>
        <p:xfrm>
          <a:off x="292608" y="1868551"/>
          <a:ext cx="6553200" cy="3086381"/>
        </p:xfrm>
        <a:graphic>
          <a:graphicData uri="http://schemas.openxmlformats.org/drawingml/2006/table">
            <a:tbl>
              <a:tblPr firstRow="1" bandRow="1">
                <a:noFill/>
                <a:tableStyleId>{71B110F3-4189-445C-A8C2-BBB07A15E8E9}</a:tableStyleId>
              </a:tblPr>
              <a:tblGrid>
                <a:gridCol w="6477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56500">
                <a:tc>
                  <a:txBody>
                    <a:bodyPr/>
                    <a:lstStyle/>
                    <a:p>
                      <a:pPr marL="0" marR="141605" lvl="0" indent="0" algn="r" rtl="0">
                        <a:lnSpc>
                          <a:spcPct val="95000"/>
                        </a:lnSpc>
                        <a:spcBef>
                          <a:spcPts val="0"/>
                        </a:spcBef>
                        <a:spcAft>
                          <a:spcPts val="0"/>
                        </a:spcAft>
                        <a:buNone/>
                      </a:pPr>
                      <a:r>
                        <a:rPr lang="en-US" sz="1800" u="none" strike="noStrike" cap="none">
                          <a:latin typeface="Calibri"/>
                          <a:ea typeface="Calibri"/>
                          <a:cs typeface="Calibri"/>
                          <a:sym typeface="Calibri"/>
                        </a:rPr>
                        <a:t>M1</a:t>
                      </a:r>
                      <a:endParaRPr sz="1800" u="none" strike="noStrike" cap="none">
                        <a:latin typeface="Calibri"/>
                        <a:ea typeface="Calibri"/>
                        <a:cs typeface="Calibri"/>
                        <a:sym typeface="Calibri"/>
                      </a:endParaRPr>
                    </a:p>
                  </a:txBody>
                  <a:tcPr marL="0" marR="0" marT="0" marB="0">
                    <a:lnB w="28575" cap="flat" cmpd="sng">
                      <a:solidFill>
                        <a:srgbClr val="FF0000"/>
                      </a:solidFill>
                      <a:prstDash val="solid"/>
                      <a:round/>
                      <a:headEnd type="none" w="sm" len="sm"/>
                      <a:tailEnd type="none" w="sm" len="sm"/>
                    </a:lnB>
                  </a:tcPr>
                </a:tc>
                <a:tc>
                  <a:txBody>
                    <a:bodyPr/>
                    <a:lstStyle/>
                    <a:p>
                      <a:pPr marL="149225" marR="0" lvl="0" indent="0" algn="l" rtl="0">
                        <a:lnSpc>
                          <a:spcPct val="95000"/>
                        </a:lnSpc>
                        <a:spcBef>
                          <a:spcPts val="0"/>
                        </a:spcBef>
                        <a:spcAft>
                          <a:spcPts val="0"/>
                        </a:spcAft>
                        <a:buNone/>
                      </a:pPr>
                      <a:r>
                        <a:rPr lang="en-US" sz="1800" u="none" strike="noStrike" cap="none">
                          <a:latin typeface="Calibri"/>
                          <a:ea typeface="Calibri"/>
                          <a:cs typeface="Calibri"/>
                          <a:sym typeface="Calibri"/>
                        </a:rPr>
                        <a:t>Introduction to AI</a:t>
                      </a:r>
                      <a:endParaRPr sz="1800" u="none" strike="noStrike" cap="none">
                        <a:latin typeface="Calibri"/>
                        <a:ea typeface="Calibri"/>
                        <a:cs typeface="Calibri"/>
                        <a:sym typeface="Calibri"/>
                      </a:endParaRPr>
                    </a:p>
                  </a:txBody>
                  <a:tcPr marL="0" marR="0" marT="0" marB="0">
                    <a:lnB w="2857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429775">
                <a:tc>
                  <a:txBody>
                    <a:bodyPr/>
                    <a:lstStyle/>
                    <a:p>
                      <a:pPr marL="0" marR="141605" lvl="0" indent="0" algn="r" rtl="0">
                        <a:lnSpc>
                          <a:spcPct val="100000"/>
                        </a:lnSpc>
                        <a:spcBef>
                          <a:spcPts val="0"/>
                        </a:spcBef>
                        <a:spcAft>
                          <a:spcPts val="0"/>
                        </a:spcAft>
                        <a:buNone/>
                      </a:pPr>
                      <a:r>
                        <a:rPr lang="en-US" sz="1800" u="none" strike="noStrike" cap="none">
                          <a:latin typeface="Calibri"/>
                          <a:ea typeface="Calibri"/>
                          <a:cs typeface="Calibri"/>
                          <a:sym typeface="Calibri"/>
                        </a:rPr>
                        <a:t>M2</a:t>
                      </a:r>
                      <a:endParaRPr sz="1800" u="none" strike="noStrike" cap="none">
                        <a:latin typeface="Calibri"/>
                        <a:ea typeface="Calibri"/>
                        <a:cs typeface="Calibri"/>
                        <a:sym typeface="Calibri"/>
                      </a:endParaRPr>
                    </a:p>
                  </a:txBody>
                  <a:tcPr marL="0" marR="0" marT="52700" marB="0">
                    <a:lnL w="28575" cap="flat" cmpd="sng">
                      <a:solidFill>
                        <a:srgbClr val="FF0000"/>
                      </a:solidFill>
                      <a:prstDash val="solid"/>
                      <a:round/>
                      <a:headEnd type="none" w="sm" len="sm"/>
                      <a:tailEnd type="none" w="sm" len="sm"/>
                    </a:lnL>
                    <a:lnT w="28575" cap="flat" cmpd="sng">
                      <a:solidFill>
                        <a:srgbClr val="FF0000"/>
                      </a:solidFill>
                      <a:prstDash val="solid"/>
                      <a:round/>
                      <a:headEnd type="none" w="sm" len="sm"/>
                      <a:tailEnd type="none" w="sm" len="sm"/>
                    </a:lnT>
                    <a:lnB w="28575" cap="flat" cmpd="sng">
                      <a:solidFill>
                        <a:srgbClr val="FF0000"/>
                      </a:solidFill>
                      <a:prstDash val="solid"/>
                      <a:round/>
                      <a:headEnd type="none" w="sm" len="sm"/>
                      <a:tailEnd type="none" w="sm" len="sm"/>
                    </a:lnB>
                  </a:tcPr>
                </a:tc>
                <a:tc>
                  <a:txBody>
                    <a:bodyPr/>
                    <a:lstStyle/>
                    <a:p>
                      <a:pPr marL="149225" marR="0" lvl="0" indent="0" algn="l" rtl="0">
                        <a:lnSpc>
                          <a:spcPct val="100000"/>
                        </a:lnSpc>
                        <a:spcBef>
                          <a:spcPts val="0"/>
                        </a:spcBef>
                        <a:spcAft>
                          <a:spcPts val="0"/>
                        </a:spcAft>
                        <a:buNone/>
                      </a:pPr>
                      <a:r>
                        <a:rPr lang="en-US" sz="1800" u="none" strike="noStrike" cap="none">
                          <a:latin typeface="Calibri"/>
                          <a:ea typeface="Calibri"/>
                          <a:cs typeface="Calibri"/>
                          <a:sym typeface="Calibri"/>
                        </a:rPr>
                        <a:t>Problem Solving Agent using Search</a:t>
                      </a:r>
                      <a:endParaRPr sz="1800" u="none" strike="noStrike" cap="none">
                        <a:latin typeface="Calibri"/>
                        <a:ea typeface="Calibri"/>
                        <a:cs typeface="Calibri"/>
                        <a:sym typeface="Calibri"/>
                      </a:endParaRPr>
                    </a:p>
                  </a:txBody>
                  <a:tcPr marL="0" marR="0" marT="52700" marB="0">
                    <a:lnR w="28575" cap="flat" cmpd="sng">
                      <a:solidFill>
                        <a:srgbClr val="FF0000"/>
                      </a:solidFill>
                      <a:prstDash val="solid"/>
                      <a:round/>
                      <a:headEnd type="none" w="sm" len="sm"/>
                      <a:tailEnd type="none" w="sm" len="sm"/>
                    </a:lnR>
                    <a:lnT w="28575" cap="flat" cmpd="sng">
                      <a:solidFill>
                        <a:srgbClr val="FF0000"/>
                      </a:solidFill>
                      <a:prstDash val="solid"/>
                      <a:round/>
                      <a:headEnd type="none" w="sm" len="sm"/>
                      <a:tailEnd type="none" w="sm" len="sm"/>
                    </a:lnT>
                    <a:lnB w="2857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538625">
                <a:tc>
                  <a:txBody>
                    <a:bodyPr/>
                    <a:lstStyle/>
                    <a:p>
                      <a:pPr marL="0" marR="141605" lvl="0" indent="0" algn="r" rtl="0">
                        <a:lnSpc>
                          <a:spcPct val="100000"/>
                        </a:lnSpc>
                        <a:spcBef>
                          <a:spcPts val="0"/>
                        </a:spcBef>
                        <a:spcAft>
                          <a:spcPts val="0"/>
                        </a:spcAft>
                        <a:buNone/>
                      </a:pPr>
                      <a:r>
                        <a:rPr lang="en-US" sz="1800" u="none" strike="noStrike" cap="none">
                          <a:latin typeface="Calibri"/>
                          <a:ea typeface="Calibri"/>
                          <a:cs typeface="Calibri"/>
                          <a:sym typeface="Calibri"/>
                        </a:rPr>
                        <a:t>M3</a:t>
                      </a:r>
                      <a:endParaRPr sz="1800" u="none" strike="noStrike" cap="none">
                        <a:latin typeface="Calibri"/>
                        <a:ea typeface="Calibri"/>
                        <a:cs typeface="Calibri"/>
                        <a:sym typeface="Calibri"/>
                      </a:endParaRPr>
                    </a:p>
                  </a:txBody>
                  <a:tcPr marL="0" marR="0" marT="138425" marB="0">
                    <a:lnT w="28575" cap="flat" cmpd="sng">
                      <a:solidFill>
                        <a:srgbClr val="FF0000"/>
                      </a:solidFill>
                      <a:prstDash val="solid"/>
                      <a:round/>
                      <a:headEnd type="none" w="sm" len="sm"/>
                      <a:tailEnd type="none" w="sm" len="sm"/>
                    </a:lnT>
                  </a:tcPr>
                </a:tc>
                <a:tc>
                  <a:txBody>
                    <a:bodyPr/>
                    <a:lstStyle/>
                    <a:p>
                      <a:pPr marL="149225" marR="0" lvl="0" indent="0" algn="l" rtl="0">
                        <a:lnSpc>
                          <a:spcPct val="100000"/>
                        </a:lnSpc>
                        <a:spcBef>
                          <a:spcPts val="0"/>
                        </a:spcBef>
                        <a:spcAft>
                          <a:spcPts val="0"/>
                        </a:spcAft>
                        <a:buNone/>
                      </a:pPr>
                      <a:r>
                        <a:rPr lang="en-US" sz="1800" u="none" strike="noStrike" cap="none">
                          <a:latin typeface="Calibri"/>
                          <a:ea typeface="Calibri"/>
                          <a:cs typeface="Calibri"/>
                          <a:sym typeface="Calibri"/>
                        </a:rPr>
                        <a:t>Game Playing</a:t>
                      </a:r>
                      <a:endParaRPr sz="1800" u="none" strike="noStrike" cap="none">
                        <a:latin typeface="Calibri"/>
                        <a:ea typeface="Calibri"/>
                        <a:cs typeface="Calibri"/>
                        <a:sym typeface="Calibri"/>
                      </a:endParaRPr>
                    </a:p>
                  </a:txBody>
                  <a:tcPr marL="0" marR="0" marT="138425" marB="0">
                    <a:lnT w="28575" cap="flat" cmpd="sng">
                      <a:solidFill>
                        <a:srgbClr val="FF0000"/>
                      </a:solidFill>
                      <a:prstDash val="solid"/>
                      <a:round/>
                      <a:headEnd type="none" w="sm" len="sm"/>
                      <a:tailEnd type="none" w="sm" len="sm"/>
                    </a:lnT>
                  </a:tcPr>
                </a:tc>
                <a:extLst>
                  <a:ext uri="{0D108BD9-81ED-4DB2-BD59-A6C34878D82A}">
                    <a16:rowId xmlns:a16="http://schemas.microsoft.com/office/drawing/2014/main" val="10002"/>
                  </a:ext>
                </a:extLst>
              </a:tr>
              <a:tr h="462050">
                <a:tc>
                  <a:txBody>
                    <a:bodyPr/>
                    <a:lstStyle/>
                    <a:p>
                      <a:pPr marL="0" marR="141605" lvl="0" indent="0" algn="r" rtl="0">
                        <a:lnSpc>
                          <a:spcPct val="100000"/>
                        </a:lnSpc>
                        <a:spcBef>
                          <a:spcPts val="0"/>
                        </a:spcBef>
                        <a:spcAft>
                          <a:spcPts val="0"/>
                        </a:spcAft>
                        <a:buNone/>
                      </a:pPr>
                      <a:r>
                        <a:rPr lang="en-US" sz="1800" u="none" strike="noStrike" cap="none">
                          <a:latin typeface="Calibri"/>
                          <a:ea typeface="Calibri"/>
                          <a:cs typeface="Calibri"/>
                          <a:sym typeface="Calibri"/>
                        </a:rPr>
                        <a:t>M4</a:t>
                      </a:r>
                      <a:endParaRPr sz="1800" u="none" strike="noStrike" cap="none">
                        <a:latin typeface="Calibri"/>
                        <a:ea typeface="Calibri"/>
                        <a:cs typeface="Calibri"/>
                        <a:sym typeface="Calibri"/>
                      </a:endParaRPr>
                    </a:p>
                  </a:txBody>
                  <a:tcPr marL="0" marR="0" marT="57150" marB="0"/>
                </a:tc>
                <a:tc>
                  <a:txBody>
                    <a:bodyPr/>
                    <a:lstStyle/>
                    <a:p>
                      <a:pPr marL="149225" marR="0" lvl="0" indent="0" algn="l" rtl="0">
                        <a:lnSpc>
                          <a:spcPct val="100000"/>
                        </a:lnSpc>
                        <a:spcBef>
                          <a:spcPts val="0"/>
                        </a:spcBef>
                        <a:spcAft>
                          <a:spcPts val="0"/>
                        </a:spcAft>
                        <a:buNone/>
                      </a:pPr>
                      <a:r>
                        <a:rPr lang="en-US" sz="1800" u="none" strike="noStrike" cap="none">
                          <a:latin typeface="Calibri"/>
                          <a:ea typeface="Calibri"/>
                          <a:cs typeface="Calibri"/>
                          <a:sym typeface="Calibri"/>
                        </a:rPr>
                        <a:t>Knowledge Representation using Logics</a:t>
                      </a:r>
                      <a:endParaRPr sz="1800" u="none" strike="noStrike" cap="none">
                        <a:latin typeface="Calibri"/>
                        <a:ea typeface="Calibri"/>
                        <a:cs typeface="Calibri"/>
                        <a:sym typeface="Calibri"/>
                      </a:endParaRPr>
                    </a:p>
                  </a:txBody>
                  <a:tcPr marL="0" marR="0" marT="57150" marB="0"/>
                </a:tc>
                <a:extLst>
                  <a:ext uri="{0D108BD9-81ED-4DB2-BD59-A6C34878D82A}">
                    <a16:rowId xmlns:a16="http://schemas.microsoft.com/office/drawing/2014/main" val="10003"/>
                  </a:ext>
                </a:extLst>
              </a:tr>
              <a:tr h="466425">
                <a:tc>
                  <a:txBody>
                    <a:bodyPr/>
                    <a:lstStyle/>
                    <a:p>
                      <a:pPr marL="0" marR="141605" lvl="0" indent="0" algn="r" rtl="0">
                        <a:lnSpc>
                          <a:spcPct val="100000"/>
                        </a:lnSpc>
                        <a:spcBef>
                          <a:spcPts val="0"/>
                        </a:spcBef>
                        <a:spcAft>
                          <a:spcPts val="0"/>
                        </a:spcAft>
                        <a:buNone/>
                      </a:pPr>
                      <a:r>
                        <a:rPr lang="en-US" sz="1800" u="none" strike="noStrike" cap="none">
                          <a:latin typeface="Calibri"/>
                          <a:ea typeface="Calibri"/>
                          <a:cs typeface="Calibri"/>
                          <a:sym typeface="Calibri"/>
                        </a:rPr>
                        <a:t>M5</a:t>
                      </a:r>
                      <a:endParaRPr sz="1800" u="none" strike="noStrike" cap="none">
                        <a:latin typeface="Calibri"/>
                        <a:ea typeface="Calibri"/>
                        <a:cs typeface="Calibri"/>
                        <a:sym typeface="Calibri"/>
                      </a:endParaRPr>
                    </a:p>
                  </a:txBody>
                  <a:tcPr marL="0" marR="0" marT="61600" marB="0"/>
                </a:tc>
                <a:tc>
                  <a:txBody>
                    <a:bodyPr/>
                    <a:lstStyle/>
                    <a:p>
                      <a:pPr marL="149225" marR="0" lvl="0" indent="0" algn="l" rtl="0">
                        <a:lnSpc>
                          <a:spcPct val="100000"/>
                        </a:lnSpc>
                        <a:spcBef>
                          <a:spcPts val="0"/>
                        </a:spcBef>
                        <a:spcAft>
                          <a:spcPts val="0"/>
                        </a:spcAft>
                        <a:buNone/>
                      </a:pPr>
                      <a:r>
                        <a:rPr lang="en-US" sz="1800" u="none" strike="noStrike" cap="none">
                          <a:latin typeface="Calibri"/>
                          <a:ea typeface="Calibri"/>
                          <a:cs typeface="Calibri"/>
                          <a:sym typeface="Calibri"/>
                        </a:rPr>
                        <a:t>Probabilistic Representation and Reasoning</a:t>
                      </a:r>
                      <a:endParaRPr sz="1800" u="none" strike="noStrike" cap="none">
                        <a:latin typeface="Calibri"/>
                        <a:ea typeface="Calibri"/>
                        <a:cs typeface="Calibri"/>
                        <a:sym typeface="Calibri"/>
                      </a:endParaRPr>
                    </a:p>
                  </a:txBody>
                  <a:tcPr marL="0" marR="0" marT="61600" marB="0"/>
                </a:tc>
                <a:extLst>
                  <a:ext uri="{0D108BD9-81ED-4DB2-BD59-A6C34878D82A}">
                    <a16:rowId xmlns:a16="http://schemas.microsoft.com/office/drawing/2014/main" val="10004"/>
                  </a:ext>
                </a:extLst>
              </a:tr>
              <a:tr h="466225">
                <a:tc>
                  <a:txBody>
                    <a:bodyPr/>
                    <a:lstStyle/>
                    <a:p>
                      <a:pPr marL="0" marR="141605" lvl="0" indent="0" algn="r" rtl="0">
                        <a:lnSpc>
                          <a:spcPct val="100000"/>
                        </a:lnSpc>
                        <a:spcBef>
                          <a:spcPts val="0"/>
                        </a:spcBef>
                        <a:spcAft>
                          <a:spcPts val="0"/>
                        </a:spcAft>
                        <a:buNone/>
                      </a:pPr>
                      <a:r>
                        <a:rPr lang="en-US" sz="1800" u="none" strike="noStrike" cap="none">
                          <a:latin typeface="Calibri"/>
                          <a:ea typeface="Calibri"/>
                          <a:cs typeface="Calibri"/>
                          <a:sym typeface="Calibri"/>
                        </a:rPr>
                        <a:t>M6</a:t>
                      </a:r>
                      <a:endParaRPr sz="1800" u="none" strike="noStrike" cap="none">
                        <a:latin typeface="Calibri"/>
                        <a:ea typeface="Calibri"/>
                        <a:cs typeface="Calibri"/>
                        <a:sym typeface="Calibri"/>
                      </a:endParaRPr>
                    </a:p>
                  </a:txBody>
                  <a:tcPr marL="0" marR="0" marT="61600" marB="0"/>
                </a:tc>
                <a:tc>
                  <a:txBody>
                    <a:bodyPr/>
                    <a:lstStyle/>
                    <a:p>
                      <a:pPr marL="149225" marR="0" lvl="0" indent="0" algn="l" rtl="0">
                        <a:lnSpc>
                          <a:spcPct val="100000"/>
                        </a:lnSpc>
                        <a:spcBef>
                          <a:spcPts val="0"/>
                        </a:spcBef>
                        <a:spcAft>
                          <a:spcPts val="0"/>
                        </a:spcAft>
                        <a:buNone/>
                      </a:pPr>
                      <a:r>
                        <a:rPr lang="en-US" sz="1800" u="none" strike="noStrike" cap="none">
                          <a:latin typeface="Calibri"/>
                          <a:ea typeface="Calibri"/>
                          <a:cs typeface="Calibri"/>
                          <a:sym typeface="Calibri"/>
                        </a:rPr>
                        <a:t>Reasoning over time</a:t>
                      </a:r>
                      <a:endParaRPr sz="1800" u="none" strike="noStrike" cap="none">
                        <a:latin typeface="Calibri"/>
                        <a:ea typeface="Calibri"/>
                        <a:cs typeface="Calibri"/>
                        <a:sym typeface="Calibri"/>
                      </a:endParaRPr>
                    </a:p>
                  </a:txBody>
                  <a:tcPr marL="0" marR="0" marT="61600" marB="0"/>
                </a:tc>
                <a:extLst>
                  <a:ext uri="{0D108BD9-81ED-4DB2-BD59-A6C34878D82A}">
                    <a16:rowId xmlns:a16="http://schemas.microsoft.com/office/drawing/2014/main" val="10005"/>
                  </a:ext>
                </a:extLst>
              </a:tr>
              <a:tr h="347650">
                <a:tc>
                  <a:txBody>
                    <a:bodyPr/>
                    <a:lstStyle/>
                    <a:p>
                      <a:pPr marL="0" marR="141605" lvl="0" indent="0" algn="r" rtl="0">
                        <a:lnSpc>
                          <a:spcPct val="119444"/>
                        </a:lnSpc>
                        <a:spcBef>
                          <a:spcPts val="0"/>
                        </a:spcBef>
                        <a:spcAft>
                          <a:spcPts val="0"/>
                        </a:spcAft>
                        <a:buNone/>
                      </a:pPr>
                      <a:r>
                        <a:rPr lang="en-US" sz="1800" u="none" strike="noStrike" cap="none">
                          <a:latin typeface="Calibri"/>
                          <a:ea typeface="Calibri"/>
                          <a:cs typeface="Calibri"/>
                          <a:sym typeface="Calibri"/>
                        </a:rPr>
                        <a:t>M7</a:t>
                      </a:r>
                      <a:endParaRPr sz="1800" u="none" strike="noStrike" cap="none">
                        <a:latin typeface="Calibri"/>
                        <a:ea typeface="Calibri"/>
                        <a:cs typeface="Calibri"/>
                        <a:sym typeface="Calibri"/>
                      </a:endParaRPr>
                    </a:p>
                  </a:txBody>
                  <a:tcPr marL="0" marR="0" marT="61600" marB="0"/>
                </a:tc>
                <a:tc>
                  <a:txBody>
                    <a:bodyPr/>
                    <a:lstStyle/>
                    <a:p>
                      <a:pPr marL="149225" marR="0" lvl="0" indent="0" algn="l" rtl="0">
                        <a:lnSpc>
                          <a:spcPct val="119444"/>
                        </a:lnSpc>
                        <a:spcBef>
                          <a:spcPts val="0"/>
                        </a:spcBef>
                        <a:spcAft>
                          <a:spcPts val="0"/>
                        </a:spcAft>
                        <a:buNone/>
                      </a:pPr>
                      <a:r>
                        <a:rPr lang="en-US" sz="1800" u="none" strike="noStrike" cap="none">
                          <a:latin typeface="Calibri"/>
                          <a:ea typeface="Calibri"/>
                          <a:cs typeface="Calibri"/>
                          <a:sym typeface="Calibri"/>
                        </a:rPr>
                        <a:t>Ethics in AI</a:t>
                      </a:r>
                      <a:endParaRPr sz="1800" u="none" strike="noStrike" cap="none">
                        <a:latin typeface="Calibri"/>
                        <a:ea typeface="Calibri"/>
                        <a:cs typeface="Calibri"/>
                        <a:sym typeface="Calibri"/>
                      </a:endParaRPr>
                    </a:p>
                  </a:txBody>
                  <a:tcPr marL="0" marR="0" marT="61600" marB="0"/>
                </a:tc>
                <a:extLst>
                  <a:ext uri="{0D108BD9-81ED-4DB2-BD59-A6C34878D82A}">
                    <a16:rowId xmlns:a16="http://schemas.microsoft.com/office/drawing/2014/main" val="10006"/>
                  </a:ext>
                </a:extLst>
              </a:tr>
            </a:tbl>
          </a:graphicData>
        </a:graphic>
      </p:graphicFrame>
      <p:sp>
        <p:nvSpPr>
          <p:cNvPr id="557" name="Google Shape;557;p3"/>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
        <p:nvSpPr>
          <p:cNvPr id="558" name="Google Shape;558;p3"/>
          <p:cNvSpPr txBox="1">
            <a:spLocks noGrp="1"/>
          </p:cNvSpPr>
          <p:nvPr>
            <p:ph type="title"/>
          </p:nvPr>
        </p:nvSpPr>
        <p:spPr>
          <a:xfrm>
            <a:off x="383540" y="522173"/>
            <a:ext cx="1332865"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C00000"/>
                </a:solidFill>
                <a:latin typeface="Calibri"/>
                <a:ea typeface="Calibri"/>
                <a:cs typeface="Calibri"/>
                <a:sym typeface="Calibri"/>
              </a:rPr>
              <a:t>Course Plan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038"/>
        <p:cNvGrpSpPr/>
        <p:nvPr/>
      </p:nvGrpSpPr>
      <p:grpSpPr>
        <a:xfrm>
          <a:off x="0" y="0"/>
          <a:ext cx="0" cy="0"/>
          <a:chOff x="0" y="0"/>
          <a:chExt cx="0" cy="0"/>
        </a:xfrm>
      </p:grpSpPr>
      <p:grpSp>
        <p:nvGrpSpPr>
          <p:cNvPr id="1039" name="Google Shape;1039;p29"/>
          <p:cNvGrpSpPr/>
          <p:nvPr/>
        </p:nvGrpSpPr>
        <p:grpSpPr>
          <a:xfrm>
            <a:off x="2086355" y="6571488"/>
            <a:ext cx="7058025" cy="6096"/>
            <a:chOff x="2086355" y="6571488"/>
            <a:chExt cx="7058025" cy="6096"/>
          </a:xfrm>
        </p:grpSpPr>
        <p:sp>
          <p:nvSpPr>
            <p:cNvPr id="1040" name="Google Shape;1040;p29"/>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1" name="Google Shape;1041;p29"/>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2" name="Google Shape;1042;p29"/>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29"/>
            <p:cNvSpPr/>
            <p:nvPr/>
          </p:nvSpPr>
          <p:spPr>
            <a:xfrm>
              <a:off x="4495800" y="6577584"/>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4" name="Google Shape;1044;p29"/>
            <p:cNvSpPr/>
            <p:nvPr/>
          </p:nvSpPr>
          <p:spPr>
            <a:xfrm>
              <a:off x="2133599" y="6577584"/>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29"/>
            <p:cNvSpPr/>
            <p:nvPr/>
          </p:nvSpPr>
          <p:spPr>
            <a:xfrm>
              <a:off x="6815327" y="6577584"/>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46" name="Google Shape;1046;p29"/>
          <p:cNvGrpSpPr/>
          <p:nvPr/>
        </p:nvGrpSpPr>
        <p:grpSpPr>
          <a:xfrm>
            <a:off x="0" y="1295400"/>
            <a:ext cx="7010908" cy="48895"/>
            <a:chOff x="0" y="1295400"/>
            <a:chExt cx="7010908" cy="48895"/>
          </a:xfrm>
        </p:grpSpPr>
        <p:sp>
          <p:nvSpPr>
            <p:cNvPr id="1047" name="Google Shape;1047;p29"/>
            <p:cNvSpPr/>
            <p:nvPr/>
          </p:nvSpPr>
          <p:spPr>
            <a:xfrm>
              <a:off x="2362200" y="1295400"/>
              <a:ext cx="2328545" cy="48895"/>
            </a:xfrm>
            <a:custGeom>
              <a:avLst/>
              <a:gdLst/>
              <a:ahLst/>
              <a:cxnLst/>
              <a:rect l="l" t="t" r="r" b="b"/>
              <a:pathLst>
                <a:path w="2328545" h="48894" extrusionOk="0">
                  <a:moveTo>
                    <a:pt x="0" y="48768"/>
                  </a:moveTo>
                  <a:lnTo>
                    <a:pt x="2328417" y="48768"/>
                  </a:lnTo>
                  <a:lnTo>
                    <a:pt x="2328417" y="0"/>
                  </a:lnTo>
                  <a:lnTo>
                    <a:pt x="0" y="0"/>
                  </a:lnTo>
                  <a:lnTo>
                    <a:pt x="0" y="48768"/>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29"/>
            <p:cNvSpPr/>
            <p:nvPr/>
          </p:nvSpPr>
          <p:spPr>
            <a:xfrm>
              <a:off x="0" y="1295400"/>
              <a:ext cx="2362200" cy="48895"/>
            </a:xfrm>
            <a:custGeom>
              <a:avLst/>
              <a:gdLst/>
              <a:ahLst/>
              <a:cxnLst/>
              <a:rect l="l" t="t" r="r" b="b"/>
              <a:pathLst>
                <a:path w="2362200" h="48894" extrusionOk="0">
                  <a:moveTo>
                    <a:pt x="0" y="48768"/>
                  </a:moveTo>
                  <a:lnTo>
                    <a:pt x="2362200" y="48768"/>
                  </a:lnTo>
                  <a:lnTo>
                    <a:pt x="2362200" y="0"/>
                  </a:lnTo>
                  <a:lnTo>
                    <a:pt x="0" y="0"/>
                  </a:lnTo>
                  <a:lnTo>
                    <a:pt x="0" y="48768"/>
                  </a:lnTo>
                  <a:close/>
                </a:path>
              </a:pathLst>
            </a:custGeom>
            <a:solidFill>
              <a:srgbClr val="FBAE1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29"/>
            <p:cNvSpPr/>
            <p:nvPr/>
          </p:nvSpPr>
          <p:spPr>
            <a:xfrm>
              <a:off x="4681728" y="1295400"/>
              <a:ext cx="2328545" cy="48895"/>
            </a:xfrm>
            <a:custGeom>
              <a:avLst/>
              <a:gdLst/>
              <a:ahLst/>
              <a:cxnLst/>
              <a:rect l="l" t="t" r="r" b="b"/>
              <a:pathLst>
                <a:path w="2328545" h="48894" extrusionOk="0">
                  <a:moveTo>
                    <a:pt x="0" y="48768"/>
                  </a:moveTo>
                  <a:lnTo>
                    <a:pt x="2328291" y="48768"/>
                  </a:lnTo>
                  <a:lnTo>
                    <a:pt x="2328291" y="0"/>
                  </a:lnTo>
                  <a:lnTo>
                    <a:pt x="0" y="0"/>
                  </a:lnTo>
                  <a:lnTo>
                    <a:pt x="0" y="48768"/>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29"/>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29"/>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2" name="Google Shape;1052;p29"/>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053" name="Google Shape;1053;p29"/>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054" name="Google Shape;1054;p29"/>
          <p:cNvGrpSpPr/>
          <p:nvPr/>
        </p:nvGrpSpPr>
        <p:grpSpPr>
          <a:xfrm>
            <a:off x="2084832" y="6550152"/>
            <a:ext cx="7059676" cy="48895"/>
            <a:chOff x="2084832" y="6550152"/>
            <a:chExt cx="7059676" cy="48895"/>
          </a:xfrm>
        </p:grpSpPr>
        <p:sp>
          <p:nvSpPr>
            <p:cNvPr id="1055" name="Google Shape;1055;p29"/>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29"/>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7" name="Google Shape;1057;p29"/>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8" name="Google Shape;1058;p29"/>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29"/>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29"/>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61" name="Google Shape;1061;p29"/>
          <p:cNvSpPr txBox="1">
            <a:spLocks noGrp="1"/>
          </p:cNvSpPr>
          <p:nvPr>
            <p:ph type="title"/>
          </p:nvPr>
        </p:nvSpPr>
        <p:spPr>
          <a:xfrm>
            <a:off x="292100" y="522173"/>
            <a:ext cx="1988820"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C00000"/>
                </a:solidFill>
                <a:latin typeface="Calibri"/>
                <a:ea typeface="Calibri"/>
                <a:cs typeface="Calibri"/>
                <a:sym typeface="Calibri"/>
              </a:rPr>
              <a:t>Algorithm Tracing</a:t>
            </a:r>
            <a:endParaRPr/>
          </a:p>
        </p:txBody>
      </p:sp>
      <p:sp>
        <p:nvSpPr>
          <p:cNvPr id="1062" name="Google Shape;1062;p29"/>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graphicFrame>
        <p:nvGraphicFramePr>
          <p:cNvPr id="1063" name="Google Shape;1063;p29"/>
          <p:cNvGraphicFramePr/>
          <p:nvPr/>
        </p:nvGraphicFramePr>
        <p:xfrm>
          <a:off x="176529" y="2263139"/>
          <a:ext cx="8840450" cy="2841750"/>
        </p:xfrm>
        <a:graphic>
          <a:graphicData uri="http://schemas.openxmlformats.org/drawingml/2006/table">
            <a:tbl>
              <a:tblPr firstRow="1" bandRow="1">
                <a:noFill/>
                <a:tableStyleId>{71B110F3-4189-445C-A8C2-BBB07A15E8E9}</a:tableStyleId>
              </a:tblPr>
              <a:tblGrid>
                <a:gridCol w="609600">
                  <a:extLst>
                    <a:ext uri="{9D8B030D-6E8A-4147-A177-3AD203B41FA5}">
                      <a16:colId xmlns:a16="http://schemas.microsoft.com/office/drawing/2014/main" val="20000"/>
                    </a:ext>
                  </a:extLst>
                </a:gridCol>
                <a:gridCol w="4404350">
                  <a:extLst>
                    <a:ext uri="{9D8B030D-6E8A-4147-A177-3AD203B41FA5}">
                      <a16:colId xmlns:a16="http://schemas.microsoft.com/office/drawing/2014/main" val="20001"/>
                    </a:ext>
                  </a:extLst>
                </a:gridCol>
                <a:gridCol w="2599050">
                  <a:extLst>
                    <a:ext uri="{9D8B030D-6E8A-4147-A177-3AD203B41FA5}">
                      <a16:colId xmlns:a16="http://schemas.microsoft.com/office/drawing/2014/main" val="20002"/>
                    </a:ext>
                  </a:extLst>
                </a:gridCol>
                <a:gridCol w="1227450">
                  <a:extLst>
                    <a:ext uri="{9D8B030D-6E8A-4147-A177-3AD203B41FA5}">
                      <a16:colId xmlns:a16="http://schemas.microsoft.com/office/drawing/2014/main" val="20003"/>
                    </a:ext>
                  </a:extLst>
                </a:gridCol>
              </a:tblGrid>
              <a:tr h="460375">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Iter</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Open List / Frontiers / Fringes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Closed List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Goal Test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4825">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7790" marR="0" lvl="0" indent="0" algn="l" rtl="0">
                        <a:lnSpc>
                          <a:spcPct val="100000"/>
                        </a:lnSpc>
                        <a:spcBef>
                          <a:spcPts val="0"/>
                        </a:spcBef>
                        <a:spcAft>
                          <a:spcPts val="0"/>
                        </a:spcAft>
                        <a:buNone/>
                      </a:pPr>
                      <a:r>
                        <a:rPr lang="en-US" sz="1400" u="none" strike="noStrike" cap="none">
                          <a:latin typeface="Arial"/>
                          <a:ea typeface="Arial"/>
                          <a:cs typeface="Arial"/>
                          <a:sym typeface="Arial"/>
                        </a:rPr>
                        <a:t>Fail on (1)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0500">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 3), (1 4), (1 2)</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6520" marR="0" lvl="0" indent="0" algn="l" rtl="0">
                        <a:lnSpc>
                          <a:spcPct val="100000"/>
                        </a:lnSpc>
                        <a:spcBef>
                          <a:spcPts val="0"/>
                        </a:spcBef>
                        <a:spcAft>
                          <a:spcPts val="0"/>
                        </a:spcAft>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7790" marR="0" lvl="0" indent="0" algn="l" rtl="0">
                        <a:lnSpc>
                          <a:spcPct val="100000"/>
                        </a:lnSpc>
                        <a:spcBef>
                          <a:spcPts val="0"/>
                        </a:spcBef>
                        <a:spcAft>
                          <a:spcPts val="0"/>
                        </a:spcAft>
                        <a:buNone/>
                      </a:pPr>
                      <a:r>
                        <a:rPr lang="en-US" sz="1400" u="none" strike="noStrike" cap="none">
                          <a:latin typeface="Arial"/>
                          <a:ea typeface="Arial"/>
                          <a:cs typeface="Arial"/>
                          <a:sym typeface="Arial"/>
                        </a:rPr>
                        <a:t>Fail on (1 3)</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0500">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0375">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5175">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64" name="Google Shape;1064;p29"/>
          <p:cNvSpPr txBox="1"/>
          <p:nvPr/>
        </p:nvSpPr>
        <p:spPr>
          <a:xfrm>
            <a:off x="743508" y="1479041"/>
            <a:ext cx="7764145" cy="5740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200">
                <a:solidFill>
                  <a:srgbClr val="FF0000"/>
                </a:solidFill>
                <a:latin typeface="Arial"/>
                <a:ea typeface="Arial"/>
                <a:cs typeface="Arial"/>
                <a:sym typeface="Arial"/>
              </a:rPr>
              <a:t>Students must follow this in the exams for all the search algorithms in addition to the search tree constructions. The  ordering of the Open Lists must be in consistent with the algorithm with a note on the justification of the order  expected!</a:t>
            </a:r>
            <a:endParaRPr sz="12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068"/>
        <p:cNvGrpSpPr/>
        <p:nvPr/>
      </p:nvGrpSpPr>
      <p:grpSpPr>
        <a:xfrm>
          <a:off x="0" y="0"/>
          <a:ext cx="0" cy="0"/>
          <a:chOff x="0" y="0"/>
          <a:chExt cx="0" cy="0"/>
        </a:xfrm>
      </p:grpSpPr>
      <p:grpSp>
        <p:nvGrpSpPr>
          <p:cNvPr id="1069" name="Google Shape;1069;p30"/>
          <p:cNvGrpSpPr/>
          <p:nvPr/>
        </p:nvGrpSpPr>
        <p:grpSpPr>
          <a:xfrm>
            <a:off x="2084832" y="6550152"/>
            <a:ext cx="7059676" cy="48895"/>
            <a:chOff x="2084832" y="6550152"/>
            <a:chExt cx="7059676" cy="48895"/>
          </a:xfrm>
        </p:grpSpPr>
        <p:sp>
          <p:nvSpPr>
            <p:cNvPr id="1070" name="Google Shape;1070;p30"/>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1" name="Google Shape;1071;p30"/>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2" name="Google Shape;1072;p30"/>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3" name="Google Shape;1073;p30"/>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4" name="Google Shape;1074;p30"/>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5" name="Google Shape;1075;p30"/>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076" name="Google Shape;1076;p30"/>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077" name="Google Shape;1077;p30"/>
          <p:cNvGrpSpPr/>
          <p:nvPr/>
        </p:nvGrpSpPr>
        <p:grpSpPr>
          <a:xfrm>
            <a:off x="0" y="1295400"/>
            <a:ext cx="7010908" cy="45720"/>
            <a:chOff x="0" y="1295400"/>
            <a:chExt cx="7010908" cy="45720"/>
          </a:xfrm>
        </p:grpSpPr>
        <p:sp>
          <p:nvSpPr>
            <p:cNvPr id="1078" name="Google Shape;1078;p30"/>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9" name="Google Shape;1079;p30"/>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0" name="Google Shape;1080;p30"/>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1" name="Google Shape;1081;p30"/>
          <p:cNvSpPr txBox="1"/>
          <p:nvPr/>
        </p:nvSpPr>
        <p:spPr>
          <a:xfrm>
            <a:off x="383540" y="1467219"/>
            <a:ext cx="4504690" cy="1647189"/>
          </a:xfrm>
          <a:prstGeom prst="rect">
            <a:avLst/>
          </a:prstGeom>
          <a:noFill/>
          <a:ln>
            <a:noFill/>
          </a:ln>
        </p:spPr>
        <p:txBody>
          <a:bodyPr spcFirstLastPara="1" wrap="square" lIns="0" tIns="60950" rIns="0" bIns="0" anchor="t" anchorCtr="0">
            <a:spAutoFit/>
          </a:bodyPr>
          <a:lstStyle/>
          <a:p>
            <a:pPr marL="299085" marR="0" lvl="0" indent="-287019" algn="l" rtl="0">
              <a:lnSpc>
                <a:spcPct val="100000"/>
              </a:lnSpc>
              <a:spcBef>
                <a:spcPts val="0"/>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Nodes</a:t>
            </a:r>
            <a:endParaRPr sz="1800">
              <a:solidFill>
                <a:schemeClr val="dk1"/>
              </a:solidFill>
              <a:latin typeface="Calibri"/>
              <a:ea typeface="Calibri"/>
              <a:cs typeface="Calibri"/>
              <a:sym typeface="Calibri"/>
            </a:endParaRPr>
          </a:p>
          <a:p>
            <a:pPr marL="299085" marR="0" lvl="0" indent="-287019" algn="l" rtl="0">
              <a:lnSpc>
                <a:spcPct val="100000"/>
              </a:lnSpc>
              <a:spcBef>
                <a:spcPts val="385"/>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States</a:t>
            </a:r>
            <a:endParaRPr sz="1800">
              <a:solidFill>
                <a:schemeClr val="dk1"/>
              </a:solidFill>
              <a:latin typeface="Calibri"/>
              <a:ea typeface="Calibri"/>
              <a:cs typeface="Calibri"/>
              <a:sym typeface="Calibri"/>
            </a:endParaRPr>
          </a:p>
          <a:p>
            <a:pPr marL="299085" marR="0" lvl="0" indent="-287019" algn="l" rtl="0">
              <a:lnSpc>
                <a:spcPct val="100000"/>
              </a:lnSpc>
              <a:spcBef>
                <a:spcPts val="409"/>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Frontier | Fringes</a:t>
            </a:r>
            <a:endParaRPr sz="1800">
              <a:solidFill>
                <a:schemeClr val="dk1"/>
              </a:solidFill>
              <a:latin typeface="Calibri"/>
              <a:ea typeface="Calibri"/>
              <a:cs typeface="Calibri"/>
              <a:sym typeface="Calibri"/>
            </a:endParaRPr>
          </a:p>
          <a:p>
            <a:pPr marL="299085" marR="0" lvl="0" indent="-287019" algn="l" rtl="0">
              <a:lnSpc>
                <a:spcPct val="100000"/>
              </a:lnSpc>
              <a:spcBef>
                <a:spcPts val="405"/>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Search Strategy : LIFO | FIFO | Priority Queue</a:t>
            </a:r>
            <a:endParaRPr sz="1800">
              <a:solidFill>
                <a:schemeClr val="dk1"/>
              </a:solidFill>
              <a:latin typeface="Calibri"/>
              <a:ea typeface="Calibri"/>
              <a:cs typeface="Calibri"/>
              <a:sym typeface="Calibri"/>
            </a:endParaRPr>
          </a:p>
          <a:p>
            <a:pPr marL="299085" marR="0" lvl="0" indent="-287019" algn="l" rtl="0">
              <a:lnSpc>
                <a:spcPct val="100000"/>
              </a:lnSpc>
              <a:spcBef>
                <a:spcPts val="390"/>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Performance Metrics</a:t>
            </a:r>
            <a:endParaRPr sz="1800">
              <a:solidFill>
                <a:schemeClr val="dk1"/>
              </a:solidFill>
              <a:latin typeface="Calibri"/>
              <a:ea typeface="Calibri"/>
              <a:cs typeface="Calibri"/>
              <a:sym typeface="Calibri"/>
            </a:endParaRPr>
          </a:p>
        </p:txBody>
      </p:sp>
      <p:sp>
        <p:nvSpPr>
          <p:cNvPr id="1082" name="Google Shape;1082;p30"/>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
        <p:nvSpPr>
          <p:cNvPr id="1083" name="Google Shape;1083;p30"/>
          <p:cNvSpPr txBox="1"/>
          <p:nvPr/>
        </p:nvSpPr>
        <p:spPr>
          <a:xfrm>
            <a:off x="383540" y="3418458"/>
            <a:ext cx="3465829" cy="2950210"/>
          </a:xfrm>
          <a:prstGeom prst="rect">
            <a:avLst/>
          </a:prstGeom>
          <a:noFill/>
          <a:ln>
            <a:noFill/>
          </a:ln>
        </p:spPr>
        <p:txBody>
          <a:bodyPr spcFirstLastPara="1" wrap="square" lIns="0" tIns="61575" rIns="0" bIns="0" anchor="t" anchorCtr="0">
            <a:spAutoFit/>
          </a:bodyPr>
          <a:lstStyle/>
          <a:p>
            <a:pPr marL="1814195" marR="0" lvl="0" indent="-287020" algn="l" rtl="0">
              <a:lnSpc>
                <a:spcPct val="100000"/>
              </a:lnSpc>
              <a:spcBef>
                <a:spcPts val="0"/>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Completeness</a:t>
            </a:r>
            <a:endParaRPr sz="1800">
              <a:solidFill>
                <a:schemeClr val="dk1"/>
              </a:solidFill>
              <a:latin typeface="Calibri"/>
              <a:ea typeface="Calibri"/>
              <a:cs typeface="Calibri"/>
              <a:sym typeface="Calibri"/>
            </a:endParaRPr>
          </a:p>
          <a:p>
            <a:pPr marL="1814195" marR="0" lvl="0" indent="-287020" algn="l" rtl="0">
              <a:lnSpc>
                <a:spcPct val="100000"/>
              </a:lnSpc>
              <a:spcBef>
                <a:spcPts val="380"/>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Optimality</a:t>
            </a:r>
            <a:endParaRPr sz="1800">
              <a:solidFill>
                <a:schemeClr val="dk1"/>
              </a:solidFill>
              <a:latin typeface="Calibri"/>
              <a:ea typeface="Calibri"/>
              <a:cs typeface="Calibri"/>
              <a:sym typeface="Calibri"/>
            </a:endParaRPr>
          </a:p>
          <a:p>
            <a:pPr marL="1814195" marR="0" lvl="0" indent="-287020" algn="l" rtl="0">
              <a:lnSpc>
                <a:spcPct val="100000"/>
              </a:lnSpc>
              <a:spcBef>
                <a:spcPts val="409"/>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Time Complexity</a:t>
            </a:r>
            <a:endParaRPr sz="1800">
              <a:solidFill>
                <a:schemeClr val="dk1"/>
              </a:solidFill>
              <a:latin typeface="Calibri"/>
              <a:ea typeface="Calibri"/>
              <a:cs typeface="Calibri"/>
              <a:sym typeface="Calibri"/>
            </a:endParaRPr>
          </a:p>
          <a:p>
            <a:pPr marL="1814195" marR="0" lvl="0" indent="-287020" algn="l" rtl="0">
              <a:lnSpc>
                <a:spcPct val="100000"/>
              </a:lnSpc>
              <a:spcBef>
                <a:spcPts val="409"/>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Space Complexity</a:t>
            </a:r>
            <a:endParaRPr sz="1800">
              <a:solidFill>
                <a:schemeClr val="dk1"/>
              </a:solidFill>
              <a:latin typeface="Calibri"/>
              <a:ea typeface="Calibri"/>
              <a:cs typeface="Calibri"/>
              <a:sym typeface="Calibri"/>
            </a:endParaRPr>
          </a:p>
          <a:p>
            <a:pPr marL="299085" marR="0" lvl="0" indent="-287019" algn="l" rtl="0">
              <a:lnSpc>
                <a:spcPct val="100000"/>
              </a:lnSpc>
              <a:spcBef>
                <a:spcPts val="385"/>
              </a:spcBef>
              <a:spcAft>
                <a:spcPts val="0"/>
              </a:spcAft>
              <a:buClr>
                <a:srgbClr val="0F1141"/>
              </a:buClr>
              <a:buSzPts val="1800"/>
              <a:buFont typeface="Quattrocento Sans"/>
              <a:buChar char="⮚"/>
            </a:pPr>
            <a:r>
              <a:rPr lang="en-US" sz="1800">
                <a:solidFill>
                  <a:schemeClr val="dk1"/>
                </a:solidFill>
                <a:latin typeface="Calibri"/>
                <a:ea typeface="Calibri"/>
                <a:cs typeface="Calibri"/>
                <a:sym typeface="Calibri"/>
              </a:rPr>
              <a:t>Algorithm Terminology</a:t>
            </a:r>
            <a:endParaRPr sz="1800">
              <a:solidFill>
                <a:schemeClr val="dk1"/>
              </a:solidFill>
              <a:latin typeface="Calibri"/>
              <a:ea typeface="Calibri"/>
              <a:cs typeface="Calibri"/>
              <a:sym typeface="Calibri"/>
            </a:endParaRPr>
          </a:p>
          <a:p>
            <a:pPr marL="1049655" marR="0" lvl="1" indent="-122555" algn="l" rtl="0">
              <a:lnSpc>
                <a:spcPct val="100000"/>
              </a:lnSpc>
              <a:spcBef>
                <a:spcPts val="409"/>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d Depth of a node</a:t>
            </a:r>
            <a:endParaRPr sz="1800" b="0" i="0" u="none" strike="noStrike" cap="none">
              <a:solidFill>
                <a:schemeClr val="dk1"/>
              </a:solidFill>
              <a:latin typeface="Calibri"/>
              <a:ea typeface="Calibri"/>
              <a:cs typeface="Calibri"/>
              <a:sym typeface="Calibri"/>
            </a:endParaRPr>
          </a:p>
          <a:p>
            <a:pPr marL="1049655" marR="0" lvl="1" indent="-122555" algn="l" rtl="0">
              <a:lnSpc>
                <a:spcPct val="100000"/>
              </a:lnSpc>
              <a:spcBef>
                <a:spcPts val="409"/>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b Branching factor</a:t>
            </a:r>
            <a:endParaRPr sz="1800" b="0" i="0" u="none" strike="noStrike" cap="none">
              <a:solidFill>
                <a:schemeClr val="dk1"/>
              </a:solidFill>
              <a:latin typeface="Calibri"/>
              <a:ea typeface="Calibri"/>
              <a:cs typeface="Calibri"/>
              <a:sym typeface="Calibri"/>
            </a:endParaRPr>
          </a:p>
          <a:p>
            <a:pPr marL="1049655" marR="0" lvl="1" indent="-122555" algn="l" rtl="0">
              <a:lnSpc>
                <a:spcPct val="100000"/>
              </a:lnSpc>
              <a:spcBef>
                <a:spcPts val="385"/>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n – nodes</a:t>
            </a:r>
            <a:endParaRPr sz="1800" b="0" i="0" u="none" strike="noStrike" cap="none">
              <a:solidFill>
                <a:schemeClr val="dk1"/>
              </a:solidFill>
              <a:latin typeface="Calibri"/>
              <a:ea typeface="Calibri"/>
              <a:cs typeface="Calibri"/>
              <a:sym typeface="Calibri"/>
            </a:endParaRPr>
          </a:p>
          <a:p>
            <a:pPr marL="1049655" marR="0" lvl="1" indent="-122555" algn="l" rtl="0">
              <a:lnSpc>
                <a:spcPct val="100000"/>
              </a:lnSpc>
              <a:spcBef>
                <a:spcPts val="409"/>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l – level of a node</a:t>
            </a:r>
            <a:endParaRPr sz="1800" b="0" i="0" u="none" strike="noStrike" cap="none">
              <a:solidFill>
                <a:schemeClr val="dk1"/>
              </a:solidFill>
              <a:latin typeface="Calibri"/>
              <a:ea typeface="Calibri"/>
              <a:cs typeface="Calibri"/>
              <a:sym typeface="Calibri"/>
            </a:endParaRPr>
          </a:p>
        </p:txBody>
      </p:sp>
      <p:sp>
        <p:nvSpPr>
          <p:cNvPr id="1084" name="Google Shape;1084;p30"/>
          <p:cNvSpPr txBox="1"/>
          <p:nvPr/>
        </p:nvSpPr>
        <p:spPr>
          <a:xfrm>
            <a:off x="4042664" y="5040376"/>
            <a:ext cx="2406015" cy="1327785"/>
          </a:xfrm>
          <a:prstGeom prst="rect">
            <a:avLst/>
          </a:prstGeom>
          <a:noFill/>
          <a:ln>
            <a:noFill/>
          </a:ln>
        </p:spPr>
        <p:txBody>
          <a:bodyPr spcFirstLastPara="1" wrap="square" lIns="0" tIns="64750" rIns="0" bIns="0" anchor="t" anchorCtr="0">
            <a:spAutoFit/>
          </a:bodyPr>
          <a:lstStyle/>
          <a:p>
            <a:pPr marL="134620" marR="0" lvl="0" indent="-121920" algn="l" rtl="0">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m – maximum</a:t>
            </a:r>
            <a:endParaRPr sz="1800">
              <a:solidFill>
                <a:schemeClr val="dk1"/>
              </a:solidFill>
              <a:latin typeface="Calibri"/>
              <a:ea typeface="Calibri"/>
              <a:cs typeface="Calibri"/>
              <a:sym typeface="Calibri"/>
            </a:endParaRPr>
          </a:p>
          <a:p>
            <a:pPr marL="134620" marR="0" lvl="0" indent="-121920" algn="l" rtl="0">
              <a:lnSpc>
                <a:spcPct val="100000"/>
              </a:lnSpc>
              <a:spcBef>
                <a:spcPts val="409"/>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C* - Optimal Cost</a:t>
            </a:r>
            <a:endParaRPr sz="1800">
              <a:solidFill>
                <a:schemeClr val="dk1"/>
              </a:solidFill>
              <a:latin typeface="Calibri"/>
              <a:ea typeface="Calibri"/>
              <a:cs typeface="Calibri"/>
              <a:sym typeface="Calibri"/>
            </a:endParaRPr>
          </a:p>
          <a:p>
            <a:pPr marL="134620" marR="0" lvl="0" indent="-121920" algn="l" rtl="0">
              <a:lnSpc>
                <a:spcPct val="100000"/>
              </a:lnSpc>
              <a:spcBef>
                <a:spcPts val="38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E – least Cost</a:t>
            </a:r>
            <a:endParaRPr sz="1800">
              <a:solidFill>
                <a:schemeClr val="dk1"/>
              </a:solidFill>
              <a:latin typeface="Calibri"/>
              <a:ea typeface="Calibri"/>
              <a:cs typeface="Calibri"/>
              <a:sym typeface="Calibri"/>
            </a:endParaRPr>
          </a:p>
          <a:p>
            <a:pPr marL="134620" marR="0" lvl="0" indent="-121920" algn="l" rtl="0">
              <a:lnSpc>
                <a:spcPct val="100000"/>
              </a:lnSpc>
              <a:spcBef>
                <a:spcPts val="414"/>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 –total node generated</a:t>
            </a:r>
            <a:endParaRPr sz="1800">
              <a:solidFill>
                <a:schemeClr val="dk1"/>
              </a:solidFill>
              <a:latin typeface="Calibri"/>
              <a:ea typeface="Calibri"/>
              <a:cs typeface="Calibri"/>
              <a:sym typeface="Calibri"/>
            </a:endParaRPr>
          </a:p>
        </p:txBody>
      </p:sp>
      <p:sp>
        <p:nvSpPr>
          <p:cNvPr id="1085" name="Google Shape;1085;p30"/>
          <p:cNvSpPr txBox="1">
            <a:spLocks noGrp="1"/>
          </p:cNvSpPr>
          <p:nvPr>
            <p:ph type="title"/>
          </p:nvPr>
        </p:nvSpPr>
        <p:spPr>
          <a:xfrm>
            <a:off x="383540" y="543509"/>
            <a:ext cx="3703320"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C00000"/>
                </a:solidFill>
                <a:latin typeface="Calibri"/>
                <a:ea typeface="Calibri"/>
                <a:cs typeface="Calibri"/>
                <a:sym typeface="Calibri"/>
              </a:rPr>
              <a:t>Terminologies – Learnt Today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pic>
        <p:nvPicPr>
          <p:cNvPr id="1090" name="Google Shape;1090;p31"/>
          <p:cNvPicPr preferRelativeResize="0"/>
          <p:nvPr/>
        </p:nvPicPr>
        <p:blipFill rotWithShape="1">
          <a:blip r:embed="rId3">
            <a:alphaModFix/>
          </a:blip>
          <a:srcRect/>
          <a:stretch/>
        </p:blipFill>
        <p:spPr>
          <a:xfrm>
            <a:off x="6629400" y="0"/>
            <a:ext cx="2191511" cy="691896"/>
          </a:xfrm>
          <a:prstGeom prst="rect">
            <a:avLst/>
          </a:prstGeom>
          <a:noFill/>
          <a:ln>
            <a:noFill/>
          </a:ln>
        </p:spPr>
      </p:pic>
      <p:grpSp>
        <p:nvGrpSpPr>
          <p:cNvPr id="1091" name="Google Shape;1091;p31"/>
          <p:cNvGrpSpPr/>
          <p:nvPr/>
        </p:nvGrpSpPr>
        <p:grpSpPr>
          <a:xfrm>
            <a:off x="2133600" y="6553200"/>
            <a:ext cx="7010908" cy="45720"/>
            <a:chOff x="2133600" y="6553200"/>
            <a:chExt cx="7010908" cy="45720"/>
          </a:xfrm>
        </p:grpSpPr>
        <p:sp>
          <p:nvSpPr>
            <p:cNvPr id="1092" name="Google Shape;1092;p31"/>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3" name="Google Shape;1093;p31"/>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4" name="Google Shape;1094;p31"/>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95" name="Google Shape;1095;p31"/>
          <p:cNvGrpSpPr/>
          <p:nvPr/>
        </p:nvGrpSpPr>
        <p:grpSpPr>
          <a:xfrm>
            <a:off x="0" y="1295400"/>
            <a:ext cx="7010908" cy="45720"/>
            <a:chOff x="0" y="1295400"/>
            <a:chExt cx="7010908" cy="45720"/>
          </a:xfrm>
        </p:grpSpPr>
        <p:sp>
          <p:nvSpPr>
            <p:cNvPr id="1096" name="Google Shape;1096;p31"/>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31"/>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8" name="Google Shape;1098;p31"/>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9" name="Google Shape;1099;p31"/>
          <p:cNvSpPr txBox="1">
            <a:spLocks noGrp="1"/>
          </p:cNvSpPr>
          <p:nvPr>
            <p:ph type="title"/>
          </p:nvPr>
        </p:nvSpPr>
        <p:spPr>
          <a:xfrm>
            <a:off x="673404" y="3657600"/>
            <a:ext cx="6337504" cy="51244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200">
                <a:solidFill>
                  <a:srgbClr val="7030A0"/>
                </a:solidFill>
              </a:rPr>
              <a:t>Tree Search Vs Graph Search</a:t>
            </a:r>
            <a:endParaRPr sz="3200">
              <a:solidFill>
                <a:srgbClr val="7030A0"/>
              </a:solidFill>
            </a:endParaRPr>
          </a:p>
        </p:txBody>
      </p:sp>
      <p:sp>
        <p:nvSpPr>
          <p:cNvPr id="1100" name="Google Shape;1100;p31"/>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grpSp>
        <p:nvGrpSpPr>
          <p:cNvPr id="1105" name="Google Shape;1105;p32"/>
          <p:cNvGrpSpPr/>
          <p:nvPr/>
        </p:nvGrpSpPr>
        <p:grpSpPr>
          <a:xfrm>
            <a:off x="2133600" y="6553200"/>
            <a:ext cx="7010908" cy="45720"/>
            <a:chOff x="2133600" y="6553200"/>
            <a:chExt cx="7010908" cy="45720"/>
          </a:xfrm>
        </p:grpSpPr>
        <p:sp>
          <p:nvSpPr>
            <p:cNvPr id="1106" name="Google Shape;1106;p32"/>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7" name="Google Shape;1107;p32"/>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8" name="Google Shape;1108;p32"/>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09" name="Google Shape;1109;p32"/>
          <p:cNvGrpSpPr/>
          <p:nvPr/>
        </p:nvGrpSpPr>
        <p:grpSpPr>
          <a:xfrm>
            <a:off x="0" y="1295400"/>
            <a:ext cx="7010908" cy="45720"/>
            <a:chOff x="0" y="1295400"/>
            <a:chExt cx="7010908" cy="45720"/>
          </a:xfrm>
        </p:grpSpPr>
        <p:sp>
          <p:nvSpPr>
            <p:cNvPr id="1110" name="Google Shape;1110;p32"/>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1" name="Google Shape;1111;p32"/>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2" name="Google Shape;1112;p32"/>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3" name="Google Shape;1113;p32"/>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4" name="Google Shape;1114;p32"/>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5" name="Google Shape;1115;p32"/>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116" name="Google Shape;1116;p32"/>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117" name="Google Shape;1117;p32"/>
          <p:cNvGrpSpPr/>
          <p:nvPr/>
        </p:nvGrpSpPr>
        <p:grpSpPr>
          <a:xfrm>
            <a:off x="2084832" y="6550152"/>
            <a:ext cx="7059676" cy="48895"/>
            <a:chOff x="2084832" y="6550152"/>
            <a:chExt cx="7059676" cy="48895"/>
          </a:xfrm>
        </p:grpSpPr>
        <p:sp>
          <p:nvSpPr>
            <p:cNvPr id="1118" name="Google Shape;1118;p32"/>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9" name="Google Shape;1119;p32"/>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0" name="Google Shape;1120;p32"/>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1" name="Google Shape;1121;p32"/>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2" name="Google Shape;1122;p32"/>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3" name="Google Shape;1123;p32"/>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124" name="Google Shape;1124;p32"/>
          <p:cNvPicPr preferRelativeResize="0"/>
          <p:nvPr/>
        </p:nvPicPr>
        <p:blipFill rotWithShape="1">
          <a:blip r:embed="rId4">
            <a:alphaModFix/>
          </a:blip>
          <a:srcRect/>
          <a:stretch/>
        </p:blipFill>
        <p:spPr>
          <a:xfrm>
            <a:off x="757744" y="1570608"/>
            <a:ext cx="6445705" cy="4592248"/>
          </a:xfrm>
          <a:prstGeom prst="rect">
            <a:avLst/>
          </a:prstGeom>
          <a:noFill/>
          <a:ln>
            <a:noFill/>
          </a:ln>
        </p:spPr>
      </p:pic>
      <p:sp>
        <p:nvSpPr>
          <p:cNvPr id="1125" name="Google Shape;1125;p32"/>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grpSp>
        <p:nvGrpSpPr>
          <p:cNvPr id="1130" name="Google Shape;1130;p33"/>
          <p:cNvGrpSpPr/>
          <p:nvPr/>
        </p:nvGrpSpPr>
        <p:grpSpPr>
          <a:xfrm>
            <a:off x="2133600" y="6553200"/>
            <a:ext cx="7010908" cy="45720"/>
            <a:chOff x="2133600" y="6553200"/>
            <a:chExt cx="7010908" cy="45720"/>
          </a:xfrm>
        </p:grpSpPr>
        <p:sp>
          <p:nvSpPr>
            <p:cNvPr id="1131" name="Google Shape;1131;p33"/>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2" name="Google Shape;1132;p33"/>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3" name="Google Shape;1133;p33"/>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34" name="Google Shape;1134;p33"/>
          <p:cNvGrpSpPr/>
          <p:nvPr/>
        </p:nvGrpSpPr>
        <p:grpSpPr>
          <a:xfrm>
            <a:off x="0" y="1295400"/>
            <a:ext cx="7010908" cy="45720"/>
            <a:chOff x="0" y="1295400"/>
            <a:chExt cx="7010908" cy="45720"/>
          </a:xfrm>
        </p:grpSpPr>
        <p:sp>
          <p:nvSpPr>
            <p:cNvPr id="1135" name="Google Shape;1135;p33"/>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6" name="Google Shape;1136;p33"/>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7" name="Google Shape;1137;p33"/>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8" name="Google Shape;1138;p33"/>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9" name="Google Shape;1139;p33"/>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0" name="Google Shape;1140;p33"/>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141" name="Google Shape;1141;p33"/>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142" name="Google Shape;1142;p33"/>
          <p:cNvGrpSpPr/>
          <p:nvPr/>
        </p:nvGrpSpPr>
        <p:grpSpPr>
          <a:xfrm>
            <a:off x="2084832" y="6550152"/>
            <a:ext cx="7059676" cy="48895"/>
            <a:chOff x="2084832" y="6550152"/>
            <a:chExt cx="7059676" cy="48895"/>
          </a:xfrm>
        </p:grpSpPr>
        <p:sp>
          <p:nvSpPr>
            <p:cNvPr id="1143" name="Google Shape;1143;p33"/>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4" name="Google Shape;1144;p33"/>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5" name="Google Shape;1145;p33"/>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6" name="Google Shape;1146;p33"/>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7" name="Google Shape;1147;p33"/>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8" name="Google Shape;1148;p33"/>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49" name="Google Shape;1149;p33"/>
          <p:cNvSpPr txBox="1"/>
          <p:nvPr/>
        </p:nvSpPr>
        <p:spPr>
          <a:xfrm>
            <a:off x="383540" y="1573529"/>
            <a:ext cx="28479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For each node n of the tree,</a:t>
            </a:r>
            <a:endParaRPr sz="1800">
              <a:solidFill>
                <a:schemeClr val="dk1"/>
              </a:solidFill>
              <a:latin typeface="Arial"/>
              <a:ea typeface="Arial"/>
              <a:cs typeface="Arial"/>
              <a:sym typeface="Arial"/>
            </a:endParaRPr>
          </a:p>
        </p:txBody>
      </p:sp>
      <p:sp>
        <p:nvSpPr>
          <p:cNvPr id="1150" name="Google Shape;1150;p33"/>
          <p:cNvSpPr txBox="1"/>
          <p:nvPr/>
        </p:nvSpPr>
        <p:spPr>
          <a:xfrm>
            <a:off x="758748" y="1844234"/>
            <a:ext cx="1164590" cy="1005205"/>
          </a:xfrm>
          <a:prstGeom prst="rect">
            <a:avLst/>
          </a:prstGeom>
          <a:noFill/>
          <a:ln>
            <a:noFill/>
          </a:ln>
        </p:spPr>
        <p:txBody>
          <a:bodyPr spcFirstLastPara="1" wrap="square" lIns="0" tIns="13325" rIns="0" bIns="0" anchor="t" anchorCtr="0">
            <a:spAutoFit/>
          </a:bodyPr>
          <a:lstStyle/>
          <a:p>
            <a:pPr marL="12700" marR="5080" lvl="0" indent="0" algn="l" rtl="0">
              <a:lnSpc>
                <a:spcPct val="118900"/>
              </a:lnSpc>
              <a:spcBef>
                <a:spcPts val="0"/>
              </a:spcBef>
              <a:spcAft>
                <a:spcPts val="0"/>
              </a:spcAft>
              <a:buNone/>
            </a:pPr>
            <a:r>
              <a:rPr lang="en-US" sz="1800" b="1">
                <a:solidFill>
                  <a:schemeClr val="dk1"/>
                </a:solidFill>
                <a:latin typeface="Arial"/>
                <a:ea typeface="Arial"/>
                <a:cs typeface="Arial"/>
                <a:sym typeface="Arial"/>
              </a:rPr>
              <a:t>n.STATE  n.PARENT  n.ACTION</a:t>
            </a:r>
            <a:endParaRPr sz="1800">
              <a:solidFill>
                <a:schemeClr val="dk1"/>
              </a:solidFill>
              <a:latin typeface="Arial"/>
              <a:ea typeface="Arial"/>
              <a:cs typeface="Arial"/>
              <a:sym typeface="Arial"/>
            </a:endParaRPr>
          </a:p>
        </p:txBody>
      </p:sp>
      <p:sp>
        <p:nvSpPr>
          <p:cNvPr id="1151" name="Google Shape;1151;p33"/>
          <p:cNvSpPr txBox="1"/>
          <p:nvPr/>
        </p:nvSpPr>
        <p:spPr>
          <a:xfrm>
            <a:off x="2213229" y="1844234"/>
            <a:ext cx="5989320" cy="1005205"/>
          </a:xfrm>
          <a:prstGeom prst="rect">
            <a:avLst/>
          </a:prstGeom>
          <a:noFill/>
          <a:ln>
            <a:noFill/>
          </a:ln>
        </p:spPr>
        <p:txBody>
          <a:bodyPr spcFirstLastPara="1" wrap="square" lIns="0" tIns="6475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 the state in the state space to which node corresponds</a:t>
            </a:r>
            <a:endParaRPr sz="1800">
              <a:solidFill>
                <a:schemeClr val="dk1"/>
              </a:solidFill>
              <a:latin typeface="Arial"/>
              <a:ea typeface="Arial"/>
              <a:cs typeface="Arial"/>
              <a:sym typeface="Arial"/>
            </a:endParaRPr>
          </a:p>
          <a:p>
            <a:pPr marL="12700" marR="0" lvl="0" indent="0" algn="l" rtl="0">
              <a:lnSpc>
                <a:spcPct val="100000"/>
              </a:lnSpc>
              <a:spcBef>
                <a:spcPts val="409"/>
              </a:spcBef>
              <a:spcAft>
                <a:spcPts val="0"/>
              </a:spcAft>
              <a:buNone/>
            </a:pPr>
            <a:r>
              <a:rPr lang="en-US" sz="1800">
                <a:solidFill>
                  <a:schemeClr val="dk1"/>
                </a:solidFill>
                <a:latin typeface="Arial"/>
                <a:ea typeface="Arial"/>
                <a:cs typeface="Arial"/>
                <a:sym typeface="Arial"/>
              </a:rPr>
              <a:t>: the node in the search tree that generated this node</a:t>
            </a:r>
            <a:endParaRPr sz="1800">
              <a:solidFill>
                <a:schemeClr val="dk1"/>
              </a:solidFill>
              <a:latin typeface="Arial"/>
              <a:ea typeface="Arial"/>
              <a:cs typeface="Arial"/>
              <a:sym typeface="Arial"/>
            </a:endParaRPr>
          </a:p>
          <a:p>
            <a:pPr marL="12700" marR="0" lvl="0" indent="0" algn="l" rtl="0">
              <a:lnSpc>
                <a:spcPct val="100000"/>
              </a:lnSpc>
              <a:spcBef>
                <a:spcPts val="409"/>
              </a:spcBef>
              <a:spcAft>
                <a:spcPts val="0"/>
              </a:spcAft>
              <a:buNone/>
            </a:pPr>
            <a:r>
              <a:rPr lang="en-US" sz="1800">
                <a:solidFill>
                  <a:schemeClr val="dk1"/>
                </a:solidFill>
                <a:latin typeface="Arial"/>
                <a:ea typeface="Arial"/>
                <a:cs typeface="Arial"/>
                <a:sym typeface="Arial"/>
              </a:rPr>
              <a:t>: the action that was applied to parent to generate the node</a:t>
            </a:r>
            <a:endParaRPr sz="1800">
              <a:solidFill>
                <a:schemeClr val="dk1"/>
              </a:solidFill>
              <a:latin typeface="Arial"/>
              <a:ea typeface="Arial"/>
              <a:cs typeface="Arial"/>
              <a:sym typeface="Arial"/>
            </a:endParaRPr>
          </a:p>
        </p:txBody>
      </p:sp>
      <p:sp>
        <p:nvSpPr>
          <p:cNvPr id="1152" name="Google Shape;1152;p33"/>
          <p:cNvSpPr txBox="1"/>
          <p:nvPr/>
        </p:nvSpPr>
        <p:spPr>
          <a:xfrm>
            <a:off x="758748" y="2872485"/>
            <a:ext cx="8165465" cy="574040"/>
          </a:xfrm>
          <a:prstGeom prst="rect">
            <a:avLst/>
          </a:prstGeom>
          <a:noFill/>
          <a:ln>
            <a:noFill/>
          </a:ln>
        </p:spPr>
        <p:txBody>
          <a:bodyPr spcFirstLastPara="1" wrap="square" lIns="0" tIns="12700" rIns="0" bIns="0" anchor="t" anchorCtr="0">
            <a:spAutoFit/>
          </a:bodyPr>
          <a:lstStyle/>
          <a:p>
            <a:pPr marL="356870" marR="5080" lvl="0" indent="-344805" algn="l" rtl="0">
              <a:lnSpc>
                <a:spcPct val="100000"/>
              </a:lnSpc>
              <a:spcBef>
                <a:spcPts val="0"/>
              </a:spcBef>
              <a:spcAft>
                <a:spcPts val="0"/>
              </a:spcAft>
              <a:buNone/>
            </a:pPr>
            <a:r>
              <a:rPr lang="en-US" sz="1800" b="1">
                <a:solidFill>
                  <a:schemeClr val="dk1"/>
                </a:solidFill>
                <a:latin typeface="Arial"/>
                <a:ea typeface="Arial"/>
                <a:cs typeface="Arial"/>
                <a:sym typeface="Arial"/>
              </a:rPr>
              <a:t>n.PATH-COST	</a:t>
            </a:r>
            <a:r>
              <a:rPr lang="en-US" sz="1800">
                <a:solidFill>
                  <a:schemeClr val="dk1"/>
                </a:solidFill>
                <a:latin typeface="Arial"/>
                <a:ea typeface="Arial"/>
                <a:cs typeface="Arial"/>
                <a:sym typeface="Arial"/>
              </a:rPr>
              <a:t>: the cost, denoted by g(n), of the path from initial state to  node</a:t>
            </a:r>
            <a:endParaRPr sz="1800">
              <a:solidFill>
                <a:schemeClr val="dk1"/>
              </a:solidFill>
              <a:latin typeface="Arial"/>
              <a:ea typeface="Arial"/>
              <a:cs typeface="Arial"/>
              <a:sym typeface="Arial"/>
            </a:endParaRPr>
          </a:p>
        </p:txBody>
      </p:sp>
      <p:sp>
        <p:nvSpPr>
          <p:cNvPr id="1153" name="Google Shape;1153;p33"/>
          <p:cNvSpPr txBox="1">
            <a:spLocks noGrp="1"/>
          </p:cNvSpPr>
          <p:nvPr>
            <p:ph type="title"/>
          </p:nvPr>
        </p:nvSpPr>
        <p:spPr>
          <a:xfrm>
            <a:off x="383540" y="275590"/>
            <a:ext cx="104711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00000"/>
                </a:solidFill>
                <a:latin typeface="Arial"/>
                <a:ea typeface="Arial"/>
                <a:cs typeface="Arial"/>
                <a:sym typeface="Arial"/>
              </a:rPr>
              <a:t>Search</a:t>
            </a:r>
            <a:endParaRPr sz="2400">
              <a:latin typeface="Arial"/>
              <a:ea typeface="Arial"/>
              <a:cs typeface="Arial"/>
              <a:sym typeface="Arial"/>
            </a:endParaRPr>
          </a:p>
        </p:txBody>
      </p:sp>
      <p:sp>
        <p:nvSpPr>
          <p:cNvPr id="1154" name="Google Shape;1154;p33"/>
          <p:cNvSpPr txBox="1"/>
          <p:nvPr/>
        </p:nvSpPr>
        <p:spPr>
          <a:xfrm>
            <a:off x="4606544" y="845947"/>
            <a:ext cx="1944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b="1">
                <a:solidFill>
                  <a:srgbClr val="996600"/>
                </a:solidFill>
                <a:latin typeface="Arial"/>
                <a:ea typeface="Arial"/>
                <a:cs typeface="Arial"/>
                <a:sym typeface="Arial"/>
              </a:rPr>
              <a:t>Coding Aspects</a:t>
            </a:r>
            <a:endParaRPr sz="2000">
              <a:solidFill>
                <a:schemeClr val="dk1"/>
              </a:solidFill>
              <a:latin typeface="Arial"/>
              <a:ea typeface="Arial"/>
              <a:cs typeface="Arial"/>
              <a:sym typeface="Arial"/>
            </a:endParaRPr>
          </a:p>
        </p:txBody>
      </p:sp>
      <p:pic>
        <p:nvPicPr>
          <p:cNvPr id="1155" name="Google Shape;1155;p33"/>
          <p:cNvPicPr preferRelativeResize="0"/>
          <p:nvPr/>
        </p:nvPicPr>
        <p:blipFill rotWithShape="1">
          <a:blip r:embed="rId4">
            <a:alphaModFix/>
          </a:blip>
          <a:srcRect/>
          <a:stretch/>
        </p:blipFill>
        <p:spPr>
          <a:xfrm>
            <a:off x="549086" y="3715277"/>
            <a:ext cx="3772977" cy="1897028"/>
          </a:xfrm>
          <a:prstGeom prst="rect">
            <a:avLst/>
          </a:prstGeom>
          <a:noFill/>
          <a:ln>
            <a:noFill/>
          </a:ln>
        </p:spPr>
      </p:pic>
      <p:pic>
        <p:nvPicPr>
          <p:cNvPr id="1156" name="Google Shape;1156;p33"/>
          <p:cNvPicPr preferRelativeResize="0"/>
          <p:nvPr/>
        </p:nvPicPr>
        <p:blipFill rotWithShape="1">
          <a:blip r:embed="rId5">
            <a:alphaModFix/>
          </a:blip>
          <a:srcRect/>
          <a:stretch/>
        </p:blipFill>
        <p:spPr>
          <a:xfrm>
            <a:off x="4986528" y="3718559"/>
            <a:ext cx="3357785" cy="1786899"/>
          </a:xfrm>
          <a:prstGeom prst="rect">
            <a:avLst/>
          </a:prstGeom>
          <a:noFill/>
          <a:ln>
            <a:noFill/>
          </a:ln>
        </p:spPr>
      </p:pic>
      <p:sp>
        <p:nvSpPr>
          <p:cNvPr id="1157" name="Google Shape;1157;p33"/>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grpSp>
        <p:nvGrpSpPr>
          <p:cNvPr id="1162" name="Google Shape;1162;p34"/>
          <p:cNvGrpSpPr/>
          <p:nvPr/>
        </p:nvGrpSpPr>
        <p:grpSpPr>
          <a:xfrm>
            <a:off x="2086355" y="6571488"/>
            <a:ext cx="7058025" cy="6096"/>
            <a:chOff x="2086355" y="6571488"/>
            <a:chExt cx="7058025" cy="6096"/>
          </a:xfrm>
        </p:grpSpPr>
        <p:sp>
          <p:nvSpPr>
            <p:cNvPr id="1163" name="Google Shape;1163;p34"/>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4" name="Google Shape;1164;p34"/>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5" name="Google Shape;1165;p34"/>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6" name="Google Shape;1166;p34"/>
            <p:cNvSpPr/>
            <p:nvPr/>
          </p:nvSpPr>
          <p:spPr>
            <a:xfrm>
              <a:off x="4495800" y="6577584"/>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7" name="Google Shape;1167;p34"/>
            <p:cNvSpPr/>
            <p:nvPr/>
          </p:nvSpPr>
          <p:spPr>
            <a:xfrm>
              <a:off x="2133599" y="6577584"/>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8" name="Google Shape;1168;p34"/>
            <p:cNvSpPr/>
            <p:nvPr/>
          </p:nvSpPr>
          <p:spPr>
            <a:xfrm>
              <a:off x="6815327" y="6577584"/>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69" name="Google Shape;1169;p34"/>
          <p:cNvGrpSpPr/>
          <p:nvPr/>
        </p:nvGrpSpPr>
        <p:grpSpPr>
          <a:xfrm>
            <a:off x="0" y="1295400"/>
            <a:ext cx="7010908" cy="48895"/>
            <a:chOff x="0" y="1295400"/>
            <a:chExt cx="7010908" cy="48895"/>
          </a:xfrm>
        </p:grpSpPr>
        <p:sp>
          <p:nvSpPr>
            <p:cNvPr id="1170" name="Google Shape;1170;p34"/>
            <p:cNvSpPr/>
            <p:nvPr/>
          </p:nvSpPr>
          <p:spPr>
            <a:xfrm>
              <a:off x="2362200" y="1295400"/>
              <a:ext cx="2328545" cy="48895"/>
            </a:xfrm>
            <a:custGeom>
              <a:avLst/>
              <a:gdLst/>
              <a:ahLst/>
              <a:cxnLst/>
              <a:rect l="l" t="t" r="r" b="b"/>
              <a:pathLst>
                <a:path w="2328545" h="48894" extrusionOk="0">
                  <a:moveTo>
                    <a:pt x="0" y="48768"/>
                  </a:moveTo>
                  <a:lnTo>
                    <a:pt x="2328417" y="48768"/>
                  </a:lnTo>
                  <a:lnTo>
                    <a:pt x="2328417" y="0"/>
                  </a:lnTo>
                  <a:lnTo>
                    <a:pt x="0" y="0"/>
                  </a:lnTo>
                  <a:lnTo>
                    <a:pt x="0" y="48768"/>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1" name="Google Shape;1171;p34"/>
            <p:cNvSpPr/>
            <p:nvPr/>
          </p:nvSpPr>
          <p:spPr>
            <a:xfrm>
              <a:off x="0" y="1295400"/>
              <a:ext cx="2362200" cy="48895"/>
            </a:xfrm>
            <a:custGeom>
              <a:avLst/>
              <a:gdLst/>
              <a:ahLst/>
              <a:cxnLst/>
              <a:rect l="l" t="t" r="r" b="b"/>
              <a:pathLst>
                <a:path w="2362200" h="48894" extrusionOk="0">
                  <a:moveTo>
                    <a:pt x="0" y="48768"/>
                  </a:moveTo>
                  <a:lnTo>
                    <a:pt x="2362200" y="48768"/>
                  </a:lnTo>
                  <a:lnTo>
                    <a:pt x="2362200" y="0"/>
                  </a:lnTo>
                  <a:lnTo>
                    <a:pt x="0" y="0"/>
                  </a:lnTo>
                  <a:lnTo>
                    <a:pt x="0" y="48768"/>
                  </a:lnTo>
                  <a:close/>
                </a:path>
              </a:pathLst>
            </a:custGeom>
            <a:solidFill>
              <a:srgbClr val="FBAE1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2" name="Google Shape;1172;p34"/>
            <p:cNvSpPr/>
            <p:nvPr/>
          </p:nvSpPr>
          <p:spPr>
            <a:xfrm>
              <a:off x="4681728" y="1295400"/>
              <a:ext cx="2328545" cy="48895"/>
            </a:xfrm>
            <a:custGeom>
              <a:avLst/>
              <a:gdLst/>
              <a:ahLst/>
              <a:cxnLst/>
              <a:rect l="l" t="t" r="r" b="b"/>
              <a:pathLst>
                <a:path w="2328545" h="48894" extrusionOk="0">
                  <a:moveTo>
                    <a:pt x="0" y="48768"/>
                  </a:moveTo>
                  <a:lnTo>
                    <a:pt x="2328291" y="48768"/>
                  </a:lnTo>
                  <a:lnTo>
                    <a:pt x="2328291" y="0"/>
                  </a:lnTo>
                  <a:lnTo>
                    <a:pt x="0" y="0"/>
                  </a:lnTo>
                  <a:lnTo>
                    <a:pt x="0" y="48768"/>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3" name="Google Shape;1173;p34"/>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4" name="Google Shape;1174;p34"/>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5" name="Google Shape;1175;p34"/>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176" name="Google Shape;1176;p34"/>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177" name="Google Shape;1177;p34"/>
          <p:cNvGrpSpPr/>
          <p:nvPr/>
        </p:nvGrpSpPr>
        <p:grpSpPr>
          <a:xfrm>
            <a:off x="2084832" y="6550152"/>
            <a:ext cx="7059676" cy="48895"/>
            <a:chOff x="2084832" y="6550152"/>
            <a:chExt cx="7059676" cy="48895"/>
          </a:xfrm>
        </p:grpSpPr>
        <p:sp>
          <p:nvSpPr>
            <p:cNvPr id="1178" name="Google Shape;1178;p34"/>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9" name="Google Shape;1179;p34"/>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0" name="Google Shape;1180;p34"/>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1" name="Google Shape;1181;p34"/>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2" name="Google Shape;1182;p34"/>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3" name="Google Shape;1183;p34"/>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84" name="Google Shape;1184;p34"/>
          <p:cNvSpPr txBox="1">
            <a:spLocks noGrp="1"/>
          </p:cNvSpPr>
          <p:nvPr>
            <p:ph type="title"/>
          </p:nvPr>
        </p:nvSpPr>
        <p:spPr>
          <a:xfrm>
            <a:off x="292100" y="522173"/>
            <a:ext cx="3320676"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C00000"/>
                </a:solidFill>
                <a:latin typeface="Calibri"/>
                <a:ea typeface="Calibri"/>
                <a:cs typeface="Calibri"/>
                <a:sym typeface="Calibri"/>
              </a:rPr>
              <a:t>Algorithm Tracing</a:t>
            </a:r>
            <a:endParaRPr sz="2400" dirty="0">
              <a:latin typeface="Calibri"/>
              <a:ea typeface="Calibri"/>
              <a:cs typeface="Calibri"/>
              <a:sym typeface="Calibri"/>
            </a:endParaRPr>
          </a:p>
        </p:txBody>
      </p:sp>
      <p:sp>
        <p:nvSpPr>
          <p:cNvPr id="1185" name="Google Shape;1185;p34"/>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graphicFrame>
        <p:nvGraphicFramePr>
          <p:cNvPr id="1186" name="Google Shape;1186;p34"/>
          <p:cNvGraphicFramePr/>
          <p:nvPr/>
        </p:nvGraphicFramePr>
        <p:xfrm>
          <a:off x="176529" y="2263139"/>
          <a:ext cx="6240775" cy="2837425"/>
        </p:xfrm>
        <a:graphic>
          <a:graphicData uri="http://schemas.openxmlformats.org/drawingml/2006/table">
            <a:tbl>
              <a:tblPr firstRow="1" bandRow="1">
                <a:noFill/>
                <a:tableStyleId>{71B110F3-4189-445C-A8C2-BBB07A15E8E9}</a:tableStyleId>
              </a:tblPr>
              <a:tblGrid>
                <a:gridCol w="609600">
                  <a:extLst>
                    <a:ext uri="{9D8B030D-6E8A-4147-A177-3AD203B41FA5}">
                      <a16:colId xmlns:a16="http://schemas.microsoft.com/office/drawing/2014/main" val="20000"/>
                    </a:ext>
                  </a:extLst>
                </a:gridCol>
                <a:gridCol w="4404350">
                  <a:extLst>
                    <a:ext uri="{9D8B030D-6E8A-4147-A177-3AD203B41FA5}">
                      <a16:colId xmlns:a16="http://schemas.microsoft.com/office/drawing/2014/main" val="20001"/>
                    </a:ext>
                  </a:extLst>
                </a:gridCol>
                <a:gridCol w="1226825">
                  <a:extLst>
                    <a:ext uri="{9D8B030D-6E8A-4147-A177-3AD203B41FA5}">
                      <a16:colId xmlns:a16="http://schemas.microsoft.com/office/drawing/2014/main" val="20002"/>
                    </a:ext>
                  </a:extLst>
                </a:gridCol>
              </a:tblGrid>
              <a:tr h="460375">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Iter</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Open List / Frontiers / Fringes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u="none" strike="noStrike" cap="none">
                          <a:latin typeface="Calibri"/>
                          <a:ea typeface="Calibri"/>
                          <a:cs typeface="Calibri"/>
                          <a:sym typeface="Calibri"/>
                        </a:rPr>
                        <a:t>Goal Test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0500">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6520" marR="0" lvl="0" indent="0" algn="l" rtl="0">
                        <a:lnSpc>
                          <a:spcPct val="100000"/>
                        </a:lnSpc>
                        <a:spcBef>
                          <a:spcPts val="0"/>
                        </a:spcBef>
                        <a:spcAft>
                          <a:spcPts val="0"/>
                        </a:spcAft>
                        <a:buNone/>
                      </a:pPr>
                      <a:r>
                        <a:rPr lang="en-US" sz="1400" u="none" strike="noStrike" cap="none">
                          <a:latin typeface="Arial"/>
                          <a:ea typeface="Arial"/>
                          <a:cs typeface="Arial"/>
                          <a:sym typeface="Arial"/>
                        </a:rPr>
                        <a:t>Fail on (1)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0500">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 3), (1 4), (1 2)</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6520" marR="0" lvl="0" indent="0" algn="l" rtl="0">
                        <a:lnSpc>
                          <a:spcPct val="100000"/>
                        </a:lnSpc>
                        <a:spcBef>
                          <a:spcPts val="0"/>
                        </a:spcBef>
                        <a:spcAft>
                          <a:spcPts val="0"/>
                        </a:spcAft>
                        <a:buNone/>
                      </a:pPr>
                      <a:r>
                        <a:rPr lang="en-US" sz="1400" u="none" strike="noStrike" cap="none">
                          <a:latin typeface="Arial"/>
                          <a:ea typeface="Arial"/>
                          <a:cs typeface="Arial"/>
                          <a:sym typeface="Arial"/>
                        </a:rPr>
                        <a:t>Fail on (1 3)</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0375">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0500">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5175">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187" name="Google Shape;1187;p34"/>
          <p:cNvSpPr txBox="1"/>
          <p:nvPr/>
        </p:nvSpPr>
        <p:spPr>
          <a:xfrm>
            <a:off x="743508" y="1479041"/>
            <a:ext cx="7764145" cy="5740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200">
                <a:solidFill>
                  <a:srgbClr val="FF0000"/>
                </a:solidFill>
                <a:latin typeface="Arial"/>
                <a:ea typeface="Arial"/>
                <a:cs typeface="Arial"/>
                <a:sym typeface="Arial"/>
              </a:rPr>
              <a:t>Students must follow this in the exams for all the search algorithms in addition to the search tree constructions. The  ordering of the Open Lists must be in consistent with the algorithm with a note on the justification of the order  expected!</a:t>
            </a:r>
            <a:endParaRPr sz="12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grpSp>
        <p:nvGrpSpPr>
          <p:cNvPr id="1192" name="Google Shape;1192;p35"/>
          <p:cNvGrpSpPr/>
          <p:nvPr/>
        </p:nvGrpSpPr>
        <p:grpSpPr>
          <a:xfrm>
            <a:off x="2133600" y="6553200"/>
            <a:ext cx="7010908" cy="45720"/>
            <a:chOff x="2133600" y="6553200"/>
            <a:chExt cx="7010908" cy="45720"/>
          </a:xfrm>
        </p:grpSpPr>
        <p:sp>
          <p:nvSpPr>
            <p:cNvPr id="1193" name="Google Shape;1193;p35"/>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4" name="Google Shape;1194;p35"/>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5" name="Google Shape;1195;p35"/>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96" name="Google Shape;1196;p35"/>
          <p:cNvGrpSpPr/>
          <p:nvPr/>
        </p:nvGrpSpPr>
        <p:grpSpPr>
          <a:xfrm>
            <a:off x="0" y="1295400"/>
            <a:ext cx="7010908" cy="45720"/>
            <a:chOff x="0" y="1295400"/>
            <a:chExt cx="7010908" cy="45720"/>
          </a:xfrm>
        </p:grpSpPr>
        <p:sp>
          <p:nvSpPr>
            <p:cNvPr id="1197" name="Google Shape;1197;p35"/>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8" name="Google Shape;1198;p35"/>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9" name="Google Shape;1199;p35"/>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0" name="Google Shape;1200;p35"/>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1" name="Google Shape;1201;p35"/>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2" name="Google Shape;1202;p35"/>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203" name="Google Shape;1203;p35"/>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204" name="Google Shape;1204;p35"/>
          <p:cNvGrpSpPr/>
          <p:nvPr/>
        </p:nvGrpSpPr>
        <p:grpSpPr>
          <a:xfrm>
            <a:off x="2084832" y="6550152"/>
            <a:ext cx="7059676" cy="48895"/>
            <a:chOff x="2084832" y="6550152"/>
            <a:chExt cx="7059676" cy="48895"/>
          </a:xfrm>
        </p:grpSpPr>
        <p:sp>
          <p:nvSpPr>
            <p:cNvPr id="1205" name="Google Shape;1205;p35"/>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6" name="Google Shape;1206;p35"/>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7" name="Google Shape;1207;p35"/>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8" name="Google Shape;1208;p35"/>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9" name="Google Shape;1209;p35"/>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0" name="Google Shape;1210;p35"/>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1" name="Google Shape;1211;p35"/>
          <p:cNvSpPr txBox="1">
            <a:spLocks noGrp="1"/>
          </p:cNvSpPr>
          <p:nvPr>
            <p:ph type="title"/>
          </p:nvPr>
        </p:nvSpPr>
        <p:spPr>
          <a:xfrm>
            <a:off x="383540" y="566115"/>
            <a:ext cx="3459479"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00000"/>
                </a:solidFill>
                <a:latin typeface="Arial"/>
                <a:ea typeface="Arial"/>
                <a:cs typeface="Arial"/>
                <a:sym typeface="Arial"/>
              </a:rPr>
              <a:t>Tree Search Algorithms</a:t>
            </a:r>
            <a:endParaRPr sz="2400">
              <a:latin typeface="Arial"/>
              <a:ea typeface="Arial"/>
              <a:cs typeface="Arial"/>
              <a:sym typeface="Arial"/>
            </a:endParaRPr>
          </a:p>
        </p:txBody>
      </p:sp>
      <p:sp>
        <p:nvSpPr>
          <p:cNvPr id="1212" name="Google Shape;1212;p35"/>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
        <p:nvSpPr>
          <p:cNvPr id="1213" name="Google Shape;1213;p35"/>
          <p:cNvSpPr txBox="1"/>
          <p:nvPr/>
        </p:nvSpPr>
        <p:spPr>
          <a:xfrm>
            <a:off x="383540" y="1545716"/>
            <a:ext cx="6840220" cy="3315970"/>
          </a:xfrm>
          <a:prstGeom prst="rect">
            <a:avLst/>
          </a:prstGeom>
          <a:noFill/>
          <a:ln>
            <a:noFill/>
          </a:ln>
        </p:spPr>
        <p:txBody>
          <a:bodyPr spcFirstLastPara="1" wrap="square" lIns="0" tIns="12700" rIns="0" bIns="0" anchor="t" anchorCtr="0">
            <a:spAutoFit/>
          </a:bodyPr>
          <a:lstStyle/>
          <a:p>
            <a:pPr marL="927100" marR="358775" lvl="0" indent="-915035" algn="l" rtl="0">
              <a:lnSpc>
                <a:spcPct val="100000"/>
              </a:lnSpc>
              <a:spcBef>
                <a:spcPts val="0"/>
              </a:spcBef>
              <a:spcAft>
                <a:spcPts val="0"/>
              </a:spcAft>
              <a:buNone/>
            </a:pPr>
            <a:r>
              <a:rPr lang="en-US" sz="1800">
                <a:solidFill>
                  <a:srgbClr val="001F5F"/>
                </a:solidFill>
                <a:latin typeface="Calibri"/>
                <a:ea typeface="Calibri"/>
                <a:cs typeface="Calibri"/>
                <a:sym typeface="Calibri"/>
              </a:rPr>
              <a:t>function </a:t>
            </a:r>
            <a:r>
              <a:rPr lang="en-US" sz="1800" b="1">
                <a:solidFill>
                  <a:srgbClr val="6F2F9F"/>
                </a:solidFill>
                <a:latin typeface="Calibri"/>
                <a:ea typeface="Calibri"/>
                <a:cs typeface="Calibri"/>
                <a:sym typeface="Calibri"/>
              </a:rPr>
              <a:t>Tree-Search </a:t>
            </a:r>
            <a:r>
              <a:rPr lang="en-US" sz="1800">
                <a:solidFill>
                  <a:srgbClr val="996600"/>
                </a:solidFill>
                <a:latin typeface="Calibri"/>
                <a:ea typeface="Calibri"/>
                <a:cs typeface="Calibri"/>
                <a:sym typeface="Calibri"/>
              </a:rPr>
              <a:t>(problem, strategy) </a:t>
            </a:r>
            <a:r>
              <a:rPr lang="en-US" sz="1800">
                <a:solidFill>
                  <a:srgbClr val="001F5F"/>
                </a:solidFill>
                <a:latin typeface="Calibri"/>
                <a:ea typeface="Calibri"/>
                <a:cs typeface="Calibri"/>
                <a:sym typeface="Calibri"/>
              </a:rPr>
              <a:t>returns </a:t>
            </a:r>
            <a:r>
              <a:rPr lang="en-US" sz="1800">
                <a:solidFill>
                  <a:schemeClr val="dk1"/>
                </a:solidFill>
                <a:latin typeface="Calibri"/>
                <a:ea typeface="Calibri"/>
                <a:cs typeface="Calibri"/>
                <a:sym typeface="Calibri"/>
              </a:rPr>
              <a:t>a solution, or failure  initialize the search tree using the initial state of </a:t>
            </a:r>
            <a:r>
              <a:rPr lang="en-US" sz="1800">
                <a:solidFill>
                  <a:srgbClr val="996600"/>
                </a:solidFill>
                <a:latin typeface="Calibri"/>
                <a:ea typeface="Calibri"/>
                <a:cs typeface="Calibri"/>
                <a:sym typeface="Calibri"/>
              </a:rPr>
              <a:t>problems  </a:t>
            </a:r>
            <a:r>
              <a:rPr lang="en-US" sz="1800">
                <a:solidFill>
                  <a:srgbClr val="001F5F"/>
                </a:solidFill>
                <a:latin typeface="Calibri"/>
                <a:ea typeface="Calibri"/>
                <a:cs typeface="Calibri"/>
                <a:sym typeface="Calibri"/>
              </a:rPr>
              <a:t>loop do</a:t>
            </a:r>
            <a:endParaRPr sz="1800">
              <a:solidFill>
                <a:schemeClr val="dk1"/>
              </a:solidFill>
              <a:latin typeface="Calibri"/>
              <a:ea typeface="Calibri"/>
              <a:cs typeface="Calibri"/>
              <a:sym typeface="Calibri"/>
            </a:endParaRPr>
          </a:p>
          <a:p>
            <a:pPr marL="459105" marR="0" lvl="0" indent="0" algn="ctr" rtl="0">
              <a:lnSpc>
                <a:spcPct val="100000"/>
              </a:lnSpc>
              <a:spcBef>
                <a:spcPts val="0"/>
              </a:spcBef>
              <a:spcAft>
                <a:spcPts val="0"/>
              </a:spcAft>
              <a:buNone/>
            </a:pPr>
            <a:r>
              <a:rPr lang="en-US" sz="1800">
                <a:solidFill>
                  <a:srgbClr val="001F5F"/>
                </a:solidFill>
                <a:latin typeface="Calibri"/>
                <a:ea typeface="Calibri"/>
                <a:cs typeface="Calibri"/>
                <a:sym typeface="Calibri"/>
              </a:rPr>
              <a:t>if </a:t>
            </a:r>
            <a:r>
              <a:rPr lang="en-US" sz="1800">
                <a:solidFill>
                  <a:schemeClr val="dk1"/>
                </a:solidFill>
                <a:latin typeface="Calibri"/>
                <a:ea typeface="Calibri"/>
                <a:cs typeface="Calibri"/>
                <a:sym typeface="Calibri"/>
              </a:rPr>
              <a:t>there are no candidate for expansion</a:t>
            </a:r>
            <a:endParaRPr sz="1800">
              <a:solidFill>
                <a:schemeClr val="dk1"/>
              </a:solidFill>
              <a:latin typeface="Calibri"/>
              <a:ea typeface="Calibri"/>
              <a:cs typeface="Calibri"/>
              <a:sym typeface="Calibri"/>
            </a:endParaRPr>
          </a:p>
          <a:p>
            <a:pPr marL="398145" marR="0" lvl="0" indent="0" algn="ctr" rtl="0">
              <a:lnSpc>
                <a:spcPct val="100000"/>
              </a:lnSpc>
              <a:spcBef>
                <a:spcPts val="0"/>
              </a:spcBef>
              <a:spcAft>
                <a:spcPts val="0"/>
              </a:spcAft>
              <a:buNone/>
            </a:pPr>
            <a:r>
              <a:rPr lang="en-US" sz="1800">
                <a:solidFill>
                  <a:srgbClr val="001F5F"/>
                </a:solidFill>
                <a:latin typeface="Calibri"/>
                <a:ea typeface="Calibri"/>
                <a:cs typeface="Calibri"/>
                <a:sym typeface="Calibri"/>
              </a:rPr>
              <a:t>then return </a:t>
            </a:r>
            <a:r>
              <a:rPr lang="en-US" sz="1800">
                <a:solidFill>
                  <a:schemeClr val="dk1"/>
                </a:solidFill>
                <a:latin typeface="Calibri"/>
                <a:ea typeface="Calibri"/>
                <a:cs typeface="Calibri"/>
                <a:sym typeface="Calibri"/>
              </a:rPr>
              <a:t>failure</a:t>
            </a:r>
            <a:endParaRPr sz="1800">
              <a:solidFill>
                <a:schemeClr val="dk1"/>
              </a:solidFill>
              <a:latin typeface="Calibri"/>
              <a:ea typeface="Calibri"/>
              <a:cs typeface="Calibri"/>
              <a:sym typeface="Calibri"/>
            </a:endParaRPr>
          </a:p>
          <a:p>
            <a:pPr marL="1842135" marR="0" lvl="0" indent="0" algn="l" rtl="0">
              <a:lnSpc>
                <a:spcPct val="100000"/>
              </a:lnSpc>
              <a:spcBef>
                <a:spcPts val="5"/>
              </a:spcBef>
              <a:spcAft>
                <a:spcPts val="0"/>
              </a:spcAft>
              <a:buNone/>
            </a:pPr>
            <a:r>
              <a:rPr lang="en-US" sz="1800">
                <a:solidFill>
                  <a:schemeClr val="dk1"/>
                </a:solidFill>
                <a:latin typeface="Calibri"/>
                <a:ea typeface="Calibri"/>
                <a:cs typeface="Calibri"/>
                <a:sym typeface="Calibri"/>
              </a:rPr>
              <a:t>choose: leaf node for expansion according to </a:t>
            </a:r>
            <a:r>
              <a:rPr lang="en-US" sz="1800">
                <a:solidFill>
                  <a:srgbClr val="996600"/>
                </a:solidFill>
                <a:latin typeface="Calibri"/>
                <a:ea typeface="Calibri"/>
                <a:cs typeface="Calibri"/>
                <a:sym typeface="Calibri"/>
              </a:rPr>
              <a:t>strategy</a:t>
            </a:r>
            <a:endParaRPr sz="1800">
              <a:solidFill>
                <a:schemeClr val="dk1"/>
              </a:solidFill>
              <a:latin typeface="Calibri"/>
              <a:ea typeface="Calibri"/>
              <a:cs typeface="Calibri"/>
              <a:sym typeface="Calibri"/>
            </a:endParaRPr>
          </a:p>
          <a:p>
            <a:pPr marL="1842135" marR="0" lvl="0" indent="0" algn="l" rtl="0">
              <a:lnSpc>
                <a:spcPct val="100000"/>
              </a:lnSpc>
              <a:spcBef>
                <a:spcPts val="0"/>
              </a:spcBef>
              <a:spcAft>
                <a:spcPts val="0"/>
              </a:spcAft>
              <a:buNone/>
            </a:pPr>
            <a:r>
              <a:rPr lang="en-US" sz="1800">
                <a:solidFill>
                  <a:srgbClr val="001F5F"/>
                </a:solidFill>
                <a:latin typeface="Calibri"/>
                <a:ea typeface="Calibri"/>
                <a:cs typeface="Calibri"/>
                <a:sym typeface="Calibri"/>
              </a:rPr>
              <a:t>if </a:t>
            </a:r>
            <a:r>
              <a:rPr lang="en-US" sz="1800">
                <a:solidFill>
                  <a:schemeClr val="dk1"/>
                </a:solidFill>
                <a:latin typeface="Calibri"/>
                <a:ea typeface="Calibri"/>
                <a:cs typeface="Calibri"/>
                <a:sym typeface="Calibri"/>
              </a:rPr>
              <a:t>the node contains a goal state</a:t>
            </a:r>
            <a:endParaRPr sz="1800">
              <a:solidFill>
                <a:schemeClr val="dk1"/>
              </a:solidFill>
              <a:latin typeface="Calibri"/>
              <a:ea typeface="Calibri"/>
              <a:cs typeface="Calibri"/>
              <a:sym typeface="Calibri"/>
            </a:endParaRPr>
          </a:p>
          <a:p>
            <a:pPr marL="2757170" marR="0" lvl="0" indent="0" algn="l" rtl="0">
              <a:lnSpc>
                <a:spcPct val="100000"/>
              </a:lnSpc>
              <a:spcBef>
                <a:spcPts val="0"/>
              </a:spcBef>
              <a:spcAft>
                <a:spcPts val="0"/>
              </a:spcAft>
              <a:buNone/>
            </a:pPr>
            <a:r>
              <a:rPr lang="en-US" sz="1800">
                <a:solidFill>
                  <a:srgbClr val="001F5F"/>
                </a:solidFill>
                <a:latin typeface="Calibri"/>
                <a:ea typeface="Calibri"/>
                <a:cs typeface="Calibri"/>
                <a:sym typeface="Calibri"/>
              </a:rPr>
              <a:t>then return </a:t>
            </a:r>
            <a:r>
              <a:rPr lang="en-US" sz="1800">
                <a:solidFill>
                  <a:schemeClr val="dk1"/>
                </a:solidFill>
                <a:latin typeface="Calibri"/>
                <a:ea typeface="Calibri"/>
                <a:cs typeface="Calibri"/>
                <a:sym typeface="Calibri"/>
              </a:rPr>
              <a:t>the corresponding solution</a:t>
            </a:r>
            <a:endParaRPr sz="1800">
              <a:solidFill>
                <a:schemeClr val="dk1"/>
              </a:solidFill>
              <a:latin typeface="Calibri"/>
              <a:ea typeface="Calibri"/>
              <a:cs typeface="Calibri"/>
              <a:sym typeface="Calibri"/>
            </a:endParaRPr>
          </a:p>
          <a:p>
            <a:pPr marL="1842135" marR="0" lvl="0" indent="0" algn="l" rtl="0">
              <a:lnSpc>
                <a:spcPct val="100000"/>
              </a:lnSpc>
              <a:spcBef>
                <a:spcPts val="0"/>
              </a:spcBef>
              <a:spcAft>
                <a:spcPts val="0"/>
              </a:spcAft>
              <a:buNone/>
            </a:pPr>
            <a:r>
              <a:rPr lang="en-US" sz="1800">
                <a:solidFill>
                  <a:srgbClr val="001F5F"/>
                </a:solidFill>
                <a:latin typeface="Calibri"/>
                <a:ea typeface="Calibri"/>
                <a:cs typeface="Calibri"/>
                <a:sym typeface="Calibri"/>
              </a:rPr>
              <a:t>else</a:t>
            </a:r>
            <a:endParaRPr sz="1800">
              <a:solidFill>
                <a:schemeClr val="dk1"/>
              </a:solidFill>
              <a:latin typeface="Calibri"/>
              <a:ea typeface="Calibri"/>
              <a:cs typeface="Calibri"/>
              <a:sym typeface="Calibri"/>
            </a:endParaRPr>
          </a:p>
          <a:p>
            <a:pPr marL="275717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Expand the node</a:t>
            </a:r>
            <a:endParaRPr sz="1800">
              <a:solidFill>
                <a:schemeClr val="dk1"/>
              </a:solidFill>
              <a:latin typeface="Calibri"/>
              <a:ea typeface="Calibri"/>
              <a:cs typeface="Calibri"/>
              <a:sym typeface="Calibri"/>
            </a:endParaRPr>
          </a:p>
          <a:p>
            <a:pPr marL="2757170" marR="0" lvl="0" indent="0" algn="l" rtl="0">
              <a:lnSpc>
                <a:spcPct val="119444"/>
              </a:lnSpc>
              <a:spcBef>
                <a:spcPts val="5"/>
              </a:spcBef>
              <a:spcAft>
                <a:spcPts val="0"/>
              </a:spcAft>
              <a:buNone/>
            </a:pPr>
            <a:r>
              <a:rPr lang="en-US" sz="1800">
                <a:solidFill>
                  <a:schemeClr val="dk1"/>
                </a:solidFill>
                <a:latin typeface="Calibri"/>
                <a:ea typeface="Calibri"/>
                <a:cs typeface="Calibri"/>
                <a:sym typeface="Calibri"/>
              </a:rPr>
              <a:t>Add the resulting nodes to the search tree</a:t>
            </a:r>
            <a:endParaRPr sz="1800">
              <a:solidFill>
                <a:schemeClr val="dk1"/>
              </a:solidFill>
              <a:latin typeface="Calibri"/>
              <a:ea typeface="Calibri"/>
              <a:cs typeface="Calibri"/>
              <a:sym typeface="Calibri"/>
            </a:endParaRPr>
          </a:p>
          <a:p>
            <a:pPr marL="927100" marR="0" lvl="0" indent="0" algn="l" rtl="0">
              <a:lnSpc>
                <a:spcPct val="119444"/>
              </a:lnSpc>
              <a:spcBef>
                <a:spcPts val="0"/>
              </a:spcBef>
              <a:spcAft>
                <a:spcPts val="0"/>
              </a:spcAft>
              <a:buNone/>
            </a:pPr>
            <a:r>
              <a:rPr lang="en-US" sz="1800">
                <a:solidFill>
                  <a:srgbClr val="001F5F"/>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grpSp>
        <p:nvGrpSpPr>
          <p:cNvPr id="1218" name="Google Shape;1218;p36"/>
          <p:cNvGrpSpPr/>
          <p:nvPr/>
        </p:nvGrpSpPr>
        <p:grpSpPr>
          <a:xfrm>
            <a:off x="2133600" y="6553200"/>
            <a:ext cx="7010908" cy="45720"/>
            <a:chOff x="2133600" y="6553200"/>
            <a:chExt cx="7010908" cy="45720"/>
          </a:xfrm>
        </p:grpSpPr>
        <p:sp>
          <p:nvSpPr>
            <p:cNvPr id="1219" name="Google Shape;1219;p36"/>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0" name="Google Shape;1220;p36"/>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1" name="Google Shape;1221;p36"/>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22" name="Google Shape;1222;p36"/>
          <p:cNvGrpSpPr/>
          <p:nvPr/>
        </p:nvGrpSpPr>
        <p:grpSpPr>
          <a:xfrm>
            <a:off x="0" y="1295400"/>
            <a:ext cx="7010908" cy="45720"/>
            <a:chOff x="0" y="1295400"/>
            <a:chExt cx="7010908" cy="45720"/>
          </a:xfrm>
        </p:grpSpPr>
        <p:sp>
          <p:nvSpPr>
            <p:cNvPr id="1223" name="Google Shape;1223;p36"/>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4" name="Google Shape;1224;p36"/>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5" name="Google Shape;1225;p36"/>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6" name="Google Shape;1226;p36"/>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7" name="Google Shape;1227;p36"/>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8" name="Google Shape;1228;p36"/>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229" name="Google Shape;1229;p36"/>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230" name="Google Shape;1230;p36"/>
          <p:cNvGrpSpPr/>
          <p:nvPr/>
        </p:nvGrpSpPr>
        <p:grpSpPr>
          <a:xfrm>
            <a:off x="2084832" y="6550152"/>
            <a:ext cx="7059676" cy="48895"/>
            <a:chOff x="2084832" y="6550152"/>
            <a:chExt cx="7059676" cy="48895"/>
          </a:xfrm>
        </p:grpSpPr>
        <p:sp>
          <p:nvSpPr>
            <p:cNvPr id="1231" name="Google Shape;1231;p36"/>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2" name="Google Shape;1232;p36"/>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3" name="Google Shape;1233;p36"/>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4" name="Google Shape;1234;p36"/>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5" name="Google Shape;1235;p36"/>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6" name="Google Shape;1236;p36"/>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37" name="Google Shape;1237;p36"/>
          <p:cNvSpPr txBox="1"/>
          <p:nvPr/>
        </p:nvSpPr>
        <p:spPr>
          <a:xfrm>
            <a:off x="383540" y="845947"/>
            <a:ext cx="7898765" cy="1677035"/>
          </a:xfrm>
          <a:prstGeom prst="rect">
            <a:avLst/>
          </a:prstGeom>
          <a:noFill/>
          <a:ln>
            <a:noFill/>
          </a:ln>
        </p:spPr>
        <p:txBody>
          <a:bodyPr spcFirstLastPara="1" wrap="square" lIns="0" tIns="11425" rIns="0" bIns="0" anchor="t" anchorCtr="0">
            <a:spAutoFit/>
          </a:bodyPr>
          <a:lstStyle/>
          <a:p>
            <a:pPr marL="4235450" marR="0" lvl="0" indent="0" algn="l" rtl="0">
              <a:lnSpc>
                <a:spcPct val="100000"/>
              </a:lnSpc>
              <a:spcBef>
                <a:spcPts val="0"/>
              </a:spcBef>
              <a:spcAft>
                <a:spcPts val="0"/>
              </a:spcAft>
              <a:buNone/>
            </a:pPr>
            <a:r>
              <a:rPr lang="en-US" sz="2000" b="1">
                <a:solidFill>
                  <a:srgbClr val="996600"/>
                </a:solidFill>
                <a:latin typeface="Arial"/>
                <a:ea typeface="Arial"/>
                <a:cs typeface="Arial"/>
                <a:sym typeface="Arial"/>
              </a:rPr>
              <a:t>Coding Aspects</a:t>
            </a:r>
            <a:endParaRPr sz="20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90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1800" b="1">
                <a:solidFill>
                  <a:schemeClr val="dk1"/>
                </a:solidFill>
                <a:latin typeface="Arial"/>
                <a:ea typeface="Arial"/>
                <a:cs typeface="Arial"/>
                <a:sym typeface="Arial"/>
              </a:rPr>
              <a:t>Need:</a:t>
            </a:r>
            <a:endParaRPr sz="1800">
              <a:solidFill>
                <a:schemeClr val="dk1"/>
              </a:solidFill>
              <a:latin typeface="Arial"/>
              <a:ea typeface="Arial"/>
              <a:cs typeface="Arial"/>
              <a:sym typeface="Arial"/>
            </a:endParaRPr>
          </a:p>
          <a:p>
            <a:pPr marL="12700" marR="0" lvl="0" indent="0" algn="l" rtl="0">
              <a:lnSpc>
                <a:spcPct val="100000"/>
              </a:lnSpc>
              <a:spcBef>
                <a:spcPts val="380"/>
              </a:spcBef>
              <a:spcAft>
                <a:spcPts val="0"/>
              </a:spcAft>
              <a:buNone/>
            </a:pPr>
            <a:r>
              <a:rPr lang="en-US" sz="1800" b="1">
                <a:solidFill>
                  <a:schemeClr val="dk1"/>
                </a:solidFill>
                <a:latin typeface="Arial"/>
                <a:ea typeface="Arial"/>
                <a:cs typeface="Arial"/>
                <a:sym typeface="Arial"/>
              </a:rPr>
              <a:t>Redundant Path Problem :</a:t>
            </a:r>
            <a:r>
              <a:rPr lang="en-US" sz="1800">
                <a:solidFill>
                  <a:schemeClr val="dk1"/>
                </a:solidFill>
                <a:latin typeface="Arial"/>
                <a:ea typeface="Arial"/>
                <a:cs typeface="Arial"/>
                <a:sym typeface="Arial"/>
              </a:rPr>
              <a:t>More than one way to reach a state from another.</a:t>
            </a:r>
            <a:endParaRPr sz="1800">
              <a:solidFill>
                <a:schemeClr val="dk1"/>
              </a:solidFill>
              <a:latin typeface="Arial"/>
              <a:ea typeface="Arial"/>
              <a:cs typeface="Arial"/>
              <a:sym typeface="Arial"/>
            </a:endParaRPr>
          </a:p>
          <a:p>
            <a:pPr marL="12700" marR="0" lvl="0" indent="0" algn="l" rtl="0">
              <a:lnSpc>
                <a:spcPct val="100000"/>
              </a:lnSpc>
              <a:spcBef>
                <a:spcPts val="409"/>
              </a:spcBef>
              <a:spcAft>
                <a:spcPts val="0"/>
              </a:spcAft>
              <a:buNone/>
            </a:pPr>
            <a:r>
              <a:rPr lang="en-US" sz="1800">
                <a:solidFill>
                  <a:schemeClr val="dk1"/>
                </a:solidFill>
                <a:latin typeface="Arial"/>
                <a:ea typeface="Arial"/>
                <a:cs typeface="Arial"/>
                <a:sym typeface="Arial"/>
              </a:rPr>
              <a:t>Infinite Loop Path Problem</a:t>
            </a:r>
            <a:endParaRPr sz="1800">
              <a:solidFill>
                <a:schemeClr val="dk1"/>
              </a:solidFill>
              <a:latin typeface="Arial"/>
              <a:ea typeface="Arial"/>
              <a:cs typeface="Arial"/>
              <a:sym typeface="Arial"/>
            </a:endParaRPr>
          </a:p>
        </p:txBody>
      </p:sp>
      <p:sp>
        <p:nvSpPr>
          <p:cNvPr id="1238" name="Google Shape;1238;p36"/>
          <p:cNvSpPr txBox="1"/>
          <p:nvPr/>
        </p:nvSpPr>
        <p:spPr>
          <a:xfrm>
            <a:off x="5021326" y="5098288"/>
            <a:ext cx="1486535" cy="678180"/>
          </a:xfrm>
          <a:prstGeom prst="rect">
            <a:avLst/>
          </a:prstGeom>
          <a:noFill/>
          <a:ln>
            <a:noFill/>
          </a:ln>
        </p:spPr>
        <p:txBody>
          <a:bodyPr spcFirstLastPara="1" wrap="square" lIns="0" tIns="12700" rIns="0" bIns="0" anchor="t" anchorCtr="0">
            <a:spAutoFit/>
          </a:bodyPr>
          <a:lstStyle/>
          <a:p>
            <a:pPr marL="12700" marR="5080" lvl="0" indent="0" algn="l" rtl="0">
              <a:lnSpc>
                <a:spcPct val="119000"/>
              </a:lnSpc>
              <a:spcBef>
                <a:spcPts val="0"/>
              </a:spcBef>
              <a:spcAft>
                <a:spcPts val="0"/>
              </a:spcAft>
              <a:buNone/>
            </a:pPr>
            <a:r>
              <a:rPr lang="en-US" sz="1800">
                <a:solidFill>
                  <a:schemeClr val="dk1"/>
                </a:solidFill>
                <a:latin typeface="Arial"/>
                <a:ea typeface="Arial"/>
                <a:cs typeface="Arial"/>
                <a:sym typeface="Arial"/>
              </a:rPr>
              <a:t>Start : Arad  Goal : Craiova</a:t>
            </a:r>
            <a:endParaRPr sz="1800">
              <a:solidFill>
                <a:schemeClr val="dk1"/>
              </a:solidFill>
              <a:latin typeface="Arial"/>
              <a:ea typeface="Arial"/>
              <a:cs typeface="Arial"/>
              <a:sym typeface="Arial"/>
            </a:endParaRPr>
          </a:p>
        </p:txBody>
      </p:sp>
      <p:sp>
        <p:nvSpPr>
          <p:cNvPr id="1239" name="Google Shape;1239;p36"/>
          <p:cNvSpPr txBox="1">
            <a:spLocks noGrp="1"/>
          </p:cNvSpPr>
          <p:nvPr>
            <p:ph type="title"/>
          </p:nvPr>
        </p:nvSpPr>
        <p:spPr>
          <a:xfrm>
            <a:off x="383540" y="275590"/>
            <a:ext cx="600011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00000"/>
                </a:solidFill>
                <a:latin typeface="Arial"/>
                <a:ea typeface="Arial"/>
                <a:cs typeface="Arial"/>
                <a:sym typeface="Arial"/>
              </a:rPr>
              <a:t>Tree Search Vs Graph Search Algorithms</a:t>
            </a:r>
            <a:endParaRPr sz="2400">
              <a:latin typeface="Arial"/>
              <a:ea typeface="Arial"/>
              <a:cs typeface="Arial"/>
              <a:sym typeface="Arial"/>
            </a:endParaRPr>
          </a:p>
        </p:txBody>
      </p:sp>
      <p:pic>
        <p:nvPicPr>
          <p:cNvPr id="1240" name="Google Shape;1240;p36"/>
          <p:cNvPicPr preferRelativeResize="0"/>
          <p:nvPr/>
        </p:nvPicPr>
        <p:blipFill rotWithShape="1">
          <a:blip r:embed="rId4">
            <a:alphaModFix/>
          </a:blip>
          <a:srcRect/>
          <a:stretch/>
        </p:blipFill>
        <p:spPr>
          <a:xfrm>
            <a:off x="4547615" y="2362200"/>
            <a:ext cx="4426621" cy="2693696"/>
          </a:xfrm>
          <a:prstGeom prst="rect">
            <a:avLst/>
          </a:prstGeom>
          <a:noFill/>
          <a:ln>
            <a:noFill/>
          </a:ln>
        </p:spPr>
      </p:pic>
      <p:sp>
        <p:nvSpPr>
          <p:cNvPr id="1241" name="Google Shape;1241;p36"/>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grpSp>
        <p:nvGrpSpPr>
          <p:cNvPr id="1246" name="Google Shape;1246;p37"/>
          <p:cNvGrpSpPr/>
          <p:nvPr/>
        </p:nvGrpSpPr>
        <p:grpSpPr>
          <a:xfrm>
            <a:off x="2133600" y="6553200"/>
            <a:ext cx="7010908" cy="45720"/>
            <a:chOff x="2133600" y="6553200"/>
            <a:chExt cx="7010908" cy="45720"/>
          </a:xfrm>
        </p:grpSpPr>
        <p:sp>
          <p:nvSpPr>
            <p:cNvPr id="1247" name="Google Shape;1247;p37"/>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8" name="Google Shape;1248;p37"/>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9" name="Google Shape;1249;p37"/>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50" name="Google Shape;1250;p37"/>
          <p:cNvGrpSpPr/>
          <p:nvPr/>
        </p:nvGrpSpPr>
        <p:grpSpPr>
          <a:xfrm>
            <a:off x="0" y="1295400"/>
            <a:ext cx="7010908" cy="45720"/>
            <a:chOff x="0" y="1295400"/>
            <a:chExt cx="7010908" cy="45720"/>
          </a:xfrm>
        </p:grpSpPr>
        <p:sp>
          <p:nvSpPr>
            <p:cNvPr id="1251" name="Google Shape;1251;p37"/>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2" name="Google Shape;1252;p37"/>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3" name="Google Shape;1253;p37"/>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4" name="Google Shape;1254;p37"/>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5" name="Google Shape;1255;p37"/>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6" name="Google Shape;1256;p37"/>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257" name="Google Shape;1257;p37"/>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258" name="Google Shape;1258;p37"/>
          <p:cNvGrpSpPr/>
          <p:nvPr/>
        </p:nvGrpSpPr>
        <p:grpSpPr>
          <a:xfrm>
            <a:off x="2084832" y="6550152"/>
            <a:ext cx="7059676" cy="48895"/>
            <a:chOff x="2084832" y="6550152"/>
            <a:chExt cx="7059676" cy="48895"/>
          </a:xfrm>
        </p:grpSpPr>
        <p:sp>
          <p:nvSpPr>
            <p:cNvPr id="1259" name="Google Shape;1259;p37"/>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0" name="Google Shape;1260;p37"/>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1" name="Google Shape;1261;p37"/>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2" name="Google Shape;1262;p37"/>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3" name="Google Shape;1263;p37"/>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4" name="Google Shape;1264;p37"/>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65" name="Google Shape;1265;p37"/>
          <p:cNvSpPr txBox="1"/>
          <p:nvPr/>
        </p:nvSpPr>
        <p:spPr>
          <a:xfrm>
            <a:off x="4106671" y="5098288"/>
            <a:ext cx="1486535" cy="678180"/>
          </a:xfrm>
          <a:prstGeom prst="rect">
            <a:avLst/>
          </a:prstGeom>
          <a:noFill/>
          <a:ln>
            <a:noFill/>
          </a:ln>
        </p:spPr>
        <p:txBody>
          <a:bodyPr spcFirstLastPara="1" wrap="square" lIns="0" tIns="12700" rIns="0" bIns="0" anchor="t" anchorCtr="0">
            <a:spAutoFit/>
          </a:bodyPr>
          <a:lstStyle/>
          <a:p>
            <a:pPr marL="12700" marR="5080" lvl="0" indent="0" algn="l" rtl="0">
              <a:lnSpc>
                <a:spcPct val="119000"/>
              </a:lnSpc>
              <a:spcBef>
                <a:spcPts val="0"/>
              </a:spcBef>
              <a:spcAft>
                <a:spcPts val="0"/>
              </a:spcAft>
              <a:buNone/>
            </a:pPr>
            <a:r>
              <a:rPr lang="en-US" sz="1800">
                <a:solidFill>
                  <a:schemeClr val="dk1"/>
                </a:solidFill>
                <a:latin typeface="Arial"/>
                <a:ea typeface="Arial"/>
                <a:cs typeface="Arial"/>
                <a:sym typeface="Arial"/>
              </a:rPr>
              <a:t>Start : Arad  Goal : Craiova</a:t>
            </a:r>
            <a:endParaRPr sz="1800">
              <a:solidFill>
                <a:schemeClr val="dk1"/>
              </a:solidFill>
              <a:latin typeface="Arial"/>
              <a:ea typeface="Arial"/>
              <a:cs typeface="Arial"/>
              <a:sym typeface="Arial"/>
            </a:endParaRPr>
          </a:p>
        </p:txBody>
      </p:sp>
      <p:sp>
        <p:nvSpPr>
          <p:cNvPr id="1266" name="Google Shape;1266;p37"/>
          <p:cNvSpPr txBox="1"/>
          <p:nvPr/>
        </p:nvSpPr>
        <p:spPr>
          <a:xfrm>
            <a:off x="383540" y="845947"/>
            <a:ext cx="8408035" cy="1677035"/>
          </a:xfrm>
          <a:prstGeom prst="rect">
            <a:avLst/>
          </a:prstGeom>
          <a:noFill/>
          <a:ln>
            <a:noFill/>
          </a:ln>
        </p:spPr>
        <p:txBody>
          <a:bodyPr spcFirstLastPara="1" wrap="square" lIns="0" tIns="11425" rIns="0" bIns="0" anchor="t" anchorCtr="0">
            <a:spAutoFit/>
          </a:bodyPr>
          <a:lstStyle/>
          <a:p>
            <a:pPr marL="4235450" marR="0" lvl="0" indent="0" algn="l" rtl="0">
              <a:lnSpc>
                <a:spcPct val="100000"/>
              </a:lnSpc>
              <a:spcBef>
                <a:spcPts val="0"/>
              </a:spcBef>
              <a:spcAft>
                <a:spcPts val="0"/>
              </a:spcAft>
              <a:buNone/>
            </a:pPr>
            <a:r>
              <a:rPr lang="en-US" sz="2000" b="1">
                <a:solidFill>
                  <a:srgbClr val="996600"/>
                </a:solidFill>
                <a:latin typeface="Arial"/>
                <a:ea typeface="Arial"/>
                <a:cs typeface="Arial"/>
                <a:sym typeface="Arial"/>
              </a:rPr>
              <a:t>Coding Aspects</a:t>
            </a:r>
            <a:endParaRPr sz="20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90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1800" b="1">
                <a:solidFill>
                  <a:schemeClr val="dk1"/>
                </a:solidFill>
                <a:latin typeface="Arial"/>
                <a:ea typeface="Arial"/>
                <a:cs typeface="Arial"/>
                <a:sym typeface="Arial"/>
              </a:rPr>
              <a:t>Need:</a:t>
            </a:r>
            <a:endParaRPr sz="1800">
              <a:solidFill>
                <a:schemeClr val="dk1"/>
              </a:solidFill>
              <a:latin typeface="Arial"/>
              <a:ea typeface="Arial"/>
              <a:cs typeface="Arial"/>
              <a:sym typeface="Arial"/>
            </a:endParaRPr>
          </a:p>
          <a:p>
            <a:pPr marL="12700" marR="0" lvl="0" indent="0" algn="l" rtl="0">
              <a:lnSpc>
                <a:spcPct val="100000"/>
              </a:lnSpc>
              <a:spcBef>
                <a:spcPts val="380"/>
              </a:spcBef>
              <a:spcAft>
                <a:spcPts val="0"/>
              </a:spcAft>
              <a:buNone/>
            </a:pPr>
            <a:r>
              <a:rPr lang="en-US" sz="1800">
                <a:solidFill>
                  <a:schemeClr val="dk1"/>
                </a:solidFill>
                <a:latin typeface="Arial"/>
                <a:ea typeface="Arial"/>
                <a:cs typeface="Arial"/>
                <a:sym typeface="Arial"/>
              </a:rPr>
              <a:t>Redundant Path Problem</a:t>
            </a:r>
            <a:endParaRPr sz="1800">
              <a:solidFill>
                <a:schemeClr val="dk1"/>
              </a:solidFill>
              <a:latin typeface="Arial"/>
              <a:ea typeface="Arial"/>
              <a:cs typeface="Arial"/>
              <a:sym typeface="Arial"/>
            </a:endParaRPr>
          </a:p>
          <a:p>
            <a:pPr marL="12700" marR="0" lvl="0" indent="0" algn="l" rtl="0">
              <a:lnSpc>
                <a:spcPct val="100000"/>
              </a:lnSpc>
              <a:spcBef>
                <a:spcPts val="409"/>
              </a:spcBef>
              <a:spcAft>
                <a:spcPts val="0"/>
              </a:spcAft>
              <a:buNone/>
            </a:pPr>
            <a:r>
              <a:rPr lang="en-US" sz="1800" b="1">
                <a:solidFill>
                  <a:schemeClr val="dk1"/>
                </a:solidFill>
                <a:latin typeface="Arial"/>
                <a:ea typeface="Arial"/>
                <a:cs typeface="Arial"/>
                <a:sym typeface="Arial"/>
              </a:rPr>
              <a:t>Infinite Loop Path Problem: </a:t>
            </a:r>
            <a:r>
              <a:rPr lang="en-US" sz="1800">
                <a:solidFill>
                  <a:schemeClr val="dk1"/>
                </a:solidFill>
                <a:latin typeface="Arial"/>
                <a:ea typeface="Arial"/>
                <a:cs typeface="Arial"/>
                <a:sym typeface="Arial"/>
              </a:rPr>
              <a:t>Repeated State generated by looped path existence.</a:t>
            </a:r>
            <a:endParaRPr sz="1800">
              <a:solidFill>
                <a:schemeClr val="dk1"/>
              </a:solidFill>
              <a:latin typeface="Arial"/>
              <a:ea typeface="Arial"/>
              <a:cs typeface="Arial"/>
              <a:sym typeface="Arial"/>
            </a:endParaRPr>
          </a:p>
        </p:txBody>
      </p:sp>
      <p:sp>
        <p:nvSpPr>
          <p:cNvPr id="1267" name="Google Shape;1267;p37"/>
          <p:cNvSpPr txBox="1">
            <a:spLocks noGrp="1"/>
          </p:cNvSpPr>
          <p:nvPr>
            <p:ph type="title"/>
          </p:nvPr>
        </p:nvSpPr>
        <p:spPr>
          <a:xfrm>
            <a:off x="383540" y="275590"/>
            <a:ext cx="600011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00000"/>
                </a:solidFill>
                <a:latin typeface="Arial"/>
                <a:ea typeface="Arial"/>
                <a:cs typeface="Arial"/>
                <a:sym typeface="Arial"/>
              </a:rPr>
              <a:t>Tree Search Vs Graph Search Algorithms</a:t>
            </a:r>
            <a:endParaRPr sz="2400">
              <a:latin typeface="Arial"/>
              <a:ea typeface="Arial"/>
              <a:cs typeface="Arial"/>
              <a:sym typeface="Arial"/>
            </a:endParaRPr>
          </a:p>
        </p:txBody>
      </p:sp>
      <p:grpSp>
        <p:nvGrpSpPr>
          <p:cNvPr id="1268" name="Google Shape;1268;p37"/>
          <p:cNvGrpSpPr/>
          <p:nvPr/>
        </p:nvGrpSpPr>
        <p:grpSpPr>
          <a:xfrm>
            <a:off x="182879" y="2517648"/>
            <a:ext cx="8796455" cy="2590210"/>
            <a:chOff x="182879" y="2517648"/>
            <a:chExt cx="8796455" cy="2590210"/>
          </a:xfrm>
        </p:grpSpPr>
        <p:pic>
          <p:nvPicPr>
            <p:cNvPr id="1269" name="Google Shape;1269;p37"/>
            <p:cNvPicPr preferRelativeResize="0"/>
            <p:nvPr/>
          </p:nvPicPr>
          <p:blipFill rotWithShape="1">
            <a:blip r:embed="rId4">
              <a:alphaModFix/>
            </a:blip>
            <a:srcRect/>
            <a:stretch/>
          </p:blipFill>
          <p:spPr>
            <a:xfrm>
              <a:off x="182879" y="2517648"/>
              <a:ext cx="4253919" cy="2590210"/>
            </a:xfrm>
            <a:prstGeom prst="rect">
              <a:avLst/>
            </a:prstGeom>
            <a:noFill/>
            <a:ln>
              <a:noFill/>
            </a:ln>
          </p:spPr>
        </p:pic>
        <p:pic>
          <p:nvPicPr>
            <p:cNvPr id="1270" name="Google Shape;1270;p37"/>
            <p:cNvPicPr preferRelativeResize="0"/>
            <p:nvPr/>
          </p:nvPicPr>
          <p:blipFill rotWithShape="1">
            <a:blip r:embed="rId5">
              <a:alphaModFix/>
            </a:blip>
            <a:srcRect/>
            <a:stretch/>
          </p:blipFill>
          <p:spPr>
            <a:xfrm>
              <a:off x="4462271" y="2709672"/>
              <a:ext cx="4517063" cy="1587932"/>
            </a:xfrm>
            <a:prstGeom prst="rect">
              <a:avLst/>
            </a:prstGeom>
            <a:noFill/>
            <a:ln>
              <a:noFill/>
            </a:ln>
          </p:spPr>
        </p:pic>
      </p:grpSp>
      <p:sp>
        <p:nvSpPr>
          <p:cNvPr id="1271" name="Google Shape;1271;p37"/>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grpSp>
        <p:nvGrpSpPr>
          <p:cNvPr id="1276" name="Google Shape;1276;p38"/>
          <p:cNvGrpSpPr/>
          <p:nvPr/>
        </p:nvGrpSpPr>
        <p:grpSpPr>
          <a:xfrm>
            <a:off x="2086355" y="6571488"/>
            <a:ext cx="7058025" cy="6096"/>
            <a:chOff x="2086355" y="6571488"/>
            <a:chExt cx="7058025" cy="6096"/>
          </a:xfrm>
        </p:grpSpPr>
        <p:sp>
          <p:nvSpPr>
            <p:cNvPr id="1277" name="Google Shape;1277;p38"/>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8" name="Google Shape;1278;p38"/>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9" name="Google Shape;1279;p38"/>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0" name="Google Shape;1280;p38"/>
            <p:cNvSpPr/>
            <p:nvPr/>
          </p:nvSpPr>
          <p:spPr>
            <a:xfrm>
              <a:off x="4495800" y="6577584"/>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1" name="Google Shape;1281;p38"/>
            <p:cNvSpPr/>
            <p:nvPr/>
          </p:nvSpPr>
          <p:spPr>
            <a:xfrm>
              <a:off x="2133599" y="6577584"/>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2" name="Google Shape;1282;p38"/>
            <p:cNvSpPr/>
            <p:nvPr/>
          </p:nvSpPr>
          <p:spPr>
            <a:xfrm>
              <a:off x="6815327" y="6577584"/>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83" name="Google Shape;1283;p38"/>
          <p:cNvGrpSpPr/>
          <p:nvPr/>
        </p:nvGrpSpPr>
        <p:grpSpPr>
          <a:xfrm>
            <a:off x="0" y="1295400"/>
            <a:ext cx="7010908" cy="48895"/>
            <a:chOff x="0" y="1295400"/>
            <a:chExt cx="7010908" cy="48895"/>
          </a:xfrm>
        </p:grpSpPr>
        <p:sp>
          <p:nvSpPr>
            <p:cNvPr id="1284" name="Google Shape;1284;p38"/>
            <p:cNvSpPr/>
            <p:nvPr/>
          </p:nvSpPr>
          <p:spPr>
            <a:xfrm>
              <a:off x="2362200" y="1295400"/>
              <a:ext cx="2328545" cy="48895"/>
            </a:xfrm>
            <a:custGeom>
              <a:avLst/>
              <a:gdLst/>
              <a:ahLst/>
              <a:cxnLst/>
              <a:rect l="l" t="t" r="r" b="b"/>
              <a:pathLst>
                <a:path w="2328545" h="48894" extrusionOk="0">
                  <a:moveTo>
                    <a:pt x="0" y="48768"/>
                  </a:moveTo>
                  <a:lnTo>
                    <a:pt x="2328417" y="48768"/>
                  </a:lnTo>
                  <a:lnTo>
                    <a:pt x="2328417" y="0"/>
                  </a:lnTo>
                  <a:lnTo>
                    <a:pt x="0" y="0"/>
                  </a:lnTo>
                  <a:lnTo>
                    <a:pt x="0" y="48768"/>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5" name="Google Shape;1285;p38"/>
            <p:cNvSpPr/>
            <p:nvPr/>
          </p:nvSpPr>
          <p:spPr>
            <a:xfrm>
              <a:off x="0" y="1295400"/>
              <a:ext cx="2362200" cy="48895"/>
            </a:xfrm>
            <a:custGeom>
              <a:avLst/>
              <a:gdLst/>
              <a:ahLst/>
              <a:cxnLst/>
              <a:rect l="l" t="t" r="r" b="b"/>
              <a:pathLst>
                <a:path w="2362200" h="48894" extrusionOk="0">
                  <a:moveTo>
                    <a:pt x="0" y="48768"/>
                  </a:moveTo>
                  <a:lnTo>
                    <a:pt x="2362200" y="48768"/>
                  </a:lnTo>
                  <a:lnTo>
                    <a:pt x="2362200" y="0"/>
                  </a:lnTo>
                  <a:lnTo>
                    <a:pt x="0" y="0"/>
                  </a:lnTo>
                  <a:lnTo>
                    <a:pt x="0" y="48768"/>
                  </a:lnTo>
                  <a:close/>
                </a:path>
              </a:pathLst>
            </a:custGeom>
            <a:solidFill>
              <a:srgbClr val="FBAE1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6" name="Google Shape;1286;p38"/>
            <p:cNvSpPr/>
            <p:nvPr/>
          </p:nvSpPr>
          <p:spPr>
            <a:xfrm>
              <a:off x="4681728" y="1295400"/>
              <a:ext cx="2328545" cy="48895"/>
            </a:xfrm>
            <a:custGeom>
              <a:avLst/>
              <a:gdLst/>
              <a:ahLst/>
              <a:cxnLst/>
              <a:rect l="l" t="t" r="r" b="b"/>
              <a:pathLst>
                <a:path w="2328545" h="48894" extrusionOk="0">
                  <a:moveTo>
                    <a:pt x="0" y="48768"/>
                  </a:moveTo>
                  <a:lnTo>
                    <a:pt x="2328291" y="48768"/>
                  </a:lnTo>
                  <a:lnTo>
                    <a:pt x="2328291" y="0"/>
                  </a:lnTo>
                  <a:lnTo>
                    <a:pt x="0" y="0"/>
                  </a:lnTo>
                  <a:lnTo>
                    <a:pt x="0" y="48768"/>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7" name="Google Shape;1287;p38"/>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8" name="Google Shape;1288;p38"/>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9" name="Google Shape;1289;p38"/>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290" name="Google Shape;1290;p38"/>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291" name="Google Shape;1291;p38"/>
          <p:cNvGrpSpPr/>
          <p:nvPr/>
        </p:nvGrpSpPr>
        <p:grpSpPr>
          <a:xfrm>
            <a:off x="2084832" y="6550152"/>
            <a:ext cx="7059676" cy="48895"/>
            <a:chOff x="2084832" y="6550152"/>
            <a:chExt cx="7059676" cy="48895"/>
          </a:xfrm>
        </p:grpSpPr>
        <p:sp>
          <p:nvSpPr>
            <p:cNvPr id="1292" name="Google Shape;1292;p38"/>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3" name="Google Shape;1293;p38"/>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4" name="Google Shape;1294;p38"/>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5" name="Google Shape;1295;p38"/>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6" name="Google Shape;1296;p38"/>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7" name="Google Shape;1297;p38"/>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8" name="Google Shape;1298;p38"/>
          <p:cNvSpPr txBox="1">
            <a:spLocks noGrp="1"/>
          </p:cNvSpPr>
          <p:nvPr>
            <p:ph type="title"/>
          </p:nvPr>
        </p:nvSpPr>
        <p:spPr>
          <a:xfrm>
            <a:off x="292100" y="522173"/>
            <a:ext cx="1988820"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00000"/>
                </a:solidFill>
                <a:latin typeface="Calibri"/>
                <a:ea typeface="Calibri"/>
                <a:cs typeface="Calibri"/>
                <a:sym typeface="Calibri"/>
              </a:rPr>
              <a:t>Algorithm Tracing</a:t>
            </a:r>
            <a:endParaRPr sz="2400">
              <a:latin typeface="Calibri"/>
              <a:ea typeface="Calibri"/>
              <a:cs typeface="Calibri"/>
              <a:sym typeface="Calibri"/>
            </a:endParaRPr>
          </a:p>
        </p:txBody>
      </p:sp>
      <p:sp>
        <p:nvSpPr>
          <p:cNvPr id="1299" name="Google Shape;1299;p38"/>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graphicFrame>
        <p:nvGraphicFramePr>
          <p:cNvPr id="1300" name="Google Shape;1300;p38"/>
          <p:cNvGraphicFramePr/>
          <p:nvPr/>
        </p:nvGraphicFramePr>
        <p:xfrm>
          <a:off x="176529" y="2263139"/>
          <a:ext cx="3000000" cy="3000000"/>
        </p:xfrm>
        <a:graphic>
          <a:graphicData uri="http://schemas.openxmlformats.org/drawingml/2006/table">
            <a:tbl>
              <a:tblPr firstRow="1" bandRow="1">
                <a:noFill/>
                <a:tableStyleId>{71B110F3-4189-445C-A8C2-BBB07A15E8E9}</a:tableStyleId>
              </a:tblPr>
              <a:tblGrid>
                <a:gridCol w="609600">
                  <a:extLst>
                    <a:ext uri="{9D8B030D-6E8A-4147-A177-3AD203B41FA5}">
                      <a16:colId xmlns:a16="http://schemas.microsoft.com/office/drawing/2014/main" val="20000"/>
                    </a:ext>
                  </a:extLst>
                </a:gridCol>
                <a:gridCol w="4404350">
                  <a:extLst>
                    <a:ext uri="{9D8B030D-6E8A-4147-A177-3AD203B41FA5}">
                      <a16:colId xmlns:a16="http://schemas.microsoft.com/office/drawing/2014/main" val="20001"/>
                    </a:ext>
                  </a:extLst>
                </a:gridCol>
                <a:gridCol w="2599050">
                  <a:extLst>
                    <a:ext uri="{9D8B030D-6E8A-4147-A177-3AD203B41FA5}">
                      <a16:colId xmlns:a16="http://schemas.microsoft.com/office/drawing/2014/main" val="20002"/>
                    </a:ext>
                  </a:extLst>
                </a:gridCol>
                <a:gridCol w="1227450">
                  <a:extLst>
                    <a:ext uri="{9D8B030D-6E8A-4147-A177-3AD203B41FA5}">
                      <a16:colId xmlns:a16="http://schemas.microsoft.com/office/drawing/2014/main" val="20003"/>
                    </a:ext>
                  </a:extLst>
                </a:gridCol>
              </a:tblGrid>
              <a:tr h="460375">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Iter</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Open List / Frontiers / Fringes</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710" marR="0" lvl="0" indent="0" algn="l" rtl="0">
                        <a:lnSpc>
                          <a:spcPct val="100000"/>
                        </a:lnSpc>
                        <a:spcBef>
                          <a:spcPts val="0"/>
                        </a:spcBef>
                        <a:spcAft>
                          <a:spcPts val="0"/>
                        </a:spcAft>
                        <a:buNone/>
                      </a:pPr>
                      <a:r>
                        <a:rPr lang="en-US" sz="1800" b="1" u="none" strike="noStrike" cap="none">
                          <a:latin typeface="Calibri"/>
                          <a:ea typeface="Calibri"/>
                          <a:cs typeface="Calibri"/>
                          <a:sym typeface="Calibri"/>
                        </a:rPr>
                        <a:t>Closed List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1F1F1"/>
                    </a:solidFill>
                  </a:tcPr>
                </a:tc>
                <a:tc>
                  <a:txBody>
                    <a:bodyPr/>
                    <a:lstStyle/>
                    <a:p>
                      <a:pPr marL="93980" marR="0" lvl="0" indent="0" algn="l" rtl="0">
                        <a:lnSpc>
                          <a:spcPct val="100000"/>
                        </a:lnSpc>
                        <a:spcBef>
                          <a:spcPts val="0"/>
                        </a:spcBef>
                        <a:spcAft>
                          <a:spcPts val="0"/>
                        </a:spcAft>
                        <a:buNone/>
                      </a:pPr>
                      <a:r>
                        <a:rPr lang="en-US" sz="1800" u="none" strike="noStrike" cap="none">
                          <a:latin typeface="Calibri"/>
                          <a:ea typeface="Calibri"/>
                          <a:cs typeface="Calibri"/>
                          <a:sym typeface="Calibri"/>
                        </a:rPr>
                        <a:t>Goal Test</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4825">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1F1F1"/>
                    </a:solidFill>
                  </a:tcPr>
                </a:tc>
                <a:tc>
                  <a:txBody>
                    <a:bodyPr/>
                    <a:lstStyle/>
                    <a:p>
                      <a:pPr marL="97790" marR="0" lvl="0" indent="0" algn="l" rtl="0">
                        <a:lnSpc>
                          <a:spcPct val="100000"/>
                        </a:lnSpc>
                        <a:spcBef>
                          <a:spcPts val="0"/>
                        </a:spcBef>
                        <a:spcAft>
                          <a:spcPts val="0"/>
                        </a:spcAft>
                        <a:buNone/>
                      </a:pPr>
                      <a:r>
                        <a:rPr lang="en-US" sz="1400" u="none" strike="noStrike" cap="none">
                          <a:latin typeface="Arial"/>
                          <a:ea typeface="Arial"/>
                          <a:cs typeface="Arial"/>
                          <a:sym typeface="Arial"/>
                        </a:rPr>
                        <a:t>Fail on (1)</a:t>
                      </a:r>
                      <a:endParaRPr sz="1400" u="none" strike="noStrike" cap="none">
                        <a:latin typeface="Arial"/>
                        <a:ea typeface="Arial"/>
                        <a:cs typeface="Arial"/>
                        <a:sym typeface="Arial"/>
                      </a:endParaRPr>
                    </a:p>
                  </a:txBody>
                  <a:tcPr marL="0" marR="0" marT="800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0500">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5250" marR="0" lvl="0" indent="0" algn="l" rtl="0">
                        <a:lnSpc>
                          <a:spcPct val="100000"/>
                        </a:lnSpc>
                        <a:spcBef>
                          <a:spcPts val="0"/>
                        </a:spcBef>
                        <a:spcAft>
                          <a:spcPts val="0"/>
                        </a:spcAft>
                        <a:buNone/>
                      </a:pPr>
                      <a:r>
                        <a:rPr lang="en-US" sz="1400" u="none" strike="noStrike" cap="none">
                          <a:latin typeface="Arial"/>
                          <a:ea typeface="Arial"/>
                          <a:cs typeface="Arial"/>
                          <a:sym typeface="Arial"/>
                        </a:rPr>
                        <a:t>(1 3), (1 4), (1 2)</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6520" marR="0" lvl="0" indent="0" algn="l" rtl="0">
                        <a:lnSpc>
                          <a:spcPct val="100000"/>
                        </a:lnSpc>
                        <a:spcBef>
                          <a:spcPts val="0"/>
                        </a:spcBef>
                        <a:spcAft>
                          <a:spcPts val="0"/>
                        </a:spcAft>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1F1F1"/>
                    </a:solidFill>
                  </a:tcPr>
                </a:tc>
                <a:tc>
                  <a:txBody>
                    <a:bodyPr/>
                    <a:lstStyle/>
                    <a:p>
                      <a:pPr marL="97790" marR="0" lvl="0" indent="0" algn="l" rtl="0">
                        <a:lnSpc>
                          <a:spcPct val="100000"/>
                        </a:lnSpc>
                        <a:spcBef>
                          <a:spcPts val="0"/>
                        </a:spcBef>
                        <a:spcAft>
                          <a:spcPts val="0"/>
                        </a:spcAft>
                        <a:buNone/>
                      </a:pPr>
                      <a:r>
                        <a:rPr lang="en-US" sz="1400" u="none" strike="noStrike" cap="none">
                          <a:latin typeface="Arial"/>
                          <a:ea typeface="Arial"/>
                          <a:cs typeface="Arial"/>
                          <a:sym typeface="Arial"/>
                        </a:rPr>
                        <a:t>Fail on (1 3)</a:t>
                      </a:r>
                      <a:endParaRPr sz="1400" u="none" strike="noStrike" cap="none">
                        <a:latin typeface="Arial"/>
                        <a:ea typeface="Arial"/>
                        <a:cs typeface="Arial"/>
                        <a:sym typeface="Arial"/>
                      </a:endParaRPr>
                    </a:p>
                  </a:txBody>
                  <a:tcPr marL="0" marR="0" marT="80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60500">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60375">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5175">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1F1F1"/>
                    </a:solidFill>
                  </a:tcPr>
                </a:tc>
                <a:tc>
                  <a:txBody>
                    <a:bodyPr/>
                    <a:lstStyle/>
                    <a:p>
                      <a:pPr marL="0" marR="0" lvl="0" indent="0" algn="l" rtl="0">
                        <a:lnSpc>
                          <a:spcPct val="100000"/>
                        </a:lnSpc>
                        <a:spcBef>
                          <a:spcPts val="0"/>
                        </a:spcBef>
                        <a:spcAft>
                          <a:spcPts val="0"/>
                        </a:spcAft>
                        <a:buNone/>
                      </a:pPr>
                      <a:endParaRPr sz="13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01" name="Google Shape;1301;p38"/>
          <p:cNvSpPr txBox="1"/>
          <p:nvPr/>
        </p:nvSpPr>
        <p:spPr>
          <a:xfrm>
            <a:off x="743508" y="1479041"/>
            <a:ext cx="7764145" cy="5740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200">
                <a:solidFill>
                  <a:srgbClr val="FF0000"/>
                </a:solidFill>
                <a:latin typeface="Arial"/>
                <a:ea typeface="Arial"/>
                <a:cs typeface="Arial"/>
                <a:sym typeface="Arial"/>
              </a:rPr>
              <a:t>Students must follow this in the exams for all the search algorithms in addition to the search tree constructions. The  ordering of the Open Lists must be in consistent with the algorithm with a note on the justification of the order  expected!</a:t>
            </a:r>
            <a:endParaRPr sz="1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62"/>
        <p:cNvGrpSpPr/>
        <p:nvPr/>
      </p:nvGrpSpPr>
      <p:grpSpPr>
        <a:xfrm>
          <a:off x="0" y="0"/>
          <a:ext cx="0" cy="0"/>
          <a:chOff x="0" y="0"/>
          <a:chExt cx="0" cy="0"/>
        </a:xfrm>
      </p:grpSpPr>
      <p:grpSp>
        <p:nvGrpSpPr>
          <p:cNvPr id="563" name="Google Shape;563;p4"/>
          <p:cNvGrpSpPr/>
          <p:nvPr/>
        </p:nvGrpSpPr>
        <p:grpSpPr>
          <a:xfrm>
            <a:off x="2133600" y="6553200"/>
            <a:ext cx="7010908" cy="45720"/>
            <a:chOff x="2133600" y="6553200"/>
            <a:chExt cx="7010908" cy="45720"/>
          </a:xfrm>
        </p:grpSpPr>
        <p:sp>
          <p:nvSpPr>
            <p:cNvPr id="564" name="Google Shape;564;p4"/>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5" name="Google Shape;565;p4"/>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4"/>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67" name="Google Shape;567;p4"/>
          <p:cNvGrpSpPr/>
          <p:nvPr/>
        </p:nvGrpSpPr>
        <p:grpSpPr>
          <a:xfrm>
            <a:off x="0" y="1295400"/>
            <a:ext cx="7010908" cy="45720"/>
            <a:chOff x="0" y="1295400"/>
            <a:chExt cx="7010908" cy="45720"/>
          </a:xfrm>
        </p:grpSpPr>
        <p:sp>
          <p:nvSpPr>
            <p:cNvPr id="568" name="Google Shape;568;p4"/>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p4"/>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p4"/>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Google Shape;571;p4"/>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2" name="Google Shape;572;p4"/>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3" name="Google Shape;573;p4"/>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74" name="Google Shape;574;p4"/>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575" name="Google Shape;575;p4"/>
          <p:cNvGrpSpPr/>
          <p:nvPr/>
        </p:nvGrpSpPr>
        <p:grpSpPr>
          <a:xfrm>
            <a:off x="2084832" y="6550152"/>
            <a:ext cx="7059676" cy="48895"/>
            <a:chOff x="2084832" y="6550152"/>
            <a:chExt cx="7059676" cy="48895"/>
          </a:xfrm>
        </p:grpSpPr>
        <p:sp>
          <p:nvSpPr>
            <p:cNvPr id="576" name="Google Shape;576;p4"/>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4"/>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Google Shape;578;p4"/>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Google Shape;579;p4"/>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0" name="Google Shape;580;p4"/>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p4"/>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82" name="Google Shape;582;p4"/>
          <p:cNvSpPr txBox="1">
            <a:spLocks noGrp="1"/>
          </p:cNvSpPr>
          <p:nvPr>
            <p:ph type="title"/>
          </p:nvPr>
        </p:nvSpPr>
        <p:spPr>
          <a:xfrm>
            <a:off x="383540" y="522173"/>
            <a:ext cx="2080895"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C00000"/>
                </a:solidFill>
                <a:latin typeface="Calibri"/>
                <a:ea typeface="Calibri"/>
                <a:cs typeface="Calibri"/>
                <a:sym typeface="Calibri"/>
              </a:rPr>
              <a:t>Learning Objective</a:t>
            </a:r>
            <a:endParaRPr/>
          </a:p>
        </p:txBody>
      </p:sp>
      <p:sp>
        <p:nvSpPr>
          <p:cNvPr id="583" name="Google Shape;583;p4"/>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
        <p:nvSpPr>
          <p:cNvPr id="584" name="Google Shape;584;p4"/>
          <p:cNvSpPr txBox="1"/>
          <p:nvPr/>
        </p:nvSpPr>
        <p:spPr>
          <a:xfrm>
            <a:off x="383539" y="1576578"/>
            <a:ext cx="8682609" cy="45243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dk1"/>
                </a:solidFill>
                <a:latin typeface="Arial"/>
                <a:ea typeface="Arial"/>
                <a:cs typeface="Arial"/>
                <a:sym typeface="Arial"/>
              </a:rPr>
              <a:t>At the end of this class , students Should be able to:</a:t>
            </a:r>
            <a:endParaRPr dirty="0"/>
          </a:p>
          <a:p>
            <a:pPr marL="0" marR="0" lvl="0" indent="0" algn="l" rtl="0">
              <a:lnSpc>
                <a:spcPct val="100000"/>
              </a:lnSpc>
              <a:spcBef>
                <a:spcPts val="0"/>
              </a:spcBef>
              <a:spcAft>
                <a:spcPts val="0"/>
              </a:spcAft>
              <a:buNone/>
            </a:pPr>
            <a:endParaRPr sz="2000" dirty="0">
              <a:solidFill>
                <a:schemeClr val="dk1"/>
              </a:solidFill>
              <a:latin typeface="Arial"/>
              <a:ea typeface="Arial"/>
              <a:cs typeface="Arial"/>
              <a:sym typeface="Arial"/>
            </a:endParaRPr>
          </a:p>
          <a:p>
            <a:pPr marL="0" marR="0" lvl="0" indent="0" algn="l" rtl="0">
              <a:lnSpc>
                <a:spcPct val="100000"/>
              </a:lnSpc>
              <a:spcBef>
                <a:spcPts val="5"/>
              </a:spcBef>
              <a:spcAft>
                <a:spcPts val="0"/>
              </a:spcAft>
              <a:buNone/>
            </a:pPr>
            <a:endParaRPr sz="2150" dirty="0">
              <a:solidFill>
                <a:schemeClr val="dk1"/>
              </a:solidFill>
              <a:latin typeface="Arial"/>
              <a:ea typeface="Arial"/>
              <a:cs typeface="Arial"/>
              <a:sym typeface="Arial"/>
            </a:endParaRPr>
          </a:p>
          <a:p>
            <a:pPr marL="354965" marR="0" lvl="0" indent="-342900" algn="l" rtl="0">
              <a:lnSpc>
                <a:spcPct val="100000"/>
              </a:lnSpc>
              <a:spcBef>
                <a:spcPts val="0"/>
              </a:spcBef>
              <a:spcAft>
                <a:spcPts val="0"/>
              </a:spcAft>
              <a:buClr>
                <a:srgbClr val="0F1141"/>
              </a:buClr>
              <a:buSzPts val="1800"/>
              <a:buFont typeface="+mj-lt"/>
              <a:buAutoNum type="arabicPeriod"/>
            </a:pPr>
            <a:r>
              <a:rPr lang="en-US" sz="1800" dirty="0">
                <a:solidFill>
                  <a:srgbClr val="6F2F9F"/>
                </a:solidFill>
                <a:latin typeface="Arial"/>
                <a:ea typeface="Arial"/>
                <a:cs typeface="Arial"/>
                <a:sym typeface="Arial"/>
              </a:rPr>
              <a:t>Design problem solving agents</a:t>
            </a:r>
            <a:endParaRPr sz="1800" dirty="0">
              <a:solidFill>
                <a:schemeClr val="dk1"/>
              </a:solidFill>
              <a:latin typeface="Arial"/>
              <a:ea typeface="Arial"/>
              <a:cs typeface="Arial"/>
              <a:sym typeface="Arial"/>
            </a:endParaRPr>
          </a:p>
          <a:p>
            <a:pPr marL="354965" marR="0" lvl="0" indent="-342900" algn="l" rtl="0">
              <a:lnSpc>
                <a:spcPct val="100000"/>
              </a:lnSpc>
              <a:spcBef>
                <a:spcPts val="1515"/>
              </a:spcBef>
              <a:spcAft>
                <a:spcPts val="0"/>
              </a:spcAft>
              <a:buClr>
                <a:srgbClr val="0F1141"/>
              </a:buClr>
              <a:buSzPts val="1800"/>
              <a:buFont typeface="+mj-lt"/>
              <a:buAutoNum type="arabicPeriod"/>
            </a:pPr>
            <a:r>
              <a:rPr lang="en-US" sz="1800" dirty="0">
                <a:solidFill>
                  <a:srgbClr val="6F2F9F"/>
                </a:solidFill>
                <a:latin typeface="Arial"/>
                <a:ea typeface="Arial"/>
                <a:cs typeface="Arial"/>
                <a:sym typeface="Arial"/>
              </a:rPr>
              <a:t>Create search tree for given problem</a:t>
            </a:r>
            <a:endParaRPr sz="1800" dirty="0">
              <a:solidFill>
                <a:schemeClr val="dk1"/>
              </a:solidFill>
              <a:latin typeface="Arial"/>
              <a:ea typeface="Arial"/>
              <a:cs typeface="Arial"/>
              <a:sym typeface="Arial"/>
            </a:endParaRPr>
          </a:p>
          <a:p>
            <a:pPr marL="354965" marR="0" lvl="0" indent="-342900" algn="l" rtl="0">
              <a:lnSpc>
                <a:spcPct val="100000"/>
              </a:lnSpc>
              <a:spcBef>
                <a:spcPts val="1510"/>
              </a:spcBef>
              <a:spcAft>
                <a:spcPts val="0"/>
              </a:spcAft>
              <a:buClr>
                <a:srgbClr val="0F1141"/>
              </a:buClr>
              <a:buSzPts val="1800"/>
              <a:buFont typeface="+mj-lt"/>
              <a:buAutoNum type="arabicPeriod"/>
            </a:pPr>
            <a:r>
              <a:rPr lang="en-US" sz="1800" dirty="0">
                <a:solidFill>
                  <a:srgbClr val="6F2F9F"/>
                </a:solidFill>
                <a:latin typeface="Arial"/>
                <a:ea typeface="Arial"/>
                <a:cs typeface="Arial"/>
                <a:sym typeface="Arial"/>
              </a:rPr>
              <a:t>Apply uninformed search algorithms to the given problem</a:t>
            </a:r>
            <a:endParaRPr sz="1800" dirty="0">
              <a:solidFill>
                <a:schemeClr val="dk1"/>
              </a:solidFill>
              <a:latin typeface="Arial"/>
              <a:ea typeface="Arial"/>
              <a:cs typeface="Arial"/>
              <a:sym typeface="Arial"/>
            </a:endParaRPr>
          </a:p>
          <a:p>
            <a:pPr marL="354965" marR="0" lvl="0" indent="-342900" algn="l" rtl="0">
              <a:lnSpc>
                <a:spcPct val="100000"/>
              </a:lnSpc>
              <a:spcBef>
                <a:spcPts val="1515"/>
              </a:spcBef>
              <a:spcAft>
                <a:spcPts val="0"/>
              </a:spcAft>
              <a:buClr>
                <a:srgbClr val="0F1141"/>
              </a:buClr>
              <a:buSzPts val="1800"/>
              <a:buFont typeface="+mj-lt"/>
              <a:buAutoNum type="arabicPeriod"/>
            </a:pPr>
            <a:r>
              <a:rPr lang="en-US" sz="1800" dirty="0">
                <a:solidFill>
                  <a:srgbClr val="6F2F9F"/>
                </a:solidFill>
                <a:latin typeface="Arial"/>
                <a:ea typeface="Arial"/>
                <a:cs typeface="Arial"/>
                <a:sym typeface="Arial"/>
              </a:rPr>
              <a:t>Compare performance of given algorithms in terms of completeness, optimality, time and space complexity</a:t>
            </a:r>
            <a:endParaRPr sz="1800" dirty="0">
              <a:solidFill>
                <a:schemeClr val="dk1"/>
              </a:solidFill>
              <a:latin typeface="Arial"/>
              <a:ea typeface="Arial"/>
              <a:cs typeface="Arial"/>
              <a:sym typeface="Arial"/>
            </a:endParaRPr>
          </a:p>
          <a:p>
            <a:pPr marL="354965" marR="0" lvl="0" indent="-342900" algn="l" rtl="0">
              <a:lnSpc>
                <a:spcPct val="100000"/>
              </a:lnSpc>
              <a:spcBef>
                <a:spcPts val="1515"/>
              </a:spcBef>
              <a:spcAft>
                <a:spcPts val="0"/>
              </a:spcAft>
              <a:buClr>
                <a:srgbClr val="0F1141"/>
              </a:buClr>
              <a:buSzPts val="1800"/>
              <a:buFont typeface="+mj-lt"/>
              <a:buAutoNum type="arabicPeriod"/>
            </a:pPr>
            <a:r>
              <a:rPr lang="en-US" sz="1800" dirty="0">
                <a:solidFill>
                  <a:srgbClr val="6F2F9F"/>
                </a:solidFill>
                <a:latin typeface="Arial"/>
                <a:ea typeface="Arial"/>
                <a:cs typeface="Arial"/>
                <a:sym typeface="Arial"/>
              </a:rPr>
              <a:t>Differentiate for which scenario appropriate uninformed search technique is suitable and justify</a:t>
            </a:r>
            <a:r>
              <a:rPr lang="en-US" sz="1800" dirty="0">
                <a:solidFill>
                  <a:srgbClr val="6F2F9F"/>
                </a:solidFill>
              </a:rPr>
              <a:t>.</a:t>
            </a:r>
          </a:p>
          <a:p>
            <a:pPr marL="354965" marR="0" lvl="0" indent="-342900" algn="l" rtl="0">
              <a:lnSpc>
                <a:spcPct val="100000"/>
              </a:lnSpc>
              <a:spcBef>
                <a:spcPts val="1515"/>
              </a:spcBef>
              <a:spcAft>
                <a:spcPts val="0"/>
              </a:spcAft>
              <a:buClr>
                <a:srgbClr val="0F1141"/>
              </a:buClr>
              <a:buSzPts val="1800"/>
              <a:buFont typeface="+mj-lt"/>
              <a:buAutoNum type="arabicPeriod"/>
            </a:pPr>
            <a:r>
              <a:rPr lang="en-US" sz="1800" dirty="0">
                <a:solidFill>
                  <a:srgbClr val="6F2F9F"/>
                </a:solidFill>
              </a:rPr>
              <a:t>Differentiate between Tree and Graph search</a:t>
            </a:r>
          </a:p>
          <a:p>
            <a:pPr marL="356870" marR="0" lvl="0" indent="0" algn="l" rtl="0">
              <a:lnSpc>
                <a:spcPct val="100000"/>
              </a:lnSpc>
              <a:spcBef>
                <a:spcPts val="1080"/>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grpSp>
        <p:nvGrpSpPr>
          <p:cNvPr id="1306" name="Google Shape;1306;p39"/>
          <p:cNvGrpSpPr/>
          <p:nvPr/>
        </p:nvGrpSpPr>
        <p:grpSpPr>
          <a:xfrm>
            <a:off x="2133600" y="6553200"/>
            <a:ext cx="7010908" cy="45720"/>
            <a:chOff x="2133600" y="6553200"/>
            <a:chExt cx="7010908" cy="45720"/>
          </a:xfrm>
        </p:grpSpPr>
        <p:sp>
          <p:nvSpPr>
            <p:cNvPr id="1307" name="Google Shape;1307;p39"/>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8" name="Google Shape;1308;p39"/>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9" name="Google Shape;1309;p39"/>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10" name="Google Shape;1310;p39"/>
          <p:cNvGrpSpPr/>
          <p:nvPr/>
        </p:nvGrpSpPr>
        <p:grpSpPr>
          <a:xfrm>
            <a:off x="0" y="1295400"/>
            <a:ext cx="7010908" cy="45720"/>
            <a:chOff x="0" y="1295400"/>
            <a:chExt cx="7010908" cy="45720"/>
          </a:xfrm>
        </p:grpSpPr>
        <p:sp>
          <p:nvSpPr>
            <p:cNvPr id="1311" name="Google Shape;1311;p39"/>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2" name="Google Shape;1312;p39"/>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3" name="Google Shape;1313;p39"/>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4" name="Google Shape;1314;p39"/>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5" name="Google Shape;1315;p39"/>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6" name="Google Shape;1316;p39"/>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17" name="Google Shape;1317;p39"/>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318" name="Google Shape;1318;p39"/>
          <p:cNvGrpSpPr/>
          <p:nvPr/>
        </p:nvGrpSpPr>
        <p:grpSpPr>
          <a:xfrm>
            <a:off x="2084832" y="6550152"/>
            <a:ext cx="7059676" cy="48895"/>
            <a:chOff x="2084832" y="6550152"/>
            <a:chExt cx="7059676" cy="48895"/>
          </a:xfrm>
        </p:grpSpPr>
        <p:sp>
          <p:nvSpPr>
            <p:cNvPr id="1319" name="Google Shape;1319;p39"/>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0" name="Google Shape;1320;p39"/>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1" name="Google Shape;1321;p39"/>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2" name="Google Shape;1322;p39"/>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3" name="Google Shape;1323;p39"/>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4" name="Google Shape;1324;p39"/>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25" name="Google Shape;1325;p39"/>
          <p:cNvSpPr txBox="1"/>
          <p:nvPr/>
        </p:nvSpPr>
        <p:spPr>
          <a:xfrm>
            <a:off x="383540" y="1374470"/>
            <a:ext cx="284988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For each node n of the tree,</a:t>
            </a:r>
            <a:endParaRPr sz="1800">
              <a:solidFill>
                <a:schemeClr val="dk1"/>
              </a:solidFill>
              <a:latin typeface="Arial"/>
              <a:ea typeface="Arial"/>
              <a:cs typeface="Arial"/>
              <a:sym typeface="Arial"/>
            </a:endParaRPr>
          </a:p>
        </p:txBody>
      </p:sp>
      <p:sp>
        <p:nvSpPr>
          <p:cNvPr id="1326" name="Google Shape;1326;p39"/>
          <p:cNvSpPr txBox="1"/>
          <p:nvPr/>
        </p:nvSpPr>
        <p:spPr>
          <a:xfrm>
            <a:off x="758748" y="1646673"/>
            <a:ext cx="1165860" cy="1003935"/>
          </a:xfrm>
          <a:prstGeom prst="rect">
            <a:avLst/>
          </a:prstGeom>
          <a:noFill/>
          <a:ln>
            <a:noFill/>
          </a:ln>
        </p:spPr>
        <p:txBody>
          <a:bodyPr spcFirstLastPara="1" wrap="square" lIns="0" tIns="12050" rIns="0" bIns="0" anchor="t" anchorCtr="0">
            <a:spAutoFit/>
          </a:bodyPr>
          <a:lstStyle/>
          <a:p>
            <a:pPr marL="12700" marR="5080" lvl="0" indent="0" algn="l" rtl="0">
              <a:lnSpc>
                <a:spcPct val="119000"/>
              </a:lnSpc>
              <a:spcBef>
                <a:spcPts val="0"/>
              </a:spcBef>
              <a:spcAft>
                <a:spcPts val="0"/>
              </a:spcAft>
              <a:buNone/>
            </a:pPr>
            <a:r>
              <a:rPr lang="en-US" sz="1800" b="1">
                <a:solidFill>
                  <a:schemeClr val="dk1"/>
                </a:solidFill>
                <a:latin typeface="Arial"/>
                <a:ea typeface="Arial"/>
                <a:cs typeface="Arial"/>
                <a:sym typeface="Arial"/>
              </a:rPr>
              <a:t>n.STATE  n.PARENT  n.ACTION</a:t>
            </a:r>
            <a:endParaRPr sz="1800">
              <a:solidFill>
                <a:schemeClr val="dk1"/>
              </a:solidFill>
              <a:latin typeface="Arial"/>
              <a:ea typeface="Arial"/>
              <a:cs typeface="Arial"/>
              <a:sym typeface="Arial"/>
            </a:endParaRPr>
          </a:p>
        </p:txBody>
      </p:sp>
      <p:sp>
        <p:nvSpPr>
          <p:cNvPr id="1327" name="Google Shape;1327;p39"/>
          <p:cNvSpPr txBox="1"/>
          <p:nvPr/>
        </p:nvSpPr>
        <p:spPr>
          <a:xfrm>
            <a:off x="2213229" y="1646673"/>
            <a:ext cx="5990590" cy="1003935"/>
          </a:xfrm>
          <a:prstGeom prst="rect">
            <a:avLst/>
          </a:prstGeom>
          <a:noFill/>
          <a:ln>
            <a:noFill/>
          </a:ln>
        </p:spPr>
        <p:txBody>
          <a:bodyPr spcFirstLastPara="1" wrap="square" lIns="0" tIns="64125"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 the state in the state space to which node corresponds</a:t>
            </a:r>
            <a:endParaRPr sz="1800">
              <a:solidFill>
                <a:schemeClr val="dk1"/>
              </a:solidFill>
              <a:latin typeface="Arial"/>
              <a:ea typeface="Arial"/>
              <a:cs typeface="Arial"/>
              <a:sym typeface="Arial"/>
            </a:endParaRPr>
          </a:p>
          <a:p>
            <a:pPr marL="12700" marR="0" lvl="0" indent="0" algn="l" rtl="0">
              <a:lnSpc>
                <a:spcPct val="100000"/>
              </a:lnSpc>
              <a:spcBef>
                <a:spcPts val="405"/>
              </a:spcBef>
              <a:spcAft>
                <a:spcPts val="0"/>
              </a:spcAft>
              <a:buNone/>
            </a:pPr>
            <a:r>
              <a:rPr lang="en-US" sz="1800">
                <a:solidFill>
                  <a:schemeClr val="dk1"/>
                </a:solidFill>
                <a:latin typeface="Arial"/>
                <a:ea typeface="Arial"/>
                <a:cs typeface="Arial"/>
                <a:sym typeface="Arial"/>
              </a:rPr>
              <a:t>: the node in the search tree that generated this node</a:t>
            </a:r>
            <a:endParaRPr sz="1800">
              <a:solidFill>
                <a:schemeClr val="dk1"/>
              </a:solidFill>
              <a:latin typeface="Arial"/>
              <a:ea typeface="Arial"/>
              <a:cs typeface="Arial"/>
              <a:sym typeface="Arial"/>
            </a:endParaRPr>
          </a:p>
          <a:p>
            <a:pPr marL="12700" marR="0" lvl="0" indent="0" algn="l" rtl="0">
              <a:lnSpc>
                <a:spcPct val="100000"/>
              </a:lnSpc>
              <a:spcBef>
                <a:spcPts val="414"/>
              </a:spcBef>
              <a:spcAft>
                <a:spcPts val="0"/>
              </a:spcAft>
              <a:buNone/>
            </a:pPr>
            <a:r>
              <a:rPr lang="en-US" sz="1800">
                <a:solidFill>
                  <a:schemeClr val="dk1"/>
                </a:solidFill>
                <a:latin typeface="Arial"/>
                <a:ea typeface="Arial"/>
                <a:cs typeface="Arial"/>
                <a:sym typeface="Arial"/>
              </a:rPr>
              <a:t>: the action that was applied to parent to generate the node</a:t>
            </a:r>
            <a:endParaRPr sz="1800">
              <a:solidFill>
                <a:schemeClr val="dk1"/>
              </a:solidFill>
              <a:latin typeface="Arial"/>
              <a:ea typeface="Arial"/>
              <a:cs typeface="Arial"/>
              <a:sym typeface="Arial"/>
            </a:endParaRPr>
          </a:p>
        </p:txBody>
      </p:sp>
      <p:sp>
        <p:nvSpPr>
          <p:cNvPr id="1328" name="Google Shape;1328;p39"/>
          <p:cNvSpPr txBox="1"/>
          <p:nvPr/>
        </p:nvSpPr>
        <p:spPr>
          <a:xfrm>
            <a:off x="758748" y="2673553"/>
            <a:ext cx="8164195" cy="5746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n.PATH-COST	</a:t>
            </a:r>
            <a:r>
              <a:rPr lang="en-US" sz="1800">
                <a:solidFill>
                  <a:schemeClr val="dk1"/>
                </a:solidFill>
                <a:latin typeface="Arial"/>
                <a:ea typeface="Arial"/>
                <a:cs typeface="Arial"/>
                <a:sym typeface="Arial"/>
              </a:rPr>
              <a:t>: the cost, denoted by g(n), of the path from initial state to</a:t>
            </a:r>
            <a:endParaRPr sz="1800">
              <a:solidFill>
                <a:schemeClr val="dk1"/>
              </a:solidFill>
              <a:latin typeface="Arial"/>
              <a:ea typeface="Arial"/>
              <a:cs typeface="Arial"/>
              <a:sym typeface="Arial"/>
            </a:endParaRPr>
          </a:p>
          <a:p>
            <a:pPr marL="356870" marR="0" lvl="0" indent="0" algn="l" rtl="0">
              <a:lnSpc>
                <a:spcPct val="100000"/>
              </a:lnSpc>
              <a:spcBef>
                <a:spcPts val="5"/>
              </a:spcBef>
              <a:spcAft>
                <a:spcPts val="0"/>
              </a:spcAft>
              <a:buNone/>
            </a:pPr>
            <a:r>
              <a:rPr lang="en-US" sz="1800">
                <a:solidFill>
                  <a:schemeClr val="dk1"/>
                </a:solidFill>
                <a:latin typeface="Arial"/>
                <a:ea typeface="Arial"/>
                <a:cs typeface="Arial"/>
                <a:sym typeface="Arial"/>
              </a:rPr>
              <a:t>node</a:t>
            </a:r>
            <a:endParaRPr sz="1800">
              <a:solidFill>
                <a:schemeClr val="dk1"/>
              </a:solidFill>
              <a:latin typeface="Arial"/>
              <a:ea typeface="Arial"/>
              <a:cs typeface="Arial"/>
              <a:sym typeface="Arial"/>
            </a:endParaRPr>
          </a:p>
        </p:txBody>
      </p:sp>
      <p:sp>
        <p:nvSpPr>
          <p:cNvPr id="1329" name="Google Shape;1329;p39"/>
          <p:cNvSpPr txBox="1"/>
          <p:nvPr/>
        </p:nvSpPr>
        <p:spPr>
          <a:xfrm>
            <a:off x="758748" y="3274263"/>
            <a:ext cx="1120140" cy="5746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n.VISITED</a:t>
            </a:r>
            <a:endParaRPr sz="1800">
              <a:solidFill>
                <a:schemeClr val="dk1"/>
              </a:solidFill>
              <a:latin typeface="Arial"/>
              <a:ea typeface="Arial"/>
              <a:cs typeface="Arial"/>
              <a:sym typeface="Arial"/>
            </a:endParaRPr>
          </a:p>
          <a:p>
            <a:pPr marL="356870" marR="0" lvl="0" indent="0" algn="l" rtl="0">
              <a:lnSpc>
                <a:spcPct val="100000"/>
              </a:lnSpc>
              <a:spcBef>
                <a:spcPts val="5"/>
              </a:spcBef>
              <a:spcAft>
                <a:spcPts val="0"/>
              </a:spcAft>
              <a:buNone/>
            </a:pPr>
            <a:r>
              <a:rPr lang="en-US" sz="1800">
                <a:solidFill>
                  <a:schemeClr val="dk1"/>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1330" name="Google Shape;1330;p39"/>
          <p:cNvSpPr txBox="1"/>
          <p:nvPr/>
        </p:nvSpPr>
        <p:spPr>
          <a:xfrm>
            <a:off x="2213229" y="3274263"/>
            <a:ext cx="6849745" cy="5746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 </a:t>
            </a:r>
            <a:r>
              <a:rPr lang="en-US" sz="1800">
                <a:solidFill>
                  <a:schemeClr val="dk1"/>
                </a:solidFill>
                <a:latin typeface="Arial"/>
                <a:ea typeface="Arial"/>
                <a:cs typeface="Arial"/>
                <a:sym typeface="Arial"/>
              </a:rPr>
              <a:t>the boolean indicating if the node is already visited and tested (</a:t>
            </a:r>
            <a:r>
              <a:rPr lang="en-US" sz="1800" b="1">
                <a:solidFill>
                  <a:schemeClr val="dk1"/>
                </a:solidFill>
                <a:latin typeface="Arial"/>
                <a:ea typeface="Arial"/>
                <a:cs typeface="Arial"/>
                <a:sym typeface="Arial"/>
              </a:rPr>
              <a:t>or)</a:t>
            </a:r>
            <a:endParaRPr sz="1800">
              <a:solidFill>
                <a:schemeClr val="dk1"/>
              </a:solidFill>
              <a:latin typeface="Arial"/>
              <a:ea typeface="Arial"/>
              <a:cs typeface="Arial"/>
              <a:sym typeface="Arial"/>
            </a:endParaRPr>
          </a:p>
          <a:p>
            <a:pPr marL="3671570" marR="0" lvl="0" indent="0" algn="l" rtl="0">
              <a:lnSpc>
                <a:spcPct val="100000"/>
              </a:lnSpc>
              <a:spcBef>
                <a:spcPts val="5"/>
              </a:spcBef>
              <a:spcAft>
                <a:spcPts val="0"/>
              </a:spcAft>
              <a:buNone/>
            </a:pPr>
            <a:r>
              <a:rPr lang="en-US" sz="1800">
                <a:solidFill>
                  <a:schemeClr val="dk1"/>
                </a:solidFill>
                <a:latin typeface="Arial"/>
                <a:ea typeface="Arial"/>
                <a:cs typeface="Arial"/>
                <a:sym typeface="Arial"/>
              </a:rPr>
              <a:t>global SET of visited nodes</a:t>
            </a:r>
            <a:endParaRPr sz="1800">
              <a:solidFill>
                <a:schemeClr val="dk1"/>
              </a:solidFill>
              <a:latin typeface="Arial"/>
              <a:ea typeface="Arial"/>
              <a:cs typeface="Arial"/>
              <a:sym typeface="Arial"/>
            </a:endParaRPr>
          </a:p>
        </p:txBody>
      </p:sp>
      <p:sp>
        <p:nvSpPr>
          <p:cNvPr id="1331" name="Google Shape;1331;p39"/>
          <p:cNvSpPr txBox="1">
            <a:spLocks noGrp="1"/>
          </p:cNvSpPr>
          <p:nvPr>
            <p:ph type="title"/>
          </p:nvPr>
        </p:nvSpPr>
        <p:spPr>
          <a:xfrm>
            <a:off x="383540" y="275590"/>
            <a:ext cx="104711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00000"/>
                </a:solidFill>
                <a:latin typeface="Arial"/>
                <a:ea typeface="Arial"/>
                <a:cs typeface="Arial"/>
                <a:sym typeface="Arial"/>
              </a:rPr>
              <a:t>Search</a:t>
            </a:r>
            <a:endParaRPr sz="2400">
              <a:latin typeface="Arial"/>
              <a:ea typeface="Arial"/>
              <a:cs typeface="Arial"/>
              <a:sym typeface="Arial"/>
            </a:endParaRPr>
          </a:p>
        </p:txBody>
      </p:sp>
      <p:sp>
        <p:nvSpPr>
          <p:cNvPr id="1332" name="Google Shape;1332;p39"/>
          <p:cNvSpPr txBox="1"/>
          <p:nvPr/>
        </p:nvSpPr>
        <p:spPr>
          <a:xfrm>
            <a:off x="4606544" y="845947"/>
            <a:ext cx="1944370" cy="3295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2000" b="1">
                <a:solidFill>
                  <a:srgbClr val="996600"/>
                </a:solidFill>
                <a:latin typeface="Arial"/>
                <a:ea typeface="Arial"/>
                <a:cs typeface="Arial"/>
                <a:sym typeface="Arial"/>
              </a:rPr>
              <a:t>Coding Aspects</a:t>
            </a:r>
            <a:endParaRPr sz="2000">
              <a:solidFill>
                <a:schemeClr val="dk1"/>
              </a:solidFill>
              <a:latin typeface="Arial"/>
              <a:ea typeface="Arial"/>
              <a:cs typeface="Arial"/>
              <a:sym typeface="Arial"/>
            </a:endParaRPr>
          </a:p>
        </p:txBody>
      </p:sp>
      <p:pic>
        <p:nvPicPr>
          <p:cNvPr id="1333" name="Google Shape;1333;p39"/>
          <p:cNvPicPr preferRelativeResize="0"/>
          <p:nvPr/>
        </p:nvPicPr>
        <p:blipFill rotWithShape="1">
          <a:blip r:embed="rId4">
            <a:alphaModFix/>
          </a:blip>
          <a:srcRect/>
          <a:stretch/>
        </p:blipFill>
        <p:spPr>
          <a:xfrm>
            <a:off x="122366" y="4077989"/>
            <a:ext cx="3772977" cy="1897028"/>
          </a:xfrm>
          <a:prstGeom prst="rect">
            <a:avLst/>
          </a:prstGeom>
          <a:noFill/>
          <a:ln>
            <a:noFill/>
          </a:ln>
        </p:spPr>
      </p:pic>
      <p:pic>
        <p:nvPicPr>
          <p:cNvPr id="1334" name="Google Shape;1334;p39"/>
          <p:cNvPicPr preferRelativeResize="0"/>
          <p:nvPr/>
        </p:nvPicPr>
        <p:blipFill rotWithShape="1">
          <a:blip r:embed="rId5">
            <a:alphaModFix/>
          </a:blip>
          <a:srcRect/>
          <a:stretch/>
        </p:blipFill>
        <p:spPr>
          <a:xfrm>
            <a:off x="5093208" y="4197096"/>
            <a:ext cx="3357785" cy="1786899"/>
          </a:xfrm>
          <a:prstGeom prst="rect">
            <a:avLst/>
          </a:prstGeom>
          <a:noFill/>
          <a:ln>
            <a:noFill/>
          </a:ln>
        </p:spPr>
      </p:pic>
      <p:sp>
        <p:nvSpPr>
          <p:cNvPr id="1335" name="Google Shape;1335;p39"/>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grpSp>
        <p:nvGrpSpPr>
          <p:cNvPr id="1340" name="Google Shape;1340;p40"/>
          <p:cNvGrpSpPr/>
          <p:nvPr/>
        </p:nvGrpSpPr>
        <p:grpSpPr>
          <a:xfrm>
            <a:off x="2133600" y="6553200"/>
            <a:ext cx="7010908" cy="45720"/>
            <a:chOff x="2133600" y="6553200"/>
            <a:chExt cx="7010908" cy="45720"/>
          </a:xfrm>
        </p:grpSpPr>
        <p:sp>
          <p:nvSpPr>
            <p:cNvPr id="1341" name="Google Shape;1341;p40"/>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2" name="Google Shape;1342;p40"/>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3" name="Google Shape;1343;p40"/>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44" name="Google Shape;1344;p40"/>
          <p:cNvGrpSpPr/>
          <p:nvPr/>
        </p:nvGrpSpPr>
        <p:grpSpPr>
          <a:xfrm>
            <a:off x="0" y="1295400"/>
            <a:ext cx="7010908" cy="45720"/>
            <a:chOff x="0" y="1295400"/>
            <a:chExt cx="7010908" cy="45720"/>
          </a:xfrm>
        </p:grpSpPr>
        <p:sp>
          <p:nvSpPr>
            <p:cNvPr id="1345" name="Google Shape;1345;p40"/>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6" name="Google Shape;1346;p40"/>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40"/>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40"/>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40"/>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0" name="Google Shape;1350;p40"/>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51" name="Google Shape;1351;p40"/>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352" name="Google Shape;1352;p40"/>
          <p:cNvGrpSpPr/>
          <p:nvPr/>
        </p:nvGrpSpPr>
        <p:grpSpPr>
          <a:xfrm>
            <a:off x="2084832" y="6550152"/>
            <a:ext cx="7059676" cy="48895"/>
            <a:chOff x="2084832" y="6550152"/>
            <a:chExt cx="7059676" cy="48895"/>
          </a:xfrm>
        </p:grpSpPr>
        <p:sp>
          <p:nvSpPr>
            <p:cNvPr id="1353" name="Google Shape;1353;p40"/>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4" name="Google Shape;1354;p40"/>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5" name="Google Shape;1355;p40"/>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6" name="Google Shape;1356;p40"/>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7" name="Google Shape;1357;p40"/>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8" name="Google Shape;1358;p40"/>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59" name="Google Shape;1359;p40"/>
          <p:cNvSpPr txBox="1"/>
          <p:nvPr/>
        </p:nvSpPr>
        <p:spPr>
          <a:xfrm>
            <a:off x="383540" y="845947"/>
            <a:ext cx="8336915" cy="1899285"/>
          </a:xfrm>
          <a:prstGeom prst="rect">
            <a:avLst/>
          </a:prstGeom>
          <a:noFill/>
          <a:ln>
            <a:noFill/>
          </a:ln>
        </p:spPr>
        <p:txBody>
          <a:bodyPr spcFirstLastPara="1" wrap="square" lIns="0" tIns="11425" rIns="0" bIns="0" anchor="t" anchorCtr="0">
            <a:spAutoFit/>
          </a:bodyPr>
          <a:lstStyle/>
          <a:p>
            <a:pPr marL="4235450" marR="0" lvl="0" indent="0" algn="l" rtl="0">
              <a:lnSpc>
                <a:spcPct val="100000"/>
              </a:lnSpc>
              <a:spcBef>
                <a:spcPts val="0"/>
              </a:spcBef>
              <a:spcAft>
                <a:spcPts val="0"/>
              </a:spcAft>
              <a:buNone/>
            </a:pPr>
            <a:r>
              <a:rPr lang="en-US" sz="2000" b="1">
                <a:solidFill>
                  <a:srgbClr val="996600"/>
                </a:solidFill>
                <a:latin typeface="Arial"/>
                <a:ea typeface="Arial"/>
                <a:cs typeface="Arial"/>
                <a:sym typeface="Arial"/>
              </a:rPr>
              <a:t>Coding Aspects</a:t>
            </a:r>
            <a:endParaRPr sz="20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900">
              <a:solidFill>
                <a:schemeClr val="dk1"/>
              </a:solidFill>
              <a:latin typeface="Arial"/>
              <a:ea typeface="Arial"/>
              <a:cs typeface="Arial"/>
              <a:sym typeface="Arial"/>
            </a:endParaRPr>
          </a:p>
          <a:p>
            <a:pPr marL="12700" marR="0" lvl="0" indent="0" algn="l" rtl="0">
              <a:lnSpc>
                <a:spcPct val="100000"/>
              </a:lnSpc>
              <a:spcBef>
                <a:spcPts val="5"/>
              </a:spcBef>
              <a:spcAft>
                <a:spcPts val="0"/>
              </a:spcAft>
              <a:buNone/>
            </a:pPr>
            <a:r>
              <a:rPr lang="en-US" sz="1800" b="1">
                <a:solidFill>
                  <a:schemeClr val="dk1"/>
                </a:solidFill>
                <a:latin typeface="Arial"/>
                <a:ea typeface="Arial"/>
                <a:cs typeface="Arial"/>
                <a:sym typeface="Arial"/>
              </a:rPr>
              <a:t>Graph-Search Algorithm</a:t>
            </a:r>
            <a:endParaRPr sz="1800">
              <a:solidFill>
                <a:schemeClr val="dk1"/>
              </a:solidFill>
              <a:latin typeface="Arial"/>
              <a:ea typeface="Arial"/>
              <a:cs typeface="Arial"/>
              <a:sym typeface="Arial"/>
            </a:endParaRPr>
          </a:p>
          <a:p>
            <a:pPr marL="356870" marR="5080" lvl="0" indent="0" algn="l" rtl="0">
              <a:lnSpc>
                <a:spcPct val="100000"/>
              </a:lnSpc>
              <a:spcBef>
                <a:spcPts val="380"/>
              </a:spcBef>
              <a:spcAft>
                <a:spcPts val="0"/>
              </a:spcAft>
              <a:buNone/>
            </a:pPr>
            <a:r>
              <a:rPr lang="en-US" sz="1800">
                <a:solidFill>
                  <a:schemeClr val="dk1"/>
                </a:solidFill>
                <a:latin typeface="Arial"/>
                <a:ea typeface="Arial"/>
                <a:cs typeface="Arial"/>
                <a:sym typeface="Arial"/>
              </a:rPr>
              <a:t>Augments the Tree-Search algorithm to solve redundancy by keeping track of  states that are already visited called as </a:t>
            </a:r>
            <a:r>
              <a:rPr lang="en-US" sz="1800" b="1">
                <a:solidFill>
                  <a:schemeClr val="dk1"/>
                </a:solidFill>
                <a:latin typeface="Arial"/>
                <a:ea typeface="Arial"/>
                <a:cs typeface="Arial"/>
                <a:sym typeface="Arial"/>
              </a:rPr>
              <a:t>Explored Set</a:t>
            </a:r>
            <a:r>
              <a:rPr lang="en-US" sz="1800">
                <a:solidFill>
                  <a:schemeClr val="dk1"/>
                </a:solidFill>
                <a:latin typeface="Arial"/>
                <a:ea typeface="Arial"/>
                <a:cs typeface="Arial"/>
                <a:sym typeface="Arial"/>
              </a:rPr>
              <a:t>. </a:t>
            </a:r>
            <a:r>
              <a:rPr lang="en-US" sz="1800" b="1">
                <a:solidFill>
                  <a:schemeClr val="dk1"/>
                </a:solidFill>
                <a:latin typeface="Arial"/>
                <a:ea typeface="Arial"/>
                <a:cs typeface="Arial"/>
                <a:sym typeface="Arial"/>
              </a:rPr>
              <a:t>Only one copy of each  state is maintained/stored.</a:t>
            </a:r>
            <a:endParaRPr sz="1800">
              <a:solidFill>
                <a:schemeClr val="dk1"/>
              </a:solidFill>
              <a:latin typeface="Arial"/>
              <a:ea typeface="Arial"/>
              <a:cs typeface="Arial"/>
              <a:sym typeface="Arial"/>
            </a:endParaRPr>
          </a:p>
        </p:txBody>
      </p:sp>
      <p:sp>
        <p:nvSpPr>
          <p:cNvPr id="1360" name="Google Shape;1360;p40"/>
          <p:cNvSpPr txBox="1">
            <a:spLocks noGrp="1"/>
          </p:cNvSpPr>
          <p:nvPr>
            <p:ph type="title"/>
          </p:nvPr>
        </p:nvSpPr>
        <p:spPr>
          <a:xfrm>
            <a:off x="383540" y="275590"/>
            <a:ext cx="600011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00000"/>
                </a:solidFill>
                <a:latin typeface="Arial"/>
                <a:ea typeface="Arial"/>
                <a:cs typeface="Arial"/>
                <a:sym typeface="Arial"/>
              </a:rPr>
              <a:t>Tree Search Vs Graph Search Algorithms</a:t>
            </a:r>
            <a:endParaRPr sz="2400">
              <a:latin typeface="Arial"/>
              <a:ea typeface="Arial"/>
              <a:cs typeface="Arial"/>
              <a:sym typeface="Arial"/>
            </a:endParaRPr>
          </a:p>
        </p:txBody>
      </p:sp>
      <p:pic>
        <p:nvPicPr>
          <p:cNvPr id="1361" name="Google Shape;1361;p40"/>
          <p:cNvPicPr preferRelativeResize="0"/>
          <p:nvPr/>
        </p:nvPicPr>
        <p:blipFill rotWithShape="1">
          <a:blip r:embed="rId4">
            <a:alphaModFix/>
          </a:blip>
          <a:srcRect/>
          <a:stretch/>
        </p:blipFill>
        <p:spPr>
          <a:xfrm>
            <a:off x="4462271" y="2709672"/>
            <a:ext cx="4517063" cy="1587932"/>
          </a:xfrm>
          <a:prstGeom prst="rect">
            <a:avLst/>
          </a:prstGeom>
          <a:noFill/>
          <a:ln>
            <a:noFill/>
          </a:ln>
        </p:spPr>
      </p:pic>
      <p:sp>
        <p:nvSpPr>
          <p:cNvPr id="1362" name="Google Shape;1362;p40"/>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grpSp>
        <p:nvGrpSpPr>
          <p:cNvPr id="1367" name="Google Shape;1367;p41"/>
          <p:cNvGrpSpPr/>
          <p:nvPr/>
        </p:nvGrpSpPr>
        <p:grpSpPr>
          <a:xfrm>
            <a:off x="2133600" y="6553200"/>
            <a:ext cx="7010908" cy="45720"/>
            <a:chOff x="2133600" y="6553200"/>
            <a:chExt cx="7010908" cy="45720"/>
          </a:xfrm>
        </p:grpSpPr>
        <p:sp>
          <p:nvSpPr>
            <p:cNvPr id="1368" name="Google Shape;1368;p41"/>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9" name="Google Shape;1369;p41"/>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0" name="Google Shape;1370;p41"/>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71" name="Google Shape;1371;p41"/>
          <p:cNvGrpSpPr/>
          <p:nvPr/>
        </p:nvGrpSpPr>
        <p:grpSpPr>
          <a:xfrm>
            <a:off x="0" y="1295400"/>
            <a:ext cx="7010908" cy="45720"/>
            <a:chOff x="0" y="1295400"/>
            <a:chExt cx="7010908" cy="45720"/>
          </a:xfrm>
        </p:grpSpPr>
        <p:sp>
          <p:nvSpPr>
            <p:cNvPr id="1372" name="Google Shape;1372;p41"/>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3" name="Google Shape;1373;p41"/>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4" name="Google Shape;1374;p41"/>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5" name="Google Shape;1375;p41"/>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6" name="Google Shape;1376;p41"/>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7" name="Google Shape;1377;p41"/>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378" name="Google Shape;1378;p41"/>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379" name="Google Shape;1379;p41"/>
          <p:cNvGrpSpPr/>
          <p:nvPr/>
        </p:nvGrpSpPr>
        <p:grpSpPr>
          <a:xfrm>
            <a:off x="2084832" y="6550152"/>
            <a:ext cx="7059676" cy="48895"/>
            <a:chOff x="2084832" y="6550152"/>
            <a:chExt cx="7059676" cy="48895"/>
          </a:xfrm>
        </p:grpSpPr>
        <p:sp>
          <p:nvSpPr>
            <p:cNvPr id="1380" name="Google Shape;1380;p41"/>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1" name="Google Shape;1381;p41"/>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2" name="Google Shape;1382;p41"/>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3" name="Google Shape;1383;p41"/>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4" name="Google Shape;1384;p41"/>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5" name="Google Shape;1385;p41"/>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6" name="Google Shape;1386;p41"/>
          <p:cNvSpPr txBox="1">
            <a:spLocks noGrp="1"/>
          </p:cNvSpPr>
          <p:nvPr>
            <p:ph type="title"/>
          </p:nvPr>
        </p:nvSpPr>
        <p:spPr>
          <a:xfrm>
            <a:off x="383540" y="566115"/>
            <a:ext cx="3709670"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a:solidFill>
                  <a:srgbClr val="C00000"/>
                </a:solidFill>
                <a:latin typeface="Arial"/>
                <a:ea typeface="Arial"/>
                <a:cs typeface="Arial"/>
                <a:sym typeface="Arial"/>
              </a:rPr>
              <a:t>Graph Search Algorithms</a:t>
            </a:r>
            <a:endParaRPr sz="2400">
              <a:latin typeface="Arial"/>
              <a:ea typeface="Arial"/>
              <a:cs typeface="Arial"/>
              <a:sym typeface="Arial"/>
            </a:endParaRPr>
          </a:p>
        </p:txBody>
      </p:sp>
      <p:sp>
        <p:nvSpPr>
          <p:cNvPr id="1387" name="Google Shape;1387;p41"/>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
        <p:nvSpPr>
          <p:cNvPr id="1388" name="Google Shape;1388;p41"/>
          <p:cNvSpPr txBox="1"/>
          <p:nvPr/>
        </p:nvSpPr>
        <p:spPr>
          <a:xfrm>
            <a:off x="383540" y="1545716"/>
            <a:ext cx="8106409" cy="848994"/>
          </a:xfrm>
          <a:prstGeom prst="rect">
            <a:avLst/>
          </a:prstGeom>
          <a:noFill/>
          <a:ln>
            <a:noFill/>
          </a:ln>
        </p:spPr>
        <p:txBody>
          <a:bodyPr spcFirstLastPara="1" wrap="square" lIns="0" tIns="12700" rIns="0" bIns="0" anchor="t" anchorCtr="0">
            <a:spAutoFit/>
          </a:bodyPr>
          <a:lstStyle/>
          <a:p>
            <a:pPr marL="12700" marR="0" lvl="0" indent="0" algn="l" rtl="0">
              <a:lnSpc>
                <a:spcPct val="119444"/>
              </a:lnSpc>
              <a:spcBef>
                <a:spcPts val="0"/>
              </a:spcBef>
              <a:spcAft>
                <a:spcPts val="0"/>
              </a:spcAft>
              <a:buNone/>
            </a:pPr>
            <a:r>
              <a:rPr lang="en-US" sz="1800">
                <a:solidFill>
                  <a:srgbClr val="001F5F"/>
                </a:solidFill>
                <a:latin typeface="Calibri"/>
                <a:ea typeface="Calibri"/>
                <a:cs typeface="Calibri"/>
                <a:sym typeface="Calibri"/>
              </a:rPr>
              <a:t>function </a:t>
            </a:r>
            <a:r>
              <a:rPr lang="en-US" sz="1800" b="1">
                <a:solidFill>
                  <a:srgbClr val="6F2F9F"/>
                </a:solidFill>
                <a:latin typeface="Calibri"/>
                <a:ea typeface="Calibri"/>
                <a:cs typeface="Calibri"/>
                <a:sym typeface="Calibri"/>
              </a:rPr>
              <a:t>Graph-Search </a:t>
            </a:r>
            <a:r>
              <a:rPr lang="en-US" sz="1800">
                <a:solidFill>
                  <a:srgbClr val="996600"/>
                </a:solidFill>
                <a:latin typeface="Calibri"/>
                <a:ea typeface="Calibri"/>
                <a:cs typeface="Calibri"/>
                <a:sym typeface="Calibri"/>
              </a:rPr>
              <a:t>(problem, fringe) </a:t>
            </a:r>
            <a:r>
              <a:rPr lang="en-US" sz="1800">
                <a:solidFill>
                  <a:srgbClr val="001F5F"/>
                </a:solidFill>
                <a:latin typeface="Calibri"/>
                <a:ea typeface="Calibri"/>
                <a:cs typeface="Calibri"/>
                <a:sym typeface="Calibri"/>
              </a:rPr>
              <a:t>returns </a:t>
            </a:r>
            <a:r>
              <a:rPr lang="en-US" sz="1800">
                <a:solidFill>
                  <a:schemeClr val="dk1"/>
                </a:solidFill>
                <a:latin typeface="Calibri"/>
                <a:ea typeface="Calibri"/>
                <a:cs typeface="Calibri"/>
                <a:sym typeface="Calibri"/>
              </a:rPr>
              <a:t>a solution, or failure</a:t>
            </a:r>
            <a:endParaRPr sz="1800">
              <a:solidFill>
                <a:schemeClr val="dk1"/>
              </a:solidFill>
              <a:latin typeface="Calibri"/>
              <a:ea typeface="Calibri"/>
              <a:cs typeface="Calibri"/>
              <a:sym typeface="Calibri"/>
            </a:endParaRPr>
          </a:p>
          <a:p>
            <a:pPr marL="927100" marR="0" lvl="0" indent="0" algn="l" rtl="0">
              <a:lnSpc>
                <a:spcPct val="119444"/>
              </a:lnSpc>
              <a:spcBef>
                <a:spcPts val="0"/>
              </a:spcBef>
              <a:spcAft>
                <a:spcPts val="0"/>
              </a:spcAft>
              <a:buNone/>
            </a:pPr>
            <a:r>
              <a:rPr lang="en-US" sz="1800">
                <a:solidFill>
                  <a:schemeClr val="dk1"/>
                </a:solidFill>
                <a:latin typeface="Calibri"/>
                <a:ea typeface="Calibri"/>
                <a:cs typeface="Calibri"/>
                <a:sym typeface="Calibri"/>
              </a:rPr>
              <a:t>initialize the search space using the initial state of </a:t>
            </a:r>
            <a:r>
              <a:rPr lang="en-US" sz="1800">
                <a:solidFill>
                  <a:srgbClr val="996600"/>
                </a:solidFill>
                <a:latin typeface="Calibri"/>
                <a:ea typeface="Calibri"/>
                <a:cs typeface="Calibri"/>
                <a:sym typeface="Calibri"/>
              </a:rPr>
              <a:t>problems </a:t>
            </a:r>
            <a:r>
              <a:rPr lang="en-US" sz="1800">
                <a:solidFill>
                  <a:schemeClr val="dk1"/>
                </a:solidFill>
                <a:latin typeface="Calibri"/>
                <a:ea typeface="Calibri"/>
                <a:cs typeface="Calibri"/>
                <a:sym typeface="Calibri"/>
              </a:rPr>
              <a:t>memory to store</a:t>
            </a:r>
            <a:endParaRPr sz="1800">
              <a:solidFill>
                <a:schemeClr val="dk1"/>
              </a:solidFill>
              <a:latin typeface="Calibri"/>
              <a:ea typeface="Calibri"/>
              <a:cs typeface="Calibri"/>
              <a:sym typeface="Calibri"/>
            </a:endParaRPr>
          </a:p>
          <a:p>
            <a:pPr marL="12700" marR="0" lvl="0" indent="0" algn="l" rtl="0">
              <a:lnSpc>
                <a:spcPct val="100000"/>
              </a:lnSpc>
              <a:spcBef>
                <a:spcPts val="20"/>
              </a:spcBef>
              <a:spcAft>
                <a:spcPts val="0"/>
              </a:spcAft>
              <a:buNone/>
            </a:pPr>
            <a:r>
              <a:rPr lang="en-US" sz="1800">
                <a:solidFill>
                  <a:schemeClr val="dk1"/>
                </a:solidFill>
                <a:latin typeface="Calibri"/>
                <a:ea typeface="Calibri"/>
                <a:cs typeface="Calibri"/>
                <a:sym typeface="Calibri"/>
              </a:rPr>
              <a:t>the visited </a:t>
            </a:r>
            <a:r>
              <a:rPr lang="en-US" sz="1800">
                <a:solidFill>
                  <a:srgbClr val="996600"/>
                </a:solidFill>
                <a:latin typeface="Calibri"/>
                <a:ea typeface="Calibri"/>
                <a:cs typeface="Calibri"/>
                <a:sym typeface="Calibri"/>
              </a:rPr>
              <a:t>fringe</a:t>
            </a:r>
            <a:endParaRPr sz="1800">
              <a:solidFill>
                <a:schemeClr val="dk1"/>
              </a:solidFill>
              <a:latin typeface="Calibri"/>
              <a:ea typeface="Calibri"/>
              <a:cs typeface="Calibri"/>
              <a:sym typeface="Calibri"/>
            </a:endParaRPr>
          </a:p>
        </p:txBody>
      </p:sp>
      <p:sp>
        <p:nvSpPr>
          <p:cNvPr id="1389" name="Google Shape;1389;p41"/>
          <p:cNvSpPr txBox="1"/>
          <p:nvPr/>
        </p:nvSpPr>
        <p:spPr>
          <a:xfrm>
            <a:off x="2179447" y="2369058"/>
            <a:ext cx="4589780" cy="571500"/>
          </a:xfrm>
          <a:prstGeom prst="rect">
            <a:avLst/>
          </a:prstGeom>
          <a:noFill/>
          <a:ln>
            <a:noFill/>
          </a:ln>
        </p:spPr>
        <p:txBody>
          <a:bodyPr spcFirstLastPara="1" wrap="square" lIns="0" tIns="12700" rIns="0" bIns="0" anchor="t" anchorCtr="0">
            <a:spAutoFit/>
          </a:bodyPr>
          <a:lstStyle/>
          <a:p>
            <a:pPr marL="61594" marR="0" lvl="0" indent="0" algn="l" rtl="0">
              <a:lnSpc>
                <a:spcPct val="119444"/>
              </a:lnSpc>
              <a:spcBef>
                <a:spcPts val="0"/>
              </a:spcBef>
              <a:spcAft>
                <a:spcPts val="0"/>
              </a:spcAft>
              <a:buNone/>
            </a:pPr>
            <a:r>
              <a:rPr lang="en-US" sz="1800">
                <a:solidFill>
                  <a:schemeClr val="dk1"/>
                </a:solidFill>
                <a:latin typeface="Calibri"/>
                <a:ea typeface="Calibri"/>
                <a:cs typeface="Calibri"/>
                <a:sym typeface="Calibri"/>
              </a:rPr>
              <a:t>an empty set</a:t>
            </a:r>
            <a:endParaRPr sz="1800">
              <a:solidFill>
                <a:schemeClr val="dk1"/>
              </a:solidFill>
              <a:latin typeface="Calibri"/>
              <a:ea typeface="Calibri"/>
              <a:cs typeface="Calibri"/>
              <a:sym typeface="Calibri"/>
            </a:endParaRPr>
          </a:p>
          <a:p>
            <a:pPr marL="12700" marR="0" lvl="0" indent="0" algn="l" rtl="0">
              <a:lnSpc>
                <a:spcPct val="119444"/>
              </a:lnSpc>
              <a:spcBef>
                <a:spcPts val="0"/>
              </a:spcBef>
              <a:spcAft>
                <a:spcPts val="0"/>
              </a:spcAft>
              <a:buNone/>
            </a:pPr>
            <a:r>
              <a:rPr lang="en-US" sz="1800">
                <a:solidFill>
                  <a:schemeClr val="dk1"/>
                </a:solidFill>
                <a:latin typeface="Calibri"/>
                <a:ea typeface="Calibri"/>
                <a:cs typeface="Calibri"/>
                <a:sym typeface="Calibri"/>
              </a:rPr>
              <a:t>Insert(Make-Node(Initial-State[</a:t>
            </a:r>
            <a:r>
              <a:rPr lang="en-US" sz="1800">
                <a:solidFill>
                  <a:srgbClr val="996600"/>
                </a:solidFill>
                <a:latin typeface="Calibri"/>
                <a:ea typeface="Calibri"/>
                <a:cs typeface="Calibri"/>
                <a:sym typeface="Calibri"/>
              </a:rPr>
              <a:t>problem</a:t>
            </a:r>
            <a:r>
              <a:rPr lang="en-US" sz="1800">
                <a:solidFill>
                  <a:schemeClr val="dk1"/>
                </a:solidFill>
                <a:latin typeface="Calibri"/>
                <a:ea typeface="Calibri"/>
                <a:cs typeface="Calibri"/>
                <a:sym typeface="Calibri"/>
              </a:rPr>
              <a:t>]), </a:t>
            </a:r>
            <a:r>
              <a:rPr lang="en-US" sz="1800">
                <a:solidFill>
                  <a:srgbClr val="996600"/>
                </a:solidFill>
                <a:latin typeface="Calibri"/>
                <a:ea typeface="Calibri"/>
                <a:cs typeface="Calibri"/>
                <a:sym typeface="Calibri"/>
              </a:rPr>
              <a:t>fringe</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390" name="Google Shape;1390;p41"/>
          <p:cNvSpPr txBox="1"/>
          <p:nvPr/>
        </p:nvSpPr>
        <p:spPr>
          <a:xfrm>
            <a:off x="1298194" y="2369058"/>
            <a:ext cx="788035" cy="848994"/>
          </a:xfrm>
          <a:prstGeom prst="rect">
            <a:avLst/>
          </a:prstGeom>
          <a:noFill/>
          <a:ln>
            <a:noFill/>
          </a:ln>
        </p:spPr>
        <p:txBody>
          <a:bodyPr spcFirstLastPara="1" wrap="square" lIns="0" tIns="12700" rIns="0" bIns="0" anchor="t" anchorCtr="0">
            <a:spAutoFit/>
          </a:bodyPr>
          <a:lstStyle/>
          <a:p>
            <a:pPr marL="12700" marR="5080" lvl="0" indent="0" algn="just" rtl="0">
              <a:lnSpc>
                <a:spcPct val="100000"/>
              </a:lnSpc>
              <a:spcBef>
                <a:spcPts val="0"/>
              </a:spcBef>
              <a:spcAft>
                <a:spcPts val="0"/>
              </a:spcAft>
              <a:buNone/>
            </a:pPr>
            <a:r>
              <a:rPr lang="en-US" sz="1800">
                <a:solidFill>
                  <a:srgbClr val="996600"/>
                </a:solidFill>
                <a:latin typeface="Calibri"/>
                <a:ea typeface="Calibri"/>
                <a:cs typeface="Calibri"/>
                <a:sym typeface="Calibri"/>
              </a:rPr>
              <a:t>closed </a:t>
            </a:r>
            <a:r>
              <a:rPr lang="en-US" sz="1800">
                <a:solidFill>
                  <a:schemeClr val="dk1"/>
                </a:solidFill>
                <a:latin typeface="Calibri"/>
                <a:ea typeface="Calibri"/>
                <a:cs typeface="Calibri"/>
                <a:sym typeface="Calibri"/>
              </a:rPr>
              <a:t>🡨  </a:t>
            </a:r>
            <a:r>
              <a:rPr lang="en-US" sz="1800">
                <a:solidFill>
                  <a:srgbClr val="996600"/>
                </a:solidFill>
                <a:latin typeface="Calibri"/>
                <a:ea typeface="Calibri"/>
                <a:cs typeface="Calibri"/>
                <a:sym typeface="Calibri"/>
              </a:rPr>
              <a:t>fringe </a:t>
            </a:r>
            <a:r>
              <a:rPr lang="en-US" sz="1800">
                <a:solidFill>
                  <a:schemeClr val="dk1"/>
                </a:solidFill>
                <a:latin typeface="Calibri"/>
                <a:ea typeface="Calibri"/>
                <a:cs typeface="Calibri"/>
                <a:sym typeface="Calibri"/>
              </a:rPr>
              <a:t>🡨  </a:t>
            </a:r>
            <a:r>
              <a:rPr lang="en-US" sz="1800">
                <a:solidFill>
                  <a:srgbClr val="001F5F"/>
                </a:solidFill>
                <a:latin typeface="Calibri"/>
                <a:ea typeface="Calibri"/>
                <a:cs typeface="Calibri"/>
                <a:sym typeface="Calibri"/>
              </a:rPr>
              <a:t>loop do</a:t>
            </a:r>
            <a:endParaRPr sz="1800">
              <a:solidFill>
                <a:schemeClr val="dk1"/>
              </a:solidFill>
              <a:latin typeface="Calibri"/>
              <a:ea typeface="Calibri"/>
              <a:cs typeface="Calibri"/>
              <a:sym typeface="Calibri"/>
            </a:endParaRPr>
          </a:p>
        </p:txBody>
      </p:sp>
      <p:sp>
        <p:nvSpPr>
          <p:cNvPr id="1391" name="Google Shape;1391;p41"/>
          <p:cNvSpPr txBox="1"/>
          <p:nvPr/>
        </p:nvSpPr>
        <p:spPr>
          <a:xfrm>
            <a:off x="1298194" y="3191966"/>
            <a:ext cx="6902450" cy="3041650"/>
          </a:xfrm>
          <a:prstGeom prst="rect">
            <a:avLst/>
          </a:prstGeom>
          <a:noFill/>
          <a:ln>
            <a:noFill/>
          </a:ln>
        </p:spPr>
        <p:txBody>
          <a:bodyPr spcFirstLastPara="1" wrap="square" lIns="0" tIns="12700" rIns="0" bIns="0" anchor="t" anchorCtr="0">
            <a:spAutoFit/>
          </a:bodyPr>
          <a:lstStyle/>
          <a:p>
            <a:pPr marL="927100" marR="0" lvl="0" indent="0" algn="l" rtl="0">
              <a:lnSpc>
                <a:spcPct val="100000"/>
              </a:lnSpc>
              <a:spcBef>
                <a:spcPts val="0"/>
              </a:spcBef>
              <a:spcAft>
                <a:spcPts val="0"/>
              </a:spcAft>
              <a:buNone/>
            </a:pPr>
            <a:r>
              <a:rPr lang="en-US" sz="1800">
                <a:solidFill>
                  <a:srgbClr val="001F5F"/>
                </a:solidFill>
                <a:latin typeface="Calibri"/>
                <a:ea typeface="Calibri"/>
                <a:cs typeface="Calibri"/>
                <a:sym typeface="Calibri"/>
              </a:rPr>
              <a:t>if </a:t>
            </a:r>
            <a:r>
              <a:rPr lang="en-US" sz="1800">
                <a:solidFill>
                  <a:srgbClr val="996600"/>
                </a:solidFill>
                <a:latin typeface="Calibri"/>
                <a:ea typeface="Calibri"/>
                <a:cs typeface="Calibri"/>
                <a:sym typeface="Calibri"/>
              </a:rPr>
              <a:t>fringe </a:t>
            </a:r>
            <a:r>
              <a:rPr lang="en-US" sz="1800">
                <a:solidFill>
                  <a:schemeClr val="dk1"/>
                </a:solidFill>
                <a:latin typeface="Calibri"/>
                <a:ea typeface="Calibri"/>
                <a:cs typeface="Calibri"/>
                <a:sym typeface="Calibri"/>
              </a:rPr>
              <a:t>is empty</a:t>
            </a:r>
            <a:endParaRPr sz="1800">
              <a:solidFill>
                <a:schemeClr val="dk1"/>
              </a:solidFill>
              <a:latin typeface="Calibri"/>
              <a:ea typeface="Calibri"/>
              <a:cs typeface="Calibri"/>
              <a:sym typeface="Calibri"/>
            </a:endParaRPr>
          </a:p>
          <a:p>
            <a:pPr marL="927100" marR="3199130" lvl="0" indent="915035" algn="l" rtl="0">
              <a:lnSpc>
                <a:spcPct val="100000"/>
              </a:lnSpc>
              <a:spcBef>
                <a:spcPts val="5"/>
              </a:spcBef>
              <a:spcAft>
                <a:spcPts val="0"/>
              </a:spcAft>
              <a:buNone/>
            </a:pPr>
            <a:r>
              <a:rPr lang="en-US" sz="1800">
                <a:solidFill>
                  <a:srgbClr val="001F5F"/>
                </a:solidFill>
                <a:latin typeface="Calibri"/>
                <a:ea typeface="Calibri"/>
                <a:cs typeface="Calibri"/>
                <a:sym typeface="Calibri"/>
              </a:rPr>
              <a:t>then return </a:t>
            </a:r>
            <a:r>
              <a:rPr lang="en-US" sz="1800">
                <a:solidFill>
                  <a:schemeClr val="dk1"/>
                </a:solidFill>
                <a:latin typeface="Calibri"/>
                <a:ea typeface="Calibri"/>
                <a:cs typeface="Calibri"/>
                <a:sym typeface="Calibri"/>
              </a:rPr>
              <a:t>failure  node🡨	Remove-Front(</a:t>
            </a:r>
            <a:r>
              <a:rPr lang="en-US" sz="1800">
                <a:solidFill>
                  <a:srgbClr val="996600"/>
                </a:solidFill>
                <a:latin typeface="Calibri"/>
                <a:ea typeface="Calibri"/>
                <a:cs typeface="Calibri"/>
                <a:sym typeface="Calibri"/>
              </a:rPr>
              <a:t>fringe)</a:t>
            </a:r>
            <a:endParaRPr sz="1800">
              <a:solidFill>
                <a:schemeClr val="dk1"/>
              </a:solidFill>
              <a:latin typeface="Calibri"/>
              <a:ea typeface="Calibri"/>
              <a:cs typeface="Calibri"/>
              <a:sym typeface="Calibri"/>
            </a:endParaRPr>
          </a:p>
          <a:p>
            <a:pPr marL="927100" marR="0" lvl="0" indent="0" algn="l" rtl="0">
              <a:lnSpc>
                <a:spcPct val="100000"/>
              </a:lnSpc>
              <a:spcBef>
                <a:spcPts val="0"/>
              </a:spcBef>
              <a:spcAft>
                <a:spcPts val="0"/>
              </a:spcAft>
              <a:buNone/>
            </a:pPr>
            <a:r>
              <a:rPr lang="en-US" sz="1800">
                <a:solidFill>
                  <a:srgbClr val="001F5F"/>
                </a:solidFill>
                <a:latin typeface="Calibri"/>
                <a:ea typeface="Calibri"/>
                <a:cs typeface="Calibri"/>
                <a:sym typeface="Calibri"/>
              </a:rPr>
              <a:t>if </a:t>
            </a:r>
            <a:r>
              <a:rPr lang="en-US" sz="1800">
                <a:solidFill>
                  <a:schemeClr val="dk1"/>
                </a:solidFill>
                <a:latin typeface="Calibri"/>
                <a:ea typeface="Calibri"/>
                <a:cs typeface="Calibri"/>
                <a:sym typeface="Calibri"/>
              </a:rPr>
              <a:t>the node contains a goal state</a:t>
            </a:r>
            <a:endParaRPr sz="1800">
              <a:solidFill>
                <a:schemeClr val="dk1"/>
              </a:solidFill>
              <a:latin typeface="Calibri"/>
              <a:ea typeface="Calibri"/>
              <a:cs typeface="Calibri"/>
              <a:sym typeface="Calibri"/>
            </a:endParaRPr>
          </a:p>
          <a:p>
            <a:pPr marL="1842135" marR="0" lvl="0" indent="0" algn="l" rtl="0">
              <a:lnSpc>
                <a:spcPct val="100000"/>
              </a:lnSpc>
              <a:spcBef>
                <a:spcPts val="0"/>
              </a:spcBef>
              <a:spcAft>
                <a:spcPts val="0"/>
              </a:spcAft>
              <a:buNone/>
            </a:pPr>
            <a:r>
              <a:rPr lang="en-US" sz="1800">
                <a:solidFill>
                  <a:srgbClr val="001F5F"/>
                </a:solidFill>
                <a:latin typeface="Calibri"/>
                <a:ea typeface="Calibri"/>
                <a:cs typeface="Calibri"/>
                <a:sym typeface="Calibri"/>
              </a:rPr>
              <a:t>then return </a:t>
            </a:r>
            <a:r>
              <a:rPr lang="en-US" sz="1800">
                <a:solidFill>
                  <a:schemeClr val="dk1"/>
                </a:solidFill>
                <a:latin typeface="Calibri"/>
                <a:ea typeface="Calibri"/>
                <a:cs typeface="Calibri"/>
                <a:sym typeface="Calibri"/>
              </a:rPr>
              <a:t>the corresponding solution</a:t>
            </a:r>
            <a:endParaRPr sz="1800">
              <a:solidFill>
                <a:schemeClr val="dk1"/>
              </a:solidFill>
              <a:latin typeface="Calibri"/>
              <a:ea typeface="Calibri"/>
              <a:cs typeface="Calibri"/>
              <a:sym typeface="Calibri"/>
            </a:endParaRPr>
          </a:p>
          <a:p>
            <a:pPr marL="927100" marR="0" lvl="0" indent="0" algn="l" rtl="0">
              <a:lnSpc>
                <a:spcPct val="100000"/>
              </a:lnSpc>
              <a:spcBef>
                <a:spcPts val="0"/>
              </a:spcBef>
              <a:spcAft>
                <a:spcPts val="0"/>
              </a:spcAft>
              <a:buNone/>
            </a:pPr>
            <a:r>
              <a:rPr lang="en-US" sz="1800">
                <a:solidFill>
                  <a:srgbClr val="001F5F"/>
                </a:solidFill>
                <a:latin typeface="Calibri"/>
                <a:ea typeface="Calibri"/>
                <a:cs typeface="Calibri"/>
                <a:sym typeface="Calibri"/>
              </a:rPr>
              <a:t>else</a:t>
            </a:r>
            <a:endParaRPr sz="1800">
              <a:solidFill>
                <a:schemeClr val="dk1"/>
              </a:solidFill>
              <a:latin typeface="Calibri"/>
              <a:ea typeface="Calibri"/>
              <a:cs typeface="Calibri"/>
              <a:sym typeface="Calibri"/>
            </a:endParaRPr>
          </a:p>
          <a:p>
            <a:pPr marL="2207895" marR="838835" lvl="0" indent="-314325" algn="l" rtl="0">
              <a:lnSpc>
                <a:spcPct val="100000"/>
              </a:lnSpc>
              <a:spcBef>
                <a:spcPts val="5"/>
              </a:spcBef>
              <a:spcAft>
                <a:spcPts val="0"/>
              </a:spcAft>
              <a:buNone/>
            </a:pPr>
            <a:r>
              <a:rPr lang="en-US" sz="1800">
                <a:solidFill>
                  <a:srgbClr val="001F5F"/>
                </a:solidFill>
                <a:latin typeface="Calibri"/>
                <a:ea typeface="Calibri"/>
                <a:cs typeface="Calibri"/>
                <a:sym typeface="Calibri"/>
              </a:rPr>
              <a:t>if </a:t>
            </a:r>
            <a:r>
              <a:rPr lang="en-US" sz="1800">
                <a:solidFill>
                  <a:schemeClr val="dk1"/>
                </a:solidFill>
                <a:latin typeface="Calibri"/>
                <a:ea typeface="Calibri"/>
                <a:cs typeface="Calibri"/>
                <a:sym typeface="Calibri"/>
              </a:rPr>
              <a:t>the node is not in </a:t>
            </a:r>
            <a:r>
              <a:rPr lang="en-US" sz="1800">
                <a:solidFill>
                  <a:srgbClr val="996600"/>
                </a:solidFill>
                <a:latin typeface="Calibri"/>
                <a:ea typeface="Calibri"/>
                <a:cs typeface="Calibri"/>
                <a:sym typeface="Calibri"/>
              </a:rPr>
              <a:t>closed </a:t>
            </a:r>
            <a:r>
              <a:rPr lang="en-US" sz="1800">
                <a:solidFill>
                  <a:schemeClr val="dk1"/>
                </a:solidFill>
                <a:latin typeface="Calibri"/>
                <a:ea typeface="Calibri"/>
                <a:cs typeface="Calibri"/>
                <a:sym typeface="Calibri"/>
              </a:rPr>
              <a:t>ie., not visited yet  Add the node to the </a:t>
            </a:r>
            <a:r>
              <a:rPr lang="en-US" sz="1800">
                <a:solidFill>
                  <a:srgbClr val="996600"/>
                </a:solidFill>
                <a:latin typeface="Calibri"/>
                <a:ea typeface="Calibri"/>
                <a:cs typeface="Calibri"/>
                <a:sym typeface="Calibri"/>
              </a:rPr>
              <a:t>closed </a:t>
            </a:r>
            <a:r>
              <a:rPr lang="en-US" sz="1800">
                <a:solidFill>
                  <a:schemeClr val="dk1"/>
                </a:solidFill>
                <a:latin typeface="Calibri"/>
                <a:ea typeface="Calibri"/>
                <a:cs typeface="Calibri"/>
                <a:sym typeface="Calibri"/>
              </a:rPr>
              <a:t>set</a:t>
            </a:r>
            <a:endParaRPr sz="1800">
              <a:solidFill>
                <a:schemeClr val="dk1"/>
              </a:solidFill>
              <a:latin typeface="Calibri"/>
              <a:ea typeface="Calibri"/>
              <a:cs typeface="Calibri"/>
              <a:sym typeface="Calibri"/>
            </a:endParaRPr>
          </a:p>
          <a:p>
            <a:pPr marL="2207895"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Expand all the fringe of the node</a:t>
            </a:r>
            <a:endParaRPr sz="1800">
              <a:solidFill>
                <a:schemeClr val="dk1"/>
              </a:solidFill>
              <a:latin typeface="Calibri"/>
              <a:ea typeface="Calibri"/>
              <a:cs typeface="Calibri"/>
              <a:sym typeface="Calibri"/>
            </a:endParaRPr>
          </a:p>
          <a:p>
            <a:pPr marL="2207895" marR="0" lvl="0" indent="0" algn="l" rtl="0">
              <a:lnSpc>
                <a:spcPct val="119444"/>
              </a:lnSpc>
              <a:spcBef>
                <a:spcPts val="0"/>
              </a:spcBef>
              <a:spcAft>
                <a:spcPts val="0"/>
              </a:spcAft>
              <a:buNone/>
            </a:pPr>
            <a:r>
              <a:rPr lang="en-US" sz="1800">
                <a:solidFill>
                  <a:schemeClr val="dk1"/>
                </a:solidFill>
                <a:latin typeface="Calibri"/>
                <a:ea typeface="Calibri"/>
                <a:cs typeface="Calibri"/>
                <a:sym typeface="Calibri"/>
              </a:rPr>
              <a:t>Add all expanded sorted successors into the </a:t>
            </a:r>
            <a:r>
              <a:rPr lang="en-US" sz="1800">
                <a:solidFill>
                  <a:srgbClr val="996600"/>
                </a:solidFill>
                <a:latin typeface="Calibri"/>
                <a:ea typeface="Calibri"/>
                <a:cs typeface="Calibri"/>
                <a:sym typeface="Calibri"/>
              </a:rPr>
              <a:t>fringe</a:t>
            </a:r>
            <a:endParaRPr sz="1800">
              <a:solidFill>
                <a:schemeClr val="dk1"/>
              </a:solidFill>
              <a:latin typeface="Calibri"/>
              <a:ea typeface="Calibri"/>
              <a:cs typeface="Calibri"/>
              <a:sym typeface="Calibri"/>
            </a:endParaRPr>
          </a:p>
          <a:p>
            <a:pPr marL="12700" marR="0" lvl="0" indent="0" algn="l" rtl="0">
              <a:lnSpc>
                <a:spcPct val="119444"/>
              </a:lnSpc>
              <a:spcBef>
                <a:spcPts val="0"/>
              </a:spcBef>
              <a:spcAft>
                <a:spcPts val="0"/>
              </a:spcAft>
              <a:buNone/>
            </a:pPr>
            <a:r>
              <a:rPr lang="en-US" sz="1800">
                <a:solidFill>
                  <a:srgbClr val="001F5F"/>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395"/>
        <p:cNvGrpSpPr/>
        <p:nvPr/>
      </p:nvGrpSpPr>
      <p:grpSpPr>
        <a:xfrm>
          <a:off x="0" y="0"/>
          <a:ext cx="0" cy="0"/>
          <a:chOff x="0" y="0"/>
          <a:chExt cx="0" cy="0"/>
        </a:xfrm>
      </p:grpSpPr>
      <p:grpSp>
        <p:nvGrpSpPr>
          <p:cNvPr id="1396" name="Google Shape;1396;p42"/>
          <p:cNvGrpSpPr/>
          <p:nvPr/>
        </p:nvGrpSpPr>
        <p:grpSpPr>
          <a:xfrm>
            <a:off x="2084832" y="6550152"/>
            <a:ext cx="7059676" cy="48895"/>
            <a:chOff x="2084832" y="6550152"/>
            <a:chExt cx="7059676" cy="48895"/>
          </a:xfrm>
        </p:grpSpPr>
        <p:sp>
          <p:nvSpPr>
            <p:cNvPr id="1397" name="Google Shape;1397;p42"/>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8" name="Google Shape;1398;p42"/>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9" name="Google Shape;1399;p42"/>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0" name="Google Shape;1400;p42"/>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1" name="Google Shape;1401;p42"/>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2" name="Google Shape;1402;p42"/>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403" name="Google Shape;1403;p42"/>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1404" name="Google Shape;1404;p42"/>
          <p:cNvGrpSpPr/>
          <p:nvPr/>
        </p:nvGrpSpPr>
        <p:grpSpPr>
          <a:xfrm>
            <a:off x="0" y="1295400"/>
            <a:ext cx="7010908" cy="45720"/>
            <a:chOff x="0" y="1295400"/>
            <a:chExt cx="7010908" cy="45720"/>
          </a:xfrm>
        </p:grpSpPr>
        <p:sp>
          <p:nvSpPr>
            <p:cNvPr id="1405" name="Google Shape;1405;p42"/>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6" name="Google Shape;1406;p42"/>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7" name="Google Shape;1407;p42"/>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08" name="Google Shape;1408;p42"/>
          <p:cNvSpPr txBox="1"/>
          <p:nvPr/>
        </p:nvSpPr>
        <p:spPr>
          <a:xfrm>
            <a:off x="383540" y="2357755"/>
            <a:ext cx="4594225" cy="23812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Required Reading: </a:t>
            </a:r>
            <a:r>
              <a:rPr lang="en-US" sz="1400">
                <a:solidFill>
                  <a:schemeClr val="dk1"/>
                </a:solidFill>
                <a:latin typeface="Arial"/>
                <a:ea typeface="Arial"/>
                <a:cs typeface="Arial"/>
                <a:sym typeface="Arial"/>
              </a:rPr>
              <a:t>AIMA - Chapter #3: 3.1, 3.2, 3.3, 3.4</a:t>
            </a:r>
            <a:endParaRPr sz="1400">
              <a:solidFill>
                <a:schemeClr val="dk1"/>
              </a:solidFill>
              <a:latin typeface="Arial"/>
              <a:ea typeface="Arial"/>
              <a:cs typeface="Arial"/>
              <a:sym typeface="Arial"/>
            </a:endParaRPr>
          </a:p>
        </p:txBody>
      </p:sp>
      <p:sp>
        <p:nvSpPr>
          <p:cNvPr id="1409" name="Google Shape;1409;p42"/>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
        <p:nvSpPr>
          <p:cNvPr id="1410" name="Google Shape;1410;p42"/>
          <p:cNvSpPr txBox="1"/>
          <p:nvPr/>
        </p:nvSpPr>
        <p:spPr>
          <a:xfrm>
            <a:off x="383540" y="4521200"/>
            <a:ext cx="8219440" cy="1489710"/>
          </a:xfrm>
          <a:prstGeom prst="rect">
            <a:avLst/>
          </a:prstGeom>
          <a:noFill/>
          <a:ln>
            <a:noFill/>
          </a:ln>
        </p:spPr>
        <p:txBody>
          <a:bodyPr spcFirstLastPara="1" wrap="square" lIns="0" tIns="11425" rIns="0" bIns="0" anchor="t" anchorCtr="0">
            <a:spAutoFit/>
          </a:bodyPr>
          <a:lstStyle/>
          <a:p>
            <a:pPr marL="5537200" marR="0" lvl="0" indent="0" algn="l" rtl="0">
              <a:lnSpc>
                <a:spcPct val="100000"/>
              </a:lnSpc>
              <a:spcBef>
                <a:spcPts val="0"/>
              </a:spcBef>
              <a:spcAft>
                <a:spcPts val="0"/>
              </a:spcAft>
              <a:buNone/>
            </a:pPr>
            <a:r>
              <a:rPr lang="en-US" sz="1400">
                <a:solidFill>
                  <a:srgbClr val="6F2F9F"/>
                </a:solidFill>
                <a:latin typeface="Calibri"/>
                <a:ea typeface="Calibri"/>
                <a:cs typeface="Calibri"/>
                <a:sym typeface="Calibri"/>
              </a:rPr>
              <a:t>Next Class Plan :</a:t>
            </a:r>
            <a:endParaRPr sz="1400">
              <a:solidFill>
                <a:schemeClr val="dk1"/>
              </a:solidFill>
              <a:latin typeface="Calibri"/>
              <a:ea typeface="Calibri"/>
              <a:cs typeface="Calibri"/>
              <a:sym typeface="Calibri"/>
            </a:endParaRPr>
          </a:p>
          <a:p>
            <a:pPr marL="5537200" marR="0" lvl="0" indent="0" algn="l" rtl="0">
              <a:lnSpc>
                <a:spcPct val="100000"/>
              </a:lnSpc>
              <a:spcBef>
                <a:spcPts val="0"/>
              </a:spcBef>
              <a:spcAft>
                <a:spcPts val="0"/>
              </a:spcAft>
              <a:buNone/>
            </a:pPr>
            <a:r>
              <a:rPr lang="en-US" sz="1400">
                <a:solidFill>
                  <a:srgbClr val="6F2F9F"/>
                </a:solidFill>
                <a:latin typeface="Calibri"/>
                <a:ea typeface="Calibri"/>
                <a:cs typeface="Calibri"/>
                <a:sym typeface="Calibri"/>
              </a:rPr>
              <a:t>Informed Search : GFBS &amp; A*</a:t>
            </a:r>
            <a:endParaRPr sz="1400">
              <a:solidFill>
                <a:schemeClr val="dk1"/>
              </a:solidFill>
              <a:latin typeface="Calibri"/>
              <a:ea typeface="Calibri"/>
              <a:cs typeface="Calibri"/>
              <a:sym typeface="Calibri"/>
            </a:endParaRPr>
          </a:p>
          <a:p>
            <a:pPr marL="5537200" marR="0" lvl="0" indent="0" algn="l" rtl="0">
              <a:lnSpc>
                <a:spcPct val="100000"/>
              </a:lnSpc>
              <a:spcBef>
                <a:spcPts val="0"/>
              </a:spcBef>
              <a:spcAft>
                <a:spcPts val="0"/>
              </a:spcAft>
              <a:buNone/>
            </a:pPr>
            <a:r>
              <a:rPr lang="en-US" sz="1400">
                <a:solidFill>
                  <a:srgbClr val="6F2F9F"/>
                </a:solidFill>
                <a:latin typeface="Calibri"/>
                <a:ea typeface="Calibri"/>
                <a:cs typeface="Calibri"/>
                <a:sym typeface="Calibri"/>
              </a:rPr>
              <a:t>Heuristic Design</a:t>
            </a:r>
            <a:endParaRPr sz="1400">
              <a:solidFill>
                <a:schemeClr val="dk1"/>
              </a:solidFill>
              <a:latin typeface="Calibri"/>
              <a:ea typeface="Calibri"/>
              <a:cs typeface="Calibri"/>
              <a:sym typeface="Calibri"/>
            </a:endParaRPr>
          </a:p>
          <a:p>
            <a:pPr marL="0" marR="0" lvl="0" indent="0" algn="l" rtl="0">
              <a:lnSpc>
                <a:spcPct val="100000"/>
              </a:lnSpc>
              <a:spcBef>
                <a:spcPts val="15"/>
              </a:spcBef>
              <a:spcAft>
                <a:spcPts val="0"/>
              </a:spcAft>
              <a:buNone/>
            </a:pPr>
            <a:endParaRPr sz="1400">
              <a:solidFill>
                <a:schemeClr val="dk1"/>
              </a:solidFill>
              <a:latin typeface="Calibri"/>
              <a:ea typeface="Calibri"/>
              <a:cs typeface="Calibri"/>
              <a:sym typeface="Calibri"/>
            </a:endParaRPr>
          </a:p>
          <a:p>
            <a:pPr marL="5570220" marR="0" lvl="0" indent="0" algn="l" rtl="0">
              <a:lnSpc>
                <a:spcPct val="100000"/>
              </a:lnSpc>
              <a:spcBef>
                <a:spcPts val="0"/>
              </a:spcBef>
              <a:spcAft>
                <a:spcPts val="0"/>
              </a:spcAft>
              <a:buNone/>
            </a:pPr>
            <a:r>
              <a:rPr lang="en-US" sz="1600">
                <a:solidFill>
                  <a:schemeClr val="dk1"/>
                </a:solidFill>
                <a:latin typeface="Calibri"/>
                <a:ea typeface="Calibri"/>
                <a:cs typeface="Calibri"/>
                <a:sym typeface="Calibri"/>
              </a:rPr>
              <a:t>Thank You for all your Attention</a:t>
            </a:r>
            <a:endParaRPr sz="1600">
              <a:solidFill>
                <a:schemeClr val="dk1"/>
              </a:solidFill>
              <a:latin typeface="Calibri"/>
              <a:ea typeface="Calibri"/>
              <a:cs typeface="Calibri"/>
              <a:sym typeface="Calibri"/>
            </a:endParaRPr>
          </a:p>
          <a:p>
            <a:pPr marL="12700" marR="0" lvl="0" indent="0" algn="l" rtl="0">
              <a:lnSpc>
                <a:spcPct val="100000"/>
              </a:lnSpc>
              <a:spcBef>
                <a:spcPts val="1175"/>
              </a:spcBef>
              <a:spcAft>
                <a:spcPts val="0"/>
              </a:spcAft>
              <a:buNone/>
            </a:pPr>
            <a:r>
              <a:rPr lang="en-US" sz="1400">
                <a:solidFill>
                  <a:schemeClr val="dk1"/>
                </a:solidFill>
                <a:latin typeface="Arial"/>
                <a:ea typeface="Arial"/>
                <a:cs typeface="Arial"/>
                <a:sym typeface="Arial"/>
              </a:rPr>
              <a:t>Note : Some of the slides are adopted from AIMA TB materials</a:t>
            </a:r>
            <a:endParaRPr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588"/>
        <p:cNvGrpSpPr/>
        <p:nvPr/>
      </p:nvGrpSpPr>
      <p:grpSpPr>
        <a:xfrm>
          <a:off x="0" y="0"/>
          <a:ext cx="0" cy="0"/>
          <a:chOff x="0" y="0"/>
          <a:chExt cx="0" cy="0"/>
        </a:xfrm>
      </p:grpSpPr>
      <p:grpSp>
        <p:nvGrpSpPr>
          <p:cNvPr id="589" name="Google Shape;589;p5"/>
          <p:cNvGrpSpPr/>
          <p:nvPr/>
        </p:nvGrpSpPr>
        <p:grpSpPr>
          <a:xfrm>
            <a:off x="2084832" y="6574536"/>
            <a:ext cx="7060438" cy="1524"/>
            <a:chOff x="2084832" y="6574536"/>
            <a:chExt cx="7060438" cy="1524"/>
          </a:xfrm>
        </p:grpSpPr>
        <p:sp>
          <p:nvSpPr>
            <p:cNvPr id="590" name="Google Shape;590;p5"/>
            <p:cNvSpPr/>
            <p:nvPr/>
          </p:nvSpPr>
          <p:spPr>
            <a:xfrm>
              <a:off x="4495800" y="6574536"/>
              <a:ext cx="2462530" cy="0"/>
            </a:xfrm>
            <a:custGeom>
              <a:avLst/>
              <a:gdLst/>
              <a:ahLst/>
              <a:cxnLst/>
              <a:rect l="l" t="t" r="r" b="b"/>
              <a:pathLst>
                <a:path w="2462529" h="120000" extrusionOk="0">
                  <a:moveTo>
                    <a:pt x="0" y="0"/>
                  </a:moveTo>
                  <a:lnTo>
                    <a:pt x="2462403"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1" name="Google Shape;591;p5"/>
            <p:cNvSpPr/>
            <p:nvPr/>
          </p:nvSpPr>
          <p:spPr>
            <a:xfrm>
              <a:off x="6911340" y="6576060"/>
              <a:ext cx="2233930" cy="0"/>
            </a:xfrm>
            <a:custGeom>
              <a:avLst/>
              <a:gdLst/>
              <a:ahLst/>
              <a:cxnLst/>
              <a:rect l="l" t="t" r="r" b="b"/>
              <a:pathLst>
                <a:path w="2233929" h="120000" extrusionOk="0">
                  <a:moveTo>
                    <a:pt x="0" y="0"/>
                  </a:moveTo>
                  <a:lnTo>
                    <a:pt x="2233676" y="0"/>
                  </a:lnTo>
                </a:path>
              </a:pathLst>
            </a:custGeom>
            <a:noFill/>
            <a:ln w="4570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p5"/>
            <p:cNvSpPr/>
            <p:nvPr/>
          </p:nvSpPr>
          <p:spPr>
            <a:xfrm>
              <a:off x="2084832" y="6574536"/>
              <a:ext cx="2578100" cy="0"/>
            </a:xfrm>
            <a:custGeom>
              <a:avLst/>
              <a:gdLst/>
              <a:ahLst/>
              <a:cxnLst/>
              <a:rect l="l" t="t" r="r" b="b"/>
              <a:pathLst>
                <a:path w="2578100" h="120000" extrusionOk="0">
                  <a:moveTo>
                    <a:pt x="0" y="0"/>
                  </a:moveTo>
                  <a:lnTo>
                    <a:pt x="25781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93" name="Google Shape;593;p5"/>
          <p:cNvPicPr preferRelativeResize="0"/>
          <p:nvPr/>
        </p:nvPicPr>
        <p:blipFill rotWithShape="1">
          <a:blip r:embed="rId3">
            <a:alphaModFix/>
          </a:blip>
          <a:srcRect/>
          <a:stretch/>
        </p:blipFill>
        <p:spPr>
          <a:xfrm>
            <a:off x="6629400" y="0"/>
            <a:ext cx="2191511" cy="691896"/>
          </a:xfrm>
          <a:prstGeom prst="rect">
            <a:avLst/>
          </a:prstGeom>
          <a:noFill/>
          <a:ln>
            <a:noFill/>
          </a:ln>
        </p:spPr>
      </p:pic>
      <p:sp>
        <p:nvSpPr>
          <p:cNvPr id="594" name="Google Shape;594;p5"/>
          <p:cNvSpPr/>
          <p:nvPr/>
        </p:nvSpPr>
        <p:spPr>
          <a:xfrm>
            <a:off x="6816852" y="6576059"/>
            <a:ext cx="2328545" cy="0"/>
          </a:xfrm>
          <a:custGeom>
            <a:avLst/>
            <a:gdLst/>
            <a:ahLst/>
            <a:cxnLst/>
            <a:rect l="l" t="t" r="r" b="b"/>
            <a:pathLst>
              <a:path w="2328545" h="120000" extrusionOk="0">
                <a:moveTo>
                  <a:pt x="0" y="0"/>
                </a:moveTo>
                <a:lnTo>
                  <a:pt x="2328291" y="0"/>
                </a:lnTo>
              </a:path>
            </a:pathLst>
          </a:custGeom>
          <a:noFill/>
          <a:ln w="457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95" name="Google Shape;595;p5"/>
          <p:cNvGrpSpPr/>
          <p:nvPr/>
        </p:nvGrpSpPr>
        <p:grpSpPr>
          <a:xfrm>
            <a:off x="1523" y="1318259"/>
            <a:ext cx="7010274" cy="0"/>
            <a:chOff x="1523" y="1318259"/>
            <a:chExt cx="7010274" cy="0"/>
          </a:xfrm>
        </p:grpSpPr>
        <p:sp>
          <p:nvSpPr>
            <p:cNvPr id="596" name="Google Shape;596;p5"/>
            <p:cNvSpPr/>
            <p:nvPr/>
          </p:nvSpPr>
          <p:spPr>
            <a:xfrm>
              <a:off x="2363723" y="1318259"/>
              <a:ext cx="2328545" cy="0"/>
            </a:xfrm>
            <a:custGeom>
              <a:avLst/>
              <a:gdLst/>
              <a:ahLst/>
              <a:cxnLst/>
              <a:rect l="l" t="t" r="r" b="b"/>
              <a:pathLst>
                <a:path w="2328545" h="120000" extrusionOk="0">
                  <a:moveTo>
                    <a:pt x="0" y="0"/>
                  </a:moveTo>
                  <a:lnTo>
                    <a:pt x="2328291" y="0"/>
                  </a:lnTo>
                </a:path>
              </a:pathLst>
            </a:custGeom>
            <a:noFill/>
            <a:ln w="457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7" name="Google Shape;597;p5"/>
            <p:cNvSpPr/>
            <p:nvPr/>
          </p:nvSpPr>
          <p:spPr>
            <a:xfrm>
              <a:off x="1523" y="1318259"/>
              <a:ext cx="2362200" cy="0"/>
            </a:xfrm>
            <a:custGeom>
              <a:avLst/>
              <a:gdLst/>
              <a:ahLst/>
              <a:cxnLst/>
              <a:rect l="l" t="t" r="r" b="b"/>
              <a:pathLst>
                <a:path w="2362200" h="120000" extrusionOk="0">
                  <a:moveTo>
                    <a:pt x="0" y="0"/>
                  </a:moveTo>
                  <a:lnTo>
                    <a:pt x="2361946" y="0"/>
                  </a:lnTo>
                </a:path>
              </a:pathLst>
            </a:custGeom>
            <a:noFill/>
            <a:ln w="457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8" name="Google Shape;598;p5"/>
            <p:cNvSpPr/>
            <p:nvPr/>
          </p:nvSpPr>
          <p:spPr>
            <a:xfrm>
              <a:off x="4683252" y="1318259"/>
              <a:ext cx="2328545" cy="0"/>
            </a:xfrm>
            <a:custGeom>
              <a:avLst/>
              <a:gdLst/>
              <a:ahLst/>
              <a:cxnLst/>
              <a:rect l="l" t="t" r="r" b="b"/>
              <a:pathLst>
                <a:path w="2328545" h="120000" extrusionOk="0">
                  <a:moveTo>
                    <a:pt x="0" y="0"/>
                  </a:moveTo>
                  <a:lnTo>
                    <a:pt x="2328291" y="0"/>
                  </a:lnTo>
                </a:path>
              </a:pathLst>
            </a:custGeom>
            <a:noFill/>
            <a:ln w="457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99" name="Google Shape;599;p5"/>
          <p:cNvSpPr txBox="1">
            <a:spLocks noGrp="1"/>
          </p:cNvSpPr>
          <p:nvPr>
            <p:ph type="title"/>
          </p:nvPr>
        </p:nvSpPr>
        <p:spPr>
          <a:xfrm>
            <a:off x="672795" y="3650437"/>
            <a:ext cx="5808687" cy="512445"/>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3200" b="0" dirty="0">
                <a:solidFill>
                  <a:srgbClr val="6E2E9F"/>
                </a:solidFill>
                <a:latin typeface="Calibri"/>
                <a:ea typeface="Calibri"/>
                <a:cs typeface="Calibri"/>
                <a:sym typeface="Calibri"/>
              </a:rPr>
              <a:t>Problem Formulation</a:t>
            </a:r>
            <a:endParaRPr sz="3200" dirty="0">
              <a:latin typeface="Calibri"/>
              <a:ea typeface="Calibri"/>
              <a:cs typeface="Calibri"/>
              <a:sym typeface="Calibri"/>
            </a:endParaRPr>
          </a:p>
        </p:txBody>
      </p:sp>
      <p:sp>
        <p:nvSpPr>
          <p:cNvPr id="600" name="Google Shape;600;p5"/>
          <p:cNvSpPr txBox="1"/>
          <p:nvPr/>
        </p:nvSpPr>
        <p:spPr>
          <a:xfrm>
            <a:off x="4587366" y="6650432"/>
            <a:ext cx="4452620" cy="18288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None/>
            </a:pPr>
            <a:r>
              <a:rPr lang="en-US" sz="1100" b="1">
                <a:solidFill>
                  <a:srgbClr val="0E0F40"/>
                </a:solidFill>
                <a:latin typeface="Arial"/>
                <a:ea typeface="Arial"/>
                <a:cs typeface="Arial"/>
                <a:sym typeface="Arial"/>
              </a:rPr>
              <a:t>BITS </a:t>
            </a:r>
            <a:r>
              <a:rPr lang="en-US" sz="1100">
                <a:solidFill>
                  <a:srgbClr val="0E0F40"/>
                </a:solidFill>
                <a:latin typeface="Arial"/>
                <a:ea typeface="Arial"/>
                <a:cs typeface="Arial"/>
                <a:sym typeface="Arial"/>
              </a:rPr>
              <a:t>Pilani, Deemed to be University under Section 3 of UGC Act, 1956</a:t>
            </a:r>
            <a:endParaRPr sz="11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604"/>
        <p:cNvGrpSpPr/>
        <p:nvPr/>
      </p:nvGrpSpPr>
      <p:grpSpPr>
        <a:xfrm>
          <a:off x="0" y="0"/>
          <a:ext cx="0" cy="0"/>
          <a:chOff x="0" y="0"/>
          <a:chExt cx="0" cy="0"/>
        </a:xfrm>
      </p:grpSpPr>
      <p:grpSp>
        <p:nvGrpSpPr>
          <p:cNvPr id="605" name="Google Shape;605;p6"/>
          <p:cNvGrpSpPr/>
          <p:nvPr/>
        </p:nvGrpSpPr>
        <p:grpSpPr>
          <a:xfrm>
            <a:off x="2086355" y="6571488"/>
            <a:ext cx="7058025" cy="6096"/>
            <a:chOff x="2086355" y="6571488"/>
            <a:chExt cx="7058025" cy="6096"/>
          </a:xfrm>
        </p:grpSpPr>
        <p:sp>
          <p:nvSpPr>
            <p:cNvPr id="606" name="Google Shape;606;p6"/>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6"/>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6"/>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6"/>
            <p:cNvSpPr/>
            <p:nvPr/>
          </p:nvSpPr>
          <p:spPr>
            <a:xfrm>
              <a:off x="4495800" y="6577584"/>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6"/>
            <p:cNvSpPr/>
            <p:nvPr/>
          </p:nvSpPr>
          <p:spPr>
            <a:xfrm>
              <a:off x="2133599" y="6577584"/>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6"/>
            <p:cNvSpPr/>
            <p:nvPr/>
          </p:nvSpPr>
          <p:spPr>
            <a:xfrm>
              <a:off x="6815327" y="6577584"/>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12" name="Google Shape;612;p6"/>
          <p:cNvGrpSpPr/>
          <p:nvPr/>
        </p:nvGrpSpPr>
        <p:grpSpPr>
          <a:xfrm>
            <a:off x="0" y="1295400"/>
            <a:ext cx="7010908" cy="48895"/>
            <a:chOff x="0" y="1295400"/>
            <a:chExt cx="7010908" cy="48895"/>
          </a:xfrm>
        </p:grpSpPr>
        <p:sp>
          <p:nvSpPr>
            <p:cNvPr id="613" name="Google Shape;613;p6"/>
            <p:cNvSpPr/>
            <p:nvPr/>
          </p:nvSpPr>
          <p:spPr>
            <a:xfrm>
              <a:off x="2362200" y="1295400"/>
              <a:ext cx="2328545" cy="48895"/>
            </a:xfrm>
            <a:custGeom>
              <a:avLst/>
              <a:gdLst/>
              <a:ahLst/>
              <a:cxnLst/>
              <a:rect l="l" t="t" r="r" b="b"/>
              <a:pathLst>
                <a:path w="2328545" h="48894" extrusionOk="0">
                  <a:moveTo>
                    <a:pt x="0" y="48768"/>
                  </a:moveTo>
                  <a:lnTo>
                    <a:pt x="2328417" y="48768"/>
                  </a:lnTo>
                  <a:lnTo>
                    <a:pt x="2328417" y="0"/>
                  </a:lnTo>
                  <a:lnTo>
                    <a:pt x="0" y="0"/>
                  </a:lnTo>
                  <a:lnTo>
                    <a:pt x="0" y="48768"/>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6"/>
            <p:cNvSpPr/>
            <p:nvPr/>
          </p:nvSpPr>
          <p:spPr>
            <a:xfrm>
              <a:off x="0" y="1295400"/>
              <a:ext cx="2362200" cy="48895"/>
            </a:xfrm>
            <a:custGeom>
              <a:avLst/>
              <a:gdLst/>
              <a:ahLst/>
              <a:cxnLst/>
              <a:rect l="l" t="t" r="r" b="b"/>
              <a:pathLst>
                <a:path w="2362200" h="48894" extrusionOk="0">
                  <a:moveTo>
                    <a:pt x="0" y="48768"/>
                  </a:moveTo>
                  <a:lnTo>
                    <a:pt x="2362200" y="48768"/>
                  </a:lnTo>
                  <a:lnTo>
                    <a:pt x="2362200" y="0"/>
                  </a:lnTo>
                  <a:lnTo>
                    <a:pt x="0" y="0"/>
                  </a:lnTo>
                  <a:lnTo>
                    <a:pt x="0" y="48768"/>
                  </a:lnTo>
                  <a:close/>
                </a:path>
              </a:pathLst>
            </a:custGeom>
            <a:solidFill>
              <a:srgbClr val="FBAE1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5" name="Google Shape;615;p6"/>
            <p:cNvSpPr/>
            <p:nvPr/>
          </p:nvSpPr>
          <p:spPr>
            <a:xfrm>
              <a:off x="4681728" y="1295400"/>
              <a:ext cx="2328545" cy="48895"/>
            </a:xfrm>
            <a:custGeom>
              <a:avLst/>
              <a:gdLst/>
              <a:ahLst/>
              <a:cxnLst/>
              <a:rect l="l" t="t" r="r" b="b"/>
              <a:pathLst>
                <a:path w="2328545" h="48894" extrusionOk="0">
                  <a:moveTo>
                    <a:pt x="0" y="48768"/>
                  </a:moveTo>
                  <a:lnTo>
                    <a:pt x="2328291" y="48768"/>
                  </a:lnTo>
                  <a:lnTo>
                    <a:pt x="2328291" y="0"/>
                  </a:lnTo>
                  <a:lnTo>
                    <a:pt x="0" y="0"/>
                  </a:lnTo>
                  <a:lnTo>
                    <a:pt x="0" y="48768"/>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6"/>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6"/>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8" name="Google Shape;618;p6"/>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619" name="Google Shape;619;p6"/>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620" name="Google Shape;620;p6"/>
          <p:cNvGrpSpPr/>
          <p:nvPr/>
        </p:nvGrpSpPr>
        <p:grpSpPr>
          <a:xfrm>
            <a:off x="2084832" y="6550152"/>
            <a:ext cx="7059676" cy="48895"/>
            <a:chOff x="2084832" y="6550152"/>
            <a:chExt cx="7059676" cy="48895"/>
          </a:xfrm>
        </p:grpSpPr>
        <p:sp>
          <p:nvSpPr>
            <p:cNvPr id="621" name="Google Shape;621;p6"/>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6"/>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6"/>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6"/>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6"/>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6"/>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7" name="Google Shape;627;p6"/>
          <p:cNvSpPr txBox="1"/>
          <p:nvPr/>
        </p:nvSpPr>
        <p:spPr>
          <a:xfrm>
            <a:off x="292100" y="1466850"/>
            <a:ext cx="8178800" cy="57404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Choosing the current state, testing possible successor function, expanding current state  to generate new state is called Traversal. Choice of which state to expand – Search</a:t>
            </a:r>
            <a:endParaRPr sz="1800">
              <a:solidFill>
                <a:schemeClr val="dk1"/>
              </a:solidFill>
              <a:latin typeface="Calibri"/>
              <a:ea typeface="Calibri"/>
              <a:cs typeface="Calibri"/>
              <a:sym typeface="Calibri"/>
            </a:endParaRPr>
          </a:p>
        </p:txBody>
      </p:sp>
      <p:sp>
        <p:nvSpPr>
          <p:cNvPr id="628" name="Google Shape;628;p6"/>
          <p:cNvSpPr txBox="1"/>
          <p:nvPr/>
        </p:nvSpPr>
        <p:spPr>
          <a:xfrm>
            <a:off x="292100" y="2015185"/>
            <a:ext cx="79502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Strategy</a:t>
            </a:r>
            <a:endParaRPr sz="1800">
              <a:solidFill>
                <a:schemeClr val="dk1"/>
              </a:solidFill>
              <a:latin typeface="Calibri"/>
              <a:ea typeface="Calibri"/>
              <a:cs typeface="Calibri"/>
              <a:sym typeface="Calibri"/>
            </a:endParaRPr>
          </a:p>
        </p:txBody>
      </p:sp>
      <p:sp>
        <p:nvSpPr>
          <p:cNvPr id="629" name="Google Shape;629;p6"/>
          <p:cNvSpPr txBox="1">
            <a:spLocks noGrp="1"/>
          </p:cNvSpPr>
          <p:nvPr>
            <p:ph type="title"/>
          </p:nvPr>
        </p:nvSpPr>
        <p:spPr>
          <a:xfrm>
            <a:off x="292100" y="495998"/>
            <a:ext cx="3948206"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solidFill>
                  <a:srgbClr val="C00000"/>
                </a:solidFill>
                <a:latin typeface="Calibri"/>
                <a:ea typeface="Calibri"/>
                <a:cs typeface="Calibri"/>
                <a:sym typeface="Calibri"/>
              </a:rPr>
              <a:t>Searching for Solutions</a:t>
            </a:r>
            <a:endParaRPr dirty="0"/>
          </a:p>
        </p:txBody>
      </p:sp>
      <p:grpSp>
        <p:nvGrpSpPr>
          <p:cNvPr id="630" name="Google Shape;630;p6"/>
          <p:cNvGrpSpPr/>
          <p:nvPr/>
        </p:nvGrpSpPr>
        <p:grpSpPr>
          <a:xfrm>
            <a:off x="3047999" y="2218943"/>
            <a:ext cx="3504565" cy="2056130"/>
            <a:chOff x="3047999" y="2218943"/>
            <a:chExt cx="3504565" cy="2056130"/>
          </a:xfrm>
        </p:grpSpPr>
        <p:sp>
          <p:nvSpPr>
            <p:cNvPr id="631" name="Google Shape;631;p6"/>
            <p:cNvSpPr/>
            <p:nvPr/>
          </p:nvSpPr>
          <p:spPr>
            <a:xfrm>
              <a:off x="3047999" y="3666743"/>
              <a:ext cx="3504565" cy="608330"/>
            </a:xfrm>
            <a:custGeom>
              <a:avLst/>
              <a:gdLst/>
              <a:ahLst/>
              <a:cxnLst/>
              <a:rect l="l" t="t" r="r" b="b"/>
              <a:pathLst>
                <a:path w="3504565" h="608329" extrusionOk="0">
                  <a:moveTo>
                    <a:pt x="1752600" y="0"/>
                  </a:moveTo>
                  <a:lnTo>
                    <a:pt x="1752600" y="303910"/>
                  </a:lnTo>
                  <a:lnTo>
                    <a:pt x="3504056" y="303910"/>
                  </a:lnTo>
                  <a:lnTo>
                    <a:pt x="3504056" y="607948"/>
                  </a:lnTo>
                </a:path>
                <a:path w="3504565" h="608329" extrusionOk="0">
                  <a:moveTo>
                    <a:pt x="1751457" y="0"/>
                  </a:moveTo>
                  <a:lnTo>
                    <a:pt x="1751457" y="303910"/>
                  </a:lnTo>
                  <a:lnTo>
                    <a:pt x="0" y="303910"/>
                  </a:lnTo>
                  <a:lnTo>
                    <a:pt x="0" y="607948"/>
                  </a:lnTo>
                </a:path>
              </a:pathLst>
            </a:custGeom>
            <a:noFill/>
            <a:ln w="24375" cap="flat" cmpd="sng">
              <a:solidFill>
                <a:srgbClr val="3C66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2" name="Google Shape;632;p6"/>
            <p:cNvSpPr/>
            <p:nvPr/>
          </p:nvSpPr>
          <p:spPr>
            <a:xfrm>
              <a:off x="3352799" y="2218943"/>
              <a:ext cx="2895600" cy="1447800"/>
            </a:xfrm>
            <a:custGeom>
              <a:avLst/>
              <a:gdLst/>
              <a:ahLst/>
              <a:cxnLst/>
              <a:rect l="l" t="t" r="r" b="b"/>
              <a:pathLst>
                <a:path w="2895600" h="1447800" extrusionOk="0">
                  <a:moveTo>
                    <a:pt x="2895600" y="0"/>
                  </a:moveTo>
                  <a:lnTo>
                    <a:pt x="0" y="0"/>
                  </a:lnTo>
                  <a:lnTo>
                    <a:pt x="0" y="1447799"/>
                  </a:lnTo>
                  <a:lnTo>
                    <a:pt x="2895600" y="1447799"/>
                  </a:lnTo>
                  <a:lnTo>
                    <a:pt x="2895600" y="0"/>
                  </a:lnTo>
                  <a:close/>
                </a:path>
              </a:pathLst>
            </a:custGeom>
            <a:solidFill>
              <a:srgbClr val="4F81B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3" name="Google Shape;633;p6"/>
            <p:cNvSpPr/>
            <p:nvPr/>
          </p:nvSpPr>
          <p:spPr>
            <a:xfrm>
              <a:off x="3352799" y="2218943"/>
              <a:ext cx="2895600" cy="1447800"/>
            </a:xfrm>
            <a:custGeom>
              <a:avLst/>
              <a:gdLst/>
              <a:ahLst/>
              <a:cxnLst/>
              <a:rect l="l" t="t" r="r" b="b"/>
              <a:pathLst>
                <a:path w="2895600" h="1447800" extrusionOk="0">
                  <a:moveTo>
                    <a:pt x="0" y="1447799"/>
                  </a:moveTo>
                  <a:lnTo>
                    <a:pt x="2895600" y="1447799"/>
                  </a:lnTo>
                  <a:lnTo>
                    <a:pt x="2895600" y="0"/>
                  </a:lnTo>
                  <a:lnTo>
                    <a:pt x="0" y="0"/>
                  </a:lnTo>
                  <a:lnTo>
                    <a:pt x="0" y="1447799"/>
                  </a:lnTo>
                  <a:close/>
                </a:path>
              </a:pathLst>
            </a:custGeom>
            <a:noFill/>
            <a:ln w="24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34" name="Google Shape;634;p6"/>
          <p:cNvSpPr txBox="1"/>
          <p:nvPr/>
        </p:nvSpPr>
        <p:spPr>
          <a:xfrm>
            <a:off x="3352800" y="2218944"/>
            <a:ext cx="2895600" cy="1447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2350">
              <a:solidFill>
                <a:schemeClr val="dk1"/>
              </a:solidFill>
              <a:latin typeface="Times New Roman"/>
              <a:ea typeface="Times New Roman"/>
              <a:cs typeface="Times New Roman"/>
              <a:sym typeface="Times New Roman"/>
            </a:endParaRPr>
          </a:p>
          <a:p>
            <a:pPr marL="93345" marR="0" lvl="0" indent="0" algn="l" rtl="0">
              <a:lnSpc>
                <a:spcPct val="100000"/>
              </a:lnSpc>
              <a:spcBef>
                <a:spcPts val="0"/>
              </a:spcBef>
              <a:spcAft>
                <a:spcPts val="0"/>
              </a:spcAft>
              <a:buNone/>
            </a:pPr>
            <a:r>
              <a:rPr lang="en-US" sz="1600">
                <a:solidFill>
                  <a:srgbClr val="FFFFFF"/>
                </a:solidFill>
                <a:latin typeface="Calibri"/>
                <a:ea typeface="Calibri"/>
                <a:cs typeface="Calibri"/>
                <a:sym typeface="Calibri"/>
              </a:rPr>
              <a:t>Search Strategy (under certainty)</a:t>
            </a:r>
            <a:endParaRPr sz="1600">
              <a:solidFill>
                <a:schemeClr val="dk1"/>
              </a:solidFill>
              <a:latin typeface="Calibri"/>
              <a:ea typeface="Calibri"/>
              <a:cs typeface="Calibri"/>
              <a:sym typeface="Calibri"/>
            </a:endParaRPr>
          </a:p>
        </p:txBody>
      </p:sp>
      <p:grpSp>
        <p:nvGrpSpPr>
          <p:cNvPr id="635" name="Google Shape;635;p6"/>
          <p:cNvGrpSpPr/>
          <p:nvPr/>
        </p:nvGrpSpPr>
        <p:grpSpPr>
          <a:xfrm>
            <a:off x="1603247" y="4276343"/>
            <a:ext cx="2893060" cy="1447800"/>
            <a:chOff x="1603247" y="4276343"/>
            <a:chExt cx="2893060" cy="1447800"/>
          </a:xfrm>
        </p:grpSpPr>
        <p:sp>
          <p:nvSpPr>
            <p:cNvPr id="636" name="Google Shape;636;p6"/>
            <p:cNvSpPr/>
            <p:nvPr/>
          </p:nvSpPr>
          <p:spPr>
            <a:xfrm>
              <a:off x="1603247" y="4276343"/>
              <a:ext cx="2893060" cy="1447800"/>
            </a:xfrm>
            <a:custGeom>
              <a:avLst/>
              <a:gdLst/>
              <a:ahLst/>
              <a:cxnLst/>
              <a:rect l="l" t="t" r="r" b="b"/>
              <a:pathLst>
                <a:path w="2893060" h="1447800" extrusionOk="0">
                  <a:moveTo>
                    <a:pt x="2892552" y="0"/>
                  </a:moveTo>
                  <a:lnTo>
                    <a:pt x="0" y="0"/>
                  </a:lnTo>
                  <a:lnTo>
                    <a:pt x="0" y="1447799"/>
                  </a:lnTo>
                  <a:lnTo>
                    <a:pt x="2892552" y="1447799"/>
                  </a:lnTo>
                  <a:lnTo>
                    <a:pt x="2892552" y="0"/>
                  </a:lnTo>
                  <a:close/>
                </a:path>
              </a:pathLst>
            </a:custGeom>
            <a:solidFill>
              <a:srgbClr val="4F81B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6"/>
            <p:cNvSpPr/>
            <p:nvPr/>
          </p:nvSpPr>
          <p:spPr>
            <a:xfrm>
              <a:off x="1603247" y="4276343"/>
              <a:ext cx="2893060" cy="1447800"/>
            </a:xfrm>
            <a:custGeom>
              <a:avLst/>
              <a:gdLst/>
              <a:ahLst/>
              <a:cxnLst/>
              <a:rect l="l" t="t" r="r" b="b"/>
              <a:pathLst>
                <a:path w="2893060" h="1447800" extrusionOk="0">
                  <a:moveTo>
                    <a:pt x="0" y="1447799"/>
                  </a:moveTo>
                  <a:lnTo>
                    <a:pt x="2892552" y="1447799"/>
                  </a:lnTo>
                  <a:lnTo>
                    <a:pt x="2892552" y="0"/>
                  </a:lnTo>
                  <a:lnTo>
                    <a:pt x="0" y="0"/>
                  </a:lnTo>
                  <a:lnTo>
                    <a:pt x="0" y="1447799"/>
                  </a:lnTo>
                  <a:close/>
                </a:path>
              </a:pathLst>
            </a:custGeom>
            <a:noFill/>
            <a:ln w="24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38" name="Google Shape;638;p6"/>
          <p:cNvSpPr txBox="1"/>
          <p:nvPr/>
        </p:nvSpPr>
        <p:spPr>
          <a:xfrm>
            <a:off x="1603247" y="4276344"/>
            <a:ext cx="2893060" cy="1301958"/>
          </a:xfrm>
          <a:prstGeom prst="rect">
            <a:avLst/>
          </a:prstGeom>
          <a:noFill/>
          <a:ln>
            <a:noFill/>
          </a:ln>
        </p:spPr>
        <p:txBody>
          <a:bodyPr spcFirstLastPara="1" wrap="square" lIns="0" tIns="45700" rIns="0" bIns="0" anchor="t" anchorCtr="0">
            <a:spAutoFit/>
          </a:bodyPr>
          <a:lstStyle/>
          <a:p>
            <a:pPr marL="856614" marR="852805" lvl="0" indent="5080" algn="ctr" rtl="0">
              <a:lnSpc>
                <a:spcPct val="127600"/>
              </a:lnSpc>
              <a:spcBef>
                <a:spcPts val="0"/>
              </a:spcBef>
              <a:spcAft>
                <a:spcPts val="0"/>
              </a:spcAft>
              <a:buNone/>
            </a:pPr>
            <a:r>
              <a:rPr lang="en-US" sz="1600" b="1">
                <a:solidFill>
                  <a:srgbClr val="FFFFFF"/>
                </a:solidFill>
                <a:latin typeface="Calibri"/>
                <a:ea typeface="Calibri"/>
                <a:cs typeface="Calibri"/>
                <a:sym typeface="Calibri"/>
              </a:rPr>
              <a:t>Uninformed  </a:t>
            </a:r>
            <a:r>
              <a:rPr lang="en-US" sz="1600" b="1">
                <a:solidFill>
                  <a:srgbClr val="FFFF00"/>
                </a:solidFill>
                <a:latin typeface="Calibri"/>
                <a:ea typeface="Calibri"/>
                <a:cs typeface="Calibri"/>
                <a:sym typeface="Calibri"/>
              </a:rPr>
              <a:t>BFS, DFS, UCS  IDS</a:t>
            </a:r>
            <a:r>
              <a:rPr lang="en-US" sz="1600">
                <a:solidFill>
                  <a:srgbClr val="FFFFFF"/>
                </a:solidFill>
                <a:latin typeface="Calibri"/>
                <a:ea typeface="Calibri"/>
                <a:cs typeface="Calibri"/>
                <a:sym typeface="Calibri"/>
              </a:rPr>
              <a:t>, DLS</a:t>
            </a:r>
            <a:endParaRPr sz="1600">
              <a:solidFill>
                <a:schemeClr val="dk1"/>
              </a:solidFill>
              <a:latin typeface="Calibri"/>
              <a:ea typeface="Calibri"/>
              <a:cs typeface="Calibri"/>
              <a:sym typeface="Calibri"/>
            </a:endParaRPr>
          </a:p>
          <a:p>
            <a:pPr marL="2540" marR="0" lvl="0" indent="0" algn="ctr" rtl="0">
              <a:lnSpc>
                <a:spcPct val="100000"/>
              </a:lnSpc>
              <a:spcBef>
                <a:spcPts val="500"/>
              </a:spcBef>
              <a:spcAft>
                <a:spcPts val="0"/>
              </a:spcAft>
              <a:buNone/>
            </a:pPr>
            <a:r>
              <a:rPr lang="en-US" sz="1600">
                <a:solidFill>
                  <a:srgbClr val="FFFFFF"/>
                </a:solidFill>
                <a:latin typeface="Calibri"/>
                <a:ea typeface="Calibri"/>
                <a:cs typeface="Calibri"/>
                <a:sym typeface="Calibri"/>
              </a:rPr>
              <a:t>Bi-Directional</a:t>
            </a:r>
            <a:endParaRPr sz="1600">
              <a:solidFill>
                <a:schemeClr val="dk1"/>
              </a:solidFill>
              <a:latin typeface="Calibri"/>
              <a:ea typeface="Calibri"/>
              <a:cs typeface="Calibri"/>
              <a:sym typeface="Calibri"/>
            </a:endParaRPr>
          </a:p>
        </p:txBody>
      </p:sp>
      <p:grpSp>
        <p:nvGrpSpPr>
          <p:cNvPr id="639" name="Google Shape;639;p6"/>
          <p:cNvGrpSpPr/>
          <p:nvPr/>
        </p:nvGrpSpPr>
        <p:grpSpPr>
          <a:xfrm>
            <a:off x="5105400" y="4276344"/>
            <a:ext cx="2893060" cy="1447800"/>
            <a:chOff x="5105400" y="4276344"/>
            <a:chExt cx="2893060" cy="1447800"/>
          </a:xfrm>
        </p:grpSpPr>
        <p:sp>
          <p:nvSpPr>
            <p:cNvPr id="640" name="Google Shape;640;p6"/>
            <p:cNvSpPr/>
            <p:nvPr/>
          </p:nvSpPr>
          <p:spPr>
            <a:xfrm>
              <a:off x="5105400" y="4276344"/>
              <a:ext cx="2893060" cy="1447800"/>
            </a:xfrm>
            <a:custGeom>
              <a:avLst/>
              <a:gdLst/>
              <a:ahLst/>
              <a:cxnLst/>
              <a:rect l="l" t="t" r="r" b="b"/>
              <a:pathLst>
                <a:path w="2893059" h="1447800" extrusionOk="0">
                  <a:moveTo>
                    <a:pt x="2892552" y="0"/>
                  </a:moveTo>
                  <a:lnTo>
                    <a:pt x="0" y="0"/>
                  </a:lnTo>
                  <a:lnTo>
                    <a:pt x="0" y="1447799"/>
                  </a:lnTo>
                  <a:lnTo>
                    <a:pt x="2892552" y="1447799"/>
                  </a:lnTo>
                  <a:lnTo>
                    <a:pt x="2892552" y="0"/>
                  </a:lnTo>
                  <a:close/>
                </a:path>
              </a:pathLst>
            </a:custGeom>
            <a:solidFill>
              <a:srgbClr val="4F81B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6"/>
            <p:cNvSpPr/>
            <p:nvPr/>
          </p:nvSpPr>
          <p:spPr>
            <a:xfrm>
              <a:off x="5105400" y="4276344"/>
              <a:ext cx="2893060" cy="1447800"/>
            </a:xfrm>
            <a:custGeom>
              <a:avLst/>
              <a:gdLst/>
              <a:ahLst/>
              <a:cxnLst/>
              <a:rect l="l" t="t" r="r" b="b"/>
              <a:pathLst>
                <a:path w="2893059" h="1447800" extrusionOk="0">
                  <a:moveTo>
                    <a:pt x="0" y="1447799"/>
                  </a:moveTo>
                  <a:lnTo>
                    <a:pt x="2892552" y="1447799"/>
                  </a:lnTo>
                  <a:lnTo>
                    <a:pt x="2892552" y="0"/>
                  </a:lnTo>
                  <a:lnTo>
                    <a:pt x="0" y="0"/>
                  </a:lnTo>
                  <a:lnTo>
                    <a:pt x="0" y="1447799"/>
                  </a:lnTo>
                  <a:close/>
                </a:path>
              </a:pathLst>
            </a:custGeom>
            <a:noFill/>
            <a:ln w="2437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42" name="Google Shape;642;p6"/>
          <p:cNvSpPr txBox="1"/>
          <p:nvPr/>
        </p:nvSpPr>
        <p:spPr>
          <a:xfrm>
            <a:off x="5105400" y="4276344"/>
            <a:ext cx="2893060" cy="1291379"/>
          </a:xfrm>
          <a:prstGeom prst="rect">
            <a:avLst/>
          </a:prstGeom>
          <a:noFill/>
          <a:ln>
            <a:noFill/>
          </a:ln>
        </p:spPr>
        <p:txBody>
          <a:bodyPr spcFirstLastPara="1" wrap="square" lIns="0" tIns="113025" rIns="0" bIns="0" anchor="t" anchorCtr="0">
            <a:spAutoFit/>
          </a:bodyPr>
          <a:lstStyle/>
          <a:p>
            <a:pPr marL="4445" marR="0" lvl="0" indent="0" algn="ctr" rtl="0">
              <a:lnSpc>
                <a:spcPct val="100000"/>
              </a:lnSpc>
              <a:spcBef>
                <a:spcPts val="0"/>
              </a:spcBef>
              <a:spcAft>
                <a:spcPts val="0"/>
              </a:spcAft>
              <a:buNone/>
            </a:pPr>
            <a:r>
              <a:rPr lang="en-US" sz="1600" b="1">
                <a:solidFill>
                  <a:srgbClr val="FFFFFF"/>
                </a:solidFill>
                <a:latin typeface="Calibri"/>
                <a:ea typeface="Calibri"/>
                <a:cs typeface="Calibri"/>
                <a:sym typeface="Calibri"/>
              </a:rPr>
              <a:t>Informed</a:t>
            </a:r>
            <a:endParaRPr sz="1600">
              <a:solidFill>
                <a:schemeClr val="dk1"/>
              </a:solidFill>
              <a:latin typeface="Calibri"/>
              <a:ea typeface="Calibri"/>
              <a:cs typeface="Calibri"/>
              <a:sym typeface="Calibri"/>
            </a:endParaRPr>
          </a:p>
          <a:p>
            <a:pPr marL="1270" marR="0" lvl="0" indent="0" algn="ctr" rtl="0">
              <a:lnSpc>
                <a:spcPct val="100000"/>
              </a:lnSpc>
              <a:spcBef>
                <a:spcPts val="525"/>
              </a:spcBef>
              <a:spcAft>
                <a:spcPts val="0"/>
              </a:spcAft>
              <a:buNone/>
            </a:pPr>
            <a:r>
              <a:rPr lang="en-US" sz="1600">
                <a:solidFill>
                  <a:srgbClr val="FFFF00"/>
                </a:solidFill>
                <a:latin typeface="Calibri"/>
                <a:ea typeface="Calibri"/>
                <a:cs typeface="Calibri"/>
                <a:sym typeface="Calibri"/>
              </a:rPr>
              <a:t>Greedy Best First Search</a:t>
            </a:r>
            <a:endParaRPr sz="1600">
              <a:solidFill>
                <a:srgbClr val="FFFF00"/>
              </a:solidFill>
              <a:latin typeface="Calibri"/>
              <a:ea typeface="Calibri"/>
              <a:cs typeface="Calibri"/>
              <a:sym typeface="Calibri"/>
            </a:endParaRPr>
          </a:p>
          <a:p>
            <a:pPr marL="2540" marR="0" lvl="0" indent="0" algn="ctr" rtl="0">
              <a:lnSpc>
                <a:spcPct val="100000"/>
              </a:lnSpc>
              <a:spcBef>
                <a:spcPts val="530"/>
              </a:spcBef>
              <a:spcAft>
                <a:spcPts val="0"/>
              </a:spcAft>
              <a:buNone/>
            </a:pPr>
            <a:r>
              <a:rPr lang="en-US" sz="1600">
                <a:solidFill>
                  <a:srgbClr val="FFFF00"/>
                </a:solidFill>
                <a:latin typeface="Calibri"/>
                <a:ea typeface="Calibri"/>
                <a:cs typeface="Calibri"/>
                <a:sym typeface="Calibri"/>
              </a:rPr>
              <a:t>A*</a:t>
            </a:r>
            <a:endParaRPr/>
          </a:p>
          <a:p>
            <a:pPr marL="5715" marR="0" lvl="0" indent="0" algn="ctr" rtl="0">
              <a:lnSpc>
                <a:spcPct val="100000"/>
              </a:lnSpc>
              <a:spcBef>
                <a:spcPts val="505"/>
              </a:spcBef>
              <a:spcAft>
                <a:spcPts val="0"/>
              </a:spcAft>
              <a:buNone/>
            </a:pPr>
            <a:r>
              <a:rPr lang="en-US" sz="1600">
                <a:solidFill>
                  <a:srgbClr val="FFFFFF"/>
                </a:solidFill>
                <a:latin typeface="Calibri"/>
                <a:ea typeface="Calibri"/>
                <a:cs typeface="Calibri"/>
                <a:sym typeface="Calibri"/>
              </a:rPr>
              <a:t>AO*</a:t>
            </a:r>
            <a:endParaRPr sz="1600">
              <a:solidFill>
                <a:schemeClr val="dk1"/>
              </a:solidFill>
              <a:latin typeface="Calibri"/>
              <a:ea typeface="Calibri"/>
              <a:cs typeface="Calibri"/>
              <a:sym typeface="Calibri"/>
            </a:endParaRPr>
          </a:p>
        </p:txBody>
      </p:sp>
      <p:sp>
        <p:nvSpPr>
          <p:cNvPr id="643" name="Google Shape;643;p6"/>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647"/>
        <p:cNvGrpSpPr/>
        <p:nvPr/>
      </p:nvGrpSpPr>
      <p:grpSpPr>
        <a:xfrm>
          <a:off x="0" y="0"/>
          <a:ext cx="0" cy="0"/>
          <a:chOff x="0" y="0"/>
          <a:chExt cx="0" cy="0"/>
        </a:xfrm>
      </p:grpSpPr>
      <p:grpSp>
        <p:nvGrpSpPr>
          <p:cNvPr id="648" name="Google Shape;648;p7"/>
          <p:cNvGrpSpPr/>
          <p:nvPr/>
        </p:nvGrpSpPr>
        <p:grpSpPr>
          <a:xfrm>
            <a:off x="2086355" y="6571488"/>
            <a:ext cx="7058025" cy="6096"/>
            <a:chOff x="2086355" y="6571488"/>
            <a:chExt cx="7058025" cy="6096"/>
          </a:xfrm>
        </p:grpSpPr>
        <p:sp>
          <p:nvSpPr>
            <p:cNvPr id="649" name="Google Shape;649;p7"/>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7"/>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1" name="Google Shape;651;p7"/>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2" name="Google Shape;652;p7"/>
            <p:cNvSpPr/>
            <p:nvPr/>
          </p:nvSpPr>
          <p:spPr>
            <a:xfrm>
              <a:off x="4495800" y="6577584"/>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3" name="Google Shape;653;p7"/>
            <p:cNvSpPr/>
            <p:nvPr/>
          </p:nvSpPr>
          <p:spPr>
            <a:xfrm>
              <a:off x="2133599" y="6577584"/>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4" name="Google Shape;654;p7"/>
            <p:cNvSpPr/>
            <p:nvPr/>
          </p:nvSpPr>
          <p:spPr>
            <a:xfrm>
              <a:off x="6815327" y="6577584"/>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55" name="Google Shape;655;p7"/>
          <p:cNvGrpSpPr/>
          <p:nvPr/>
        </p:nvGrpSpPr>
        <p:grpSpPr>
          <a:xfrm>
            <a:off x="0" y="1295400"/>
            <a:ext cx="7010908" cy="48895"/>
            <a:chOff x="0" y="1295400"/>
            <a:chExt cx="7010908" cy="48895"/>
          </a:xfrm>
        </p:grpSpPr>
        <p:sp>
          <p:nvSpPr>
            <p:cNvPr id="656" name="Google Shape;656;p7"/>
            <p:cNvSpPr/>
            <p:nvPr/>
          </p:nvSpPr>
          <p:spPr>
            <a:xfrm>
              <a:off x="2362200" y="1295400"/>
              <a:ext cx="2328545" cy="48895"/>
            </a:xfrm>
            <a:custGeom>
              <a:avLst/>
              <a:gdLst/>
              <a:ahLst/>
              <a:cxnLst/>
              <a:rect l="l" t="t" r="r" b="b"/>
              <a:pathLst>
                <a:path w="2328545" h="48894" extrusionOk="0">
                  <a:moveTo>
                    <a:pt x="0" y="48768"/>
                  </a:moveTo>
                  <a:lnTo>
                    <a:pt x="2328417" y="48768"/>
                  </a:lnTo>
                  <a:lnTo>
                    <a:pt x="2328417" y="0"/>
                  </a:lnTo>
                  <a:lnTo>
                    <a:pt x="0" y="0"/>
                  </a:lnTo>
                  <a:lnTo>
                    <a:pt x="0" y="48768"/>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7" name="Google Shape;657;p7"/>
            <p:cNvSpPr/>
            <p:nvPr/>
          </p:nvSpPr>
          <p:spPr>
            <a:xfrm>
              <a:off x="0" y="1295400"/>
              <a:ext cx="2362200" cy="48895"/>
            </a:xfrm>
            <a:custGeom>
              <a:avLst/>
              <a:gdLst/>
              <a:ahLst/>
              <a:cxnLst/>
              <a:rect l="l" t="t" r="r" b="b"/>
              <a:pathLst>
                <a:path w="2362200" h="48894" extrusionOk="0">
                  <a:moveTo>
                    <a:pt x="0" y="48768"/>
                  </a:moveTo>
                  <a:lnTo>
                    <a:pt x="2362200" y="48768"/>
                  </a:lnTo>
                  <a:lnTo>
                    <a:pt x="2362200" y="0"/>
                  </a:lnTo>
                  <a:lnTo>
                    <a:pt x="0" y="0"/>
                  </a:lnTo>
                  <a:lnTo>
                    <a:pt x="0" y="48768"/>
                  </a:lnTo>
                  <a:close/>
                </a:path>
              </a:pathLst>
            </a:custGeom>
            <a:solidFill>
              <a:srgbClr val="FBAE1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8" name="Google Shape;658;p7"/>
            <p:cNvSpPr/>
            <p:nvPr/>
          </p:nvSpPr>
          <p:spPr>
            <a:xfrm>
              <a:off x="4681728" y="1295400"/>
              <a:ext cx="2328545" cy="48895"/>
            </a:xfrm>
            <a:custGeom>
              <a:avLst/>
              <a:gdLst/>
              <a:ahLst/>
              <a:cxnLst/>
              <a:rect l="l" t="t" r="r" b="b"/>
              <a:pathLst>
                <a:path w="2328545" h="48894" extrusionOk="0">
                  <a:moveTo>
                    <a:pt x="0" y="48768"/>
                  </a:moveTo>
                  <a:lnTo>
                    <a:pt x="2328291" y="48768"/>
                  </a:lnTo>
                  <a:lnTo>
                    <a:pt x="2328291" y="0"/>
                  </a:lnTo>
                  <a:lnTo>
                    <a:pt x="0" y="0"/>
                  </a:lnTo>
                  <a:lnTo>
                    <a:pt x="0" y="48768"/>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p7"/>
            <p:cNvSpPr/>
            <p:nvPr/>
          </p:nvSpPr>
          <p:spPr>
            <a:xfrm>
              <a:off x="2362200"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0" name="Google Shape;660;p7"/>
            <p:cNvSpPr/>
            <p:nvPr/>
          </p:nvSpPr>
          <p:spPr>
            <a:xfrm>
              <a:off x="0" y="1295400"/>
              <a:ext cx="2362200" cy="45720"/>
            </a:xfrm>
            <a:custGeom>
              <a:avLst/>
              <a:gdLst/>
              <a:ahLst/>
              <a:cxnLst/>
              <a:rect l="l" t="t" r="r" b="b"/>
              <a:pathLst>
                <a:path w="2362200" h="45719"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1" name="Google Shape;661;p7"/>
            <p:cNvSpPr/>
            <p:nvPr/>
          </p:nvSpPr>
          <p:spPr>
            <a:xfrm>
              <a:off x="4681728" y="1295400"/>
              <a:ext cx="2329180" cy="45720"/>
            </a:xfrm>
            <a:custGeom>
              <a:avLst/>
              <a:gdLst/>
              <a:ahLst/>
              <a:cxnLst/>
              <a:rect l="l" t="t" r="r" b="b"/>
              <a:pathLst>
                <a:path w="2329179" h="45719"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662" name="Google Shape;662;p7"/>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663" name="Google Shape;663;p7"/>
          <p:cNvGrpSpPr/>
          <p:nvPr/>
        </p:nvGrpSpPr>
        <p:grpSpPr>
          <a:xfrm>
            <a:off x="2084832" y="6550152"/>
            <a:ext cx="7059676" cy="48895"/>
            <a:chOff x="2084832" y="6550152"/>
            <a:chExt cx="7059676" cy="48895"/>
          </a:xfrm>
        </p:grpSpPr>
        <p:sp>
          <p:nvSpPr>
            <p:cNvPr id="664" name="Google Shape;664;p7"/>
            <p:cNvSpPr/>
            <p:nvPr/>
          </p:nvSpPr>
          <p:spPr>
            <a:xfrm>
              <a:off x="4629911" y="6550152"/>
              <a:ext cx="2329180" cy="48895"/>
            </a:xfrm>
            <a:custGeom>
              <a:avLst/>
              <a:gdLst/>
              <a:ahLst/>
              <a:cxnLst/>
              <a:rect l="l" t="t" r="r" b="b"/>
              <a:pathLst>
                <a:path w="2329179" h="48895" extrusionOk="0">
                  <a:moveTo>
                    <a:pt x="2328672" y="0"/>
                  </a:moveTo>
                  <a:lnTo>
                    <a:pt x="0" y="0"/>
                  </a:lnTo>
                  <a:lnTo>
                    <a:pt x="0" y="48768"/>
                  </a:lnTo>
                  <a:lnTo>
                    <a:pt x="2328672" y="48768"/>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5" name="Google Shape;665;p7"/>
            <p:cNvSpPr/>
            <p:nvPr/>
          </p:nvSpPr>
          <p:spPr>
            <a:xfrm>
              <a:off x="6909816" y="6550152"/>
              <a:ext cx="2234565" cy="45720"/>
            </a:xfrm>
            <a:custGeom>
              <a:avLst/>
              <a:gdLst/>
              <a:ahLst/>
              <a:cxnLst/>
              <a:rect l="l" t="t" r="r" b="b"/>
              <a:pathLst>
                <a:path w="2234565" h="45720" extrusionOk="0">
                  <a:moveTo>
                    <a:pt x="2234183" y="0"/>
                  </a:moveTo>
                  <a:lnTo>
                    <a:pt x="0" y="0"/>
                  </a:lnTo>
                  <a:lnTo>
                    <a:pt x="0" y="45720"/>
                  </a:lnTo>
                  <a:lnTo>
                    <a:pt x="2234183" y="45720"/>
                  </a:lnTo>
                  <a:lnTo>
                    <a:pt x="2234183" y="0"/>
                  </a:lnTo>
                  <a:close/>
                </a:path>
              </a:pathLst>
            </a:custGeom>
            <a:solidFill>
              <a:srgbClr val="E21C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6" name="Google Shape;666;p7"/>
            <p:cNvSpPr/>
            <p:nvPr/>
          </p:nvSpPr>
          <p:spPr>
            <a:xfrm>
              <a:off x="2084832" y="6550152"/>
              <a:ext cx="2581910" cy="48895"/>
            </a:xfrm>
            <a:custGeom>
              <a:avLst/>
              <a:gdLst/>
              <a:ahLst/>
              <a:cxnLst/>
              <a:rect l="l" t="t" r="r" b="b"/>
              <a:pathLst>
                <a:path w="2581910" h="48895" extrusionOk="0">
                  <a:moveTo>
                    <a:pt x="2581656" y="0"/>
                  </a:moveTo>
                  <a:lnTo>
                    <a:pt x="0" y="0"/>
                  </a:lnTo>
                  <a:lnTo>
                    <a:pt x="0" y="48768"/>
                  </a:lnTo>
                  <a:lnTo>
                    <a:pt x="2581656" y="48768"/>
                  </a:lnTo>
                  <a:lnTo>
                    <a:pt x="2581656"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7" name="Google Shape;667;p7"/>
            <p:cNvSpPr/>
            <p:nvPr/>
          </p:nvSpPr>
          <p:spPr>
            <a:xfrm>
              <a:off x="4495800"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76C2E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8" name="Google Shape;668;p7"/>
            <p:cNvSpPr/>
            <p:nvPr/>
          </p:nvSpPr>
          <p:spPr>
            <a:xfrm>
              <a:off x="2133600" y="6553200"/>
              <a:ext cx="2362200" cy="45720"/>
            </a:xfrm>
            <a:custGeom>
              <a:avLst/>
              <a:gdLst/>
              <a:ahLst/>
              <a:cxnLst/>
              <a:rect l="l" t="t" r="r" b="b"/>
              <a:pathLst>
                <a:path w="2362200" h="45720" extrusionOk="0">
                  <a:moveTo>
                    <a:pt x="2362200" y="0"/>
                  </a:moveTo>
                  <a:lnTo>
                    <a:pt x="0" y="0"/>
                  </a:lnTo>
                  <a:lnTo>
                    <a:pt x="0" y="45720"/>
                  </a:lnTo>
                  <a:lnTo>
                    <a:pt x="2362200" y="45720"/>
                  </a:lnTo>
                  <a:lnTo>
                    <a:pt x="2362200" y="0"/>
                  </a:lnTo>
                  <a:close/>
                </a:path>
              </a:pathLst>
            </a:custGeom>
            <a:solidFill>
              <a:srgbClr val="FBAF1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9" name="Google Shape;669;p7"/>
            <p:cNvSpPr/>
            <p:nvPr/>
          </p:nvSpPr>
          <p:spPr>
            <a:xfrm>
              <a:off x="6815328" y="6553200"/>
              <a:ext cx="2329180" cy="45720"/>
            </a:xfrm>
            <a:custGeom>
              <a:avLst/>
              <a:gdLst/>
              <a:ahLst/>
              <a:cxnLst/>
              <a:rect l="l" t="t" r="r" b="b"/>
              <a:pathLst>
                <a:path w="2329179" h="45720" extrusionOk="0">
                  <a:moveTo>
                    <a:pt x="2328672" y="0"/>
                  </a:moveTo>
                  <a:lnTo>
                    <a:pt x="0" y="0"/>
                  </a:lnTo>
                  <a:lnTo>
                    <a:pt x="0" y="45720"/>
                  </a:lnTo>
                  <a:lnTo>
                    <a:pt x="2328672" y="45720"/>
                  </a:lnTo>
                  <a:lnTo>
                    <a:pt x="2328672"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70" name="Google Shape;670;p7"/>
          <p:cNvSpPr txBox="1"/>
          <p:nvPr/>
        </p:nvSpPr>
        <p:spPr>
          <a:xfrm>
            <a:off x="2806954" y="2707970"/>
            <a:ext cx="81026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In(Sibiu)</a:t>
            </a:r>
            <a:endParaRPr sz="1800">
              <a:solidFill>
                <a:schemeClr val="dk1"/>
              </a:solidFill>
              <a:latin typeface="Calibri"/>
              <a:ea typeface="Calibri"/>
              <a:cs typeface="Calibri"/>
              <a:sym typeface="Calibri"/>
            </a:endParaRPr>
          </a:p>
        </p:txBody>
      </p:sp>
      <p:sp>
        <p:nvSpPr>
          <p:cNvPr id="671" name="Google Shape;671;p7"/>
          <p:cNvSpPr txBox="1"/>
          <p:nvPr/>
        </p:nvSpPr>
        <p:spPr>
          <a:xfrm>
            <a:off x="2970657" y="2151329"/>
            <a:ext cx="89598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Calibri"/>
                <a:ea typeface="Calibri"/>
                <a:cs typeface="Calibri"/>
                <a:sym typeface="Calibri"/>
              </a:rPr>
              <a:t>Go(Sibiu)</a:t>
            </a:r>
            <a:endParaRPr sz="1800">
              <a:solidFill>
                <a:schemeClr val="dk1"/>
              </a:solidFill>
              <a:latin typeface="Calibri"/>
              <a:ea typeface="Calibri"/>
              <a:cs typeface="Calibri"/>
              <a:sym typeface="Calibri"/>
            </a:endParaRPr>
          </a:p>
        </p:txBody>
      </p:sp>
      <p:sp>
        <p:nvSpPr>
          <p:cNvPr id="672" name="Google Shape;672;p7"/>
          <p:cNvSpPr/>
          <p:nvPr/>
        </p:nvSpPr>
        <p:spPr>
          <a:xfrm>
            <a:off x="3488435" y="1926082"/>
            <a:ext cx="1367155" cy="761365"/>
          </a:xfrm>
          <a:custGeom>
            <a:avLst/>
            <a:gdLst/>
            <a:ahLst/>
            <a:cxnLst/>
            <a:rect l="l" t="t" r="r" b="b"/>
            <a:pathLst>
              <a:path w="1367154" h="761364" extrusionOk="0">
                <a:moveTo>
                  <a:pt x="87502" y="635126"/>
                </a:moveTo>
                <a:lnTo>
                  <a:pt x="0" y="760983"/>
                </a:lnTo>
                <a:lnTo>
                  <a:pt x="153288" y="755395"/>
                </a:lnTo>
                <a:lnTo>
                  <a:pt x="137380" y="726313"/>
                </a:lnTo>
                <a:lnTo>
                  <a:pt x="111251" y="726313"/>
                </a:lnTo>
                <a:lnTo>
                  <a:pt x="89280" y="686180"/>
                </a:lnTo>
                <a:lnTo>
                  <a:pt x="109411" y="675180"/>
                </a:lnTo>
                <a:lnTo>
                  <a:pt x="87502" y="635126"/>
                </a:lnTo>
                <a:close/>
              </a:path>
              <a:path w="1367154" h="761364" extrusionOk="0">
                <a:moveTo>
                  <a:pt x="109411" y="675180"/>
                </a:moveTo>
                <a:lnTo>
                  <a:pt x="89280" y="686180"/>
                </a:lnTo>
                <a:lnTo>
                  <a:pt x="111251" y="726313"/>
                </a:lnTo>
                <a:lnTo>
                  <a:pt x="131367" y="715319"/>
                </a:lnTo>
                <a:lnTo>
                  <a:pt x="109411" y="675180"/>
                </a:lnTo>
                <a:close/>
              </a:path>
              <a:path w="1367154" h="761364" extrusionOk="0">
                <a:moveTo>
                  <a:pt x="131367" y="715319"/>
                </a:moveTo>
                <a:lnTo>
                  <a:pt x="111251" y="726313"/>
                </a:lnTo>
                <a:lnTo>
                  <a:pt x="137380" y="726313"/>
                </a:lnTo>
                <a:lnTo>
                  <a:pt x="131367" y="715319"/>
                </a:lnTo>
                <a:close/>
              </a:path>
              <a:path w="1367154" h="761364" extrusionOk="0">
                <a:moveTo>
                  <a:pt x="1344929" y="0"/>
                </a:moveTo>
                <a:lnTo>
                  <a:pt x="109411" y="675180"/>
                </a:lnTo>
                <a:lnTo>
                  <a:pt x="131367" y="715319"/>
                </a:lnTo>
                <a:lnTo>
                  <a:pt x="1366774" y="40131"/>
                </a:lnTo>
                <a:lnTo>
                  <a:pt x="134492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3" name="Google Shape;673;p7"/>
          <p:cNvSpPr txBox="1"/>
          <p:nvPr/>
        </p:nvSpPr>
        <p:spPr>
          <a:xfrm>
            <a:off x="4470019" y="2707970"/>
            <a:ext cx="124968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In(Timisoara)</a:t>
            </a:r>
            <a:endParaRPr sz="1800">
              <a:solidFill>
                <a:schemeClr val="dk1"/>
              </a:solidFill>
              <a:latin typeface="Calibri"/>
              <a:ea typeface="Calibri"/>
              <a:cs typeface="Calibri"/>
              <a:sym typeface="Calibri"/>
            </a:endParaRPr>
          </a:p>
        </p:txBody>
      </p:sp>
      <p:sp>
        <p:nvSpPr>
          <p:cNvPr id="674" name="Google Shape;674;p7"/>
          <p:cNvSpPr txBox="1"/>
          <p:nvPr/>
        </p:nvSpPr>
        <p:spPr>
          <a:xfrm>
            <a:off x="5141721" y="2151329"/>
            <a:ext cx="133794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Go(Timisoara)</a:t>
            </a:r>
            <a:endParaRPr sz="1800">
              <a:solidFill>
                <a:schemeClr val="dk1"/>
              </a:solidFill>
              <a:latin typeface="Calibri"/>
              <a:ea typeface="Calibri"/>
              <a:cs typeface="Calibri"/>
              <a:sym typeface="Calibri"/>
            </a:endParaRPr>
          </a:p>
        </p:txBody>
      </p:sp>
      <p:sp>
        <p:nvSpPr>
          <p:cNvPr id="675" name="Google Shape;675;p7"/>
          <p:cNvSpPr/>
          <p:nvPr/>
        </p:nvSpPr>
        <p:spPr>
          <a:xfrm>
            <a:off x="5038344" y="1946148"/>
            <a:ext cx="76200" cy="741045"/>
          </a:xfrm>
          <a:custGeom>
            <a:avLst/>
            <a:gdLst/>
            <a:ahLst/>
            <a:cxnLst/>
            <a:rect l="l" t="t" r="r" b="b"/>
            <a:pathLst>
              <a:path w="76200" h="741044" extrusionOk="0">
                <a:moveTo>
                  <a:pt x="31750" y="664717"/>
                </a:moveTo>
                <a:lnTo>
                  <a:pt x="0" y="664717"/>
                </a:lnTo>
                <a:lnTo>
                  <a:pt x="38100" y="740917"/>
                </a:lnTo>
                <a:lnTo>
                  <a:pt x="69850" y="677417"/>
                </a:lnTo>
                <a:lnTo>
                  <a:pt x="31750" y="677417"/>
                </a:lnTo>
                <a:lnTo>
                  <a:pt x="31750" y="664717"/>
                </a:lnTo>
                <a:close/>
              </a:path>
              <a:path w="76200" h="741044" extrusionOk="0">
                <a:moveTo>
                  <a:pt x="44450" y="0"/>
                </a:moveTo>
                <a:lnTo>
                  <a:pt x="31750" y="0"/>
                </a:lnTo>
                <a:lnTo>
                  <a:pt x="31750" y="677417"/>
                </a:lnTo>
                <a:lnTo>
                  <a:pt x="44450" y="677417"/>
                </a:lnTo>
                <a:lnTo>
                  <a:pt x="44450" y="0"/>
                </a:lnTo>
                <a:close/>
              </a:path>
              <a:path w="76200" h="741044" extrusionOk="0">
                <a:moveTo>
                  <a:pt x="76200" y="664717"/>
                </a:moveTo>
                <a:lnTo>
                  <a:pt x="44450" y="664717"/>
                </a:lnTo>
                <a:lnTo>
                  <a:pt x="44450" y="677417"/>
                </a:lnTo>
                <a:lnTo>
                  <a:pt x="69850" y="677417"/>
                </a:lnTo>
                <a:lnTo>
                  <a:pt x="76200" y="66471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7"/>
          <p:cNvSpPr txBox="1"/>
          <p:nvPr/>
        </p:nvSpPr>
        <p:spPr>
          <a:xfrm>
            <a:off x="7385684" y="2707970"/>
            <a:ext cx="92964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In(Zerind)</a:t>
            </a:r>
            <a:endParaRPr sz="1800">
              <a:solidFill>
                <a:schemeClr val="dk1"/>
              </a:solidFill>
              <a:latin typeface="Calibri"/>
              <a:ea typeface="Calibri"/>
              <a:cs typeface="Calibri"/>
              <a:sym typeface="Calibri"/>
            </a:endParaRPr>
          </a:p>
        </p:txBody>
      </p:sp>
      <p:sp>
        <p:nvSpPr>
          <p:cNvPr id="677" name="Google Shape;677;p7"/>
          <p:cNvSpPr txBox="1"/>
          <p:nvPr/>
        </p:nvSpPr>
        <p:spPr>
          <a:xfrm>
            <a:off x="7365238" y="2151329"/>
            <a:ext cx="10179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Go(Zerind)</a:t>
            </a:r>
            <a:endParaRPr sz="1800">
              <a:solidFill>
                <a:schemeClr val="dk1"/>
              </a:solidFill>
              <a:latin typeface="Calibri"/>
              <a:ea typeface="Calibri"/>
              <a:cs typeface="Calibri"/>
              <a:sym typeface="Calibri"/>
            </a:endParaRPr>
          </a:p>
        </p:txBody>
      </p:sp>
      <p:sp>
        <p:nvSpPr>
          <p:cNvPr id="678" name="Google Shape;678;p7"/>
          <p:cNvSpPr/>
          <p:nvPr/>
        </p:nvSpPr>
        <p:spPr>
          <a:xfrm>
            <a:off x="5805804" y="1940179"/>
            <a:ext cx="2051685" cy="756920"/>
          </a:xfrm>
          <a:custGeom>
            <a:avLst/>
            <a:gdLst/>
            <a:ahLst/>
            <a:cxnLst/>
            <a:rect l="l" t="t" r="r" b="b"/>
            <a:pathLst>
              <a:path w="2051684" h="756919" extrusionOk="0">
                <a:moveTo>
                  <a:pt x="1977920" y="726958"/>
                </a:moveTo>
                <a:lnTo>
                  <a:pt x="1967102" y="756920"/>
                </a:lnTo>
                <a:lnTo>
                  <a:pt x="2051685" y="746887"/>
                </a:lnTo>
                <a:lnTo>
                  <a:pt x="2036835" y="731266"/>
                </a:lnTo>
                <a:lnTo>
                  <a:pt x="1989836" y="731266"/>
                </a:lnTo>
                <a:lnTo>
                  <a:pt x="1977920" y="726958"/>
                </a:lnTo>
                <a:close/>
              </a:path>
              <a:path w="2051684" h="756919" extrusionOk="0">
                <a:moveTo>
                  <a:pt x="1982232" y="715018"/>
                </a:moveTo>
                <a:lnTo>
                  <a:pt x="1977920" y="726958"/>
                </a:lnTo>
                <a:lnTo>
                  <a:pt x="1989836" y="731266"/>
                </a:lnTo>
                <a:lnTo>
                  <a:pt x="1994153" y="719328"/>
                </a:lnTo>
                <a:lnTo>
                  <a:pt x="1982232" y="715018"/>
                </a:lnTo>
                <a:close/>
              </a:path>
              <a:path w="2051684" h="756919" extrusionOk="0">
                <a:moveTo>
                  <a:pt x="1993011" y="685165"/>
                </a:moveTo>
                <a:lnTo>
                  <a:pt x="1982232" y="715018"/>
                </a:lnTo>
                <a:lnTo>
                  <a:pt x="1994153" y="719328"/>
                </a:lnTo>
                <a:lnTo>
                  <a:pt x="1989836" y="731266"/>
                </a:lnTo>
                <a:lnTo>
                  <a:pt x="2036835" y="731266"/>
                </a:lnTo>
                <a:lnTo>
                  <a:pt x="1993011" y="685165"/>
                </a:lnTo>
                <a:close/>
              </a:path>
              <a:path w="2051684" h="756919" extrusionOk="0">
                <a:moveTo>
                  <a:pt x="4318" y="0"/>
                </a:moveTo>
                <a:lnTo>
                  <a:pt x="0" y="11937"/>
                </a:lnTo>
                <a:lnTo>
                  <a:pt x="1977920" y="726958"/>
                </a:lnTo>
                <a:lnTo>
                  <a:pt x="1982232" y="715018"/>
                </a:lnTo>
                <a:lnTo>
                  <a:pt x="431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7"/>
          <p:cNvSpPr txBox="1">
            <a:spLocks noGrp="1"/>
          </p:cNvSpPr>
          <p:nvPr>
            <p:ph type="title"/>
          </p:nvPr>
        </p:nvSpPr>
        <p:spPr>
          <a:xfrm>
            <a:off x="4819903" y="1545716"/>
            <a:ext cx="803910" cy="2997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a:solidFill>
                  <a:srgbClr val="000000"/>
                </a:solidFill>
                <a:latin typeface="Calibri"/>
                <a:ea typeface="Calibri"/>
                <a:cs typeface="Calibri"/>
                <a:sym typeface="Calibri"/>
              </a:rPr>
              <a:t>In(Arad)</a:t>
            </a:r>
            <a:endParaRPr sz="1800">
              <a:latin typeface="Calibri"/>
              <a:ea typeface="Calibri"/>
              <a:cs typeface="Calibri"/>
              <a:sym typeface="Calibri"/>
            </a:endParaRPr>
          </a:p>
        </p:txBody>
      </p:sp>
      <p:sp>
        <p:nvSpPr>
          <p:cNvPr id="680" name="Google Shape;680;p7"/>
          <p:cNvSpPr/>
          <p:nvPr/>
        </p:nvSpPr>
        <p:spPr>
          <a:xfrm>
            <a:off x="745236" y="3049904"/>
            <a:ext cx="1985645" cy="992505"/>
          </a:xfrm>
          <a:custGeom>
            <a:avLst/>
            <a:gdLst/>
            <a:ahLst/>
            <a:cxnLst/>
            <a:rect l="l" t="t" r="r" b="b"/>
            <a:pathLst>
              <a:path w="1985645" h="992504" extrusionOk="0">
                <a:moveTo>
                  <a:pt x="51244" y="924179"/>
                </a:moveTo>
                <a:lnTo>
                  <a:pt x="0" y="992251"/>
                </a:lnTo>
                <a:lnTo>
                  <a:pt x="85191" y="992378"/>
                </a:lnTo>
                <a:lnTo>
                  <a:pt x="73875" y="969645"/>
                </a:lnTo>
                <a:lnTo>
                  <a:pt x="59677" y="969645"/>
                </a:lnTo>
                <a:lnTo>
                  <a:pt x="54013" y="958215"/>
                </a:lnTo>
                <a:lnTo>
                  <a:pt x="65372" y="952562"/>
                </a:lnTo>
                <a:lnTo>
                  <a:pt x="51244" y="924179"/>
                </a:lnTo>
                <a:close/>
              </a:path>
              <a:path w="1985645" h="992504" extrusionOk="0">
                <a:moveTo>
                  <a:pt x="65372" y="952562"/>
                </a:moveTo>
                <a:lnTo>
                  <a:pt x="54013" y="958215"/>
                </a:lnTo>
                <a:lnTo>
                  <a:pt x="59677" y="969645"/>
                </a:lnTo>
                <a:lnTo>
                  <a:pt x="71057" y="963982"/>
                </a:lnTo>
                <a:lnTo>
                  <a:pt x="65372" y="952562"/>
                </a:lnTo>
                <a:close/>
              </a:path>
              <a:path w="1985645" h="992504" extrusionOk="0">
                <a:moveTo>
                  <a:pt x="71057" y="963982"/>
                </a:moveTo>
                <a:lnTo>
                  <a:pt x="59677" y="969645"/>
                </a:lnTo>
                <a:lnTo>
                  <a:pt x="73875" y="969645"/>
                </a:lnTo>
                <a:lnTo>
                  <a:pt x="71057" y="963982"/>
                </a:lnTo>
                <a:close/>
              </a:path>
              <a:path w="1985645" h="992504" extrusionOk="0">
                <a:moveTo>
                  <a:pt x="1979549" y="0"/>
                </a:moveTo>
                <a:lnTo>
                  <a:pt x="65372" y="952562"/>
                </a:lnTo>
                <a:lnTo>
                  <a:pt x="71057" y="963982"/>
                </a:lnTo>
                <a:lnTo>
                  <a:pt x="1985264" y="11430"/>
                </a:lnTo>
                <a:lnTo>
                  <a:pt x="197954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1" name="Google Shape;681;p7"/>
          <p:cNvSpPr txBox="1"/>
          <p:nvPr/>
        </p:nvSpPr>
        <p:spPr>
          <a:xfrm>
            <a:off x="-73660" y="3570808"/>
            <a:ext cx="86931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Go(Arad)</a:t>
            </a:r>
            <a:endParaRPr sz="1800">
              <a:solidFill>
                <a:schemeClr val="dk1"/>
              </a:solidFill>
              <a:latin typeface="Calibri"/>
              <a:ea typeface="Calibri"/>
              <a:cs typeface="Calibri"/>
              <a:sym typeface="Calibri"/>
            </a:endParaRPr>
          </a:p>
        </p:txBody>
      </p:sp>
      <p:sp>
        <p:nvSpPr>
          <p:cNvPr id="682" name="Google Shape;682;p7"/>
          <p:cNvSpPr txBox="1"/>
          <p:nvPr/>
        </p:nvSpPr>
        <p:spPr>
          <a:xfrm>
            <a:off x="2844" y="4064330"/>
            <a:ext cx="78105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In(Arad)</a:t>
            </a:r>
            <a:endParaRPr sz="1800">
              <a:solidFill>
                <a:schemeClr val="dk1"/>
              </a:solidFill>
              <a:latin typeface="Calibri"/>
              <a:ea typeface="Calibri"/>
              <a:cs typeface="Calibri"/>
              <a:sym typeface="Calibri"/>
            </a:endParaRPr>
          </a:p>
        </p:txBody>
      </p:sp>
      <p:sp>
        <p:nvSpPr>
          <p:cNvPr id="683" name="Google Shape;683;p7"/>
          <p:cNvSpPr/>
          <p:nvPr/>
        </p:nvSpPr>
        <p:spPr>
          <a:xfrm>
            <a:off x="2561082" y="3053714"/>
            <a:ext cx="336550" cy="988694"/>
          </a:xfrm>
          <a:custGeom>
            <a:avLst/>
            <a:gdLst/>
            <a:ahLst/>
            <a:cxnLst/>
            <a:rect l="l" t="t" r="r" b="b"/>
            <a:pathLst>
              <a:path w="336550" h="988695" extrusionOk="0">
                <a:moveTo>
                  <a:pt x="0" y="904240"/>
                </a:moveTo>
                <a:lnTo>
                  <a:pt x="12954" y="988441"/>
                </a:lnTo>
                <a:lnTo>
                  <a:pt x="70159" y="929894"/>
                </a:lnTo>
                <a:lnTo>
                  <a:pt x="38481" y="929894"/>
                </a:lnTo>
                <a:lnTo>
                  <a:pt x="26288" y="925957"/>
                </a:lnTo>
                <a:lnTo>
                  <a:pt x="30162" y="913906"/>
                </a:lnTo>
                <a:lnTo>
                  <a:pt x="0" y="904240"/>
                </a:lnTo>
                <a:close/>
              </a:path>
              <a:path w="336550" h="988695" extrusionOk="0">
                <a:moveTo>
                  <a:pt x="30162" y="913906"/>
                </a:moveTo>
                <a:lnTo>
                  <a:pt x="26288" y="925957"/>
                </a:lnTo>
                <a:lnTo>
                  <a:pt x="38481" y="929894"/>
                </a:lnTo>
                <a:lnTo>
                  <a:pt x="42361" y="917816"/>
                </a:lnTo>
                <a:lnTo>
                  <a:pt x="30162" y="913906"/>
                </a:lnTo>
                <a:close/>
              </a:path>
              <a:path w="336550" h="988695" extrusionOk="0">
                <a:moveTo>
                  <a:pt x="42361" y="917816"/>
                </a:moveTo>
                <a:lnTo>
                  <a:pt x="38481" y="929894"/>
                </a:lnTo>
                <a:lnTo>
                  <a:pt x="70159" y="929894"/>
                </a:lnTo>
                <a:lnTo>
                  <a:pt x="72517" y="927481"/>
                </a:lnTo>
                <a:lnTo>
                  <a:pt x="42361" y="917816"/>
                </a:lnTo>
                <a:close/>
              </a:path>
              <a:path w="336550" h="988695" extrusionOk="0">
                <a:moveTo>
                  <a:pt x="323976" y="0"/>
                </a:moveTo>
                <a:lnTo>
                  <a:pt x="30162" y="913906"/>
                </a:lnTo>
                <a:lnTo>
                  <a:pt x="42361" y="917816"/>
                </a:lnTo>
                <a:lnTo>
                  <a:pt x="336042" y="3810"/>
                </a:lnTo>
                <a:lnTo>
                  <a:pt x="32397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Google Shape;684;p7"/>
          <p:cNvSpPr txBox="1"/>
          <p:nvPr/>
        </p:nvSpPr>
        <p:spPr>
          <a:xfrm>
            <a:off x="1524000" y="3567760"/>
            <a:ext cx="1043940" cy="300355"/>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Go(Fagaras</a:t>
            </a:r>
            <a:endParaRPr sz="1800">
              <a:solidFill>
                <a:schemeClr val="dk1"/>
              </a:solidFill>
              <a:latin typeface="Calibri"/>
              <a:ea typeface="Calibri"/>
              <a:cs typeface="Calibri"/>
              <a:sym typeface="Calibri"/>
            </a:endParaRPr>
          </a:p>
        </p:txBody>
      </p:sp>
      <p:sp>
        <p:nvSpPr>
          <p:cNvPr id="685" name="Google Shape;685;p7"/>
          <p:cNvSpPr txBox="1"/>
          <p:nvPr/>
        </p:nvSpPr>
        <p:spPr>
          <a:xfrm>
            <a:off x="1524000" y="3845814"/>
            <a:ext cx="69850"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686" name="Google Shape;686;p7"/>
          <p:cNvSpPr txBox="1"/>
          <p:nvPr/>
        </p:nvSpPr>
        <p:spPr>
          <a:xfrm>
            <a:off x="1573657" y="4061282"/>
            <a:ext cx="955675" cy="300355"/>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In(Fagaras</a:t>
            </a:r>
            <a:endParaRPr sz="1800">
              <a:solidFill>
                <a:schemeClr val="dk1"/>
              </a:solidFill>
              <a:latin typeface="Calibri"/>
              <a:ea typeface="Calibri"/>
              <a:cs typeface="Calibri"/>
              <a:sym typeface="Calibri"/>
            </a:endParaRPr>
          </a:p>
        </p:txBody>
      </p:sp>
      <p:sp>
        <p:nvSpPr>
          <p:cNvPr id="687" name="Google Shape;687;p7"/>
          <p:cNvSpPr txBox="1"/>
          <p:nvPr/>
        </p:nvSpPr>
        <p:spPr>
          <a:xfrm>
            <a:off x="1573657" y="4339208"/>
            <a:ext cx="69850"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688" name="Google Shape;688;p7"/>
          <p:cNvSpPr/>
          <p:nvPr/>
        </p:nvSpPr>
        <p:spPr>
          <a:xfrm>
            <a:off x="3182111" y="3055620"/>
            <a:ext cx="76200" cy="986790"/>
          </a:xfrm>
          <a:custGeom>
            <a:avLst/>
            <a:gdLst/>
            <a:ahLst/>
            <a:cxnLst/>
            <a:rect l="l" t="t" r="r" b="b"/>
            <a:pathLst>
              <a:path w="76200" h="986789" extrusionOk="0">
                <a:moveTo>
                  <a:pt x="31750" y="910208"/>
                </a:moveTo>
                <a:lnTo>
                  <a:pt x="0" y="910208"/>
                </a:lnTo>
                <a:lnTo>
                  <a:pt x="38100" y="986408"/>
                </a:lnTo>
                <a:lnTo>
                  <a:pt x="69850" y="922908"/>
                </a:lnTo>
                <a:lnTo>
                  <a:pt x="31750" y="922908"/>
                </a:lnTo>
                <a:lnTo>
                  <a:pt x="31750" y="910208"/>
                </a:lnTo>
                <a:close/>
              </a:path>
              <a:path w="76200" h="986789" extrusionOk="0">
                <a:moveTo>
                  <a:pt x="44450" y="0"/>
                </a:moveTo>
                <a:lnTo>
                  <a:pt x="31750" y="0"/>
                </a:lnTo>
                <a:lnTo>
                  <a:pt x="31750" y="922908"/>
                </a:lnTo>
                <a:lnTo>
                  <a:pt x="44450" y="922908"/>
                </a:lnTo>
                <a:lnTo>
                  <a:pt x="44450" y="0"/>
                </a:lnTo>
                <a:close/>
              </a:path>
              <a:path w="76200" h="986789" extrusionOk="0">
                <a:moveTo>
                  <a:pt x="76200" y="910208"/>
                </a:moveTo>
                <a:lnTo>
                  <a:pt x="44450" y="910208"/>
                </a:lnTo>
                <a:lnTo>
                  <a:pt x="44450" y="922908"/>
                </a:lnTo>
                <a:lnTo>
                  <a:pt x="69850" y="922908"/>
                </a:lnTo>
                <a:lnTo>
                  <a:pt x="76200" y="9102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9" name="Google Shape;689;p7"/>
          <p:cNvSpPr txBox="1"/>
          <p:nvPr/>
        </p:nvSpPr>
        <p:spPr>
          <a:xfrm>
            <a:off x="3282188" y="3570808"/>
            <a:ext cx="111315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Go(Oradea)</a:t>
            </a:r>
            <a:endParaRPr sz="1800">
              <a:solidFill>
                <a:schemeClr val="dk1"/>
              </a:solidFill>
              <a:latin typeface="Calibri"/>
              <a:ea typeface="Calibri"/>
              <a:cs typeface="Calibri"/>
              <a:sym typeface="Calibri"/>
            </a:endParaRPr>
          </a:p>
        </p:txBody>
      </p:sp>
      <p:sp>
        <p:nvSpPr>
          <p:cNvPr id="690" name="Google Shape;690;p7"/>
          <p:cNvSpPr txBox="1"/>
          <p:nvPr/>
        </p:nvSpPr>
        <p:spPr>
          <a:xfrm>
            <a:off x="2901188" y="4064330"/>
            <a:ext cx="102489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In(Oradea)</a:t>
            </a:r>
            <a:endParaRPr sz="1800">
              <a:solidFill>
                <a:schemeClr val="dk1"/>
              </a:solidFill>
              <a:latin typeface="Calibri"/>
              <a:ea typeface="Calibri"/>
              <a:cs typeface="Calibri"/>
              <a:sym typeface="Calibri"/>
            </a:endParaRPr>
          </a:p>
        </p:txBody>
      </p:sp>
      <p:sp>
        <p:nvSpPr>
          <p:cNvPr id="691" name="Google Shape;691;p7"/>
          <p:cNvSpPr/>
          <p:nvPr/>
        </p:nvSpPr>
        <p:spPr>
          <a:xfrm>
            <a:off x="3707510" y="3050285"/>
            <a:ext cx="1517650" cy="991869"/>
          </a:xfrm>
          <a:custGeom>
            <a:avLst/>
            <a:gdLst/>
            <a:ahLst/>
            <a:cxnLst/>
            <a:rect l="l" t="t" r="r" b="b"/>
            <a:pathLst>
              <a:path w="1517650" h="991870" extrusionOk="0">
                <a:moveTo>
                  <a:pt x="1450370" y="955602"/>
                </a:moveTo>
                <a:lnTo>
                  <a:pt x="1433067" y="982218"/>
                </a:lnTo>
                <a:lnTo>
                  <a:pt x="1517650" y="991869"/>
                </a:lnTo>
                <a:lnTo>
                  <a:pt x="1500473" y="962532"/>
                </a:lnTo>
                <a:lnTo>
                  <a:pt x="1461008" y="962532"/>
                </a:lnTo>
                <a:lnTo>
                  <a:pt x="1450370" y="955602"/>
                </a:lnTo>
                <a:close/>
              </a:path>
              <a:path w="1517650" h="991870" extrusionOk="0">
                <a:moveTo>
                  <a:pt x="1457320" y="944912"/>
                </a:moveTo>
                <a:lnTo>
                  <a:pt x="1450370" y="955602"/>
                </a:lnTo>
                <a:lnTo>
                  <a:pt x="1461008" y="962532"/>
                </a:lnTo>
                <a:lnTo>
                  <a:pt x="1467992" y="951864"/>
                </a:lnTo>
                <a:lnTo>
                  <a:pt x="1457320" y="944912"/>
                </a:lnTo>
                <a:close/>
              </a:path>
              <a:path w="1517650" h="991870" extrusionOk="0">
                <a:moveTo>
                  <a:pt x="1474597" y="918337"/>
                </a:moveTo>
                <a:lnTo>
                  <a:pt x="1457320" y="944912"/>
                </a:lnTo>
                <a:lnTo>
                  <a:pt x="1467992" y="951864"/>
                </a:lnTo>
                <a:lnTo>
                  <a:pt x="1461008" y="962532"/>
                </a:lnTo>
                <a:lnTo>
                  <a:pt x="1500473" y="962532"/>
                </a:lnTo>
                <a:lnTo>
                  <a:pt x="1474597" y="918337"/>
                </a:lnTo>
                <a:close/>
              </a:path>
              <a:path w="1517650" h="991870" extrusionOk="0">
                <a:moveTo>
                  <a:pt x="6858" y="0"/>
                </a:moveTo>
                <a:lnTo>
                  <a:pt x="0" y="10667"/>
                </a:lnTo>
                <a:lnTo>
                  <a:pt x="1450370" y="955602"/>
                </a:lnTo>
                <a:lnTo>
                  <a:pt x="1457320" y="944912"/>
                </a:lnTo>
                <a:lnTo>
                  <a:pt x="685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7"/>
          <p:cNvSpPr txBox="1"/>
          <p:nvPr/>
        </p:nvSpPr>
        <p:spPr>
          <a:xfrm>
            <a:off x="5052440" y="3570808"/>
            <a:ext cx="178562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Go(Rimnicu Vilcea)</a:t>
            </a:r>
            <a:endParaRPr sz="1800">
              <a:solidFill>
                <a:schemeClr val="dk1"/>
              </a:solidFill>
              <a:latin typeface="Calibri"/>
              <a:ea typeface="Calibri"/>
              <a:cs typeface="Calibri"/>
              <a:sym typeface="Calibri"/>
            </a:endParaRPr>
          </a:p>
        </p:txBody>
      </p:sp>
      <p:sp>
        <p:nvSpPr>
          <p:cNvPr id="693" name="Google Shape;693;p7"/>
          <p:cNvSpPr txBox="1"/>
          <p:nvPr/>
        </p:nvSpPr>
        <p:spPr>
          <a:xfrm>
            <a:off x="5043678" y="4064330"/>
            <a:ext cx="169735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Calibri"/>
                <a:ea typeface="Calibri"/>
                <a:cs typeface="Calibri"/>
                <a:sym typeface="Calibri"/>
              </a:rPr>
              <a:t>In(Rimnicu Vilcea)</a:t>
            </a:r>
            <a:endParaRPr sz="1800">
              <a:solidFill>
                <a:schemeClr val="dk1"/>
              </a:solidFill>
              <a:latin typeface="Calibri"/>
              <a:ea typeface="Calibri"/>
              <a:cs typeface="Calibri"/>
              <a:sym typeface="Calibri"/>
            </a:endParaRPr>
          </a:p>
        </p:txBody>
      </p:sp>
      <p:sp>
        <p:nvSpPr>
          <p:cNvPr id="694" name="Google Shape;694;p7"/>
          <p:cNvSpPr txBox="1"/>
          <p:nvPr/>
        </p:nvSpPr>
        <p:spPr>
          <a:xfrm>
            <a:off x="5781294" y="5089601"/>
            <a:ext cx="1560830" cy="575310"/>
          </a:xfrm>
          <a:prstGeom prst="rect">
            <a:avLst/>
          </a:prstGeom>
          <a:noFill/>
          <a:ln>
            <a:noFill/>
          </a:ln>
        </p:spPr>
        <p:txBody>
          <a:bodyPr spcFirstLastPara="1" wrap="square" lIns="0" tIns="12700" rIns="0" bIns="0" anchor="t" anchorCtr="0">
            <a:spAutoFit/>
          </a:bodyPr>
          <a:lstStyle/>
          <a:p>
            <a:pPr marL="8255" marR="0" lvl="0" indent="0" algn="ctr" rtl="0">
              <a:lnSpc>
                <a:spcPct val="100000"/>
              </a:lnSpc>
              <a:spcBef>
                <a:spcPts val="0"/>
              </a:spcBef>
              <a:spcAft>
                <a:spcPts val="0"/>
              </a:spcAft>
              <a:buNone/>
            </a:pPr>
            <a:r>
              <a:rPr lang="en-US" sz="1800">
                <a:solidFill>
                  <a:schemeClr val="dk1"/>
                </a:solidFill>
                <a:latin typeface="Calibri"/>
                <a:ea typeface="Calibri"/>
                <a:cs typeface="Calibri"/>
                <a:sym typeface="Calibri"/>
              </a:rPr>
              <a:t>Leaf Nodes</a:t>
            </a:r>
            <a:endParaRPr sz="1800">
              <a:solidFill>
                <a:schemeClr val="dk1"/>
              </a:solidFill>
              <a:latin typeface="Calibri"/>
              <a:ea typeface="Calibri"/>
              <a:cs typeface="Calibri"/>
              <a:sym typeface="Calibri"/>
            </a:endParaRPr>
          </a:p>
          <a:p>
            <a:pPr marL="0" marR="0" lvl="0" indent="0" algn="ctr" rtl="0">
              <a:lnSpc>
                <a:spcPct val="100000"/>
              </a:lnSpc>
              <a:spcBef>
                <a:spcPts val="5"/>
              </a:spcBef>
              <a:spcAft>
                <a:spcPts val="0"/>
              </a:spcAft>
              <a:buNone/>
            </a:pPr>
            <a:r>
              <a:rPr lang="en-US" sz="1800">
                <a:solidFill>
                  <a:schemeClr val="dk1"/>
                </a:solidFill>
                <a:latin typeface="Calibri"/>
                <a:ea typeface="Calibri"/>
                <a:cs typeface="Calibri"/>
                <a:sym typeface="Calibri"/>
              </a:rPr>
              <a:t>(no children yet)</a:t>
            </a:r>
            <a:endParaRPr sz="1800">
              <a:solidFill>
                <a:schemeClr val="dk1"/>
              </a:solidFill>
              <a:latin typeface="Calibri"/>
              <a:ea typeface="Calibri"/>
              <a:cs typeface="Calibri"/>
              <a:sym typeface="Calibri"/>
            </a:endParaRPr>
          </a:p>
        </p:txBody>
      </p:sp>
      <p:sp>
        <p:nvSpPr>
          <p:cNvPr id="695" name="Google Shape;695;p7"/>
          <p:cNvSpPr/>
          <p:nvPr/>
        </p:nvSpPr>
        <p:spPr>
          <a:xfrm>
            <a:off x="5807964" y="2866389"/>
            <a:ext cx="1362710" cy="2201545"/>
          </a:xfrm>
          <a:custGeom>
            <a:avLst/>
            <a:gdLst/>
            <a:ahLst/>
            <a:cxnLst/>
            <a:rect l="l" t="t" r="r" b="b"/>
            <a:pathLst>
              <a:path w="1362709" h="2201545" extrusionOk="0">
                <a:moveTo>
                  <a:pt x="796785" y="2124837"/>
                </a:moveTo>
                <a:lnTo>
                  <a:pt x="765035" y="2124837"/>
                </a:lnTo>
                <a:lnTo>
                  <a:pt x="765035" y="1879727"/>
                </a:lnTo>
                <a:lnTo>
                  <a:pt x="765035" y="1869821"/>
                </a:lnTo>
                <a:lnTo>
                  <a:pt x="762254" y="1867027"/>
                </a:lnTo>
                <a:lnTo>
                  <a:pt x="100838" y="1867027"/>
                </a:lnTo>
                <a:lnTo>
                  <a:pt x="100838" y="1545590"/>
                </a:lnTo>
                <a:lnTo>
                  <a:pt x="88138" y="1545590"/>
                </a:lnTo>
                <a:lnTo>
                  <a:pt x="88138" y="1876806"/>
                </a:lnTo>
                <a:lnTo>
                  <a:pt x="90932" y="1879727"/>
                </a:lnTo>
                <a:lnTo>
                  <a:pt x="752335" y="1879727"/>
                </a:lnTo>
                <a:lnTo>
                  <a:pt x="752335" y="2124837"/>
                </a:lnTo>
                <a:lnTo>
                  <a:pt x="720585" y="2124837"/>
                </a:lnTo>
                <a:lnTo>
                  <a:pt x="758685" y="2201037"/>
                </a:lnTo>
                <a:lnTo>
                  <a:pt x="790435" y="2137537"/>
                </a:lnTo>
                <a:lnTo>
                  <a:pt x="796785" y="2124837"/>
                </a:lnTo>
                <a:close/>
              </a:path>
              <a:path w="1362709" h="2201545" extrusionOk="0">
                <a:moveTo>
                  <a:pt x="1362329" y="2078736"/>
                </a:moveTo>
                <a:lnTo>
                  <a:pt x="1330579" y="2078736"/>
                </a:lnTo>
                <a:lnTo>
                  <a:pt x="1330579" y="12700"/>
                </a:lnTo>
                <a:lnTo>
                  <a:pt x="1330579" y="6350"/>
                </a:lnTo>
                <a:lnTo>
                  <a:pt x="1330579" y="2794"/>
                </a:lnTo>
                <a:lnTo>
                  <a:pt x="1327658" y="0"/>
                </a:lnTo>
                <a:lnTo>
                  <a:pt x="0" y="0"/>
                </a:lnTo>
                <a:lnTo>
                  <a:pt x="0" y="12700"/>
                </a:lnTo>
                <a:lnTo>
                  <a:pt x="1317879" y="12700"/>
                </a:lnTo>
                <a:lnTo>
                  <a:pt x="1317879" y="2078736"/>
                </a:lnTo>
                <a:lnTo>
                  <a:pt x="1286129" y="2078736"/>
                </a:lnTo>
                <a:lnTo>
                  <a:pt x="1324229" y="2154936"/>
                </a:lnTo>
                <a:lnTo>
                  <a:pt x="1355979" y="2091436"/>
                </a:lnTo>
                <a:lnTo>
                  <a:pt x="1362329" y="2078736"/>
                </a:lnTo>
                <a:close/>
              </a:path>
            </a:pathLst>
          </a:custGeom>
          <a:solidFill>
            <a:srgbClr val="497CB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6" name="Google Shape;696;p7"/>
          <p:cNvSpPr/>
          <p:nvPr/>
        </p:nvSpPr>
        <p:spPr>
          <a:xfrm>
            <a:off x="7432547" y="2866389"/>
            <a:ext cx="1711960" cy="2563495"/>
          </a:xfrm>
          <a:custGeom>
            <a:avLst/>
            <a:gdLst/>
            <a:ahLst/>
            <a:cxnLst/>
            <a:rect l="l" t="t" r="r" b="b"/>
            <a:pathLst>
              <a:path w="1711959" h="2563495" extrusionOk="0">
                <a:moveTo>
                  <a:pt x="1711451" y="0"/>
                </a:moveTo>
                <a:lnTo>
                  <a:pt x="975868" y="0"/>
                </a:lnTo>
                <a:lnTo>
                  <a:pt x="975868" y="12700"/>
                </a:lnTo>
                <a:lnTo>
                  <a:pt x="1711451" y="12700"/>
                </a:lnTo>
                <a:lnTo>
                  <a:pt x="1711451" y="0"/>
                </a:lnTo>
                <a:close/>
              </a:path>
              <a:path w="1711959" h="2563495" extrusionOk="0">
                <a:moveTo>
                  <a:pt x="76200" y="2487295"/>
                </a:moveTo>
                <a:lnTo>
                  <a:pt x="0" y="2525395"/>
                </a:lnTo>
                <a:lnTo>
                  <a:pt x="76200" y="2563495"/>
                </a:lnTo>
                <a:lnTo>
                  <a:pt x="76200" y="2531745"/>
                </a:lnTo>
                <a:lnTo>
                  <a:pt x="63500" y="2531745"/>
                </a:lnTo>
                <a:lnTo>
                  <a:pt x="63500" y="2519045"/>
                </a:lnTo>
                <a:lnTo>
                  <a:pt x="76200" y="2519045"/>
                </a:lnTo>
                <a:lnTo>
                  <a:pt x="76200" y="2487295"/>
                </a:lnTo>
                <a:close/>
              </a:path>
              <a:path w="1711959" h="2563495" extrusionOk="0">
                <a:moveTo>
                  <a:pt x="76200" y="2519045"/>
                </a:moveTo>
                <a:lnTo>
                  <a:pt x="63500" y="2519045"/>
                </a:lnTo>
                <a:lnTo>
                  <a:pt x="63500" y="2531745"/>
                </a:lnTo>
                <a:lnTo>
                  <a:pt x="76200" y="2531745"/>
                </a:lnTo>
                <a:lnTo>
                  <a:pt x="76200" y="2519045"/>
                </a:lnTo>
                <a:close/>
              </a:path>
              <a:path w="1711959" h="2563495" extrusionOk="0">
                <a:moveTo>
                  <a:pt x="1711451" y="2519045"/>
                </a:moveTo>
                <a:lnTo>
                  <a:pt x="76200" y="2519045"/>
                </a:lnTo>
                <a:lnTo>
                  <a:pt x="76200" y="2531745"/>
                </a:lnTo>
                <a:lnTo>
                  <a:pt x="1711451" y="2531745"/>
                </a:lnTo>
                <a:lnTo>
                  <a:pt x="1711451" y="2519045"/>
                </a:lnTo>
                <a:close/>
              </a:path>
            </a:pathLst>
          </a:custGeom>
          <a:solidFill>
            <a:srgbClr val="497CB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7" name="Google Shape;697;p7"/>
          <p:cNvSpPr/>
          <p:nvPr/>
        </p:nvSpPr>
        <p:spPr>
          <a:xfrm>
            <a:off x="391414" y="4411979"/>
            <a:ext cx="5147945" cy="1087755"/>
          </a:xfrm>
          <a:custGeom>
            <a:avLst/>
            <a:gdLst/>
            <a:ahLst/>
            <a:cxnLst/>
            <a:rect l="l" t="t" r="r" b="b"/>
            <a:pathLst>
              <a:path w="5147945" h="1087754" extrusionOk="0">
                <a:moveTo>
                  <a:pt x="5147564" y="1049655"/>
                </a:moveTo>
                <a:lnTo>
                  <a:pt x="5134864" y="1043305"/>
                </a:lnTo>
                <a:lnTo>
                  <a:pt x="5071364" y="1011555"/>
                </a:lnTo>
                <a:lnTo>
                  <a:pt x="5071364" y="1043305"/>
                </a:lnTo>
                <a:lnTo>
                  <a:pt x="3033268" y="1043305"/>
                </a:lnTo>
                <a:lnTo>
                  <a:pt x="3033268" y="937514"/>
                </a:lnTo>
                <a:lnTo>
                  <a:pt x="5071110" y="937514"/>
                </a:lnTo>
                <a:lnTo>
                  <a:pt x="5071110" y="969264"/>
                </a:lnTo>
                <a:lnTo>
                  <a:pt x="5134610" y="937514"/>
                </a:lnTo>
                <a:lnTo>
                  <a:pt x="5147310" y="931164"/>
                </a:lnTo>
                <a:lnTo>
                  <a:pt x="5134610" y="924814"/>
                </a:lnTo>
                <a:lnTo>
                  <a:pt x="5071110" y="893064"/>
                </a:lnTo>
                <a:lnTo>
                  <a:pt x="5071110" y="924814"/>
                </a:lnTo>
                <a:lnTo>
                  <a:pt x="3033268" y="924814"/>
                </a:lnTo>
                <a:lnTo>
                  <a:pt x="3033268" y="803783"/>
                </a:lnTo>
                <a:lnTo>
                  <a:pt x="5070348" y="803783"/>
                </a:lnTo>
                <a:lnTo>
                  <a:pt x="5070348" y="835533"/>
                </a:lnTo>
                <a:lnTo>
                  <a:pt x="5133848" y="803783"/>
                </a:lnTo>
                <a:lnTo>
                  <a:pt x="5146548" y="797433"/>
                </a:lnTo>
                <a:lnTo>
                  <a:pt x="5133848" y="791083"/>
                </a:lnTo>
                <a:lnTo>
                  <a:pt x="5070348" y="759333"/>
                </a:lnTo>
                <a:lnTo>
                  <a:pt x="5070348" y="791083"/>
                </a:lnTo>
                <a:lnTo>
                  <a:pt x="3033268" y="791083"/>
                </a:lnTo>
                <a:lnTo>
                  <a:pt x="3033268" y="0"/>
                </a:lnTo>
                <a:lnTo>
                  <a:pt x="3020568" y="0"/>
                </a:lnTo>
                <a:lnTo>
                  <a:pt x="3020568" y="791083"/>
                </a:lnTo>
                <a:lnTo>
                  <a:pt x="3020568" y="803783"/>
                </a:lnTo>
                <a:lnTo>
                  <a:pt x="3020568" y="924814"/>
                </a:lnTo>
                <a:lnTo>
                  <a:pt x="1701292" y="924814"/>
                </a:lnTo>
                <a:lnTo>
                  <a:pt x="1701292" y="803783"/>
                </a:lnTo>
                <a:lnTo>
                  <a:pt x="3020568" y="803783"/>
                </a:lnTo>
                <a:lnTo>
                  <a:pt x="3020568" y="791083"/>
                </a:lnTo>
                <a:lnTo>
                  <a:pt x="1701292" y="791083"/>
                </a:lnTo>
                <a:lnTo>
                  <a:pt x="1701292" y="0"/>
                </a:lnTo>
                <a:lnTo>
                  <a:pt x="1688592" y="0"/>
                </a:lnTo>
                <a:lnTo>
                  <a:pt x="1688592" y="791083"/>
                </a:lnTo>
                <a:lnTo>
                  <a:pt x="12700" y="791083"/>
                </a:lnTo>
                <a:lnTo>
                  <a:pt x="12700" y="0"/>
                </a:lnTo>
                <a:lnTo>
                  <a:pt x="0" y="0"/>
                </a:lnTo>
                <a:lnTo>
                  <a:pt x="0" y="800874"/>
                </a:lnTo>
                <a:lnTo>
                  <a:pt x="2844" y="803783"/>
                </a:lnTo>
                <a:lnTo>
                  <a:pt x="1688592" y="803783"/>
                </a:lnTo>
                <a:lnTo>
                  <a:pt x="1688592" y="934720"/>
                </a:lnTo>
                <a:lnTo>
                  <a:pt x="1691386" y="937514"/>
                </a:lnTo>
                <a:lnTo>
                  <a:pt x="3020568" y="937514"/>
                </a:lnTo>
                <a:lnTo>
                  <a:pt x="3020568" y="1053211"/>
                </a:lnTo>
                <a:lnTo>
                  <a:pt x="3023362" y="1056005"/>
                </a:lnTo>
                <a:lnTo>
                  <a:pt x="5071364" y="1056005"/>
                </a:lnTo>
                <a:lnTo>
                  <a:pt x="5071364" y="1087755"/>
                </a:lnTo>
                <a:lnTo>
                  <a:pt x="5134864" y="1056005"/>
                </a:lnTo>
                <a:lnTo>
                  <a:pt x="5147564" y="1049655"/>
                </a:lnTo>
                <a:close/>
              </a:path>
            </a:pathLst>
          </a:custGeom>
          <a:solidFill>
            <a:srgbClr val="497CB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7"/>
          <p:cNvSpPr/>
          <p:nvPr/>
        </p:nvSpPr>
        <p:spPr>
          <a:xfrm>
            <a:off x="71373" y="1244980"/>
            <a:ext cx="5534025" cy="2937510"/>
          </a:xfrm>
          <a:custGeom>
            <a:avLst/>
            <a:gdLst/>
            <a:ahLst/>
            <a:cxnLst/>
            <a:rect l="l" t="t" r="r" b="b"/>
            <a:pathLst>
              <a:path w="5534025" h="2937510" extrusionOk="0">
                <a:moveTo>
                  <a:pt x="177273" y="2887513"/>
                </a:moveTo>
                <a:lnTo>
                  <a:pt x="153873" y="2911348"/>
                </a:lnTo>
                <a:lnTo>
                  <a:pt x="234950" y="2937510"/>
                </a:lnTo>
                <a:lnTo>
                  <a:pt x="221006" y="2896997"/>
                </a:lnTo>
                <a:lnTo>
                  <a:pt x="184607" y="2896997"/>
                </a:lnTo>
                <a:lnTo>
                  <a:pt x="177273" y="2887513"/>
                </a:lnTo>
                <a:close/>
              </a:path>
              <a:path w="5534025" h="2937510" extrusionOk="0">
                <a:moveTo>
                  <a:pt x="186297" y="2878321"/>
                </a:moveTo>
                <a:lnTo>
                  <a:pt x="177273" y="2887513"/>
                </a:lnTo>
                <a:lnTo>
                  <a:pt x="184607" y="2896997"/>
                </a:lnTo>
                <a:lnTo>
                  <a:pt x="194652" y="2889123"/>
                </a:lnTo>
                <a:lnTo>
                  <a:pt x="186297" y="2878321"/>
                </a:lnTo>
                <a:close/>
              </a:path>
              <a:path w="5534025" h="2937510" extrusionOk="0">
                <a:moveTo>
                  <a:pt x="207238" y="2856992"/>
                </a:moveTo>
                <a:lnTo>
                  <a:pt x="186297" y="2878321"/>
                </a:lnTo>
                <a:lnTo>
                  <a:pt x="194652" y="2889123"/>
                </a:lnTo>
                <a:lnTo>
                  <a:pt x="184607" y="2896997"/>
                </a:lnTo>
                <a:lnTo>
                  <a:pt x="221006" y="2896997"/>
                </a:lnTo>
                <a:lnTo>
                  <a:pt x="207238" y="2856992"/>
                </a:lnTo>
                <a:close/>
              </a:path>
              <a:path w="5534025" h="2937510" extrusionOk="0">
                <a:moveTo>
                  <a:pt x="2769870" y="0"/>
                </a:moveTo>
                <a:lnTo>
                  <a:pt x="2640203" y="2032"/>
                </a:lnTo>
                <a:lnTo>
                  <a:pt x="2510663" y="8382"/>
                </a:lnTo>
                <a:lnTo>
                  <a:pt x="2381885" y="18796"/>
                </a:lnTo>
                <a:lnTo>
                  <a:pt x="2253615" y="33020"/>
                </a:lnTo>
                <a:lnTo>
                  <a:pt x="2126488" y="50927"/>
                </a:lnTo>
                <a:lnTo>
                  <a:pt x="2000631" y="72517"/>
                </a:lnTo>
                <a:lnTo>
                  <a:pt x="1876298" y="97663"/>
                </a:lnTo>
                <a:lnTo>
                  <a:pt x="1753615" y="126111"/>
                </a:lnTo>
                <a:lnTo>
                  <a:pt x="1633093" y="157861"/>
                </a:lnTo>
                <a:lnTo>
                  <a:pt x="1514729" y="192532"/>
                </a:lnTo>
                <a:lnTo>
                  <a:pt x="1399032" y="230378"/>
                </a:lnTo>
                <a:lnTo>
                  <a:pt x="1286129" y="270891"/>
                </a:lnTo>
                <a:lnTo>
                  <a:pt x="1176083" y="314198"/>
                </a:lnTo>
                <a:lnTo>
                  <a:pt x="1069416" y="360045"/>
                </a:lnTo>
                <a:lnTo>
                  <a:pt x="966355" y="408178"/>
                </a:lnTo>
                <a:lnTo>
                  <a:pt x="867003" y="458851"/>
                </a:lnTo>
                <a:lnTo>
                  <a:pt x="771753" y="511556"/>
                </a:lnTo>
                <a:lnTo>
                  <a:pt x="680669" y="566166"/>
                </a:lnTo>
                <a:lnTo>
                  <a:pt x="594258" y="622808"/>
                </a:lnTo>
                <a:lnTo>
                  <a:pt x="512597" y="681228"/>
                </a:lnTo>
                <a:lnTo>
                  <a:pt x="435978" y="741172"/>
                </a:lnTo>
                <a:lnTo>
                  <a:pt x="364667" y="802640"/>
                </a:lnTo>
                <a:lnTo>
                  <a:pt x="298983" y="865632"/>
                </a:lnTo>
                <a:lnTo>
                  <a:pt x="239064" y="929640"/>
                </a:lnTo>
                <a:lnTo>
                  <a:pt x="211416" y="962152"/>
                </a:lnTo>
                <a:lnTo>
                  <a:pt x="185280" y="994918"/>
                </a:lnTo>
                <a:lnTo>
                  <a:pt x="160667" y="1027938"/>
                </a:lnTo>
                <a:lnTo>
                  <a:pt x="137680" y="1061085"/>
                </a:lnTo>
                <a:lnTo>
                  <a:pt x="116408" y="1094613"/>
                </a:lnTo>
                <a:lnTo>
                  <a:pt x="96748" y="1128268"/>
                </a:lnTo>
                <a:lnTo>
                  <a:pt x="78816" y="1162177"/>
                </a:lnTo>
                <a:lnTo>
                  <a:pt x="48299" y="1230249"/>
                </a:lnTo>
                <a:lnTo>
                  <a:pt x="24969" y="1298956"/>
                </a:lnTo>
                <a:lnTo>
                  <a:pt x="9113" y="1368044"/>
                </a:lnTo>
                <a:lnTo>
                  <a:pt x="1146" y="1437386"/>
                </a:lnTo>
                <a:lnTo>
                  <a:pt x="0" y="1471930"/>
                </a:lnTo>
                <a:lnTo>
                  <a:pt x="381" y="1540637"/>
                </a:lnTo>
                <a:lnTo>
                  <a:pt x="1334" y="1609217"/>
                </a:lnTo>
                <a:lnTo>
                  <a:pt x="2956" y="1677543"/>
                </a:lnTo>
                <a:lnTo>
                  <a:pt x="5149" y="1745488"/>
                </a:lnTo>
                <a:lnTo>
                  <a:pt x="8008" y="1812798"/>
                </a:lnTo>
                <a:lnTo>
                  <a:pt x="11346" y="1879600"/>
                </a:lnTo>
                <a:lnTo>
                  <a:pt x="15255" y="1945513"/>
                </a:lnTo>
                <a:lnTo>
                  <a:pt x="19735" y="2010537"/>
                </a:lnTo>
                <a:lnTo>
                  <a:pt x="24693" y="2074418"/>
                </a:lnTo>
                <a:lnTo>
                  <a:pt x="30126" y="2137156"/>
                </a:lnTo>
                <a:lnTo>
                  <a:pt x="35944" y="2198497"/>
                </a:lnTo>
                <a:lnTo>
                  <a:pt x="42331" y="2258314"/>
                </a:lnTo>
                <a:lnTo>
                  <a:pt x="49009" y="2316734"/>
                </a:lnTo>
                <a:lnTo>
                  <a:pt x="56159" y="2373249"/>
                </a:lnTo>
                <a:lnTo>
                  <a:pt x="63703" y="2427986"/>
                </a:lnTo>
                <a:lnTo>
                  <a:pt x="71615" y="2480564"/>
                </a:lnTo>
                <a:lnTo>
                  <a:pt x="79819" y="2530983"/>
                </a:lnTo>
                <a:lnTo>
                  <a:pt x="88315" y="2579370"/>
                </a:lnTo>
                <a:lnTo>
                  <a:pt x="97193" y="2625217"/>
                </a:lnTo>
                <a:lnTo>
                  <a:pt x="106260" y="2668397"/>
                </a:lnTo>
                <a:lnTo>
                  <a:pt x="115633" y="2709037"/>
                </a:lnTo>
                <a:lnTo>
                  <a:pt x="125196" y="2746883"/>
                </a:lnTo>
                <a:lnTo>
                  <a:pt x="140030" y="2798191"/>
                </a:lnTo>
                <a:lnTo>
                  <a:pt x="155308" y="2842260"/>
                </a:lnTo>
                <a:lnTo>
                  <a:pt x="171094" y="2879344"/>
                </a:lnTo>
                <a:lnTo>
                  <a:pt x="177273" y="2887513"/>
                </a:lnTo>
                <a:lnTo>
                  <a:pt x="186297" y="2878321"/>
                </a:lnTo>
                <a:lnTo>
                  <a:pt x="182668" y="2873629"/>
                </a:lnTo>
                <a:lnTo>
                  <a:pt x="182410" y="2873629"/>
                </a:lnTo>
                <a:lnTo>
                  <a:pt x="181686" y="2872359"/>
                </a:lnTo>
                <a:lnTo>
                  <a:pt x="181822" y="2872359"/>
                </a:lnTo>
                <a:lnTo>
                  <a:pt x="177177" y="2862326"/>
                </a:lnTo>
                <a:lnTo>
                  <a:pt x="172123" y="2850515"/>
                </a:lnTo>
                <a:lnTo>
                  <a:pt x="157035" y="2809494"/>
                </a:lnTo>
                <a:lnTo>
                  <a:pt x="142278" y="2761234"/>
                </a:lnTo>
                <a:lnTo>
                  <a:pt x="127952" y="2705989"/>
                </a:lnTo>
                <a:lnTo>
                  <a:pt x="118656" y="2665603"/>
                </a:lnTo>
                <a:lnTo>
                  <a:pt x="109626" y="2622550"/>
                </a:lnTo>
                <a:lnTo>
                  <a:pt x="100787" y="2576957"/>
                </a:lnTo>
                <a:lnTo>
                  <a:pt x="92329" y="2528951"/>
                </a:lnTo>
                <a:lnTo>
                  <a:pt x="84150" y="2478532"/>
                </a:lnTo>
                <a:lnTo>
                  <a:pt x="76250" y="2426081"/>
                </a:lnTo>
                <a:lnTo>
                  <a:pt x="68745" y="2371471"/>
                </a:lnTo>
                <a:lnTo>
                  <a:pt x="61607" y="2315083"/>
                </a:lnTo>
                <a:lnTo>
                  <a:pt x="54950" y="2256917"/>
                </a:lnTo>
                <a:lnTo>
                  <a:pt x="48573" y="2197100"/>
                </a:lnTo>
                <a:lnTo>
                  <a:pt x="42771" y="2136013"/>
                </a:lnTo>
                <a:lnTo>
                  <a:pt x="37345" y="2073402"/>
                </a:lnTo>
                <a:lnTo>
                  <a:pt x="32397" y="2009648"/>
                </a:lnTo>
                <a:lnTo>
                  <a:pt x="27924" y="1944751"/>
                </a:lnTo>
                <a:lnTo>
                  <a:pt x="24023" y="1878838"/>
                </a:lnTo>
                <a:lnTo>
                  <a:pt x="20693" y="1812290"/>
                </a:lnTo>
                <a:lnTo>
                  <a:pt x="17838" y="1744980"/>
                </a:lnTo>
                <a:lnTo>
                  <a:pt x="15648" y="1677162"/>
                </a:lnTo>
                <a:lnTo>
                  <a:pt x="14032" y="1608963"/>
                </a:lnTo>
                <a:lnTo>
                  <a:pt x="13081" y="1540383"/>
                </a:lnTo>
                <a:lnTo>
                  <a:pt x="12700" y="1471803"/>
                </a:lnTo>
                <a:lnTo>
                  <a:pt x="13839" y="1437767"/>
                </a:lnTo>
                <a:lnTo>
                  <a:pt x="21683" y="1369822"/>
                </a:lnTo>
                <a:lnTo>
                  <a:pt x="37260" y="1302131"/>
                </a:lnTo>
                <a:lnTo>
                  <a:pt x="60223" y="1234694"/>
                </a:lnTo>
                <a:lnTo>
                  <a:pt x="90284" y="1167511"/>
                </a:lnTo>
                <a:lnTo>
                  <a:pt x="127368" y="1100963"/>
                </a:lnTo>
                <a:lnTo>
                  <a:pt x="148386" y="1067943"/>
                </a:lnTo>
                <a:lnTo>
                  <a:pt x="171119" y="1035050"/>
                </a:lnTo>
                <a:lnTo>
                  <a:pt x="195465" y="1002538"/>
                </a:lnTo>
                <a:lnTo>
                  <a:pt x="221335" y="970153"/>
                </a:lnTo>
                <a:lnTo>
                  <a:pt x="248742" y="937895"/>
                </a:lnTo>
                <a:lnTo>
                  <a:pt x="308267" y="874268"/>
                </a:lnTo>
                <a:lnTo>
                  <a:pt x="373456" y="811911"/>
                </a:lnTo>
                <a:lnTo>
                  <a:pt x="444258" y="750824"/>
                </a:lnTo>
                <a:lnTo>
                  <a:pt x="520420" y="691261"/>
                </a:lnTo>
                <a:lnTo>
                  <a:pt x="601637" y="633222"/>
                </a:lnTo>
                <a:lnTo>
                  <a:pt x="687628" y="576834"/>
                </a:lnTo>
                <a:lnTo>
                  <a:pt x="778281" y="522351"/>
                </a:lnTo>
                <a:lnTo>
                  <a:pt x="873150" y="469900"/>
                </a:lnTo>
                <a:lnTo>
                  <a:pt x="972108" y="419608"/>
                </a:lnTo>
                <a:lnTo>
                  <a:pt x="1074788" y="371602"/>
                </a:lnTo>
                <a:lnTo>
                  <a:pt x="1181100" y="325882"/>
                </a:lnTo>
                <a:lnTo>
                  <a:pt x="1290701" y="282702"/>
                </a:lnTo>
                <a:lnTo>
                  <a:pt x="1403350" y="242316"/>
                </a:lnTo>
                <a:lnTo>
                  <a:pt x="1518666" y="204724"/>
                </a:lnTo>
                <a:lnTo>
                  <a:pt x="1636649" y="170053"/>
                </a:lnTo>
                <a:lnTo>
                  <a:pt x="1756790" y="138430"/>
                </a:lnTo>
                <a:lnTo>
                  <a:pt x="1879219" y="109982"/>
                </a:lnTo>
                <a:lnTo>
                  <a:pt x="2003044" y="85090"/>
                </a:lnTo>
                <a:lnTo>
                  <a:pt x="2128647" y="63500"/>
                </a:lnTo>
                <a:lnTo>
                  <a:pt x="2255393" y="45593"/>
                </a:lnTo>
                <a:lnTo>
                  <a:pt x="2383282" y="31369"/>
                </a:lnTo>
                <a:lnTo>
                  <a:pt x="2511806" y="21082"/>
                </a:lnTo>
                <a:lnTo>
                  <a:pt x="2640838" y="14732"/>
                </a:lnTo>
                <a:lnTo>
                  <a:pt x="2770124" y="12700"/>
                </a:lnTo>
                <a:lnTo>
                  <a:pt x="3582420" y="12700"/>
                </a:lnTo>
                <a:lnTo>
                  <a:pt x="3285616" y="5080"/>
                </a:lnTo>
                <a:lnTo>
                  <a:pt x="2769870" y="0"/>
                </a:lnTo>
                <a:close/>
              </a:path>
              <a:path w="5534025" h="2937510" extrusionOk="0">
                <a:moveTo>
                  <a:pt x="181686" y="2872359"/>
                </a:moveTo>
                <a:lnTo>
                  <a:pt x="182410" y="2873629"/>
                </a:lnTo>
                <a:lnTo>
                  <a:pt x="182024" y="2872796"/>
                </a:lnTo>
                <a:lnTo>
                  <a:pt x="181686" y="2872359"/>
                </a:lnTo>
                <a:close/>
              </a:path>
              <a:path w="5534025" h="2937510" extrusionOk="0">
                <a:moveTo>
                  <a:pt x="182024" y="2872796"/>
                </a:moveTo>
                <a:lnTo>
                  <a:pt x="182410" y="2873629"/>
                </a:lnTo>
                <a:lnTo>
                  <a:pt x="182668" y="2873629"/>
                </a:lnTo>
                <a:lnTo>
                  <a:pt x="182024" y="2872796"/>
                </a:lnTo>
                <a:close/>
              </a:path>
              <a:path w="5534025" h="2937510" extrusionOk="0">
                <a:moveTo>
                  <a:pt x="181822" y="2872359"/>
                </a:moveTo>
                <a:lnTo>
                  <a:pt x="181686" y="2872359"/>
                </a:lnTo>
                <a:lnTo>
                  <a:pt x="182024" y="2872796"/>
                </a:lnTo>
                <a:lnTo>
                  <a:pt x="181822" y="2872359"/>
                </a:lnTo>
                <a:close/>
              </a:path>
              <a:path w="5534025" h="2937510" extrusionOk="0">
                <a:moveTo>
                  <a:pt x="5465879" y="198900"/>
                </a:moveTo>
                <a:lnTo>
                  <a:pt x="5449189" y="223393"/>
                </a:lnTo>
                <a:lnTo>
                  <a:pt x="5533644" y="234823"/>
                </a:lnTo>
                <a:lnTo>
                  <a:pt x="5516919" y="204851"/>
                </a:lnTo>
                <a:lnTo>
                  <a:pt x="5478399" y="204851"/>
                </a:lnTo>
                <a:lnTo>
                  <a:pt x="5465879" y="198900"/>
                </a:lnTo>
                <a:close/>
              </a:path>
              <a:path w="5534025" h="2937510" extrusionOk="0">
                <a:moveTo>
                  <a:pt x="5473098" y="188306"/>
                </a:moveTo>
                <a:lnTo>
                  <a:pt x="5465879" y="198900"/>
                </a:lnTo>
                <a:lnTo>
                  <a:pt x="5478399" y="204851"/>
                </a:lnTo>
                <a:lnTo>
                  <a:pt x="5483860" y="193421"/>
                </a:lnTo>
                <a:lnTo>
                  <a:pt x="5473098" y="188306"/>
                </a:lnTo>
                <a:close/>
              </a:path>
              <a:path w="5534025" h="2937510" extrusionOk="0">
                <a:moveTo>
                  <a:pt x="5492115" y="160401"/>
                </a:moveTo>
                <a:lnTo>
                  <a:pt x="5473098" y="188306"/>
                </a:lnTo>
                <a:lnTo>
                  <a:pt x="5483860" y="193421"/>
                </a:lnTo>
                <a:lnTo>
                  <a:pt x="5478399" y="204851"/>
                </a:lnTo>
                <a:lnTo>
                  <a:pt x="5516919" y="204851"/>
                </a:lnTo>
                <a:lnTo>
                  <a:pt x="5492115" y="160401"/>
                </a:lnTo>
                <a:close/>
              </a:path>
              <a:path w="5534025" h="2937510" extrusionOk="0">
                <a:moveTo>
                  <a:pt x="5453196" y="192873"/>
                </a:moveTo>
                <a:lnTo>
                  <a:pt x="5465879" y="198900"/>
                </a:lnTo>
                <a:lnTo>
                  <a:pt x="5469873" y="193040"/>
                </a:lnTo>
                <a:lnTo>
                  <a:pt x="5453761" y="193040"/>
                </a:lnTo>
                <a:lnTo>
                  <a:pt x="5453196" y="192873"/>
                </a:lnTo>
                <a:close/>
              </a:path>
              <a:path w="5534025" h="2937510" extrusionOk="0">
                <a:moveTo>
                  <a:pt x="5452745" y="192659"/>
                </a:moveTo>
                <a:lnTo>
                  <a:pt x="5453196" y="192873"/>
                </a:lnTo>
                <a:lnTo>
                  <a:pt x="5453761" y="193040"/>
                </a:lnTo>
                <a:lnTo>
                  <a:pt x="5452745" y="192659"/>
                </a:lnTo>
                <a:close/>
              </a:path>
              <a:path w="5534025" h="2937510" extrusionOk="0">
                <a:moveTo>
                  <a:pt x="5470132" y="192659"/>
                </a:moveTo>
                <a:lnTo>
                  <a:pt x="5452745" y="192659"/>
                </a:lnTo>
                <a:lnTo>
                  <a:pt x="5453761" y="193040"/>
                </a:lnTo>
                <a:lnTo>
                  <a:pt x="5469873" y="193040"/>
                </a:lnTo>
                <a:lnTo>
                  <a:pt x="5470132" y="192659"/>
                </a:lnTo>
                <a:close/>
              </a:path>
              <a:path w="5534025" h="2937510" extrusionOk="0">
                <a:moveTo>
                  <a:pt x="3582420" y="12700"/>
                </a:moveTo>
                <a:lnTo>
                  <a:pt x="2770124" y="12700"/>
                </a:lnTo>
                <a:lnTo>
                  <a:pt x="3028823" y="13970"/>
                </a:lnTo>
                <a:lnTo>
                  <a:pt x="3538092" y="24003"/>
                </a:lnTo>
                <a:lnTo>
                  <a:pt x="3904996" y="37211"/>
                </a:lnTo>
                <a:lnTo>
                  <a:pt x="4361053" y="61595"/>
                </a:lnTo>
                <a:lnTo>
                  <a:pt x="4669536" y="84074"/>
                </a:lnTo>
                <a:lnTo>
                  <a:pt x="4855337" y="100711"/>
                </a:lnTo>
                <a:lnTo>
                  <a:pt x="5022850" y="118618"/>
                </a:lnTo>
                <a:lnTo>
                  <a:pt x="5099177" y="128016"/>
                </a:lnTo>
                <a:lnTo>
                  <a:pt x="5170170" y="137541"/>
                </a:lnTo>
                <a:lnTo>
                  <a:pt x="5235448" y="147320"/>
                </a:lnTo>
                <a:lnTo>
                  <a:pt x="5295138" y="157226"/>
                </a:lnTo>
                <a:lnTo>
                  <a:pt x="5372862" y="172339"/>
                </a:lnTo>
                <a:lnTo>
                  <a:pt x="5416677" y="182753"/>
                </a:lnTo>
                <a:lnTo>
                  <a:pt x="5453196" y="192873"/>
                </a:lnTo>
                <a:lnTo>
                  <a:pt x="5452745" y="192659"/>
                </a:lnTo>
                <a:lnTo>
                  <a:pt x="5470132" y="192659"/>
                </a:lnTo>
                <a:lnTo>
                  <a:pt x="5473098" y="188306"/>
                </a:lnTo>
                <a:lnTo>
                  <a:pt x="5458206" y="181229"/>
                </a:lnTo>
                <a:lnTo>
                  <a:pt x="5457952" y="180975"/>
                </a:lnTo>
                <a:lnTo>
                  <a:pt x="5457571" y="180975"/>
                </a:lnTo>
                <a:lnTo>
                  <a:pt x="5457317" y="180848"/>
                </a:lnTo>
                <a:lnTo>
                  <a:pt x="5439283" y="175514"/>
                </a:lnTo>
                <a:lnTo>
                  <a:pt x="5398389" y="165100"/>
                </a:lnTo>
                <a:lnTo>
                  <a:pt x="5350891" y="154813"/>
                </a:lnTo>
                <a:lnTo>
                  <a:pt x="5297170" y="144653"/>
                </a:lnTo>
                <a:lnTo>
                  <a:pt x="5237353" y="134747"/>
                </a:lnTo>
                <a:lnTo>
                  <a:pt x="5171821" y="124841"/>
                </a:lnTo>
                <a:lnTo>
                  <a:pt x="5100701" y="115316"/>
                </a:lnTo>
                <a:lnTo>
                  <a:pt x="5024247" y="106045"/>
                </a:lnTo>
                <a:lnTo>
                  <a:pt x="4856480" y="88138"/>
                </a:lnTo>
                <a:lnTo>
                  <a:pt x="4670425" y="71374"/>
                </a:lnTo>
                <a:lnTo>
                  <a:pt x="4361815" y="48895"/>
                </a:lnTo>
                <a:lnTo>
                  <a:pt x="3905504" y="24511"/>
                </a:lnTo>
                <a:lnTo>
                  <a:pt x="3582420" y="12700"/>
                </a:lnTo>
                <a:close/>
              </a:path>
            </a:pathLst>
          </a:custGeom>
          <a:solidFill>
            <a:srgbClr val="497CB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9" name="Google Shape;699;p7"/>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03"/>
        <p:cNvGrpSpPr/>
        <p:nvPr/>
      </p:nvGrpSpPr>
      <p:grpSpPr>
        <a:xfrm>
          <a:off x="0" y="0"/>
          <a:ext cx="0" cy="0"/>
          <a:chOff x="0" y="0"/>
          <a:chExt cx="0" cy="0"/>
        </a:xfrm>
      </p:grpSpPr>
      <p:grpSp>
        <p:nvGrpSpPr>
          <p:cNvPr id="704" name="Google Shape;704;p8"/>
          <p:cNvGrpSpPr/>
          <p:nvPr/>
        </p:nvGrpSpPr>
        <p:grpSpPr>
          <a:xfrm>
            <a:off x="2086355" y="6571488"/>
            <a:ext cx="7058025" cy="4572"/>
            <a:chOff x="2086355" y="6571488"/>
            <a:chExt cx="7058025" cy="4572"/>
          </a:xfrm>
        </p:grpSpPr>
        <p:sp>
          <p:nvSpPr>
            <p:cNvPr id="705" name="Google Shape;705;p8"/>
            <p:cNvSpPr/>
            <p:nvPr/>
          </p:nvSpPr>
          <p:spPr>
            <a:xfrm>
              <a:off x="4668011" y="6576060"/>
              <a:ext cx="2291715" cy="0"/>
            </a:xfrm>
            <a:custGeom>
              <a:avLst/>
              <a:gdLst/>
              <a:ahLst/>
              <a:cxnLst/>
              <a:rect l="l" t="t" r="r" b="b"/>
              <a:pathLst>
                <a:path w="2291715" h="120000" extrusionOk="0">
                  <a:moveTo>
                    <a:pt x="0" y="0"/>
                  </a:moveTo>
                  <a:lnTo>
                    <a:pt x="2291715" y="0"/>
                  </a:lnTo>
                </a:path>
              </a:pathLst>
            </a:custGeom>
            <a:noFill/>
            <a:ln w="5180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6" name="Google Shape;706;p8"/>
            <p:cNvSpPr/>
            <p:nvPr/>
          </p:nvSpPr>
          <p:spPr>
            <a:xfrm>
              <a:off x="6909815" y="6571488"/>
              <a:ext cx="2234565" cy="0"/>
            </a:xfrm>
            <a:custGeom>
              <a:avLst/>
              <a:gdLst/>
              <a:ahLst/>
              <a:cxnLst/>
              <a:rect l="l" t="t" r="r" b="b"/>
              <a:pathLst>
                <a:path w="2234565" h="120000" extrusionOk="0">
                  <a:moveTo>
                    <a:pt x="0" y="0"/>
                  </a:moveTo>
                  <a:lnTo>
                    <a:pt x="2234183" y="0"/>
                  </a:lnTo>
                </a:path>
              </a:pathLst>
            </a:custGeom>
            <a:noFill/>
            <a:ln w="48750" cap="flat" cmpd="sng">
              <a:solidFill>
                <a:srgbClr val="E21C2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7" name="Google Shape;707;p8"/>
            <p:cNvSpPr/>
            <p:nvPr/>
          </p:nvSpPr>
          <p:spPr>
            <a:xfrm>
              <a:off x="2086355" y="6576060"/>
              <a:ext cx="2581910" cy="0"/>
            </a:xfrm>
            <a:custGeom>
              <a:avLst/>
              <a:gdLst/>
              <a:ahLst/>
              <a:cxnLst/>
              <a:rect l="l" t="t" r="r" b="b"/>
              <a:pathLst>
                <a:path w="2581910" h="120000" extrusionOk="0">
                  <a:moveTo>
                    <a:pt x="0" y="0"/>
                  </a:moveTo>
                  <a:lnTo>
                    <a:pt x="2581656" y="0"/>
                  </a:lnTo>
                </a:path>
              </a:pathLst>
            </a:custGeom>
            <a:noFill/>
            <a:ln w="5180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708" name="Google Shape;708;p8"/>
          <p:cNvPicPr preferRelativeResize="0"/>
          <p:nvPr/>
        </p:nvPicPr>
        <p:blipFill rotWithShape="1">
          <a:blip r:embed="rId3">
            <a:alphaModFix/>
          </a:blip>
          <a:srcRect/>
          <a:stretch/>
        </p:blipFill>
        <p:spPr>
          <a:xfrm>
            <a:off x="6629400" y="0"/>
            <a:ext cx="2194559" cy="691896"/>
          </a:xfrm>
          <a:prstGeom prst="rect">
            <a:avLst/>
          </a:prstGeom>
          <a:noFill/>
          <a:ln>
            <a:noFill/>
          </a:ln>
        </p:spPr>
      </p:pic>
      <p:grpSp>
        <p:nvGrpSpPr>
          <p:cNvPr id="709" name="Google Shape;709;p8"/>
          <p:cNvGrpSpPr/>
          <p:nvPr/>
        </p:nvGrpSpPr>
        <p:grpSpPr>
          <a:xfrm>
            <a:off x="2133600" y="6577583"/>
            <a:ext cx="7010273" cy="0"/>
            <a:chOff x="2133600" y="6577583"/>
            <a:chExt cx="7010273" cy="0"/>
          </a:xfrm>
        </p:grpSpPr>
        <p:sp>
          <p:nvSpPr>
            <p:cNvPr id="710" name="Google Shape;710;p8"/>
            <p:cNvSpPr/>
            <p:nvPr/>
          </p:nvSpPr>
          <p:spPr>
            <a:xfrm>
              <a:off x="4495800" y="6577583"/>
              <a:ext cx="2328545" cy="0"/>
            </a:xfrm>
            <a:custGeom>
              <a:avLst/>
              <a:gdLst/>
              <a:ahLst/>
              <a:cxnLst/>
              <a:rect l="l" t="t" r="r" b="b"/>
              <a:pathLst>
                <a:path w="2328545" h="120000" extrusionOk="0">
                  <a:moveTo>
                    <a:pt x="0" y="0"/>
                  </a:moveTo>
                  <a:lnTo>
                    <a:pt x="2328418"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1" name="Google Shape;711;p8"/>
            <p:cNvSpPr/>
            <p:nvPr/>
          </p:nvSpPr>
          <p:spPr>
            <a:xfrm>
              <a:off x="2133600" y="6577583"/>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8"/>
            <p:cNvSpPr/>
            <p:nvPr/>
          </p:nvSpPr>
          <p:spPr>
            <a:xfrm>
              <a:off x="6815328" y="6577583"/>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713" name="Google Shape;713;p8"/>
          <p:cNvGrpSpPr/>
          <p:nvPr/>
        </p:nvGrpSpPr>
        <p:grpSpPr>
          <a:xfrm>
            <a:off x="0" y="1319783"/>
            <a:ext cx="7010273" cy="0"/>
            <a:chOff x="0" y="1319783"/>
            <a:chExt cx="7010273" cy="0"/>
          </a:xfrm>
        </p:grpSpPr>
        <p:sp>
          <p:nvSpPr>
            <p:cNvPr id="714" name="Google Shape;714;p8"/>
            <p:cNvSpPr/>
            <p:nvPr/>
          </p:nvSpPr>
          <p:spPr>
            <a:xfrm>
              <a:off x="2362200" y="1319783"/>
              <a:ext cx="2328545" cy="0"/>
            </a:xfrm>
            <a:custGeom>
              <a:avLst/>
              <a:gdLst/>
              <a:ahLst/>
              <a:cxnLst/>
              <a:rect l="l" t="t" r="r" b="b"/>
              <a:pathLst>
                <a:path w="2328545" h="120000" extrusionOk="0">
                  <a:moveTo>
                    <a:pt x="0" y="0"/>
                  </a:moveTo>
                  <a:lnTo>
                    <a:pt x="2328417" y="0"/>
                  </a:lnTo>
                </a:path>
              </a:pathLst>
            </a:custGeom>
            <a:noFill/>
            <a:ln w="48750" cap="flat" cmpd="sng">
              <a:solidFill>
                <a:srgbClr val="76C2E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8"/>
            <p:cNvSpPr/>
            <p:nvPr/>
          </p:nvSpPr>
          <p:spPr>
            <a:xfrm>
              <a:off x="0" y="1319783"/>
              <a:ext cx="2362200" cy="0"/>
            </a:xfrm>
            <a:custGeom>
              <a:avLst/>
              <a:gdLst/>
              <a:ahLst/>
              <a:cxnLst/>
              <a:rect l="l" t="t" r="r" b="b"/>
              <a:pathLst>
                <a:path w="2362200" h="120000" extrusionOk="0">
                  <a:moveTo>
                    <a:pt x="0" y="0"/>
                  </a:moveTo>
                  <a:lnTo>
                    <a:pt x="2362200" y="0"/>
                  </a:lnTo>
                </a:path>
              </a:pathLst>
            </a:custGeom>
            <a:noFill/>
            <a:ln w="48750" cap="flat" cmpd="sng">
              <a:solidFill>
                <a:srgbClr val="FBAE1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8"/>
            <p:cNvSpPr/>
            <p:nvPr/>
          </p:nvSpPr>
          <p:spPr>
            <a:xfrm>
              <a:off x="4681728" y="1319783"/>
              <a:ext cx="2328545" cy="0"/>
            </a:xfrm>
            <a:custGeom>
              <a:avLst/>
              <a:gdLst/>
              <a:ahLst/>
              <a:cxnLst/>
              <a:rect l="l" t="t" r="r" b="b"/>
              <a:pathLst>
                <a:path w="2328545" h="120000" extrusionOk="0">
                  <a:moveTo>
                    <a:pt x="0" y="0"/>
                  </a:moveTo>
                  <a:lnTo>
                    <a:pt x="2328291" y="0"/>
                  </a:lnTo>
                </a:path>
              </a:pathLst>
            </a:custGeom>
            <a:noFill/>
            <a:ln w="4875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7" name="Google Shape;717;p8"/>
          <p:cNvSpPr txBox="1">
            <a:spLocks noGrp="1"/>
          </p:cNvSpPr>
          <p:nvPr>
            <p:ph type="title"/>
          </p:nvPr>
        </p:nvSpPr>
        <p:spPr>
          <a:xfrm>
            <a:off x="444804" y="3339795"/>
            <a:ext cx="7098996" cy="504625"/>
          </a:xfrm>
          <a:prstGeom prst="rect">
            <a:avLst/>
          </a:prstGeom>
          <a:noFill/>
          <a:ln>
            <a:noFill/>
          </a:ln>
        </p:spPr>
        <p:txBody>
          <a:bodyPr spcFirstLastPara="1" wrap="square" lIns="0" tIns="12050" rIns="0" bIns="0" anchor="t" anchorCtr="0">
            <a:spAutoFit/>
          </a:bodyPr>
          <a:lstStyle/>
          <a:p>
            <a:pPr marL="12700" marR="5080" lvl="0" indent="0" algn="l" rtl="0">
              <a:lnSpc>
                <a:spcPct val="100000"/>
              </a:lnSpc>
              <a:spcBef>
                <a:spcPts val="0"/>
              </a:spcBef>
              <a:spcAft>
                <a:spcPts val="0"/>
              </a:spcAft>
              <a:buNone/>
            </a:pPr>
            <a:r>
              <a:rPr lang="en-US" sz="3200" b="0">
                <a:solidFill>
                  <a:srgbClr val="6F2F9F"/>
                </a:solidFill>
                <a:latin typeface="Calibri"/>
                <a:ea typeface="Calibri"/>
                <a:cs typeface="Calibri"/>
                <a:sym typeface="Calibri"/>
              </a:rPr>
              <a:t>Uninformed Search – </a:t>
            </a:r>
            <a:r>
              <a:rPr lang="en-US" sz="3200" b="0">
                <a:solidFill>
                  <a:srgbClr val="C00000"/>
                </a:solidFill>
                <a:latin typeface="Calibri"/>
                <a:ea typeface="Calibri"/>
                <a:cs typeface="Calibri"/>
                <a:sym typeface="Calibri"/>
              </a:rPr>
              <a:t>BFS &amp; its Variant</a:t>
            </a:r>
            <a:endParaRPr sz="3200">
              <a:solidFill>
                <a:srgbClr val="C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9"/>
          <p:cNvSpPr txBox="1">
            <a:spLocks noGrp="1"/>
          </p:cNvSpPr>
          <p:nvPr>
            <p:ph type="title"/>
          </p:nvPr>
        </p:nvSpPr>
        <p:spPr>
          <a:xfrm>
            <a:off x="292100" y="522173"/>
            <a:ext cx="2826385" cy="3917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C00000"/>
                </a:solidFill>
                <a:latin typeface="Calibri"/>
                <a:ea typeface="Calibri"/>
                <a:cs typeface="Calibri"/>
                <a:sym typeface="Calibri"/>
              </a:rPr>
              <a:t>Breadth First Search (BFS)</a:t>
            </a:r>
            <a:endParaRPr/>
          </a:p>
        </p:txBody>
      </p:sp>
      <p:pic>
        <p:nvPicPr>
          <p:cNvPr id="723" name="Google Shape;723;p9"/>
          <p:cNvPicPr preferRelativeResize="0"/>
          <p:nvPr/>
        </p:nvPicPr>
        <p:blipFill rotWithShape="1">
          <a:blip r:embed="rId3">
            <a:alphaModFix/>
          </a:blip>
          <a:srcRect/>
          <a:stretch/>
        </p:blipFill>
        <p:spPr>
          <a:xfrm>
            <a:off x="415530" y="1575816"/>
            <a:ext cx="8238358" cy="4719753"/>
          </a:xfrm>
          <a:prstGeom prst="rect">
            <a:avLst/>
          </a:prstGeom>
          <a:noFill/>
          <a:ln>
            <a:noFill/>
          </a:ln>
        </p:spPr>
      </p:pic>
      <p:sp>
        <p:nvSpPr>
          <p:cNvPr id="724" name="Google Shape;724;p9"/>
          <p:cNvSpPr txBox="1">
            <a:spLocks noGrp="1"/>
          </p:cNvSpPr>
          <p:nvPr>
            <p:ph type="ftr" idx="11"/>
          </p:nvPr>
        </p:nvSpPr>
        <p:spPr>
          <a:xfrm>
            <a:off x="7356729" y="6642478"/>
            <a:ext cx="1709420" cy="182245"/>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None/>
            </a:pPr>
            <a:r>
              <a:rPr lang="en-US" b="1">
                <a:latin typeface="Arial"/>
                <a:ea typeface="Arial"/>
                <a:cs typeface="Arial"/>
                <a:sym typeface="Arial"/>
              </a:rPr>
              <a:t>BITS </a:t>
            </a:r>
            <a:r>
              <a:rPr lang="en-US"/>
              <a:t>Pilani, Pilani Campus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12238A47FFD45821235F014964B92" ma:contentTypeVersion="28" ma:contentTypeDescription="Create a new document." ma:contentTypeScope="" ma:versionID="65c9ac6bf094db9014bbf3e19d58d842">
  <xsd:schema xmlns:xsd="http://www.w3.org/2001/XMLSchema" xmlns:xs="http://www.w3.org/2001/XMLSchema" xmlns:p="http://schemas.microsoft.com/office/2006/metadata/properties" xmlns:ns2="62c752f1-bd77-4b32-bcd5-44afe1204fc4" targetNamespace="http://schemas.microsoft.com/office/2006/metadata/properties" ma:root="true" ma:fieldsID="7f402cf50d817f512790344deaa09176" ns2:_="">
    <xsd:import namespace="62c752f1-bd77-4b32-bcd5-44afe1204fc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752f1-bd77-4b32-bcd5-44afe1204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NotebookType" ma:index="15" nillable="true" ma:displayName="Notebook Type" ma:internalName="NotebookType">
      <xsd:simpleType>
        <xsd:restriction base="dms:Text"/>
      </xsd:simpleType>
    </xsd:element>
    <xsd:element name="FolderType" ma:index="16" nillable="true" ma:displayName="Folder Type" ma:internalName="FolderType">
      <xsd:simpleType>
        <xsd:restriction base="dms:Text"/>
      </xsd:simpleType>
    </xsd:element>
    <xsd:element name="CultureName" ma:index="17" nillable="true" ma:displayName="Culture Name" ma:internalName="CultureName">
      <xsd:simpleType>
        <xsd:restriction base="dms:Text"/>
      </xsd:simpleType>
    </xsd:element>
    <xsd:element name="AppVersion" ma:index="18" nillable="true" ma:displayName="App Version" ma:internalName="AppVersion">
      <xsd:simpleType>
        <xsd:restriction base="dms:Text"/>
      </xsd:simpleType>
    </xsd:element>
    <xsd:element name="TeamsChannelId" ma:index="19" nillable="true" ma:displayName="Teams Channel Id" ma:internalName="TeamsChannelId">
      <xsd:simpleType>
        <xsd:restriction base="dms:Text"/>
      </xsd:simpleType>
    </xsd:element>
    <xsd:element name="Owner" ma:index="2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1" nillable="true" ma:displayName="Math Settings" ma:internalName="Math_Settings">
      <xsd:simpleType>
        <xsd:restriction base="dms:Text"/>
      </xsd:simpleType>
    </xsd:element>
    <xsd:element name="DefaultSectionNames" ma:index="22" nillable="true" ma:displayName="Default Section Names" ma:internalName="DefaultSectionNames">
      <xsd:simpleType>
        <xsd:restriction base="dms:Note">
          <xsd:maxLength value="255"/>
        </xsd:restriction>
      </xsd:simpleType>
    </xsd:element>
    <xsd:element name="Templates" ma:index="23" nillable="true" ma:displayName="Templates" ma:internalName="Templates">
      <xsd:simpleType>
        <xsd:restriction base="dms:Note">
          <xsd:maxLength value="255"/>
        </xsd:restriction>
      </xsd:simpleType>
    </xsd:element>
    <xsd:element name="Teachers" ma:index="2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7" nillable="true" ma:displayName="Distribution Groups" ma:internalName="Distribution_Groups">
      <xsd:simpleType>
        <xsd:restriction base="dms:Note">
          <xsd:maxLength value="255"/>
        </xsd:restriction>
      </xsd:simpleType>
    </xsd:element>
    <xsd:element name="LMS_Mappings" ma:index="28" nillable="true" ma:displayName="LMS Mappings" ma:internalName="LMS_Mappings">
      <xsd:simpleType>
        <xsd:restriction base="dms:Note">
          <xsd:maxLength value="255"/>
        </xsd:restriction>
      </xsd:simpleType>
    </xsd:element>
    <xsd:element name="Invited_Teachers" ma:index="29" nillable="true" ma:displayName="Invited Teachers" ma:internalName="Invited_Teachers">
      <xsd:simpleType>
        <xsd:restriction base="dms:Note">
          <xsd:maxLength value="255"/>
        </xsd:restriction>
      </xsd:simpleType>
    </xsd:element>
    <xsd:element name="Invited_Students" ma:index="30" nillable="true" ma:displayName="Invited Students" ma:internalName="Invited_Students">
      <xsd:simpleType>
        <xsd:restriction base="dms:Note">
          <xsd:maxLength value="255"/>
        </xsd:restriction>
      </xsd:simpleType>
    </xsd:element>
    <xsd:element name="Self_Registration_Enabled" ma:index="31" nillable="true" ma:displayName="Self Registration Enabled" ma:internalName="Self_Registration_Enabled">
      <xsd:simpleType>
        <xsd:restriction base="dms:Boolean"/>
      </xsd:simpleType>
    </xsd:element>
    <xsd:element name="Has_Teacher_Only_SectionGroup" ma:index="32" nillable="true" ma:displayName="Has Teacher Only SectionGroup" ma:internalName="Has_Teacher_Only_SectionGroup">
      <xsd:simpleType>
        <xsd:restriction base="dms:Boolean"/>
      </xsd:simpleType>
    </xsd:element>
    <xsd:element name="Is_Collaboration_Space_Locked" ma:index="33" nillable="true" ma:displayName="Is Collaboration Space Locked" ma:internalName="Is_Collaboration_Space_Locked">
      <xsd:simpleType>
        <xsd:restriction base="dms:Boolean"/>
      </xsd:simpleType>
    </xsd:element>
    <xsd:element name="IsNotebookLocked" ma:index="34" nillable="true" ma:displayName="Is Notebook Locked" ma:internalName="IsNotebookLocked">
      <xsd:simpleType>
        <xsd:restriction base="dms:Boolean"/>
      </xsd:simpleType>
    </xsd:element>
    <xsd:element name="Teams_Channel_Section_Location" ma:index="35" nillable="true" ma:displayName="Teams Channel Section Location" ma:internalName="Teams_Channel_Section_Locat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s_Collaboration_Space_Locked xmlns="62c752f1-bd77-4b32-bcd5-44afe1204fc4" xsi:nil="true"/>
    <Has_Teacher_Only_SectionGroup xmlns="62c752f1-bd77-4b32-bcd5-44afe1204fc4" xsi:nil="true"/>
    <Owner xmlns="62c752f1-bd77-4b32-bcd5-44afe1204fc4">
      <UserInfo>
        <DisplayName/>
        <AccountId xsi:nil="true"/>
        <AccountType/>
      </UserInfo>
    </Owner>
    <Students xmlns="62c752f1-bd77-4b32-bcd5-44afe1204fc4">
      <UserInfo>
        <DisplayName/>
        <AccountId xsi:nil="true"/>
        <AccountType/>
      </UserInfo>
    </Students>
    <Invited_Teachers xmlns="62c752f1-bd77-4b32-bcd5-44afe1204fc4" xsi:nil="true"/>
    <Invited_Students xmlns="62c752f1-bd77-4b32-bcd5-44afe1204fc4" xsi:nil="true"/>
    <CultureName xmlns="62c752f1-bd77-4b32-bcd5-44afe1204fc4" xsi:nil="true"/>
    <Distribution_Groups xmlns="62c752f1-bd77-4b32-bcd5-44afe1204fc4" xsi:nil="true"/>
    <TeamsChannelId xmlns="62c752f1-bd77-4b32-bcd5-44afe1204fc4" xsi:nil="true"/>
    <Math_Settings xmlns="62c752f1-bd77-4b32-bcd5-44afe1204fc4" xsi:nil="true"/>
    <Teachers xmlns="62c752f1-bd77-4b32-bcd5-44afe1204fc4">
      <UserInfo>
        <DisplayName/>
        <AccountId xsi:nil="true"/>
        <AccountType/>
      </UserInfo>
    </Teachers>
    <AppVersion xmlns="62c752f1-bd77-4b32-bcd5-44afe1204fc4" xsi:nil="true"/>
    <LMS_Mappings xmlns="62c752f1-bd77-4b32-bcd5-44afe1204fc4" xsi:nil="true"/>
    <Self_Registration_Enabled xmlns="62c752f1-bd77-4b32-bcd5-44afe1204fc4" xsi:nil="true"/>
    <FolderType xmlns="62c752f1-bd77-4b32-bcd5-44afe1204fc4" xsi:nil="true"/>
    <IsNotebookLocked xmlns="62c752f1-bd77-4b32-bcd5-44afe1204fc4" xsi:nil="true"/>
    <DefaultSectionNames xmlns="62c752f1-bd77-4b32-bcd5-44afe1204fc4" xsi:nil="true"/>
    <Teams_Channel_Section_Location xmlns="62c752f1-bd77-4b32-bcd5-44afe1204fc4" xsi:nil="true"/>
    <Templates xmlns="62c752f1-bd77-4b32-bcd5-44afe1204fc4" xsi:nil="true"/>
    <NotebookType xmlns="62c752f1-bd77-4b32-bcd5-44afe1204fc4" xsi:nil="true"/>
    <Student_Groups xmlns="62c752f1-bd77-4b32-bcd5-44afe1204fc4">
      <UserInfo>
        <DisplayName/>
        <AccountId xsi:nil="true"/>
        <AccountType/>
      </UserInfo>
    </Student_Groups>
  </documentManagement>
</p:properties>
</file>

<file path=customXml/itemProps1.xml><?xml version="1.0" encoding="utf-8"?>
<ds:datastoreItem xmlns:ds="http://schemas.openxmlformats.org/officeDocument/2006/customXml" ds:itemID="{01F14791-A9A6-41BE-82C5-15CAC0D60664}"/>
</file>

<file path=customXml/itemProps2.xml><?xml version="1.0" encoding="utf-8"?>
<ds:datastoreItem xmlns:ds="http://schemas.openxmlformats.org/officeDocument/2006/customXml" ds:itemID="{24AE81B4-7A6D-4467-B72A-28F50AE6620D}"/>
</file>

<file path=customXml/itemProps3.xml><?xml version="1.0" encoding="utf-8"?>
<ds:datastoreItem xmlns:ds="http://schemas.openxmlformats.org/officeDocument/2006/customXml" ds:itemID="{5C8896A4-6154-4AE0-B406-B5DFDECDDD16}"/>
</file>

<file path=docProps/app.xml><?xml version="1.0" encoding="utf-8"?>
<Properties xmlns="http://schemas.openxmlformats.org/officeDocument/2006/extended-properties" xmlns:vt="http://schemas.openxmlformats.org/officeDocument/2006/docPropsVTypes">
  <TotalTime>8</TotalTime>
  <Words>2780</Words>
  <Application>Microsoft Office PowerPoint</Application>
  <PresentationFormat>On-screen Show (4:3)</PresentationFormat>
  <Paragraphs>517</Paragraphs>
  <Slides>43</Slides>
  <Notes>42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43</vt:i4>
      </vt:variant>
    </vt:vector>
  </HeadingPairs>
  <TitlesOfParts>
    <vt:vector size="55" baseType="lpstr">
      <vt:lpstr>Tahoma</vt:lpstr>
      <vt:lpstr>Quattrocento Sans</vt:lpstr>
      <vt:lpstr>Noto Sans Symbols</vt:lpstr>
      <vt:lpstr>Calibri</vt:lpstr>
      <vt:lpstr>Arial</vt:lpstr>
      <vt:lpstr>Arial MT</vt:lpstr>
      <vt:lpstr>Times New Roman</vt:lpstr>
      <vt:lpstr>Office Theme</vt:lpstr>
      <vt:lpstr>2_Office Theme</vt:lpstr>
      <vt:lpstr>3_Office Theme</vt:lpstr>
      <vt:lpstr>4_Office Theme</vt:lpstr>
      <vt:lpstr>5_Office Theme</vt:lpstr>
      <vt:lpstr>PowerPoint Presentation</vt:lpstr>
      <vt:lpstr>Artificial and Computational Intelligence</vt:lpstr>
      <vt:lpstr>Course Plan</vt:lpstr>
      <vt:lpstr>Learning Objective</vt:lpstr>
      <vt:lpstr>Problem Formulation</vt:lpstr>
      <vt:lpstr>Searching for Solutions</vt:lpstr>
      <vt:lpstr>In(Arad)</vt:lpstr>
      <vt:lpstr>Uninformed Search – BFS &amp; its Variant</vt:lpstr>
      <vt:lpstr>Breadth First Search (BFS)</vt:lpstr>
      <vt:lpstr>PowerPoint Presentation</vt:lpstr>
      <vt:lpstr>Breadth First Search – Evaluation</vt:lpstr>
      <vt:lpstr>Breadth First Search – Evaluation</vt:lpstr>
      <vt:lpstr>Uniform Cost Search</vt:lpstr>
      <vt:lpstr>Uniform Cost Search</vt:lpstr>
      <vt:lpstr>PowerPoint Presentation</vt:lpstr>
      <vt:lpstr>PowerPoint Presentation</vt:lpstr>
      <vt:lpstr>Uniform Cost Search</vt:lpstr>
      <vt:lpstr>Uniform Cost Search</vt:lpstr>
      <vt:lpstr>PowerPoint Presentation</vt:lpstr>
      <vt:lpstr>Uniform Cost Search – Evaluation</vt:lpstr>
      <vt:lpstr>Uninformed Search – DFS &amp; its Variant</vt:lpstr>
      <vt:lpstr>Depth First Search (DFS)</vt:lpstr>
      <vt:lpstr>PowerPoint Presentation</vt:lpstr>
      <vt:lpstr>PowerPoint Presentation</vt:lpstr>
      <vt:lpstr>Iterative Deepening Depth First Search (IDS)</vt:lpstr>
      <vt:lpstr>Search Algorithm – Uninformed  Example </vt:lpstr>
      <vt:lpstr>Iterative Deepening Depth First Search (IDS)</vt:lpstr>
      <vt:lpstr>Iterative Deepening Depth First Search (IDS)</vt:lpstr>
      <vt:lpstr>Application</vt:lpstr>
      <vt:lpstr>Algorithm Tracing</vt:lpstr>
      <vt:lpstr>Terminologies – Learnt Today</vt:lpstr>
      <vt:lpstr>Tree Search Vs Graph Search</vt:lpstr>
      <vt:lpstr>PowerPoint Presentation</vt:lpstr>
      <vt:lpstr>Search</vt:lpstr>
      <vt:lpstr>Algorithm Tracing</vt:lpstr>
      <vt:lpstr>Tree Search Algorithms</vt:lpstr>
      <vt:lpstr>Tree Search Vs Graph Search Algorithms</vt:lpstr>
      <vt:lpstr>Tree Search Vs Graph Search Algorithms</vt:lpstr>
      <vt:lpstr>Algorithm Tracing</vt:lpstr>
      <vt:lpstr>Search</vt:lpstr>
      <vt:lpstr>Tree Search Vs Graph Search Algorithms</vt:lpstr>
      <vt:lpstr>Graph Search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bits-14-14</dc:creator>
  <cp:lastModifiedBy>srinivasa chakravarthy</cp:lastModifiedBy>
  <cp:revision>2</cp:revision>
  <dcterms:created xsi:type="dcterms:W3CDTF">2023-05-05T09:46:15Z</dcterms:created>
  <dcterms:modified xsi:type="dcterms:W3CDTF">2025-08-17T05:21:23Z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2022-12-03T00:00:00Z</vt:filetime>
  </property>
  <property fmtid="{D5CDD505-2E9C-101B-9397-08002B2CF9AE}" pid="3" name="Creator">
    <vt:lpwstr>Microsoft® PowerPoint® 2016</vt:lpwstr>
  </property>
  <property fmtid="{D5CDD505-2E9C-101B-9397-08002B2CF9AE}" pid="4" name="LastSaved">
    <vt:filetime>2023-05-05T00:00:00Z</vt:filetime>
  </property>
  <property fmtid="{D5CDD505-2E9C-101B-9397-08002B2CF9AE}" pid="5" name="ContentTypeId">
    <vt:lpwstr>0x010100C2F12238A47FFD45821235F014964B92</vt:lpwstr>
  </property>
</Properties>
</file>