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5" r:id="rId2"/>
    <p:sldMasterId id="2147483677" r:id="rId3"/>
  </p:sldMasterIdLst>
  <p:notesMasterIdLst>
    <p:notesMasterId r:id="rId3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6858000" type="screen4x3"/>
  <p:notesSz cx="9144000" cy="6858000"/>
  <p:embeddedFontLst>
    <p:embeddedFont>
      <p:font typeface="Tahoma" panose="020B0604030504040204" pitchFamily="3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iaEfsL3/BFjxEz4N2qLKVx92Mk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B2C770-771B-4ECE-8CEC-9F91D851068A}">
  <a:tblStyle styleId="{30B2C770-771B-4ECE-8CEC-9F91D851068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8B83C4-B77F-4AC4-9637-22091DE30213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2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customXml" Target="../customXml/item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customschemas.google.com/relationships/presentationmetadata" Target="metadata"/><Relationship Id="rId48" Type="http://schemas.openxmlformats.org/officeDocument/2006/relationships/customXml" Target="../customXml/item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0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03" name="Google Shape;3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7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7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7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7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7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7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0" name="Google Shape;1110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p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34" name="Google Shape;334;p7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7"/>
          <p:cNvSpPr txBox="1">
            <a:spLocks noGrp="1"/>
          </p:cNvSpPr>
          <p:nvPr>
            <p:ph type="ftr" idx="11"/>
          </p:nvPr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77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77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5"/>
          <p:cNvSpPr txBox="1">
            <a:spLocks noGrp="1"/>
          </p:cNvSpPr>
          <p:nvPr>
            <p:ph type="subTitle" idx="1"/>
          </p:nvPr>
        </p:nvSpPr>
        <p:spPr>
          <a:xfrm>
            <a:off x="395640" y="274680"/>
            <a:ext cx="6120360" cy="394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6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6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6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7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7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7"/>
          <p:cNvSpPr txBox="1">
            <a:spLocks noGrp="1"/>
          </p:cNvSpPr>
          <p:nvPr>
            <p:ph type="body" idx="3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8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8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8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9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9"/>
          <p:cNvSpPr txBox="1">
            <a:spLocks noGrp="1"/>
          </p:cNvSpPr>
          <p:nvPr>
            <p:ph type="body" idx="2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0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0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0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0"/>
          <p:cNvSpPr txBox="1">
            <a:spLocks noGrp="1"/>
          </p:cNvSpPr>
          <p:nvPr>
            <p:ph type="body" idx="4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1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1"/>
          <p:cNvSpPr txBox="1">
            <a:spLocks noGrp="1"/>
          </p:cNvSpPr>
          <p:nvPr>
            <p:ph type="body" idx="2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1"/>
          <p:cNvSpPr txBox="1">
            <a:spLocks noGrp="1"/>
          </p:cNvSpPr>
          <p:nvPr>
            <p:ph type="body" idx="3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1"/>
          <p:cNvSpPr txBox="1">
            <a:spLocks noGrp="1"/>
          </p:cNvSpPr>
          <p:nvPr>
            <p:ph type="body" idx="4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1"/>
          <p:cNvSpPr txBox="1">
            <a:spLocks noGrp="1"/>
          </p:cNvSpPr>
          <p:nvPr>
            <p:ph type="body" idx="5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1"/>
          <p:cNvSpPr txBox="1">
            <a:spLocks noGrp="1"/>
          </p:cNvSpPr>
          <p:nvPr>
            <p:ph type="body" idx="6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3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3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4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5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5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3_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8"/>
          <p:cNvSpPr txBox="1"/>
          <p:nvPr/>
        </p:nvSpPr>
        <p:spPr>
          <a:xfrm>
            <a:off x="3276600" y="6596065"/>
            <a:ext cx="5867400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825"/>
              <a:buFont typeface="Arial"/>
              <a:buNone/>
            </a:pPr>
            <a:r>
              <a:rPr lang="en-IN" sz="825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825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78"/>
          <p:cNvGrpSpPr/>
          <p:nvPr/>
        </p:nvGrpSpPr>
        <p:grpSpPr>
          <a:xfrm>
            <a:off x="2084388" y="6550027"/>
            <a:ext cx="7059612" cy="49213"/>
            <a:chOff x="2083888" y="6550671"/>
            <a:chExt cx="7060112" cy="48665"/>
          </a:xfrm>
        </p:grpSpPr>
        <p:sp>
          <p:nvSpPr>
            <p:cNvPr id="30" name="Google Shape;30;p78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78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78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" name="Google Shape;33;p78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6629401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78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35" name="Google Shape;35;p7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7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78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78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39" name="Google Shape;39;p7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7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78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78"/>
          <p:cNvSpPr txBox="1">
            <a:spLocks noGrp="1"/>
          </p:cNvSpPr>
          <p:nvPr>
            <p:ph type="body" idx="1"/>
          </p:nvPr>
        </p:nvSpPr>
        <p:spPr>
          <a:xfrm>
            <a:off x="304800" y="1493839"/>
            <a:ext cx="82296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6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7"/>
          <p:cNvSpPr txBox="1">
            <a:spLocks noGrp="1"/>
          </p:cNvSpPr>
          <p:nvPr>
            <p:ph type="subTitle" idx="1"/>
          </p:nvPr>
        </p:nvSpPr>
        <p:spPr>
          <a:xfrm>
            <a:off x="395640" y="274680"/>
            <a:ext cx="6120360" cy="394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8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58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58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9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59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59"/>
          <p:cNvSpPr txBox="1">
            <a:spLocks noGrp="1"/>
          </p:cNvSpPr>
          <p:nvPr>
            <p:ph type="body" idx="3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0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60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60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1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61"/>
          <p:cNvSpPr txBox="1">
            <a:spLocks noGrp="1"/>
          </p:cNvSpPr>
          <p:nvPr>
            <p:ph type="body" idx="2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2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62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62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62"/>
          <p:cNvSpPr txBox="1">
            <a:spLocks noGrp="1"/>
          </p:cNvSpPr>
          <p:nvPr>
            <p:ph type="body" idx="4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3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63"/>
          <p:cNvSpPr txBox="1">
            <a:spLocks noGrp="1"/>
          </p:cNvSpPr>
          <p:nvPr>
            <p:ph type="body" idx="2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63"/>
          <p:cNvSpPr txBox="1">
            <a:spLocks noGrp="1"/>
          </p:cNvSpPr>
          <p:nvPr>
            <p:ph type="body" idx="3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63"/>
          <p:cNvSpPr txBox="1">
            <a:spLocks noGrp="1"/>
          </p:cNvSpPr>
          <p:nvPr>
            <p:ph type="body" idx="4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63"/>
          <p:cNvSpPr txBox="1">
            <a:spLocks noGrp="1"/>
          </p:cNvSpPr>
          <p:nvPr>
            <p:ph type="body" idx="5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63"/>
          <p:cNvSpPr txBox="1">
            <a:spLocks noGrp="1"/>
          </p:cNvSpPr>
          <p:nvPr>
            <p:ph type="body" idx="6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grpSp>
        <p:nvGrpSpPr>
          <p:cNvPr id="203" name="Google Shape;203;p83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204" name="Google Shape;204;p83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83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83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7" name="Google Shape;207;p83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83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209" name="Google Shape;209;p8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8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83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83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213" name="Google Shape;213;p8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8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83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8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8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9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grpSp>
        <p:nvGrpSpPr>
          <p:cNvPr id="46" name="Google Shape;46;p79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47" name="Google Shape;47;p79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79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79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0" name="Google Shape;50;p79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oogle Shape;51;p79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52" name="Google Shape;52;p7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7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7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79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6" name="Google Shape;56;p7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7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7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8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1_Blank"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7"/>
          <p:cNvSpPr txBox="1">
            <a:spLocks noGrp="1"/>
          </p:cNvSpPr>
          <p:nvPr>
            <p:ph type="ftr" idx="11"/>
          </p:nvPr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87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87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8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8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6" name="Google Shape;246;p8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8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2" name="Google Shape;252;p9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3" name="Google Shape;253;p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9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9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9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9" name="Google Shape;259;p9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60" name="Google Shape;260;p9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1" name="Google Shape;261;p9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62" name="Google Shape;262;p9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9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9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68" name="Google Shape;268;p9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69" name="Google Shape;269;p9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9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9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9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6" name="Google Shape;276;p9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9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9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9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2" name="Google Shape;282;p9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9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9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0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grpSp>
        <p:nvGrpSpPr>
          <p:cNvPr id="63" name="Google Shape;63;p80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4" name="Google Shape;64;p80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0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80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7" name="Google Shape;67;p80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80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69" name="Google Shape;69;p8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8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80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80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3" name="Google Shape;73;p8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0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8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9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8" name="Google Shape;288;p9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9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9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6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6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6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96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96" descr="BITS_university_logo_whitevert.png"/>
          <p:cNvPicPr preferRelativeResize="0"/>
          <p:nvPr/>
        </p:nvPicPr>
        <p:blipFill rotWithShape="1">
          <a:blip r:embed="rId3">
            <a:alphaModFix/>
          </a:blip>
          <a:srcRect t="2" b="28592"/>
          <a:stretch/>
        </p:blipFill>
        <p:spPr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96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298" name="Google Shape;298;p9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  <p:sp>
        <p:nvSpPr>
          <p:cNvPr id="299" name="Google Shape;299;p96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0" name="Google Shape;300;p96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1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1"/>
          <p:cNvSpPr txBox="1">
            <a:spLocks noGrp="1"/>
          </p:cNvSpPr>
          <p:nvPr>
            <p:ph type="ftr" idx="11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E0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81"/>
          <p:cNvSpPr txBox="1">
            <a:spLocks noGrp="1"/>
          </p:cNvSpPr>
          <p:nvPr>
            <p:ph type="dt" idx="10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81"/>
          <p:cNvSpPr txBox="1">
            <a:spLocks noGrp="1"/>
          </p:cNvSpPr>
          <p:nvPr>
            <p:ph type="sldNum" idx="12"/>
          </p:nvPr>
        </p:nvSpPr>
        <p:spPr>
          <a:xfrm>
            <a:off x="8532360" y="6237360"/>
            <a:ext cx="611280" cy="29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600" b="1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 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4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3276720" y="6596280"/>
            <a:ext cx="5866920" cy="26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4"/>
          <p:cNvPicPr preferRelativeResize="0"/>
          <p:nvPr/>
        </p:nvPicPr>
        <p:blipFill rotWithShape="1">
          <a:blip r:embed="rId18">
            <a:alphaModFix/>
          </a:blip>
          <a:srcRect l="1916" b="5315"/>
          <a:stretch/>
        </p:blipFill>
        <p:spPr>
          <a:xfrm>
            <a:off x="6629400" y="0"/>
            <a:ext cx="2192760" cy="6922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14"/>
          <p:cNvGrpSpPr/>
          <p:nvPr/>
        </p:nvGrpSpPr>
        <p:grpSpPr>
          <a:xfrm>
            <a:off x="2133720" y="6553080"/>
            <a:ext cx="7009920" cy="45360"/>
            <a:chOff x="2133720" y="6553080"/>
            <a:chExt cx="7009920" cy="45360"/>
          </a:xfrm>
        </p:grpSpPr>
        <p:sp>
          <p:nvSpPr>
            <p:cNvPr id="13" name="Google Shape;13;p14"/>
            <p:cNvSpPr/>
            <p:nvPr/>
          </p:nvSpPr>
          <p:spPr>
            <a:xfrm>
              <a:off x="4495680" y="65530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4"/>
            <p:cNvSpPr/>
            <p:nvPr/>
          </p:nvSpPr>
          <p:spPr>
            <a:xfrm>
              <a:off x="2133720" y="65530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4"/>
            <p:cNvSpPr/>
            <p:nvPr/>
          </p:nvSpPr>
          <p:spPr>
            <a:xfrm>
              <a:off x="6815520" y="65530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16;p14"/>
          <p:cNvGrpSpPr/>
          <p:nvPr/>
        </p:nvGrpSpPr>
        <p:grpSpPr>
          <a:xfrm>
            <a:off x="0" y="1295280"/>
            <a:ext cx="7009920" cy="45360"/>
            <a:chOff x="0" y="1295280"/>
            <a:chExt cx="7009920" cy="45360"/>
          </a:xfrm>
        </p:grpSpPr>
        <p:sp>
          <p:nvSpPr>
            <p:cNvPr id="17" name="Google Shape;17;p14"/>
            <p:cNvSpPr/>
            <p:nvPr/>
          </p:nvSpPr>
          <p:spPr>
            <a:xfrm>
              <a:off x="2362320" y="12952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4"/>
            <p:cNvSpPr/>
            <p:nvPr/>
          </p:nvSpPr>
          <p:spPr>
            <a:xfrm>
              <a:off x="0" y="12952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4"/>
            <p:cNvSpPr/>
            <p:nvPr/>
          </p:nvSpPr>
          <p:spPr>
            <a:xfrm>
              <a:off x="4681800" y="12952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14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532360" y="6237360"/>
            <a:ext cx="611280" cy="29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304920" y="14940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3276720" y="6596280"/>
            <a:ext cx="5866920" cy="26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18"/>
          <p:cNvGrpSpPr/>
          <p:nvPr/>
        </p:nvGrpSpPr>
        <p:grpSpPr>
          <a:xfrm>
            <a:off x="2084040" y="6550560"/>
            <a:ext cx="7059960" cy="48240"/>
            <a:chOff x="2084040" y="6550560"/>
            <a:chExt cx="7059960" cy="48240"/>
          </a:xfrm>
        </p:grpSpPr>
        <p:sp>
          <p:nvSpPr>
            <p:cNvPr id="134" name="Google Shape;134;p18"/>
            <p:cNvSpPr/>
            <p:nvPr/>
          </p:nvSpPr>
          <p:spPr>
            <a:xfrm>
              <a:off x="4630320" y="6550560"/>
              <a:ext cx="2328120" cy="4824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6908040" y="6550560"/>
              <a:ext cx="2235960" cy="4536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2084040" y="6550560"/>
              <a:ext cx="2580120" cy="4824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7" name="Google Shape;137;p18"/>
          <p:cNvPicPr preferRelativeResize="0"/>
          <p:nvPr/>
        </p:nvPicPr>
        <p:blipFill rotWithShape="1">
          <a:blip r:embed="rId13">
            <a:alphaModFix/>
          </a:blip>
          <a:srcRect l="1916" b="5315"/>
          <a:stretch/>
        </p:blipFill>
        <p:spPr>
          <a:xfrm>
            <a:off x="6629400" y="0"/>
            <a:ext cx="2192760" cy="6922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18"/>
          <p:cNvGrpSpPr/>
          <p:nvPr/>
        </p:nvGrpSpPr>
        <p:grpSpPr>
          <a:xfrm>
            <a:off x="2133720" y="6553080"/>
            <a:ext cx="7009920" cy="45360"/>
            <a:chOff x="2133720" y="6553080"/>
            <a:chExt cx="7009920" cy="45360"/>
          </a:xfrm>
        </p:grpSpPr>
        <p:sp>
          <p:nvSpPr>
            <p:cNvPr id="139" name="Google Shape;139;p18"/>
            <p:cNvSpPr/>
            <p:nvPr/>
          </p:nvSpPr>
          <p:spPr>
            <a:xfrm>
              <a:off x="4495680" y="65530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2133720" y="65530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6815520" y="65530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18"/>
          <p:cNvGrpSpPr/>
          <p:nvPr/>
        </p:nvGrpSpPr>
        <p:grpSpPr>
          <a:xfrm>
            <a:off x="0" y="1295280"/>
            <a:ext cx="7009920" cy="45360"/>
            <a:chOff x="0" y="1295280"/>
            <a:chExt cx="7009920" cy="45360"/>
          </a:xfrm>
        </p:grpSpPr>
        <p:sp>
          <p:nvSpPr>
            <p:cNvPr id="143" name="Google Shape;143;p18"/>
            <p:cNvSpPr/>
            <p:nvPr/>
          </p:nvSpPr>
          <p:spPr>
            <a:xfrm>
              <a:off x="2362320" y="12952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0" y="12952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4681800" y="12952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18"/>
          <p:cNvSpPr txBox="1">
            <a:spLocks noGrp="1"/>
          </p:cNvSpPr>
          <p:nvPr>
            <p:ph type="body" idx="2"/>
          </p:nvPr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7" name="Google Shape;197;p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p8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hakri.ls@wilp.bits-Pilani.ac.in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ufal.mff.cuni.cz/pdt3.5" TargetMode="External"/><Relationship Id="rId4" Type="http://schemas.openxmlformats.org/officeDocument/2006/relationships/hyperlink" Target="https://catalog.ldc.upenn.edu/docs/LDC95T7/cl93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ufal.mff.cuni.cz/pdt3.5" TargetMode="External"/><Relationship Id="rId4" Type="http://schemas.openxmlformats.org/officeDocument/2006/relationships/hyperlink" Target="https://catalog.ldc.upenn.edu/docs/LDC95T7/cl93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1.xml"/><Relationship Id="rId4" Type="http://schemas.openxmlformats.org/officeDocument/2006/relationships/hyperlink" Target="https://doi.org/10.1155/2016/8743927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1.xml"/><Relationship Id="rId4" Type="http://schemas.openxmlformats.org/officeDocument/2006/relationships/hyperlink" Target="https://doi.org/10.1155/2016/8743927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1.xml"/><Relationship Id="rId4" Type="http://schemas.openxmlformats.org/officeDocument/2006/relationships/hyperlink" Target="https://doi.org/10.1155/2016/8743927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3"/>
          <p:cNvGrpSpPr/>
          <p:nvPr/>
        </p:nvGrpSpPr>
        <p:grpSpPr>
          <a:xfrm>
            <a:off x="-304800" y="-646761"/>
            <a:ext cx="10306050" cy="7880726"/>
            <a:chOff x="0" y="0"/>
            <a:chExt cx="9144000" cy="6858000"/>
          </a:xfrm>
        </p:grpSpPr>
        <p:pic>
          <p:nvPicPr>
            <p:cNvPr id="306" name="Google Shape;306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" name="Google Shape;307;p3"/>
            <p:cNvSpPr/>
            <p:nvPr/>
          </p:nvSpPr>
          <p:spPr>
            <a:xfrm>
              <a:off x="0" y="3352800"/>
              <a:ext cx="8686800" cy="2743200"/>
            </a:xfrm>
            <a:custGeom>
              <a:avLst/>
              <a:gdLst/>
              <a:ahLst/>
              <a:cxnLst/>
              <a:rect l="l" t="t" r="r" b="b"/>
              <a:pathLst>
                <a:path w="8686800" h="2743200" extrusionOk="0">
                  <a:moveTo>
                    <a:pt x="8686800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8686800" y="2743200"/>
                  </a:lnTo>
                  <a:lnTo>
                    <a:pt x="8686800" y="0"/>
                  </a:lnTo>
                  <a:close/>
                </a:path>
              </a:pathLst>
            </a:custGeom>
            <a:solidFill>
              <a:srgbClr val="0F114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2895600" y="6096000"/>
              <a:ext cx="2895600" cy="76200"/>
            </a:xfrm>
            <a:custGeom>
              <a:avLst/>
              <a:gdLst/>
              <a:ahLst/>
              <a:cxnLst/>
              <a:rect l="l" t="t" r="r" b="b"/>
              <a:pathLst>
                <a:path w="2895600" h="76200" extrusionOk="0">
                  <a:moveTo>
                    <a:pt x="28956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895600" y="762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0" y="6096000"/>
              <a:ext cx="2895600" cy="76200"/>
            </a:xfrm>
            <a:custGeom>
              <a:avLst/>
              <a:gdLst/>
              <a:ahLst/>
              <a:cxnLst/>
              <a:rect l="l" t="t" r="r" b="b"/>
              <a:pathLst>
                <a:path w="2895600" h="76200" extrusionOk="0">
                  <a:moveTo>
                    <a:pt x="28956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895600" y="762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5791200" y="6096000"/>
              <a:ext cx="2895600" cy="76200"/>
            </a:xfrm>
            <a:custGeom>
              <a:avLst/>
              <a:gdLst/>
              <a:ahLst/>
              <a:cxnLst/>
              <a:rect l="l" t="t" r="r" b="b"/>
              <a:pathLst>
                <a:path w="2895600" h="76200" extrusionOk="0">
                  <a:moveTo>
                    <a:pt x="28956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895600" y="762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11" name="Google Shape;311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6200" y="3352800"/>
              <a:ext cx="2057400" cy="19781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2" name="Google Shape;312;p3"/>
          <p:cNvSpPr txBox="1"/>
          <p:nvPr/>
        </p:nvSpPr>
        <p:spPr>
          <a:xfrm>
            <a:off x="94284" y="5283809"/>
            <a:ext cx="1869439" cy="62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1637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29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Pilani</a:t>
            </a:r>
            <a:endParaRPr sz="29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49225" marR="0" lvl="0" indent="0" algn="l" rtl="0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ahoma"/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Pilani Campus</a:t>
            </a:r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3" name="Google Shape;313;p3"/>
          <p:cNvSpPr txBox="1"/>
          <p:nvPr/>
        </p:nvSpPr>
        <p:spPr>
          <a:xfrm>
            <a:off x="2061196" y="3293602"/>
            <a:ext cx="6941631" cy="50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Artificial and Computational Intelligence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"/>
          <p:cNvSpPr txBox="1"/>
          <p:nvPr/>
        </p:nvSpPr>
        <p:spPr>
          <a:xfrm>
            <a:off x="1741687" y="3877996"/>
            <a:ext cx="7580647" cy="139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Calibri"/>
              <a:buNone/>
            </a:pPr>
            <a:r>
              <a:rPr lang="en-IN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AIMLCZG557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Contributors &amp; Designers of document content : Cluster Course Faculty Team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M2 :  Problem Solving Agent using Search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"/>
          <p:cNvSpPr/>
          <p:nvPr/>
        </p:nvSpPr>
        <p:spPr>
          <a:xfrm>
            <a:off x="3936365" y="5356230"/>
            <a:ext cx="4572000" cy="1315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14732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Presented by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147320" lvl="0" indent="0" algn="r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Dr. Srinivasa </a:t>
            </a:r>
            <a:r>
              <a:rPr lang="en-IN" sz="18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L.Chakravarthy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147320" lvl="0" indent="0" algn="r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Chakri.ls@wilp.bits-Pilani.ac.in</a:t>
            </a:r>
            <a:endParaRPr lang="en-IN"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147320" lvl="0" indent="0" algn="r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6541" y="0"/>
            <a:ext cx="5310178" cy="523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2400" y="4699499"/>
            <a:ext cx="5181600" cy="215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92" t="-672" r="-118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IN"/>
              <a:t> </a:t>
            </a:r>
            <a:endParaRPr/>
          </a:p>
        </p:txBody>
      </p:sp>
      <p:sp>
        <p:nvSpPr>
          <p:cNvPr id="388" name="Google Shape;388;p4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Greedy Best First Search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" name="Google Shape;393;p44"/>
          <p:cNvGraphicFramePr/>
          <p:nvPr/>
        </p:nvGraphicFramePr>
        <p:xfrm>
          <a:off x="483570" y="4040864"/>
          <a:ext cx="1294550" cy="2225100"/>
        </p:xfrm>
        <a:graphic>
          <a:graphicData uri="http://schemas.openxmlformats.org/drawingml/2006/table">
            <a:tbl>
              <a:tblPr firstRow="1" bandRow="1">
                <a:noFill/>
                <a:tableStyleId>{958B83C4-B77F-4AC4-9637-22091DE30213}</a:tableStyleId>
              </a:tblPr>
              <a:tblGrid>
                <a:gridCol w="52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h(n)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60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120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>
                          <a:solidFill>
                            <a:srgbClr val="FF0000"/>
                          </a:solidFill>
                        </a:rPr>
                        <a:t>30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40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94" name="Google Shape;394;p44"/>
          <p:cNvGrpSpPr/>
          <p:nvPr/>
        </p:nvGrpSpPr>
        <p:grpSpPr>
          <a:xfrm>
            <a:off x="152400" y="1447800"/>
            <a:ext cx="2438400" cy="2237662"/>
            <a:chOff x="457200" y="1493837"/>
            <a:chExt cx="2438400" cy="2237662"/>
          </a:xfrm>
        </p:grpSpPr>
        <p:sp>
          <p:nvSpPr>
            <p:cNvPr id="395" name="Google Shape;395;p44"/>
            <p:cNvSpPr/>
            <p:nvPr/>
          </p:nvSpPr>
          <p:spPr>
            <a:xfrm>
              <a:off x="1381760" y="1493837"/>
              <a:ext cx="304800" cy="3810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96" name="Google Shape;396;p44"/>
            <p:cNvSpPr/>
            <p:nvPr/>
          </p:nvSpPr>
          <p:spPr>
            <a:xfrm>
              <a:off x="457200" y="2372043"/>
              <a:ext cx="304800" cy="3810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97" name="Google Shape;397;p44"/>
            <p:cNvSpPr/>
            <p:nvPr/>
          </p:nvSpPr>
          <p:spPr>
            <a:xfrm>
              <a:off x="1080731" y="3259383"/>
              <a:ext cx="304800" cy="3810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98" name="Google Shape;398;p44"/>
            <p:cNvSpPr/>
            <p:nvPr/>
          </p:nvSpPr>
          <p:spPr>
            <a:xfrm>
              <a:off x="2286000" y="3202144"/>
              <a:ext cx="304800" cy="3810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99" name="Google Shape;399;p44"/>
            <p:cNvSpPr/>
            <p:nvPr/>
          </p:nvSpPr>
          <p:spPr>
            <a:xfrm>
              <a:off x="2590800" y="2133600"/>
              <a:ext cx="304800" cy="3810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400" name="Google Shape;400;p44"/>
            <p:cNvCxnSpPr>
              <a:stCxn id="395" idx="2"/>
              <a:endCxn id="396" idx="7"/>
            </p:cNvCxnSpPr>
            <p:nvPr/>
          </p:nvCxnSpPr>
          <p:spPr>
            <a:xfrm flipH="1">
              <a:off x="717260" y="1684337"/>
              <a:ext cx="664500" cy="743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01" name="Google Shape;401;p44"/>
            <p:cNvCxnSpPr>
              <a:stCxn id="395" idx="4"/>
              <a:endCxn id="397" idx="0"/>
            </p:cNvCxnSpPr>
            <p:nvPr/>
          </p:nvCxnSpPr>
          <p:spPr>
            <a:xfrm flipH="1">
              <a:off x="1233260" y="1874837"/>
              <a:ext cx="300900" cy="1384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02" name="Google Shape;402;p44"/>
            <p:cNvCxnSpPr>
              <a:stCxn id="395" idx="4"/>
              <a:endCxn id="398" idx="1"/>
            </p:cNvCxnSpPr>
            <p:nvPr/>
          </p:nvCxnSpPr>
          <p:spPr>
            <a:xfrm>
              <a:off x="1534160" y="1874837"/>
              <a:ext cx="796500" cy="13830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03" name="Google Shape;403;p44"/>
            <p:cNvCxnSpPr>
              <a:stCxn id="396" idx="5"/>
              <a:endCxn id="397" idx="2"/>
            </p:cNvCxnSpPr>
            <p:nvPr/>
          </p:nvCxnSpPr>
          <p:spPr>
            <a:xfrm>
              <a:off x="717363" y="2697247"/>
              <a:ext cx="363300" cy="7527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04" name="Google Shape;404;p44"/>
            <p:cNvCxnSpPr>
              <a:stCxn id="396" idx="6"/>
              <a:endCxn id="398" idx="2"/>
            </p:cNvCxnSpPr>
            <p:nvPr/>
          </p:nvCxnSpPr>
          <p:spPr>
            <a:xfrm>
              <a:off x="762000" y="2562543"/>
              <a:ext cx="1524000" cy="8301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05" name="Google Shape;405;p44"/>
            <p:cNvCxnSpPr>
              <a:stCxn id="396" idx="6"/>
              <a:endCxn id="399" idx="2"/>
            </p:cNvCxnSpPr>
            <p:nvPr/>
          </p:nvCxnSpPr>
          <p:spPr>
            <a:xfrm rot="10800000" flipH="1">
              <a:off x="762000" y="2324043"/>
              <a:ext cx="1828800" cy="238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06" name="Google Shape;406;p44"/>
            <p:cNvCxnSpPr>
              <a:stCxn id="397" idx="6"/>
              <a:endCxn id="398" idx="3"/>
            </p:cNvCxnSpPr>
            <p:nvPr/>
          </p:nvCxnSpPr>
          <p:spPr>
            <a:xfrm>
              <a:off x="1385531" y="3449883"/>
              <a:ext cx="945000" cy="77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07" name="Google Shape;407;p44"/>
            <p:cNvCxnSpPr>
              <a:stCxn id="397" idx="7"/>
              <a:endCxn id="399" idx="3"/>
            </p:cNvCxnSpPr>
            <p:nvPr/>
          </p:nvCxnSpPr>
          <p:spPr>
            <a:xfrm rot="10800000" flipH="1">
              <a:off x="1340894" y="2458679"/>
              <a:ext cx="1294500" cy="856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08" name="Google Shape;408;p44"/>
            <p:cNvCxnSpPr>
              <a:stCxn id="398" idx="7"/>
              <a:endCxn id="399" idx="5"/>
            </p:cNvCxnSpPr>
            <p:nvPr/>
          </p:nvCxnSpPr>
          <p:spPr>
            <a:xfrm rot="10800000" flipH="1">
              <a:off x="2546163" y="2458740"/>
              <a:ext cx="304800" cy="7992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09" name="Google Shape;409;p44"/>
            <p:cNvCxnSpPr>
              <a:stCxn id="399" idx="0"/>
              <a:endCxn id="395" idx="6"/>
            </p:cNvCxnSpPr>
            <p:nvPr/>
          </p:nvCxnSpPr>
          <p:spPr>
            <a:xfrm rot="10800000">
              <a:off x="1686600" y="1684200"/>
              <a:ext cx="1056600" cy="449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10" name="Google Shape;410;p44"/>
            <p:cNvSpPr txBox="1"/>
            <p:nvPr/>
          </p:nvSpPr>
          <p:spPr>
            <a:xfrm>
              <a:off x="670179" y="1925553"/>
              <a:ext cx="460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sp>
          <p:nvSpPr>
            <p:cNvPr id="411" name="Google Shape;411;p44"/>
            <p:cNvSpPr txBox="1"/>
            <p:nvPr/>
          </p:nvSpPr>
          <p:spPr>
            <a:xfrm>
              <a:off x="1216930" y="2037227"/>
              <a:ext cx="4516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sp>
          <p:nvSpPr>
            <p:cNvPr id="412" name="Google Shape;412;p44"/>
            <p:cNvSpPr txBox="1"/>
            <p:nvPr/>
          </p:nvSpPr>
          <p:spPr>
            <a:xfrm>
              <a:off x="1642277" y="2138870"/>
              <a:ext cx="47516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sp>
          <p:nvSpPr>
            <p:cNvPr id="413" name="Google Shape;413;p44"/>
            <p:cNvSpPr txBox="1"/>
            <p:nvPr/>
          </p:nvSpPr>
          <p:spPr>
            <a:xfrm>
              <a:off x="585806" y="2891646"/>
              <a:ext cx="340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/>
            </a:p>
          </p:txBody>
        </p:sp>
        <p:sp>
          <p:nvSpPr>
            <p:cNvPr id="414" name="Google Shape;414;p44"/>
            <p:cNvSpPr txBox="1"/>
            <p:nvPr/>
          </p:nvSpPr>
          <p:spPr>
            <a:xfrm>
              <a:off x="860517" y="2667837"/>
              <a:ext cx="4134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75</a:t>
              </a:r>
              <a:endParaRPr/>
            </a:p>
          </p:txBody>
        </p:sp>
        <p:sp>
          <p:nvSpPr>
            <p:cNvPr id="415" name="Google Shape;415;p44"/>
            <p:cNvSpPr txBox="1"/>
            <p:nvPr/>
          </p:nvSpPr>
          <p:spPr>
            <a:xfrm>
              <a:off x="860518" y="2349553"/>
              <a:ext cx="4319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125</a:t>
              </a:r>
              <a:endParaRPr/>
            </a:p>
          </p:txBody>
        </p:sp>
        <p:sp>
          <p:nvSpPr>
            <p:cNvPr id="416" name="Google Shape;416;p44"/>
            <p:cNvSpPr txBox="1"/>
            <p:nvPr/>
          </p:nvSpPr>
          <p:spPr>
            <a:xfrm>
              <a:off x="2528197" y="2839804"/>
              <a:ext cx="340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/>
            </a:p>
          </p:txBody>
        </p:sp>
        <p:sp>
          <p:nvSpPr>
            <p:cNvPr id="417" name="Google Shape;417;p44"/>
            <p:cNvSpPr txBox="1"/>
            <p:nvPr/>
          </p:nvSpPr>
          <p:spPr>
            <a:xfrm>
              <a:off x="1427479" y="3469889"/>
              <a:ext cx="47516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sp>
          <p:nvSpPr>
            <p:cNvPr id="418" name="Google Shape;418;p44"/>
            <p:cNvSpPr txBox="1"/>
            <p:nvPr/>
          </p:nvSpPr>
          <p:spPr>
            <a:xfrm>
              <a:off x="2005777" y="2558574"/>
              <a:ext cx="47516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125</a:t>
              </a:r>
              <a:endParaRPr/>
            </a:p>
          </p:txBody>
        </p:sp>
        <p:sp>
          <p:nvSpPr>
            <p:cNvPr id="419" name="Google Shape;419;p44"/>
            <p:cNvSpPr txBox="1"/>
            <p:nvPr/>
          </p:nvSpPr>
          <p:spPr>
            <a:xfrm>
              <a:off x="2274908" y="1772772"/>
              <a:ext cx="340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75</a:t>
              </a:r>
              <a:endParaRPr/>
            </a:p>
          </p:txBody>
        </p:sp>
      </p:grpSp>
      <p:sp>
        <p:nvSpPr>
          <p:cNvPr id="420" name="Google Shape;420;p44"/>
          <p:cNvSpPr txBox="1"/>
          <p:nvPr/>
        </p:nvSpPr>
        <p:spPr>
          <a:xfrm>
            <a:off x="3342397" y="3695106"/>
            <a:ext cx="530763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 3) (1 4) (1 2)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(1 3 5 ) 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(1 3 4)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C(1-3-5) = 100 + 125 =225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Expanded :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Generated : 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Queue Length : 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Idea: Optimize DFS. Choose next nearest to goal in the same hill.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4"/>
          <p:cNvSpPr/>
          <p:nvPr/>
        </p:nvSpPr>
        <p:spPr>
          <a:xfrm>
            <a:off x="6452146" y="1341829"/>
            <a:ext cx="304800" cy="381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22" name="Google Shape;422;p44"/>
          <p:cNvSpPr/>
          <p:nvPr/>
        </p:nvSpPr>
        <p:spPr>
          <a:xfrm>
            <a:off x="5797538" y="2027227"/>
            <a:ext cx="304800" cy="381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23" name="Google Shape;423;p44"/>
          <p:cNvSpPr/>
          <p:nvPr/>
        </p:nvSpPr>
        <p:spPr>
          <a:xfrm>
            <a:off x="6452146" y="2027227"/>
            <a:ext cx="304800" cy="381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24" name="Google Shape;424;p44"/>
          <p:cNvSpPr/>
          <p:nvPr/>
        </p:nvSpPr>
        <p:spPr>
          <a:xfrm>
            <a:off x="7131851" y="2027227"/>
            <a:ext cx="304800" cy="381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25" name="Google Shape;425;p44"/>
          <p:cNvSpPr/>
          <p:nvPr/>
        </p:nvSpPr>
        <p:spPr>
          <a:xfrm>
            <a:off x="6832589" y="2725563"/>
            <a:ext cx="304800" cy="381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426" name="Google Shape;426;p44"/>
          <p:cNvCxnSpPr>
            <a:stCxn id="421" idx="2"/>
            <a:endCxn id="422" idx="7"/>
          </p:cNvCxnSpPr>
          <p:nvPr/>
        </p:nvCxnSpPr>
        <p:spPr>
          <a:xfrm flipH="1">
            <a:off x="6057646" y="1532329"/>
            <a:ext cx="394500" cy="550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7" name="Google Shape;427;p44"/>
          <p:cNvCxnSpPr>
            <a:stCxn id="421" idx="4"/>
            <a:endCxn id="423" idx="0"/>
          </p:cNvCxnSpPr>
          <p:nvPr/>
        </p:nvCxnSpPr>
        <p:spPr>
          <a:xfrm>
            <a:off x="6604546" y="1722829"/>
            <a:ext cx="0" cy="304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8" name="Google Shape;428;p44"/>
          <p:cNvCxnSpPr>
            <a:stCxn id="421" idx="6"/>
            <a:endCxn id="424" idx="1"/>
          </p:cNvCxnSpPr>
          <p:nvPr/>
        </p:nvCxnSpPr>
        <p:spPr>
          <a:xfrm>
            <a:off x="6756946" y="1532329"/>
            <a:ext cx="419400" cy="550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9" name="Google Shape;429;p44"/>
          <p:cNvSpPr/>
          <p:nvPr/>
        </p:nvSpPr>
        <p:spPr>
          <a:xfrm>
            <a:off x="6340171" y="2725563"/>
            <a:ext cx="304800" cy="381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430" name="Google Shape;430;p44"/>
          <p:cNvCxnSpPr>
            <a:stCxn id="423" idx="3"/>
            <a:endCxn id="429" idx="0"/>
          </p:cNvCxnSpPr>
          <p:nvPr/>
        </p:nvCxnSpPr>
        <p:spPr>
          <a:xfrm flipH="1">
            <a:off x="6492583" y="2352431"/>
            <a:ext cx="4200" cy="373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1" name="Google Shape;431;p44"/>
          <p:cNvCxnSpPr>
            <a:stCxn id="423" idx="5"/>
            <a:endCxn id="425" idx="0"/>
          </p:cNvCxnSpPr>
          <p:nvPr/>
        </p:nvCxnSpPr>
        <p:spPr>
          <a:xfrm>
            <a:off x="6712309" y="2352431"/>
            <a:ext cx="272700" cy="373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2" name="Google Shape;432;p44"/>
          <p:cNvSpPr txBox="1"/>
          <p:nvPr/>
        </p:nvSpPr>
        <p:spPr>
          <a:xfrm>
            <a:off x="6340117" y="3191129"/>
            <a:ext cx="3407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/>
          </a:p>
        </p:txBody>
      </p:sp>
      <p:sp>
        <p:nvSpPr>
          <p:cNvPr id="433" name="Google Shape;433;p44"/>
          <p:cNvSpPr txBox="1"/>
          <p:nvPr/>
        </p:nvSpPr>
        <p:spPr>
          <a:xfrm>
            <a:off x="6890923" y="3191129"/>
            <a:ext cx="3407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34" name="Google Shape;434;p4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Greedy Best First Search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0119" y="1459991"/>
            <a:ext cx="6894576" cy="4376928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5"/>
          <p:cNvSpPr txBox="1">
            <a:spLocks noGrp="1"/>
          </p:cNvSpPr>
          <p:nvPr>
            <p:ph type="title"/>
          </p:nvPr>
        </p:nvSpPr>
        <p:spPr>
          <a:xfrm>
            <a:off x="383540" y="543509"/>
            <a:ext cx="442976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400"/>
              <a:buNone/>
            </a:pPr>
            <a:r>
              <a:rPr lang="en-IN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Case Study – 1 Search in Treebanks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5"/>
          <p:cNvSpPr txBox="1"/>
          <p:nvPr/>
        </p:nvSpPr>
        <p:spPr>
          <a:xfrm>
            <a:off x="215900" y="5932119"/>
            <a:ext cx="3175635" cy="60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Credit :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None/>
            </a:pPr>
            <a:r>
              <a:rPr lang="en-IN" sz="1100" b="0" i="0" u="sng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https://catalog.ldc.upenn.edu/docs/LDC95T7/cl93.html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IN" sz="1100" b="0" i="0" u="sng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https://ufal.mff.cuni.cz/pdt3.5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5"/>
          <p:cNvSpPr txBox="1">
            <a:spLocks noGrp="1"/>
          </p:cNvSpPr>
          <p:nvPr>
            <p:ph type="ftr" idx="11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/>
              <a:t>Pilani, Pilani Campus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6"/>
          <p:cNvSpPr txBox="1">
            <a:spLocks noGrp="1"/>
          </p:cNvSpPr>
          <p:nvPr>
            <p:ph type="title"/>
          </p:nvPr>
        </p:nvSpPr>
        <p:spPr>
          <a:xfrm>
            <a:off x="383540" y="543509"/>
            <a:ext cx="442976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400"/>
              <a:buNone/>
            </a:pPr>
            <a:r>
              <a:rPr lang="en-IN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Case Study – 1 Search in Treebanks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8" name="Google Shape;44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7800"/>
            <a:ext cx="9143999" cy="438912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6"/>
          <p:cNvSpPr txBox="1"/>
          <p:nvPr/>
        </p:nvSpPr>
        <p:spPr>
          <a:xfrm>
            <a:off x="215900" y="5932119"/>
            <a:ext cx="3175635" cy="60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Credit :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None/>
            </a:pPr>
            <a:r>
              <a:rPr lang="en-IN" sz="1100" b="0" i="0" u="sng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https://catalog.ldc.upenn.edu/docs/LDC95T7/cl93.html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IN" sz="1100" b="0" i="0" u="sng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https://ufal.mff.cuni.cz/pdt3.5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46"/>
          <p:cNvSpPr txBox="1">
            <a:spLocks noGrp="1"/>
          </p:cNvSpPr>
          <p:nvPr>
            <p:ph type="ftr" idx="11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/>
              <a:t>Pilani, Pilani Campus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Expands the node which lies in the closest path (estimated cheapest path) to the goal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Evaluation function </a:t>
            </a:r>
            <a:r>
              <a:rPr lang="en-IN" sz="1800" b="1">
                <a:latin typeface="Arial"/>
                <a:ea typeface="Arial"/>
                <a:cs typeface="Arial"/>
                <a:sym typeface="Arial"/>
              </a:rPr>
              <a:t>f(n) = g(n) + h(n)</a:t>
            </a:r>
            <a:r>
              <a:rPr lang="en-IN" sz="18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900113" lvl="0" indent="-17938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g(n) – the cost to reach the node</a:t>
            </a:r>
            <a:endParaRPr/>
          </a:p>
          <a:p>
            <a:pPr marL="900113" lvl="0" indent="-17938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h(n) – the expected cost to go from node to goal</a:t>
            </a:r>
            <a:endParaRPr/>
          </a:p>
          <a:p>
            <a:pPr marL="900113" lvl="0" indent="-17938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f(n) – estimated cost of cheapest path through node 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A*  Search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0036" y="3756818"/>
            <a:ext cx="5402564" cy="215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2" name="Google Shape;462;p48"/>
          <p:cNvGraphicFramePr/>
          <p:nvPr/>
        </p:nvGraphicFramePr>
        <p:xfrm>
          <a:off x="483570" y="4040864"/>
          <a:ext cx="1294550" cy="2225100"/>
        </p:xfrm>
        <a:graphic>
          <a:graphicData uri="http://schemas.openxmlformats.org/drawingml/2006/table">
            <a:tbl>
              <a:tblPr firstRow="1" bandRow="1">
                <a:noFill/>
                <a:tableStyleId>{958B83C4-B77F-4AC4-9637-22091DE30213}</a:tableStyleId>
              </a:tblPr>
              <a:tblGrid>
                <a:gridCol w="52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h(n)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60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120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70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40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3" name="Google Shape;463;p48"/>
          <p:cNvSpPr txBox="1">
            <a:spLocks noGrp="1"/>
          </p:cNvSpPr>
          <p:nvPr>
            <p:ph type="body" idx="2"/>
          </p:nvPr>
        </p:nvSpPr>
        <p:spPr>
          <a:xfrm>
            <a:off x="281006" y="14241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A* Search</a:t>
            </a:r>
            <a:endParaRPr/>
          </a:p>
        </p:txBody>
      </p:sp>
      <p:grpSp>
        <p:nvGrpSpPr>
          <p:cNvPr id="464" name="Google Shape;464;p48"/>
          <p:cNvGrpSpPr/>
          <p:nvPr/>
        </p:nvGrpSpPr>
        <p:grpSpPr>
          <a:xfrm>
            <a:off x="152400" y="1447800"/>
            <a:ext cx="2438400" cy="2237662"/>
            <a:chOff x="457200" y="1493837"/>
            <a:chExt cx="2438400" cy="2237662"/>
          </a:xfrm>
        </p:grpSpPr>
        <p:sp>
          <p:nvSpPr>
            <p:cNvPr id="465" name="Google Shape;465;p48"/>
            <p:cNvSpPr/>
            <p:nvPr/>
          </p:nvSpPr>
          <p:spPr>
            <a:xfrm>
              <a:off x="1381760" y="1493837"/>
              <a:ext cx="304800" cy="3810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66" name="Google Shape;466;p48"/>
            <p:cNvSpPr/>
            <p:nvPr/>
          </p:nvSpPr>
          <p:spPr>
            <a:xfrm>
              <a:off x="457200" y="2372043"/>
              <a:ext cx="304800" cy="3810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67" name="Google Shape;467;p48"/>
            <p:cNvSpPr/>
            <p:nvPr/>
          </p:nvSpPr>
          <p:spPr>
            <a:xfrm>
              <a:off x="1080731" y="3259383"/>
              <a:ext cx="304800" cy="3810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68" name="Google Shape;468;p48"/>
            <p:cNvSpPr/>
            <p:nvPr/>
          </p:nvSpPr>
          <p:spPr>
            <a:xfrm>
              <a:off x="2286000" y="3202144"/>
              <a:ext cx="304800" cy="3810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69" name="Google Shape;469;p48"/>
            <p:cNvSpPr/>
            <p:nvPr/>
          </p:nvSpPr>
          <p:spPr>
            <a:xfrm>
              <a:off x="2590800" y="2133600"/>
              <a:ext cx="304800" cy="3810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470" name="Google Shape;470;p48"/>
            <p:cNvCxnSpPr>
              <a:stCxn id="465" idx="2"/>
              <a:endCxn id="466" idx="7"/>
            </p:cNvCxnSpPr>
            <p:nvPr/>
          </p:nvCxnSpPr>
          <p:spPr>
            <a:xfrm flipH="1">
              <a:off x="717260" y="1684337"/>
              <a:ext cx="664500" cy="743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71" name="Google Shape;471;p48"/>
            <p:cNvCxnSpPr>
              <a:stCxn id="465" idx="4"/>
              <a:endCxn id="467" idx="0"/>
            </p:cNvCxnSpPr>
            <p:nvPr/>
          </p:nvCxnSpPr>
          <p:spPr>
            <a:xfrm flipH="1">
              <a:off x="1233260" y="1874837"/>
              <a:ext cx="300900" cy="1384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72" name="Google Shape;472;p48"/>
            <p:cNvCxnSpPr>
              <a:stCxn id="465" idx="4"/>
              <a:endCxn id="468" idx="1"/>
            </p:cNvCxnSpPr>
            <p:nvPr/>
          </p:nvCxnSpPr>
          <p:spPr>
            <a:xfrm>
              <a:off x="1534160" y="1874837"/>
              <a:ext cx="796500" cy="13830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73" name="Google Shape;473;p48"/>
            <p:cNvCxnSpPr>
              <a:stCxn id="466" idx="5"/>
              <a:endCxn id="467" idx="2"/>
            </p:cNvCxnSpPr>
            <p:nvPr/>
          </p:nvCxnSpPr>
          <p:spPr>
            <a:xfrm>
              <a:off x="717363" y="2697247"/>
              <a:ext cx="363300" cy="7527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74" name="Google Shape;474;p48"/>
            <p:cNvCxnSpPr>
              <a:stCxn id="466" idx="6"/>
              <a:endCxn id="468" idx="2"/>
            </p:cNvCxnSpPr>
            <p:nvPr/>
          </p:nvCxnSpPr>
          <p:spPr>
            <a:xfrm>
              <a:off x="762000" y="2562543"/>
              <a:ext cx="1524000" cy="8301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75" name="Google Shape;475;p48"/>
            <p:cNvCxnSpPr>
              <a:stCxn id="466" idx="6"/>
              <a:endCxn id="469" idx="2"/>
            </p:cNvCxnSpPr>
            <p:nvPr/>
          </p:nvCxnSpPr>
          <p:spPr>
            <a:xfrm rot="10800000" flipH="1">
              <a:off x="762000" y="2324043"/>
              <a:ext cx="1828800" cy="238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76" name="Google Shape;476;p48"/>
            <p:cNvCxnSpPr>
              <a:stCxn id="467" idx="6"/>
              <a:endCxn id="468" idx="3"/>
            </p:cNvCxnSpPr>
            <p:nvPr/>
          </p:nvCxnSpPr>
          <p:spPr>
            <a:xfrm>
              <a:off x="1385531" y="3449883"/>
              <a:ext cx="945000" cy="77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77" name="Google Shape;477;p48"/>
            <p:cNvCxnSpPr>
              <a:stCxn id="467" idx="7"/>
              <a:endCxn id="469" idx="3"/>
            </p:cNvCxnSpPr>
            <p:nvPr/>
          </p:nvCxnSpPr>
          <p:spPr>
            <a:xfrm rot="10800000" flipH="1">
              <a:off x="1340894" y="2458679"/>
              <a:ext cx="1294500" cy="856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78" name="Google Shape;478;p48"/>
            <p:cNvCxnSpPr>
              <a:stCxn id="468" idx="7"/>
              <a:endCxn id="469" idx="5"/>
            </p:cNvCxnSpPr>
            <p:nvPr/>
          </p:nvCxnSpPr>
          <p:spPr>
            <a:xfrm rot="10800000" flipH="1">
              <a:off x="2546163" y="2458740"/>
              <a:ext cx="304800" cy="7992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79" name="Google Shape;479;p48"/>
            <p:cNvCxnSpPr>
              <a:stCxn id="469" idx="0"/>
              <a:endCxn id="465" idx="6"/>
            </p:cNvCxnSpPr>
            <p:nvPr/>
          </p:nvCxnSpPr>
          <p:spPr>
            <a:xfrm rot="10800000">
              <a:off x="1686600" y="1684200"/>
              <a:ext cx="1056600" cy="449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80" name="Google Shape;480;p48"/>
            <p:cNvSpPr txBox="1"/>
            <p:nvPr/>
          </p:nvSpPr>
          <p:spPr>
            <a:xfrm>
              <a:off x="790108" y="1925553"/>
              <a:ext cx="340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70</a:t>
              </a:r>
              <a:endParaRPr/>
            </a:p>
          </p:txBody>
        </p:sp>
        <p:sp>
          <p:nvSpPr>
            <p:cNvPr id="481" name="Google Shape;481;p48"/>
            <p:cNvSpPr txBox="1"/>
            <p:nvPr/>
          </p:nvSpPr>
          <p:spPr>
            <a:xfrm>
              <a:off x="1216930" y="2037227"/>
              <a:ext cx="4516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125</a:t>
              </a:r>
              <a:endParaRPr/>
            </a:p>
          </p:txBody>
        </p:sp>
        <p:sp>
          <p:nvSpPr>
            <p:cNvPr id="482" name="Google Shape;482;p48"/>
            <p:cNvSpPr txBox="1"/>
            <p:nvPr/>
          </p:nvSpPr>
          <p:spPr>
            <a:xfrm>
              <a:off x="1642277" y="2138870"/>
              <a:ext cx="47516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sp>
          <p:nvSpPr>
            <p:cNvPr id="483" name="Google Shape;483;p48"/>
            <p:cNvSpPr txBox="1"/>
            <p:nvPr/>
          </p:nvSpPr>
          <p:spPr>
            <a:xfrm>
              <a:off x="585806" y="2891646"/>
              <a:ext cx="340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/>
            </a:p>
          </p:txBody>
        </p:sp>
        <p:sp>
          <p:nvSpPr>
            <p:cNvPr id="484" name="Google Shape;484;p48"/>
            <p:cNvSpPr txBox="1"/>
            <p:nvPr/>
          </p:nvSpPr>
          <p:spPr>
            <a:xfrm>
              <a:off x="860517" y="2667837"/>
              <a:ext cx="4134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75</a:t>
              </a:r>
              <a:endParaRPr/>
            </a:p>
          </p:txBody>
        </p:sp>
        <p:sp>
          <p:nvSpPr>
            <p:cNvPr id="485" name="Google Shape;485;p48"/>
            <p:cNvSpPr txBox="1"/>
            <p:nvPr/>
          </p:nvSpPr>
          <p:spPr>
            <a:xfrm>
              <a:off x="860518" y="2349553"/>
              <a:ext cx="4319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125</a:t>
              </a:r>
              <a:endParaRPr/>
            </a:p>
          </p:txBody>
        </p:sp>
        <p:sp>
          <p:nvSpPr>
            <p:cNvPr id="486" name="Google Shape;486;p48"/>
            <p:cNvSpPr txBox="1"/>
            <p:nvPr/>
          </p:nvSpPr>
          <p:spPr>
            <a:xfrm>
              <a:off x="2528197" y="2839804"/>
              <a:ext cx="340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/>
            </a:p>
          </p:txBody>
        </p:sp>
        <p:sp>
          <p:nvSpPr>
            <p:cNvPr id="487" name="Google Shape;487;p48"/>
            <p:cNvSpPr txBox="1"/>
            <p:nvPr/>
          </p:nvSpPr>
          <p:spPr>
            <a:xfrm>
              <a:off x="1427479" y="3469889"/>
              <a:ext cx="47516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sp>
          <p:nvSpPr>
            <p:cNvPr id="488" name="Google Shape;488;p48"/>
            <p:cNvSpPr txBox="1"/>
            <p:nvPr/>
          </p:nvSpPr>
          <p:spPr>
            <a:xfrm>
              <a:off x="2005777" y="2558574"/>
              <a:ext cx="47516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125</a:t>
              </a:r>
              <a:endParaRPr/>
            </a:p>
          </p:txBody>
        </p:sp>
        <p:sp>
          <p:nvSpPr>
            <p:cNvPr id="489" name="Google Shape;489;p48"/>
            <p:cNvSpPr txBox="1"/>
            <p:nvPr/>
          </p:nvSpPr>
          <p:spPr>
            <a:xfrm>
              <a:off x="2274908" y="1772772"/>
              <a:ext cx="340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75</a:t>
              </a:r>
              <a:endParaRPr/>
            </a:p>
          </p:txBody>
        </p:sp>
      </p:grpSp>
      <p:sp>
        <p:nvSpPr>
          <p:cNvPr id="490" name="Google Shape;490;p48"/>
          <p:cNvSpPr txBox="1"/>
          <p:nvPr/>
        </p:nvSpPr>
        <p:spPr>
          <a:xfrm>
            <a:off x="3584042" y="4203491"/>
            <a:ext cx="530763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 4) (1 2) (1 3)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 4 5) (1 2) (1 3)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C(1-4-5) = 100 + 150 =150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Expanded :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Generated : 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Queue Length : 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8"/>
          <p:cNvSpPr/>
          <p:nvPr/>
        </p:nvSpPr>
        <p:spPr>
          <a:xfrm>
            <a:off x="5586509" y="1851886"/>
            <a:ext cx="304800" cy="381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92" name="Google Shape;492;p48"/>
          <p:cNvSpPr/>
          <p:nvPr/>
        </p:nvSpPr>
        <p:spPr>
          <a:xfrm>
            <a:off x="4931901" y="2537284"/>
            <a:ext cx="304800" cy="381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93" name="Google Shape;493;p48"/>
          <p:cNvSpPr/>
          <p:nvPr/>
        </p:nvSpPr>
        <p:spPr>
          <a:xfrm>
            <a:off x="5586509" y="2537284"/>
            <a:ext cx="304800" cy="381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94" name="Google Shape;494;p48"/>
          <p:cNvSpPr/>
          <p:nvPr/>
        </p:nvSpPr>
        <p:spPr>
          <a:xfrm>
            <a:off x="6266214" y="2537284"/>
            <a:ext cx="304800" cy="381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495" name="Google Shape;495;p48"/>
          <p:cNvCxnSpPr>
            <a:stCxn id="491" idx="2"/>
            <a:endCxn id="492" idx="7"/>
          </p:cNvCxnSpPr>
          <p:nvPr/>
        </p:nvCxnSpPr>
        <p:spPr>
          <a:xfrm flipH="1">
            <a:off x="5192009" y="2042386"/>
            <a:ext cx="394500" cy="550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6" name="Google Shape;496;p48"/>
          <p:cNvCxnSpPr>
            <a:stCxn id="491" idx="4"/>
            <a:endCxn id="493" idx="0"/>
          </p:cNvCxnSpPr>
          <p:nvPr/>
        </p:nvCxnSpPr>
        <p:spPr>
          <a:xfrm>
            <a:off x="5738909" y="2232886"/>
            <a:ext cx="0" cy="304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7" name="Google Shape;497;p48"/>
          <p:cNvCxnSpPr>
            <a:stCxn id="491" idx="6"/>
            <a:endCxn id="494" idx="1"/>
          </p:cNvCxnSpPr>
          <p:nvPr/>
        </p:nvCxnSpPr>
        <p:spPr>
          <a:xfrm>
            <a:off x="5891309" y="2042386"/>
            <a:ext cx="419400" cy="550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98" name="Google Shape;498;p48"/>
          <p:cNvSpPr/>
          <p:nvPr/>
        </p:nvSpPr>
        <p:spPr>
          <a:xfrm>
            <a:off x="6638271" y="3243488"/>
            <a:ext cx="246163" cy="404167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499" name="Google Shape;499;p48"/>
          <p:cNvCxnSpPr>
            <a:stCxn id="494" idx="5"/>
            <a:endCxn id="498" idx="0"/>
          </p:cNvCxnSpPr>
          <p:nvPr/>
        </p:nvCxnSpPr>
        <p:spPr>
          <a:xfrm>
            <a:off x="6526377" y="2862488"/>
            <a:ext cx="234900" cy="381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00" name="Google Shape;500;p48"/>
          <p:cNvSpPr txBox="1"/>
          <p:nvPr/>
        </p:nvSpPr>
        <p:spPr>
          <a:xfrm>
            <a:off x="6600152" y="3690159"/>
            <a:ext cx="3407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01" name="Google Shape;501;p48"/>
          <p:cNvSpPr txBox="1"/>
          <p:nvPr/>
        </p:nvSpPr>
        <p:spPr>
          <a:xfrm>
            <a:off x="4018108" y="2473959"/>
            <a:ext cx="96941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70+120 = 190</a:t>
            </a:r>
            <a:endParaRPr/>
          </a:p>
        </p:txBody>
      </p:sp>
      <p:sp>
        <p:nvSpPr>
          <p:cNvPr id="502" name="Google Shape;502;p48"/>
          <p:cNvSpPr txBox="1"/>
          <p:nvPr/>
        </p:nvSpPr>
        <p:spPr>
          <a:xfrm>
            <a:off x="5354719" y="2907177"/>
            <a:ext cx="101130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125+70 = 195</a:t>
            </a:r>
            <a:endParaRPr/>
          </a:p>
        </p:txBody>
      </p:sp>
      <p:sp>
        <p:nvSpPr>
          <p:cNvPr id="503" name="Google Shape;503;p48"/>
          <p:cNvSpPr txBox="1"/>
          <p:nvPr/>
        </p:nvSpPr>
        <p:spPr>
          <a:xfrm>
            <a:off x="6817143" y="3579531"/>
            <a:ext cx="13539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100+ 50 + 0 = 150</a:t>
            </a:r>
            <a:endParaRPr/>
          </a:p>
        </p:txBody>
      </p:sp>
      <p:sp>
        <p:nvSpPr>
          <p:cNvPr id="504" name="Google Shape;504;p48"/>
          <p:cNvSpPr txBox="1"/>
          <p:nvPr/>
        </p:nvSpPr>
        <p:spPr>
          <a:xfrm>
            <a:off x="6678776" y="2684847"/>
            <a:ext cx="109749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100+40 = 140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9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0" name="Google Shape;510;p49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Optimality of A*</a:t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Expands the node which lies in the closest path (estimated cheapest path) to the goal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Evaluation function </a:t>
            </a:r>
            <a:r>
              <a:rPr lang="en-IN" sz="1800" b="1">
                <a:latin typeface="Calibri"/>
                <a:ea typeface="Calibri"/>
                <a:cs typeface="Calibri"/>
                <a:sym typeface="Calibri"/>
              </a:rPr>
              <a:t>f(n) = g(n) + h(n)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900113" lvl="0" indent="-17938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g(n) – the cost to reach the node</a:t>
            </a:r>
            <a:endParaRPr/>
          </a:p>
          <a:p>
            <a:pPr marL="900113" lvl="0" indent="-17938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h(n) – the expected cost to go from node to goal</a:t>
            </a:r>
            <a:endParaRPr/>
          </a:p>
          <a:p>
            <a:pPr marL="900113" lvl="0" indent="-17938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f(n) – estimated cost of cheapest path through node n</a:t>
            </a:r>
            <a:endParaRPr/>
          </a:p>
          <a:p>
            <a:pPr marL="900113" lvl="0" indent="-17938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00113" lvl="0" indent="-17938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63525" lvl="0" indent="-1793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 heuristic is admissible or optimistic if , </a:t>
            </a:r>
            <a:r>
              <a:rPr lang="en-IN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 ≤ h(n) ≤ h*(n)</a:t>
            </a: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where h*(n) is the actual cost to reach the goal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00113" lvl="0" indent="-17938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5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IN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A*  Search</a:t>
            </a:r>
            <a:endParaRPr/>
          </a:p>
          <a:p>
            <a:pPr marL="0" lvl="0" indent="0" algn="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2000"/>
              <a:buNone/>
            </a:pPr>
            <a:r>
              <a:rPr lang="en-IN" sz="2000">
                <a:solidFill>
                  <a:srgbClr val="996600"/>
                </a:solidFill>
                <a:latin typeface="Calibri"/>
                <a:ea typeface="Calibri"/>
                <a:cs typeface="Calibri"/>
                <a:sym typeface="Calibri"/>
              </a:rPr>
              <a:t>Test for Admissibility</a:t>
            </a:r>
            <a:endParaRPr sz="2000">
              <a:solidFill>
                <a:srgbClr val="99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1"/>
          <p:cNvSpPr txBox="1">
            <a:spLocks noGrp="1"/>
          </p:cNvSpPr>
          <p:nvPr>
            <p:ph type="body" idx="1"/>
          </p:nvPr>
        </p:nvSpPr>
        <p:spPr>
          <a:xfrm>
            <a:off x="304800" y="1888285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92" t="-80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IN"/>
              <a:t> </a:t>
            </a:r>
            <a:endParaRPr/>
          </a:p>
        </p:txBody>
      </p:sp>
      <p:sp>
        <p:nvSpPr>
          <p:cNvPr id="522" name="Google Shape;522;p5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IN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A* Search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3" name="Google Shape;523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45618" y="1239980"/>
            <a:ext cx="3932129" cy="1134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"/>
          <p:cNvSpPr txBox="1">
            <a:spLocks noGrp="1"/>
          </p:cNvSpPr>
          <p:nvPr>
            <p:ph type="title" idx="4294967295"/>
          </p:nvPr>
        </p:nvSpPr>
        <p:spPr>
          <a:xfrm>
            <a:off x="254876" y="819070"/>
            <a:ext cx="59447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and Computational Intelligence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"/>
          <p:cNvSpPr txBox="1"/>
          <p:nvPr/>
        </p:nvSpPr>
        <p:spPr>
          <a:xfrm>
            <a:off x="254876" y="2483529"/>
            <a:ext cx="8699938" cy="4733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575" rIns="0" bIns="0" anchor="t" anchorCtr="0">
            <a:spAutoFit/>
          </a:bodyPr>
          <a:lstStyle/>
          <a:p>
            <a:pPr marL="306030" marR="29324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 content for these slides may have been obtained from prescribed books and various other  source on the Internet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30" marR="0" lvl="0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hereby acknowledge all the contributors for their material and inputs and gratefully acknowledge people others who made their course materials freely available online.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30" marR="0" lvl="0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.I have provided source information wherever necessary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6506" marR="0" lvl="0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IN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is not a full fledged reading materials. Students are requested to refer to the textbook w.r.t detailed content of the presentation deck that is expected to be shared over e-learning portal - taxilla.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6506" marR="0" lvl="0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IN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 have added and modified the content to suit the requirements of the class dynamics &amp; live session’s lecture delivery flow for presentation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468" marR="0" lvl="0" indent="-1714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IN"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Slide Source / Preparation / Review: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IN" sz="16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 BITS Pilani WILP</a:t>
            </a:r>
            <a:r>
              <a:rPr lang="en-IN"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IN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Prof.Raja vadhana, Prof. Indumathi, Prof.Sangeetha</a:t>
            </a: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IN" sz="16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 BITS Oncampus &amp; External :</a:t>
            </a:r>
            <a:r>
              <a:rPr lang="en-IN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Mr.Santosh GSK </a:t>
            </a: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468" marR="0" lvl="0" indent="-1714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"/>
          <p:cNvSpPr txBox="1"/>
          <p:nvPr/>
        </p:nvSpPr>
        <p:spPr>
          <a:xfrm>
            <a:off x="3085278" y="1396330"/>
            <a:ext cx="3804253" cy="284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550" rIns="0" bIns="0" anchor="t" anchorCtr="0">
            <a:spAutoFit/>
          </a:bodyPr>
          <a:lstStyle/>
          <a:p>
            <a:pPr marL="6306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Disclaimer and Acknowledgement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3010" y="1680970"/>
            <a:ext cx="812314" cy="652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52"/>
          <p:cNvGrpSpPr/>
          <p:nvPr/>
        </p:nvGrpSpPr>
        <p:grpSpPr>
          <a:xfrm>
            <a:off x="2084832" y="6550152"/>
            <a:ext cx="7059676" cy="48895"/>
            <a:chOff x="2084832" y="6550152"/>
            <a:chExt cx="7059676" cy="48895"/>
          </a:xfrm>
        </p:grpSpPr>
        <p:sp>
          <p:nvSpPr>
            <p:cNvPr id="529" name="Google Shape;529;p52"/>
            <p:cNvSpPr/>
            <p:nvPr/>
          </p:nvSpPr>
          <p:spPr>
            <a:xfrm>
              <a:off x="4629911" y="6550152"/>
              <a:ext cx="2329180" cy="48895"/>
            </a:xfrm>
            <a:custGeom>
              <a:avLst/>
              <a:gdLst/>
              <a:ahLst/>
              <a:cxnLst/>
              <a:rect l="l" t="t" r="r" b="b"/>
              <a:pathLst>
                <a:path w="2329179" h="48895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328672" y="48768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2"/>
            <p:cNvSpPr/>
            <p:nvPr/>
          </p:nvSpPr>
          <p:spPr>
            <a:xfrm>
              <a:off x="6909816" y="6550152"/>
              <a:ext cx="2234565" cy="45720"/>
            </a:xfrm>
            <a:custGeom>
              <a:avLst/>
              <a:gdLst/>
              <a:ahLst/>
              <a:cxnLst/>
              <a:rect l="l" t="t" r="r" b="b"/>
              <a:pathLst>
                <a:path w="2234565" h="45720" extrusionOk="0">
                  <a:moveTo>
                    <a:pt x="223418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34183" y="45720"/>
                  </a:lnTo>
                  <a:lnTo>
                    <a:pt x="2234183" y="0"/>
                  </a:lnTo>
                  <a:close/>
                </a:path>
              </a:pathLst>
            </a:custGeom>
            <a:solidFill>
              <a:srgbClr val="E2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2"/>
            <p:cNvSpPr/>
            <p:nvPr/>
          </p:nvSpPr>
          <p:spPr>
            <a:xfrm>
              <a:off x="2084832" y="6550152"/>
              <a:ext cx="2581910" cy="48895"/>
            </a:xfrm>
            <a:custGeom>
              <a:avLst/>
              <a:gdLst/>
              <a:ahLst/>
              <a:cxnLst/>
              <a:rect l="l" t="t" r="r" b="b"/>
              <a:pathLst>
                <a:path w="2581910" h="48895" extrusionOk="0">
                  <a:moveTo>
                    <a:pt x="2581656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581656" y="48768"/>
                  </a:lnTo>
                  <a:lnTo>
                    <a:pt x="2581656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2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2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2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35" name="Google Shape;535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4559" cy="6918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52"/>
          <p:cNvGrpSpPr/>
          <p:nvPr/>
        </p:nvGrpSpPr>
        <p:grpSpPr>
          <a:xfrm>
            <a:off x="0" y="1295400"/>
            <a:ext cx="7010908" cy="45720"/>
            <a:chOff x="0" y="1295400"/>
            <a:chExt cx="7010908" cy="45720"/>
          </a:xfrm>
        </p:grpSpPr>
        <p:sp>
          <p:nvSpPr>
            <p:cNvPr id="537" name="Google Shape;537;p52"/>
            <p:cNvSpPr/>
            <p:nvPr/>
          </p:nvSpPr>
          <p:spPr>
            <a:xfrm>
              <a:off x="2362200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2"/>
            <p:cNvSpPr/>
            <p:nvPr/>
          </p:nvSpPr>
          <p:spPr>
            <a:xfrm>
              <a:off x="0" y="12954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2"/>
            <p:cNvSpPr/>
            <p:nvPr/>
          </p:nvSpPr>
          <p:spPr>
            <a:xfrm>
              <a:off x="4681728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540" name="Google Shape;540;p52"/>
          <p:cNvGraphicFramePr/>
          <p:nvPr/>
        </p:nvGraphicFramePr>
        <p:xfrm>
          <a:off x="588772" y="3154681"/>
          <a:ext cx="8477375" cy="3395450"/>
        </p:xfrm>
        <a:graphic>
          <a:graphicData uri="http://schemas.openxmlformats.org/drawingml/2006/table">
            <a:tbl>
              <a:tblPr firstRow="1" bandRow="1">
                <a:noFill/>
                <a:tableStyleId>{30B2C770-771B-4ECE-8CEC-9F91D851068A}</a:tableStyleId>
              </a:tblPr>
              <a:tblGrid>
                <a:gridCol w="20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79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9580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h(n)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Admissible?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h(n) &lt;= h*(n)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Consistent?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933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 every arc (i,j):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144780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h(i) &lt;= g(i,j) + h(j)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92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49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92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92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2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95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0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0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0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0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0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62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41" name="Google Shape;541;p52"/>
          <p:cNvSpPr txBox="1">
            <a:spLocks noGrp="1"/>
          </p:cNvSpPr>
          <p:nvPr>
            <p:ph type="title"/>
          </p:nvPr>
        </p:nvSpPr>
        <p:spPr>
          <a:xfrm>
            <a:off x="359765" y="283540"/>
            <a:ext cx="1125855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lang="en-IN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A* Search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52"/>
          <p:cNvSpPr txBox="1"/>
          <p:nvPr/>
        </p:nvSpPr>
        <p:spPr>
          <a:xfrm>
            <a:off x="2137410" y="793242"/>
            <a:ext cx="4417695" cy="32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rgbClr val="996600"/>
                </a:solidFill>
                <a:latin typeface="Calibri"/>
                <a:ea typeface="Calibri"/>
                <a:cs typeface="Calibri"/>
                <a:sym typeface="Calibri"/>
              </a:rPr>
              <a:t>Is theheuristicdesigned leads to optimalsolution?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3" name="Google Shape;543;p52"/>
          <p:cNvGrpSpPr/>
          <p:nvPr/>
        </p:nvGrpSpPr>
        <p:grpSpPr>
          <a:xfrm>
            <a:off x="106475" y="805625"/>
            <a:ext cx="2438400" cy="2201545"/>
            <a:chOff x="152399" y="1447800"/>
            <a:chExt cx="2438400" cy="2201545"/>
          </a:xfrm>
        </p:grpSpPr>
        <p:grpSp>
          <p:nvGrpSpPr>
            <p:cNvPr id="544" name="Google Shape;544;p52"/>
            <p:cNvGrpSpPr/>
            <p:nvPr/>
          </p:nvGrpSpPr>
          <p:grpSpPr>
            <a:xfrm>
              <a:off x="1075944" y="1447800"/>
              <a:ext cx="304800" cy="381000"/>
              <a:chOff x="1075944" y="1447800"/>
              <a:chExt cx="304800" cy="381000"/>
            </a:xfrm>
          </p:grpSpPr>
          <p:sp>
            <p:nvSpPr>
              <p:cNvPr id="545" name="Google Shape;545;p52"/>
              <p:cNvSpPr/>
              <p:nvPr/>
            </p:nvSpPr>
            <p:spPr>
              <a:xfrm>
                <a:off x="1075944" y="1447800"/>
                <a:ext cx="3048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81000" extrusionOk="0">
                    <a:moveTo>
                      <a:pt x="152400" y="0"/>
                    </a:moveTo>
                    <a:lnTo>
                      <a:pt x="111887" y="6808"/>
                    </a:lnTo>
                    <a:lnTo>
                      <a:pt x="75483" y="26020"/>
                    </a:lnTo>
                    <a:lnTo>
                      <a:pt x="44638" y="55816"/>
                    </a:lnTo>
                    <a:lnTo>
                      <a:pt x="20808" y="94375"/>
                    </a:lnTo>
                    <a:lnTo>
                      <a:pt x="5444" y="139876"/>
                    </a:lnTo>
                    <a:lnTo>
                      <a:pt x="0" y="190500"/>
                    </a:lnTo>
                    <a:lnTo>
                      <a:pt x="5444" y="241123"/>
                    </a:lnTo>
                    <a:lnTo>
                      <a:pt x="20808" y="286624"/>
                    </a:lnTo>
                    <a:lnTo>
                      <a:pt x="44638" y="325183"/>
                    </a:lnTo>
                    <a:lnTo>
                      <a:pt x="75483" y="354979"/>
                    </a:lnTo>
                    <a:lnTo>
                      <a:pt x="111887" y="374191"/>
                    </a:lnTo>
                    <a:lnTo>
                      <a:pt x="152400" y="381000"/>
                    </a:lnTo>
                    <a:lnTo>
                      <a:pt x="192925" y="374191"/>
                    </a:lnTo>
                    <a:lnTo>
                      <a:pt x="229333" y="354979"/>
                    </a:lnTo>
                    <a:lnTo>
                      <a:pt x="260175" y="325183"/>
                    </a:lnTo>
                    <a:lnTo>
                      <a:pt x="284000" y="286624"/>
                    </a:lnTo>
                    <a:lnTo>
                      <a:pt x="299358" y="241123"/>
                    </a:lnTo>
                    <a:lnTo>
                      <a:pt x="304800" y="190500"/>
                    </a:lnTo>
                    <a:lnTo>
                      <a:pt x="299358" y="139876"/>
                    </a:lnTo>
                    <a:lnTo>
                      <a:pt x="284000" y="94375"/>
                    </a:lnTo>
                    <a:lnTo>
                      <a:pt x="260175" y="55816"/>
                    </a:lnTo>
                    <a:lnTo>
                      <a:pt x="229333" y="26020"/>
                    </a:lnTo>
                    <a:lnTo>
                      <a:pt x="192925" y="6808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4F81BC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52"/>
              <p:cNvSpPr/>
              <p:nvPr/>
            </p:nvSpPr>
            <p:spPr>
              <a:xfrm>
                <a:off x="1075944" y="1447800"/>
                <a:ext cx="3048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81000" extrusionOk="0">
                    <a:moveTo>
                      <a:pt x="0" y="190500"/>
                    </a:moveTo>
                    <a:lnTo>
                      <a:pt x="5444" y="139876"/>
                    </a:lnTo>
                    <a:lnTo>
                      <a:pt x="20808" y="94375"/>
                    </a:lnTo>
                    <a:lnTo>
                      <a:pt x="44638" y="55816"/>
                    </a:lnTo>
                    <a:lnTo>
                      <a:pt x="75483" y="26020"/>
                    </a:lnTo>
                    <a:lnTo>
                      <a:pt x="111887" y="6808"/>
                    </a:lnTo>
                    <a:lnTo>
                      <a:pt x="152400" y="0"/>
                    </a:lnTo>
                    <a:lnTo>
                      <a:pt x="192925" y="6808"/>
                    </a:lnTo>
                    <a:lnTo>
                      <a:pt x="229333" y="26020"/>
                    </a:lnTo>
                    <a:lnTo>
                      <a:pt x="260175" y="55816"/>
                    </a:lnTo>
                    <a:lnTo>
                      <a:pt x="284000" y="94375"/>
                    </a:lnTo>
                    <a:lnTo>
                      <a:pt x="299358" y="139876"/>
                    </a:lnTo>
                    <a:lnTo>
                      <a:pt x="304800" y="190500"/>
                    </a:lnTo>
                    <a:lnTo>
                      <a:pt x="299358" y="241123"/>
                    </a:lnTo>
                    <a:lnTo>
                      <a:pt x="284000" y="286624"/>
                    </a:lnTo>
                    <a:lnTo>
                      <a:pt x="260175" y="325183"/>
                    </a:lnTo>
                    <a:lnTo>
                      <a:pt x="229333" y="354979"/>
                    </a:lnTo>
                    <a:lnTo>
                      <a:pt x="192925" y="374191"/>
                    </a:lnTo>
                    <a:lnTo>
                      <a:pt x="152400" y="381000"/>
                    </a:lnTo>
                    <a:lnTo>
                      <a:pt x="111887" y="374191"/>
                    </a:lnTo>
                    <a:lnTo>
                      <a:pt x="75483" y="354979"/>
                    </a:lnTo>
                    <a:lnTo>
                      <a:pt x="44638" y="325183"/>
                    </a:lnTo>
                    <a:lnTo>
                      <a:pt x="20808" y="286624"/>
                    </a:lnTo>
                    <a:lnTo>
                      <a:pt x="5444" y="241123"/>
                    </a:lnTo>
                    <a:lnTo>
                      <a:pt x="0" y="190500"/>
                    </a:lnTo>
                    <a:close/>
                  </a:path>
                </a:pathLst>
              </a:custGeom>
              <a:noFill/>
              <a:ln w="24375" cap="flat" cmpd="sng">
                <a:solidFill>
                  <a:srgbClr val="385D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7" name="Google Shape;547;p52"/>
            <p:cNvSpPr txBox="1"/>
            <p:nvPr/>
          </p:nvSpPr>
          <p:spPr>
            <a:xfrm>
              <a:off x="1171752" y="1510664"/>
              <a:ext cx="115570" cy="238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4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8" name="Google Shape;548;p52"/>
            <p:cNvGrpSpPr/>
            <p:nvPr/>
          </p:nvGrpSpPr>
          <p:grpSpPr>
            <a:xfrm>
              <a:off x="152399" y="2325624"/>
              <a:ext cx="304800" cy="381000"/>
              <a:chOff x="152399" y="2325624"/>
              <a:chExt cx="304800" cy="381000"/>
            </a:xfrm>
          </p:grpSpPr>
          <p:sp>
            <p:nvSpPr>
              <p:cNvPr id="549" name="Google Shape;549;p52"/>
              <p:cNvSpPr/>
              <p:nvPr/>
            </p:nvSpPr>
            <p:spPr>
              <a:xfrm>
                <a:off x="152399" y="2325624"/>
                <a:ext cx="3048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81000" extrusionOk="0">
                    <a:moveTo>
                      <a:pt x="152400" y="0"/>
                    </a:moveTo>
                    <a:lnTo>
                      <a:pt x="111887" y="6808"/>
                    </a:lnTo>
                    <a:lnTo>
                      <a:pt x="75483" y="26020"/>
                    </a:lnTo>
                    <a:lnTo>
                      <a:pt x="44638" y="55816"/>
                    </a:lnTo>
                    <a:lnTo>
                      <a:pt x="20808" y="94375"/>
                    </a:lnTo>
                    <a:lnTo>
                      <a:pt x="5444" y="139876"/>
                    </a:lnTo>
                    <a:lnTo>
                      <a:pt x="0" y="190500"/>
                    </a:lnTo>
                    <a:lnTo>
                      <a:pt x="5444" y="241123"/>
                    </a:lnTo>
                    <a:lnTo>
                      <a:pt x="20808" y="286624"/>
                    </a:lnTo>
                    <a:lnTo>
                      <a:pt x="44638" y="325183"/>
                    </a:lnTo>
                    <a:lnTo>
                      <a:pt x="75483" y="354979"/>
                    </a:lnTo>
                    <a:lnTo>
                      <a:pt x="111887" y="374191"/>
                    </a:lnTo>
                    <a:lnTo>
                      <a:pt x="152400" y="381000"/>
                    </a:lnTo>
                    <a:lnTo>
                      <a:pt x="192912" y="374191"/>
                    </a:lnTo>
                    <a:lnTo>
                      <a:pt x="229316" y="354979"/>
                    </a:lnTo>
                    <a:lnTo>
                      <a:pt x="260161" y="325183"/>
                    </a:lnTo>
                    <a:lnTo>
                      <a:pt x="283991" y="286624"/>
                    </a:lnTo>
                    <a:lnTo>
                      <a:pt x="299355" y="241123"/>
                    </a:lnTo>
                    <a:lnTo>
                      <a:pt x="304800" y="190500"/>
                    </a:lnTo>
                    <a:lnTo>
                      <a:pt x="299355" y="139876"/>
                    </a:lnTo>
                    <a:lnTo>
                      <a:pt x="283991" y="94375"/>
                    </a:lnTo>
                    <a:lnTo>
                      <a:pt x="260161" y="55816"/>
                    </a:lnTo>
                    <a:lnTo>
                      <a:pt x="229316" y="26020"/>
                    </a:lnTo>
                    <a:lnTo>
                      <a:pt x="192912" y="6808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4F81BC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52"/>
              <p:cNvSpPr/>
              <p:nvPr/>
            </p:nvSpPr>
            <p:spPr>
              <a:xfrm>
                <a:off x="152399" y="2325624"/>
                <a:ext cx="3048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81000" extrusionOk="0">
                    <a:moveTo>
                      <a:pt x="0" y="190500"/>
                    </a:moveTo>
                    <a:lnTo>
                      <a:pt x="5444" y="139876"/>
                    </a:lnTo>
                    <a:lnTo>
                      <a:pt x="20808" y="94375"/>
                    </a:lnTo>
                    <a:lnTo>
                      <a:pt x="44638" y="55816"/>
                    </a:lnTo>
                    <a:lnTo>
                      <a:pt x="75483" y="26020"/>
                    </a:lnTo>
                    <a:lnTo>
                      <a:pt x="111887" y="6808"/>
                    </a:lnTo>
                    <a:lnTo>
                      <a:pt x="152400" y="0"/>
                    </a:lnTo>
                    <a:lnTo>
                      <a:pt x="192912" y="6808"/>
                    </a:lnTo>
                    <a:lnTo>
                      <a:pt x="229316" y="26020"/>
                    </a:lnTo>
                    <a:lnTo>
                      <a:pt x="260161" y="55816"/>
                    </a:lnTo>
                    <a:lnTo>
                      <a:pt x="283991" y="94375"/>
                    </a:lnTo>
                    <a:lnTo>
                      <a:pt x="299355" y="139876"/>
                    </a:lnTo>
                    <a:lnTo>
                      <a:pt x="304800" y="190500"/>
                    </a:lnTo>
                    <a:lnTo>
                      <a:pt x="299355" y="241123"/>
                    </a:lnTo>
                    <a:lnTo>
                      <a:pt x="283991" y="286624"/>
                    </a:lnTo>
                    <a:lnTo>
                      <a:pt x="260161" y="325183"/>
                    </a:lnTo>
                    <a:lnTo>
                      <a:pt x="229316" y="354979"/>
                    </a:lnTo>
                    <a:lnTo>
                      <a:pt x="192912" y="374191"/>
                    </a:lnTo>
                    <a:lnTo>
                      <a:pt x="152400" y="381000"/>
                    </a:lnTo>
                    <a:lnTo>
                      <a:pt x="111887" y="374191"/>
                    </a:lnTo>
                    <a:lnTo>
                      <a:pt x="75483" y="354979"/>
                    </a:lnTo>
                    <a:lnTo>
                      <a:pt x="44638" y="325183"/>
                    </a:lnTo>
                    <a:lnTo>
                      <a:pt x="20808" y="286624"/>
                    </a:lnTo>
                    <a:lnTo>
                      <a:pt x="5444" y="241123"/>
                    </a:lnTo>
                    <a:lnTo>
                      <a:pt x="0" y="190500"/>
                    </a:lnTo>
                    <a:close/>
                  </a:path>
                </a:pathLst>
              </a:custGeom>
              <a:noFill/>
              <a:ln w="24375" cap="flat" cmpd="sng">
                <a:solidFill>
                  <a:srgbClr val="385D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1" name="Google Shape;551;p52"/>
            <p:cNvSpPr txBox="1"/>
            <p:nvPr/>
          </p:nvSpPr>
          <p:spPr>
            <a:xfrm>
              <a:off x="246989" y="2389124"/>
              <a:ext cx="115570" cy="238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4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52"/>
            <p:cNvGrpSpPr/>
            <p:nvPr/>
          </p:nvGrpSpPr>
          <p:grpSpPr>
            <a:xfrm>
              <a:off x="777239" y="3212592"/>
              <a:ext cx="304800" cy="381000"/>
              <a:chOff x="777239" y="3212592"/>
              <a:chExt cx="304800" cy="381000"/>
            </a:xfrm>
          </p:grpSpPr>
          <p:sp>
            <p:nvSpPr>
              <p:cNvPr id="553" name="Google Shape;553;p52"/>
              <p:cNvSpPr/>
              <p:nvPr/>
            </p:nvSpPr>
            <p:spPr>
              <a:xfrm>
                <a:off x="777239" y="3212592"/>
                <a:ext cx="3048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81000" extrusionOk="0">
                    <a:moveTo>
                      <a:pt x="152400" y="0"/>
                    </a:moveTo>
                    <a:lnTo>
                      <a:pt x="111887" y="6808"/>
                    </a:lnTo>
                    <a:lnTo>
                      <a:pt x="75483" y="26020"/>
                    </a:lnTo>
                    <a:lnTo>
                      <a:pt x="44638" y="55816"/>
                    </a:lnTo>
                    <a:lnTo>
                      <a:pt x="20808" y="94375"/>
                    </a:lnTo>
                    <a:lnTo>
                      <a:pt x="5444" y="139876"/>
                    </a:lnTo>
                    <a:lnTo>
                      <a:pt x="0" y="190500"/>
                    </a:lnTo>
                    <a:lnTo>
                      <a:pt x="5444" y="241123"/>
                    </a:lnTo>
                    <a:lnTo>
                      <a:pt x="20808" y="286624"/>
                    </a:lnTo>
                    <a:lnTo>
                      <a:pt x="44638" y="325183"/>
                    </a:lnTo>
                    <a:lnTo>
                      <a:pt x="75483" y="354979"/>
                    </a:lnTo>
                    <a:lnTo>
                      <a:pt x="111887" y="374191"/>
                    </a:lnTo>
                    <a:lnTo>
                      <a:pt x="152400" y="381000"/>
                    </a:lnTo>
                    <a:lnTo>
                      <a:pt x="192912" y="374191"/>
                    </a:lnTo>
                    <a:lnTo>
                      <a:pt x="229316" y="354979"/>
                    </a:lnTo>
                    <a:lnTo>
                      <a:pt x="260161" y="325183"/>
                    </a:lnTo>
                    <a:lnTo>
                      <a:pt x="283991" y="286624"/>
                    </a:lnTo>
                    <a:lnTo>
                      <a:pt x="299355" y="241123"/>
                    </a:lnTo>
                    <a:lnTo>
                      <a:pt x="304800" y="190500"/>
                    </a:lnTo>
                    <a:lnTo>
                      <a:pt x="299355" y="139876"/>
                    </a:lnTo>
                    <a:lnTo>
                      <a:pt x="283991" y="94375"/>
                    </a:lnTo>
                    <a:lnTo>
                      <a:pt x="260161" y="55816"/>
                    </a:lnTo>
                    <a:lnTo>
                      <a:pt x="229316" y="26020"/>
                    </a:lnTo>
                    <a:lnTo>
                      <a:pt x="192912" y="6808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4F81BC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52"/>
              <p:cNvSpPr/>
              <p:nvPr/>
            </p:nvSpPr>
            <p:spPr>
              <a:xfrm>
                <a:off x="777239" y="3212592"/>
                <a:ext cx="3048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81000" extrusionOk="0">
                    <a:moveTo>
                      <a:pt x="0" y="190500"/>
                    </a:moveTo>
                    <a:lnTo>
                      <a:pt x="5444" y="139876"/>
                    </a:lnTo>
                    <a:lnTo>
                      <a:pt x="20808" y="94375"/>
                    </a:lnTo>
                    <a:lnTo>
                      <a:pt x="44638" y="55816"/>
                    </a:lnTo>
                    <a:lnTo>
                      <a:pt x="75483" y="26020"/>
                    </a:lnTo>
                    <a:lnTo>
                      <a:pt x="111887" y="6808"/>
                    </a:lnTo>
                    <a:lnTo>
                      <a:pt x="152400" y="0"/>
                    </a:lnTo>
                    <a:lnTo>
                      <a:pt x="192912" y="6808"/>
                    </a:lnTo>
                    <a:lnTo>
                      <a:pt x="229316" y="26020"/>
                    </a:lnTo>
                    <a:lnTo>
                      <a:pt x="260161" y="55816"/>
                    </a:lnTo>
                    <a:lnTo>
                      <a:pt x="283991" y="94375"/>
                    </a:lnTo>
                    <a:lnTo>
                      <a:pt x="299355" y="139876"/>
                    </a:lnTo>
                    <a:lnTo>
                      <a:pt x="304800" y="190500"/>
                    </a:lnTo>
                    <a:lnTo>
                      <a:pt x="299355" y="241123"/>
                    </a:lnTo>
                    <a:lnTo>
                      <a:pt x="283991" y="286624"/>
                    </a:lnTo>
                    <a:lnTo>
                      <a:pt x="260161" y="325183"/>
                    </a:lnTo>
                    <a:lnTo>
                      <a:pt x="229316" y="354979"/>
                    </a:lnTo>
                    <a:lnTo>
                      <a:pt x="192912" y="374191"/>
                    </a:lnTo>
                    <a:lnTo>
                      <a:pt x="152400" y="381000"/>
                    </a:lnTo>
                    <a:lnTo>
                      <a:pt x="111887" y="374191"/>
                    </a:lnTo>
                    <a:lnTo>
                      <a:pt x="75483" y="354979"/>
                    </a:lnTo>
                    <a:lnTo>
                      <a:pt x="44638" y="325183"/>
                    </a:lnTo>
                    <a:lnTo>
                      <a:pt x="20808" y="286624"/>
                    </a:lnTo>
                    <a:lnTo>
                      <a:pt x="5444" y="241123"/>
                    </a:lnTo>
                    <a:lnTo>
                      <a:pt x="0" y="190500"/>
                    </a:lnTo>
                    <a:close/>
                  </a:path>
                </a:pathLst>
              </a:custGeom>
              <a:noFill/>
              <a:ln w="24375" cap="flat" cmpd="sng">
                <a:solidFill>
                  <a:srgbClr val="385D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5" name="Google Shape;555;p52"/>
            <p:cNvSpPr txBox="1"/>
            <p:nvPr/>
          </p:nvSpPr>
          <p:spPr>
            <a:xfrm>
              <a:off x="870610" y="3276980"/>
              <a:ext cx="115570" cy="238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4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6" name="Google Shape;556;p52"/>
            <p:cNvGrpSpPr/>
            <p:nvPr/>
          </p:nvGrpSpPr>
          <p:grpSpPr>
            <a:xfrm>
              <a:off x="1981199" y="3154680"/>
              <a:ext cx="304800" cy="381000"/>
              <a:chOff x="1981199" y="3154680"/>
              <a:chExt cx="304800" cy="381000"/>
            </a:xfrm>
          </p:grpSpPr>
          <p:sp>
            <p:nvSpPr>
              <p:cNvPr id="557" name="Google Shape;557;p52"/>
              <p:cNvSpPr/>
              <p:nvPr/>
            </p:nvSpPr>
            <p:spPr>
              <a:xfrm>
                <a:off x="1981199" y="3154680"/>
                <a:ext cx="3048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81000" extrusionOk="0">
                    <a:moveTo>
                      <a:pt x="152400" y="0"/>
                    </a:moveTo>
                    <a:lnTo>
                      <a:pt x="111874" y="6808"/>
                    </a:lnTo>
                    <a:lnTo>
                      <a:pt x="75466" y="26020"/>
                    </a:lnTo>
                    <a:lnTo>
                      <a:pt x="44624" y="55816"/>
                    </a:lnTo>
                    <a:lnTo>
                      <a:pt x="20799" y="94375"/>
                    </a:lnTo>
                    <a:lnTo>
                      <a:pt x="5441" y="139876"/>
                    </a:lnTo>
                    <a:lnTo>
                      <a:pt x="0" y="190500"/>
                    </a:lnTo>
                    <a:lnTo>
                      <a:pt x="5441" y="241123"/>
                    </a:lnTo>
                    <a:lnTo>
                      <a:pt x="20799" y="286624"/>
                    </a:lnTo>
                    <a:lnTo>
                      <a:pt x="44624" y="325183"/>
                    </a:lnTo>
                    <a:lnTo>
                      <a:pt x="75466" y="354979"/>
                    </a:lnTo>
                    <a:lnTo>
                      <a:pt x="111874" y="374191"/>
                    </a:lnTo>
                    <a:lnTo>
                      <a:pt x="152400" y="381000"/>
                    </a:lnTo>
                    <a:lnTo>
                      <a:pt x="192925" y="374191"/>
                    </a:lnTo>
                    <a:lnTo>
                      <a:pt x="229333" y="354979"/>
                    </a:lnTo>
                    <a:lnTo>
                      <a:pt x="260175" y="325183"/>
                    </a:lnTo>
                    <a:lnTo>
                      <a:pt x="284000" y="286624"/>
                    </a:lnTo>
                    <a:lnTo>
                      <a:pt x="299358" y="241123"/>
                    </a:lnTo>
                    <a:lnTo>
                      <a:pt x="304800" y="190500"/>
                    </a:lnTo>
                    <a:lnTo>
                      <a:pt x="299358" y="139876"/>
                    </a:lnTo>
                    <a:lnTo>
                      <a:pt x="284000" y="94375"/>
                    </a:lnTo>
                    <a:lnTo>
                      <a:pt x="260175" y="55816"/>
                    </a:lnTo>
                    <a:lnTo>
                      <a:pt x="229333" y="26020"/>
                    </a:lnTo>
                    <a:lnTo>
                      <a:pt x="192925" y="6808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4F81BC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52"/>
              <p:cNvSpPr/>
              <p:nvPr/>
            </p:nvSpPr>
            <p:spPr>
              <a:xfrm>
                <a:off x="1981199" y="3154680"/>
                <a:ext cx="3048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81000" extrusionOk="0">
                    <a:moveTo>
                      <a:pt x="0" y="190500"/>
                    </a:moveTo>
                    <a:lnTo>
                      <a:pt x="5441" y="139876"/>
                    </a:lnTo>
                    <a:lnTo>
                      <a:pt x="20799" y="94375"/>
                    </a:lnTo>
                    <a:lnTo>
                      <a:pt x="44624" y="55816"/>
                    </a:lnTo>
                    <a:lnTo>
                      <a:pt x="75466" y="26020"/>
                    </a:lnTo>
                    <a:lnTo>
                      <a:pt x="111874" y="6808"/>
                    </a:lnTo>
                    <a:lnTo>
                      <a:pt x="152400" y="0"/>
                    </a:lnTo>
                    <a:lnTo>
                      <a:pt x="192925" y="6808"/>
                    </a:lnTo>
                    <a:lnTo>
                      <a:pt x="229333" y="26020"/>
                    </a:lnTo>
                    <a:lnTo>
                      <a:pt x="260175" y="55816"/>
                    </a:lnTo>
                    <a:lnTo>
                      <a:pt x="284000" y="94375"/>
                    </a:lnTo>
                    <a:lnTo>
                      <a:pt x="299358" y="139876"/>
                    </a:lnTo>
                    <a:lnTo>
                      <a:pt x="304800" y="190500"/>
                    </a:lnTo>
                    <a:lnTo>
                      <a:pt x="299358" y="241123"/>
                    </a:lnTo>
                    <a:lnTo>
                      <a:pt x="284000" y="286624"/>
                    </a:lnTo>
                    <a:lnTo>
                      <a:pt x="260175" y="325183"/>
                    </a:lnTo>
                    <a:lnTo>
                      <a:pt x="229333" y="354979"/>
                    </a:lnTo>
                    <a:lnTo>
                      <a:pt x="192925" y="374191"/>
                    </a:lnTo>
                    <a:lnTo>
                      <a:pt x="152400" y="381000"/>
                    </a:lnTo>
                    <a:lnTo>
                      <a:pt x="111874" y="374191"/>
                    </a:lnTo>
                    <a:lnTo>
                      <a:pt x="75466" y="354979"/>
                    </a:lnTo>
                    <a:lnTo>
                      <a:pt x="44624" y="325183"/>
                    </a:lnTo>
                    <a:lnTo>
                      <a:pt x="20799" y="286624"/>
                    </a:lnTo>
                    <a:lnTo>
                      <a:pt x="5441" y="241123"/>
                    </a:lnTo>
                    <a:lnTo>
                      <a:pt x="0" y="190500"/>
                    </a:lnTo>
                    <a:close/>
                  </a:path>
                </a:pathLst>
              </a:custGeom>
              <a:noFill/>
              <a:ln w="24375" cap="flat" cmpd="sng">
                <a:solidFill>
                  <a:srgbClr val="385D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9" name="Google Shape;559;p52"/>
            <p:cNvSpPr txBox="1"/>
            <p:nvPr/>
          </p:nvSpPr>
          <p:spPr>
            <a:xfrm>
              <a:off x="2076450" y="3219704"/>
              <a:ext cx="115570" cy="238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4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52"/>
            <p:cNvGrpSpPr/>
            <p:nvPr/>
          </p:nvGrpSpPr>
          <p:grpSpPr>
            <a:xfrm>
              <a:off x="2285999" y="2087880"/>
              <a:ext cx="304800" cy="381000"/>
              <a:chOff x="2285999" y="2087880"/>
              <a:chExt cx="304800" cy="381000"/>
            </a:xfrm>
          </p:grpSpPr>
          <p:sp>
            <p:nvSpPr>
              <p:cNvPr id="561" name="Google Shape;561;p52"/>
              <p:cNvSpPr/>
              <p:nvPr/>
            </p:nvSpPr>
            <p:spPr>
              <a:xfrm>
                <a:off x="2285999" y="2087880"/>
                <a:ext cx="3048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81000" extrusionOk="0">
                    <a:moveTo>
                      <a:pt x="152400" y="0"/>
                    </a:moveTo>
                    <a:lnTo>
                      <a:pt x="111874" y="6808"/>
                    </a:lnTo>
                    <a:lnTo>
                      <a:pt x="75466" y="26020"/>
                    </a:lnTo>
                    <a:lnTo>
                      <a:pt x="44624" y="55816"/>
                    </a:lnTo>
                    <a:lnTo>
                      <a:pt x="20799" y="94375"/>
                    </a:lnTo>
                    <a:lnTo>
                      <a:pt x="5441" y="139876"/>
                    </a:lnTo>
                    <a:lnTo>
                      <a:pt x="0" y="190500"/>
                    </a:lnTo>
                    <a:lnTo>
                      <a:pt x="5441" y="241123"/>
                    </a:lnTo>
                    <a:lnTo>
                      <a:pt x="20799" y="286624"/>
                    </a:lnTo>
                    <a:lnTo>
                      <a:pt x="44624" y="325183"/>
                    </a:lnTo>
                    <a:lnTo>
                      <a:pt x="75466" y="354979"/>
                    </a:lnTo>
                    <a:lnTo>
                      <a:pt x="111874" y="374191"/>
                    </a:lnTo>
                    <a:lnTo>
                      <a:pt x="152400" y="381000"/>
                    </a:lnTo>
                    <a:lnTo>
                      <a:pt x="192925" y="374191"/>
                    </a:lnTo>
                    <a:lnTo>
                      <a:pt x="229333" y="354979"/>
                    </a:lnTo>
                    <a:lnTo>
                      <a:pt x="260175" y="325183"/>
                    </a:lnTo>
                    <a:lnTo>
                      <a:pt x="284000" y="286624"/>
                    </a:lnTo>
                    <a:lnTo>
                      <a:pt x="299358" y="241123"/>
                    </a:lnTo>
                    <a:lnTo>
                      <a:pt x="304800" y="190500"/>
                    </a:lnTo>
                    <a:lnTo>
                      <a:pt x="299358" y="139876"/>
                    </a:lnTo>
                    <a:lnTo>
                      <a:pt x="284000" y="94375"/>
                    </a:lnTo>
                    <a:lnTo>
                      <a:pt x="260175" y="55816"/>
                    </a:lnTo>
                    <a:lnTo>
                      <a:pt x="229333" y="26020"/>
                    </a:lnTo>
                    <a:lnTo>
                      <a:pt x="192925" y="6808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4F81BC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52"/>
              <p:cNvSpPr/>
              <p:nvPr/>
            </p:nvSpPr>
            <p:spPr>
              <a:xfrm>
                <a:off x="2285999" y="2087880"/>
                <a:ext cx="3048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81000" extrusionOk="0">
                    <a:moveTo>
                      <a:pt x="0" y="190500"/>
                    </a:moveTo>
                    <a:lnTo>
                      <a:pt x="5441" y="139876"/>
                    </a:lnTo>
                    <a:lnTo>
                      <a:pt x="20799" y="94375"/>
                    </a:lnTo>
                    <a:lnTo>
                      <a:pt x="44624" y="55816"/>
                    </a:lnTo>
                    <a:lnTo>
                      <a:pt x="75466" y="26020"/>
                    </a:lnTo>
                    <a:lnTo>
                      <a:pt x="111874" y="6808"/>
                    </a:lnTo>
                    <a:lnTo>
                      <a:pt x="152400" y="0"/>
                    </a:lnTo>
                    <a:lnTo>
                      <a:pt x="192925" y="6808"/>
                    </a:lnTo>
                    <a:lnTo>
                      <a:pt x="229333" y="26020"/>
                    </a:lnTo>
                    <a:lnTo>
                      <a:pt x="260175" y="55816"/>
                    </a:lnTo>
                    <a:lnTo>
                      <a:pt x="284000" y="94375"/>
                    </a:lnTo>
                    <a:lnTo>
                      <a:pt x="299358" y="139876"/>
                    </a:lnTo>
                    <a:lnTo>
                      <a:pt x="304800" y="190500"/>
                    </a:lnTo>
                    <a:lnTo>
                      <a:pt x="299358" y="241123"/>
                    </a:lnTo>
                    <a:lnTo>
                      <a:pt x="284000" y="286624"/>
                    </a:lnTo>
                    <a:lnTo>
                      <a:pt x="260175" y="325183"/>
                    </a:lnTo>
                    <a:lnTo>
                      <a:pt x="229333" y="354979"/>
                    </a:lnTo>
                    <a:lnTo>
                      <a:pt x="192925" y="374191"/>
                    </a:lnTo>
                    <a:lnTo>
                      <a:pt x="152400" y="381000"/>
                    </a:lnTo>
                    <a:lnTo>
                      <a:pt x="111874" y="374191"/>
                    </a:lnTo>
                    <a:lnTo>
                      <a:pt x="75466" y="354979"/>
                    </a:lnTo>
                    <a:lnTo>
                      <a:pt x="44624" y="325183"/>
                    </a:lnTo>
                    <a:lnTo>
                      <a:pt x="20799" y="286624"/>
                    </a:lnTo>
                    <a:lnTo>
                      <a:pt x="5441" y="241123"/>
                    </a:lnTo>
                    <a:lnTo>
                      <a:pt x="0" y="190500"/>
                    </a:lnTo>
                    <a:close/>
                  </a:path>
                </a:pathLst>
              </a:custGeom>
              <a:noFill/>
              <a:ln w="24375" cap="flat" cmpd="sng">
                <a:solidFill>
                  <a:srgbClr val="385D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3" name="Google Shape;563;p52"/>
            <p:cNvSpPr txBox="1"/>
            <p:nvPr/>
          </p:nvSpPr>
          <p:spPr>
            <a:xfrm>
              <a:off x="2381250" y="2150744"/>
              <a:ext cx="115570" cy="238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4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52"/>
            <p:cNvSpPr/>
            <p:nvPr/>
          </p:nvSpPr>
          <p:spPr>
            <a:xfrm>
              <a:off x="407288" y="1636140"/>
              <a:ext cx="2148205" cy="1879600"/>
            </a:xfrm>
            <a:custGeom>
              <a:avLst/>
              <a:gdLst/>
              <a:ahLst/>
              <a:cxnLst/>
              <a:rect l="l" t="t" r="r" b="b"/>
              <a:pathLst>
                <a:path w="2148205" h="1879600" extrusionOk="0">
                  <a:moveTo>
                    <a:pt x="370268" y="1684655"/>
                  </a:moveTo>
                  <a:lnTo>
                    <a:pt x="341680" y="1698409"/>
                  </a:lnTo>
                  <a:lnTo>
                    <a:pt x="11430" y="1014349"/>
                  </a:lnTo>
                  <a:lnTo>
                    <a:pt x="0" y="1019937"/>
                  </a:lnTo>
                  <a:lnTo>
                    <a:pt x="330225" y="1703920"/>
                  </a:lnTo>
                  <a:lnTo>
                    <a:pt x="301637" y="1717675"/>
                  </a:lnTo>
                  <a:lnTo>
                    <a:pt x="369087" y="1769745"/>
                  </a:lnTo>
                  <a:lnTo>
                    <a:pt x="369836" y="1715389"/>
                  </a:lnTo>
                  <a:lnTo>
                    <a:pt x="370268" y="1684655"/>
                  </a:lnTo>
                  <a:close/>
                </a:path>
                <a:path w="2148205" h="1879600" extrusionOk="0">
                  <a:moveTo>
                    <a:pt x="674852" y="9398"/>
                  </a:moveTo>
                  <a:lnTo>
                    <a:pt x="665378" y="1016"/>
                  </a:lnTo>
                  <a:lnTo>
                    <a:pt x="51739" y="687654"/>
                  </a:lnTo>
                  <a:lnTo>
                    <a:pt x="28079" y="666496"/>
                  </a:lnTo>
                  <a:lnTo>
                    <a:pt x="5715" y="748665"/>
                  </a:lnTo>
                  <a:lnTo>
                    <a:pt x="84899" y="717296"/>
                  </a:lnTo>
                  <a:lnTo>
                    <a:pt x="71818" y="705612"/>
                  </a:lnTo>
                  <a:lnTo>
                    <a:pt x="61226" y="696137"/>
                  </a:lnTo>
                  <a:lnTo>
                    <a:pt x="674852" y="9398"/>
                  </a:lnTo>
                  <a:close/>
                </a:path>
                <a:path w="2148205" h="1879600" extrusionOk="0">
                  <a:moveTo>
                    <a:pt x="1618551" y="1848612"/>
                  </a:moveTo>
                  <a:lnTo>
                    <a:pt x="1557528" y="1848612"/>
                  </a:lnTo>
                  <a:lnTo>
                    <a:pt x="1544789" y="1848612"/>
                  </a:lnTo>
                  <a:lnTo>
                    <a:pt x="1542288" y="1879219"/>
                  </a:lnTo>
                  <a:lnTo>
                    <a:pt x="1618551" y="1848612"/>
                  </a:lnTo>
                  <a:close/>
                </a:path>
                <a:path w="2148205" h="1879600" extrusionOk="0">
                  <a:moveTo>
                    <a:pt x="1621409" y="1847469"/>
                  </a:moveTo>
                  <a:lnTo>
                    <a:pt x="1548511" y="1803273"/>
                  </a:lnTo>
                  <a:lnTo>
                    <a:pt x="1545920" y="1834870"/>
                  </a:lnTo>
                  <a:lnTo>
                    <a:pt x="676795" y="1763649"/>
                  </a:lnTo>
                  <a:lnTo>
                    <a:pt x="675754" y="1776349"/>
                  </a:lnTo>
                  <a:lnTo>
                    <a:pt x="1544878" y="1847583"/>
                  </a:lnTo>
                  <a:lnTo>
                    <a:pt x="1557616" y="1847583"/>
                  </a:lnTo>
                  <a:lnTo>
                    <a:pt x="1621142" y="1847583"/>
                  </a:lnTo>
                  <a:lnTo>
                    <a:pt x="1621409" y="1847469"/>
                  </a:lnTo>
                  <a:close/>
                </a:path>
                <a:path w="2148205" h="1879600" extrusionOk="0">
                  <a:moveTo>
                    <a:pt x="1925066" y="779399"/>
                  </a:moveTo>
                  <a:lnTo>
                    <a:pt x="1840484" y="789686"/>
                  </a:lnTo>
                  <a:lnTo>
                    <a:pt x="1858010" y="816178"/>
                  </a:lnTo>
                  <a:lnTo>
                    <a:pt x="1372857" y="1137094"/>
                  </a:lnTo>
                  <a:lnTo>
                    <a:pt x="1362290" y="1118755"/>
                  </a:lnTo>
                  <a:lnTo>
                    <a:pt x="1362290" y="1144092"/>
                  </a:lnTo>
                  <a:lnTo>
                    <a:pt x="992759" y="1388529"/>
                  </a:lnTo>
                  <a:lnTo>
                    <a:pt x="616305" y="1183474"/>
                  </a:lnTo>
                  <a:lnTo>
                    <a:pt x="699109" y="802627"/>
                  </a:lnTo>
                  <a:lnTo>
                    <a:pt x="1133055" y="746048"/>
                  </a:lnTo>
                  <a:lnTo>
                    <a:pt x="1362290" y="1144092"/>
                  </a:lnTo>
                  <a:lnTo>
                    <a:pt x="1362290" y="1118755"/>
                  </a:lnTo>
                  <a:lnTo>
                    <a:pt x="1146657" y="744270"/>
                  </a:lnTo>
                  <a:lnTo>
                    <a:pt x="1805482" y="658368"/>
                  </a:lnTo>
                  <a:lnTo>
                    <a:pt x="1809623" y="689864"/>
                  </a:lnTo>
                  <a:lnTo>
                    <a:pt x="1877402" y="644144"/>
                  </a:lnTo>
                  <a:lnTo>
                    <a:pt x="1880235" y="642239"/>
                  </a:lnTo>
                  <a:lnTo>
                    <a:pt x="1799717" y="614299"/>
                  </a:lnTo>
                  <a:lnTo>
                    <a:pt x="1803844" y="645795"/>
                  </a:lnTo>
                  <a:lnTo>
                    <a:pt x="1139812" y="732383"/>
                  </a:lnTo>
                  <a:lnTo>
                    <a:pt x="1126210" y="708774"/>
                  </a:lnTo>
                  <a:lnTo>
                    <a:pt x="1126210" y="734161"/>
                  </a:lnTo>
                  <a:lnTo>
                    <a:pt x="701967" y="789470"/>
                  </a:lnTo>
                  <a:lnTo>
                    <a:pt x="826985" y="214566"/>
                  </a:lnTo>
                  <a:lnTo>
                    <a:pt x="1126210" y="734161"/>
                  </a:lnTo>
                  <a:lnTo>
                    <a:pt x="1126210" y="708774"/>
                  </a:lnTo>
                  <a:lnTo>
                    <a:pt x="830999" y="196088"/>
                  </a:lnTo>
                  <a:lnTo>
                    <a:pt x="831113" y="195580"/>
                  </a:lnTo>
                  <a:lnTo>
                    <a:pt x="830643" y="195478"/>
                  </a:lnTo>
                  <a:lnTo>
                    <a:pt x="828078" y="191008"/>
                  </a:lnTo>
                  <a:lnTo>
                    <a:pt x="823226" y="193814"/>
                  </a:lnTo>
                  <a:lnTo>
                    <a:pt x="818692" y="192786"/>
                  </a:lnTo>
                  <a:lnTo>
                    <a:pt x="817778" y="196951"/>
                  </a:lnTo>
                  <a:lnTo>
                    <a:pt x="817079" y="197358"/>
                  </a:lnTo>
                  <a:lnTo>
                    <a:pt x="817524" y="198145"/>
                  </a:lnTo>
                  <a:lnTo>
                    <a:pt x="688581" y="791222"/>
                  </a:lnTo>
                  <a:lnTo>
                    <a:pt x="685723" y="791603"/>
                  </a:lnTo>
                  <a:lnTo>
                    <a:pt x="685723" y="804379"/>
                  </a:lnTo>
                  <a:lnTo>
                    <a:pt x="604685" y="1177137"/>
                  </a:lnTo>
                  <a:lnTo>
                    <a:pt x="68148" y="884897"/>
                  </a:lnTo>
                  <a:lnTo>
                    <a:pt x="685723" y="804379"/>
                  </a:lnTo>
                  <a:lnTo>
                    <a:pt x="685723" y="791603"/>
                  </a:lnTo>
                  <a:lnTo>
                    <a:pt x="50609" y="874395"/>
                  </a:lnTo>
                  <a:lnTo>
                    <a:pt x="51676" y="882573"/>
                  </a:lnTo>
                  <a:lnTo>
                    <a:pt x="48399" y="888619"/>
                  </a:lnTo>
                  <a:lnTo>
                    <a:pt x="601865" y="1190091"/>
                  </a:lnTo>
                  <a:lnTo>
                    <a:pt x="533869" y="1502918"/>
                  </a:lnTo>
                  <a:lnTo>
                    <a:pt x="502831" y="1496187"/>
                  </a:lnTo>
                  <a:lnTo>
                    <a:pt x="523875" y="1578737"/>
                  </a:lnTo>
                  <a:lnTo>
                    <a:pt x="572693" y="1518031"/>
                  </a:lnTo>
                  <a:lnTo>
                    <a:pt x="577291" y="1512316"/>
                  </a:lnTo>
                  <a:lnTo>
                    <a:pt x="546265" y="1505610"/>
                  </a:lnTo>
                  <a:lnTo>
                    <a:pt x="613486" y="1196428"/>
                  </a:lnTo>
                  <a:lnTo>
                    <a:pt x="980744" y="1396466"/>
                  </a:lnTo>
                  <a:lnTo>
                    <a:pt x="627049" y="1630426"/>
                  </a:lnTo>
                  <a:lnTo>
                    <a:pt x="634060" y="1641094"/>
                  </a:lnTo>
                  <a:lnTo>
                    <a:pt x="993419" y="1403375"/>
                  </a:lnTo>
                  <a:lnTo>
                    <a:pt x="1505521" y="1682292"/>
                  </a:lnTo>
                  <a:lnTo>
                    <a:pt x="1490345" y="1710182"/>
                  </a:lnTo>
                  <a:lnTo>
                    <a:pt x="1575435" y="1713103"/>
                  </a:lnTo>
                  <a:lnTo>
                    <a:pt x="1558188" y="1688338"/>
                  </a:lnTo>
                  <a:lnTo>
                    <a:pt x="1526794" y="1643253"/>
                  </a:lnTo>
                  <a:lnTo>
                    <a:pt x="1511617" y="1671116"/>
                  </a:lnTo>
                  <a:lnTo>
                    <a:pt x="1005446" y="1395425"/>
                  </a:lnTo>
                  <a:lnTo>
                    <a:pt x="1368666" y="1155166"/>
                  </a:lnTo>
                  <a:lnTo>
                    <a:pt x="1575562" y="1514386"/>
                  </a:lnTo>
                  <a:lnTo>
                    <a:pt x="1548003" y="1530223"/>
                  </a:lnTo>
                  <a:lnTo>
                    <a:pt x="1618996" y="1577340"/>
                  </a:lnTo>
                  <a:lnTo>
                    <a:pt x="1615960" y="1525397"/>
                  </a:lnTo>
                  <a:lnTo>
                    <a:pt x="1614043" y="1492250"/>
                  </a:lnTo>
                  <a:lnTo>
                    <a:pt x="1586509" y="1508086"/>
                  </a:lnTo>
                  <a:lnTo>
                    <a:pt x="1379232" y="1148168"/>
                  </a:lnTo>
                  <a:lnTo>
                    <a:pt x="1865045" y="826808"/>
                  </a:lnTo>
                  <a:lnTo>
                    <a:pt x="1882521" y="853186"/>
                  </a:lnTo>
                  <a:lnTo>
                    <a:pt x="1907921" y="809117"/>
                  </a:lnTo>
                  <a:lnTo>
                    <a:pt x="1925066" y="779399"/>
                  </a:lnTo>
                  <a:close/>
                </a:path>
                <a:path w="2148205" h="1879600" extrusionOk="0">
                  <a:moveTo>
                    <a:pt x="2034159" y="448564"/>
                  </a:moveTo>
                  <a:lnTo>
                    <a:pt x="1047623" y="29235"/>
                  </a:lnTo>
                  <a:lnTo>
                    <a:pt x="1049731" y="24257"/>
                  </a:lnTo>
                  <a:lnTo>
                    <a:pt x="1060069" y="0"/>
                  </a:lnTo>
                  <a:lnTo>
                    <a:pt x="974979" y="5207"/>
                  </a:lnTo>
                  <a:lnTo>
                    <a:pt x="1030224" y="70104"/>
                  </a:lnTo>
                  <a:lnTo>
                    <a:pt x="1042644" y="40906"/>
                  </a:lnTo>
                  <a:lnTo>
                    <a:pt x="2029079" y="460375"/>
                  </a:lnTo>
                  <a:lnTo>
                    <a:pt x="2034159" y="448564"/>
                  </a:lnTo>
                  <a:close/>
                </a:path>
                <a:path w="2148205" h="1879600" extrusionOk="0">
                  <a:moveTo>
                    <a:pt x="2147697" y="864235"/>
                  </a:moveTo>
                  <a:lnTo>
                    <a:pt x="2144941" y="836422"/>
                  </a:lnTo>
                  <a:lnTo>
                    <a:pt x="2139315" y="779399"/>
                  </a:lnTo>
                  <a:lnTo>
                    <a:pt x="2076577" y="837057"/>
                  </a:lnTo>
                  <a:lnTo>
                    <a:pt x="2106180" y="848372"/>
                  </a:lnTo>
                  <a:lnTo>
                    <a:pt x="1828546" y="1576324"/>
                  </a:lnTo>
                  <a:lnTo>
                    <a:pt x="1840484" y="1580769"/>
                  </a:lnTo>
                  <a:lnTo>
                    <a:pt x="2118118" y="852944"/>
                  </a:lnTo>
                  <a:lnTo>
                    <a:pt x="2147697" y="864235"/>
                  </a:lnTo>
                  <a:close/>
                </a:path>
              </a:pathLst>
            </a:custGeom>
            <a:solidFill>
              <a:srgbClr val="497DB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2"/>
            <p:cNvSpPr txBox="1"/>
            <p:nvPr/>
          </p:nvSpPr>
          <p:spPr>
            <a:xfrm>
              <a:off x="564286" y="1910588"/>
              <a:ext cx="184150" cy="193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33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70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2"/>
            <p:cNvSpPr txBox="1"/>
            <p:nvPr/>
          </p:nvSpPr>
          <p:spPr>
            <a:xfrm>
              <a:off x="991311" y="2022094"/>
              <a:ext cx="263525" cy="193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33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125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2"/>
            <p:cNvSpPr txBox="1"/>
            <p:nvPr/>
          </p:nvSpPr>
          <p:spPr>
            <a:xfrm>
              <a:off x="1416811" y="2123948"/>
              <a:ext cx="263525" cy="193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33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2"/>
            <p:cNvSpPr txBox="1"/>
            <p:nvPr/>
          </p:nvSpPr>
          <p:spPr>
            <a:xfrm>
              <a:off x="359765" y="2877057"/>
              <a:ext cx="184150" cy="193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33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2"/>
            <p:cNvSpPr txBox="1"/>
            <p:nvPr/>
          </p:nvSpPr>
          <p:spPr>
            <a:xfrm>
              <a:off x="634695" y="2653030"/>
              <a:ext cx="184150" cy="193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33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75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2"/>
            <p:cNvSpPr txBox="1"/>
            <p:nvPr/>
          </p:nvSpPr>
          <p:spPr>
            <a:xfrm>
              <a:off x="634695" y="2334513"/>
              <a:ext cx="263525" cy="193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33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125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2"/>
            <p:cNvSpPr txBox="1"/>
            <p:nvPr/>
          </p:nvSpPr>
          <p:spPr>
            <a:xfrm>
              <a:off x="2302891" y="2824683"/>
              <a:ext cx="184150" cy="194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33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2"/>
            <p:cNvSpPr txBox="1"/>
            <p:nvPr/>
          </p:nvSpPr>
          <p:spPr>
            <a:xfrm>
              <a:off x="1201927" y="3455670"/>
              <a:ext cx="263525" cy="193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33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2"/>
            <p:cNvSpPr txBox="1"/>
            <p:nvPr/>
          </p:nvSpPr>
          <p:spPr>
            <a:xfrm>
              <a:off x="1780413" y="2543378"/>
              <a:ext cx="263525" cy="194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33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125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2"/>
            <p:cNvSpPr txBox="1"/>
            <p:nvPr/>
          </p:nvSpPr>
          <p:spPr>
            <a:xfrm>
              <a:off x="2049526" y="1757552"/>
              <a:ext cx="184150" cy="193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33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75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5" name="Google Shape;575;p52"/>
          <p:cNvSpPr txBox="1"/>
          <p:nvPr/>
        </p:nvSpPr>
        <p:spPr>
          <a:xfrm>
            <a:off x="3925163" y="1879599"/>
            <a:ext cx="415988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Assuming </a:t>
            </a:r>
            <a:r>
              <a:rPr lang="en-IN" sz="14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as goal, taking only sample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 node below is checked for consistency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52"/>
          <p:cNvSpPr txBox="1">
            <a:spLocks noGrp="1"/>
          </p:cNvSpPr>
          <p:nvPr>
            <p:ph type="ftr" idx="4294967295"/>
          </p:nvPr>
        </p:nvSpPr>
        <p:spPr>
          <a:xfrm>
            <a:off x="7360411" y="6651012"/>
            <a:ext cx="1699259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/>
              <a:t>Pilani, Pilani Campus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1" name="Google Shape;581;p64"/>
          <p:cNvGraphicFramePr/>
          <p:nvPr/>
        </p:nvGraphicFramePr>
        <p:xfrm>
          <a:off x="2590800" y="3211903"/>
          <a:ext cx="6471425" cy="3307140"/>
        </p:xfrm>
        <a:graphic>
          <a:graphicData uri="http://schemas.openxmlformats.org/drawingml/2006/table">
            <a:tbl>
              <a:tblPr firstRow="1" bandRow="1">
                <a:noFill/>
                <a:tableStyleId>{958B83C4-B77F-4AC4-9637-22091DE30213}</a:tableStyleId>
              </a:tblPr>
              <a:tblGrid>
                <a:gridCol w="71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h(n)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Is Admissible?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h(n) &lt;= h*(n)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Is Consistent?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For every arc (i,j):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h(i) &lt;= g(i,j) + h(j)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   (5🡪1) : 190&lt;=155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Y    (1🡪2) : 80&lt;=130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200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    (1🡪4) : 80&lt;=300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    (2🡪4) : 60&lt;=275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190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    (2🡪5) : 60&lt;=315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    (4🡪5) : 200&lt;=240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2" name="Google Shape;582;p64"/>
          <p:cNvSpPr txBox="1">
            <a:spLocks noGrp="1"/>
          </p:cNvSpPr>
          <p:nvPr>
            <p:ph type="body" idx="2"/>
          </p:nvPr>
        </p:nvSpPr>
        <p:spPr>
          <a:xfrm>
            <a:off x="281006" y="14241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IN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A* Search</a:t>
            </a:r>
            <a:endParaRPr/>
          </a:p>
          <a:p>
            <a:pPr marL="0" lvl="0" indent="0" algn="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2000"/>
              <a:buNone/>
            </a:pPr>
            <a:r>
              <a:rPr lang="en-IN" sz="2000">
                <a:solidFill>
                  <a:srgbClr val="996600"/>
                </a:solidFill>
                <a:latin typeface="Calibri"/>
                <a:ea typeface="Calibri"/>
                <a:cs typeface="Calibri"/>
                <a:sym typeface="Calibri"/>
              </a:rPr>
              <a:t>Is the heuristic designed leads to optimal solution?</a:t>
            </a:r>
            <a:endParaRPr sz="2000">
              <a:solidFill>
                <a:srgbClr val="99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3" name="Google Shape;583;p64"/>
          <p:cNvGrpSpPr/>
          <p:nvPr/>
        </p:nvGrpSpPr>
        <p:grpSpPr>
          <a:xfrm>
            <a:off x="152400" y="1447800"/>
            <a:ext cx="2438400" cy="2237662"/>
            <a:chOff x="457200" y="1493837"/>
            <a:chExt cx="2438400" cy="2237662"/>
          </a:xfrm>
        </p:grpSpPr>
        <p:sp>
          <p:nvSpPr>
            <p:cNvPr id="584" name="Google Shape;584;p64"/>
            <p:cNvSpPr/>
            <p:nvPr/>
          </p:nvSpPr>
          <p:spPr>
            <a:xfrm>
              <a:off x="1381760" y="1493837"/>
              <a:ext cx="304800" cy="3810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85" name="Google Shape;585;p64"/>
            <p:cNvSpPr/>
            <p:nvPr/>
          </p:nvSpPr>
          <p:spPr>
            <a:xfrm>
              <a:off x="457200" y="2372043"/>
              <a:ext cx="304800" cy="3810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86" name="Google Shape;586;p64"/>
            <p:cNvSpPr/>
            <p:nvPr/>
          </p:nvSpPr>
          <p:spPr>
            <a:xfrm>
              <a:off x="1080731" y="3259383"/>
              <a:ext cx="304800" cy="3810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87" name="Google Shape;587;p64"/>
            <p:cNvSpPr/>
            <p:nvPr/>
          </p:nvSpPr>
          <p:spPr>
            <a:xfrm>
              <a:off x="2286000" y="3202144"/>
              <a:ext cx="304800" cy="3810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588" name="Google Shape;588;p64"/>
            <p:cNvSpPr/>
            <p:nvPr/>
          </p:nvSpPr>
          <p:spPr>
            <a:xfrm>
              <a:off x="2590800" y="2133600"/>
              <a:ext cx="304800" cy="3810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589" name="Google Shape;589;p64"/>
            <p:cNvCxnSpPr>
              <a:stCxn id="584" idx="2"/>
              <a:endCxn id="585" idx="7"/>
            </p:cNvCxnSpPr>
            <p:nvPr/>
          </p:nvCxnSpPr>
          <p:spPr>
            <a:xfrm flipH="1">
              <a:off x="717260" y="1684337"/>
              <a:ext cx="664500" cy="743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90" name="Google Shape;590;p64"/>
            <p:cNvCxnSpPr>
              <a:stCxn id="584" idx="4"/>
              <a:endCxn id="586" idx="0"/>
            </p:cNvCxnSpPr>
            <p:nvPr/>
          </p:nvCxnSpPr>
          <p:spPr>
            <a:xfrm flipH="1">
              <a:off x="1233260" y="1874837"/>
              <a:ext cx="300900" cy="1384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91" name="Google Shape;591;p64"/>
            <p:cNvCxnSpPr>
              <a:stCxn id="584" idx="4"/>
              <a:endCxn id="587" idx="1"/>
            </p:cNvCxnSpPr>
            <p:nvPr/>
          </p:nvCxnSpPr>
          <p:spPr>
            <a:xfrm>
              <a:off x="1534160" y="1874837"/>
              <a:ext cx="796500" cy="13830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92" name="Google Shape;592;p64"/>
            <p:cNvCxnSpPr>
              <a:stCxn id="585" idx="5"/>
              <a:endCxn id="586" idx="2"/>
            </p:cNvCxnSpPr>
            <p:nvPr/>
          </p:nvCxnSpPr>
          <p:spPr>
            <a:xfrm>
              <a:off x="717363" y="2697247"/>
              <a:ext cx="363300" cy="7527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93" name="Google Shape;593;p64"/>
            <p:cNvCxnSpPr>
              <a:stCxn id="585" idx="6"/>
              <a:endCxn id="587" idx="2"/>
            </p:cNvCxnSpPr>
            <p:nvPr/>
          </p:nvCxnSpPr>
          <p:spPr>
            <a:xfrm>
              <a:off x="762000" y="2562543"/>
              <a:ext cx="1524000" cy="8301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94" name="Google Shape;594;p64"/>
            <p:cNvCxnSpPr>
              <a:stCxn id="585" idx="6"/>
              <a:endCxn id="588" idx="2"/>
            </p:cNvCxnSpPr>
            <p:nvPr/>
          </p:nvCxnSpPr>
          <p:spPr>
            <a:xfrm rot="10800000" flipH="1">
              <a:off x="762000" y="2324043"/>
              <a:ext cx="1828800" cy="238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95" name="Google Shape;595;p64"/>
            <p:cNvCxnSpPr>
              <a:stCxn id="586" idx="6"/>
              <a:endCxn id="587" idx="3"/>
            </p:cNvCxnSpPr>
            <p:nvPr/>
          </p:nvCxnSpPr>
          <p:spPr>
            <a:xfrm>
              <a:off x="1385531" y="3449883"/>
              <a:ext cx="945000" cy="77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96" name="Google Shape;596;p64"/>
            <p:cNvCxnSpPr>
              <a:stCxn id="586" idx="7"/>
              <a:endCxn id="588" idx="3"/>
            </p:cNvCxnSpPr>
            <p:nvPr/>
          </p:nvCxnSpPr>
          <p:spPr>
            <a:xfrm rot="10800000" flipH="1">
              <a:off x="1340894" y="2458679"/>
              <a:ext cx="1294500" cy="856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97" name="Google Shape;597;p64"/>
            <p:cNvCxnSpPr>
              <a:stCxn id="587" idx="7"/>
              <a:endCxn id="588" idx="5"/>
            </p:cNvCxnSpPr>
            <p:nvPr/>
          </p:nvCxnSpPr>
          <p:spPr>
            <a:xfrm rot="10800000" flipH="1">
              <a:off x="2546163" y="2458740"/>
              <a:ext cx="304800" cy="7992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98" name="Google Shape;598;p64"/>
            <p:cNvCxnSpPr>
              <a:stCxn id="588" idx="0"/>
              <a:endCxn id="584" idx="6"/>
            </p:cNvCxnSpPr>
            <p:nvPr/>
          </p:nvCxnSpPr>
          <p:spPr>
            <a:xfrm rot="10800000">
              <a:off x="1686600" y="1684200"/>
              <a:ext cx="1056600" cy="449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99" name="Google Shape;599;p64"/>
            <p:cNvSpPr txBox="1"/>
            <p:nvPr/>
          </p:nvSpPr>
          <p:spPr>
            <a:xfrm>
              <a:off x="790108" y="1925553"/>
              <a:ext cx="340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70</a:t>
              </a:r>
              <a:endParaRPr/>
            </a:p>
          </p:txBody>
        </p:sp>
        <p:sp>
          <p:nvSpPr>
            <p:cNvPr id="600" name="Google Shape;600;p64"/>
            <p:cNvSpPr txBox="1"/>
            <p:nvPr/>
          </p:nvSpPr>
          <p:spPr>
            <a:xfrm>
              <a:off x="1216930" y="2037227"/>
              <a:ext cx="4516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125</a:t>
              </a:r>
              <a:endParaRPr/>
            </a:p>
          </p:txBody>
        </p:sp>
        <p:sp>
          <p:nvSpPr>
            <p:cNvPr id="601" name="Google Shape;601;p64"/>
            <p:cNvSpPr txBox="1"/>
            <p:nvPr/>
          </p:nvSpPr>
          <p:spPr>
            <a:xfrm>
              <a:off x="1642277" y="2138870"/>
              <a:ext cx="47516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sp>
          <p:nvSpPr>
            <p:cNvPr id="602" name="Google Shape;602;p64"/>
            <p:cNvSpPr txBox="1"/>
            <p:nvPr/>
          </p:nvSpPr>
          <p:spPr>
            <a:xfrm>
              <a:off x="585806" y="2891646"/>
              <a:ext cx="340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/>
            </a:p>
          </p:txBody>
        </p:sp>
        <p:sp>
          <p:nvSpPr>
            <p:cNvPr id="603" name="Google Shape;603;p64"/>
            <p:cNvSpPr txBox="1"/>
            <p:nvPr/>
          </p:nvSpPr>
          <p:spPr>
            <a:xfrm>
              <a:off x="860517" y="2667837"/>
              <a:ext cx="4134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75</a:t>
              </a:r>
              <a:endParaRPr/>
            </a:p>
          </p:txBody>
        </p:sp>
        <p:sp>
          <p:nvSpPr>
            <p:cNvPr id="604" name="Google Shape;604;p64"/>
            <p:cNvSpPr txBox="1"/>
            <p:nvPr/>
          </p:nvSpPr>
          <p:spPr>
            <a:xfrm>
              <a:off x="860518" y="2349553"/>
              <a:ext cx="4319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125</a:t>
              </a:r>
              <a:endParaRPr/>
            </a:p>
          </p:txBody>
        </p:sp>
        <p:sp>
          <p:nvSpPr>
            <p:cNvPr id="605" name="Google Shape;605;p64"/>
            <p:cNvSpPr txBox="1"/>
            <p:nvPr/>
          </p:nvSpPr>
          <p:spPr>
            <a:xfrm>
              <a:off x="2528197" y="2839804"/>
              <a:ext cx="340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/>
            </a:p>
          </p:txBody>
        </p:sp>
        <p:sp>
          <p:nvSpPr>
            <p:cNvPr id="606" name="Google Shape;606;p64"/>
            <p:cNvSpPr txBox="1"/>
            <p:nvPr/>
          </p:nvSpPr>
          <p:spPr>
            <a:xfrm>
              <a:off x="1427479" y="3469889"/>
              <a:ext cx="47516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sp>
          <p:nvSpPr>
            <p:cNvPr id="607" name="Google Shape;607;p64"/>
            <p:cNvSpPr txBox="1"/>
            <p:nvPr/>
          </p:nvSpPr>
          <p:spPr>
            <a:xfrm>
              <a:off x="2005777" y="2558574"/>
              <a:ext cx="47516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125</a:t>
              </a:r>
              <a:endParaRPr/>
            </a:p>
          </p:txBody>
        </p:sp>
        <p:sp>
          <p:nvSpPr>
            <p:cNvPr id="608" name="Google Shape;608;p64"/>
            <p:cNvSpPr txBox="1"/>
            <p:nvPr/>
          </p:nvSpPr>
          <p:spPr>
            <a:xfrm>
              <a:off x="2274908" y="1772772"/>
              <a:ext cx="340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75</a:t>
              </a:r>
              <a:endParaRPr/>
            </a:p>
          </p:txBody>
        </p:sp>
      </p:grpSp>
      <p:sp>
        <p:nvSpPr>
          <p:cNvPr id="609" name="Google Shape;609;p64"/>
          <p:cNvSpPr txBox="1"/>
          <p:nvPr/>
        </p:nvSpPr>
        <p:spPr>
          <a:xfrm>
            <a:off x="3443306" y="1572846"/>
            <a:ext cx="530763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Assuming </a:t>
            </a: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goal, taking only sample edges per node below is checked for consistency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5"/>
          <p:cNvSpPr txBox="1"/>
          <p:nvPr/>
        </p:nvSpPr>
        <p:spPr>
          <a:xfrm>
            <a:off x="673404" y="3434283"/>
            <a:ext cx="2962910" cy="823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i="0" u="none" strike="noStrike" cap="none">
                <a:solidFill>
                  <a:srgbClr val="6F2F9F"/>
                </a:solidFill>
                <a:latin typeface="Calibri"/>
                <a:ea typeface="Calibri"/>
                <a:cs typeface="Calibri"/>
                <a:sym typeface="Calibri"/>
              </a:rPr>
              <a:t>Variations of A*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IN" sz="2000" b="0" i="0" u="none" strike="noStrike" cap="none">
                <a:solidFill>
                  <a:srgbClr val="6F2F9F"/>
                </a:solidFill>
                <a:latin typeface="Calibri"/>
                <a:ea typeface="Calibri"/>
                <a:cs typeface="Calibri"/>
                <a:sym typeface="Calibri"/>
              </a:rPr>
              <a:t>Memory Bounded Heuristics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65"/>
          <p:cNvSpPr txBox="1">
            <a:spLocks noGrp="1"/>
          </p:cNvSpPr>
          <p:nvPr>
            <p:ph type="ftr" idx="4294967295"/>
          </p:nvPr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/>
              <a:t>Pilani, Pilani Campus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4559" cy="6918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1" name="Google Shape;621;p66"/>
          <p:cNvGrpSpPr/>
          <p:nvPr/>
        </p:nvGrpSpPr>
        <p:grpSpPr>
          <a:xfrm>
            <a:off x="2084832" y="6550152"/>
            <a:ext cx="7059676" cy="48895"/>
            <a:chOff x="2084832" y="6550152"/>
            <a:chExt cx="7059676" cy="48895"/>
          </a:xfrm>
        </p:grpSpPr>
        <p:sp>
          <p:nvSpPr>
            <p:cNvPr id="622" name="Google Shape;622;p66"/>
            <p:cNvSpPr/>
            <p:nvPr/>
          </p:nvSpPr>
          <p:spPr>
            <a:xfrm>
              <a:off x="4629911" y="6550152"/>
              <a:ext cx="2329180" cy="48895"/>
            </a:xfrm>
            <a:custGeom>
              <a:avLst/>
              <a:gdLst/>
              <a:ahLst/>
              <a:cxnLst/>
              <a:rect l="l" t="t" r="r" b="b"/>
              <a:pathLst>
                <a:path w="2329179" h="48895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328672" y="48768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6"/>
            <p:cNvSpPr/>
            <p:nvPr/>
          </p:nvSpPr>
          <p:spPr>
            <a:xfrm>
              <a:off x="6909816" y="6550152"/>
              <a:ext cx="2234565" cy="45720"/>
            </a:xfrm>
            <a:custGeom>
              <a:avLst/>
              <a:gdLst/>
              <a:ahLst/>
              <a:cxnLst/>
              <a:rect l="l" t="t" r="r" b="b"/>
              <a:pathLst>
                <a:path w="2234565" h="45720" extrusionOk="0">
                  <a:moveTo>
                    <a:pt x="223418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34183" y="45720"/>
                  </a:lnTo>
                  <a:lnTo>
                    <a:pt x="2234183" y="0"/>
                  </a:lnTo>
                  <a:close/>
                </a:path>
              </a:pathLst>
            </a:custGeom>
            <a:solidFill>
              <a:srgbClr val="E2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6"/>
            <p:cNvSpPr/>
            <p:nvPr/>
          </p:nvSpPr>
          <p:spPr>
            <a:xfrm>
              <a:off x="2084832" y="6550152"/>
              <a:ext cx="2581910" cy="48895"/>
            </a:xfrm>
            <a:custGeom>
              <a:avLst/>
              <a:gdLst/>
              <a:ahLst/>
              <a:cxnLst/>
              <a:rect l="l" t="t" r="r" b="b"/>
              <a:pathLst>
                <a:path w="2581910" h="48895" extrusionOk="0">
                  <a:moveTo>
                    <a:pt x="2581656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581656" y="48768"/>
                  </a:lnTo>
                  <a:lnTo>
                    <a:pt x="2581656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6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6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66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628" name="Google Shape;628;p66"/>
          <p:cNvGraphicFramePr/>
          <p:nvPr/>
        </p:nvGraphicFramePr>
        <p:xfrm>
          <a:off x="174599" y="3724147"/>
          <a:ext cx="1043325" cy="2740675"/>
        </p:xfrm>
        <a:graphic>
          <a:graphicData uri="http://schemas.openxmlformats.org/drawingml/2006/table">
            <a:tbl>
              <a:tblPr firstRow="1" bandRow="1">
                <a:noFill/>
                <a:tableStyleId>{30B2C770-771B-4ECE-8CEC-9F91D851068A}</a:tableStyleId>
              </a:tblPr>
              <a:tblGrid>
                <a:gridCol w="51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3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L="0" marR="0" marT="43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h(n)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60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0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94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9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40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2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9" name="Google Shape;629;p66"/>
          <p:cNvSpPr txBox="1">
            <a:spLocks noGrp="1"/>
          </p:cNvSpPr>
          <p:nvPr>
            <p:ph type="title"/>
          </p:nvPr>
        </p:nvSpPr>
        <p:spPr>
          <a:xfrm>
            <a:off x="359765" y="265252"/>
            <a:ext cx="3251835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lang="en-IN" sz="2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Iterative Deepening A*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0" name="Google Shape;630;p66"/>
          <p:cNvGrpSpPr/>
          <p:nvPr/>
        </p:nvGrpSpPr>
        <p:grpSpPr>
          <a:xfrm>
            <a:off x="152399" y="1447800"/>
            <a:ext cx="1228344" cy="1258824"/>
            <a:chOff x="152399" y="1447800"/>
            <a:chExt cx="1228344" cy="1258824"/>
          </a:xfrm>
        </p:grpSpPr>
        <p:sp>
          <p:nvSpPr>
            <p:cNvPr id="631" name="Google Shape;631;p66"/>
            <p:cNvSpPr/>
            <p:nvPr/>
          </p:nvSpPr>
          <p:spPr>
            <a:xfrm>
              <a:off x="1075943" y="14478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87" y="6808"/>
                  </a:lnTo>
                  <a:lnTo>
                    <a:pt x="75483" y="26020"/>
                  </a:lnTo>
                  <a:lnTo>
                    <a:pt x="44638" y="55816"/>
                  </a:lnTo>
                  <a:lnTo>
                    <a:pt x="20808" y="94375"/>
                  </a:lnTo>
                  <a:lnTo>
                    <a:pt x="5444" y="139876"/>
                  </a:lnTo>
                  <a:lnTo>
                    <a:pt x="0" y="190500"/>
                  </a:lnTo>
                  <a:lnTo>
                    <a:pt x="5444" y="241123"/>
                  </a:lnTo>
                  <a:lnTo>
                    <a:pt x="20808" y="286624"/>
                  </a:lnTo>
                  <a:lnTo>
                    <a:pt x="44638" y="325183"/>
                  </a:lnTo>
                  <a:lnTo>
                    <a:pt x="75483" y="354979"/>
                  </a:lnTo>
                  <a:lnTo>
                    <a:pt x="111887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66"/>
            <p:cNvSpPr/>
            <p:nvPr/>
          </p:nvSpPr>
          <p:spPr>
            <a:xfrm>
              <a:off x="1075943" y="14478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4" y="139876"/>
                  </a:lnTo>
                  <a:lnTo>
                    <a:pt x="20808" y="94375"/>
                  </a:lnTo>
                  <a:lnTo>
                    <a:pt x="44638" y="55816"/>
                  </a:lnTo>
                  <a:lnTo>
                    <a:pt x="75483" y="26020"/>
                  </a:lnTo>
                  <a:lnTo>
                    <a:pt x="111887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87" y="374191"/>
                  </a:lnTo>
                  <a:lnTo>
                    <a:pt x="75483" y="354979"/>
                  </a:lnTo>
                  <a:lnTo>
                    <a:pt x="44638" y="325183"/>
                  </a:lnTo>
                  <a:lnTo>
                    <a:pt x="20808" y="286624"/>
                  </a:lnTo>
                  <a:lnTo>
                    <a:pt x="5444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66"/>
            <p:cNvSpPr/>
            <p:nvPr/>
          </p:nvSpPr>
          <p:spPr>
            <a:xfrm>
              <a:off x="152399" y="232562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87" y="6808"/>
                  </a:lnTo>
                  <a:lnTo>
                    <a:pt x="75483" y="26020"/>
                  </a:lnTo>
                  <a:lnTo>
                    <a:pt x="44638" y="55816"/>
                  </a:lnTo>
                  <a:lnTo>
                    <a:pt x="20808" y="94375"/>
                  </a:lnTo>
                  <a:lnTo>
                    <a:pt x="5444" y="139876"/>
                  </a:lnTo>
                  <a:lnTo>
                    <a:pt x="0" y="190500"/>
                  </a:lnTo>
                  <a:lnTo>
                    <a:pt x="5444" y="241123"/>
                  </a:lnTo>
                  <a:lnTo>
                    <a:pt x="20808" y="286624"/>
                  </a:lnTo>
                  <a:lnTo>
                    <a:pt x="44638" y="325183"/>
                  </a:lnTo>
                  <a:lnTo>
                    <a:pt x="75483" y="354979"/>
                  </a:lnTo>
                  <a:lnTo>
                    <a:pt x="111887" y="374191"/>
                  </a:lnTo>
                  <a:lnTo>
                    <a:pt x="152400" y="381000"/>
                  </a:lnTo>
                  <a:lnTo>
                    <a:pt x="192912" y="374191"/>
                  </a:lnTo>
                  <a:lnTo>
                    <a:pt x="229316" y="354979"/>
                  </a:lnTo>
                  <a:lnTo>
                    <a:pt x="260161" y="325183"/>
                  </a:lnTo>
                  <a:lnTo>
                    <a:pt x="283991" y="286624"/>
                  </a:lnTo>
                  <a:lnTo>
                    <a:pt x="299355" y="241123"/>
                  </a:lnTo>
                  <a:lnTo>
                    <a:pt x="304800" y="190500"/>
                  </a:lnTo>
                  <a:lnTo>
                    <a:pt x="299355" y="139876"/>
                  </a:lnTo>
                  <a:lnTo>
                    <a:pt x="283991" y="94375"/>
                  </a:lnTo>
                  <a:lnTo>
                    <a:pt x="260161" y="55816"/>
                  </a:lnTo>
                  <a:lnTo>
                    <a:pt x="229316" y="26020"/>
                  </a:lnTo>
                  <a:lnTo>
                    <a:pt x="192912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66"/>
            <p:cNvSpPr/>
            <p:nvPr/>
          </p:nvSpPr>
          <p:spPr>
            <a:xfrm>
              <a:off x="152399" y="232562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4" y="139876"/>
                  </a:lnTo>
                  <a:lnTo>
                    <a:pt x="20808" y="94375"/>
                  </a:lnTo>
                  <a:lnTo>
                    <a:pt x="44638" y="55816"/>
                  </a:lnTo>
                  <a:lnTo>
                    <a:pt x="75483" y="26020"/>
                  </a:lnTo>
                  <a:lnTo>
                    <a:pt x="111887" y="6808"/>
                  </a:lnTo>
                  <a:lnTo>
                    <a:pt x="152400" y="0"/>
                  </a:lnTo>
                  <a:lnTo>
                    <a:pt x="192912" y="6808"/>
                  </a:lnTo>
                  <a:lnTo>
                    <a:pt x="229316" y="26020"/>
                  </a:lnTo>
                  <a:lnTo>
                    <a:pt x="260161" y="55816"/>
                  </a:lnTo>
                  <a:lnTo>
                    <a:pt x="283991" y="94375"/>
                  </a:lnTo>
                  <a:lnTo>
                    <a:pt x="299355" y="139876"/>
                  </a:lnTo>
                  <a:lnTo>
                    <a:pt x="304800" y="190500"/>
                  </a:lnTo>
                  <a:lnTo>
                    <a:pt x="299355" y="241123"/>
                  </a:lnTo>
                  <a:lnTo>
                    <a:pt x="283991" y="286624"/>
                  </a:lnTo>
                  <a:lnTo>
                    <a:pt x="260161" y="325183"/>
                  </a:lnTo>
                  <a:lnTo>
                    <a:pt x="229316" y="354979"/>
                  </a:lnTo>
                  <a:lnTo>
                    <a:pt x="192912" y="374191"/>
                  </a:lnTo>
                  <a:lnTo>
                    <a:pt x="152400" y="381000"/>
                  </a:lnTo>
                  <a:lnTo>
                    <a:pt x="111887" y="374191"/>
                  </a:lnTo>
                  <a:lnTo>
                    <a:pt x="75483" y="354979"/>
                  </a:lnTo>
                  <a:lnTo>
                    <a:pt x="44638" y="325183"/>
                  </a:lnTo>
                  <a:lnTo>
                    <a:pt x="20808" y="286624"/>
                  </a:lnTo>
                  <a:lnTo>
                    <a:pt x="5444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5" name="Google Shape;635;p66"/>
          <p:cNvGrpSpPr/>
          <p:nvPr/>
        </p:nvGrpSpPr>
        <p:grpSpPr>
          <a:xfrm>
            <a:off x="0" y="1295399"/>
            <a:ext cx="7010908" cy="384048"/>
            <a:chOff x="0" y="1295399"/>
            <a:chExt cx="7010908" cy="384048"/>
          </a:xfrm>
        </p:grpSpPr>
        <p:sp>
          <p:nvSpPr>
            <p:cNvPr id="636" name="Google Shape;636;p66"/>
            <p:cNvSpPr/>
            <p:nvPr/>
          </p:nvSpPr>
          <p:spPr>
            <a:xfrm>
              <a:off x="2362200" y="1295399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6"/>
            <p:cNvSpPr/>
            <p:nvPr/>
          </p:nvSpPr>
          <p:spPr>
            <a:xfrm>
              <a:off x="0" y="1295399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66"/>
            <p:cNvSpPr/>
            <p:nvPr/>
          </p:nvSpPr>
          <p:spPr>
            <a:xfrm>
              <a:off x="4681728" y="1295399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66"/>
            <p:cNvSpPr/>
            <p:nvPr/>
          </p:nvSpPr>
          <p:spPr>
            <a:xfrm>
              <a:off x="2362200" y="1295399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66"/>
            <p:cNvSpPr/>
            <p:nvPr/>
          </p:nvSpPr>
          <p:spPr>
            <a:xfrm>
              <a:off x="0" y="1295399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6"/>
            <p:cNvSpPr/>
            <p:nvPr/>
          </p:nvSpPr>
          <p:spPr>
            <a:xfrm>
              <a:off x="4681728" y="1295399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6"/>
            <p:cNvSpPr/>
            <p:nvPr/>
          </p:nvSpPr>
          <p:spPr>
            <a:xfrm>
              <a:off x="5797296" y="1298447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6"/>
            <p:cNvSpPr/>
            <p:nvPr/>
          </p:nvSpPr>
          <p:spPr>
            <a:xfrm>
              <a:off x="5797296" y="1298447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4" name="Google Shape;644;p66"/>
          <p:cNvSpPr txBox="1"/>
          <p:nvPr/>
        </p:nvSpPr>
        <p:spPr>
          <a:xfrm>
            <a:off x="243027" y="2395219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5" name="Google Shape;645;p66"/>
          <p:cNvGrpSpPr/>
          <p:nvPr/>
        </p:nvGrpSpPr>
        <p:grpSpPr>
          <a:xfrm>
            <a:off x="777239" y="3212592"/>
            <a:ext cx="304800" cy="381000"/>
            <a:chOff x="777239" y="3212592"/>
            <a:chExt cx="304800" cy="381000"/>
          </a:xfrm>
        </p:grpSpPr>
        <p:sp>
          <p:nvSpPr>
            <p:cNvPr id="646" name="Google Shape;646;p66"/>
            <p:cNvSpPr/>
            <p:nvPr/>
          </p:nvSpPr>
          <p:spPr>
            <a:xfrm>
              <a:off x="777239" y="3212592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87" y="6808"/>
                  </a:lnTo>
                  <a:lnTo>
                    <a:pt x="75483" y="26020"/>
                  </a:lnTo>
                  <a:lnTo>
                    <a:pt x="44638" y="55816"/>
                  </a:lnTo>
                  <a:lnTo>
                    <a:pt x="20808" y="94375"/>
                  </a:lnTo>
                  <a:lnTo>
                    <a:pt x="5444" y="139876"/>
                  </a:lnTo>
                  <a:lnTo>
                    <a:pt x="0" y="190500"/>
                  </a:lnTo>
                  <a:lnTo>
                    <a:pt x="5444" y="241123"/>
                  </a:lnTo>
                  <a:lnTo>
                    <a:pt x="20808" y="286624"/>
                  </a:lnTo>
                  <a:lnTo>
                    <a:pt x="44638" y="325183"/>
                  </a:lnTo>
                  <a:lnTo>
                    <a:pt x="75483" y="354979"/>
                  </a:lnTo>
                  <a:lnTo>
                    <a:pt x="111887" y="374191"/>
                  </a:lnTo>
                  <a:lnTo>
                    <a:pt x="152400" y="381000"/>
                  </a:lnTo>
                  <a:lnTo>
                    <a:pt x="192912" y="374191"/>
                  </a:lnTo>
                  <a:lnTo>
                    <a:pt x="229316" y="354979"/>
                  </a:lnTo>
                  <a:lnTo>
                    <a:pt x="260161" y="325183"/>
                  </a:lnTo>
                  <a:lnTo>
                    <a:pt x="283991" y="286624"/>
                  </a:lnTo>
                  <a:lnTo>
                    <a:pt x="299355" y="241123"/>
                  </a:lnTo>
                  <a:lnTo>
                    <a:pt x="304800" y="190500"/>
                  </a:lnTo>
                  <a:lnTo>
                    <a:pt x="299355" y="139876"/>
                  </a:lnTo>
                  <a:lnTo>
                    <a:pt x="283991" y="94375"/>
                  </a:lnTo>
                  <a:lnTo>
                    <a:pt x="260161" y="55816"/>
                  </a:lnTo>
                  <a:lnTo>
                    <a:pt x="229316" y="26020"/>
                  </a:lnTo>
                  <a:lnTo>
                    <a:pt x="192912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6"/>
            <p:cNvSpPr/>
            <p:nvPr/>
          </p:nvSpPr>
          <p:spPr>
            <a:xfrm>
              <a:off x="777239" y="3212592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4" y="139876"/>
                  </a:lnTo>
                  <a:lnTo>
                    <a:pt x="20808" y="94375"/>
                  </a:lnTo>
                  <a:lnTo>
                    <a:pt x="44638" y="55816"/>
                  </a:lnTo>
                  <a:lnTo>
                    <a:pt x="75483" y="26020"/>
                  </a:lnTo>
                  <a:lnTo>
                    <a:pt x="111887" y="6808"/>
                  </a:lnTo>
                  <a:lnTo>
                    <a:pt x="152400" y="0"/>
                  </a:lnTo>
                  <a:lnTo>
                    <a:pt x="192912" y="6808"/>
                  </a:lnTo>
                  <a:lnTo>
                    <a:pt x="229316" y="26020"/>
                  </a:lnTo>
                  <a:lnTo>
                    <a:pt x="260161" y="55816"/>
                  </a:lnTo>
                  <a:lnTo>
                    <a:pt x="283991" y="94375"/>
                  </a:lnTo>
                  <a:lnTo>
                    <a:pt x="299355" y="139876"/>
                  </a:lnTo>
                  <a:lnTo>
                    <a:pt x="304800" y="190500"/>
                  </a:lnTo>
                  <a:lnTo>
                    <a:pt x="299355" y="241123"/>
                  </a:lnTo>
                  <a:lnTo>
                    <a:pt x="283991" y="286624"/>
                  </a:lnTo>
                  <a:lnTo>
                    <a:pt x="260161" y="325183"/>
                  </a:lnTo>
                  <a:lnTo>
                    <a:pt x="229316" y="354979"/>
                  </a:lnTo>
                  <a:lnTo>
                    <a:pt x="192912" y="374191"/>
                  </a:lnTo>
                  <a:lnTo>
                    <a:pt x="152400" y="381000"/>
                  </a:lnTo>
                  <a:lnTo>
                    <a:pt x="111887" y="374191"/>
                  </a:lnTo>
                  <a:lnTo>
                    <a:pt x="75483" y="354979"/>
                  </a:lnTo>
                  <a:lnTo>
                    <a:pt x="44638" y="325183"/>
                  </a:lnTo>
                  <a:lnTo>
                    <a:pt x="20808" y="286624"/>
                  </a:lnTo>
                  <a:lnTo>
                    <a:pt x="5444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8" name="Google Shape;648;p66"/>
          <p:cNvSpPr txBox="1"/>
          <p:nvPr/>
        </p:nvSpPr>
        <p:spPr>
          <a:xfrm>
            <a:off x="866647" y="3283076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9" name="Google Shape;649;p66"/>
          <p:cNvGrpSpPr/>
          <p:nvPr/>
        </p:nvGrpSpPr>
        <p:grpSpPr>
          <a:xfrm>
            <a:off x="1981199" y="3154680"/>
            <a:ext cx="304800" cy="381000"/>
            <a:chOff x="1981199" y="3154680"/>
            <a:chExt cx="304800" cy="381000"/>
          </a:xfrm>
        </p:grpSpPr>
        <p:sp>
          <p:nvSpPr>
            <p:cNvPr id="650" name="Google Shape;650;p66"/>
            <p:cNvSpPr/>
            <p:nvPr/>
          </p:nvSpPr>
          <p:spPr>
            <a:xfrm>
              <a:off x="1981199" y="315468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6"/>
            <p:cNvSpPr/>
            <p:nvPr/>
          </p:nvSpPr>
          <p:spPr>
            <a:xfrm>
              <a:off x="1981199" y="315468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2" name="Google Shape;652;p66"/>
          <p:cNvSpPr txBox="1"/>
          <p:nvPr/>
        </p:nvSpPr>
        <p:spPr>
          <a:xfrm>
            <a:off x="2072385" y="3225800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3" name="Google Shape;653;p66"/>
          <p:cNvGrpSpPr/>
          <p:nvPr/>
        </p:nvGrpSpPr>
        <p:grpSpPr>
          <a:xfrm>
            <a:off x="2285999" y="2087880"/>
            <a:ext cx="304800" cy="381000"/>
            <a:chOff x="2285999" y="2087880"/>
            <a:chExt cx="304800" cy="381000"/>
          </a:xfrm>
        </p:grpSpPr>
        <p:sp>
          <p:nvSpPr>
            <p:cNvPr id="654" name="Google Shape;654;p66"/>
            <p:cNvSpPr/>
            <p:nvPr/>
          </p:nvSpPr>
          <p:spPr>
            <a:xfrm>
              <a:off x="2285999" y="208788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6"/>
            <p:cNvSpPr/>
            <p:nvPr/>
          </p:nvSpPr>
          <p:spPr>
            <a:xfrm>
              <a:off x="2285999" y="208788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6" name="Google Shape;656;p66"/>
          <p:cNvSpPr txBox="1"/>
          <p:nvPr/>
        </p:nvSpPr>
        <p:spPr>
          <a:xfrm>
            <a:off x="2377185" y="2156841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66"/>
          <p:cNvSpPr/>
          <p:nvPr/>
        </p:nvSpPr>
        <p:spPr>
          <a:xfrm>
            <a:off x="407288" y="1633092"/>
            <a:ext cx="2148205" cy="1882139"/>
          </a:xfrm>
          <a:custGeom>
            <a:avLst/>
            <a:gdLst/>
            <a:ahLst/>
            <a:cxnLst/>
            <a:rect l="l" t="t" r="r" b="b"/>
            <a:pathLst>
              <a:path w="2148205" h="1882139" extrusionOk="0">
                <a:moveTo>
                  <a:pt x="370205" y="1687703"/>
                </a:moveTo>
                <a:lnTo>
                  <a:pt x="341591" y="1701520"/>
                </a:lnTo>
                <a:lnTo>
                  <a:pt x="11430" y="1017397"/>
                </a:lnTo>
                <a:lnTo>
                  <a:pt x="0" y="1022985"/>
                </a:lnTo>
                <a:lnTo>
                  <a:pt x="330187" y="1707032"/>
                </a:lnTo>
                <a:lnTo>
                  <a:pt x="301574" y="1720850"/>
                </a:lnTo>
                <a:lnTo>
                  <a:pt x="369011" y="1772920"/>
                </a:lnTo>
                <a:lnTo>
                  <a:pt x="369773" y="1718437"/>
                </a:lnTo>
                <a:lnTo>
                  <a:pt x="370205" y="1687703"/>
                </a:lnTo>
                <a:close/>
              </a:path>
              <a:path w="2148205" h="1882139" extrusionOk="0">
                <a:moveTo>
                  <a:pt x="674954" y="12446"/>
                </a:moveTo>
                <a:lnTo>
                  <a:pt x="665480" y="4064"/>
                </a:lnTo>
                <a:lnTo>
                  <a:pt x="51739" y="690575"/>
                </a:lnTo>
                <a:lnTo>
                  <a:pt x="28092" y="669417"/>
                </a:lnTo>
                <a:lnTo>
                  <a:pt x="5715" y="751713"/>
                </a:lnTo>
                <a:lnTo>
                  <a:pt x="84899" y="720217"/>
                </a:lnTo>
                <a:lnTo>
                  <a:pt x="71831" y="708533"/>
                </a:lnTo>
                <a:lnTo>
                  <a:pt x="61226" y="699058"/>
                </a:lnTo>
                <a:lnTo>
                  <a:pt x="674954" y="12446"/>
                </a:lnTo>
                <a:close/>
              </a:path>
              <a:path w="2148205" h="1882139" extrusionOk="0">
                <a:moveTo>
                  <a:pt x="1618424" y="1851533"/>
                </a:moveTo>
                <a:lnTo>
                  <a:pt x="1557528" y="1851533"/>
                </a:lnTo>
                <a:lnTo>
                  <a:pt x="1544662" y="1851533"/>
                </a:lnTo>
                <a:lnTo>
                  <a:pt x="1542161" y="1882140"/>
                </a:lnTo>
                <a:lnTo>
                  <a:pt x="1618424" y="1851533"/>
                </a:lnTo>
                <a:close/>
              </a:path>
              <a:path w="2148205" h="1882139" extrusionOk="0">
                <a:moveTo>
                  <a:pt x="1621282" y="1850390"/>
                </a:moveTo>
                <a:lnTo>
                  <a:pt x="1548384" y="1806194"/>
                </a:lnTo>
                <a:lnTo>
                  <a:pt x="1545780" y="1837918"/>
                </a:lnTo>
                <a:lnTo>
                  <a:pt x="676795" y="1766697"/>
                </a:lnTo>
                <a:lnTo>
                  <a:pt x="675754" y="1779397"/>
                </a:lnTo>
                <a:lnTo>
                  <a:pt x="1544751" y="1850491"/>
                </a:lnTo>
                <a:lnTo>
                  <a:pt x="1557604" y="1850491"/>
                </a:lnTo>
                <a:lnTo>
                  <a:pt x="1621028" y="1850491"/>
                </a:lnTo>
                <a:lnTo>
                  <a:pt x="1621282" y="1850390"/>
                </a:lnTo>
                <a:close/>
              </a:path>
              <a:path w="2148205" h="1882139" extrusionOk="0">
                <a:moveTo>
                  <a:pt x="1925066" y="782447"/>
                </a:moveTo>
                <a:lnTo>
                  <a:pt x="1840484" y="792734"/>
                </a:lnTo>
                <a:lnTo>
                  <a:pt x="1857971" y="819162"/>
                </a:lnTo>
                <a:lnTo>
                  <a:pt x="1372870" y="1140129"/>
                </a:lnTo>
                <a:lnTo>
                  <a:pt x="1362316" y="1121803"/>
                </a:lnTo>
                <a:lnTo>
                  <a:pt x="1362316" y="1147114"/>
                </a:lnTo>
                <a:lnTo>
                  <a:pt x="992809" y="1391602"/>
                </a:lnTo>
                <a:lnTo>
                  <a:pt x="616267" y="1186497"/>
                </a:lnTo>
                <a:lnTo>
                  <a:pt x="699008" y="805776"/>
                </a:lnTo>
                <a:lnTo>
                  <a:pt x="1133106" y="749134"/>
                </a:lnTo>
                <a:lnTo>
                  <a:pt x="1362316" y="1147114"/>
                </a:lnTo>
                <a:lnTo>
                  <a:pt x="1362316" y="1121803"/>
                </a:lnTo>
                <a:lnTo>
                  <a:pt x="1146695" y="747369"/>
                </a:lnTo>
                <a:lnTo>
                  <a:pt x="1805482" y="661416"/>
                </a:lnTo>
                <a:lnTo>
                  <a:pt x="1809623" y="692912"/>
                </a:lnTo>
                <a:lnTo>
                  <a:pt x="1877402" y="647192"/>
                </a:lnTo>
                <a:lnTo>
                  <a:pt x="1880235" y="645287"/>
                </a:lnTo>
                <a:lnTo>
                  <a:pt x="1799717" y="617347"/>
                </a:lnTo>
                <a:lnTo>
                  <a:pt x="1803844" y="648843"/>
                </a:lnTo>
                <a:lnTo>
                  <a:pt x="1139812" y="735431"/>
                </a:lnTo>
                <a:lnTo>
                  <a:pt x="1126236" y="711860"/>
                </a:lnTo>
                <a:lnTo>
                  <a:pt x="1126236" y="737196"/>
                </a:lnTo>
                <a:lnTo>
                  <a:pt x="701890" y="792530"/>
                </a:lnTo>
                <a:lnTo>
                  <a:pt x="826884" y="217449"/>
                </a:lnTo>
                <a:lnTo>
                  <a:pt x="1126236" y="737196"/>
                </a:lnTo>
                <a:lnTo>
                  <a:pt x="1126236" y="711860"/>
                </a:lnTo>
                <a:lnTo>
                  <a:pt x="830910" y="198983"/>
                </a:lnTo>
                <a:lnTo>
                  <a:pt x="830986" y="198628"/>
                </a:lnTo>
                <a:lnTo>
                  <a:pt x="830668" y="198564"/>
                </a:lnTo>
                <a:lnTo>
                  <a:pt x="828078" y="194056"/>
                </a:lnTo>
                <a:lnTo>
                  <a:pt x="823188" y="196875"/>
                </a:lnTo>
                <a:lnTo>
                  <a:pt x="818565" y="195834"/>
                </a:lnTo>
                <a:lnTo>
                  <a:pt x="817638" y="200088"/>
                </a:lnTo>
                <a:lnTo>
                  <a:pt x="817079" y="200406"/>
                </a:lnTo>
                <a:lnTo>
                  <a:pt x="817435" y="201028"/>
                </a:lnTo>
                <a:lnTo>
                  <a:pt x="688492" y="794270"/>
                </a:lnTo>
                <a:lnTo>
                  <a:pt x="685622" y="794651"/>
                </a:lnTo>
                <a:lnTo>
                  <a:pt x="685622" y="807516"/>
                </a:lnTo>
                <a:lnTo>
                  <a:pt x="604634" y="1180160"/>
                </a:lnTo>
                <a:lnTo>
                  <a:pt x="68338" y="888047"/>
                </a:lnTo>
                <a:lnTo>
                  <a:pt x="685622" y="807516"/>
                </a:lnTo>
                <a:lnTo>
                  <a:pt x="685622" y="794651"/>
                </a:lnTo>
                <a:lnTo>
                  <a:pt x="50609" y="877443"/>
                </a:lnTo>
                <a:lnTo>
                  <a:pt x="51663" y="885647"/>
                </a:lnTo>
                <a:lnTo>
                  <a:pt x="48399" y="891667"/>
                </a:lnTo>
                <a:lnTo>
                  <a:pt x="601814" y="1193114"/>
                </a:lnTo>
                <a:lnTo>
                  <a:pt x="533831" y="1505953"/>
                </a:lnTo>
                <a:lnTo>
                  <a:pt x="502831" y="1499235"/>
                </a:lnTo>
                <a:lnTo>
                  <a:pt x="523875" y="1581785"/>
                </a:lnTo>
                <a:lnTo>
                  <a:pt x="572693" y="1521079"/>
                </a:lnTo>
                <a:lnTo>
                  <a:pt x="577291" y="1515364"/>
                </a:lnTo>
                <a:lnTo>
                  <a:pt x="546252" y="1508645"/>
                </a:lnTo>
                <a:lnTo>
                  <a:pt x="613448" y="1199451"/>
                </a:lnTo>
                <a:lnTo>
                  <a:pt x="980795" y="1399552"/>
                </a:lnTo>
                <a:lnTo>
                  <a:pt x="627049" y="1633601"/>
                </a:lnTo>
                <a:lnTo>
                  <a:pt x="634060" y="1644269"/>
                </a:lnTo>
                <a:lnTo>
                  <a:pt x="993495" y="1406461"/>
                </a:lnTo>
                <a:lnTo>
                  <a:pt x="1505521" y="1685340"/>
                </a:lnTo>
                <a:lnTo>
                  <a:pt x="1490345" y="1713230"/>
                </a:lnTo>
                <a:lnTo>
                  <a:pt x="1575435" y="1716151"/>
                </a:lnTo>
                <a:lnTo>
                  <a:pt x="1558188" y="1691386"/>
                </a:lnTo>
                <a:lnTo>
                  <a:pt x="1526794" y="1646301"/>
                </a:lnTo>
                <a:lnTo>
                  <a:pt x="1511617" y="1674164"/>
                </a:lnTo>
                <a:lnTo>
                  <a:pt x="1005509" y="1398524"/>
                </a:lnTo>
                <a:lnTo>
                  <a:pt x="1368717" y="1158227"/>
                </a:lnTo>
                <a:lnTo>
                  <a:pt x="1575587" y="1517357"/>
                </a:lnTo>
                <a:lnTo>
                  <a:pt x="1548003" y="1533271"/>
                </a:lnTo>
                <a:lnTo>
                  <a:pt x="1619123" y="1580261"/>
                </a:lnTo>
                <a:lnTo>
                  <a:pt x="1616011" y="1528318"/>
                </a:lnTo>
                <a:lnTo>
                  <a:pt x="1614043" y="1495171"/>
                </a:lnTo>
                <a:lnTo>
                  <a:pt x="1586484" y="1511071"/>
                </a:lnTo>
                <a:lnTo>
                  <a:pt x="1379270" y="1151242"/>
                </a:lnTo>
                <a:lnTo>
                  <a:pt x="1865045" y="829856"/>
                </a:lnTo>
                <a:lnTo>
                  <a:pt x="1882521" y="856234"/>
                </a:lnTo>
                <a:lnTo>
                  <a:pt x="1907921" y="812165"/>
                </a:lnTo>
                <a:lnTo>
                  <a:pt x="1925066" y="782447"/>
                </a:lnTo>
                <a:close/>
              </a:path>
              <a:path w="2148205" h="1882139" extrusionOk="0">
                <a:moveTo>
                  <a:pt x="2034032" y="448818"/>
                </a:moveTo>
                <a:lnTo>
                  <a:pt x="1047623" y="29235"/>
                </a:lnTo>
                <a:lnTo>
                  <a:pt x="1049731" y="24257"/>
                </a:lnTo>
                <a:lnTo>
                  <a:pt x="1060069" y="0"/>
                </a:lnTo>
                <a:lnTo>
                  <a:pt x="974979" y="5207"/>
                </a:lnTo>
                <a:lnTo>
                  <a:pt x="1030224" y="70104"/>
                </a:lnTo>
                <a:lnTo>
                  <a:pt x="1042644" y="40906"/>
                </a:lnTo>
                <a:lnTo>
                  <a:pt x="2029079" y="460502"/>
                </a:lnTo>
                <a:lnTo>
                  <a:pt x="2034032" y="448818"/>
                </a:lnTo>
                <a:close/>
              </a:path>
              <a:path w="2148205" h="1882139" extrusionOk="0">
                <a:moveTo>
                  <a:pt x="2147697" y="867283"/>
                </a:moveTo>
                <a:lnTo>
                  <a:pt x="2144941" y="839470"/>
                </a:lnTo>
                <a:lnTo>
                  <a:pt x="2139315" y="782447"/>
                </a:lnTo>
                <a:lnTo>
                  <a:pt x="2076577" y="840105"/>
                </a:lnTo>
                <a:lnTo>
                  <a:pt x="2106180" y="851420"/>
                </a:lnTo>
                <a:lnTo>
                  <a:pt x="1828546" y="1579372"/>
                </a:lnTo>
                <a:lnTo>
                  <a:pt x="1840484" y="1583944"/>
                </a:lnTo>
                <a:lnTo>
                  <a:pt x="2118118" y="855992"/>
                </a:lnTo>
                <a:lnTo>
                  <a:pt x="2147697" y="867283"/>
                </a:lnTo>
                <a:close/>
              </a:path>
            </a:pathLst>
          </a:custGeom>
          <a:solidFill>
            <a:srgbClr val="497C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66"/>
          <p:cNvSpPr txBox="1"/>
          <p:nvPr/>
        </p:nvSpPr>
        <p:spPr>
          <a:xfrm>
            <a:off x="564286" y="1910029"/>
            <a:ext cx="18415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66"/>
          <p:cNvSpPr txBox="1"/>
          <p:nvPr/>
        </p:nvSpPr>
        <p:spPr>
          <a:xfrm>
            <a:off x="991311" y="2022094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66"/>
          <p:cNvSpPr txBox="1"/>
          <p:nvPr/>
        </p:nvSpPr>
        <p:spPr>
          <a:xfrm>
            <a:off x="1416811" y="2123948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66"/>
          <p:cNvSpPr txBox="1"/>
          <p:nvPr/>
        </p:nvSpPr>
        <p:spPr>
          <a:xfrm>
            <a:off x="359765" y="2877057"/>
            <a:ext cx="18415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66"/>
          <p:cNvSpPr txBox="1"/>
          <p:nvPr/>
        </p:nvSpPr>
        <p:spPr>
          <a:xfrm>
            <a:off x="634695" y="2653030"/>
            <a:ext cx="18415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66"/>
          <p:cNvSpPr txBox="1"/>
          <p:nvPr/>
        </p:nvSpPr>
        <p:spPr>
          <a:xfrm>
            <a:off x="634695" y="2334513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66"/>
          <p:cNvSpPr txBox="1"/>
          <p:nvPr/>
        </p:nvSpPr>
        <p:spPr>
          <a:xfrm>
            <a:off x="2302891" y="2824683"/>
            <a:ext cx="18415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66"/>
          <p:cNvSpPr txBox="1"/>
          <p:nvPr/>
        </p:nvSpPr>
        <p:spPr>
          <a:xfrm>
            <a:off x="1201927" y="3455670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66"/>
          <p:cNvSpPr txBox="1"/>
          <p:nvPr/>
        </p:nvSpPr>
        <p:spPr>
          <a:xfrm>
            <a:off x="1780413" y="2543682"/>
            <a:ext cx="18415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66"/>
          <p:cNvSpPr txBox="1"/>
          <p:nvPr/>
        </p:nvSpPr>
        <p:spPr>
          <a:xfrm>
            <a:off x="1167790" y="1480635"/>
            <a:ext cx="1066165" cy="47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6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5080" lvl="0" indent="0" algn="r" rtl="0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66"/>
          <p:cNvSpPr txBox="1"/>
          <p:nvPr/>
        </p:nvSpPr>
        <p:spPr>
          <a:xfrm>
            <a:off x="4628515" y="835913"/>
            <a:ext cx="1896745" cy="76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Set limit for f(n)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517525" lvl="0" indent="0" algn="r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9" name="Google Shape;669;p66"/>
          <p:cNvGrpSpPr/>
          <p:nvPr/>
        </p:nvGrpSpPr>
        <p:grpSpPr>
          <a:xfrm>
            <a:off x="5141975" y="1981199"/>
            <a:ext cx="304800" cy="381000"/>
            <a:chOff x="5141975" y="1981199"/>
            <a:chExt cx="304800" cy="381000"/>
          </a:xfrm>
        </p:grpSpPr>
        <p:sp>
          <p:nvSpPr>
            <p:cNvPr id="670" name="Google Shape;670;p66"/>
            <p:cNvSpPr/>
            <p:nvPr/>
          </p:nvSpPr>
          <p:spPr>
            <a:xfrm>
              <a:off x="5141975" y="19811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66"/>
            <p:cNvSpPr/>
            <p:nvPr/>
          </p:nvSpPr>
          <p:spPr>
            <a:xfrm>
              <a:off x="5141975" y="19811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2" name="Google Shape;672;p66"/>
          <p:cNvSpPr txBox="1"/>
          <p:nvPr/>
        </p:nvSpPr>
        <p:spPr>
          <a:xfrm>
            <a:off x="5234178" y="2051685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3" name="Google Shape;673;p66"/>
          <p:cNvGrpSpPr/>
          <p:nvPr/>
        </p:nvGrpSpPr>
        <p:grpSpPr>
          <a:xfrm>
            <a:off x="5402580" y="1485138"/>
            <a:ext cx="1379219" cy="877062"/>
            <a:chOff x="5402580" y="1485138"/>
            <a:chExt cx="1379219" cy="877062"/>
          </a:xfrm>
        </p:grpSpPr>
        <p:sp>
          <p:nvSpPr>
            <p:cNvPr id="674" name="Google Shape;674;p66"/>
            <p:cNvSpPr/>
            <p:nvPr/>
          </p:nvSpPr>
          <p:spPr>
            <a:xfrm>
              <a:off x="5797295" y="1981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66"/>
            <p:cNvSpPr/>
            <p:nvPr/>
          </p:nvSpPr>
          <p:spPr>
            <a:xfrm>
              <a:off x="5797295" y="1981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66"/>
            <p:cNvSpPr/>
            <p:nvPr/>
          </p:nvSpPr>
          <p:spPr>
            <a:xfrm>
              <a:off x="5402580" y="1485264"/>
              <a:ext cx="586740" cy="554990"/>
            </a:xfrm>
            <a:custGeom>
              <a:avLst/>
              <a:gdLst/>
              <a:ahLst/>
              <a:cxnLst/>
              <a:rect l="l" t="t" r="r" b="b"/>
              <a:pathLst>
                <a:path w="586739" h="554989" extrusionOk="0">
                  <a:moveTo>
                    <a:pt x="399669" y="7366"/>
                  </a:moveTo>
                  <a:lnTo>
                    <a:pt x="389382" y="0"/>
                  </a:lnTo>
                  <a:lnTo>
                    <a:pt x="39103" y="488848"/>
                  </a:lnTo>
                  <a:lnTo>
                    <a:pt x="13335" y="470408"/>
                  </a:lnTo>
                  <a:lnTo>
                    <a:pt x="0" y="554482"/>
                  </a:lnTo>
                  <a:lnTo>
                    <a:pt x="75311" y="514731"/>
                  </a:lnTo>
                  <a:lnTo>
                    <a:pt x="63944" y="506603"/>
                  </a:lnTo>
                  <a:lnTo>
                    <a:pt x="49530" y="496303"/>
                  </a:lnTo>
                  <a:lnTo>
                    <a:pt x="399669" y="7366"/>
                  </a:lnTo>
                  <a:close/>
                </a:path>
                <a:path w="586739" h="554989" extrusionOk="0">
                  <a:moveTo>
                    <a:pt x="586740" y="424053"/>
                  </a:moveTo>
                  <a:lnTo>
                    <a:pt x="554990" y="424053"/>
                  </a:lnTo>
                  <a:lnTo>
                    <a:pt x="554990" y="195707"/>
                  </a:lnTo>
                  <a:lnTo>
                    <a:pt x="542290" y="195707"/>
                  </a:lnTo>
                  <a:lnTo>
                    <a:pt x="542290" y="424053"/>
                  </a:lnTo>
                  <a:lnTo>
                    <a:pt x="510540" y="424053"/>
                  </a:lnTo>
                  <a:lnTo>
                    <a:pt x="548640" y="500253"/>
                  </a:lnTo>
                  <a:lnTo>
                    <a:pt x="580390" y="436753"/>
                  </a:lnTo>
                  <a:lnTo>
                    <a:pt x="586740" y="424053"/>
                  </a:lnTo>
                  <a:close/>
                </a:path>
              </a:pathLst>
            </a:custGeom>
            <a:solidFill>
              <a:srgbClr val="497C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6"/>
            <p:cNvSpPr/>
            <p:nvPr/>
          </p:nvSpPr>
          <p:spPr>
            <a:xfrm>
              <a:off x="6476999" y="1981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6"/>
            <p:cNvSpPr/>
            <p:nvPr/>
          </p:nvSpPr>
          <p:spPr>
            <a:xfrm>
              <a:off x="6476999" y="1981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66"/>
            <p:cNvSpPr/>
            <p:nvPr/>
          </p:nvSpPr>
          <p:spPr>
            <a:xfrm>
              <a:off x="6098539" y="1485138"/>
              <a:ext cx="424815" cy="554990"/>
            </a:xfrm>
            <a:custGeom>
              <a:avLst/>
              <a:gdLst/>
              <a:ahLst/>
              <a:cxnLst/>
              <a:rect l="l" t="t" r="r" b="b"/>
              <a:pathLst>
                <a:path w="424815" h="554989" extrusionOk="0">
                  <a:moveTo>
                    <a:pt x="373312" y="497779"/>
                  </a:moveTo>
                  <a:lnTo>
                    <a:pt x="347980" y="517016"/>
                  </a:lnTo>
                  <a:lnTo>
                    <a:pt x="424434" y="554609"/>
                  </a:lnTo>
                  <a:lnTo>
                    <a:pt x="415639" y="507873"/>
                  </a:lnTo>
                  <a:lnTo>
                    <a:pt x="381000" y="507873"/>
                  </a:lnTo>
                  <a:lnTo>
                    <a:pt x="373312" y="497779"/>
                  </a:lnTo>
                  <a:close/>
                </a:path>
                <a:path w="424815" h="554989" extrusionOk="0">
                  <a:moveTo>
                    <a:pt x="383347" y="490158"/>
                  </a:moveTo>
                  <a:lnTo>
                    <a:pt x="373312" y="497779"/>
                  </a:lnTo>
                  <a:lnTo>
                    <a:pt x="381000" y="507873"/>
                  </a:lnTo>
                  <a:lnTo>
                    <a:pt x="391033" y="500252"/>
                  </a:lnTo>
                  <a:lnTo>
                    <a:pt x="383347" y="490158"/>
                  </a:lnTo>
                  <a:close/>
                </a:path>
                <a:path w="424815" h="554989" extrusionOk="0">
                  <a:moveTo>
                    <a:pt x="408686" y="470915"/>
                  </a:moveTo>
                  <a:lnTo>
                    <a:pt x="383347" y="490158"/>
                  </a:lnTo>
                  <a:lnTo>
                    <a:pt x="391033" y="500252"/>
                  </a:lnTo>
                  <a:lnTo>
                    <a:pt x="381000" y="507873"/>
                  </a:lnTo>
                  <a:lnTo>
                    <a:pt x="415639" y="507873"/>
                  </a:lnTo>
                  <a:lnTo>
                    <a:pt x="408686" y="470915"/>
                  </a:lnTo>
                  <a:close/>
                </a:path>
                <a:path w="424815" h="554989" extrusionOk="0">
                  <a:moveTo>
                    <a:pt x="10160" y="0"/>
                  </a:moveTo>
                  <a:lnTo>
                    <a:pt x="0" y="7620"/>
                  </a:lnTo>
                  <a:lnTo>
                    <a:pt x="373312" y="497779"/>
                  </a:lnTo>
                  <a:lnTo>
                    <a:pt x="383347" y="490158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497C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0" name="Google Shape;680;p66"/>
          <p:cNvSpPr txBox="1"/>
          <p:nvPr/>
        </p:nvSpPr>
        <p:spPr>
          <a:xfrm>
            <a:off x="4147184" y="1950212"/>
            <a:ext cx="89154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125+40 = 165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66"/>
          <p:cNvSpPr txBox="1"/>
          <p:nvPr/>
        </p:nvSpPr>
        <p:spPr>
          <a:xfrm>
            <a:off x="5645277" y="2051685"/>
            <a:ext cx="889000" cy="52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25590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944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130+45 = 175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66"/>
          <p:cNvSpPr txBox="1"/>
          <p:nvPr/>
        </p:nvSpPr>
        <p:spPr>
          <a:xfrm>
            <a:off x="6568820" y="2054098"/>
            <a:ext cx="118554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	</a:t>
            </a: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70+94= 164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3" name="Google Shape;683;p66"/>
          <p:cNvGrpSpPr/>
          <p:nvPr/>
        </p:nvGrpSpPr>
        <p:grpSpPr>
          <a:xfrm>
            <a:off x="6544055" y="3261233"/>
            <a:ext cx="1228344" cy="1133983"/>
            <a:chOff x="6544055" y="3261233"/>
            <a:chExt cx="1228344" cy="1133983"/>
          </a:xfrm>
        </p:grpSpPr>
        <p:sp>
          <p:nvSpPr>
            <p:cNvPr id="684" name="Google Shape;684;p66"/>
            <p:cNvSpPr/>
            <p:nvPr/>
          </p:nvSpPr>
          <p:spPr>
            <a:xfrm>
              <a:off x="6544055" y="366674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499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0999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499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6"/>
            <p:cNvSpPr/>
            <p:nvPr/>
          </p:nvSpPr>
          <p:spPr>
            <a:xfrm>
              <a:off x="6544055" y="366674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499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499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0999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499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6"/>
            <p:cNvSpPr/>
            <p:nvPr/>
          </p:nvSpPr>
          <p:spPr>
            <a:xfrm>
              <a:off x="6609460" y="3264662"/>
              <a:ext cx="111125" cy="405130"/>
            </a:xfrm>
            <a:custGeom>
              <a:avLst/>
              <a:gdLst/>
              <a:ahLst/>
              <a:cxnLst/>
              <a:rect l="l" t="t" r="r" b="b"/>
              <a:pathLst>
                <a:path w="111125" h="405129" extrusionOk="0">
                  <a:moveTo>
                    <a:pt x="67538" y="331665"/>
                  </a:moveTo>
                  <a:lnTo>
                    <a:pt x="36449" y="338074"/>
                  </a:lnTo>
                  <a:lnTo>
                    <a:pt x="89027" y="405130"/>
                  </a:lnTo>
                  <a:lnTo>
                    <a:pt x="105276" y="344169"/>
                  </a:lnTo>
                  <a:lnTo>
                    <a:pt x="70104" y="344169"/>
                  </a:lnTo>
                  <a:lnTo>
                    <a:pt x="67538" y="331665"/>
                  </a:lnTo>
                  <a:close/>
                </a:path>
                <a:path w="111125" h="405129" extrusionOk="0">
                  <a:moveTo>
                    <a:pt x="79861" y="329125"/>
                  </a:moveTo>
                  <a:lnTo>
                    <a:pt x="67538" y="331665"/>
                  </a:lnTo>
                  <a:lnTo>
                    <a:pt x="70104" y="344169"/>
                  </a:lnTo>
                  <a:lnTo>
                    <a:pt x="82423" y="341629"/>
                  </a:lnTo>
                  <a:lnTo>
                    <a:pt x="79861" y="329125"/>
                  </a:lnTo>
                  <a:close/>
                </a:path>
                <a:path w="111125" h="405129" extrusionOk="0">
                  <a:moveTo>
                    <a:pt x="110998" y="322707"/>
                  </a:moveTo>
                  <a:lnTo>
                    <a:pt x="79861" y="329125"/>
                  </a:lnTo>
                  <a:lnTo>
                    <a:pt x="82423" y="341629"/>
                  </a:lnTo>
                  <a:lnTo>
                    <a:pt x="70104" y="344169"/>
                  </a:lnTo>
                  <a:lnTo>
                    <a:pt x="105276" y="344169"/>
                  </a:lnTo>
                  <a:lnTo>
                    <a:pt x="110998" y="322707"/>
                  </a:lnTo>
                  <a:close/>
                </a:path>
                <a:path w="111125" h="405129" extrusionOk="0">
                  <a:moveTo>
                    <a:pt x="12446" y="0"/>
                  </a:moveTo>
                  <a:lnTo>
                    <a:pt x="0" y="2539"/>
                  </a:lnTo>
                  <a:lnTo>
                    <a:pt x="67538" y="331665"/>
                  </a:lnTo>
                  <a:lnTo>
                    <a:pt x="79861" y="329125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497C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6"/>
            <p:cNvSpPr/>
            <p:nvPr/>
          </p:nvSpPr>
          <p:spPr>
            <a:xfrm>
              <a:off x="7467599" y="4014216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499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0999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499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6"/>
            <p:cNvSpPr/>
            <p:nvPr/>
          </p:nvSpPr>
          <p:spPr>
            <a:xfrm>
              <a:off x="7467599" y="4014216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499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499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0999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499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6"/>
            <p:cNvSpPr/>
            <p:nvPr/>
          </p:nvSpPr>
          <p:spPr>
            <a:xfrm>
              <a:off x="6611492" y="3261233"/>
              <a:ext cx="902969" cy="812165"/>
            </a:xfrm>
            <a:custGeom>
              <a:avLst/>
              <a:gdLst/>
              <a:ahLst/>
              <a:cxnLst/>
              <a:rect l="l" t="t" r="r" b="b"/>
              <a:pathLst>
                <a:path w="902970" h="812164" extrusionOk="0">
                  <a:moveTo>
                    <a:pt x="842084" y="765452"/>
                  </a:moveTo>
                  <a:lnTo>
                    <a:pt x="820801" y="789177"/>
                  </a:lnTo>
                  <a:lnTo>
                    <a:pt x="902970" y="811656"/>
                  </a:lnTo>
                  <a:lnTo>
                    <a:pt x="888100" y="773937"/>
                  </a:lnTo>
                  <a:lnTo>
                    <a:pt x="851534" y="773937"/>
                  </a:lnTo>
                  <a:lnTo>
                    <a:pt x="842084" y="765452"/>
                  </a:lnTo>
                  <a:close/>
                </a:path>
                <a:path w="902970" h="812164" extrusionOk="0">
                  <a:moveTo>
                    <a:pt x="850549" y="756016"/>
                  </a:moveTo>
                  <a:lnTo>
                    <a:pt x="842084" y="765452"/>
                  </a:lnTo>
                  <a:lnTo>
                    <a:pt x="851534" y="773937"/>
                  </a:lnTo>
                  <a:lnTo>
                    <a:pt x="860043" y="764539"/>
                  </a:lnTo>
                  <a:lnTo>
                    <a:pt x="850549" y="756016"/>
                  </a:lnTo>
                  <a:close/>
                </a:path>
                <a:path w="902970" h="812164" extrusionOk="0">
                  <a:moveTo>
                    <a:pt x="871727" y="732408"/>
                  </a:moveTo>
                  <a:lnTo>
                    <a:pt x="850549" y="756016"/>
                  </a:lnTo>
                  <a:lnTo>
                    <a:pt x="860043" y="764539"/>
                  </a:lnTo>
                  <a:lnTo>
                    <a:pt x="851534" y="773937"/>
                  </a:lnTo>
                  <a:lnTo>
                    <a:pt x="888100" y="773937"/>
                  </a:lnTo>
                  <a:lnTo>
                    <a:pt x="871727" y="732408"/>
                  </a:lnTo>
                  <a:close/>
                </a:path>
                <a:path w="902970" h="812164" extrusionOk="0">
                  <a:moveTo>
                    <a:pt x="8381" y="0"/>
                  </a:moveTo>
                  <a:lnTo>
                    <a:pt x="0" y="9397"/>
                  </a:lnTo>
                  <a:lnTo>
                    <a:pt x="842084" y="765452"/>
                  </a:lnTo>
                  <a:lnTo>
                    <a:pt x="850549" y="756016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497C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0" name="Google Shape;690;p66"/>
          <p:cNvSpPr txBox="1"/>
          <p:nvPr/>
        </p:nvSpPr>
        <p:spPr>
          <a:xfrm>
            <a:off x="5902578" y="3447364"/>
            <a:ext cx="74231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165+0=165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66"/>
          <p:cNvSpPr txBox="1"/>
          <p:nvPr/>
        </p:nvSpPr>
        <p:spPr>
          <a:xfrm>
            <a:off x="4818126" y="3736594"/>
            <a:ext cx="3893820" cy="27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0" marR="1250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55265" marR="0" lvl="0" indent="0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	</a:t>
            </a:r>
            <a:r>
              <a:rPr lang="en-IN" sz="165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220+45 = 265</a:t>
            </a:r>
            <a:endParaRPr sz="1650" b="0" i="0" u="none" strike="noStrike" cap="none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292100" lvl="0" indent="0" algn="l" rtl="0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Cut off value is the smallest of f-cost of any node that  exceeds the cutoff on previous iterations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2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Iterative Limit : Eg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f(n) = 180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f(n) = 195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f(n) = 200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2" name="Google Shape;692;p66"/>
          <p:cNvGrpSpPr/>
          <p:nvPr/>
        </p:nvGrpSpPr>
        <p:grpSpPr>
          <a:xfrm>
            <a:off x="6461760" y="2883408"/>
            <a:ext cx="304800" cy="381000"/>
            <a:chOff x="6461760" y="2883408"/>
            <a:chExt cx="304800" cy="381000"/>
          </a:xfrm>
        </p:grpSpPr>
        <p:sp>
          <p:nvSpPr>
            <p:cNvPr id="693" name="Google Shape;693;p66"/>
            <p:cNvSpPr/>
            <p:nvPr/>
          </p:nvSpPr>
          <p:spPr>
            <a:xfrm>
              <a:off x="6461760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399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399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799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399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6"/>
            <p:cNvSpPr/>
            <p:nvPr/>
          </p:nvSpPr>
          <p:spPr>
            <a:xfrm>
              <a:off x="6461760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399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799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399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5" name="Google Shape;695;p66"/>
          <p:cNvSpPr txBox="1"/>
          <p:nvPr/>
        </p:nvSpPr>
        <p:spPr>
          <a:xfrm>
            <a:off x="6553581" y="2951175"/>
            <a:ext cx="12446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6" name="Google Shape;696;p66"/>
          <p:cNvGrpSpPr/>
          <p:nvPr/>
        </p:nvGrpSpPr>
        <p:grpSpPr>
          <a:xfrm>
            <a:off x="8077200" y="2901696"/>
            <a:ext cx="304800" cy="381000"/>
            <a:chOff x="8077200" y="2901696"/>
            <a:chExt cx="304800" cy="381000"/>
          </a:xfrm>
        </p:grpSpPr>
        <p:sp>
          <p:nvSpPr>
            <p:cNvPr id="697" name="Google Shape;697;p66"/>
            <p:cNvSpPr/>
            <p:nvPr/>
          </p:nvSpPr>
          <p:spPr>
            <a:xfrm>
              <a:off x="8077200" y="2901696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6"/>
            <p:cNvSpPr/>
            <p:nvPr/>
          </p:nvSpPr>
          <p:spPr>
            <a:xfrm>
              <a:off x="8077200" y="2901696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9" name="Google Shape;699;p66"/>
          <p:cNvSpPr txBox="1"/>
          <p:nvPr/>
        </p:nvSpPr>
        <p:spPr>
          <a:xfrm>
            <a:off x="8169909" y="2970098"/>
            <a:ext cx="12446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0" name="Google Shape;700;p66"/>
          <p:cNvGrpSpPr/>
          <p:nvPr/>
        </p:nvGrpSpPr>
        <p:grpSpPr>
          <a:xfrm>
            <a:off x="6579870" y="2303017"/>
            <a:ext cx="1651000" cy="970534"/>
            <a:chOff x="6579870" y="2303017"/>
            <a:chExt cx="1651000" cy="970534"/>
          </a:xfrm>
        </p:grpSpPr>
        <p:sp>
          <p:nvSpPr>
            <p:cNvPr id="701" name="Google Shape;701;p66"/>
            <p:cNvSpPr/>
            <p:nvPr/>
          </p:nvSpPr>
          <p:spPr>
            <a:xfrm>
              <a:off x="7168895" y="2892551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6"/>
            <p:cNvSpPr/>
            <p:nvPr/>
          </p:nvSpPr>
          <p:spPr>
            <a:xfrm>
              <a:off x="7168895" y="2892551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6"/>
            <p:cNvSpPr/>
            <p:nvPr/>
          </p:nvSpPr>
          <p:spPr>
            <a:xfrm>
              <a:off x="6579870" y="2303017"/>
              <a:ext cx="1651000" cy="606425"/>
            </a:xfrm>
            <a:custGeom>
              <a:avLst/>
              <a:gdLst/>
              <a:ahLst/>
              <a:cxnLst/>
              <a:rect l="l" t="t" r="r" b="b"/>
              <a:pathLst>
                <a:path w="1651000" h="606425" extrusionOk="0">
                  <a:moveTo>
                    <a:pt x="76200" y="504063"/>
                  </a:moveTo>
                  <a:lnTo>
                    <a:pt x="44437" y="503110"/>
                  </a:lnTo>
                  <a:lnTo>
                    <a:pt x="57404" y="60833"/>
                  </a:lnTo>
                  <a:lnTo>
                    <a:pt x="44704" y="60579"/>
                  </a:lnTo>
                  <a:lnTo>
                    <a:pt x="31737" y="502729"/>
                  </a:lnTo>
                  <a:lnTo>
                    <a:pt x="0" y="501777"/>
                  </a:lnTo>
                  <a:lnTo>
                    <a:pt x="35801" y="579120"/>
                  </a:lnTo>
                  <a:lnTo>
                    <a:pt x="69837" y="515874"/>
                  </a:lnTo>
                  <a:lnTo>
                    <a:pt x="76200" y="504063"/>
                  </a:lnTo>
                  <a:close/>
                </a:path>
                <a:path w="1651000" h="606425" extrusionOk="0">
                  <a:moveTo>
                    <a:pt x="1650492" y="598932"/>
                  </a:moveTo>
                  <a:lnTo>
                    <a:pt x="1634820" y="581406"/>
                  </a:lnTo>
                  <a:lnTo>
                    <a:pt x="1593723" y="535432"/>
                  </a:lnTo>
                  <a:lnTo>
                    <a:pt x="1582026" y="564908"/>
                  </a:lnTo>
                  <a:lnTo>
                    <a:pt x="160020" y="0"/>
                  </a:lnTo>
                  <a:lnTo>
                    <a:pt x="155448" y="11684"/>
                  </a:lnTo>
                  <a:lnTo>
                    <a:pt x="1577340" y="576719"/>
                  </a:lnTo>
                  <a:lnTo>
                    <a:pt x="1565656" y="606171"/>
                  </a:lnTo>
                  <a:lnTo>
                    <a:pt x="1650492" y="598932"/>
                  </a:lnTo>
                  <a:close/>
                </a:path>
              </a:pathLst>
            </a:custGeom>
            <a:solidFill>
              <a:srgbClr val="497C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4" name="Google Shape;704;p66"/>
          <p:cNvSpPr txBox="1"/>
          <p:nvPr/>
        </p:nvSpPr>
        <p:spPr>
          <a:xfrm>
            <a:off x="5888863" y="2854579"/>
            <a:ext cx="502284" cy="36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120+40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160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66"/>
          <p:cNvSpPr txBox="1"/>
          <p:nvPr/>
        </p:nvSpPr>
        <p:spPr>
          <a:xfrm>
            <a:off x="8350377" y="3239465"/>
            <a:ext cx="502920" cy="36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155+45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200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66"/>
          <p:cNvSpPr txBox="1"/>
          <p:nvPr/>
        </p:nvSpPr>
        <p:spPr>
          <a:xfrm>
            <a:off x="7207122" y="2962401"/>
            <a:ext cx="773430" cy="52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660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195+0= 195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7" name="Google Shape;707;p66"/>
          <p:cNvGrpSpPr/>
          <p:nvPr/>
        </p:nvGrpSpPr>
        <p:grpSpPr>
          <a:xfrm>
            <a:off x="5580888" y="2305049"/>
            <a:ext cx="2908935" cy="1453896"/>
            <a:chOff x="5580888" y="2305049"/>
            <a:chExt cx="2908935" cy="1453896"/>
          </a:xfrm>
        </p:grpSpPr>
        <p:sp>
          <p:nvSpPr>
            <p:cNvPr id="708" name="Google Shape;708;p66"/>
            <p:cNvSpPr/>
            <p:nvPr/>
          </p:nvSpPr>
          <p:spPr>
            <a:xfrm>
              <a:off x="6732524" y="2305049"/>
              <a:ext cx="481330" cy="645160"/>
            </a:xfrm>
            <a:custGeom>
              <a:avLst/>
              <a:gdLst/>
              <a:ahLst/>
              <a:cxnLst/>
              <a:rect l="l" t="t" r="r" b="b"/>
              <a:pathLst>
                <a:path w="481329" h="645160" extrusionOk="0">
                  <a:moveTo>
                    <a:pt x="430604" y="587250"/>
                  </a:moveTo>
                  <a:lnTo>
                    <a:pt x="405129" y="606171"/>
                  </a:lnTo>
                  <a:lnTo>
                    <a:pt x="481202" y="644651"/>
                  </a:lnTo>
                  <a:lnTo>
                    <a:pt x="472840" y="597408"/>
                  </a:lnTo>
                  <a:lnTo>
                    <a:pt x="438150" y="597408"/>
                  </a:lnTo>
                  <a:lnTo>
                    <a:pt x="430604" y="587250"/>
                  </a:lnTo>
                  <a:close/>
                </a:path>
                <a:path w="481329" h="645160" extrusionOk="0">
                  <a:moveTo>
                    <a:pt x="440879" y="579618"/>
                  </a:moveTo>
                  <a:lnTo>
                    <a:pt x="430604" y="587250"/>
                  </a:lnTo>
                  <a:lnTo>
                    <a:pt x="438150" y="597408"/>
                  </a:lnTo>
                  <a:lnTo>
                    <a:pt x="448436" y="589788"/>
                  </a:lnTo>
                  <a:lnTo>
                    <a:pt x="440879" y="579618"/>
                  </a:lnTo>
                  <a:close/>
                </a:path>
                <a:path w="481329" h="645160" extrusionOk="0">
                  <a:moveTo>
                    <a:pt x="466344" y="560704"/>
                  </a:moveTo>
                  <a:lnTo>
                    <a:pt x="440879" y="579618"/>
                  </a:lnTo>
                  <a:lnTo>
                    <a:pt x="448436" y="589788"/>
                  </a:lnTo>
                  <a:lnTo>
                    <a:pt x="438150" y="597408"/>
                  </a:lnTo>
                  <a:lnTo>
                    <a:pt x="472840" y="597408"/>
                  </a:lnTo>
                  <a:lnTo>
                    <a:pt x="466344" y="560704"/>
                  </a:lnTo>
                  <a:close/>
                </a:path>
                <a:path w="481329" h="645160" extrusionOk="0">
                  <a:moveTo>
                    <a:pt x="10159" y="0"/>
                  </a:moveTo>
                  <a:lnTo>
                    <a:pt x="0" y="7620"/>
                  </a:lnTo>
                  <a:lnTo>
                    <a:pt x="430604" y="587250"/>
                  </a:lnTo>
                  <a:lnTo>
                    <a:pt x="440879" y="579618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497C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6"/>
            <p:cNvSpPr/>
            <p:nvPr/>
          </p:nvSpPr>
          <p:spPr>
            <a:xfrm>
              <a:off x="5580888" y="2322575"/>
              <a:ext cx="2908935" cy="1436370"/>
            </a:xfrm>
            <a:custGeom>
              <a:avLst/>
              <a:gdLst/>
              <a:ahLst/>
              <a:cxnLst/>
              <a:rect l="l" t="t" r="r" b="b"/>
              <a:pathLst>
                <a:path w="2908934" h="1436370" extrusionOk="0">
                  <a:moveTo>
                    <a:pt x="0" y="1436116"/>
                  </a:moveTo>
                  <a:lnTo>
                    <a:pt x="64000" y="1435720"/>
                  </a:lnTo>
                  <a:lnTo>
                    <a:pt x="127952" y="1434543"/>
                  </a:lnTo>
                  <a:lnTo>
                    <a:pt x="191810" y="1432599"/>
                  </a:lnTo>
                  <a:lnTo>
                    <a:pt x="255527" y="1429906"/>
                  </a:lnTo>
                  <a:lnTo>
                    <a:pt x="319053" y="1426476"/>
                  </a:lnTo>
                  <a:lnTo>
                    <a:pt x="382343" y="1422327"/>
                  </a:lnTo>
                  <a:lnTo>
                    <a:pt x="445349" y="1417473"/>
                  </a:lnTo>
                  <a:lnTo>
                    <a:pt x="508024" y="1411930"/>
                  </a:lnTo>
                  <a:lnTo>
                    <a:pt x="570319" y="1405712"/>
                  </a:lnTo>
                  <a:lnTo>
                    <a:pt x="632189" y="1398836"/>
                  </a:lnTo>
                  <a:lnTo>
                    <a:pt x="693585" y="1391316"/>
                  </a:lnTo>
                  <a:lnTo>
                    <a:pt x="754461" y="1383168"/>
                  </a:lnTo>
                  <a:lnTo>
                    <a:pt x="814768" y="1374407"/>
                  </a:lnTo>
                  <a:lnTo>
                    <a:pt x="874460" y="1365049"/>
                  </a:lnTo>
                  <a:lnTo>
                    <a:pt x="933489" y="1355109"/>
                  </a:lnTo>
                  <a:lnTo>
                    <a:pt x="991808" y="1344602"/>
                  </a:lnTo>
                  <a:lnTo>
                    <a:pt x="1049369" y="1333543"/>
                  </a:lnTo>
                  <a:lnTo>
                    <a:pt x="1106126" y="1321948"/>
                  </a:lnTo>
                  <a:lnTo>
                    <a:pt x="1162030" y="1309832"/>
                  </a:lnTo>
                  <a:lnTo>
                    <a:pt x="1217035" y="1297210"/>
                  </a:lnTo>
                  <a:lnTo>
                    <a:pt x="1271093" y="1284099"/>
                  </a:lnTo>
                  <a:lnTo>
                    <a:pt x="1324157" y="1270512"/>
                  </a:lnTo>
                  <a:lnTo>
                    <a:pt x="1376179" y="1256466"/>
                  </a:lnTo>
                  <a:lnTo>
                    <a:pt x="1427113" y="1241975"/>
                  </a:lnTo>
                  <a:lnTo>
                    <a:pt x="1476910" y="1227056"/>
                  </a:lnTo>
                  <a:lnTo>
                    <a:pt x="1525523" y="1211722"/>
                  </a:lnTo>
                  <a:lnTo>
                    <a:pt x="1572906" y="1195991"/>
                  </a:lnTo>
                  <a:lnTo>
                    <a:pt x="1619011" y="1179876"/>
                  </a:lnTo>
                  <a:lnTo>
                    <a:pt x="1663789" y="1163394"/>
                  </a:lnTo>
                  <a:lnTo>
                    <a:pt x="1707195" y="1146560"/>
                  </a:lnTo>
                  <a:lnTo>
                    <a:pt x="1749181" y="1129388"/>
                  </a:lnTo>
                  <a:lnTo>
                    <a:pt x="1789699" y="1111895"/>
                  </a:lnTo>
                  <a:lnTo>
                    <a:pt x="1828701" y="1094095"/>
                  </a:lnTo>
                  <a:lnTo>
                    <a:pt x="1866142" y="1076004"/>
                  </a:lnTo>
                  <a:lnTo>
                    <a:pt x="1901973" y="1057637"/>
                  </a:lnTo>
                  <a:lnTo>
                    <a:pt x="1936147" y="1039010"/>
                  </a:lnTo>
                  <a:lnTo>
                    <a:pt x="1999334" y="1001036"/>
                  </a:lnTo>
                  <a:lnTo>
                    <a:pt x="2055325" y="962204"/>
                  </a:lnTo>
                  <a:lnTo>
                    <a:pt x="2103742" y="922636"/>
                  </a:lnTo>
                  <a:lnTo>
                    <a:pt x="2144204" y="882456"/>
                  </a:lnTo>
                  <a:lnTo>
                    <a:pt x="2176335" y="841785"/>
                  </a:lnTo>
                  <a:lnTo>
                    <a:pt x="2199754" y="800747"/>
                  </a:lnTo>
                  <a:lnTo>
                    <a:pt x="2214083" y="759463"/>
                  </a:lnTo>
                  <a:lnTo>
                    <a:pt x="2218943" y="718058"/>
                  </a:lnTo>
                  <a:lnTo>
                    <a:pt x="2220715" y="673205"/>
                  </a:lnTo>
                  <a:lnTo>
                    <a:pt x="2225930" y="628508"/>
                  </a:lnTo>
                  <a:lnTo>
                    <a:pt x="2234438" y="584123"/>
                  </a:lnTo>
                  <a:lnTo>
                    <a:pt x="2246091" y="540205"/>
                  </a:lnTo>
                  <a:lnTo>
                    <a:pt x="2260738" y="496911"/>
                  </a:lnTo>
                  <a:lnTo>
                    <a:pt x="2278229" y="454396"/>
                  </a:lnTo>
                  <a:lnTo>
                    <a:pt x="2298415" y="412815"/>
                  </a:lnTo>
                  <a:lnTo>
                    <a:pt x="2321146" y="372326"/>
                  </a:lnTo>
                  <a:lnTo>
                    <a:pt x="2346272" y="333083"/>
                  </a:lnTo>
                  <a:lnTo>
                    <a:pt x="2373644" y="295243"/>
                  </a:lnTo>
                  <a:lnTo>
                    <a:pt x="2403112" y="258961"/>
                  </a:lnTo>
                  <a:lnTo>
                    <a:pt x="2434526" y="224393"/>
                  </a:lnTo>
                  <a:lnTo>
                    <a:pt x="2467737" y="191695"/>
                  </a:lnTo>
                  <a:lnTo>
                    <a:pt x="2502594" y="161022"/>
                  </a:lnTo>
                  <a:lnTo>
                    <a:pt x="2538949" y="132532"/>
                  </a:lnTo>
                  <a:lnTo>
                    <a:pt x="2576651" y="106378"/>
                  </a:lnTo>
                  <a:lnTo>
                    <a:pt x="2615550" y="82718"/>
                  </a:lnTo>
                  <a:lnTo>
                    <a:pt x="2655498" y="61708"/>
                  </a:lnTo>
                  <a:lnTo>
                    <a:pt x="2696344" y="43502"/>
                  </a:lnTo>
                  <a:lnTo>
                    <a:pt x="2737938" y="28256"/>
                  </a:lnTo>
                  <a:lnTo>
                    <a:pt x="2780132" y="16128"/>
                  </a:lnTo>
                  <a:lnTo>
                    <a:pt x="2822774" y="7271"/>
                  </a:lnTo>
                  <a:lnTo>
                    <a:pt x="2865716" y="1843"/>
                  </a:lnTo>
                  <a:lnTo>
                    <a:pt x="2908808" y="0"/>
                  </a:lnTo>
                </a:path>
              </a:pathLst>
            </a:custGeom>
            <a:noFill/>
            <a:ln w="42650" cap="flat" cmpd="sng">
              <a:solidFill>
                <a:srgbClr val="000000"/>
              </a:solidFill>
              <a:prstDash val="lgDashDot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0" name="Google Shape;710;p66"/>
          <p:cNvSpPr txBox="1"/>
          <p:nvPr/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67"/>
          <p:cNvGrpSpPr/>
          <p:nvPr/>
        </p:nvGrpSpPr>
        <p:grpSpPr>
          <a:xfrm>
            <a:off x="2133600" y="6553200"/>
            <a:ext cx="7010908" cy="45720"/>
            <a:chOff x="2133600" y="6553200"/>
            <a:chExt cx="7010908" cy="45720"/>
          </a:xfrm>
        </p:grpSpPr>
        <p:sp>
          <p:nvSpPr>
            <p:cNvPr id="716" name="Google Shape;716;p67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67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67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9" name="Google Shape;719;p67"/>
          <p:cNvGrpSpPr/>
          <p:nvPr/>
        </p:nvGrpSpPr>
        <p:grpSpPr>
          <a:xfrm>
            <a:off x="0" y="1295400"/>
            <a:ext cx="7010908" cy="45720"/>
            <a:chOff x="0" y="1295400"/>
            <a:chExt cx="7010908" cy="45720"/>
          </a:xfrm>
        </p:grpSpPr>
        <p:sp>
          <p:nvSpPr>
            <p:cNvPr id="720" name="Google Shape;720;p67"/>
            <p:cNvSpPr/>
            <p:nvPr/>
          </p:nvSpPr>
          <p:spPr>
            <a:xfrm>
              <a:off x="2362200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67"/>
            <p:cNvSpPr/>
            <p:nvPr/>
          </p:nvSpPr>
          <p:spPr>
            <a:xfrm>
              <a:off x="0" y="12954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67"/>
            <p:cNvSpPr/>
            <p:nvPr/>
          </p:nvSpPr>
          <p:spPr>
            <a:xfrm>
              <a:off x="4681728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23" name="Google Shape;723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4559" cy="691896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67"/>
          <p:cNvSpPr txBox="1"/>
          <p:nvPr/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5" name="Google Shape;725;p67"/>
          <p:cNvPicPr preferRelativeResize="0"/>
          <p:nvPr/>
        </p:nvPicPr>
        <p:blipFill rotWithShape="1">
          <a:blip r:embed="rId4">
            <a:alphaModFix/>
          </a:blip>
          <a:srcRect t="18908" b="4276"/>
          <a:stretch/>
        </p:blipFill>
        <p:spPr>
          <a:xfrm>
            <a:off x="-1" y="1318260"/>
            <a:ext cx="9215719" cy="5191382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67"/>
          <p:cNvSpPr txBox="1"/>
          <p:nvPr/>
        </p:nvSpPr>
        <p:spPr>
          <a:xfrm>
            <a:off x="359765" y="265252"/>
            <a:ext cx="3251835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Iterative Deepening A*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1" name="Google Shape;731;p68"/>
          <p:cNvGrpSpPr/>
          <p:nvPr/>
        </p:nvGrpSpPr>
        <p:grpSpPr>
          <a:xfrm>
            <a:off x="2133600" y="6553200"/>
            <a:ext cx="7010908" cy="45720"/>
            <a:chOff x="2133600" y="6553200"/>
            <a:chExt cx="7010908" cy="45720"/>
          </a:xfrm>
        </p:grpSpPr>
        <p:sp>
          <p:nvSpPr>
            <p:cNvPr id="732" name="Google Shape;732;p68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68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68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5" name="Google Shape;735;p68"/>
          <p:cNvGrpSpPr/>
          <p:nvPr/>
        </p:nvGrpSpPr>
        <p:grpSpPr>
          <a:xfrm>
            <a:off x="0" y="1295400"/>
            <a:ext cx="7010908" cy="45720"/>
            <a:chOff x="0" y="1295400"/>
            <a:chExt cx="7010908" cy="45720"/>
          </a:xfrm>
        </p:grpSpPr>
        <p:sp>
          <p:nvSpPr>
            <p:cNvPr id="736" name="Google Shape;736;p68"/>
            <p:cNvSpPr/>
            <p:nvPr/>
          </p:nvSpPr>
          <p:spPr>
            <a:xfrm>
              <a:off x="2362200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68"/>
            <p:cNvSpPr/>
            <p:nvPr/>
          </p:nvSpPr>
          <p:spPr>
            <a:xfrm>
              <a:off x="0" y="12954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68"/>
            <p:cNvSpPr/>
            <p:nvPr/>
          </p:nvSpPr>
          <p:spPr>
            <a:xfrm>
              <a:off x="4681728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39" name="Google Shape;739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4559" cy="6918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Google Shape;740;p68"/>
          <p:cNvGrpSpPr/>
          <p:nvPr/>
        </p:nvGrpSpPr>
        <p:grpSpPr>
          <a:xfrm>
            <a:off x="0" y="0"/>
            <a:ext cx="9254236" cy="7487446"/>
            <a:chOff x="-109728" y="-888399"/>
            <a:chExt cx="9254236" cy="7487446"/>
          </a:xfrm>
        </p:grpSpPr>
        <p:sp>
          <p:nvSpPr>
            <p:cNvPr id="741" name="Google Shape;741;p68"/>
            <p:cNvSpPr/>
            <p:nvPr/>
          </p:nvSpPr>
          <p:spPr>
            <a:xfrm>
              <a:off x="4629911" y="6550152"/>
              <a:ext cx="2329180" cy="48895"/>
            </a:xfrm>
            <a:custGeom>
              <a:avLst/>
              <a:gdLst/>
              <a:ahLst/>
              <a:cxnLst/>
              <a:rect l="l" t="t" r="r" b="b"/>
              <a:pathLst>
                <a:path w="2329179" h="48895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328672" y="48768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8"/>
            <p:cNvSpPr/>
            <p:nvPr/>
          </p:nvSpPr>
          <p:spPr>
            <a:xfrm>
              <a:off x="6909816" y="6550152"/>
              <a:ext cx="2234565" cy="45720"/>
            </a:xfrm>
            <a:custGeom>
              <a:avLst/>
              <a:gdLst/>
              <a:ahLst/>
              <a:cxnLst/>
              <a:rect l="l" t="t" r="r" b="b"/>
              <a:pathLst>
                <a:path w="2234565" h="45720" extrusionOk="0">
                  <a:moveTo>
                    <a:pt x="223418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34183" y="45720"/>
                  </a:lnTo>
                  <a:lnTo>
                    <a:pt x="2234183" y="0"/>
                  </a:lnTo>
                  <a:close/>
                </a:path>
              </a:pathLst>
            </a:custGeom>
            <a:solidFill>
              <a:srgbClr val="E2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68"/>
            <p:cNvSpPr/>
            <p:nvPr/>
          </p:nvSpPr>
          <p:spPr>
            <a:xfrm>
              <a:off x="2084832" y="6550152"/>
              <a:ext cx="2581910" cy="48895"/>
            </a:xfrm>
            <a:custGeom>
              <a:avLst/>
              <a:gdLst/>
              <a:ahLst/>
              <a:cxnLst/>
              <a:rect l="l" t="t" r="r" b="b"/>
              <a:pathLst>
                <a:path w="2581910" h="48895" extrusionOk="0">
                  <a:moveTo>
                    <a:pt x="2581656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581656" y="48768"/>
                  </a:lnTo>
                  <a:lnTo>
                    <a:pt x="2581656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68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68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68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68"/>
            <p:cNvSpPr/>
            <p:nvPr/>
          </p:nvSpPr>
          <p:spPr>
            <a:xfrm>
              <a:off x="2362200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68"/>
            <p:cNvSpPr/>
            <p:nvPr/>
          </p:nvSpPr>
          <p:spPr>
            <a:xfrm>
              <a:off x="0" y="12954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68"/>
            <p:cNvSpPr/>
            <p:nvPr/>
          </p:nvSpPr>
          <p:spPr>
            <a:xfrm>
              <a:off x="4681728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0" name="Google Shape;750;p68"/>
            <p:cNvPicPr preferRelativeResize="0"/>
            <p:nvPr/>
          </p:nvPicPr>
          <p:blipFill rotWithShape="1">
            <a:blip r:embed="rId4">
              <a:alphaModFix/>
            </a:blip>
            <a:srcRect b="4606"/>
            <a:stretch/>
          </p:blipFill>
          <p:spPr>
            <a:xfrm>
              <a:off x="-109728" y="-888399"/>
              <a:ext cx="9144508" cy="62483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1" name="Google Shape;751;p68"/>
          <p:cNvSpPr txBox="1"/>
          <p:nvPr/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6" name="Google Shape;756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4559" cy="6918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7" name="Google Shape;757;p69"/>
          <p:cNvGrpSpPr/>
          <p:nvPr/>
        </p:nvGrpSpPr>
        <p:grpSpPr>
          <a:xfrm>
            <a:off x="2084832" y="6550152"/>
            <a:ext cx="7059676" cy="48895"/>
            <a:chOff x="2084832" y="6550152"/>
            <a:chExt cx="7059676" cy="48895"/>
          </a:xfrm>
        </p:grpSpPr>
        <p:sp>
          <p:nvSpPr>
            <p:cNvPr id="758" name="Google Shape;758;p69"/>
            <p:cNvSpPr/>
            <p:nvPr/>
          </p:nvSpPr>
          <p:spPr>
            <a:xfrm>
              <a:off x="4629911" y="6550152"/>
              <a:ext cx="2329180" cy="48895"/>
            </a:xfrm>
            <a:custGeom>
              <a:avLst/>
              <a:gdLst/>
              <a:ahLst/>
              <a:cxnLst/>
              <a:rect l="l" t="t" r="r" b="b"/>
              <a:pathLst>
                <a:path w="2329179" h="48895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328672" y="48768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69"/>
            <p:cNvSpPr/>
            <p:nvPr/>
          </p:nvSpPr>
          <p:spPr>
            <a:xfrm>
              <a:off x="6909816" y="6550152"/>
              <a:ext cx="2234565" cy="45720"/>
            </a:xfrm>
            <a:custGeom>
              <a:avLst/>
              <a:gdLst/>
              <a:ahLst/>
              <a:cxnLst/>
              <a:rect l="l" t="t" r="r" b="b"/>
              <a:pathLst>
                <a:path w="2234565" h="45720" extrusionOk="0">
                  <a:moveTo>
                    <a:pt x="223418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34183" y="45720"/>
                  </a:lnTo>
                  <a:lnTo>
                    <a:pt x="2234183" y="0"/>
                  </a:lnTo>
                  <a:close/>
                </a:path>
              </a:pathLst>
            </a:custGeom>
            <a:solidFill>
              <a:srgbClr val="E2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69"/>
            <p:cNvSpPr/>
            <p:nvPr/>
          </p:nvSpPr>
          <p:spPr>
            <a:xfrm>
              <a:off x="2084832" y="6550152"/>
              <a:ext cx="2581910" cy="48895"/>
            </a:xfrm>
            <a:custGeom>
              <a:avLst/>
              <a:gdLst/>
              <a:ahLst/>
              <a:cxnLst/>
              <a:rect l="l" t="t" r="r" b="b"/>
              <a:pathLst>
                <a:path w="2581910" h="48895" extrusionOk="0">
                  <a:moveTo>
                    <a:pt x="2581656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581656" y="48768"/>
                  </a:lnTo>
                  <a:lnTo>
                    <a:pt x="2581656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69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9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9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764" name="Google Shape;764;p69"/>
          <p:cNvGraphicFramePr/>
          <p:nvPr/>
        </p:nvGraphicFramePr>
        <p:xfrm>
          <a:off x="174599" y="3724147"/>
          <a:ext cx="1043325" cy="2740675"/>
        </p:xfrm>
        <a:graphic>
          <a:graphicData uri="http://schemas.openxmlformats.org/drawingml/2006/table">
            <a:tbl>
              <a:tblPr firstRow="1" bandRow="1">
                <a:noFill/>
                <a:tableStyleId>{30B2C770-771B-4ECE-8CEC-9F91D851068A}</a:tableStyleId>
              </a:tblPr>
              <a:tblGrid>
                <a:gridCol w="51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3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h(n)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60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0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94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9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40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2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65" name="Google Shape;765;p69"/>
          <p:cNvSpPr txBox="1">
            <a:spLocks noGrp="1"/>
          </p:cNvSpPr>
          <p:nvPr>
            <p:ph type="title"/>
          </p:nvPr>
        </p:nvSpPr>
        <p:spPr>
          <a:xfrm>
            <a:off x="359765" y="211023"/>
            <a:ext cx="524383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lang="en-IN" sz="2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Recursive Best First Search A*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69"/>
          <p:cNvSpPr txBox="1"/>
          <p:nvPr/>
        </p:nvSpPr>
        <p:spPr>
          <a:xfrm>
            <a:off x="399389" y="857758"/>
            <a:ext cx="61264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Remember the next best alternative f-Cost to regenerate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7" name="Google Shape;767;p69"/>
          <p:cNvGrpSpPr/>
          <p:nvPr/>
        </p:nvGrpSpPr>
        <p:grpSpPr>
          <a:xfrm>
            <a:off x="1075944" y="1447800"/>
            <a:ext cx="304800" cy="381000"/>
            <a:chOff x="1075944" y="1447800"/>
            <a:chExt cx="304800" cy="381000"/>
          </a:xfrm>
        </p:grpSpPr>
        <p:sp>
          <p:nvSpPr>
            <p:cNvPr id="768" name="Google Shape;768;p69"/>
            <p:cNvSpPr/>
            <p:nvPr/>
          </p:nvSpPr>
          <p:spPr>
            <a:xfrm>
              <a:off x="1075944" y="14478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87" y="6808"/>
                  </a:lnTo>
                  <a:lnTo>
                    <a:pt x="75483" y="26020"/>
                  </a:lnTo>
                  <a:lnTo>
                    <a:pt x="44638" y="55816"/>
                  </a:lnTo>
                  <a:lnTo>
                    <a:pt x="20808" y="94375"/>
                  </a:lnTo>
                  <a:lnTo>
                    <a:pt x="5444" y="139876"/>
                  </a:lnTo>
                  <a:lnTo>
                    <a:pt x="0" y="190500"/>
                  </a:lnTo>
                  <a:lnTo>
                    <a:pt x="5444" y="241123"/>
                  </a:lnTo>
                  <a:lnTo>
                    <a:pt x="20808" y="286624"/>
                  </a:lnTo>
                  <a:lnTo>
                    <a:pt x="44638" y="325183"/>
                  </a:lnTo>
                  <a:lnTo>
                    <a:pt x="75483" y="354979"/>
                  </a:lnTo>
                  <a:lnTo>
                    <a:pt x="111887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69"/>
            <p:cNvSpPr/>
            <p:nvPr/>
          </p:nvSpPr>
          <p:spPr>
            <a:xfrm>
              <a:off x="1075944" y="14478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4" y="139876"/>
                  </a:lnTo>
                  <a:lnTo>
                    <a:pt x="20808" y="94375"/>
                  </a:lnTo>
                  <a:lnTo>
                    <a:pt x="44638" y="55816"/>
                  </a:lnTo>
                  <a:lnTo>
                    <a:pt x="75483" y="26020"/>
                  </a:lnTo>
                  <a:lnTo>
                    <a:pt x="111887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87" y="374191"/>
                  </a:lnTo>
                  <a:lnTo>
                    <a:pt x="75483" y="354979"/>
                  </a:lnTo>
                  <a:lnTo>
                    <a:pt x="44638" y="325183"/>
                  </a:lnTo>
                  <a:lnTo>
                    <a:pt x="20808" y="286624"/>
                  </a:lnTo>
                  <a:lnTo>
                    <a:pt x="5444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0" name="Google Shape;770;p69"/>
          <p:cNvGrpSpPr/>
          <p:nvPr/>
        </p:nvGrpSpPr>
        <p:grpSpPr>
          <a:xfrm>
            <a:off x="0" y="1295399"/>
            <a:ext cx="7010908" cy="384048"/>
            <a:chOff x="0" y="1295399"/>
            <a:chExt cx="7010908" cy="384048"/>
          </a:xfrm>
        </p:grpSpPr>
        <p:sp>
          <p:nvSpPr>
            <p:cNvPr id="771" name="Google Shape;771;p69"/>
            <p:cNvSpPr/>
            <p:nvPr/>
          </p:nvSpPr>
          <p:spPr>
            <a:xfrm>
              <a:off x="2362200" y="1295399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69"/>
            <p:cNvSpPr/>
            <p:nvPr/>
          </p:nvSpPr>
          <p:spPr>
            <a:xfrm>
              <a:off x="0" y="1295399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69"/>
            <p:cNvSpPr/>
            <p:nvPr/>
          </p:nvSpPr>
          <p:spPr>
            <a:xfrm>
              <a:off x="4681728" y="1295399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69"/>
            <p:cNvSpPr/>
            <p:nvPr/>
          </p:nvSpPr>
          <p:spPr>
            <a:xfrm>
              <a:off x="2362200" y="1295399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69"/>
            <p:cNvSpPr/>
            <p:nvPr/>
          </p:nvSpPr>
          <p:spPr>
            <a:xfrm>
              <a:off x="0" y="1295399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69"/>
            <p:cNvSpPr/>
            <p:nvPr/>
          </p:nvSpPr>
          <p:spPr>
            <a:xfrm>
              <a:off x="4681728" y="1295399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69"/>
            <p:cNvSpPr/>
            <p:nvPr/>
          </p:nvSpPr>
          <p:spPr>
            <a:xfrm>
              <a:off x="5797296" y="1298447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69"/>
            <p:cNvSpPr/>
            <p:nvPr/>
          </p:nvSpPr>
          <p:spPr>
            <a:xfrm>
              <a:off x="5797296" y="1298447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9" name="Google Shape;779;p69"/>
          <p:cNvSpPr txBox="1"/>
          <p:nvPr/>
        </p:nvSpPr>
        <p:spPr>
          <a:xfrm>
            <a:off x="1167790" y="1516761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0" name="Google Shape;780;p69"/>
          <p:cNvGrpSpPr/>
          <p:nvPr/>
        </p:nvGrpSpPr>
        <p:grpSpPr>
          <a:xfrm>
            <a:off x="152399" y="2325624"/>
            <a:ext cx="304800" cy="381000"/>
            <a:chOff x="152399" y="2325624"/>
            <a:chExt cx="304800" cy="381000"/>
          </a:xfrm>
        </p:grpSpPr>
        <p:sp>
          <p:nvSpPr>
            <p:cNvPr id="781" name="Google Shape;781;p69"/>
            <p:cNvSpPr/>
            <p:nvPr/>
          </p:nvSpPr>
          <p:spPr>
            <a:xfrm>
              <a:off x="152399" y="232562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87" y="6808"/>
                  </a:lnTo>
                  <a:lnTo>
                    <a:pt x="75483" y="26020"/>
                  </a:lnTo>
                  <a:lnTo>
                    <a:pt x="44638" y="55816"/>
                  </a:lnTo>
                  <a:lnTo>
                    <a:pt x="20808" y="94375"/>
                  </a:lnTo>
                  <a:lnTo>
                    <a:pt x="5444" y="139876"/>
                  </a:lnTo>
                  <a:lnTo>
                    <a:pt x="0" y="190500"/>
                  </a:lnTo>
                  <a:lnTo>
                    <a:pt x="5444" y="241123"/>
                  </a:lnTo>
                  <a:lnTo>
                    <a:pt x="20808" y="286624"/>
                  </a:lnTo>
                  <a:lnTo>
                    <a:pt x="44638" y="325183"/>
                  </a:lnTo>
                  <a:lnTo>
                    <a:pt x="75483" y="354979"/>
                  </a:lnTo>
                  <a:lnTo>
                    <a:pt x="111887" y="374191"/>
                  </a:lnTo>
                  <a:lnTo>
                    <a:pt x="152400" y="381000"/>
                  </a:lnTo>
                  <a:lnTo>
                    <a:pt x="192912" y="374191"/>
                  </a:lnTo>
                  <a:lnTo>
                    <a:pt x="229316" y="354979"/>
                  </a:lnTo>
                  <a:lnTo>
                    <a:pt x="260161" y="325183"/>
                  </a:lnTo>
                  <a:lnTo>
                    <a:pt x="283991" y="286624"/>
                  </a:lnTo>
                  <a:lnTo>
                    <a:pt x="299355" y="241123"/>
                  </a:lnTo>
                  <a:lnTo>
                    <a:pt x="304800" y="190500"/>
                  </a:lnTo>
                  <a:lnTo>
                    <a:pt x="299355" y="139876"/>
                  </a:lnTo>
                  <a:lnTo>
                    <a:pt x="283991" y="94375"/>
                  </a:lnTo>
                  <a:lnTo>
                    <a:pt x="260161" y="55816"/>
                  </a:lnTo>
                  <a:lnTo>
                    <a:pt x="229316" y="26020"/>
                  </a:lnTo>
                  <a:lnTo>
                    <a:pt x="192912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69"/>
            <p:cNvSpPr/>
            <p:nvPr/>
          </p:nvSpPr>
          <p:spPr>
            <a:xfrm>
              <a:off x="152399" y="232562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4" y="139876"/>
                  </a:lnTo>
                  <a:lnTo>
                    <a:pt x="20808" y="94375"/>
                  </a:lnTo>
                  <a:lnTo>
                    <a:pt x="44638" y="55816"/>
                  </a:lnTo>
                  <a:lnTo>
                    <a:pt x="75483" y="26020"/>
                  </a:lnTo>
                  <a:lnTo>
                    <a:pt x="111887" y="6808"/>
                  </a:lnTo>
                  <a:lnTo>
                    <a:pt x="152400" y="0"/>
                  </a:lnTo>
                  <a:lnTo>
                    <a:pt x="192912" y="6808"/>
                  </a:lnTo>
                  <a:lnTo>
                    <a:pt x="229316" y="26020"/>
                  </a:lnTo>
                  <a:lnTo>
                    <a:pt x="260161" y="55816"/>
                  </a:lnTo>
                  <a:lnTo>
                    <a:pt x="283991" y="94375"/>
                  </a:lnTo>
                  <a:lnTo>
                    <a:pt x="299355" y="139876"/>
                  </a:lnTo>
                  <a:lnTo>
                    <a:pt x="304800" y="190500"/>
                  </a:lnTo>
                  <a:lnTo>
                    <a:pt x="299355" y="241123"/>
                  </a:lnTo>
                  <a:lnTo>
                    <a:pt x="283991" y="286624"/>
                  </a:lnTo>
                  <a:lnTo>
                    <a:pt x="260161" y="325183"/>
                  </a:lnTo>
                  <a:lnTo>
                    <a:pt x="229316" y="354979"/>
                  </a:lnTo>
                  <a:lnTo>
                    <a:pt x="192912" y="374191"/>
                  </a:lnTo>
                  <a:lnTo>
                    <a:pt x="152400" y="381000"/>
                  </a:lnTo>
                  <a:lnTo>
                    <a:pt x="111887" y="374191"/>
                  </a:lnTo>
                  <a:lnTo>
                    <a:pt x="75483" y="354979"/>
                  </a:lnTo>
                  <a:lnTo>
                    <a:pt x="44638" y="325183"/>
                  </a:lnTo>
                  <a:lnTo>
                    <a:pt x="20808" y="286624"/>
                  </a:lnTo>
                  <a:lnTo>
                    <a:pt x="5444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3" name="Google Shape;783;p69"/>
          <p:cNvSpPr txBox="1"/>
          <p:nvPr/>
        </p:nvSpPr>
        <p:spPr>
          <a:xfrm>
            <a:off x="243027" y="2395219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4" name="Google Shape;784;p69"/>
          <p:cNvGrpSpPr/>
          <p:nvPr/>
        </p:nvGrpSpPr>
        <p:grpSpPr>
          <a:xfrm>
            <a:off x="777239" y="3212592"/>
            <a:ext cx="304800" cy="381000"/>
            <a:chOff x="777239" y="3212592"/>
            <a:chExt cx="304800" cy="381000"/>
          </a:xfrm>
        </p:grpSpPr>
        <p:sp>
          <p:nvSpPr>
            <p:cNvPr id="785" name="Google Shape;785;p69"/>
            <p:cNvSpPr/>
            <p:nvPr/>
          </p:nvSpPr>
          <p:spPr>
            <a:xfrm>
              <a:off x="777239" y="3212592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87" y="6808"/>
                  </a:lnTo>
                  <a:lnTo>
                    <a:pt x="75483" y="26020"/>
                  </a:lnTo>
                  <a:lnTo>
                    <a:pt x="44638" y="55816"/>
                  </a:lnTo>
                  <a:lnTo>
                    <a:pt x="20808" y="94375"/>
                  </a:lnTo>
                  <a:lnTo>
                    <a:pt x="5444" y="139876"/>
                  </a:lnTo>
                  <a:lnTo>
                    <a:pt x="0" y="190500"/>
                  </a:lnTo>
                  <a:lnTo>
                    <a:pt x="5444" y="241123"/>
                  </a:lnTo>
                  <a:lnTo>
                    <a:pt x="20808" y="286624"/>
                  </a:lnTo>
                  <a:lnTo>
                    <a:pt x="44638" y="325183"/>
                  </a:lnTo>
                  <a:lnTo>
                    <a:pt x="75483" y="354979"/>
                  </a:lnTo>
                  <a:lnTo>
                    <a:pt x="111887" y="374191"/>
                  </a:lnTo>
                  <a:lnTo>
                    <a:pt x="152400" y="381000"/>
                  </a:lnTo>
                  <a:lnTo>
                    <a:pt x="192912" y="374191"/>
                  </a:lnTo>
                  <a:lnTo>
                    <a:pt x="229316" y="354979"/>
                  </a:lnTo>
                  <a:lnTo>
                    <a:pt x="260161" y="325183"/>
                  </a:lnTo>
                  <a:lnTo>
                    <a:pt x="283991" y="286624"/>
                  </a:lnTo>
                  <a:lnTo>
                    <a:pt x="299355" y="241123"/>
                  </a:lnTo>
                  <a:lnTo>
                    <a:pt x="304800" y="190500"/>
                  </a:lnTo>
                  <a:lnTo>
                    <a:pt x="299355" y="139876"/>
                  </a:lnTo>
                  <a:lnTo>
                    <a:pt x="283991" y="94375"/>
                  </a:lnTo>
                  <a:lnTo>
                    <a:pt x="260161" y="55816"/>
                  </a:lnTo>
                  <a:lnTo>
                    <a:pt x="229316" y="26020"/>
                  </a:lnTo>
                  <a:lnTo>
                    <a:pt x="192912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69"/>
            <p:cNvSpPr/>
            <p:nvPr/>
          </p:nvSpPr>
          <p:spPr>
            <a:xfrm>
              <a:off x="777239" y="3212592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4" y="139876"/>
                  </a:lnTo>
                  <a:lnTo>
                    <a:pt x="20808" y="94375"/>
                  </a:lnTo>
                  <a:lnTo>
                    <a:pt x="44638" y="55816"/>
                  </a:lnTo>
                  <a:lnTo>
                    <a:pt x="75483" y="26020"/>
                  </a:lnTo>
                  <a:lnTo>
                    <a:pt x="111887" y="6808"/>
                  </a:lnTo>
                  <a:lnTo>
                    <a:pt x="152400" y="0"/>
                  </a:lnTo>
                  <a:lnTo>
                    <a:pt x="192912" y="6808"/>
                  </a:lnTo>
                  <a:lnTo>
                    <a:pt x="229316" y="26020"/>
                  </a:lnTo>
                  <a:lnTo>
                    <a:pt x="260161" y="55816"/>
                  </a:lnTo>
                  <a:lnTo>
                    <a:pt x="283991" y="94375"/>
                  </a:lnTo>
                  <a:lnTo>
                    <a:pt x="299355" y="139876"/>
                  </a:lnTo>
                  <a:lnTo>
                    <a:pt x="304800" y="190500"/>
                  </a:lnTo>
                  <a:lnTo>
                    <a:pt x="299355" y="241123"/>
                  </a:lnTo>
                  <a:lnTo>
                    <a:pt x="283991" y="286624"/>
                  </a:lnTo>
                  <a:lnTo>
                    <a:pt x="260161" y="325183"/>
                  </a:lnTo>
                  <a:lnTo>
                    <a:pt x="229316" y="354979"/>
                  </a:lnTo>
                  <a:lnTo>
                    <a:pt x="192912" y="374191"/>
                  </a:lnTo>
                  <a:lnTo>
                    <a:pt x="152400" y="381000"/>
                  </a:lnTo>
                  <a:lnTo>
                    <a:pt x="111887" y="374191"/>
                  </a:lnTo>
                  <a:lnTo>
                    <a:pt x="75483" y="354979"/>
                  </a:lnTo>
                  <a:lnTo>
                    <a:pt x="44638" y="325183"/>
                  </a:lnTo>
                  <a:lnTo>
                    <a:pt x="20808" y="286624"/>
                  </a:lnTo>
                  <a:lnTo>
                    <a:pt x="5444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7" name="Google Shape;787;p69"/>
          <p:cNvSpPr txBox="1"/>
          <p:nvPr/>
        </p:nvSpPr>
        <p:spPr>
          <a:xfrm>
            <a:off x="866647" y="3283076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8" name="Google Shape;788;p69"/>
          <p:cNvGrpSpPr/>
          <p:nvPr/>
        </p:nvGrpSpPr>
        <p:grpSpPr>
          <a:xfrm>
            <a:off x="1981199" y="3154680"/>
            <a:ext cx="304800" cy="381000"/>
            <a:chOff x="1981199" y="3154680"/>
            <a:chExt cx="304800" cy="381000"/>
          </a:xfrm>
        </p:grpSpPr>
        <p:sp>
          <p:nvSpPr>
            <p:cNvPr id="789" name="Google Shape;789;p69"/>
            <p:cNvSpPr/>
            <p:nvPr/>
          </p:nvSpPr>
          <p:spPr>
            <a:xfrm>
              <a:off x="1981199" y="315468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69"/>
            <p:cNvSpPr/>
            <p:nvPr/>
          </p:nvSpPr>
          <p:spPr>
            <a:xfrm>
              <a:off x="1981199" y="315468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1" name="Google Shape;791;p69"/>
          <p:cNvSpPr txBox="1"/>
          <p:nvPr/>
        </p:nvSpPr>
        <p:spPr>
          <a:xfrm>
            <a:off x="2072385" y="3225800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2" name="Google Shape;792;p69"/>
          <p:cNvGrpSpPr/>
          <p:nvPr/>
        </p:nvGrpSpPr>
        <p:grpSpPr>
          <a:xfrm>
            <a:off x="2285999" y="2087880"/>
            <a:ext cx="304800" cy="381000"/>
            <a:chOff x="2285999" y="2087880"/>
            <a:chExt cx="304800" cy="381000"/>
          </a:xfrm>
        </p:grpSpPr>
        <p:sp>
          <p:nvSpPr>
            <p:cNvPr id="793" name="Google Shape;793;p69"/>
            <p:cNvSpPr/>
            <p:nvPr/>
          </p:nvSpPr>
          <p:spPr>
            <a:xfrm>
              <a:off x="2285999" y="208788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69"/>
            <p:cNvSpPr/>
            <p:nvPr/>
          </p:nvSpPr>
          <p:spPr>
            <a:xfrm>
              <a:off x="2285999" y="208788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5" name="Google Shape;795;p69"/>
          <p:cNvSpPr txBox="1"/>
          <p:nvPr/>
        </p:nvSpPr>
        <p:spPr>
          <a:xfrm>
            <a:off x="2377185" y="2156841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69"/>
          <p:cNvSpPr/>
          <p:nvPr/>
        </p:nvSpPr>
        <p:spPr>
          <a:xfrm>
            <a:off x="407288" y="1633092"/>
            <a:ext cx="2148205" cy="1882139"/>
          </a:xfrm>
          <a:custGeom>
            <a:avLst/>
            <a:gdLst/>
            <a:ahLst/>
            <a:cxnLst/>
            <a:rect l="l" t="t" r="r" b="b"/>
            <a:pathLst>
              <a:path w="2148205" h="1882139" extrusionOk="0">
                <a:moveTo>
                  <a:pt x="370205" y="1687703"/>
                </a:moveTo>
                <a:lnTo>
                  <a:pt x="341591" y="1701520"/>
                </a:lnTo>
                <a:lnTo>
                  <a:pt x="11430" y="1017397"/>
                </a:lnTo>
                <a:lnTo>
                  <a:pt x="0" y="1022985"/>
                </a:lnTo>
                <a:lnTo>
                  <a:pt x="330187" y="1707032"/>
                </a:lnTo>
                <a:lnTo>
                  <a:pt x="301574" y="1720850"/>
                </a:lnTo>
                <a:lnTo>
                  <a:pt x="369011" y="1772920"/>
                </a:lnTo>
                <a:lnTo>
                  <a:pt x="369773" y="1718437"/>
                </a:lnTo>
                <a:lnTo>
                  <a:pt x="370205" y="1687703"/>
                </a:lnTo>
                <a:close/>
              </a:path>
              <a:path w="2148205" h="1882139" extrusionOk="0">
                <a:moveTo>
                  <a:pt x="674954" y="12446"/>
                </a:moveTo>
                <a:lnTo>
                  <a:pt x="665480" y="4064"/>
                </a:lnTo>
                <a:lnTo>
                  <a:pt x="51739" y="690575"/>
                </a:lnTo>
                <a:lnTo>
                  <a:pt x="28092" y="669417"/>
                </a:lnTo>
                <a:lnTo>
                  <a:pt x="5715" y="751713"/>
                </a:lnTo>
                <a:lnTo>
                  <a:pt x="84899" y="720217"/>
                </a:lnTo>
                <a:lnTo>
                  <a:pt x="71831" y="708533"/>
                </a:lnTo>
                <a:lnTo>
                  <a:pt x="61226" y="699058"/>
                </a:lnTo>
                <a:lnTo>
                  <a:pt x="674954" y="12446"/>
                </a:lnTo>
                <a:close/>
              </a:path>
              <a:path w="2148205" h="1882139" extrusionOk="0">
                <a:moveTo>
                  <a:pt x="1618424" y="1851533"/>
                </a:moveTo>
                <a:lnTo>
                  <a:pt x="1557528" y="1851533"/>
                </a:lnTo>
                <a:lnTo>
                  <a:pt x="1544662" y="1851533"/>
                </a:lnTo>
                <a:lnTo>
                  <a:pt x="1542161" y="1882140"/>
                </a:lnTo>
                <a:lnTo>
                  <a:pt x="1618424" y="1851533"/>
                </a:lnTo>
                <a:close/>
              </a:path>
              <a:path w="2148205" h="1882139" extrusionOk="0">
                <a:moveTo>
                  <a:pt x="1621282" y="1850390"/>
                </a:moveTo>
                <a:lnTo>
                  <a:pt x="1548384" y="1806194"/>
                </a:lnTo>
                <a:lnTo>
                  <a:pt x="1545780" y="1837918"/>
                </a:lnTo>
                <a:lnTo>
                  <a:pt x="676795" y="1766697"/>
                </a:lnTo>
                <a:lnTo>
                  <a:pt x="675754" y="1779397"/>
                </a:lnTo>
                <a:lnTo>
                  <a:pt x="1544751" y="1850491"/>
                </a:lnTo>
                <a:lnTo>
                  <a:pt x="1557604" y="1850491"/>
                </a:lnTo>
                <a:lnTo>
                  <a:pt x="1621028" y="1850491"/>
                </a:lnTo>
                <a:lnTo>
                  <a:pt x="1621282" y="1850390"/>
                </a:lnTo>
                <a:close/>
              </a:path>
              <a:path w="2148205" h="1882139" extrusionOk="0">
                <a:moveTo>
                  <a:pt x="1925066" y="782447"/>
                </a:moveTo>
                <a:lnTo>
                  <a:pt x="1840484" y="792734"/>
                </a:lnTo>
                <a:lnTo>
                  <a:pt x="1857971" y="819162"/>
                </a:lnTo>
                <a:lnTo>
                  <a:pt x="1372870" y="1140129"/>
                </a:lnTo>
                <a:lnTo>
                  <a:pt x="1362316" y="1121803"/>
                </a:lnTo>
                <a:lnTo>
                  <a:pt x="1362316" y="1147114"/>
                </a:lnTo>
                <a:lnTo>
                  <a:pt x="992809" y="1391602"/>
                </a:lnTo>
                <a:lnTo>
                  <a:pt x="616267" y="1186497"/>
                </a:lnTo>
                <a:lnTo>
                  <a:pt x="699008" y="805776"/>
                </a:lnTo>
                <a:lnTo>
                  <a:pt x="1133106" y="749134"/>
                </a:lnTo>
                <a:lnTo>
                  <a:pt x="1362316" y="1147114"/>
                </a:lnTo>
                <a:lnTo>
                  <a:pt x="1362316" y="1121803"/>
                </a:lnTo>
                <a:lnTo>
                  <a:pt x="1146695" y="747369"/>
                </a:lnTo>
                <a:lnTo>
                  <a:pt x="1805482" y="661416"/>
                </a:lnTo>
                <a:lnTo>
                  <a:pt x="1809623" y="692912"/>
                </a:lnTo>
                <a:lnTo>
                  <a:pt x="1877402" y="647192"/>
                </a:lnTo>
                <a:lnTo>
                  <a:pt x="1880235" y="645287"/>
                </a:lnTo>
                <a:lnTo>
                  <a:pt x="1799717" y="617347"/>
                </a:lnTo>
                <a:lnTo>
                  <a:pt x="1803844" y="648843"/>
                </a:lnTo>
                <a:lnTo>
                  <a:pt x="1139812" y="735431"/>
                </a:lnTo>
                <a:lnTo>
                  <a:pt x="1126236" y="711860"/>
                </a:lnTo>
                <a:lnTo>
                  <a:pt x="1126236" y="737196"/>
                </a:lnTo>
                <a:lnTo>
                  <a:pt x="701890" y="792530"/>
                </a:lnTo>
                <a:lnTo>
                  <a:pt x="826884" y="217449"/>
                </a:lnTo>
                <a:lnTo>
                  <a:pt x="1126236" y="737196"/>
                </a:lnTo>
                <a:lnTo>
                  <a:pt x="1126236" y="711860"/>
                </a:lnTo>
                <a:lnTo>
                  <a:pt x="830910" y="198983"/>
                </a:lnTo>
                <a:lnTo>
                  <a:pt x="830986" y="198628"/>
                </a:lnTo>
                <a:lnTo>
                  <a:pt x="830668" y="198564"/>
                </a:lnTo>
                <a:lnTo>
                  <a:pt x="828078" y="194056"/>
                </a:lnTo>
                <a:lnTo>
                  <a:pt x="823188" y="196875"/>
                </a:lnTo>
                <a:lnTo>
                  <a:pt x="818565" y="195834"/>
                </a:lnTo>
                <a:lnTo>
                  <a:pt x="817638" y="200088"/>
                </a:lnTo>
                <a:lnTo>
                  <a:pt x="817079" y="200406"/>
                </a:lnTo>
                <a:lnTo>
                  <a:pt x="817435" y="201028"/>
                </a:lnTo>
                <a:lnTo>
                  <a:pt x="688492" y="794270"/>
                </a:lnTo>
                <a:lnTo>
                  <a:pt x="685622" y="794651"/>
                </a:lnTo>
                <a:lnTo>
                  <a:pt x="685622" y="807516"/>
                </a:lnTo>
                <a:lnTo>
                  <a:pt x="604634" y="1180160"/>
                </a:lnTo>
                <a:lnTo>
                  <a:pt x="68338" y="888047"/>
                </a:lnTo>
                <a:lnTo>
                  <a:pt x="685622" y="807516"/>
                </a:lnTo>
                <a:lnTo>
                  <a:pt x="685622" y="794651"/>
                </a:lnTo>
                <a:lnTo>
                  <a:pt x="50609" y="877443"/>
                </a:lnTo>
                <a:lnTo>
                  <a:pt x="51663" y="885647"/>
                </a:lnTo>
                <a:lnTo>
                  <a:pt x="48399" y="891667"/>
                </a:lnTo>
                <a:lnTo>
                  <a:pt x="601814" y="1193114"/>
                </a:lnTo>
                <a:lnTo>
                  <a:pt x="533831" y="1505953"/>
                </a:lnTo>
                <a:lnTo>
                  <a:pt x="502831" y="1499235"/>
                </a:lnTo>
                <a:lnTo>
                  <a:pt x="523875" y="1581785"/>
                </a:lnTo>
                <a:lnTo>
                  <a:pt x="572693" y="1521079"/>
                </a:lnTo>
                <a:lnTo>
                  <a:pt x="577291" y="1515364"/>
                </a:lnTo>
                <a:lnTo>
                  <a:pt x="546252" y="1508645"/>
                </a:lnTo>
                <a:lnTo>
                  <a:pt x="613448" y="1199451"/>
                </a:lnTo>
                <a:lnTo>
                  <a:pt x="980795" y="1399552"/>
                </a:lnTo>
                <a:lnTo>
                  <a:pt x="627049" y="1633601"/>
                </a:lnTo>
                <a:lnTo>
                  <a:pt x="634060" y="1644269"/>
                </a:lnTo>
                <a:lnTo>
                  <a:pt x="993495" y="1406461"/>
                </a:lnTo>
                <a:lnTo>
                  <a:pt x="1505521" y="1685340"/>
                </a:lnTo>
                <a:lnTo>
                  <a:pt x="1490345" y="1713230"/>
                </a:lnTo>
                <a:lnTo>
                  <a:pt x="1575435" y="1716151"/>
                </a:lnTo>
                <a:lnTo>
                  <a:pt x="1558188" y="1691386"/>
                </a:lnTo>
                <a:lnTo>
                  <a:pt x="1526794" y="1646301"/>
                </a:lnTo>
                <a:lnTo>
                  <a:pt x="1511617" y="1674164"/>
                </a:lnTo>
                <a:lnTo>
                  <a:pt x="1005509" y="1398524"/>
                </a:lnTo>
                <a:lnTo>
                  <a:pt x="1368717" y="1158227"/>
                </a:lnTo>
                <a:lnTo>
                  <a:pt x="1575587" y="1517357"/>
                </a:lnTo>
                <a:lnTo>
                  <a:pt x="1548003" y="1533271"/>
                </a:lnTo>
                <a:lnTo>
                  <a:pt x="1619123" y="1580261"/>
                </a:lnTo>
                <a:lnTo>
                  <a:pt x="1616011" y="1528318"/>
                </a:lnTo>
                <a:lnTo>
                  <a:pt x="1614043" y="1495171"/>
                </a:lnTo>
                <a:lnTo>
                  <a:pt x="1586484" y="1511071"/>
                </a:lnTo>
                <a:lnTo>
                  <a:pt x="1379270" y="1151242"/>
                </a:lnTo>
                <a:lnTo>
                  <a:pt x="1865045" y="829856"/>
                </a:lnTo>
                <a:lnTo>
                  <a:pt x="1882521" y="856234"/>
                </a:lnTo>
                <a:lnTo>
                  <a:pt x="1907921" y="812165"/>
                </a:lnTo>
                <a:lnTo>
                  <a:pt x="1925066" y="782447"/>
                </a:lnTo>
                <a:close/>
              </a:path>
              <a:path w="2148205" h="1882139" extrusionOk="0">
                <a:moveTo>
                  <a:pt x="2034032" y="448818"/>
                </a:moveTo>
                <a:lnTo>
                  <a:pt x="1047623" y="29235"/>
                </a:lnTo>
                <a:lnTo>
                  <a:pt x="1049731" y="24257"/>
                </a:lnTo>
                <a:lnTo>
                  <a:pt x="1060069" y="0"/>
                </a:lnTo>
                <a:lnTo>
                  <a:pt x="974979" y="5207"/>
                </a:lnTo>
                <a:lnTo>
                  <a:pt x="1030224" y="70104"/>
                </a:lnTo>
                <a:lnTo>
                  <a:pt x="1042644" y="40906"/>
                </a:lnTo>
                <a:lnTo>
                  <a:pt x="2029079" y="460502"/>
                </a:lnTo>
                <a:lnTo>
                  <a:pt x="2034032" y="448818"/>
                </a:lnTo>
                <a:close/>
              </a:path>
              <a:path w="2148205" h="1882139" extrusionOk="0">
                <a:moveTo>
                  <a:pt x="2147697" y="867283"/>
                </a:moveTo>
                <a:lnTo>
                  <a:pt x="2144941" y="839470"/>
                </a:lnTo>
                <a:lnTo>
                  <a:pt x="2139315" y="782447"/>
                </a:lnTo>
                <a:lnTo>
                  <a:pt x="2076577" y="840105"/>
                </a:lnTo>
                <a:lnTo>
                  <a:pt x="2106180" y="851420"/>
                </a:lnTo>
                <a:lnTo>
                  <a:pt x="1828546" y="1579372"/>
                </a:lnTo>
                <a:lnTo>
                  <a:pt x="1840484" y="1583944"/>
                </a:lnTo>
                <a:lnTo>
                  <a:pt x="2118118" y="855992"/>
                </a:lnTo>
                <a:lnTo>
                  <a:pt x="2147697" y="867283"/>
                </a:lnTo>
                <a:close/>
              </a:path>
            </a:pathLst>
          </a:custGeom>
          <a:solidFill>
            <a:srgbClr val="497C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69"/>
          <p:cNvSpPr txBox="1"/>
          <p:nvPr/>
        </p:nvSpPr>
        <p:spPr>
          <a:xfrm>
            <a:off x="564286" y="1910029"/>
            <a:ext cx="18415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69"/>
          <p:cNvSpPr txBox="1"/>
          <p:nvPr/>
        </p:nvSpPr>
        <p:spPr>
          <a:xfrm>
            <a:off x="991311" y="2022094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69"/>
          <p:cNvSpPr txBox="1"/>
          <p:nvPr/>
        </p:nvSpPr>
        <p:spPr>
          <a:xfrm>
            <a:off x="1416811" y="2123948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69"/>
          <p:cNvSpPr txBox="1"/>
          <p:nvPr/>
        </p:nvSpPr>
        <p:spPr>
          <a:xfrm>
            <a:off x="359765" y="2877057"/>
            <a:ext cx="18415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69"/>
          <p:cNvSpPr txBox="1"/>
          <p:nvPr/>
        </p:nvSpPr>
        <p:spPr>
          <a:xfrm>
            <a:off x="634695" y="2653030"/>
            <a:ext cx="18415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69"/>
          <p:cNvSpPr txBox="1"/>
          <p:nvPr/>
        </p:nvSpPr>
        <p:spPr>
          <a:xfrm>
            <a:off x="634695" y="2334513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69"/>
          <p:cNvSpPr txBox="1"/>
          <p:nvPr/>
        </p:nvSpPr>
        <p:spPr>
          <a:xfrm>
            <a:off x="2302891" y="2824683"/>
            <a:ext cx="18415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69"/>
          <p:cNvSpPr txBox="1"/>
          <p:nvPr/>
        </p:nvSpPr>
        <p:spPr>
          <a:xfrm>
            <a:off x="1201927" y="3455670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69"/>
          <p:cNvSpPr txBox="1"/>
          <p:nvPr/>
        </p:nvSpPr>
        <p:spPr>
          <a:xfrm>
            <a:off x="1780413" y="2543682"/>
            <a:ext cx="18415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69"/>
          <p:cNvSpPr txBox="1"/>
          <p:nvPr/>
        </p:nvSpPr>
        <p:spPr>
          <a:xfrm>
            <a:off x="2049526" y="1757552"/>
            <a:ext cx="18415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69"/>
          <p:cNvSpPr txBox="1"/>
          <p:nvPr/>
        </p:nvSpPr>
        <p:spPr>
          <a:xfrm>
            <a:off x="5888863" y="1365580"/>
            <a:ext cx="12446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8" name="Google Shape;808;p69"/>
          <p:cNvGrpSpPr/>
          <p:nvPr/>
        </p:nvGrpSpPr>
        <p:grpSpPr>
          <a:xfrm>
            <a:off x="5141975" y="1981199"/>
            <a:ext cx="304800" cy="381000"/>
            <a:chOff x="5141975" y="1981199"/>
            <a:chExt cx="304800" cy="381000"/>
          </a:xfrm>
        </p:grpSpPr>
        <p:sp>
          <p:nvSpPr>
            <p:cNvPr id="809" name="Google Shape;809;p69"/>
            <p:cNvSpPr/>
            <p:nvPr/>
          </p:nvSpPr>
          <p:spPr>
            <a:xfrm>
              <a:off x="5141975" y="19811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69"/>
            <p:cNvSpPr/>
            <p:nvPr/>
          </p:nvSpPr>
          <p:spPr>
            <a:xfrm>
              <a:off x="5141975" y="19811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1" name="Google Shape;811;p69"/>
          <p:cNvSpPr txBox="1"/>
          <p:nvPr/>
        </p:nvSpPr>
        <p:spPr>
          <a:xfrm>
            <a:off x="5234178" y="2051685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2" name="Google Shape;812;p69"/>
          <p:cNvGrpSpPr/>
          <p:nvPr/>
        </p:nvGrpSpPr>
        <p:grpSpPr>
          <a:xfrm>
            <a:off x="5402580" y="1485138"/>
            <a:ext cx="1379219" cy="877062"/>
            <a:chOff x="5402580" y="1485138"/>
            <a:chExt cx="1379219" cy="877062"/>
          </a:xfrm>
        </p:grpSpPr>
        <p:sp>
          <p:nvSpPr>
            <p:cNvPr id="813" name="Google Shape;813;p69"/>
            <p:cNvSpPr/>
            <p:nvPr/>
          </p:nvSpPr>
          <p:spPr>
            <a:xfrm>
              <a:off x="5797295" y="1981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69"/>
            <p:cNvSpPr/>
            <p:nvPr/>
          </p:nvSpPr>
          <p:spPr>
            <a:xfrm>
              <a:off x="5797295" y="1981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69"/>
            <p:cNvSpPr/>
            <p:nvPr/>
          </p:nvSpPr>
          <p:spPr>
            <a:xfrm>
              <a:off x="5402580" y="1485264"/>
              <a:ext cx="586740" cy="554990"/>
            </a:xfrm>
            <a:custGeom>
              <a:avLst/>
              <a:gdLst/>
              <a:ahLst/>
              <a:cxnLst/>
              <a:rect l="l" t="t" r="r" b="b"/>
              <a:pathLst>
                <a:path w="586739" h="554989" extrusionOk="0">
                  <a:moveTo>
                    <a:pt x="399669" y="7366"/>
                  </a:moveTo>
                  <a:lnTo>
                    <a:pt x="389382" y="0"/>
                  </a:lnTo>
                  <a:lnTo>
                    <a:pt x="39103" y="488848"/>
                  </a:lnTo>
                  <a:lnTo>
                    <a:pt x="13335" y="470408"/>
                  </a:lnTo>
                  <a:lnTo>
                    <a:pt x="0" y="554482"/>
                  </a:lnTo>
                  <a:lnTo>
                    <a:pt x="75311" y="514731"/>
                  </a:lnTo>
                  <a:lnTo>
                    <a:pt x="63944" y="506603"/>
                  </a:lnTo>
                  <a:lnTo>
                    <a:pt x="49530" y="496303"/>
                  </a:lnTo>
                  <a:lnTo>
                    <a:pt x="399669" y="7366"/>
                  </a:lnTo>
                  <a:close/>
                </a:path>
                <a:path w="586739" h="554989" extrusionOk="0">
                  <a:moveTo>
                    <a:pt x="586740" y="424053"/>
                  </a:moveTo>
                  <a:lnTo>
                    <a:pt x="554990" y="424053"/>
                  </a:lnTo>
                  <a:lnTo>
                    <a:pt x="554990" y="195707"/>
                  </a:lnTo>
                  <a:lnTo>
                    <a:pt x="542290" y="195707"/>
                  </a:lnTo>
                  <a:lnTo>
                    <a:pt x="542290" y="424053"/>
                  </a:lnTo>
                  <a:lnTo>
                    <a:pt x="510540" y="424053"/>
                  </a:lnTo>
                  <a:lnTo>
                    <a:pt x="548640" y="500253"/>
                  </a:lnTo>
                  <a:lnTo>
                    <a:pt x="580390" y="436753"/>
                  </a:lnTo>
                  <a:lnTo>
                    <a:pt x="586740" y="424053"/>
                  </a:lnTo>
                  <a:close/>
                </a:path>
              </a:pathLst>
            </a:custGeom>
            <a:solidFill>
              <a:srgbClr val="497C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69"/>
            <p:cNvSpPr/>
            <p:nvPr/>
          </p:nvSpPr>
          <p:spPr>
            <a:xfrm>
              <a:off x="6476999" y="1981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9"/>
            <p:cNvSpPr/>
            <p:nvPr/>
          </p:nvSpPr>
          <p:spPr>
            <a:xfrm>
              <a:off x="6476999" y="1981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69"/>
            <p:cNvSpPr/>
            <p:nvPr/>
          </p:nvSpPr>
          <p:spPr>
            <a:xfrm>
              <a:off x="6098539" y="1485138"/>
              <a:ext cx="424815" cy="554990"/>
            </a:xfrm>
            <a:custGeom>
              <a:avLst/>
              <a:gdLst/>
              <a:ahLst/>
              <a:cxnLst/>
              <a:rect l="l" t="t" r="r" b="b"/>
              <a:pathLst>
                <a:path w="424815" h="554989" extrusionOk="0">
                  <a:moveTo>
                    <a:pt x="373312" y="497779"/>
                  </a:moveTo>
                  <a:lnTo>
                    <a:pt x="347980" y="517016"/>
                  </a:lnTo>
                  <a:lnTo>
                    <a:pt x="424434" y="554609"/>
                  </a:lnTo>
                  <a:lnTo>
                    <a:pt x="415639" y="507873"/>
                  </a:lnTo>
                  <a:lnTo>
                    <a:pt x="381000" y="507873"/>
                  </a:lnTo>
                  <a:lnTo>
                    <a:pt x="373312" y="497779"/>
                  </a:lnTo>
                  <a:close/>
                </a:path>
                <a:path w="424815" h="554989" extrusionOk="0">
                  <a:moveTo>
                    <a:pt x="383347" y="490158"/>
                  </a:moveTo>
                  <a:lnTo>
                    <a:pt x="373312" y="497779"/>
                  </a:lnTo>
                  <a:lnTo>
                    <a:pt x="381000" y="507873"/>
                  </a:lnTo>
                  <a:lnTo>
                    <a:pt x="391033" y="500252"/>
                  </a:lnTo>
                  <a:lnTo>
                    <a:pt x="383347" y="490158"/>
                  </a:lnTo>
                  <a:close/>
                </a:path>
                <a:path w="424815" h="554989" extrusionOk="0">
                  <a:moveTo>
                    <a:pt x="408686" y="470915"/>
                  </a:moveTo>
                  <a:lnTo>
                    <a:pt x="383347" y="490158"/>
                  </a:lnTo>
                  <a:lnTo>
                    <a:pt x="391033" y="500252"/>
                  </a:lnTo>
                  <a:lnTo>
                    <a:pt x="381000" y="507873"/>
                  </a:lnTo>
                  <a:lnTo>
                    <a:pt x="415639" y="507873"/>
                  </a:lnTo>
                  <a:lnTo>
                    <a:pt x="408686" y="470915"/>
                  </a:lnTo>
                  <a:close/>
                </a:path>
                <a:path w="424815" h="554989" extrusionOk="0">
                  <a:moveTo>
                    <a:pt x="10160" y="0"/>
                  </a:moveTo>
                  <a:lnTo>
                    <a:pt x="0" y="7620"/>
                  </a:lnTo>
                  <a:lnTo>
                    <a:pt x="373312" y="497779"/>
                  </a:lnTo>
                  <a:lnTo>
                    <a:pt x="383347" y="490158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497C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9" name="Google Shape;819;p69"/>
          <p:cNvSpPr txBox="1"/>
          <p:nvPr/>
        </p:nvSpPr>
        <p:spPr>
          <a:xfrm>
            <a:off x="4147184" y="1950212"/>
            <a:ext cx="89154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125+40 = 165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69"/>
          <p:cNvSpPr txBox="1"/>
          <p:nvPr/>
        </p:nvSpPr>
        <p:spPr>
          <a:xfrm>
            <a:off x="5645277" y="2051685"/>
            <a:ext cx="889000" cy="52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25590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944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130+45 = 175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69"/>
          <p:cNvSpPr txBox="1"/>
          <p:nvPr/>
        </p:nvSpPr>
        <p:spPr>
          <a:xfrm>
            <a:off x="6568820" y="2054098"/>
            <a:ext cx="118554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	</a:t>
            </a: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70+94= 164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2" name="Google Shape;822;p69"/>
          <p:cNvGrpSpPr/>
          <p:nvPr/>
        </p:nvGrpSpPr>
        <p:grpSpPr>
          <a:xfrm>
            <a:off x="6461760" y="2883408"/>
            <a:ext cx="304800" cy="381000"/>
            <a:chOff x="6461760" y="2883408"/>
            <a:chExt cx="304800" cy="381000"/>
          </a:xfrm>
        </p:grpSpPr>
        <p:sp>
          <p:nvSpPr>
            <p:cNvPr id="823" name="Google Shape;823;p69"/>
            <p:cNvSpPr/>
            <p:nvPr/>
          </p:nvSpPr>
          <p:spPr>
            <a:xfrm>
              <a:off x="6461760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399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399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799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399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9"/>
            <p:cNvSpPr/>
            <p:nvPr/>
          </p:nvSpPr>
          <p:spPr>
            <a:xfrm>
              <a:off x="6461760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399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799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399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5" name="Google Shape;825;p69"/>
          <p:cNvSpPr txBox="1"/>
          <p:nvPr/>
        </p:nvSpPr>
        <p:spPr>
          <a:xfrm>
            <a:off x="6553581" y="2951175"/>
            <a:ext cx="12446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6" name="Google Shape;826;p69"/>
          <p:cNvGrpSpPr/>
          <p:nvPr/>
        </p:nvGrpSpPr>
        <p:grpSpPr>
          <a:xfrm>
            <a:off x="7114031" y="2883408"/>
            <a:ext cx="984504" cy="381000"/>
            <a:chOff x="7114031" y="2883408"/>
            <a:chExt cx="984504" cy="381000"/>
          </a:xfrm>
        </p:grpSpPr>
        <p:sp>
          <p:nvSpPr>
            <p:cNvPr id="827" name="Google Shape;827;p69"/>
            <p:cNvSpPr/>
            <p:nvPr/>
          </p:nvSpPr>
          <p:spPr>
            <a:xfrm>
              <a:off x="7114031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9"/>
            <p:cNvSpPr/>
            <p:nvPr/>
          </p:nvSpPr>
          <p:spPr>
            <a:xfrm>
              <a:off x="7114031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69"/>
            <p:cNvSpPr/>
            <p:nvPr/>
          </p:nvSpPr>
          <p:spPr>
            <a:xfrm>
              <a:off x="7793735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69"/>
            <p:cNvSpPr/>
            <p:nvPr/>
          </p:nvSpPr>
          <p:spPr>
            <a:xfrm>
              <a:off x="7793735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1" name="Google Shape;831;p69"/>
          <p:cNvSpPr txBox="1"/>
          <p:nvPr/>
        </p:nvSpPr>
        <p:spPr>
          <a:xfrm>
            <a:off x="7888351" y="2951175"/>
            <a:ext cx="12446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69"/>
          <p:cNvSpPr/>
          <p:nvPr/>
        </p:nvSpPr>
        <p:spPr>
          <a:xfrm>
            <a:off x="6579870" y="2349880"/>
            <a:ext cx="689610" cy="534670"/>
          </a:xfrm>
          <a:custGeom>
            <a:avLst/>
            <a:gdLst/>
            <a:ahLst/>
            <a:cxnLst/>
            <a:rect l="l" t="t" r="r" b="b"/>
            <a:pathLst>
              <a:path w="689609" h="534669" extrusionOk="0">
                <a:moveTo>
                  <a:pt x="76200" y="457200"/>
                </a:moveTo>
                <a:lnTo>
                  <a:pt x="44437" y="456247"/>
                </a:lnTo>
                <a:lnTo>
                  <a:pt x="57404" y="13970"/>
                </a:lnTo>
                <a:lnTo>
                  <a:pt x="44704" y="13716"/>
                </a:lnTo>
                <a:lnTo>
                  <a:pt x="31737" y="455866"/>
                </a:lnTo>
                <a:lnTo>
                  <a:pt x="0" y="454914"/>
                </a:lnTo>
                <a:lnTo>
                  <a:pt x="35801" y="532257"/>
                </a:lnTo>
                <a:lnTo>
                  <a:pt x="69837" y="469011"/>
                </a:lnTo>
                <a:lnTo>
                  <a:pt x="76200" y="457200"/>
                </a:lnTo>
                <a:close/>
              </a:path>
              <a:path w="689609" h="534669" extrusionOk="0">
                <a:moveTo>
                  <a:pt x="689483" y="534162"/>
                </a:moveTo>
                <a:lnTo>
                  <a:pt x="674814" y="496062"/>
                </a:lnTo>
                <a:lnTo>
                  <a:pt x="658876" y="454660"/>
                </a:lnTo>
                <a:lnTo>
                  <a:pt x="637451" y="478142"/>
                </a:lnTo>
                <a:lnTo>
                  <a:pt x="113284" y="0"/>
                </a:lnTo>
                <a:lnTo>
                  <a:pt x="104648" y="9398"/>
                </a:lnTo>
                <a:lnTo>
                  <a:pt x="628916" y="487514"/>
                </a:lnTo>
                <a:lnTo>
                  <a:pt x="607441" y="511048"/>
                </a:lnTo>
                <a:lnTo>
                  <a:pt x="689483" y="534162"/>
                </a:lnTo>
                <a:close/>
              </a:path>
            </a:pathLst>
          </a:custGeom>
          <a:solidFill>
            <a:srgbClr val="497C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69"/>
          <p:cNvSpPr txBox="1"/>
          <p:nvPr/>
        </p:nvSpPr>
        <p:spPr>
          <a:xfrm>
            <a:off x="5888863" y="2854579"/>
            <a:ext cx="502284" cy="36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120+40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160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69"/>
          <p:cNvSpPr txBox="1"/>
          <p:nvPr/>
        </p:nvSpPr>
        <p:spPr>
          <a:xfrm>
            <a:off x="6964806" y="2951175"/>
            <a:ext cx="502284" cy="69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565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944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155+45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200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69"/>
          <p:cNvSpPr/>
          <p:nvPr/>
        </p:nvSpPr>
        <p:spPr>
          <a:xfrm>
            <a:off x="6734429" y="2303398"/>
            <a:ext cx="1107440" cy="635635"/>
          </a:xfrm>
          <a:custGeom>
            <a:avLst/>
            <a:gdLst/>
            <a:ahLst/>
            <a:cxnLst/>
            <a:rect l="l" t="t" r="r" b="b"/>
            <a:pathLst>
              <a:path w="1107440" h="635635" extrusionOk="0">
                <a:moveTo>
                  <a:pt x="1037597" y="603170"/>
                </a:moveTo>
                <a:lnTo>
                  <a:pt x="1021842" y="630809"/>
                </a:lnTo>
                <a:lnTo>
                  <a:pt x="1106931" y="635508"/>
                </a:lnTo>
                <a:lnTo>
                  <a:pt x="1089528" y="609473"/>
                </a:lnTo>
                <a:lnTo>
                  <a:pt x="1048639" y="609473"/>
                </a:lnTo>
                <a:lnTo>
                  <a:pt x="1037597" y="603170"/>
                </a:lnTo>
                <a:close/>
              </a:path>
              <a:path w="1107440" h="635635" extrusionOk="0">
                <a:moveTo>
                  <a:pt x="1043877" y="592154"/>
                </a:moveTo>
                <a:lnTo>
                  <a:pt x="1037597" y="603170"/>
                </a:lnTo>
                <a:lnTo>
                  <a:pt x="1048639" y="609473"/>
                </a:lnTo>
                <a:lnTo>
                  <a:pt x="1054862" y="598424"/>
                </a:lnTo>
                <a:lnTo>
                  <a:pt x="1043877" y="592154"/>
                </a:lnTo>
                <a:close/>
              </a:path>
              <a:path w="1107440" h="635635" extrusionOk="0">
                <a:moveTo>
                  <a:pt x="1059561" y="564641"/>
                </a:moveTo>
                <a:lnTo>
                  <a:pt x="1043877" y="592154"/>
                </a:lnTo>
                <a:lnTo>
                  <a:pt x="1054862" y="598424"/>
                </a:lnTo>
                <a:lnTo>
                  <a:pt x="1048639" y="609473"/>
                </a:lnTo>
                <a:lnTo>
                  <a:pt x="1089528" y="609473"/>
                </a:lnTo>
                <a:lnTo>
                  <a:pt x="1059561" y="564641"/>
                </a:lnTo>
                <a:close/>
              </a:path>
              <a:path w="1107440" h="635635" extrusionOk="0">
                <a:moveTo>
                  <a:pt x="6350" y="0"/>
                </a:moveTo>
                <a:lnTo>
                  <a:pt x="0" y="10922"/>
                </a:lnTo>
                <a:lnTo>
                  <a:pt x="1037597" y="603170"/>
                </a:lnTo>
                <a:lnTo>
                  <a:pt x="1043877" y="592154"/>
                </a:lnTo>
                <a:lnTo>
                  <a:pt x="6350" y="0"/>
                </a:lnTo>
                <a:close/>
              </a:path>
            </a:pathLst>
          </a:custGeom>
          <a:solidFill>
            <a:srgbClr val="497C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69"/>
          <p:cNvSpPr txBox="1"/>
          <p:nvPr/>
        </p:nvSpPr>
        <p:spPr>
          <a:xfrm>
            <a:off x="6171691" y="1338452"/>
            <a:ext cx="15176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69"/>
          <p:cNvSpPr txBox="1"/>
          <p:nvPr/>
        </p:nvSpPr>
        <p:spPr>
          <a:xfrm>
            <a:off x="6638925" y="1790826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165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69"/>
          <p:cNvSpPr txBox="1"/>
          <p:nvPr/>
        </p:nvSpPr>
        <p:spPr>
          <a:xfrm>
            <a:off x="6686804" y="2722626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165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9" name="Google Shape;839;p69"/>
          <p:cNvGrpSpPr/>
          <p:nvPr/>
        </p:nvGrpSpPr>
        <p:grpSpPr>
          <a:xfrm>
            <a:off x="6544055" y="3261233"/>
            <a:ext cx="1228344" cy="1133983"/>
            <a:chOff x="6544055" y="3261233"/>
            <a:chExt cx="1228344" cy="1133983"/>
          </a:xfrm>
        </p:grpSpPr>
        <p:sp>
          <p:nvSpPr>
            <p:cNvPr id="840" name="Google Shape;840;p69"/>
            <p:cNvSpPr/>
            <p:nvPr/>
          </p:nvSpPr>
          <p:spPr>
            <a:xfrm>
              <a:off x="6544055" y="366674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499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0999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499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69"/>
            <p:cNvSpPr/>
            <p:nvPr/>
          </p:nvSpPr>
          <p:spPr>
            <a:xfrm>
              <a:off x="6544055" y="366674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499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499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0999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499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69"/>
            <p:cNvSpPr/>
            <p:nvPr/>
          </p:nvSpPr>
          <p:spPr>
            <a:xfrm>
              <a:off x="7467599" y="4014216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499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0999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499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69"/>
            <p:cNvSpPr/>
            <p:nvPr/>
          </p:nvSpPr>
          <p:spPr>
            <a:xfrm>
              <a:off x="7467599" y="4014216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499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499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0999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499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69"/>
            <p:cNvSpPr/>
            <p:nvPr/>
          </p:nvSpPr>
          <p:spPr>
            <a:xfrm>
              <a:off x="6611492" y="3261233"/>
              <a:ext cx="902969" cy="812165"/>
            </a:xfrm>
            <a:custGeom>
              <a:avLst/>
              <a:gdLst/>
              <a:ahLst/>
              <a:cxnLst/>
              <a:rect l="l" t="t" r="r" b="b"/>
              <a:pathLst>
                <a:path w="902970" h="812164" extrusionOk="0">
                  <a:moveTo>
                    <a:pt x="842084" y="765452"/>
                  </a:moveTo>
                  <a:lnTo>
                    <a:pt x="820801" y="789177"/>
                  </a:lnTo>
                  <a:lnTo>
                    <a:pt x="902970" y="811656"/>
                  </a:lnTo>
                  <a:lnTo>
                    <a:pt x="888100" y="773937"/>
                  </a:lnTo>
                  <a:lnTo>
                    <a:pt x="851534" y="773937"/>
                  </a:lnTo>
                  <a:lnTo>
                    <a:pt x="842084" y="765452"/>
                  </a:lnTo>
                  <a:close/>
                </a:path>
                <a:path w="902970" h="812164" extrusionOk="0">
                  <a:moveTo>
                    <a:pt x="850549" y="756016"/>
                  </a:moveTo>
                  <a:lnTo>
                    <a:pt x="842084" y="765452"/>
                  </a:lnTo>
                  <a:lnTo>
                    <a:pt x="851534" y="773937"/>
                  </a:lnTo>
                  <a:lnTo>
                    <a:pt x="860043" y="764539"/>
                  </a:lnTo>
                  <a:lnTo>
                    <a:pt x="850549" y="756016"/>
                  </a:lnTo>
                  <a:close/>
                </a:path>
                <a:path w="902970" h="812164" extrusionOk="0">
                  <a:moveTo>
                    <a:pt x="871727" y="732408"/>
                  </a:moveTo>
                  <a:lnTo>
                    <a:pt x="850549" y="756016"/>
                  </a:lnTo>
                  <a:lnTo>
                    <a:pt x="860043" y="764539"/>
                  </a:lnTo>
                  <a:lnTo>
                    <a:pt x="851534" y="773937"/>
                  </a:lnTo>
                  <a:lnTo>
                    <a:pt x="888100" y="773937"/>
                  </a:lnTo>
                  <a:lnTo>
                    <a:pt x="871727" y="732408"/>
                  </a:lnTo>
                  <a:close/>
                </a:path>
                <a:path w="902970" h="812164" extrusionOk="0">
                  <a:moveTo>
                    <a:pt x="8381" y="0"/>
                  </a:moveTo>
                  <a:lnTo>
                    <a:pt x="0" y="9397"/>
                  </a:lnTo>
                  <a:lnTo>
                    <a:pt x="842084" y="765452"/>
                  </a:lnTo>
                  <a:lnTo>
                    <a:pt x="850549" y="756016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497C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5" name="Google Shape;845;p69"/>
          <p:cNvSpPr txBox="1"/>
          <p:nvPr/>
        </p:nvSpPr>
        <p:spPr>
          <a:xfrm>
            <a:off x="5902578" y="3447364"/>
            <a:ext cx="74231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175+0=175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69"/>
          <p:cNvSpPr txBox="1"/>
          <p:nvPr/>
        </p:nvSpPr>
        <p:spPr>
          <a:xfrm>
            <a:off x="6636511" y="3736594"/>
            <a:ext cx="2075180" cy="58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36625" marR="0" lvl="0" indent="0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	</a:t>
            </a:r>
            <a:r>
              <a:rPr lang="en-IN" sz="165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220+47 = 267</a:t>
            </a:r>
            <a:endParaRPr sz="1650" b="0" i="0" u="none" strike="noStrike" cap="none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69"/>
          <p:cNvSpPr txBox="1"/>
          <p:nvPr/>
        </p:nvSpPr>
        <p:spPr>
          <a:xfrm>
            <a:off x="8289417" y="3061207"/>
            <a:ext cx="77343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195+0= 195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69"/>
          <p:cNvSpPr/>
          <p:nvPr/>
        </p:nvSpPr>
        <p:spPr>
          <a:xfrm>
            <a:off x="6609460" y="3264915"/>
            <a:ext cx="92075" cy="381000"/>
          </a:xfrm>
          <a:custGeom>
            <a:avLst/>
            <a:gdLst/>
            <a:ahLst/>
            <a:cxnLst/>
            <a:rect l="l" t="t" r="r" b="b"/>
            <a:pathLst>
              <a:path w="92075" h="381000" extrusionOk="0">
                <a:moveTo>
                  <a:pt x="47814" y="306486"/>
                </a:moveTo>
                <a:lnTo>
                  <a:pt x="16510" y="311404"/>
                </a:lnTo>
                <a:lnTo>
                  <a:pt x="65913" y="380873"/>
                </a:lnTo>
                <a:lnTo>
                  <a:pt x="85530" y="319024"/>
                </a:lnTo>
                <a:lnTo>
                  <a:pt x="49784" y="319024"/>
                </a:lnTo>
                <a:lnTo>
                  <a:pt x="47814" y="306486"/>
                </a:lnTo>
                <a:close/>
              </a:path>
              <a:path w="92075" h="381000" extrusionOk="0">
                <a:moveTo>
                  <a:pt x="60373" y="304513"/>
                </a:moveTo>
                <a:lnTo>
                  <a:pt x="47814" y="306486"/>
                </a:lnTo>
                <a:lnTo>
                  <a:pt x="49784" y="319024"/>
                </a:lnTo>
                <a:lnTo>
                  <a:pt x="62357" y="317119"/>
                </a:lnTo>
                <a:lnTo>
                  <a:pt x="60373" y="304513"/>
                </a:lnTo>
                <a:close/>
              </a:path>
              <a:path w="92075" h="381000" extrusionOk="0">
                <a:moveTo>
                  <a:pt x="91694" y="299593"/>
                </a:moveTo>
                <a:lnTo>
                  <a:pt x="60373" y="304513"/>
                </a:lnTo>
                <a:lnTo>
                  <a:pt x="62357" y="317119"/>
                </a:lnTo>
                <a:lnTo>
                  <a:pt x="49784" y="319024"/>
                </a:lnTo>
                <a:lnTo>
                  <a:pt x="85530" y="319024"/>
                </a:lnTo>
                <a:lnTo>
                  <a:pt x="91694" y="299593"/>
                </a:lnTo>
                <a:close/>
              </a:path>
              <a:path w="92075" h="381000" extrusionOk="0">
                <a:moveTo>
                  <a:pt x="12446" y="0"/>
                </a:moveTo>
                <a:lnTo>
                  <a:pt x="0" y="2032"/>
                </a:lnTo>
                <a:lnTo>
                  <a:pt x="47814" y="306486"/>
                </a:lnTo>
                <a:lnTo>
                  <a:pt x="60373" y="304513"/>
                </a:lnTo>
                <a:lnTo>
                  <a:pt x="12446" y="0"/>
                </a:lnTo>
                <a:close/>
              </a:path>
            </a:pathLst>
          </a:custGeom>
          <a:solidFill>
            <a:srgbClr val="497C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69"/>
          <p:cNvSpPr txBox="1"/>
          <p:nvPr/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4" name="Google Shape;854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4559" cy="6918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5" name="Google Shape;855;p70"/>
          <p:cNvGrpSpPr/>
          <p:nvPr/>
        </p:nvGrpSpPr>
        <p:grpSpPr>
          <a:xfrm>
            <a:off x="2084832" y="6550152"/>
            <a:ext cx="7059676" cy="48895"/>
            <a:chOff x="2084832" y="6550152"/>
            <a:chExt cx="7059676" cy="48895"/>
          </a:xfrm>
        </p:grpSpPr>
        <p:sp>
          <p:nvSpPr>
            <p:cNvPr id="856" name="Google Shape;856;p70"/>
            <p:cNvSpPr/>
            <p:nvPr/>
          </p:nvSpPr>
          <p:spPr>
            <a:xfrm>
              <a:off x="4629911" y="6550152"/>
              <a:ext cx="2329180" cy="48895"/>
            </a:xfrm>
            <a:custGeom>
              <a:avLst/>
              <a:gdLst/>
              <a:ahLst/>
              <a:cxnLst/>
              <a:rect l="l" t="t" r="r" b="b"/>
              <a:pathLst>
                <a:path w="2329179" h="48895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328672" y="48768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70"/>
            <p:cNvSpPr/>
            <p:nvPr/>
          </p:nvSpPr>
          <p:spPr>
            <a:xfrm>
              <a:off x="6909816" y="6550152"/>
              <a:ext cx="2234565" cy="45720"/>
            </a:xfrm>
            <a:custGeom>
              <a:avLst/>
              <a:gdLst/>
              <a:ahLst/>
              <a:cxnLst/>
              <a:rect l="l" t="t" r="r" b="b"/>
              <a:pathLst>
                <a:path w="2234565" h="45720" extrusionOk="0">
                  <a:moveTo>
                    <a:pt x="223418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34183" y="45720"/>
                  </a:lnTo>
                  <a:lnTo>
                    <a:pt x="2234183" y="0"/>
                  </a:lnTo>
                  <a:close/>
                </a:path>
              </a:pathLst>
            </a:custGeom>
            <a:solidFill>
              <a:srgbClr val="E2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70"/>
            <p:cNvSpPr/>
            <p:nvPr/>
          </p:nvSpPr>
          <p:spPr>
            <a:xfrm>
              <a:off x="2084832" y="6550152"/>
              <a:ext cx="2581910" cy="48895"/>
            </a:xfrm>
            <a:custGeom>
              <a:avLst/>
              <a:gdLst/>
              <a:ahLst/>
              <a:cxnLst/>
              <a:rect l="l" t="t" r="r" b="b"/>
              <a:pathLst>
                <a:path w="2581910" h="48895" extrusionOk="0">
                  <a:moveTo>
                    <a:pt x="2581656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581656" y="48768"/>
                  </a:lnTo>
                  <a:lnTo>
                    <a:pt x="2581656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70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70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70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862" name="Google Shape;862;p70"/>
          <p:cNvGraphicFramePr/>
          <p:nvPr/>
        </p:nvGraphicFramePr>
        <p:xfrm>
          <a:off x="174599" y="3724147"/>
          <a:ext cx="1043325" cy="2740675"/>
        </p:xfrm>
        <a:graphic>
          <a:graphicData uri="http://schemas.openxmlformats.org/drawingml/2006/table">
            <a:tbl>
              <a:tblPr firstRow="1" bandRow="1">
                <a:noFill/>
                <a:tableStyleId>{30B2C770-771B-4ECE-8CEC-9F91D851068A}</a:tableStyleId>
              </a:tblPr>
              <a:tblGrid>
                <a:gridCol w="51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3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h(n)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60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0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94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9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40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2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63" name="Google Shape;863;p70"/>
          <p:cNvSpPr txBox="1">
            <a:spLocks noGrp="1"/>
          </p:cNvSpPr>
          <p:nvPr>
            <p:ph type="title"/>
          </p:nvPr>
        </p:nvSpPr>
        <p:spPr>
          <a:xfrm>
            <a:off x="359765" y="211023"/>
            <a:ext cx="524383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lang="en-IN" sz="2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Recursive Best First Search A*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70"/>
          <p:cNvSpPr txBox="1"/>
          <p:nvPr/>
        </p:nvSpPr>
        <p:spPr>
          <a:xfrm>
            <a:off x="399389" y="857758"/>
            <a:ext cx="61264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Remember the next best alternative f-Cost to regenerate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5" name="Google Shape;865;p70"/>
          <p:cNvGrpSpPr/>
          <p:nvPr/>
        </p:nvGrpSpPr>
        <p:grpSpPr>
          <a:xfrm>
            <a:off x="1075944" y="1447800"/>
            <a:ext cx="304800" cy="381000"/>
            <a:chOff x="1075944" y="1447800"/>
            <a:chExt cx="304800" cy="381000"/>
          </a:xfrm>
        </p:grpSpPr>
        <p:sp>
          <p:nvSpPr>
            <p:cNvPr id="866" name="Google Shape;866;p70"/>
            <p:cNvSpPr/>
            <p:nvPr/>
          </p:nvSpPr>
          <p:spPr>
            <a:xfrm>
              <a:off x="1075944" y="14478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87" y="6808"/>
                  </a:lnTo>
                  <a:lnTo>
                    <a:pt x="75483" y="26020"/>
                  </a:lnTo>
                  <a:lnTo>
                    <a:pt x="44638" y="55816"/>
                  </a:lnTo>
                  <a:lnTo>
                    <a:pt x="20808" y="94375"/>
                  </a:lnTo>
                  <a:lnTo>
                    <a:pt x="5444" y="139876"/>
                  </a:lnTo>
                  <a:lnTo>
                    <a:pt x="0" y="190500"/>
                  </a:lnTo>
                  <a:lnTo>
                    <a:pt x="5444" y="241123"/>
                  </a:lnTo>
                  <a:lnTo>
                    <a:pt x="20808" y="286624"/>
                  </a:lnTo>
                  <a:lnTo>
                    <a:pt x="44638" y="325183"/>
                  </a:lnTo>
                  <a:lnTo>
                    <a:pt x="75483" y="354979"/>
                  </a:lnTo>
                  <a:lnTo>
                    <a:pt x="111887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70"/>
            <p:cNvSpPr/>
            <p:nvPr/>
          </p:nvSpPr>
          <p:spPr>
            <a:xfrm>
              <a:off x="1075944" y="14478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4" y="139876"/>
                  </a:lnTo>
                  <a:lnTo>
                    <a:pt x="20808" y="94375"/>
                  </a:lnTo>
                  <a:lnTo>
                    <a:pt x="44638" y="55816"/>
                  </a:lnTo>
                  <a:lnTo>
                    <a:pt x="75483" y="26020"/>
                  </a:lnTo>
                  <a:lnTo>
                    <a:pt x="111887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87" y="374191"/>
                  </a:lnTo>
                  <a:lnTo>
                    <a:pt x="75483" y="354979"/>
                  </a:lnTo>
                  <a:lnTo>
                    <a:pt x="44638" y="325183"/>
                  </a:lnTo>
                  <a:lnTo>
                    <a:pt x="20808" y="286624"/>
                  </a:lnTo>
                  <a:lnTo>
                    <a:pt x="5444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8" name="Google Shape;868;p70"/>
          <p:cNvGrpSpPr/>
          <p:nvPr/>
        </p:nvGrpSpPr>
        <p:grpSpPr>
          <a:xfrm>
            <a:off x="0" y="1295399"/>
            <a:ext cx="7010908" cy="384048"/>
            <a:chOff x="0" y="1295399"/>
            <a:chExt cx="7010908" cy="384048"/>
          </a:xfrm>
        </p:grpSpPr>
        <p:sp>
          <p:nvSpPr>
            <p:cNvPr id="869" name="Google Shape;869;p70"/>
            <p:cNvSpPr/>
            <p:nvPr/>
          </p:nvSpPr>
          <p:spPr>
            <a:xfrm>
              <a:off x="2362200" y="1295399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70"/>
            <p:cNvSpPr/>
            <p:nvPr/>
          </p:nvSpPr>
          <p:spPr>
            <a:xfrm>
              <a:off x="0" y="1295399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70"/>
            <p:cNvSpPr/>
            <p:nvPr/>
          </p:nvSpPr>
          <p:spPr>
            <a:xfrm>
              <a:off x="4681728" y="1295399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70"/>
            <p:cNvSpPr/>
            <p:nvPr/>
          </p:nvSpPr>
          <p:spPr>
            <a:xfrm>
              <a:off x="2362200" y="1295399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70"/>
            <p:cNvSpPr/>
            <p:nvPr/>
          </p:nvSpPr>
          <p:spPr>
            <a:xfrm>
              <a:off x="0" y="1295399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70"/>
            <p:cNvSpPr/>
            <p:nvPr/>
          </p:nvSpPr>
          <p:spPr>
            <a:xfrm>
              <a:off x="4681728" y="1295399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70"/>
            <p:cNvSpPr/>
            <p:nvPr/>
          </p:nvSpPr>
          <p:spPr>
            <a:xfrm>
              <a:off x="5797296" y="1298447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70"/>
            <p:cNvSpPr/>
            <p:nvPr/>
          </p:nvSpPr>
          <p:spPr>
            <a:xfrm>
              <a:off x="5797296" y="1298447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7" name="Google Shape;877;p70"/>
          <p:cNvSpPr txBox="1"/>
          <p:nvPr/>
        </p:nvSpPr>
        <p:spPr>
          <a:xfrm>
            <a:off x="1167790" y="1516761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8" name="Google Shape;878;p70"/>
          <p:cNvGrpSpPr/>
          <p:nvPr/>
        </p:nvGrpSpPr>
        <p:grpSpPr>
          <a:xfrm>
            <a:off x="152399" y="2325624"/>
            <a:ext cx="304800" cy="381000"/>
            <a:chOff x="152399" y="2325624"/>
            <a:chExt cx="304800" cy="381000"/>
          </a:xfrm>
        </p:grpSpPr>
        <p:sp>
          <p:nvSpPr>
            <p:cNvPr id="879" name="Google Shape;879;p70"/>
            <p:cNvSpPr/>
            <p:nvPr/>
          </p:nvSpPr>
          <p:spPr>
            <a:xfrm>
              <a:off x="152399" y="232562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87" y="6808"/>
                  </a:lnTo>
                  <a:lnTo>
                    <a:pt x="75483" y="26020"/>
                  </a:lnTo>
                  <a:lnTo>
                    <a:pt x="44638" y="55816"/>
                  </a:lnTo>
                  <a:lnTo>
                    <a:pt x="20808" y="94375"/>
                  </a:lnTo>
                  <a:lnTo>
                    <a:pt x="5444" y="139876"/>
                  </a:lnTo>
                  <a:lnTo>
                    <a:pt x="0" y="190500"/>
                  </a:lnTo>
                  <a:lnTo>
                    <a:pt x="5444" y="241123"/>
                  </a:lnTo>
                  <a:lnTo>
                    <a:pt x="20808" y="286624"/>
                  </a:lnTo>
                  <a:lnTo>
                    <a:pt x="44638" y="325183"/>
                  </a:lnTo>
                  <a:lnTo>
                    <a:pt x="75483" y="354979"/>
                  </a:lnTo>
                  <a:lnTo>
                    <a:pt x="111887" y="374191"/>
                  </a:lnTo>
                  <a:lnTo>
                    <a:pt x="152400" y="381000"/>
                  </a:lnTo>
                  <a:lnTo>
                    <a:pt x="192912" y="374191"/>
                  </a:lnTo>
                  <a:lnTo>
                    <a:pt x="229316" y="354979"/>
                  </a:lnTo>
                  <a:lnTo>
                    <a:pt x="260161" y="325183"/>
                  </a:lnTo>
                  <a:lnTo>
                    <a:pt x="283991" y="286624"/>
                  </a:lnTo>
                  <a:lnTo>
                    <a:pt x="299355" y="241123"/>
                  </a:lnTo>
                  <a:lnTo>
                    <a:pt x="304800" y="190500"/>
                  </a:lnTo>
                  <a:lnTo>
                    <a:pt x="299355" y="139876"/>
                  </a:lnTo>
                  <a:lnTo>
                    <a:pt x="283991" y="94375"/>
                  </a:lnTo>
                  <a:lnTo>
                    <a:pt x="260161" y="55816"/>
                  </a:lnTo>
                  <a:lnTo>
                    <a:pt x="229316" y="26020"/>
                  </a:lnTo>
                  <a:lnTo>
                    <a:pt x="192912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70"/>
            <p:cNvSpPr/>
            <p:nvPr/>
          </p:nvSpPr>
          <p:spPr>
            <a:xfrm>
              <a:off x="152399" y="232562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4" y="139876"/>
                  </a:lnTo>
                  <a:lnTo>
                    <a:pt x="20808" y="94375"/>
                  </a:lnTo>
                  <a:lnTo>
                    <a:pt x="44638" y="55816"/>
                  </a:lnTo>
                  <a:lnTo>
                    <a:pt x="75483" y="26020"/>
                  </a:lnTo>
                  <a:lnTo>
                    <a:pt x="111887" y="6808"/>
                  </a:lnTo>
                  <a:lnTo>
                    <a:pt x="152400" y="0"/>
                  </a:lnTo>
                  <a:lnTo>
                    <a:pt x="192912" y="6808"/>
                  </a:lnTo>
                  <a:lnTo>
                    <a:pt x="229316" y="26020"/>
                  </a:lnTo>
                  <a:lnTo>
                    <a:pt x="260161" y="55816"/>
                  </a:lnTo>
                  <a:lnTo>
                    <a:pt x="283991" y="94375"/>
                  </a:lnTo>
                  <a:lnTo>
                    <a:pt x="299355" y="139876"/>
                  </a:lnTo>
                  <a:lnTo>
                    <a:pt x="304800" y="190500"/>
                  </a:lnTo>
                  <a:lnTo>
                    <a:pt x="299355" y="241123"/>
                  </a:lnTo>
                  <a:lnTo>
                    <a:pt x="283991" y="286624"/>
                  </a:lnTo>
                  <a:lnTo>
                    <a:pt x="260161" y="325183"/>
                  </a:lnTo>
                  <a:lnTo>
                    <a:pt x="229316" y="354979"/>
                  </a:lnTo>
                  <a:lnTo>
                    <a:pt x="192912" y="374191"/>
                  </a:lnTo>
                  <a:lnTo>
                    <a:pt x="152400" y="381000"/>
                  </a:lnTo>
                  <a:lnTo>
                    <a:pt x="111887" y="374191"/>
                  </a:lnTo>
                  <a:lnTo>
                    <a:pt x="75483" y="354979"/>
                  </a:lnTo>
                  <a:lnTo>
                    <a:pt x="44638" y="325183"/>
                  </a:lnTo>
                  <a:lnTo>
                    <a:pt x="20808" y="286624"/>
                  </a:lnTo>
                  <a:lnTo>
                    <a:pt x="5444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1" name="Google Shape;881;p70"/>
          <p:cNvSpPr txBox="1"/>
          <p:nvPr/>
        </p:nvSpPr>
        <p:spPr>
          <a:xfrm>
            <a:off x="243027" y="2395219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2" name="Google Shape;882;p70"/>
          <p:cNvGrpSpPr/>
          <p:nvPr/>
        </p:nvGrpSpPr>
        <p:grpSpPr>
          <a:xfrm>
            <a:off x="777239" y="3212592"/>
            <a:ext cx="304800" cy="381000"/>
            <a:chOff x="777239" y="3212592"/>
            <a:chExt cx="304800" cy="381000"/>
          </a:xfrm>
        </p:grpSpPr>
        <p:sp>
          <p:nvSpPr>
            <p:cNvPr id="883" name="Google Shape;883;p70"/>
            <p:cNvSpPr/>
            <p:nvPr/>
          </p:nvSpPr>
          <p:spPr>
            <a:xfrm>
              <a:off x="777239" y="3212592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87" y="6808"/>
                  </a:lnTo>
                  <a:lnTo>
                    <a:pt x="75483" y="26020"/>
                  </a:lnTo>
                  <a:lnTo>
                    <a:pt x="44638" y="55816"/>
                  </a:lnTo>
                  <a:lnTo>
                    <a:pt x="20808" y="94375"/>
                  </a:lnTo>
                  <a:lnTo>
                    <a:pt x="5444" y="139876"/>
                  </a:lnTo>
                  <a:lnTo>
                    <a:pt x="0" y="190500"/>
                  </a:lnTo>
                  <a:lnTo>
                    <a:pt x="5444" y="241123"/>
                  </a:lnTo>
                  <a:lnTo>
                    <a:pt x="20808" y="286624"/>
                  </a:lnTo>
                  <a:lnTo>
                    <a:pt x="44638" y="325183"/>
                  </a:lnTo>
                  <a:lnTo>
                    <a:pt x="75483" y="354979"/>
                  </a:lnTo>
                  <a:lnTo>
                    <a:pt x="111887" y="374191"/>
                  </a:lnTo>
                  <a:lnTo>
                    <a:pt x="152400" y="381000"/>
                  </a:lnTo>
                  <a:lnTo>
                    <a:pt x="192912" y="374191"/>
                  </a:lnTo>
                  <a:lnTo>
                    <a:pt x="229316" y="354979"/>
                  </a:lnTo>
                  <a:lnTo>
                    <a:pt x="260161" y="325183"/>
                  </a:lnTo>
                  <a:lnTo>
                    <a:pt x="283991" y="286624"/>
                  </a:lnTo>
                  <a:lnTo>
                    <a:pt x="299355" y="241123"/>
                  </a:lnTo>
                  <a:lnTo>
                    <a:pt x="304800" y="190500"/>
                  </a:lnTo>
                  <a:lnTo>
                    <a:pt x="299355" y="139876"/>
                  </a:lnTo>
                  <a:lnTo>
                    <a:pt x="283991" y="94375"/>
                  </a:lnTo>
                  <a:lnTo>
                    <a:pt x="260161" y="55816"/>
                  </a:lnTo>
                  <a:lnTo>
                    <a:pt x="229316" y="26020"/>
                  </a:lnTo>
                  <a:lnTo>
                    <a:pt x="192912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70"/>
            <p:cNvSpPr/>
            <p:nvPr/>
          </p:nvSpPr>
          <p:spPr>
            <a:xfrm>
              <a:off x="777239" y="3212592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4" y="139876"/>
                  </a:lnTo>
                  <a:lnTo>
                    <a:pt x="20808" y="94375"/>
                  </a:lnTo>
                  <a:lnTo>
                    <a:pt x="44638" y="55816"/>
                  </a:lnTo>
                  <a:lnTo>
                    <a:pt x="75483" y="26020"/>
                  </a:lnTo>
                  <a:lnTo>
                    <a:pt x="111887" y="6808"/>
                  </a:lnTo>
                  <a:lnTo>
                    <a:pt x="152400" y="0"/>
                  </a:lnTo>
                  <a:lnTo>
                    <a:pt x="192912" y="6808"/>
                  </a:lnTo>
                  <a:lnTo>
                    <a:pt x="229316" y="26020"/>
                  </a:lnTo>
                  <a:lnTo>
                    <a:pt x="260161" y="55816"/>
                  </a:lnTo>
                  <a:lnTo>
                    <a:pt x="283991" y="94375"/>
                  </a:lnTo>
                  <a:lnTo>
                    <a:pt x="299355" y="139876"/>
                  </a:lnTo>
                  <a:lnTo>
                    <a:pt x="304800" y="190500"/>
                  </a:lnTo>
                  <a:lnTo>
                    <a:pt x="299355" y="241123"/>
                  </a:lnTo>
                  <a:lnTo>
                    <a:pt x="283991" y="286624"/>
                  </a:lnTo>
                  <a:lnTo>
                    <a:pt x="260161" y="325183"/>
                  </a:lnTo>
                  <a:lnTo>
                    <a:pt x="229316" y="354979"/>
                  </a:lnTo>
                  <a:lnTo>
                    <a:pt x="192912" y="374191"/>
                  </a:lnTo>
                  <a:lnTo>
                    <a:pt x="152400" y="381000"/>
                  </a:lnTo>
                  <a:lnTo>
                    <a:pt x="111887" y="374191"/>
                  </a:lnTo>
                  <a:lnTo>
                    <a:pt x="75483" y="354979"/>
                  </a:lnTo>
                  <a:lnTo>
                    <a:pt x="44638" y="325183"/>
                  </a:lnTo>
                  <a:lnTo>
                    <a:pt x="20808" y="286624"/>
                  </a:lnTo>
                  <a:lnTo>
                    <a:pt x="5444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5" name="Google Shape;885;p70"/>
          <p:cNvSpPr txBox="1"/>
          <p:nvPr/>
        </p:nvSpPr>
        <p:spPr>
          <a:xfrm>
            <a:off x="866647" y="3283076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6" name="Google Shape;886;p70"/>
          <p:cNvGrpSpPr/>
          <p:nvPr/>
        </p:nvGrpSpPr>
        <p:grpSpPr>
          <a:xfrm>
            <a:off x="1981199" y="3154680"/>
            <a:ext cx="304800" cy="381000"/>
            <a:chOff x="1981199" y="3154680"/>
            <a:chExt cx="304800" cy="381000"/>
          </a:xfrm>
        </p:grpSpPr>
        <p:sp>
          <p:nvSpPr>
            <p:cNvPr id="887" name="Google Shape;887;p70"/>
            <p:cNvSpPr/>
            <p:nvPr/>
          </p:nvSpPr>
          <p:spPr>
            <a:xfrm>
              <a:off x="1981199" y="315468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70"/>
            <p:cNvSpPr/>
            <p:nvPr/>
          </p:nvSpPr>
          <p:spPr>
            <a:xfrm>
              <a:off x="1981199" y="315468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9" name="Google Shape;889;p70"/>
          <p:cNvSpPr txBox="1"/>
          <p:nvPr/>
        </p:nvSpPr>
        <p:spPr>
          <a:xfrm>
            <a:off x="2072385" y="3225800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0" name="Google Shape;890;p70"/>
          <p:cNvGrpSpPr/>
          <p:nvPr/>
        </p:nvGrpSpPr>
        <p:grpSpPr>
          <a:xfrm>
            <a:off x="2285999" y="2087880"/>
            <a:ext cx="304800" cy="381000"/>
            <a:chOff x="2285999" y="2087880"/>
            <a:chExt cx="304800" cy="381000"/>
          </a:xfrm>
        </p:grpSpPr>
        <p:sp>
          <p:nvSpPr>
            <p:cNvPr id="891" name="Google Shape;891;p70"/>
            <p:cNvSpPr/>
            <p:nvPr/>
          </p:nvSpPr>
          <p:spPr>
            <a:xfrm>
              <a:off x="2285999" y="208788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70"/>
            <p:cNvSpPr/>
            <p:nvPr/>
          </p:nvSpPr>
          <p:spPr>
            <a:xfrm>
              <a:off x="2285999" y="208788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3" name="Google Shape;893;p70"/>
          <p:cNvSpPr txBox="1"/>
          <p:nvPr/>
        </p:nvSpPr>
        <p:spPr>
          <a:xfrm>
            <a:off x="2377185" y="2156841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70"/>
          <p:cNvSpPr/>
          <p:nvPr/>
        </p:nvSpPr>
        <p:spPr>
          <a:xfrm>
            <a:off x="407288" y="1633092"/>
            <a:ext cx="2148205" cy="1882139"/>
          </a:xfrm>
          <a:custGeom>
            <a:avLst/>
            <a:gdLst/>
            <a:ahLst/>
            <a:cxnLst/>
            <a:rect l="l" t="t" r="r" b="b"/>
            <a:pathLst>
              <a:path w="2148205" h="1882139" extrusionOk="0">
                <a:moveTo>
                  <a:pt x="370205" y="1687703"/>
                </a:moveTo>
                <a:lnTo>
                  <a:pt x="341591" y="1701520"/>
                </a:lnTo>
                <a:lnTo>
                  <a:pt x="11430" y="1017397"/>
                </a:lnTo>
                <a:lnTo>
                  <a:pt x="0" y="1022985"/>
                </a:lnTo>
                <a:lnTo>
                  <a:pt x="330187" y="1707032"/>
                </a:lnTo>
                <a:lnTo>
                  <a:pt x="301574" y="1720850"/>
                </a:lnTo>
                <a:lnTo>
                  <a:pt x="369011" y="1772920"/>
                </a:lnTo>
                <a:lnTo>
                  <a:pt x="369773" y="1718437"/>
                </a:lnTo>
                <a:lnTo>
                  <a:pt x="370205" y="1687703"/>
                </a:lnTo>
                <a:close/>
              </a:path>
              <a:path w="2148205" h="1882139" extrusionOk="0">
                <a:moveTo>
                  <a:pt x="674954" y="12446"/>
                </a:moveTo>
                <a:lnTo>
                  <a:pt x="665480" y="4064"/>
                </a:lnTo>
                <a:lnTo>
                  <a:pt x="51739" y="690575"/>
                </a:lnTo>
                <a:lnTo>
                  <a:pt x="28092" y="669417"/>
                </a:lnTo>
                <a:lnTo>
                  <a:pt x="5715" y="751713"/>
                </a:lnTo>
                <a:lnTo>
                  <a:pt x="84899" y="720217"/>
                </a:lnTo>
                <a:lnTo>
                  <a:pt x="71831" y="708533"/>
                </a:lnTo>
                <a:lnTo>
                  <a:pt x="61226" y="699058"/>
                </a:lnTo>
                <a:lnTo>
                  <a:pt x="674954" y="12446"/>
                </a:lnTo>
                <a:close/>
              </a:path>
              <a:path w="2148205" h="1882139" extrusionOk="0">
                <a:moveTo>
                  <a:pt x="1618424" y="1851533"/>
                </a:moveTo>
                <a:lnTo>
                  <a:pt x="1557528" y="1851533"/>
                </a:lnTo>
                <a:lnTo>
                  <a:pt x="1544662" y="1851533"/>
                </a:lnTo>
                <a:lnTo>
                  <a:pt x="1542161" y="1882140"/>
                </a:lnTo>
                <a:lnTo>
                  <a:pt x="1618424" y="1851533"/>
                </a:lnTo>
                <a:close/>
              </a:path>
              <a:path w="2148205" h="1882139" extrusionOk="0">
                <a:moveTo>
                  <a:pt x="1621282" y="1850390"/>
                </a:moveTo>
                <a:lnTo>
                  <a:pt x="1548384" y="1806194"/>
                </a:lnTo>
                <a:lnTo>
                  <a:pt x="1545780" y="1837918"/>
                </a:lnTo>
                <a:lnTo>
                  <a:pt x="676795" y="1766697"/>
                </a:lnTo>
                <a:lnTo>
                  <a:pt x="675754" y="1779397"/>
                </a:lnTo>
                <a:lnTo>
                  <a:pt x="1544751" y="1850491"/>
                </a:lnTo>
                <a:lnTo>
                  <a:pt x="1557604" y="1850491"/>
                </a:lnTo>
                <a:lnTo>
                  <a:pt x="1621028" y="1850491"/>
                </a:lnTo>
                <a:lnTo>
                  <a:pt x="1621282" y="1850390"/>
                </a:lnTo>
                <a:close/>
              </a:path>
              <a:path w="2148205" h="1882139" extrusionOk="0">
                <a:moveTo>
                  <a:pt x="1925066" y="782447"/>
                </a:moveTo>
                <a:lnTo>
                  <a:pt x="1840484" y="792734"/>
                </a:lnTo>
                <a:lnTo>
                  <a:pt x="1857971" y="819162"/>
                </a:lnTo>
                <a:lnTo>
                  <a:pt x="1372870" y="1140129"/>
                </a:lnTo>
                <a:lnTo>
                  <a:pt x="1362316" y="1121803"/>
                </a:lnTo>
                <a:lnTo>
                  <a:pt x="1362316" y="1147114"/>
                </a:lnTo>
                <a:lnTo>
                  <a:pt x="992809" y="1391602"/>
                </a:lnTo>
                <a:lnTo>
                  <a:pt x="616267" y="1186497"/>
                </a:lnTo>
                <a:lnTo>
                  <a:pt x="699008" y="805776"/>
                </a:lnTo>
                <a:lnTo>
                  <a:pt x="1133106" y="749134"/>
                </a:lnTo>
                <a:lnTo>
                  <a:pt x="1362316" y="1147114"/>
                </a:lnTo>
                <a:lnTo>
                  <a:pt x="1362316" y="1121803"/>
                </a:lnTo>
                <a:lnTo>
                  <a:pt x="1146695" y="747369"/>
                </a:lnTo>
                <a:lnTo>
                  <a:pt x="1805482" y="661416"/>
                </a:lnTo>
                <a:lnTo>
                  <a:pt x="1809623" y="692912"/>
                </a:lnTo>
                <a:lnTo>
                  <a:pt x="1877402" y="647192"/>
                </a:lnTo>
                <a:lnTo>
                  <a:pt x="1880235" y="645287"/>
                </a:lnTo>
                <a:lnTo>
                  <a:pt x="1799717" y="617347"/>
                </a:lnTo>
                <a:lnTo>
                  <a:pt x="1803844" y="648843"/>
                </a:lnTo>
                <a:lnTo>
                  <a:pt x="1139812" y="735431"/>
                </a:lnTo>
                <a:lnTo>
                  <a:pt x="1126236" y="711860"/>
                </a:lnTo>
                <a:lnTo>
                  <a:pt x="1126236" y="737196"/>
                </a:lnTo>
                <a:lnTo>
                  <a:pt x="701890" y="792530"/>
                </a:lnTo>
                <a:lnTo>
                  <a:pt x="826884" y="217449"/>
                </a:lnTo>
                <a:lnTo>
                  <a:pt x="1126236" y="737196"/>
                </a:lnTo>
                <a:lnTo>
                  <a:pt x="1126236" y="711860"/>
                </a:lnTo>
                <a:lnTo>
                  <a:pt x="830910" y="198983"/>
                </a:lnTo>
                <a:lnTo>
                  <a:pt x="830986" y="198628"/>
                </a:lnTo>
                <a:lnTo>
                  <a:pt x="830668" y="198564"/>
                </a:lnTo>
                <a:lnTo>
                  <a:pt x="828078" y="194056"/>
                </a:lnTo>
                <a:lnTo>
                  <a:pt x="823188" y="196875"/>
                </a:lnTo>
                <a:lnTo>
                  <a:pt x="818565" y="195834"/>
                </a:lnTo>
                <a:lnTo>
                  <a:pt x="817638" y="200088"/>
                </a:lnTo>
                <a:lnTo>
                  <a:pt x="817079" y="200406"/>
                </a:lnTo>
                <a:lnTo>
                  <a:pt x="817435" y="201028"/>
                </a:lnTo>
                <a:lnTo>
                  <a:pt x="688492" y="794270"/>
                </a:lnTo>
                <a:lnTo>
                  <a:pt x="685622" y="794651"/>
                </a:lnTo>
                <a:lnTo>
                  <a:pt x="685622" y="807516"/>
                </a:lnTo>
                <a:lnTo>
                  <a:pt x="604634" y="1180160"/>
                </a:lnTo>
                <a:lnTo>
                  <a:pt x="68338" y="888047"/>
                </a:lnTo>
                <a:lnTo>
                  <a:pt x="685622" y="807516"/>
                </a:lnTo>
                <a:lnTo>
                  <a:pt x="685622" y="794651"/>
                </a:lnTo>
                <a:lnTo>
                  <a:pt x="50609" y="877443"/>
                </a:lnTo>
                <a:lnTo>
                  <a:pt x="51663" y="885647"/>
                </a:lnTo>
                <a:lnTo>
                  <a:pt x="48399" y="891667"/>
                </a:lnTo>
                <a:lnTo>
                  <a:pt x="601814" y="1193114"/>
                </a:lnTo>
                <a:lnTo>
                  <a:pt x="533831" y="1505953"/>
                </a:lnTo>
                <a:lnTo>
                  <a:pt x="502831" y="1499235"/>
                </a:lnTo>
                <a:lnTo>
                  <a:pt x="523875" y="1581785"/>
                </a:lnTo>
                <a:lnTo>
                  <a:pt x="572693" y="1521079"/>
                </a:lnTo>
                <a:lnTo>
                  <a:pt x="577291" y="1515364"/>
                </a:lnTo>
                <a:lnTo>
                  <a:pt x="546252" y="1508645"/>
                </a:lnTo>
                <a:lnTo>
                  <a:pt x="613448" y="1199451"/>
                </a:lnTo>
                <a:lnTo>
                  <a:pt x="980795" y="1399552"/>
                </a:lnTo>
                <a:lnTo>
                  <a:pt x="627049" y="1633601"/>
                </a:lnTo>
                <a:lnTo>
                  <a:pt x="634060" y="1644269"/>
                </a:lnTo>
                <a:lnTo>
                  <a:pt x="993495" y="1406461"/>
                </a:lnTo>
                <a:lnTo>
                  <a:pt x="1505521" y="1685340"/>
                </a:lnTo>
                <a:lnTo>
                  <a:pt x="1490345" y="1713230"/>
                </a:lnTo>
                <a:lnTo>
                  <a:pt x="1575435" y="1716151"/>
                </a:lnTo>
                <a:lnTo>
                  <a:pt x="1558188" y="1691386"/>
                </a:lnTo>
                <a:lnTo>
                  <a:pt x="1526794" y="1646301"/>
                </a:lnTo>
                <a:lnTo>
                  <a:pt x="1511617" y="1674164"/>
                </a:lnTo>
                <a:lnTo>
                  <a:pt x="1005509" y="1398524"/>
                </a:lnTo>
                <a:lnTo>
                  <a:pt x="1368717" y="1158227"/>
                </a:lnTo>
                <a:lnTo>
                  <a:pt x="1575587" y="1517357"/>
                </a:lnTo>
                <a:lnTo>
                  <a:pt x="1548003" y="1533271"/>
                </a:lnTo>
                <a:lnTo>
                  <a:pt x="1619123" y="1580261"/>
                </a:lnTo>
                <a:lnTo>
                  <a:pt x="1616011" y="1528318"/>
                </a:lnTo>
                <a:lnTo>
                  <a:pt x="1614043" y="1495171"/>
                </a:lnTo>
                <a:lnTo>
                  <a:pt x="1586484" y="1511071"/>
                </a:lnTo>
                <a:lnTo>
                  <a:pt x="1379270" y="1151242"/>
                </a:lnTo>
                <a:lnTo>
                  <a:pt x="1865045" y="829856"/>
                </a:lnTo>
                <a:lnTo>
                  <a:pt x="1882521" y="856234"/>
                </a:lnTo>
                <a:lnTo>
                  <a:pt x="1907921" y="812165"/>
                </a:lnTo>
                <a:lnTo>
                  <a:pt x="1925066" y="782447"/>
                </a:lnTo>
                <a:close/>
              </a:path>
              <a:path w="2148205" h="1882139" extrusionOk="0">
                <a:moveTo>
                  <a:pt x="2034032" y="448818"/>
                </a:moveTo>
                <a:lnTo>
                  <a:pt x="1047623" y="29235"/>
                </a:lnTo>
                <a:lnTo>
                  <a:pt x="1049731" y="24257"/>
                </a:lnTo>
                <a:lnTo>
                  <a:pt x="1060069" y="0"/>
                </a:lnTo>
                <a:lnTo>
                  <a:pt x="974979" y="5207"/>
                </a:lnTo>
                <a:lnTo>
                  <a:pt x="1030224" y="70104"/>
                </a:lnTo>
                <a:lnTo>
                  <a:pt x="1042644" y="40906"/>
                </a:lnTo>
                <a:lnTo>
                  <a:pt x="2029079" y="460502"/>
                </a:lnTo>
                <a:lnTo>
                  <a:pt x="2034032" y="448818"/>
                </a:lnTo>
                <a:close/>
              </a:path>
              <a:path w="2148205" h="1882139" extrusionOk="0">
                <a:moveTo>
                  <a:pt x="2147697" y="867283"/>
                </a:moveTo>
                <a:lnTo>
                  <a:pt x="2144941" y="839470"/>
                </a:lnTo>
                <a:lnTo>
                  <a:pt x="2139315" y="782447"/>
                </a:lnTo>
                <a:lnTo>
                  <a:pt x="2076577" y="840105"/>
                </a:lnTo>
                <a:lnTo>
                  <a:pt x="2106180" y="851420"/>
                </a:lnTo>
                <a:lnTo>
                  <a:pt x="1828546" y="1579372"/>
                </a:lnTo>
                <a:lnTo>
                  <a:pt x="1840484" y="1583944"/>
                </a:lnTo>
                <a:lnTo>
                  <a:pt x="2118118" y="855992"/>
                </a:lnTo>
                <a:lnTo>
                  <a:pt x="2147697" y="867283"/>
                </a:lnTo>
                <a:close/>
              </a:path>
            </a:pathLst>
          </a:custGeom>
          <a:solidFill>
            <a:srgbClr val="497C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70"/>
          <p:cNvSpPr txBox="1"/>
          <p:nvPr/>
        </p:nvSpPr>
        <p:spPr>
          <a:xfrm>
            <a:off x="564286" y="1910029"/>
            <a:ext cx="18415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70"/>
          <p:cNvSpPr txBox="1"/>
          <p:nvPr/>
        </p:nvSpPr>
        <p:spPr>
          <a:xfrm>
            <a:off x="991311" y="2022094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70"/>
          <p:cNvSpPr txBox="1"/>
          <p:nvPr/>
        </p:nvSpPr>
        <p:spPr>
          <a:xfrm>
            <a:off x="1416811" y="2123948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70"/>
          <p:cNvSpPr txBox="1"/>
          <p:nvPr/>
        </p:nvSpPr>
        <p:spPr>
          <a:xfrm>
            <a:off x="359765" y="2877057"/>
            <a:ext cx="18415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70"/>
          <p:cNvSpPr txBox="1"/>
          <p:nvPr/>
        </p:nvSpPr>
        <p:spPr>
          <a:xfrm>
            <a:off x="634695" y="2653030"/>
            <a:ext cx="18415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70"/>
          <p:cNvSpPr txBox="1"/>
          <p:nvPr/>
        </p:nvSpPr>
        <p:spPr>
          <a:xfrm>
            <a:off x="634695" y="2334513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70"/>
          <p:cNvSpPr txBox="1"/>
          <p:nvPr/>
        </p:nvSpPr>
        <p:spPr>
          <a:xfrm>
            <a:off x="2302891" y="2824683"/>
            <a:ext cx="18415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70"/>
          <p:cNvSpPr txBox="1"/>
          <p:nvPr/>
        </p:nvSpPr>
        <p:spPr>
          <a:xfrm>
            <a:off x="1201927" y="3455670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70"/>
          <p:cNvSpPr txBox="1"/>
          <p:nvPr/>
        </p:nvSpPr>
        <p:spPr>
          <a:xfrm>
            <a:off x="1780413" y="2543682"/>
            <a:ext cx="18415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70"/>
          <p:cNvSpPr txBox="1"/>
          <p:nvPr/>
        </p:nvSpPr>
        <p:spPr>
          <a:xfrm>
            <a:off x="2049526" y="1757552"/>
            <a:ext cx="18415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70"/>
          <p:cNvSpPr txBox="1"/>
          <p:nvPr/>
        </p:nvSpPr>
        <p:spPr>
          <a:xfrm>
            <a:off x="5888863" y="1365580"/>
            <a:ext cx="12446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6" name="Google Shape;906;p70"/>
          <p:cNvGrpSpPr/>
          <p:nvPr/>
        </p:nvGrpSpPr>
        <p:grpSpPr>
          <a:xfrm>
            <a:off x="5141975" y="1981199"/>
            <a:ext cx="304800" cy="381000"/>
            <a:chOff x="5141975" y="1981199"/>
            <a:chExt cx="304800" cy="381000"/>
          </a:xfrm>
        </p:grpSpPr>
        <p:sp>
          <p:nvSpPr>
            <p:cNvPr id="907" name="Google Shape;907;p70"/>
            <p:cNvSpPr/>
            <p:nvPr/>
          </p:nvSpPr>
          <p:spPr>
            <a:xfrm>
              <a:off x="5141975" y="19811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70"/>
            <p:cNvSpPr/>
            <p:nvPr/>
          </p:nvSpPr>
          <p:spPr>
            <a:xfrm>
              <a:off x="5141975" y="19811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9" name="Google Shape;909;p70"/>
          <p:cNvSpPr txBox="1"/>
          <p:nvPr/>
        </p:nvSpPr>
        <p:spPr>
          <a:xfrm>
            <a:off x="5234178" y="2051685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0" name="Google Shape;910;p70"/>
          <p:cNvGrpSpPr/>
          <p:nvPr/>
        </p:nvGrpSpPr>
        <p:grpSpPr>
          <a:xfrm>
            <a:off x="5402580" y="1485138"/>
            <a:ext cx="1379219" cy="877062"/>
            <a:chOff x="5402580" y="1485138"/>
            <a:chExt cx="1379219" cy="877062"/>
          </a:xfrm>
        </p:grpSpPr>
        <p:sp>
          <p:nvSpPr>
            <p:cNvPr id="911" name="Google Shape;911;p70"/>
            <p:cNvSpPr/>
            <p:nvPr/>
          </p:nvSpPr>
          <p:spPr>
            <a:xfrm>
              <a:off x="5797295" y="1981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70"/>
            <p:cNvSpPr/>
            <p:nvPr/>
          </p:nvSpPr>
          <p:spPr>
            <a:xfrm>
              <a:off x="5797295" y="1981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70"/>
            <p:cNvSpPr/>
            <p:nvPr/>
          </p:nvSpPr>
          <p:spPr>
            <a:xfrm>
              <a:off x="5402580" y="1485264"/>
              <a:ext cx="586740" cy="554990"/>
            </a:xfrm>
            <a:custGeom>
              <a:avLst/>
              <a:gdLst/>
              <a:ahLst/>
              <a:cxnLst/>
              <a:rect l="l" t="t" r="r" b="b"/>
              <a:pathLst>
                <a:path w="586739" h="554989" extrusionOk="0">
                  <a:moveTo>
                    <a:pt x="399669" y="7366"/>
                  </a:moveTo>
                  <a:lnTo>
                    <a:pt x="389382" y="0"/>
                  </a:lnTo>
                  <a:lnTo>
                    <a:pt x="39103" y="488848"/>
                  </a:lnTo>
                  <a:lnTo>
                    <a:pt x="13335" y="470408"/>
                  </a:lnTo>
                  <a:lnTo>
                    <a:pt x="0" y="554482"/>
                  </a:lnTo>
                  <a:lnTo>
                    <a:pt x="75311" y="514731"/>
                  </a:lnTo>
                  <a:lnTo>
                    <a:pt x="63944" y="506603"/>
                  </a:lnTo>
                  <a:lnTo>
                    <a:pt x="49530" y="496303"/>
                  </a:lnTo>
                  <a:lnTo>
                    <a:pt x="399669" y="7366"/>
                  </a:lnTo>
                  <a:close/>
                </a:path>
                <a:path w="586739" h="554989" extrusionOk="0">
                  <a:moveTo>
                    <a:pt x="586740" y="424053"/>
                  </a:moveTo>
                  <a:lnTo>
                    <a:pt x="554990" y="424053"/>
                  </a:lnTo>
                  <a:lnTo>
                    <a:pt x="554990" y="195707"/>
                  </a:lnTo>
                  <a:lnTo>
                    <a:pt x="542290" y="195707"/>
                  </a:lnTo>
                  <a:lnTo>
                    <a:pt x="542290" y="424053"/>
                  </a:lnTo>
                  <a:lnTo>
                    <a:pt x="510540" y="424053"/>
                  </a:lnTo>
                  <a:lnTo>
                    <a:pt x="548640" y="500253"/>
                  </a:lnTo>
                  <a:lnTo>
                    <a:pt x="580390" y="436753"/>
                  </a:lnTo>
                  <a:lnTo>
                    <a:pt x="586740" y="424053"/>
                  </a:lnTo>
                  <a:close/>
                </a:path>
              </a:pathLst>
            </a:custGeom>
            <a:solidFill>
              <a:srgbClr val="497C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70"/>
            <p:cNvSpPr/>
            <p:nvPr/>
          </p:nvSpPr>
          <p:spPr>
            <a:xfrm>
              <a:off x="6476999" y="1981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70"/>
            <p:cNvSpPr/>
            <p:nvPr/>
          </p:nvSpPr>
          <p:spPr>
            <a:xfrm>
              <a:off x="6476999" y="1981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70"/>
            <p:cNvSpPr/>
            <p:nvPr/>
          </p:nvSpPr>
          <p:spPr>
            <a:xfrm>
              <a:off x="6098539" y="1485138"/>
              <a:ext cx="424815" cy="554990"/>
            </a:xfrm>
            <a:custGeom>
              <a:avLst/>
              <a:gdLst/>
              <a:ahLst/>
              <a:cxnLst/>
              <a:rect l="l" t="t" r="r" b="b"/>
              <a:pathLst>
                <a:path w="424815" h="554989" extrusionOk="0">
                  <a:moveTo>
                    <a:pt x="373312" y="497779"/>
                  </a:moveTo>
                  <a:lnTo>
                    <a:pt x="347980" y="517016"/>
                  </a:lnTo>
                  <a:lnTo>
                    <a:pt x="424434" y="554609"/>
                  </a:lnTo>
                  <a:lnTo>
                    <a:pt x="415639" y="507873"/>
                  </a:lnTo>
                  <a:lnTo>
                    <a:pt x="381000" y="507873"/>
                  </a:lnTo>
                  <a:lnTo>
                    <a:pt x="373312" y="497779"/>
                  </a:lnTo>
                  <a:close/>
                </a:path>
                <a:path w="424815" h="554989" extrusionOk="0">
                  <a:moveTo>
                    <a:pt x="383347" y="490158"/>
                  </a:moveTo>
                  <a:lnTo>
                    <a:pt x="373312" y="497779"/>
                  </a:lnTo>
                  <a:lnTo>
                    <a:pt x="381000" y="507873"/>
                  </a:lnTo>
                  <a:lnTo>
                    <a:pt x="391033" y="500252"/>
                  </a:lnTo>
                  <a:lnTo>
                    <a:pt x="383347" y="490158"/>
                  </a:lnTo>
                  <a:close/>
                </a:path>
                <a:path w="424815" h="554989" extrusionOk="0">
                  <a:moveTo>
                    <a:pt x="408686" y="470915"/>
                  </a:moveTo>
                  <a:lnTo>
                    <a:pt x="383347" y="490158"/>
                  </a:lnTo>
                  <a:lnTo>
                    <a:pt x="391033" y="500252"/>
                  </a:lnTo>
                  <a:lnTo>
                    <a:pt x="381000" y="507873"/>
                  </a:lnTo>
                  <a:lnTo>
                    <a:pt x="415639" y="507873"/>
                  </a:lnTo>
                  <a:lnTo>
                    <a:pt x="408686" y="470915"/>
                  </a:lnTo>
                  <a:close/>
                </a:path>
                <a:path w="424815" h="554989" extrusionOk="0">
                  <a:moveTo>
                    <a:pt x="10160" y="0"/>
                  </a:moveTo>
                  <a:lnTo>
                    <a:pt x="0" y="7620"/>
                  </a:lnTo>
                  <a:lnTo>
                    <a:pt x="373312" y="497779"/>
                  </a:lnTo>
                  <a:lnTo>
                    <a:pt x="383347" y="490158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497C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7" name="Google Shape;917;p70"/>
          <p:cNvSpPr txBox="1"/>
          <p:nvPr/>
        </p:nvSpPr>
        <p:spPr>
          <a:xfrm>
            <a:off x="4147184" y="1950212"/>
            <a:ext cx="89154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125+40 = 165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70"/>
          <p:cNvSpPr txBox="1"/>
          <p:nvPr/>
        </p:nvSpPr>
        <p:spPr>
          <a:xfrm>
            <a:off x="5645277" y="2051685"/>
            <a:ext cx="889000" cy="52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25590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944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130+45 = 175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70"/>
          <p:cNvSpPr txBox="1"/>
          <p:nvPr/>
        </p:nvSpPr>
        <p:spPr>
          <a:xfrm>
            <a:off x="6568820" y="2054098"/>
            <a:ext cx="118554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	</a:t>
            </a: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70+94= 164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0" name="Google Shape;920;p70"/>
          <p:cNvGrpSpPr/>
          <p:nvPr/>
        </p:nvGrpSpPr>
        <p:grpSpPr>
          <a:xfrm>
            <a:off x="6461760" y="2883408"/>
            <a:ext cx="304800" cy="381000"/>
            <a:chOff x="6461760" y="2883408"/>
            <a:chExt cx="304800" cy="381000"/>
          </a:xfrm>
        </p:grpSpPr>
        <p:sp>
          <p:nvSpPr>
            <p:cNvPr id="921" name="Google Shape;921;p70"/>
            <p:cNvSpPr/>
            <p:nvPr/>
          </p:nvSpPr>
          <p:spPr>
            <a:xfrm>
              <a:off x="6461760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399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399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799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399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70"/>
            <p:cNvSpPr/>
            <p:nvPr/>
          </p:nvSpPr>
          <p:spPr>
            <a:xfrm>
              <a:off x="6461760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399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799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399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3" name="Google Shape;923;p70"/>
          <p:cNvSpPr txBox="1"/>
          <p:nvPr/>
        </p:nvSpPr>
        <p:spPr>
          <a:xfrm>
            <a:off x="6553581" y="2951175"/>
            <a:ext cx="12446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4" name="Google Shape;924;p70"/>
          <p:cNvGrpSpPr/>
          <p:nvPr/>
        </p:nvGrpSpPr>
        <p:grpSpPr>
          <a:xfrm>
            <a:off x="7114031" y="2883408"/>
            <a:ext cx="984504" cy="381000"/>
            <a:chOff x="7114031" y="2883408"/>
            <a:chExt cx="984504" cy="381000"/>
          </a:xfrm>
        </p:grpSpPr>
        <p:sp>
          <p:nvSpPr>
            <p:cNvPr id="925" name="Google Shape;925;p70"/>
            <p:cNvSpPr/>
            <p:nvPr/>
          </p:nvSpPr>
          <p:spPr>
            <a:xfrm>
              <a:off x="7114031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70"/>
            <p:cNvSpPr/>
            <p:nvPr/>
          </p:nvSpPr>
          <p:spPr>
            <a:xfrm>
              <a:off x="7114031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70"/>
            <p:cNvSpPr/>
            <p:nvPr/>
          </p:nvSpPr>
          <p:spPr>
            <a:xfrm>
              <a:off x="7793735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70"/>
            <p:cNvSpPr/>
            <p:nvPr/>
          </p:nvSpPr>
          <p:spPr>
            <a:xfrm>
              <a:off x="7793735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9" name="Google Shape;929;p70"/>
          <p:cNvSpPr txBox="1"/>
          <p:nvPr/>
        </p:nvSpPr>
        <p:spPr>
          <a:xfrm>
            <a:off x="7888351" y="2951175"/>
            <a:ext cx="12446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70"/>
          <p:cNvSpPr/>
          <p:nvPr/>
        </p:nvSpPr>
        <p:spPr>
          <a:xfrm>
            <a:off x="6579870" y="2349880"/>
            <a:ext cx="689610" cy="534670"/>
          </a:xfrm>
          <a:custGeom>
            <a:avLst/>
            <a:gdLst/>
            <a:ahLst/>
            <a:cxnLst/>
            <a:rect l="l" t="t" r="r" b="b"/>
            <a:pathLst>
              <a:path w="689609" h="534669" extrusionOk="0">
                <a:moveTo>
                  <a:pt x="76200" y="457200"/>
                </a:moveTo>
                <a:lnTo>
                  <a:pt x="44437" y="456247"/>
                </a:lnTo>
                <a:lnTo>
                  <a:pt x="57404" y="13970"/>
                </a:lnTo>
                <a:lnTo>
                  <a:pt x="44704" y="13716"/>
                </a:lnTo>
                <a:lnTo>
                  <a:pt x="31737" y="455866"/>
                </a:lnTo>
                <a:lnTo>
                  <a:pt x="0" y="454914"/>
                </a:lnTo>
                <a:lnTo>
                  <a:pt x="35801" y="532257"/>
                </a:lnTo>
                <a:lnTo>
                  <a:pt x="69837" y="469011"/>
                </a:lnTo>
                <a:lnTo>
                  <a:pt x="76200" y="457200"/>
                </a:lnTo>
                <a:close/>
              </a:path>
              <a:path w="689609" h="534669" extrusionOk="0">
                <a:moveTo>
                  <a:pt x="689483" y="534162"/>
                </a:moveTo>
                <a:lnTo>
                  <a:pt x="674814" y="496062"/>
                </a:lnTo>
                <a:lnTo>
                  <a:pt x="658876" y="454660"/>
                </a:lnTo>
                <a:lnTo>
                  <a:pt x="637451" y="478142"/>
                </a:lnTo>
                <a:lnTo>
                  <a:pt x="113284" y="0"/>
                </a:lnTo>
                <a:lnTo>
                  <a:pt x="104648" y="9398"/>
                </a:lnTo>
                <a:lnTo>
                  <a:pt x="628916" y="487514"/>
                </a:lnTo>
                <a:lnTo>
                  <a:pt x="607441" y="511048"/>
                </a:lnTo>
                <a:lnTo>
                  <a:pt x="689483" y="534162"/>
                </a:lnTo>
                <a:close/>
              </a:path>
            </a:pathLst>
          </a:custGeom>
          <a:solidFill>
            <a:srgbClr val="497C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70"/>
          <p:cNvSpPr txBox="1"/>
          <p:nvPr/>
        </p:nvSpPr>
        <p:spPr>
          <a:xfrm>
            <a:off x="5888863" y="2854579"/>
            <a:ext cx="502284" cy="36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120+40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160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70"/>
          <p:cNvSpPr txBox="1"/>
          <p:nvPr/>
        </p:nvSpPr>
        <p:spPr>
          <a:xfrm>
            <a:off x="6964806" y="2951175"/>
            <a:ext cx="502284" cy="69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565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944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155+45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200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70"/>
          <p:cNvSpPr/>
          <p:nvPr/>
        </p:nvSpPr>
        <p:spPr>
          <a:xfrm>
            <a:off x="6734429" y="2303398"/>
            <a:ext cx="1107440" cy="635635"/>
          </a:xfrm>
          <a:custGeom>
            <a:avLst/>
            <a:gdLst/>
            <a:ahLst/>
            <a:cxnLst/>
            <a:rect l="l" t="t" r="r" b="b"/>
            <a:pathLst>
              <a:path w="1107440" h="635635" extrusionOk="0">
                <a:moveTo>
                  <a:pt x="1037597" y="603170"/>
                </a:moveTo>
                <a:lnTo>
                  <a:pt x="1021842" y="630809"/>
                </a:lnTo>
                <a:lnTo>
                  <a:pt x="1106931" y="635508"/>
                </a:lnTo>
                <a:lnTo>
                  <a:pt x="1089528" y="609473"/>
                </a:lnTo>
                <a:lnTo>
                  <a:pt x="1048639" y="609473"/>
                </a:lnTo>
                <a:lnTo>
                  <a:pt x="1037597" y="603170"/>
                </a:lnTo>
                <a:close/>
              </a:path>
              <a:path w="1107440" h="635635" extrusionOk="0">
                <a:moveTo>
                  <a:pt x="1043877" y="592154"/>
                </a:moveTo>
                <a:lnTo>
                  <a:pt x="1037597" y="603170"/>
                </a:lnTo>
                <a:lnTo>
                  <a:pt x="1048639" y="609473"/>
                </a:lnTo>
                <a:lnTo>
                  <a:pt x="1054862" y="598424"/>
                </a:lnTo>
                <a:lnTo>
                  <a:pt x="1043877" y="592154"/>
                </a:lnTo>
                <a:close/>
              </a:path>
              <a:path w="1107440" h="635635" extrusionOk="0">
                <a:moveTo>
                  <a:pt x="1059561" y="564641"/>
                </a:moveTo>
                <a:lnTo>
                  <a:pt x="1043877" y="592154"/>
                </a:lnTo>
                <a:lnTo>
                  <a:pt x="1054862" y="598424"/>
                </a:lnTo>
                <a:lnTo>
                  <a:pt x="1048639" y="609473"/>
                </a:lnTo>
                <a:lnTo>
                  <a:pt x="1089528" y="609473"/>
                </a:lnTo>
                <a:lnTo>
                  <a:pt x="1059561" y="564641"/>
                </a:lnTo>
                <a:close/>
              </a:path>
              <a:path w="1107440" h="635635" extrusionOk="0">
                <a:moveTo>
                  <a:pt x="6350" y="0"/>
                </a:moveTo>
                <a:lnTo>
                  <a:pt x="0" y="10922"/>
                </a:lnTo>
                <a:lnTo>
                  <a:pt x="1037597" y="603170"/>
                </a:lnTo>
                <a:lnTo>
                  <a:pt x="1043877" y="592154"/>
                </a:lnTo>
                <a:lnTo>
                  <a:pt x="6350" y="0"/>
                </a:lnTo>
                <a:close/>
              </a:path>
            </a:pathLst>
          </a:custGeom>
          <a:solidFill>
            <a:srgbClr val="497C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70"/>
          <p:cNvSpPr txBox="1"/>
          <p:nvPr/>
        </p:nvSpPr>
        <p:spPr>
          <a:xfrm>
            <a:off x="6171691" y="1338452"/>
            <a:ext cx="15176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70"/>
          <p:cNvSpPr txBox="1"/>
          <p:nvPr/>
        </p:nvSpPr>
        <p:spPr>
          <a:xfrm>
            <a:off x="6638925" y="1790826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175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70"/>
          <p:cNvSpPr txBox="1"/>
          <p:nvPr/>
        </p:nvSpPr>
        <p:spPr>
          <a:xfrm>
            <a:off x="6686804" y="2722626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175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70"/>
          <p:cNvSpPr txBox="1"/>
          <p:nvPr/>
        </p:nvSpPr>
        <p:spPr>
          <a:xfrm>
            <a:off x="5171694" y="1762709"/>
            <a:ext cx="26416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175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8" name="Google Shape;938;p70"/>
          <p:cNvGrpSpPr/>
          <p:nvPr/>
        </p:nvGrpSpPr>
        <p:grpSpPr>
          <a:xfrm>
            <a:off x="6544055" y="3666743"/>
            <a:ext cx="304800" cy="381000"/>
            <a:chOff x="6544055" y="3666743"/>
            <a:chExt cx="304800" cy="381000"/>
          </a:xfrm>
        </p:grpSpPr>
        <p:sp>
          <p:nvSpPr>
            <p:cNvPr id="939" name="Google Shape;939;p70"/>
            <p:cNvSpPr/>
            <p:nvPr/>
          </p:nvSpPr>
          <p:spPr>
            <a:xfrm>
              <a:off x="6544055" y="3666743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499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0999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499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70"/>
            <p:cNvSpPr/>
            <p:nvPr/>
          </p:nvSpPr>
          <p:spPr>
            <a:xfrm>
              <a:off x="6544055" y="3666743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499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499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0999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499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1" name="Google Shape;941;p70"/>
          <p:cNvSpPr txBox="1"/>
          <p:nvPr/>
        </p:nvSpPr>
        <p:spPr>
          <a:xfrm>
            <a:off x="6636511" y="3736594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2" name="Google Shape;942;p70"/>
          <p:cNvGrpSpPr/>
          <p:nvPr/>
        </p:nvGrpSpPr>
        <p:grpSpPr>
          <a:xfrm>
            <a:off x="6611493" y="3261233"/>
            <a:ext cx="1160907" cy="1133983"/>
            <a:chOff x="6611493" y="3261233"/>
            <a:chExt cx="1160907" cy="1133983"/>
          </a:xfrm>
        </p:grpSpPr>
        <p:sp>
          <p:nvSpPr>
            <p:cNvPr id="943" name="Google Shape;943;p70"/>
            <p:cNvSpPr/>
            <p:nvPr/>
          </p:nvSpPr>
          <p:spPr>
            <a:xfrm>
              <a:off x="7467600" y="4014216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499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0999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499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70"/>
            <p:cNvSpPr/>
            <p:nvPr/>
          </p:nvSpPr>
          <p:spPr>
            <a:xfrm>
              <a:off x="7467600" y="4014216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499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499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0999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499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70"/>
            <p:cNvSpPr/>
            <p:nvPr/>
          </p:nvSpPr>
          <p:spPr>
            <a:xfrm>
              <a:off x="6611493" y="3261233"/>
              <a:ext cx="902969" cy="812165"/>
            </a:xfrm>
            <a:custGeom>
              <a:avLst/>
              <a:gdLst/>
              <a:ahLst/>
              <a:cxnLst/>
              <a:rect l="l" t="t" r="r" b="b"/>
              <a:pathLst>
                <a:path w="902970" h="812164" extrusionOk="0">
                  <a:moveTo>
                    <a:pt x="842084" y="765452"/>
                  </a:moveTo>
                  <a:lnTo>
                    <a:pt x="820801" y="789177"/>
                  </a:lnTo>
                  <a:lnTo>
                    <a:pt x="902970" y="811656"/>
                  </a:lnTo>
                  <a:lnTo>
                    <a:pt x="888100" y="773937"/>
                  </a:lnTo>
                  <a:lnTo>
                    <a:pt x="851534" y="773937"/>
                  </a:lnTo>
                  <a:lnTo>
                    <a:pt x="842084" y="765452"/>
                  </a:lnTo>
                  <a:close/>
                </a:path>
                <a:path w="902970" h="812164" extrusionOk="0">
                  <a:moveTo>
                    <a:pt x="850549" y="756016"/>
                  </a:moveTo>
                  <a:lnTo>
                    <a:pt x="842084" y="765452"/>
                  </a:lnTo>
                  <a:lnTo>
                    <a:pt x="851534" y="773937"/>
                  </a:lnTo>
                  <a:lnTo>
                    <a:pt x="860043" y="764539"/>
                  </a:lnTo>
                  <a:lnTo>
                    <a:pt x="850549" y="756016"/>
                  </a:lnTo>
                  <a:close/>
                </a:path>
                <a:path w="902970" h="812164" extrusionOk="0">
                  <a:moveTo>
                    <a:pt x="871727" y="732408"/>
                  </a:moveTo>
                  <a:lnTo>
                    <a:pt x="850549" y="756016"/>
                  </a:lnTo>
                  <a:lnTo>
                    <a:pt x="860043" y="764539"/>
                  </a:lnTo>
                  <a:lnTo>
                    <a:pt x="851534" y="773937"/>
                  </a:lnTo>
                  <a:lnTo>
                    <a:pt x="888100" y="773937"/>
                  </a:lnTo>
                  <a:lnTo>
                    <a:pt x="871727" y="732408"/>
                  </a:lnTo>
                  <a:close/>
                </a:path>
                <a:path w="902970" h="812164" extrusionOk="0">
                  <a:moveTo>
                    <a:pt x="8381" y="0"/>
                  </a:moveTo>
                  <a:lnTo>
                    <a:pt x="0" y="9397"/>
                  </a:lnTo>
                  <a:lnTo>
                    <a:pt x="842084" y="765452"/>
                  </a:lnTo>
                  <a:lnTo>
                    <a:pt x="850549" y="756016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497C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6" name="Google Shape;946;p70"/>
          <p:cNvSpPr txBox="1"/>
          <p:nvPr/>
        </p:nvSpPr>
        <p:spPr>
          <a:xfrm>
            <a:off x="5902578" y="3447364"/>
            <a:ext cx="74231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175+0=175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70"/>
          <p:cNvSpPr txBox="1"/>
          <p:nvPr/>
        </p:nvSpPr>
        <p:spPr>
          <a:xfrm>
            <a:off x="7560691" y="4084446"/>
            <a:ext cx="115125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	</a:t>
            </a:r>
            <a:r>
              <a:rPr lang="en-IN" sz="165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220+47 = 267</a:t>
            </a:r>
            <a:endParaRPr sz="1650" b="0" i="0" u="none" strike="noStrike" cap="none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70"/>
          <p:cNvSpPr txBox="1"/>
          <p:nvPr/>
        </p:nvSpPr>
        <p:spPr>
          <a:xfrm>
            <a:off x="8289417" y="3061207"/>
            <a:ext cx="77343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195+0= 195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9" name="Google Shape;949;p70"/>
          <p:cNvGrpSpPr/>
          <p:nvPr/>
        </p:nvGrpSpPr>
        <p:grpSpPr>
          <a:xfrm>
            <a:off x="5041391" y="3035808"/>
            <a:ext cx="1660144" cy="865632"/>
            <a:chOff x="5041391" y="3035808"/>
            <a:chExt cx="1660144" cy="865632"/>
          </a:xfrm>
        </p:grpSpPr>
        <p:sp>
          <p:nvSpPr>
            <p:cNvPr id="950" name="Google Shape;950;p70"/>
            <p:cNvSpPr/>
            <p:nvPr/>
          </p:nvSpPr>
          <p:spPr>
            <a:xfrm>
              <a:off x="6609460" y="3264916"/>
              <a:ext cx="92075" cy="381000"/>
            </a:xfrm>
            <a:custGeom>
              <a:avLst/>
              <a:gdLst/>
              <a:ahLst/>
              <a:cxnLst/>
              <a:rect l="l" t="t" r="r" b="b"/>
              <a:pathLst>
                <a:path w="92075" h="381000" extrusionOk="0">
                  <a:moveTo>
                    <a:pt x="47814" y="306486"/>
                  </a:moveTo>
                  <a:lnTo>
                    <a:pt x="16510" y="311404"/>
                  </a:lnTo>
                  <a:lnTo>
                    <a:pt x="65913" y="380873"/>
                  </a:lnTo>
                  <a:lnTo>
                    <a:pt x="85530" y="319024"/>
                  </a:lnTo>
                  <a:lnTo>
                    <a:pt x="49784" y="319024"/>
                  </a:lnTo>
                  <a:lnTo>
                    <a:pt x="47814" y="306486"/>
                  </a:lnTo>
                  <a:close/>
                </a:path>
                <a:path w="92075" h="381000" extrusionOk="0">
                  <a:moveTo>
                    <a:pt x="60373" y="304513"/>
                  </a:moveTo>
                  <a:lnTo>
                    <a:pt x="47814" y="306486"/>
                  </a:lnTo>
                  <a:lnTo>
                    <a:pt x="49784" y="319024"/>
                  </a:lnTo>
                  <a:lnTo>
                    <a:pt x="62357" y="317119"/>
                  </a:lnTo>
                  <a:lnTo>
                    <a:pt x="60373" y="304513"/>
                  </a:lnTo>
                  <a:close/>
                </a:path>
                <a:path w="92075" h="381000" extrusionOk="0">
                  <a:moveTo>
                    <a:pt x="91694" y="299593"/>
                  </a:moveTo>
                  <a:lnTo>
                    <a:pt x="60373" y="304513"/>
                  </a:lnTo>
                  <a:lnTo>
                    <a:pt x="62357" y="317119"/>
                  </a:lnTo>
                  <a:lnTo>
                    <a:pt x="49784" y="319024"/>
                  </a:lnTo>
                  <a:lnTo>
                    <a:pt x="85530" y="319024"/>
                  </a:lnTo>
                  <a:lnTo>
                    <a:pt x="91694" y="299593"/>
                  </a:lnTo>
                  <a:close/>
                </a:path>
                <a:path w="92075" h="381000" extrusionOk="0">
                  <a:moveTo>
                    <a:pt x="12446" y="0"/>
                  </a:moveTo>
                  <a:lnTo>
                    <a:pt x="0" y="2032"/>
                  </a:lnTo>
                  <a:lnTo>
                    <a:pt x="47814" y="306486"/>
                  </a:lnTo>
                  <a:lnTo>
                    <a:pt x="60373" y="304513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497C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70"/>
            <p:cNvSpPr/>
            <p:nvPr/>
          </p:nvSpPr>
          <p:spPr>
            <a:xfrm>
              <a:off x="5041391" y="30358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70"/>
            <p:cNvSpPr/>
            <p:nvPr/>
          </p:nvSpPr>
          <p:spPr>
            <a:xfrm>
              <a:off x="5041391" y="30358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70"/>
            <p:cNvSpPr/>
            <p:nvPr/>
          </p:nvSpPr>
          <p:spPr>
            <a:xfrm>
              <a:off x="5571743" y="352044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70"/>
            <p:cNvSpPr/>
            <p:nvPr/>
          </p:nvSpPr>
          <p:spPr>
            <a:xfrm>
              <a:off x="5571743" y="352044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5" name="Google Shape;955;p70"/>
          <p:cNvSpPr txBox="1"/>
          <p:nvPr/>
        </p:nvSpPr>
        <p:spPr>
          <a:xfrm>
            <a:off x="5663310" y="3589401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70"/>
          <p:cNvSpPr/>
          <p:nvPr/>
        </p:nvSpPr>
        <p:spPr>
          <a:xfrm>
            <a:off x="5168772" y="2362835"/>
            <a:ext cx="132080" cy="671830"/>
          </a:xfrm>
          <a:custGeom>
            <a:avLst/>
            <a:gdLst/>
            <a:ahLst/>
            <a:cxnLst/>
            <a:rect l="l" t="t" r="r" b="b"/>
            <a:pathLst>
              <a:path w="132079" h="671830" extrusionOk="0">
                <a:moveTo>
                  <a:pt x="0" y="590803"/>
                </a:moveTo>
                <a:lnTo>
                  <a:pt x="26542" y="671702"/>
                </a:lnTo>
                <a:lnTo>
                  <a:pt x="69724" y="609853"/>
                </a:lnTo>
                <a:lnTo>
                  <a:pt x="42037" y="609853"/>
                </a:lnTo>
                <a:lnTo>
                  <a:pt x="29463" y="607949"/>
                </a:lnTo>
                <a:lnTo>
                  <a:pt x="31315" y="595398"/>
                </a:lnTo>
                <a:lnTo>
                  <a:pt x="0" y="590803"/>
                </a:lnTo>
                <a:close/>
              </a:path>
              <a:path w="132079" h="671830" extrusionOk="0">
                <a:moveTo>
                  <a:pt x="31315" y="595398"/>
                </a:moveTo>
                <a:lnTo>
                  <a:pt x="29463" y="607949"/>
                </a:lnTo>
                <a:lnTo>
                  <a:pt x="42037" y="609853"/>
                </a:lnTo>
                <a:lnTo>
                  <a:pt x="43896" y="597244"/>
                </a:lnTo>
                <a:lnTo>
                  <a:pt x="31315" y="595398"/>
                </a:lnTo>
                <a:close/>
              </a:path>
              <a:path w="132079" h="671830" extrusionOk="0">
                <a:moveTo>
                  <a:pt x="43896" y="597244"/>
                </a:moveTo>
                <a:lnTo>
                  <a:pt x="42037" y="609853"/>
                </a:lnTo>
                <a:lnTo>
                  <a:pt x="69724" y="609853"/>
                </a:lnTo>
                <a:lnTo>
                  <a:pt x="75311" y="601852"/>
                </a:lnTo>
                <a:lnTo>
                  <a:pt x="43896" y="597244"/>
                </a:lnTo>
                <a:close/>
              </a:path>
              <a:path w="132079" h="671830" extrusionOk="0">
                <a:moveTo>
                  <a:pt x="119125" y="0"/>
                </a:moveTo>
                <a:lnTo>
                  <a:pt x="31315" y="595398"/>
                </a:lnTo>
                <a:lnTo>
                  <a:pt x="43896" y="597244"/>
                </a:lnTo>
                <a:lnTo>
                  <a:pt x="131699" y="1777"/>
                </a:lnTo>
                <a:lnTo>
                  <a:pt x="119125" y="0"/>
                </a:lnTo>
                <a:close/>
              </a:path>
            </a:pathLst>
          </a:custGeom>
          <a:solidFill>
            <a:srgbClr val="497C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70"/>
          <p:cNvSpPr txBox="1"/>
          <p:nvPr/>
        </p:nvSpPr>
        <p:spPr>
          <a:xfrm>
            <a:off x="4891532" y="3104133"/>
            <a:ext cx="502920" cy="69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25590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944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225+45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270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70"/>
          <p:cNvSpPr/>
          <p:nvPr/>
        </p:nvSpPr>
        <p:spPr>
          <a:xfrm>
            <a:off x="5289803" y="2362073"/>
            <a:ext cx="344805" cy="1213485"/>
          </a:xfrm>
          <a:custGeom>
            <a:avLst/>
            <a:gdLst/>
            <a:ahLst/>
            <a:cxnLst/>
            <a:rect l="l" t="t" r="r" b="b"/>
            <a:pathLst>
              <a:path w="344804" h="1213485" extrusionOk="0">
                <a:moveTo>
                  <a:pt x="301798" y="1141390"/>
                </a:moveTo>
                <a:lnTo>
                  <a:pt x="271145" y="1149477"/>
                </a:lnTo>
                <a:lnTo>
                  <a:pt x="327533" y="1213357"/>
                </a:lnTo>
                <a:lnTo>
                  <a:pt x="339907" y="1153667"/>
                </a:lnTo>
                <a:lnTo>
                  <a:pt x="305054" y="1153667"/>
                </a:lnTo>
                <a:lnTo>
                  <a:pt x="301798" y="1141390"/>
                </a:lnTo>
                <a:close/>
              </a:path>
              <a:path w="344804" h="1213485" extrusionOk="0">
                <a:moveTo>
                  <a:pt x="314129" y="1138138"/>
                </a:moveTo>
                <a:lnTo>
                  <a:pt x="301798" y="1141390"/>
                </a:lnTo>
                <a:lnTo>
                  <a:pt x="305054" y="1153667"/>
                </a:lnTo>
                <a:lnTo>
                  <a:pt x="317373" y="1150365"/>
                </a:lnTo>
                <a:lnTo>
                  <a:pt x="314129" y="1138138"/>
                </a:lnTo>
                <a:close/>
              </a:path>
              <a:path w="344804" h="1213485" extrusionOk="0">
                <a:moveTo>
                  <a:pt x="344805" y="1130046"/>
                </a:moveTo>
                <a:lnTo>
                  <a:pt x="314129" y="1138138"/>
                </a:lnTo>
                <a:lnTo>
                  <a:pt x="317373" y="1150365"/>
                </a:lnTo>
                <a:lnTo>
                  <a:pt x="305054" y="1153667"/>
                </a:lnTo>
                <a:lnTo>
                  <a:pt x="339907" y="1153667"/>
                </a:lnTo>
                <a:lnTo>
                  <a:pt x="344805" y="1130046"/>
                </a:lnTo>
                <a:close/>
              </a:path>
              <a:path w="344804" h="1213485" extrusionOk="0">
                <a:moveTo>
                  <a:pt x="12192" y="0"/>
                </a:moveTo>
                <a:lnTo>
                  <a:pt x="0" y="3301"/>
                </a:lnTo>
                <a:lnTo>
                  <a:pt x="301798" y="1141390"/>
                </a:lnTo>
                <a:lnTo>
                  <a:pt x="314129" y="1138138"/>
                </a:lnTo>
                <a:lnTo>
                  <a:pt x="12192" y="0"/>
                </a:lnTo>
                <a:close/>
              </a:path>
            </a:pathLst>
          </a:custGeom>
          <a:solidFill>
            <a:srgbClr val="497C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70"/>
          <p:cNvSpPr txBox="1"/>
          <p:nvPr/>
        </p:nvSpPr>
        <p:spPr>
          <a:xfrm>
            <a:off x="5358129" y="3931996"/>
            <a:ext cx="77533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180+0= 180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4" name="Google Shape;964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4559" cy="6918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5" name="Google Shape;965;p71"/>
          <p:cNvGrpSpPr/>
          <p:nvPr/>
        </p:nvGrpSpPr>
        <p:grpSpPr>
          <a:xfrm>
            <a:off x="2084832" y="6550152"/>
            <a:ext cx="7059676" cy="48895"/>
            <a:chOff x="2084832" y="6550152"/>
            <a:chExt cx="7059676" cy="48895"/>
          </a:xfrm>
        </p:grpSpPr>
        <p:sp>
          <p:nvSpPr>
            <p:cNvPr id="966" name="Google Shape;966;p71"/>
            <p:cNvSpPr/>
            <p:nvPr/>
          </p:nvSpPr>
          <p:spPr>
            <a:xfrm>
              <a:off x="4629911" y="6550152"/>
              <a:ext cx="2329180" cy="48895"/>
            </a:xfrm>
            <a:custGeom>
              <a:avLst/>
              <a:gdLst/>
              <a:ahLst/>
              <a:cxnLst/>
              <a:rect l="l" t="t" r="r" b="b"/>
              <a:pathLst>
                <a:path w="2329179" h="48895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328672" y="48768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71"/>
            <p:cNvSpPr/>
            <p:nvPr/>
          </p:nvSpPr>
          <p:spPr>
            <a:xfrm>
              <a:off x="6909816" y="6550152"/>
              <a:ext cx="2234565" cy="45720"/>
            </a:xfrm>
            <a:custGeom>
              <a:avLst/>
              <a:gdLst/>
              <a:ahLst/>
              <a:cxnLst/>
              <a:rect l="l" t="t" r="r" b="b"/>
              <a:pathLst>
                <a:path w="2234565" h="45720" extrusionOk="0">
                  <a:moveTo>
                    <a:pt x="223418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34183" y="45720"/>
                  </a:lnTo>
                  <a:lnTo>
                    <a:pt x="2234183" y="0"/>
                  </a:lnTo>
                  <a:close/>
                </a:path>
              </a:pathLst>
            </a:custGeom>
            <a:solidFill>
              <a:srgbClr val="E2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71"/>
            <p:cNvSpPr/>
            <p:nvPr/>
          </p:nvSpPr>
          <p:spPr>
            <a:xfrm>
              <a:off x="2084832" y="6550152"/>
              <a:ext cx="2581910" cy="48895"/>
            </a:xfrm>
            <a:custGeom>
              <a:avLst/>
              <a:gdLst/>
              <a:ahLst/>
              <a:cxnLst/>
              <a:rect l="l" t="t" r="r" b="b"/>
              <a:pathLst>
                <a:path w="2581910" h="48895" extrusionOk="0">
                  <a:moveTo>
                    <a:pt x="2581656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581656" y="48768"/>
                  </a:lnTo>
                  <a:lnTo>
                    <a:pt x="2581656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71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71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71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972" name="Google Shape;972;p71"/>
          <p:cNvGraphicFramePr/>
          <p:nvPr/>
        </p:nvGraphicFramePr>
        <p:xfrm>
          <a:off x="174599" y="3724147"/>
          <a:ext cx="1043325" cy="2740675"/>
        </p:xfrm>
        <a:graphic>
          <a:graphicData uri="http://schemas.openxmlformats.org/drawingml/2006/table">
            <a:tbl>
              <a:tblPr firstRow="1" bandRow="1">
                <a:noFill/>
                <a:tableStyleId>{30B2C770-771B-4ECE-8CEC-9F91D851068A}</a:tableStyleId>
              </a:tblPr>
              <a:tblGrid>
                <a:gridCol w="51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3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h(n)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60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0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94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9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40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2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73" name="Google Shape;973;p71"/>
          <p:cNvSpPr txBox="1">
            <a:spLocks noGrp="1"/>
          </p:cNvSpPr>
          <p:nvPr>
            <p:ph type="title"/>
          </p:nvPr>
        </p:nvSpPr>
        <p:spPr>
          <a:xfrm>
            <a:off x="359765" y="211023"/>
            <a:ext cx="524383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lang="en-IN" sz="2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Recursive Best First Search A*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71"/>
          <p:cNvSpPr txBox="1"/>
          <p:nvPr/>
        </p:nvSpPr>
        <p:spPr>
          <a:xfrm>
            <a:off x="399389" y="857758"/>
            <a:ext cx="61264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Remember the next best alternative f-Cost to regenerate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5" name="Google Shape;975;p71"/>
          <p:cNvGrpSpPr/>
          <p:nvPr/>
        </p:nvGrpSpPr>
        <p:grpSpPr>
          <a:xfrm>
            <a:off x="1075944" y="1447800"/>
            <a:ext cx="304800" cy="381000"/>
            <a:chOff x="1075944" y="1447800"/>
            <a:chExt cx="304800" cy="381000"/>
          </a:xfrm>
        </p:grpSpPr>
        <p:sp>
          <p:nvSpPr>
            <p:cNvPr id="976" name="Google Shape;976;p71"/>
            <p:cNvSpPr/>
            <p:nvPr/>
          </p:nvSpPr>
          <p:spPr>
            <a:xfrm>
              <a:off x="1075944" y="14478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87" y="6808"/>
                  </a:lnTo>
                  <a:lnTo>
                    <a:pt x="75483" y="26020"/>
                  </a:lnTo>
                  <a:lnTo>
                    <a:pt x="44638" y="55816"/>
                  </a:lnTo>
                  <a:lnTo>
                    <a:pt x="20808" y="94375"/>
                  </a:lnTo>
                  <a:lnTo>
                    <a:pt x="5444" y="139876"/>
                  </a:lnTo>
                  <a:lnTo>
                    <a:pt x="0" y="190500"/>
                  </a:lnTo>
                  <a:lnTo>
                    <a:pt x="5444" y="241123"/>
                  </a:lnTo>
                  <a:lnTo>
                    <a:pt x="20808" y="286624"/>
                  </a:lnTo>
                  <a:lnTo>
                    <a:pt x="44638" y="325183"/>
                  </a:lnTo>
                  <a:lnTo>
                    <a:pt x="75483" y="354979"/>
                  </a:lnTo>
                  <a:lnTo>
                    <a:pt x="111887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71"/>
            <p:cNvSpPr/>
            <p:nvPr/>
          </p:nvSpPr>
          <p:spPr>
            <a:xfrm>
              <a:off x="1075944" y="14478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4" y="139876"/>
                  </a:lnTo>
                  <a:lnTo>
                    <a:pt x="20808" y="94375"/>
                  </a:lnTo>
                  <a:lnTo>
                    <a:pt x="44638" y="55816"/>
                  </a:lnTo>
                  <a:lnTo>
                    <a:pt x="75483" y="26020"/>
                  </a:lnTo>
                  <a:lnTo>
                    <a:pt x="111887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87" y="374191"/>
                  </a:lnTo>
                  <a:lnTo>
                    <a:pt x="75483" y="354979"/>
                  </a:lnTo>
                  <a:lnTo>
                    <a:pt x="44638" y="325183"/>
                  </a:lnTo>
                  <a:lnTo>
                    <a:pt x="20808" y="286624"/>
                  </a:lnTo>
                  <a:lnTo>
                    <a:pt x="5444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8" name="Google Shape;978;p71"/>
          <p:cNvGrpSpPr/>
          <p:nvPr/>
        </p:nvGrpSpPr>
        <p:grpSpPr>
          <a:xfrm>
            <a:off x="0" y="1295399"/>
            <a:ext cx="7010908" cy="384048"/>
            <a:chOff x="0" y="1295399"/>
            <a:chExt cx="7010908" cy="384048"/>
          </a:xfrm>
        </p:grpSpPr>
        <p:sp>
          <p:nvSpPr>
            <p:cNvPr id="979" name="Google Shape;979;p71"/>
            <p:cNvSpPr/>
            <p:nvPr/>
          </p:nvSpPr>
          <p:spPr>
            <a:xfrm>
              <a:off x="2362200" y="1295399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71"/>
            <p:cNvSpPr/>
            <p:nvPr/>
          </p:nvSpPr>
          <p:spPr>
            <a:xfrm>
              <a:off x="0" y="1295399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71"/>
            <p:cNvSpPr/>
            <p:nvPr/>
          </p:nvSpPr>
          <p:spPr>
            <a:xfrm>
              <a:off x="4681728" y="1295399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71"/>
            <p:cNvSpPr/>
            <p:nvPr/>
          </p:nvSpPr>
          <p:spPr>
            <a:xfrm>
              <a:off x="2362200" y="1295399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71"/>
            <p:cNvSpPr/>
            <p:nvPr/>
          </p:nvSpPr>
          <p:spPr>
            <a:xfrm>
              <a:off x="0" y="1295399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71"/>
            <p:cNvSpPr/>
            <p:nvPr/>
          </p:nvSpPr>
          <p:spPr>
            <a:xfrm>
              <a:off x="4681728" y="1295399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71"/>
            <p:cNvSpPr/>
            <p:nvPr/>
          </p:nvSpPr>
          <p:spPr>
            <a:xfrm>
              <a:off x="5797296" y="1298447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71"/>
            <p:cNvSpPr/>
            <p:nvPr/>
          </p:nvSpPr>
          <p:spPr>
            <a:xfrm>
              <a:off x="5797296" y="1298447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7" name="Google Shape;987;p71"/>
          <p:cNvSpPr txBox="1"/>
          <p:nvPr/>
        </p:nvSpPr>
        <p:spPr>
          <a:xfrm>
            <a:off x="1167790" y="1516761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8" name="Google Shape;988;p71"/>
          <p:cNvGrpSpPr/>
          <p:nvPr/>
        </p:nvGrpSpPr>
        <p:grpSpPr>
          <a:xfrm>
            <a:off x="152399" y="2325624"/>
            <a:ext cx="304800" cy="381000"/>
            <a:chOff x="152399" y="2325624"/>
            <a:chExt cx="304800" cy="381000"/>
          </a:xfrm>
        </p:grpSpPr>
        <p:sp>
          <p:nvSpPr>
            <p:cNvPr id="989" name="Google Shape;989;p71"/>
            <p:cNvSpPr/>
            <p:nvPr/>
          </p:nvSpPr>
          <p:spPr>
            <a:xfrm>
              <a:off x="152399" y="232562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87" y="6808"/>
                  </a:lnTo>
                  <a:lnTo>
                    <a:pt x="75483" y="26020"/>
                  </a:lnTo>
                  <a:lnTo>
                    <a:pt x="44638" y="55816"/>
                  </a:lnTo>
                  <a:lnTo>
                    <a:pt x="20808" y="94375"/>
                  </a:lnTo>
                  <a:lnTo>
                    <a:pt x="5444" y="139876"/>
                  </a:lnTo>
                  <a:lnTo>
                    <a:pt x="0" y="190500"/>
                  </a:lnTo>
                  <a:lnTo>
                    <a:pt x="5444" y="241123"/>
                  </a:lnTo>
                  <a:lnTo>
                    <a:pt x="20808" y="286624"/>
                  </a:lnTo>
                  <a:lnTo>
                    <a:pt x="44638" y="325183"/>
                  </a:lnTo>
                  <a:lnTo>
                    <a:pt x="75483" y="354979"/>
                  </a:lnTo>
                  <a:lnTo>
                    <a:pt x="111887" y="374191"/>
                  </a:lnTo>
                  <a:lnTo>
                    <a:pt x="152400" y="381000"/>
                  </a:lnTo>
                  <a:lnTo>
                    <a:pt x="192912" y="374191"/>
                  </a:lnTo>
                  <a:lnTo>
                    <a:pt x="229316" y="354979"/>
                  </a:lnTo>
                  <a:lnTo>
                    <a:pt x="260161" y="325183"/>
                  </a:lnTo>
                  <a:lnTo>
                    <a:pt x="283991" y="286624"/>
                  </a:lnTo>
                  <a:lnTo>
                    <a:pt x="299355" y="241123"/>
                  </a:lnTo>
                  <a:lnTo>
                    <a:pt x="304800" y="190500"/>
                  </a:lnTo>
                  <a:lnTo>
                    <a:pt x="299355" y="139876"/>
                  </a:lnTo>
                  <a:lnTo>
                    <a:pt x="283991" y="94375"/>
                  </a:lnTo>
                  <a:lnTo>
                    <a:pt x="260161" y="55816"/>
                  </a:lnTo>
                  <a:lnTo>
                    <a:pt x="229316" y="26020"/>
                  </a:lnTo>
                  <a:lnTo>
                    <a:pt x="192912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71"/>
            <p:cNvSpPr/>
            <p:nvPr/>
          </p:nvSpPr>
          <p:spPr>
            <a:xfrm>
              <a:off x="152399" y="232562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4" y="139876"/>
                  </a:lnTo>
                  <a:lnTo>
                    <a:pt x="20808" y="94375"/>
                  </a:lnTo>
                  <a:lnTo>
                    <a:pt x="44638" y="55816"/>
                  </a:lnTo>
                  <a:lnTo>
                    <a:pt x="75483" y="26020"/>
                  </a:lnTo>
                  <a:lnTo>
                    <a:pt x="111887" y="6808"/>
                  </a:lnTo>
                  <a:lnTo>
                    <a:pt x="152400" y="0"/>
                  </a:lnTo>
                  <a:lnTo>
                    <a:pt x="192912" y="6808"/>
                  </a:lnTo>
                  <a:lnTo>
                    <a:pt x="229316" y="26020"/>
                  </a:lnTo>
                  <a:lnTo>
                    <a:pt x="260161" y="55816"/>
                  </a:lnTo>
                  <a:lnTo>
                    <a:pt x="283991" y="94375"/>
                  </a:lnTo>
                  <a:lnTo>
                    <a:pt x="299355" y="139876"/>
                  </a:lnTo>
                  <a:lnTo>
                    <a:pt x="304800" y="190500"/>
                  </a:lnTo>
                  <a:lnTo>
                    <a:pt x="299355" y="241123"/>
                  </a:lnTo>
                  <a:lnTo>
                    <a:pt x="283991" y="286624"/>
                  </a:lnTo>
                  <a:lnTo>
                    <a:pt x="260161" y="325183"/>
                  </a:lnTo>
                  <a:lnTo>
                    <a:pt x="229316" y="354979"/>
                  </a:lnTo>
                  <a:lnTo>
                    <a:pt x="192912" y="374191"/>
                  </a:lnTo>
                  <a:lnTo>
                    <a:pt x="152400" y="381000"/>
                  </a:lnTo>
                  <a:lnTo>
                    <a:pt x="111887" y="374191"/>
                  </a:lnTo>
                  <a:lnTo>
                    <a:pt x="75483" y="354979"/>
                  </a:lnTo>
                  <a:lnTo>
                    <a:pt x="44638" y="325183"/>
                  </a:lnTo>
                  <a:lnTo>
                    <a:pt x="20808" y="286624"/>
                  </a:lnTo>
                  <a:lnTo>
                    <a:pt x="5444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1" name="Google Shape;991;p71"/>
          <p:cNvSpPr txBox="1"/>
          <p:nvPr/>
        </p:nvSpPr>
        <p:spPr>
          <a:xfrm>
            <a:off x="243027" y="2395219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2" name="Google Shape;992;p71"/>
          <p:cNvGrpSpPr/>
          <p:nvPr/>
        </p:nvGrpSpPr>
        <p:grpSpPr>
          <a:xfrm>
            <a:off x="777239" y="3212592"/>
            <a:ext cx="304800" cy="381000"/>
            <a:chOff x="777239" y="3212592"/>
            <a:chExt cx="304800" cy="381000"/>
          </a:xfrm>
        </p:grpSpPr>
        <p:sp>
          <p:nvSpPr>
            <p:cNvPr id="993" name="Google Shape;993;p71"/>
            <p:cNvSpPr/>
            <p:nvPr/>
          </p:nvSpPr>
          <p:spPr>
            <a:xfrm>
              <a:off x="777239" y="3212592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87" y="6808"/>
                  </a:lnTo>
                  <a:lnTo>
                    <a:pt x="75483" y="26020"/>
                  </a:lnTo>
                  <a:lnTo>
                    <a:pt x="44638" y="55816"/>
                  </a:lnTo>
                  <a:lnTo>
                    <a:pt x="20808" y="94375"/>
                  </a:lnTo>
                  <a:lnTo>
                    <a:pt x="5444" y="139876"/>
                  </a:lnTo>
                  <a:lnTo>
                    <a:pt x="0" y="190500"/>
                  </a:lnTo>
                  <a:lnTo>
                    <a:pt x="5444" y="241123"/>
                  </a:lnTo>
                  <a:lnTo>
                    <a:pt x="20808" y="286624"/>
                  </a:lnTo>
                  <a:lnTo>
                    <a:pt x="44638" y="325183"/>
                  </a:lnTo>
                  <a:lnTo>
                    <a:pt x="75483" y="354979"/>
                  </a:lnTo>
                  <a:lnTo>
                    <a:pt x="111887" y="374191"/>
                  </a:lnTo>
                  <a:lnTo>
                    <a:pt x="152400" y="381000"/>
                  </a:lnTo>
                  <a:lnTo>
                    <a:pt x="192912" y="374191"/>
                  </a:lnTo>
                  <a:lnTo>
                    <a:pt x="229316" y="354979"/>
                  </a:lnTo>
                  <a:lnTo>
                    <a:pt x="260161" y="325183"/>
                  </a:lnTo>
                  <a:lnTo>
                    <a:pt x="283991" y="286624"/>
                  </a:lnTo>
                  <a:lnTo>
                    <a:pt x="299355" y="241123"/>
                  </a:lnTo>
                  <a:lnTo>
                    <a:pt x="304800" y="190500"/>
                  </a:lnTo>
                  <a:lnTo>
                    <a:pt x="299355" y="139876"/>
                  </a:lnTo>
                  <a:lnTo>
                    <a:pt x="283991" y="94375"/>
                  </a:lnTo>
                  <a:lnTo>
                    <a:pt x="260161" y="55816"/>
                  </a:lnTo>
                  <a:lnTo>
                    <a:pt x="229316" y="26020"/>
                  </a:lnTo>
                  <a:lnTo>
                    <a:pt x="192912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71"/>
            <p:cNvSpPr/>
            <p:nvPr/>
          </p:nvSpPr>
          <p:spPr>
            <a:xfrm>
              <a:off x="777239" y="3212592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4" y="139876"/>
                  </a:lnTo>
                  <a:lnTo>
                    <a:pt x="20808" y="94375"/>
                  </a:lnTo>
                  <a:lnTo>
                    <a:pt x="44638" y="55816"/>
                  </a:lnTo>
                  <a:lnTo>
                    <a:pt x="75483" y="26020"/>
                  </a:lnTo>
                  <a:lnTo>
                    <a:pt x="111887" y="6808"/>
                  </a:lnTo>
                  <a:lnTo>
                    <a:pt x="152400" y="0"/>
                  </a:lnTo>
                  <a:lnTo>
                    <a:pt x="192912" y="6808"/>
                  </a:lnTo>
                  <a:lnTo>
                    <a:pt x="229316" y="26020"/>
                  </a:lnTo>
                  <a:lnTo>
                    <a:pt x="260161" y="55816"/>
                  </a:lnTo>
                  <a:lnTo>
                    <a:pt x="283991" y="94375"/>
                  </a:lnTo>
                  <a:lnTo>
                    <a:pt x="299355" y="139876"/>
                  </a:lnTo>
                  <a:lnTo>
                    <a:pt x="304800" y="190500"/>
                  </a:lnTo>
                  <a:lnTo>
                    <a:pt x="299355" y="241123"/>
                  </a:lnTo>
                  <a:lnTo>
                    <a:pt x="283991" y="286624"/>
                  </a:lnTo>
                  <a:lnTo>
                    <a:pt x="260161" y="325183"/>
                  </a:lnTo>
                  <a:lnTo>
                    <a:pt x="229316" y="354979"/>
                  </a:lnTo>
                  <a:lnTo>
                    <a:pt x="192912" y="374191"/>
                  </a:lnTo>
                  <a:lnTo>
                    <a:pt x="152400" y="381000"/>
                  </a:lnTo>
                  <a:lnTo>
                    <a:pt x="111887" y="374191"/>
                  </a:lnTo>
                  <a:lnTo>
                    <a:pt x="75483" y="354979"/>
                  </a:lnTo>
                  <a:lnTo>
                    <a:pt x="44638" y="325183"/>
                  </a:lnTo>
                  <a:lnTo>
                    <a:pt x="20808" y="286624"/>
                  </a:lnTo>
                  <a:lnTo>
                    <a:pt x="5444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5" name="Google Shape;995;p71"/>
          <p:cNvSpPr txBox="1"/>
          <p:nvPr/>
        </p:nvSpPr>
        <p:spPr>
          <a:xfrm>
            <a:off x="866647" y="3283076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6" name="Google Shape;996;p71"/>
          <p:cNvGrpSpPr/>
          <p:nvPr/>
        </p:nvGrpSpPr>
        <p:grpSpPr>
          <a:xfrm>
            <a:off x="1981199" y="3154680"/>
            <a:ext cx="304800" cy="381000"/>
            <a:chOff x="1981199" y="3154680"/>
            <a:chExt cx="304800" cy="381000"/>
          </a:xfrm>
        </p:grpSpPr>
        <p:sp>
          <p:nvSpPr>
            <p:cNvPr id="997" name="Google Shape;997;p71"/>
            <p:cNvSpPr/>
            <p:nvPr/>
          </p:nvSpPr>
          <p:spPr>
            <a:xfrm>
              <a:off x="1981199" y="315468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71"/>
            <p:cNvSpPr/>
            <p:nvPr/>
          </p:nvSpPr>
          <p:spPr>
            <a:xfrm>
              <a:off x="1981199" y="315468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9" name="Google Shape;999;p71"/>
          <p:cNvSpPr txBox="1"/>
          <p:nvPr/>
        </p:nvSpPr>
        <p:spPr>
          <a:xfrm>
            <a:off x="2072385" y="3225800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0" name="Google Shape;1000;p71"/>
          <p:cNvGrpSpPr/>
          <p:nvPr/>
        </p:nvGrpSpPr>
        <p:grpSpPr>
          <a:xfrm>
            <a:off x="2285999" y="2087880"/>
            <a:ext cx="304800" cy="381000"/>
            <a:chOff x="2285999" y="2087880"/>
            <a:chExt cx="304800" cy="381000"/>
          </a:xfrm>
        </p:grpSpPr>
        <p:sp>
          <p:nvSpPr>
            <p:cNvPr id="1001" name="Google Shape;1001;p71"/>
            <p:cNvSpPr/>
            <p:nvPr/>
          </p:nvSpPr>
          <p:spPr>
            <a:xfrm>
              <a:off x="2285999" y="208788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71"/>
            <p:cNvSpPr/>
            <p:nvPr/>
          </p:nvSpPr>
          <p:spPr>
            <a:xfrm>
              <a:off x="2285999" y="208788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3" name="Google Shape;1003;p71"/>
          <p:cNvSpPr txBox="1"/>
          <p:nvPr/>
        </p:nvSpPr>
        <p:spPr>
          <a:xfrm>
            <a:off x="2377185" y="2156841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71"/>
          <p:cNvSpPr/>
          <p:nvPr/>
        </p:nvSpPr>
        <p:spPr>
          <a:xfrm>
            <a:off x="407288" y="1633092"/>
            <a:ext cx="2148205" cy="1882139"/>
          </a:xfrm>
          <a:custGeom>
            <a:avLst/>
            <a:gdLst/>
            <a:ahLst/>
            <a:cxnLst/>
            <a:rect l="l" t="t" r="r" b="b"/>
            <a:pathLst>
              <a:path w="2148205" h="1882139" extrusionOk="0">
                <a:moveTo>
                  <a:pt x="370205" y="1687703"/>
                </a:moveTo>
                <a:lnTo>
                  <a:pt x="341591" y="1701520"/>
                </a:lnTo>
                <a:lnTo>
                  <a:pt x="11430" y="1017397"/>
                </a:lnTo>
                <a:lnTo>
                  <a:pt x="0" y="1022985"/>
                </a:lnTo>
                <a:lnTo>
                  <a:pt x="330187" y="1707032"/>
                </a:lnTo>
                <a:lnTo>
                  <a:pt x="301574" y="1720850"/>
                </a:lnTo>
                <a:lnTo>
                  <a:pt x="369011" y="1772920"/>
                </a:lnTo>
                <a:lnTo>
                  <a:pt x="369773" y="1718437"/>
                </a:lnTo>
                <a:lnTo>
                  <a:pt x="370205" y="1687703"/>
                </a:lnTo>
                <a:close/>
              </a:path>
              <a:path w="2148205" h="1882139" extrusionOk="0">
                <a:moveTo>
                  <a:pt x="674954" y="12446"/>
                </a:moveTo>
                <a:lnTo>
                  <a:pt x="665480" y="4064"/>
                </a:lnTo>
                <a:lnTo>
                  <a:pt x="51739" y="690575"/>
                </a:lnTo>
                <a:lnTo>
                  <a:pt x="28092" y="669417"/>
                </a:lnTo>
                <a:lnTo>
                  <a:pt x="5715" y="751713"/>
                </a:lnTo>
                <a:lnTo>
                  <a:pt x="84899" y="720217"/>
                </a:lnTo>
                <a:lnTo>
                  <a:pt x="71831" y="708533"/>
                </a:lnTo>
                <a:lnTo>
                  <a:pt x="61226" y="699058"/>
                </a:lnTo>
                <a:lnTo>
                  <a:pt x="674954" y="12446"/>
                </a:lnTo>
                <a:close/>
              </a:path>
              <a:path w="2148205" h="1882139" extrusionOk="0">
                <a:moveTo>
                  <a:pt x="1618424" y="1851533"/>
                </a:moveTo>
                <a:lnTo>
                  <a:pt x="1557528" y="1851533"/>
                </a:lnTo>
                <a:lnTo>
                  <a:pt x="1544662" y="1851533"/>
                </a:lnTo>
                <a:lnTo>
                  <a:pt x="1542161" y="1882140"/>
                </a:lnTo>
                <a:lnTo>
                  <a:pt x="1618424" y="1851533"/>
                </a:lnTo>
                <a:close/>
              </a:path>
              <a:path w="2148205" h="1882139" extrusionOk="0">
                <a:moveTo>
                  <a:pt x="1621282" y="1850390"/>
                </a:moveTo>
                <a:lnTo>
                  <a:pt x="1548384" y="1806194"/>
                </a:lnTo>
                <a:lnTo>
                  <a:pt x="1545780" y="1837918"/>
                </a:lnTo>
                <a:lnTo>
                  <a:pt x="676795" y="1766697"/>
                </a:lnTo>
                <a:lnTo>
                  <a:pt x="675754" y="1779397"/>
                </a:lnTo>
                <a:lnTo>
                  <a:pt x="1544751" y="1850491"/>
                </a:lnTo>
                <a:lnTo>
                  <a:pt x="1557604" y="1850491"/>
                </a:lnTo>
                <a:lnTo>
                  <a:pt x="1621028" y="1850491"/>
                </a:lnTo>
                <a:lnTo>
                  <a:pt x="1621282" y="1850390"/>
                </a:lnTo>
                <a:close/>
              </a:path>
              <a:path w="2148205" h="1882139" extrusionOk="0">
                <a:moveTo>
                  <a:pt x="1925066" y="782447"/>
                </a:moveTo>
                <a:lnTo>
                  <a:pt x="1840484" y="792734"/>
                </a:lnTo>
                <a:lnTo>
                  <a:pt x="1857971" y="819162"/>
                </a:lnTo>
                <a:lnTo>
                  <a:pt x="1372870" y="1140129"/>
                </a:lnTo>
                <a:lnTo>
                  <a:pt x="1362316" y="1121803"/>
                </a:lnTo>
                <a:lnTo>
                  <a:pt x="1362316" y="1147114"/>
                </a:lnTo>
                <a:lnTo>
                  <a:pt x="992809" y="1391602"/>
                </a:lnTo>
                <a:lnTo>
                  <a:pt x="616267" y="1186497"/>
                </a:lnTo>
                <a:lnTo>
                  <a:pt x="699008" y="805776"/>
                </a:lnTo>
                <a:lnTo>
                  <a:pt x="1133106" y="749134"/>
                </a:lnTo>
                <a:lnTo>
                  <a:pt x="1362316" y="1147114"/>
                </a:lnTo>
                <a:lnTo>
                  <a:pt x="1362316" y="1121803"/>
                </a:lnTo>
                <a:lnTo>
                  <a:pt x="1146695" y="747369"/>
                </a:lnTo>
                <a:lnTo>
                  <a:pt x="1805482" y="661416"/>
                </a:lnTo>
                <a:lnTo>
                  <a:pt x="1809623" y="692912"/>
                </a:lnTo>
                <a:lnTo>
                  <a:pt x="1877402" y="647192"/>
                </a:lnTo>
                <a:lnTo>
                  <a:pt x="1880235" y="645287"/>
                </a:lnTo>
                <a:lnTo>
                  <a:pt x="1799717" y="617347"/>
                </a:lnTo>
                <a:lnTo>
                  <a:pt x="1803844" y="648843"/>
                </a:lnTo>
                <a:lnTo>
                  <a:pt x="1139812" y="735431"/>
                </a:lnTo>
                <a:lnTo>
                  <a:pt x="1126236" y="711860"/>
                </a:lnTo>
                <a:lnTo>
                  <a:pt x="1126236" y="737196"/>
                </a:lnTo>
                <a:lnTo>
                  <a:pt x="701890" y="792530"/>
                </a:lnTo>
                <a:lnTo>
                  <a:pt x="826884" y="217449"/>
                </a:lnTo>
                <a:lnTo>
                  <a:pt x="1126236" y="737196"/>
                </a:lnTo>
                <a:lnTo>
                  <a:pt x="1126236" y="711860"/>
                </a:lnTo>
                <a:lnTo>
                  <a:pt x="830910" y="198983"/>
                </a:lnTo>
                <a:lnTo>
                  <a:pt x="830986" y="198628"/>
                </a:lnTo>
                <a:lnTo>
                  <a:pt x="830668" y="198564"/>
                </a:lnTo>
                <a:lnTo>
                  <a:pt x="828078" y="194056"/>
                </a:lnTo>
                <a:lnTo>
                  <a:pt x="823188" y="196875"/>
                </a:lnTo>
                <a:lnTo>
                  <a:pt x="818565" y="195834"/>
                </a:lnTo>
                <a:lnTo>
                  <a:pt x="817638" y="200088"/>
                </a:lnTo>
                <a:lnTo>
                  <a:pt x="817079" y="200406"/>
                </a:lnTo>
                <a:lnTo>
                  <a:pt x="817435" y="201028"/>
                </a:lnTo>
                <a:lnTo>
                  <a:pt x="688492" y="794270"/>
                </a:lnTo>
                <a:lnTo>
                  <a:pt x="685622" y="794651"/>
                </a:lnTo>
                <a:lnTo>
                  <a:pt x="685622" y="807516"/>
                </a:lnTo>
                <a:lnTo>
                  <a:pt x="604634" y="1180160"/>
                </a:lnTo>
                <a:lnTo>
                  <a:pt x="68338" y="888047"/>
                </a:lnTo>
                <a:lnTo>
                  <a:pt x="685622" y="807516"/>
                </a:lnTo>
                <a:lnTo>
                  <a:pt x="685622" y="794651"/>
                </a:lnTo>
                <a:lnTo>
                  <a:pt x="50609" y="877443"/>
                </a:lnTo>
                <a:lnTo>
                  <a:pt x="51663" y="885647"/>
                </a:lnTo>
                <a:lnTo>
                  <a:pt x="48399" y="891667"/>
                </a:lnTo>
                <a:lnTo>
                  <a:pt x="601814" y="1193114"/>
                </a:lnTo>
                <a:lnTo>
                  <a:pt x="533831" y="1505953"/>
                </a:lnTo>
                <a:lnTo>
                  <a:pt x="502831" y="1499235"/>
                </a:lnTo>
                <a:lnTo>
                  <a:pt x="523875" y="1581785"/>
                </a:lnTo>
                <a:lnTo>
                  <a:pt x="572693" y="1521079"/>
                </a:lnTo>
                <a:lnTo>
                  <a:pt x="577291" y="1515364"/>
                </a:lnTo>
                <a:lnTo>
                  <a:pt x="546252" y="1508645"/>
                </a:lnTo>
                <a:lnTo>
                  <a:pt x="613448" y="1199451"/>
                </a:lnTo>
                <a:lnTo>
                  <a:pt x="980795" y="1399552"/>
                </a:lnTo>
                <a:lnTo>
                  <a:pt x="627049" y="1633601"/>
                </a:lnTo>
                <a:lnTo>
                  <a:pt x="634060" y="1644269"/>
                </a:lnTo>
                <a:lnTo>
                  <a:pt x="993495" y="1406461"/>
                </a:lnTo>
                <a:lnTo>
                  <a:pt x="1505521" y="1685340"/>
                </a:lnTo>
                <a:lnTo>
                  <a:pt x="1490345" y="1713230"/>
                </a:lnTo>
                <a:lnTo>
                  <a:pt x="1575435" y="1716151"/>
                </a:lnTo>
                <a:lnTo>
                  <a:pt x="1558188" y="1691386"/>
                </a:lnTo>
                <a:lnTo>
                  <a:pt x="1526794" y="1646301"/>
                </a:lnTo>
                <a:lnTo>
                  <a:pt x="1511617" y="1674164"/>
                </a:lnTo>
                <a:lnTo>
                  <a:pt x="1005509" y="1398524"/>
                </a:lnTo>
                <a:lnTo>
                  <a:pt x="1368717" y="1158227"/>
                </a:lnTo>
                <a:lnTo>
                  <a:pt x="1575587" y="1517357"/>
                </a:lnTo>
                <a:lnTo>
                  <a:pt x="1548003" y="1533271"/>
                </a:lnTo>
                <a:lnTo>
                  <a:pt x="1619123" y="1580261"/>
                </a:lnTo>
                <a:lnTo>
                  <a:pt x="1616011" y="1528318"/>
                </a:lnTo>
                <a:lnTo>
                  <a:pt x="1614043" y="1495171"/>
                </a:lnTo>
                <a:lnTo>
                  <a:pt x="1586484" y="1511071"/>
                </a:lnTo>
                <a:lnTo>
                  <a:pt x="1379270" y="1151242"/>
                </a:lnTo>
                <a:lnTo>
                  <a:pt x="1865045" y="829856"/>
                </a:lnTo>
                <a:lnTo>
                  <a:pt x="1882521" y="856234"/>
                </a:lnTo>
                <a:lnTo>
                  <a:pt x="1907921" y="812165"/>
                </a:lnTo>
                <a:lnTo>
                  <a:pt x="1925066" y="782447"/>
                </a:lnTo>
                <a:close/>
              </a:path>
              <a:path w="2148205" h="1882139" extrusionOk="0">
                <a:moveTo>
                  <a:pt x="2034032" y="448818"/>
                </a:moveTo>
                <a:lnTo>
                  <a:pt x="1047623" y="29235"/>
                </a:lnTo>
                <a:lnTo>
                  <a:pt x="1049731" y="24257"/>
                </a:lnTo>
                <a:lnTo>
                  <a:pt x="1060069" y="0"/>
                </a:lnTo>
                <a:lnTo>
                  <a:pt x="974979" y="5207"/>
                </a:lnTo>
                <a:lnTo>
                  <a:pt x="1030224" y="70104"/>
                </a:lnTo>
                <a:lnTo>
                  <a:pt x="1042644" y="40906"/>
                </a:lnTo>
                <a:lnTo>
                  <a:pt x="2029079" y="460502"/>
                </a:lnTo>
                <a:lnTo>
                  <a:pt x="2034032" y="448818"/>
                </a:lnTo>
                <a:close/>
              </a:path>
              <a:path w="2148205" h="1882139" extrusionOk="0">
                <a:moveTo>
                  <a:pt x="2147697" y="867283"/>
                </a:moveTo>
                <a:lnTo>
                  <a:pt x="2144941" y="839470"/>
                </a:lnTo>
                <a:lnTo>
                  <a:pt x="2139315" y="782447"/>
                </a:lnTo>
                <a:lnTo>
                  <a:pt x="2076577" y="840105"/>
                </a:lnTo>
                <a:lnTo>
                  <a:pt x="2106180" y="851420"/>
                </a:lnTo>
                <a:lnTo>
                  <a:pt x="1828546" y="1579372"/>
                </a:lnTo>
                <a:lnTo>
                  <a:pt x="1840484" y="1583944"/>
                </a:lnTo>
                <a:lnTo>
                  <a:pt x="2118118" y="855992"/>
                </a:lnTo>
                <a:lnTo>
                  <a:pt x="2147697" y="867283"/>
                </a:lnTo>
                <a:close/>
              </a:path>
            </a:pathLst>
          </a:custGeom>
          <a:solidFill>
            <a:srgbClr val="497C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71"/>
          <p:cNvSpPr txBox="1"/>
          <p:nvPr/>
        </p:nvSpPr>
        <p:spPr>
          <a:xfrm>
            <a:off x="564286" y="1910029"/>
            <a:ext cx="18415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71"/>
          <p:cNvSpPr txBox="1"/>
          <p:nvPr/>
        </p:nvSpPr>
        <p:spPr>
          <a:xfrm>
            <a:off x="991311" y="2022094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71"/>
          <p:cNvSpPr txBox="1"/>
          <p:nvPr/>
        </p:nvSpPr>
        <p:spPr>
          <a:xfrm>
            <a:off x="1416811" y="2123948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71"/>
          <p:cNvSpPr txBox="1"/>
          <p:nvPr/>
        </p:nvSpPr>
        <p:spPr>
          <a:xfrm>
            <a:off x="359765" y="2877057"/>
            <a:ext cx="18415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71"/>
          <p:cNvSpPr txBox="1"/>
          <p:nvPr/>
        </p:nvSpPr>
        <p:spPr>
          <a:xfrm>
            <a:off x="634695" y="2653030"/>
            <a:ext cx="18415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71"/>
          <p:cNvSpPr txBox="1"/>
          <p:nvPr/>
        </p:nvSpPr>
        <p:spPr>
          <a:xfrm>
            <a:off x="634695" y="2334513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71"/>
          <p:cNvSpPr txBox="1"/>
          <p:nvPr/>
        </p:nvSpPr>
        <p:spPr>
          <a:xfrm>
            <a:off x="2302891" y="2824683"/>
            <a:ext cx="18415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71"/>
          <p:cNvSpPr txBox="1"/>
          <p:nvPr/>
        </p:nvSpPr>
        <p:spPr>
          <a:xfrm>
            <a:off x="1201927" y="3455670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71"/>
          <p:cNvSpPr txBox="1"/>
          <p:nvPr/>
        </p:nvSpPr>
        <p:spPr>
          <a:xfrm>
            <a:off x="1780413" y="2543682"/>
            <a:ext cx="18415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71"/>
          <p:cNvSpPr txBox="1"/>
          <p:nvPr/>
        </p:nvSpPr>
        <p:spPr>
          <a:xfrm>
            <a:off x="2049526" y="1757552"/>
            <a:ext cx="18415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71"/>
          <p:cNvSpPr txBox="1"/>
          <p:nvPr/>
        </p:nvSpPr>
        <p:spPr>
          <a:xfrm>
            <a:off x="5888863" y="1365580"/>
            <a:ext cx="12446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6" name="Google Shape;1016;p71"/>
          <p:cNvGrpSpPr/>
          <p:nvPr/>
        </p:nvGrpSpPr>
        <p:grpSpPr>
          <a:xfrm>
            <a:off x="5141975" y="1981199"/>
            <a:ext cx="304800" cy="381000"/>
            <a:chOff x="5141975" y="1981199"/>
            <a:chExt cx="304800" cy="381000"/>
          </a:xfrm>
        </p:grpSpPr>
        <p:sp>
          <p:nvSpPr>
            <p:cNvPr id="1017" name="Google Shape;1017;p71"/>
            <p:cNvSpPr/>
            <p:nvPr/>
          </p:nvSpPr>
          <p:spPr>
            <a:xfrm>
              <a:off x="5141975" y="19811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71"/>
            <p:cNvSpPr/>
            <p:nvPr/>
          </p:nvSpPr>
          <p:spPr>
            <a:xfrm>
              <a:off x="5141975" y="19811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9" name="Google Shape;1019;p71"/>
          <p:cNvSpPr txBox="1"/>
          <p:nvPr/>
        </p:nvSpPr>
        <p:spPr>
          <a:xfrm>
            <a:off x="5234178" y="2051685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0" name="Google Shape;1020;p71"/>
          <p:cNvGrpSpPr/>
          <p:nvPr/>
        </p:nvGrpSpPr>
        <p:grpSpPr>
          <a:xfrm>
            <a:off x="5402580" y="1485138"/>
            <a:ext cx="1379219" cy="877062"/>
            <a:chOff x="5402580" y="1485138"/>
            <a:chExt cx="1379219" cy="877062"/>
          </a:xfrm>
        </p:grpSpPr>
        <p:sp>
          <p:nvSpPr>
            <p:cNvPr id="1021" name="Google Shape;1021;p71"/>
            <p:cNvSpPr/>
            <p:nvPr/>
          </p:nvSpPr>
          <p:spPr>
            <a:xfrm>
              <a:off x="5797295" y="1981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71"/>
            <p:cNvSpPr/>
            <p:nvPr/>
          </p:nvSpPr>
          <p:spPr>
            <a:xfrm>
              <a:off x="5797295" y="1981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71"/>
            <p:cNvSpPr/>
            <p:nvPr/>
          </p:nvSpPr>
          <p:spPr>
            <a:xfrm>
              <a:off x="5402580" y="1485264"/>
              <a:ext cx="586740" cy="554990"/>
            </a:xfrm>
            <a:custGeom>
              <a:avLst/>
              <a:gdLst/>
              <a:ahLst/>
              <a:cxnLst/>
              <a:rect l="l" t="t" r="r" b="b"/>
              <a:pathLst>
                <a:path w="586739" h="554989" extrusionOk="0">
                  <a:moveTo>
                    <a:pt x="399669" y="7366"/>
                  </a:moveTo>
                  <a:lnTo>
                    <a:pt x="389382" y="0"/>
                  </a:lnTo>
                  <a:lnTo>
                    <a:pt x="39103" y="488848"/>
                  </a:lnTo>
                  <a:lnTo>
                    <a:pt x="13335" y="470408"/>
                  </a:lnTo>
                  <a:lnTo>
                    <a:pt x="0" y="554482"/>
                  </a:lnTo>
                  <a:lnTo>
                    <a:pt x="75311" y="514731"/>
                  </a:lnTo>
                  <a:lnTo>
                    <a:pt x="63944" y="506603"/>
                  </a:lnTo>
                  <a:lnTo>
                    <a:pt x="49530" y="496303"/>
                  </a:lnTo>
                  <a:lnTo>
                    <a:pt x="399669" y="7366"/>
                  </a:lnTo>
                  <a:close/>
                </a:path>
                <a:path w="586739" h="554989" extrusionOk="0">
                  <a:moveTo>
                    <a:pt x="586740" y="424053"/>
                  </a:moveTo>
                  <a:lnTo>
                    <a:pt x="554990" y="424053"/>
                  </a:lnTo>
                  <a:lnTo>
                    <a:pt x="554990" y="195707"/>
                  </a:lnTo>
                  <a:lnTo>
                    <a:pt x="542290" y="195707"/>
                  </a:lnTo>
                  <a:lnTo>
                    <a:pt x="542290" y="424053"/>
                  </a:lnTo>
                  <a:lnTo>
                    <a:pt x="510540" y="424053"/>
                  </a:lnTo>
                  <a:lnTo>
                    <a:pt x="548640" y="500253"/>
                  </a:lnTo>
                  <a:lnTo>
                    <a:pt x="580390" y="436753"/>
                  </a:lnTo>
                  <a:lnTo>
                    <a:pt x="586740" y="424053"/>
                  </a:lnTo>
                  <a:close/>
                </a:path>
              </a:pathLst>
            </a:custGeom>
            <a:solidFill>
              <a:srgbClr val="497C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71"/>
            <p:cNvSpPr/>
            <p:nvPr/>
          </p:nvSpPr>
          <p:spPr>
            <a:xfrm>
              <a:off x="6476999" y="1981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71"/>
            <p:cNvSpPr/>
            <p:nvPr/>
          </p:nvSpPr>
          <p:spPr>
            <a:xfrm>
              <a:off x="6476999" y="1981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71"/>
            <p:cNvSpPr/>
            <p:nvPr/>
          </p:nvSpPr>
          <p:spPr>
            <a:xfrm>
              <a:off x="6098539" y="1485138"/>
              <a:ext cx="424815" cy="554990"/>
            </a:xfrm>
            <a:custGeom>
              <a:avLst/>
              <a:gdLst/>
              <a:ahLst/>
              <a:cxnLst/>
              <a:rect l="l" t="t" r="r" b="b"/>
              <a:pathLst>
                <a:path w="424815" h="554989" extrusionOk="0">
                  <a:moveTo>
                    <a:pt x="373312" y="497779"/>
                  </a:moveTo>
                  <a:lnTo>
                    <a:pt x="347980" y="517016"/>
                  </a:lnTo>
                  <a:lnTo>
                    <a:pt x="424434" y="554609"/>
                  </a:lnTo>
                  <a:lnTo>
                    <a:pt x="415639" y="507873"/>
                  </a:lnTo>
                  <a:lnTo>
                    <a:pt x="381000" y="507873"/>
                  </a:lnTo>
                  <a:lnTo>
                    <a:pt x="373312" y="497779"/>
                  </a:lnTo>
                  <a:close/>
                </a:path>
                <a:path w="424815" h="554989" extrusionOk="0">
                  <a:moveTo>
                    <a:pt x="383347" y="490158"/>
                  </a:moveTo>
                  <a:lnTo>
                    <a:pt x="373312" y="497779"/>
                  </a:lnTo>
                  <a:lnTo>
                    <a:pt x="381000" y="507873"/>
                  </a:lnTo>
                  <a:lnTo>
                    <a:pt x="391033" y="500252"/>
                  </a:lnTo>
                  <a:lnTo>
                    <a:pt x="383347" y="490158"/>
                  </a:lnTo>
                  <a:close/>
                </a:path>
                <a:path w="424815" h="554989" extrusionOk="0">
                  <a:moveTo>
                    <a:pt x="408686" y="470915"/>
                  </a:moveTo>
                  <a:lnTo>
                    <a:pt x="383347" y="490158"/>
                  </a:lnTo>
                  <a:lnTo>
                    <a:pt x="391033" y="500252"/>
                  </a:lnTo>
                  <a:lnTo>
                    <a:pt x="381000" y="507873"/>
                  </a:lnTo>
                  <a:lnTo>
                    <a:pt x="415639" y="507873"/>
                  </a:lnTo>
                  <a:lnTo>
                    <a:pt x="408686" y="470915"/>
                  </a:lnTo>
                  <a:close/>
                </a:path>
                <a:path w="424815" h="554989" extrusionOk="0">
                  <a:moveTo>
                    <a:pt x="10160" y="0"/>
                  </a:moveTo>
                  <a:lnTo>
                    <a:pt x="0" y="7620"/>
                  </a:lnTo>
                  <a:lnTo>
                    <a:pt x="373312" y="497779"/>
                  </a:lnTo>
                  <a:lnTo>
                    <a:pt x="383347" y="490158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497C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7" name="Google Shape;1027;p71"/>
          <p:cNvSpPr txBox="1"/>
          <p:nvPr/>
        </p:nvSpPr>
        <p:spPr>
          <a:xfrm>
            <a:off x="4147184" y="1950212"/>
            <a:ext cx="89154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125+40 = 165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71"/>
          <p:cNvSpPr txBox="1"/>
          <p:nvPr/>
        </p:nvSpPr>
        <p:spPr>
          <a:xfrm>
            <a:off x="5645277" y="2051685"/>
            <a:ext cx="889000" cy="52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25590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944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130+45 = 175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71"/>
          <p:cNvSpPr txBox="1"/>
          <p:nvPr/>
        </p:nvSpPr>
        <p:spPr>
          <a:xfrm>
            <a:off x="6568820" y="2054098"/>
            <a:ext cx="118554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	</a:t>
            </a: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70+94= 164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0" name="Google Shape;1030;p71"/>
          <p:cNvGrpSpPr/>
          <p:nvPr/>
        </p:nvGrpSpPr>
        <p:grpSpPr>
          <a:xfrm>
            <a:off x="6461760" y="2883408"/>
            <a:ext cx="304800" cy="381000"/>
            <a:chOff x="6461760" y="2883408"/>
            <a:chExt cx="304800" cy="381000"/>
          </a:xfrm>
        </p:grpSpPr>
        <p:sp>
          <p:nvSpPr>
            <p:cNvPr id="1031" name="Google Shape;1031;p71"/>
            <p:cNvSpPr/>
            <p:nvPr/>
          </p:nvSpPr>
          <p:spPr>
            <a:xfrm>
              <a:off x="6461760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399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399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799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399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71"/>
            <p:cNvSpPr/>
            <p:nvPr/>
          </p:nvSpPr>
          <p:spPr>
            <a:xfrm>
              <a:off x="6461760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399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799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399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3" name="Google Shape;1033;p71"/>
          <p:cNvSpPr txBox="1"/>
          <p:nvPr/>
        </p:nvSpPr>
        <p:spPr>
          <a:xfrm>
            <a:off x="6553581" y="2951175"/>
            <a:ext cx="12446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4" name="Google Shape;1034;p71"/>
          <p:cNvGrpSpPr/>
          <p:nvPr/>
        </p:nvGrpSpPr>
        <p:grpSpPr>
          <a:xfrm>
            <a:off x="7114031" y="2883408"/>
            <a:ext cx="984504" cy="381000"/>
            <a:chOff x="7114031" y="2883408"/>
            <a:chExt cx="984504" cy="381000"/>
          </a:xfrm>
        </p:grpSpPr>
        <p:sp>
          <p:nvSpPr>
            <p:cNvPr id="1035" name="Google Shape;1035;p71"/>
            <p:cNvSpPr/>
            <p:nvPr/>
          </p:nvSpPr>
          <p:spPr>
            <a:xfrm>
              <a:off x="7114031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71"/>
            <p:cNvSpPr/>
            <p:nvPr/>
          </p:nvSpPr>
          <p:spPr>
            <a:xfrm>
              <a:off x="7114031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71"/>
            <p:cNvSpPr/>
            <p:nvPr/>
          </p:nvSpPr>
          <p:spPr>
            <a:xfrm>
              <a:off x="7793735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71"/>
            <p:cNvSpPr/>
            <p:nvPr/>
          </p:nvSpPr>
          <p:spPr>
            <a:xfrm>
              <a:off x="7793735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9" name="Google Shape;1039;p71"/>
          <p:cNvSpPr txBox="1"/>
          <p:nvPr/>
        </p:nvSpPr>
        <p:spPr>
          <a:xfrm>
            <a:off x="7888351" y="2951175"/>
            <a:ext cx="12446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71"/>
          <p:cNvSpPr/>
          <p:nvPr/>
        </p:nvSpPr>
        <p:spPr>
          <a:xfrm>
            <a:off x="6579870" y="2349880"/>
            <a:ext cx="689610" cy="534670"/>
          </a:xfrm>
          <a:custGeom>
            <a:avLst/>
            <a:gdLst/>
            <a:ahLst/>
            <a:cxnLst/>
            <a:rect l="l" t="t" r="r" b="b"/>
            <a:pathLst>
              <a:path w="689609" h="534669" extrusionOk="0">
                <a:moveTo>
                  <a:pt x="76200" y="457200"/>
                </a:moveTo>
                <a:lnTo>
                  <a:pt x="44437" y="456247"/>
                </a:lnTo>
                <a:lnTo>
                  <a:pt x="57404" y="13970"/>
                </a:lnTo>
                <a:lnTo>
                  <a:pt x="44704" y="13716"/>
                </a:lnTo>
                <a:lnTo>
                  <a:pt x="31737" y="455866"/>
                </a:lnTo>
                <a:lnTo>
                  <a:pt x="0" y="454914"/>
                </a:lnTo>
                <a:lnTo>
                  <a:pt x="35801" y="532257"/>
                </a:lnTo>
                <a:lnTo>
                  <a:pt x="69837" y="469011"/>
                </a:lnTo>
                <a:lnTo>
                  <a:pt x="76200" y="457200"/>
                </a:lnTo>
                <a:close/>
              </a:path>
              <a:path w="689609" h="534669" extrusionOk="0">
                <a:moveTo>
                  <a:pt x="689483" y="534162"/>
                </a:moveTo>
                <a:lnTo>
                  <a:pt x="674814" y="496062"/>
                </a:lnTo>
                <a:lnTo>
                  <a:pt x="658876" y="454660"/>
                </a:lnTo>
                <a:lnTo>
                  <a:pt x="637451" y="478142"/>
                </a:lnTo>
                <a:lnTo>
                  <a:pt x="113284" y="0"/>
                </a:lnTo>
                <a:lnTo>
                  <a:pt x="104648" y="9398"/>
                </a:lnTo>
                <a:lnTo>
                  <a:pt x="628916" y="487514"/>
                </a:lnTo>
                <a:lnTo>
                  <a:pt x="607441" y="511048"/>
                </a:lnTo>
                <a:lnTo>
                  <a:pt x="689483" y="534162"/>
                </a:lnTo>
                <a:close/>
              </a:path>
            </a:pathLst>
          </a:custGeom>
          <a:solidFill>
            <a:srgbClr val="497C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71"/>
          <p:cNvSpPr txBox="1"/>
          <p:nvPr/>
        </p:nvSpPr>
        <p:spPr>
          <a:xfrm>
            <a:off x="5888863" y="2854579"/>
            <a:ext cx="502284" cy="36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120+40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160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71"/>
          <p:cNvSpPr txBox="1"/>
          <p:nvPr/>
        </p:nvSpPr>
        <p:spPr>
          <a:xfrm>
            <a:off x="6964806" y="2951175"/>
            <a:ext cx="502284" cy="69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565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944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155+45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200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71"/>
          <p:cNvSpPr/>
          <p:nvPr/>
        </p:nvSpPr>
        <p:spPr>
          <a:xfrm>
            <a:off x="6734429" y="2303398"/>
            <a:ext cx="1107440" cy="635635"/>
          </a:xfrm>
          <a:custGeom>
            <a:avLst/>
            <a:gdLst/>
            <a:ahLst/>
            <a:cxnLst/>
            <a:rect l="l" t="t" r="r" b="b"/>
            <a:pathLst>
              <a:path w="1107440" h="635635" extrusionOk="0">
                <a:moveTo>
                  <a:pt x="1037597" y="603170"/>
                </a:moveTo>
                <a:lnTo>
                  <a:pt x="1021842" y="630809"/>
                </a:lnTo>
                <a:lnTo>
                  <a:pt x="1106931" y="635508"/>
                </a:lnTo>
                <a:lnTo>
                  <a:pt x="1089528" y="609473"/>
                </a:lnTo>
                <a:lnTo>
                  <a:pt x="1048639" y="609473"/>
                </a:lnTo>
                <a:lnTo>
                  <a:pt x="1037597" y="603170"/>
                </a:lnTo>
                <a:close/>
              </a:path>
              <a:path w="1107440" h="635635" extrusionOk="0">
                <a:moveTo>
                  <a:pt x="1043877" y="592154"/>
                </a:moveTo>
                <a:lnTo>
                  <a:pt x="1037597" y="603170"/>
                </a:lnTo>
                <a:lnTo>
                  <a:pt x="1048639" y="609473"/>
                </a:lnTo>
                <a:lnTo>
                  <a:pt x="1054862" y="598424"/>
                </a:lnTo>
                <a:lnTo>
                  <a:pt x="1043877" y="592154"/>
                </a:lnTo>
                <a:close/>
              </a:path>
              <a:path w="1107440" h="635635" extrusionOk="0">
                <a:moveTo>
                  <a:pt x="1059561" y="564641"/>
                </a:moveTo>
                <a:lnTo>
                  <a:pt x="1043877" y="592154"/>
                </a:lnTo>
                <a:lnTo>
                  <a:pt x="1054862" y="598424"/>
                </a:lnTo>
                <a:lnTo>
                  <a:pt x="1048639" y="609473"/>
                </a:lnTo>
                <a:lnTo>
                  <a:pt x="1089528" y="609473"/>
                </a:lnTo>
                <a:lnTo>
                  <a:pt x="1059561" y="564641"/>
                </a:lnTo>
                <a:close/>
              </a:path>
              <a:path w="1107440" h="635635" extrusionOk="0">
                <a:moveTo>
                  <a:pt x="6350" y="0"/>
                </a:moveTo>
                <a:lnTo>
                  <a:pt x="0" y="10922"/>
                </a:lnTo>
                <a:lnTo>
                  <a:pt x="1037597" y="603170"/>
                </a:lnTo>
                <a:lnTo>
                  <a:pt x="1043877" y="592154"/>
                </a:lnTo>
                <a:lnTo>
                  <a:pt x="6350" y="0"/>
                </a:lnTo>
                <a:close/>
              </a:path>
            </a:pathLst>
          </a:custGeom>
          <a:solidFill>
            <a:srgbClr val="497C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71"/>
          <p:cNvSpPr txBox="1"/>
          <p:nvPr/>
        </p:nvSpPr>
        <p:spPr>
          <a:xfrm>
            <a:off x="6171691" y="1338452"/>
            <a:ext cx="15176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71"/>
          <p:cNvSpPr txBox="1"/>
          <p:nvPr/>
        </p:nvSpPr>
        <p:spPr>
          <a:xfrm>
            <a:off x="6638925" y="1790826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175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71"/>
          <p:cNvSpPr txBox="1"/>
          <p:nvPr/>
        </p:nvSpPr>
        <p:spPr>
          <a:xfrm>
            <a:off x="6686804" y="2722626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175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71"/>
          <p:cNvSpPr txBox="1"/>
          <p:nvPr/>
        </p:nvSpPr>
        <p:spPr>
          <a:xfrm>
            <a:off x="5171694" y="1762709"/>
            <a:ext cx="26416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180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8" name="Google Shape;1048;p71"/>
          <p:cNvGrpSpPr/>
          <p:nvPr/>
        </p:nvGrpSpPr>
        <p:grpSpPr>
          <a:xfrm>
            <a:off x="6544055" y="3261233"/>
            <a:ext cx="1228344" cy="1133983"/>
            <a:chOff x="6544055" y="3261233"/>
            <a:chExt cx="1228344" cy="1133983"/>
          </a:xfrm>
        </p:grpSpPr>
        <p:sp>
          <p:nvSpPr>
            <p:cNvPr id="1049" name="Google Shape;1049;p71"/>
            <p:cNvSpPr/>
            <p:nvPr/>
          </p:nvSpPr>
          <p:spPr>
            <a:xfrm>
              <a:off x="6544055" y="366674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499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0999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499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71"/>
            <p:cNvSpPr/>
            <p:nvPr/>
          </p:nvSpPr>
          <p:spPr>
            <a:xfrm>
              <a:off x="6544055" y="366674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499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499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0999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499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71"/>
            <p:cNvSpPr/>
            <p:nvPr/>
          </p:nvSpPr>
          <p:spPr>
            <a:xfrm>
              <a:off x="7467599" y="4014216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499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0999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499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71"/>
            <p:cNvSpPr/>
            <p:nvPr/>
          </p:nvSpPr>
          <p:spPr>
            <a:xfrm>
              <a:off x="7467599" y="4014216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499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499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0999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499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71"/>
            <p:cNvSpPr/>
            <p:nvPr/>
          </p:nvSpPr>
          <p:spPr>
            <a:xfrm>
              <a:off x="6611492" y="3261233"/>
              <a:ext cx="902969" cy="812165"/>
            </a:xfrm>
            <a:custGeom>
              <a:avLst/>
              <a:gdLst/>
              <a:ahLst/>
              <a:cxnLst/>
              <a:rect l="l" t="t" r="r" b="b"/>
              <a:pathLst>
                <a:path w="902970" h="812164" extrusionOk="0">
                  <a:moveTo>
                    <a:pt x="842084" y="765452"/>
                  </a:moveTo>
                  <a:lnTo>
                    <a:pt x="820801" y="789177"/>
                  </a:lnTo>
                  <a:lnTo>
                    <a:pt x="902970" y="811656"/>
                  </a:lnTo>
                  <a:lnTo>
                    <a:pt x="888100" y="773937"/>
                  </a:lnTo>
                  <a:lnTo>
                    <a:pt x="851534" y="773937"/>
                  </a:lnTo>
                  <a:lnTo>
                    <a:pt x="842084" y="765452"/>
                  </a:lnTo>
                  <a:close/>
                </a:path>
                <a:path w="902970" h="812164" extrusionOk="0">
                  <a:moveTo>
                    <a:pt x="850549" y="756016"/>
                  </a:moveTo>
                  <a:lnTo>
                    <a:pt x="842084" y="765452"/>
                  </a:lnTo>
                  <a:lnTo>
                    <a:pt x="851534" y="773937"/>
                  </a:lnTo>
                  <a:lnTo>
                    <a:pt x="860043" y="764539"/>
                  </a:lnTo>
                  <a:lnTo>
                    <a:pt x="850549" y="756016"/>
                  </a:lnTo>
                  <a:close/>
                </a:path>
                <a:path w="902970" h="812164" extrusionOk="0">
                  <a:moveTo>
                    <a:pt x="871727" y="732408"/>
                  </a:moveTo>
                  <a:lnTo>
                    <a:pt x="850549" y="756016"/>
                  </a:lnTo>
                  <a:lnTo>
                    <a:pt x="860043" y="764539"/>
                  </a:lnTo>
                  <a:lnTo>
                    <a:pt x="851534" y="773937"/>
                  </a:lnTo>
                  <a:lnTo>
                    <a:pt x="888100" y="773937"/>
                  </a:lnTo>
                  <a:lnTo>
                    <a:pt x="871727" y="732408"/>
                  </a:lnTo>
                  <a:close/>
                </a:path>
                <a:path w="902970" h="812164" extrusionOk="0">
                  <a:moveTo>
                    <a:pt x="8381" y="0"/>
                  </a:moveTo>
                  <a:lnTo>
                    <a:pt x="0" y="9397"/>
                  </a:lnTo>
                  <a:lnTo>
                    <a:pt x="842084" y="765452"/>
                  </a:lnTo>
                  <a:lnTo>
                    <a:pt x="850549" y="756016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497C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4" name="Google Shape;1054;p71"/>
          <p:cNvSpPr txBox="1"/>
          <p:nvPr/>
        </p:nvSpPr>
        <p:spPr>
          <a:xfrm>
            <a:off x="5902578" y="3447364"/>
            <a:ext cx="74231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175+0=175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71"/>
          <p:cNvSpPr txBox="1"/>
          <p:nvPr/>
        </p:nvSpPr>
        <p:spPr>
          <a:xfrm>
            <a:off x="3185922" y="3736594"/>
            <a:ext cx="5525770" cy="236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49923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5080" lvl="0" indent="0" algn="r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	</a:t>
            </a:r>
            <a:r>
              <a:rPr lang="en-IN" sz="165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220+47 = 267</a:t>
            </a:r>
            <a:endParaRPr sz="1650" b="0" i="0" u="none" strike="noStrike" cap="none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current best leaf value &gt; best alternative path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leaf value of the forgotten subtree is backed up to the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ancestors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Recursion unwinds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 expansion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Space Usage = O(bd) very less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71"/>
          <p:cNvSpPr txBox="1"/>
          <p:nvPr/>
        </p:nvSpPr>
        <p:spPr>
          <a:xfrm>
            <a:off x="8289417" y="3061207"/>
            <a:ext cx="77343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195+0= 195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71"/>
          <p:cNvSpPr/>
          <p:nvPr/>
        </p:nvSpPr>
        <p:spPr>
          <a:xfrm>
            <a:off x="6609460" y="3264915"/>
            <a:ext cx="92075" cy="381000"/>
          </a:xfrm>
          <a:custGeom>
            <a:avLst/>
            <a:gdLst/>
            <a:ahLst/>
            <a:cxnLst/>
            <a:rect l="l" t="t" r="r" b="b"/>
            <a:pathLst>
              <a:path w="92075" h="381000" extrusionOk="0">
                <a:moveTo>
                  <a:pt x="47814" y="306486"/>
                </a:moveTo>
                <a:lnTo>
                  <a:pt x="16510" y="311404"/>
                </a:lnTo>
                <a:lnTo>
                  <a:pt x="65913" y="380873"/>
                </a:lnTo>
                <a:lnTo>
                  <a:pt x="85530" y="319024"/>
                </a:lnTo>
                <a:lnTo>
                  <a:pt x="49784" y="319024"/>
                </a:lnTo>
                <a:lnTo>
                  <a:pt x="47814" y="306486"/>
                </a:lnTo>
                <a:close/>
              </a:path>
              <a:path w="92075" h="381000" extrusionOk="0">
                <a:moveTo>
                  <a:pt x="60373" y="304513"/>
                </a:moveTo>
                <a:lnTo>
                  <a:pt x="47814" y="306486"/>
                </a:lnTo>
                <a:lnTo>
                  <a:pt x="49784" y="319024"/>
                </a:lnTo>
                <a:lnTo>
                  <a:pt x="62357" y="317119"/>
                </a:lnTo>
                <a:lnTo>
                  <a:pt x="60373" y="304513"/>
                </a:lnTo>
                <a:close/>
              </a:path>
              <a:path w="92075" h="381000" extrusionOk="0">
                <a:moveTo>
                  <a:pt x="91694" y="299593"/>
                </a:moveTo>
                <a:lnTo>
                  <a:pt x="60373" y="304513"/>
                </a:lnTo>
                <a:lnTo>
                  <a:pt x="62357" y="317119"/>
                </a:lnTo>
                <a:lnTo>
                  <a:pt x="49784" y="319024"/>
                </a:lnTo>
                <a:lnTo>
                  <a:pt x="85530" y="319024"/>
                </a:lnTo>
                <a:lnTo>
                  <a:pt x="91694" y="299593"/>
                </a:lnTo>
                <a:close/>
              </a:path>
              <a:path w="92075" h="381000" extrusionOk="0">
                <a:moveTo>
                  <a:pt x="12446" y="0"/>
                </a:moveTo>
                <a:lnTo>
                  <a:pt x="0" y="2032"/>
                </a:lnTo>
                <a:lnTo>
                  <a:pt x="47814" y="306486"/>
                </a:lnTo>
                <a:lnTo>
                  <a:pt x="60373" y="304513"/>
                </a:lnTo>
                <a:lnTo>
                  <a:pt x="12446" y="0"/>
                </a:lnTo>
                <a:close/>
              </a:path>
            </a:pathLst>
          </a:custGeom>
          <a:solidFill>
            <a:srgbClr val="497C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71"/>
          <p:cNvSpPr txBox="1"/>
          <p:nvPr/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3" name="Google Shape;1063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4559" cy="6918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4" name="Google Shape;1064;p72"/>
          <p:cNvGrpSpPr/>
          <p:nvPr/>
        </p:nvGrpSpPr>
        <p:grpSpPr>
          <a:xfrm>
            <a:off x="2084832" y="6550152"/>
            <a:ext cx="7059676" cy="48895"/>
            <a:chOff x="2084832" y="6550152"/>
            <a:chExt cx="7059676" cy="48895"/>
          </a:xfrm>
        </p:grpSpPr>
        <p:sp>
          <p:nvSpPr>
            <p:cNvPr id="1065" name="Google Shape;1065;p72"/>
            <p:cNvSpPr/>
            <p:nvPr/>
          </p:nvSpPr>
          <p:spPr>
            <a:xfrm>
              <a:off x="4629911" y="6550152"/>
              <a:ext cx="2329180" cy="48895"/>
            </a:xfrm>
            <a:custGeom>
              <a:avLst/>
              <a:gdLst/>
              <a:ahLst/>
              <a:cxnLst/>
              <a:rect l="l" t="t" r="r" b="b"/>
              <a:pathLst>
                <a:path w="2329179" h="48895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328672" y="48768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72"/>
            <p:cNvSpPr/>
            <p:nvPr/>
          </p:nvSpPr>
          <p:spPr>
            <a:xfrm>
              <a:off x="6909816" y="6550152"/>
              <a:ext cx="2234565" cy="45720"/>
            </a:xfrm>
            <a:custGeom>
              <a:avLst/>
              <a:gdLst/>
              <a:ahLst/>
              <a:cxnLst/>
              <a:rect l="l" t="t" r="r" b="b"/>
              <a:pathLst>
                <a:path w="2234565" h="45720" extrusionOk="0">
                  <a:moveTo>
                    <a:pt x="223418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34183" y="45720"/>
                  </a:lnTo>
                  <a:lnTo>
                    <a:pt x="2234183" y="0"/>
                  </a:lnTo>
                  <a:close/>
                </a:path>
              </a:pathLst>
            </a:custGeom>
            <a:solidFill>
              <a:srgbClr val="E2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72"/>
            <p:cNvSpPr/>
            <p:nvPr/>
          </p:nvSpPr>
          <p:spPr>
            <a:xfrm>
              <a:off x="2084832" y="6550152"/>
              <a:ext cx="2581910" cy="48895"/>
            </a:xfrm>
            <a:custGeom>
              <a:avLst/>
              <a:gdLst/>
              <a:ahLst/>
              <a:cxnLst/>
              <a:rect l="l" t="t" r="r" b="b"/>
              <a:pathLst>
                <a:path w="2581910" h="48895" extrusionOk="0">
                  <a:moveTo>
                    <a:pt x="2581656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581656" y="48768"/>
                  </a:lnTo>
                  <a:lnTo>
                    <a:pt x="2581656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72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72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72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1" name="Google Shape;1071;p72"/>
          <p:cNvSpPr txBox="1">
            <a:spLocks noGrp="1"/>
          </p:cNvSpPr>
          <p:nvPr>
            <p:ph type="title"/>
          </p:nvPr>
        </p:nvSpPr>
        <p:spPr>
          <a:xfrm>
            <a:off x="359765" y="211023"/>
            <a:ext cx="524383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lang="en-IN" sz="2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Recursive Best First Search A*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72"/>
          <p:cNvSpPr txBox="1"/>
          <p:nvPr/>
        </p:nvSpPr>
        <p:spPr>
          <a:xfrm>
            <a:off x="399389" y="857758"/>
            <a:ext cx="61264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Remember the next best alternative f-Cost to regenerate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3" name="Google Shape;1073;p72"/>
          <p:cNvGrpSpPr/>
          <p:nvPr/>
        </p:nvGrpSpPr>
        <p:grpSpPr>
          <a:xfrm>
            <a:off x="151963" y="1304468"/>
            <a:ext cx="7010908" cy="45720"/>
            <a:chOff x="-484531" y="2365691"/>
            <a:chExt cx="7010908" cy="45720"/>
          </a:xfrm>
        </p:grpSpPr>
        <p:sp>
          <p:nvSpPr>
            <p:cNvPr id="1074" name="Google Shape;1074;p72"/>
            <p:cNvSpPr/>
            <p:nvPr/>
          </p:nvSpPr>
          <p:spPr>
            <a:xfrm>
              <a:off x="1877669" y="2365691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72"/>
            <p:cNvSpPr/>
            <p:nvPr/>
          </p:nvSpPr>
          <p:spPr>
            <a:xfrm>
              <a:off x="-484531" y="2365691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72"/>
            <p:cNvSpPr/>
            <p:nvPr/>
          </p:nvSpPr>
          <p:spPr>
            <a:xfrm>
              <a:off x="4197197" y="2365691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72"/>
            <p:cNvSpPr/>
            <p:nvPr/>
          </p:nvSpPr>
          <p:spPr>
            <a:xfrm>
              <a:off x="1877669" y="2365691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72"/>
            <p:cNvSpPr/>
            <p:nvPr/>
          </p:nvSpPr>
          <p:spPr>
            <a:xfrm>
              <a:off x="-484531" y="2365691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72"/>
            <p:cNvSpPr/>
            <p:nvPr/>
          </p:nvSpPr>
          <p:spPr>
            <a:xfrm>
              <a:off x="4197197" y="2365691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0" name="Google Shape;1080;p72"/>
          <p:cNvSpPr txBox="1"/>
          <p:nvPr/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1" name="Google Shape;1081;p72"/>
          <p:cNvPicPr preferRelativeResize="0"/>
          <p:nvPr/>
        </p:nvPicPr>
        <p:blipFill rotWithShape="1">
          <a:blip r:embed="rId4">
            <a:alphaModFix/>
          </a:blip>
          <a:srcRect t="4620"/>
          <a:stretch/>
        </p:blipFill>
        <p:spPr>
          <a:xfrm>
            <a:off x="284563" y="1350188"/>
            <a:ext cx="3394190" cy="2107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Google Shape;1082;p72"/>
          <p:cNvPicPr preferRelativeResize="0"/>
          <p:nvPr/>
        </p:nvPicPr>
        <p:blipFill rotWithShape="1">
          <a:blip r:embed="rId5">
            <a:alphaModFix/>
          </a:blip>
          <a:srcRect t="2631"/>
          <a:stretch/>
        </p:blipFill>
        <p:spPr>
          <a:xfrm>
            <a:off x="4375082" y="1287900"/>
            <a:ext cx="4613048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p72"/>
          <p:cNvSpPr txBox="1"/>
          <p:nvPr/>
        </p:nvSpPr>
        <p:spPr>
          <a:xfrm>
            <a:off x="110363" y="3503614"/>
            <a:ext cx="7924800" cy="336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(1, 60)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IN" sz="1200" b="1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2 | 164) </a:t>
            </a:r>
            <a:r>
              <a:rPr lang="en-IN" sz="12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3 | 165) </a:t>
            </a:r>
            <a:r>
              <a:rPr lang="en-I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4 | 175)			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2 3 | 160) </a:t>
            </a:r>
            <a:r>
              <a:rPr lang="en-IN" sz="12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3 | 165) </a:t>
            </a:r>
            <a:r>
              <a:rPr lang="en-I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4 | 175)  (1 2 5 | 195) (1 2 4 | 200)      		 </a:t>
            </a:r>
            <a:r>
              <a:rPr lang="en-IN" sz="1200" b="1" i="0" u="none" strike="noStrike" cap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   160 &lt;= 165 🡺 True ]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2 3 5 | 175) </a:t>
            </a:r>
            <a:r>
              <a:rPr lang="en-IN" sz="12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3 | 165) </a:t>
            </a:r>
            <a:r>
              <a:rPr lang="en-I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4 | 175)  (1 2 5 | 195) (1 2 4 | 200) (1 2 3 4 | 265) 	 </a:t>
            </a:r>
            <a:r>
              <a:rPr lang="en-IN" sz="12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   175 &lt;= 165 🡺 False ]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3 | 165) </a:t>
            </a:r>
            <a:r>
              <a:rPr lang="en-IN" sz="12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2 | 175) </a:t>
            </a:r>
            <a:r>
              <a:rPr lang="en-I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4 | 175) 				 </a:t>
            </a:r>
            <a:r>
              <a:rPr lang="en-IN" sz="1200" b="1" i="0" u="none" strike="noStrike" cap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   165 &lt;= 175 🡺 True ]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3 5 | 180) </a:t>
            </a:r>
            <a:r>
              <a:rPr lang="en-IN" sz="12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2 | 175) </a:t>
            </a:r>
            <a:r>
              <a:rPr lang="en-I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4 | 175)  (1 3 4 | 270) 			</a:t>
            </a:r>
            <a:r>
              <a:rPr lang="en-IN" sz="12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   185 &lt;= 175 🡺 False ]</a:t>
            </a:r>
            <a:endParaRPr/>
          </a:p>
          <a:p>
            <a:pPr marL="5524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24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2 | 175) </a:t>
            </a:r>
            <a:r>
              <a:rPr lang="en-IN" sz="12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4 | 175) </a:t>
            </a:r>
            <a:r>
              <a:rPr lang="en-I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3 | 180)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25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2 3 | 160) </a:t>
            </a:r>
            <a:r>
              <a:rPr lang="en-IN" sz="12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4 | 175) </a:t>
            </a:r>
            <a:r>
              <a:rPr lang="en-I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3 | 180) (1 2 5 | 195) (1 2 4 | 200)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IN" sz="1200" b="1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2 3 5 | 175) </a:t>
            </a:r>
            <a:r>
              <a:rPr lang="en-IN" sz="12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4 | 175) </a:t>
            </a:r>
            <a:r>
              <a:rPr lang="en-I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3 | 180) (1 2 5 | 195) (1 2 4 | 200) (1 2 3 4 | 267)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" name="Google Shape;328;p6"/>
          <p:cNvGraphicFramePr/>
          <p:nvPr/>
        </p:nvGraphicFramePr>
        <p:xfrm>
          <a:off x="457200" y="1324495"/>
          <a:ext cx="7543800" cy="3769925"/>
        </p:xfrm>
        <a:graphic>
          <a:graphicData uri="http://schemas.openxmlformats.org/drawingml/2006/table">
            <a:tbl>
              <a:tblPr>
                <a:noFill/>
                <a:tableStyleId>{30B2C770-771B-4ECE-8CEC-9F91D851068A}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Introduction to AI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Problem Solving Agent using Search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Game Playing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M4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Knowledge Representation using Logics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Probabilistic Representation and Reasoning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M6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Reasoning over time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M7 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Ethics in AI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9" name="Google Shape;329;p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Course Plan</a:t>
            </a:r>
            <a:endParaRPr/>
          </a:p>
        </p:txBody>
      </p:sp>
      <p:sp>
        <p:nvSpPr>
          <p:cNvPr id="330" name="Google Shape;330;p6"/>
          <p:cNvSpPr/>
          <p:nvPr/>
        </p:nvSpPr>
        <p:spPr>
          <a:xfrm>
            <a:off x="457200" y="2261936"/>
            <a:ext cx="6553200" cy="48126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73"/>
          <p:cNvSpPr txBox="1">
            <a:spLocks noGrp="1"/>
          </p:cNvSpPr>
          <p:nvPr>
            <p:ph type="title"/>
          </p:nvPr>
        </p:nvSpPr>
        <p:spPr>
          <a:xfrm>
            <a:off x="383540" y="543509"/>
            <a:ext cx="515493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lang="en-IN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Case Study –	Search in Network Routing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9" name="Google Shape;1089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0662" y="1653899"/>
            <a:ext cx="5864417" cy="3630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73"/>
          <p:cNvSpPr txBox="1"/>
          <p:nvPr/>
        </p:nvSpPr>
        <p:spPr>
          <a:xfrm>
            <a:off x="383540" y="5765469"/>
            <a:ext cx="7731759" cy="672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Credit :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AR-RBFS: Aware-Routing Protocol Based on Recursive Best-First Search Algorithm for Wireless Sensor Networks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IN" sz="1200" b="0" i="0" u="sng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https://doi.org/10.1155/2016/8743927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73"/>
          <p:cNvSpPr txBox="1"/>
          <p:nvPr/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74"/>
          <p:cNvSpPr txBox="1">
            <a:spLocks noGrp="1"/>
          </p:cNvSpPr>
          <p:nvPr>
            <p:ph type="title"/>
          </p:nvPr>
        </p:nvSpPr>
        <p:spPr>
          <a:xfrm>
            <a:off x="383540" y="543509"/>
            <a:ext cx="515493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lang="en-IN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Case Study –	Search in Network Routing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7" name="Google Shape;1097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156" y="1762516"/>
            <a:ext cx="7206017" cy="35444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74"/>
          <p:cNvSpPr txBox="1"/>
          <p:nvPr/>
        </p:nvSpPr>
        <p:spPr>
          <a:xfrm>
            <a:off x="383540" y="5765469"/>
            <a:ext cx="7731759" cy="672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Credit :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AR-RBFS: Aware-Routing Protocol Based on Recursive Best-First Search Algorithm for Wireless Sensor Networks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IN" sz="1200" b="0" i="0" u="sng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https://doi.org/10.1155/2016/8743927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74"/>
          <p:cNvSpPr txBox="1"/>
          <p:nvPr/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75"/>
          <p:cNvSpPr txBox="1">
            <a:spLocks noGrp="1"/>
          </p:cNvSpPr>
          <p:nvPr>
            <p:ph type="title"/>
          </p:nvPr>
        </p:nvSpPr>
        <p:spPr>
          <a:xfrm>
            <a:off x="383540" y="543509"/>
            <a:ext cx="515493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lang="en-IN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Case Study –	Search in Network Routing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5" name="Google Shape;1105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9657" y="1482822"/>
            <a:ext cx="6459124" cy="4274965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p75"/>
          <p:cNvSpPr txBox="1"/>
          <p:nvPr/>
        </p:nvSpPr>
        <p:spPr>
          <a:xfrm>
            <a:off x="383540" y="5765469"/>
            <a:ext cx="7731759" cy="672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Credit :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AR-RBFS: Aware-Routing Protocol Based on Recursive Best-First Search Algorithm for Wireless Sensor Networks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IN" sz="1200" b="0" i="0" u="sng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https://doi.org/10.1155/2016/8743927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75"/>
          <p:cNvSpPr txBox="1"/>
          <p:nvPr/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2" name="Google Shape;1112;p76"/>
          <p:cNvGrpSpPr/>
          <p:nvPr/>
        </p:nvGrpSpPr>
        <p:grpSpPr>
          <a:xfrm>
            <a:off x="2084832" y="6550152"/>
            <a:ext cx="7059676" cy="48895"/>
            <a:chOff x="2084832" y="6550152"/>
            <a:chExt cx="7059676" cy="48895"/>
          </a:xfrm>
        </p:grpSpPr>
        <p:sp>
          <p:nvSpPr>
            <p:cNvPr id="1113" name="Google Shape;1113;p76"/>
            <p:cNvSpPr/>
            <p:nvPr/>
          </p:nvSpPr>
          <p:spPr>
            <a:xfrm>
              <a:off x="4629911" y="6550152"/>
              <a:ext cx="2329180" cy="48895"/>
            </a:xfrm>
            <a:custGeom>
              <a:avLst/>
              <a:gdLst/>
              <a:ahLst/>
              <a:cxnLst/>
              <a:rect l="l" t="t" r="r" b="b"/>
              <a:pathLst>
                <a:path w="2329179" h="48895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328672" y="48768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76"/>
            <p:cNvSpPr/>
            <p:nvPr/>
          </p:nvSpPr>
          <p:spPr>
            <a:xfrm>
              <a:off x="6909816" y="6550152"/>
              <a:ext cx="2234565" cy="45720"/>
            </a:xfrm>
            <a:custGeom>
              <a:avLst/>
              <a:gdLst/>
              <a:ahLst/>
              <a:cxnLst/>
              <a:rect l="l" t="t" r="r" b="b"/>
              <a:pathLst>
                <a:path w="2234565" h="45720" extrusionOk="0">
                  <a:moveTo>
                    <a:pt x="223418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34183" y="45720"/>
                  </a:lnTo>
                  <a:lnTo>
                    <a:pt x="2234183" y="0"/>
                  </a:lnTo>
                  <a:close/>
                </a:path>
              </a:pathLst>
            </a:custGeom>
            <a:solidFill>
              <a:srgbClr val="E2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76"/>
            <p:cNvSpPr/>
            <p:nvPr/>
          </p:nvSpPr>
          <p:spPr>
            <a:xfrm>
              <a:off x="2084832" y="6550152"/>
              <a:ext cx="2581910" cy="48895"/>
            </a:xfrm>
            <a:custGeom>
              <a:avLst/>
              <a:gdLst/>
              <a:ahLst/>
              <a:cxnLst/>
              <a:rect l="l" t="t" r="r" b="b"/>
              <a:pathLst>
                <a:path w="2581910" h="48895" extrusionOk="0">
                  <a:moveTo>
                    <a:pt x="2581656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581656" y="48768"/>
                  </a:lnTo>
                  <a:lnTo>
                    <a:pt x="2581656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76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76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76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19" name="Google Shape;1119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4559" cy="6918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0" name="Google Shape;1120;p76"/>
          <p:cNvGrpSpPr/>
          <p:nvPr/>
        </p:nvGrpSpPr>
        <p:grpSpPr>
          <a:xfrm>
            <a:off x="0" y="1295400"/>
            <a:ext cx="7010908" cy="45720"/>
            <a:chOff x="0" y="1295400"/>
            <a:chExt cx="7010908" cy="45720"/>
          </a:xfrm>
        </p:grpSpPr>
        <p:sp>
          <p:nvSpPr>
            <p:cNvPr id="1121" name="Google Shape;1121;p76"/>
            <p:cNvSpPr/>
            <p:nvPr/>
          </p:nvSpPr>
          <p:spPr>
            <a:xfrm>
              <a:off x="2362200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76"/>
            <p:cNvSpPr/>
            <p:nvPr/>
          </p:nvSpPr>
          <p:spPr>
            <a:xfrm>
              <a:off x="0" y="12954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76"/>
            <p:cNvSpPr/>
            <p:nvPr/>
          </p:nvSpPr>
          <p:spPr>
            <a:xfrm>
              <a:off x="4681728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4" name="Google Shape;1124;p76"/>
          <p:cNvSpPr txBox="1"/>
          <p:nvPr/>
        </p:nvSpPr>
        <p:spPr>
          <a:xfrm>
            <a:off x="383540" y="2357755"/>
            <a:ext cx="6627368" cy="22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Required Reading: </a:t>
            </a: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AIMA - Chapter #3: 3.1, 3.2, 3.3, 3.4,3.5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76"/>
          <p:cNvSpPr txBox="1">
            <a:spLocks noGrp="1"/>
          </p:cNvSpPr>
          <p:nvPr>
            <p:ph type="ftr" idx="11"/>
          </p:nvPr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/>
              <a:t>Pilani, Pilani Campus</a:t>
            </a:r>
            <a:endParaRPr/>
          </a:p>
        </p:txBody>
      </p:sp>
      <p:sp>
        <p:nvSpPr>
          <p:cNvPr id="1126" name="Google Shape;1126;p76"/>
          <p:cNvSpPr txBox="1"/>
          <p:nvPr/>
        </p:nvSpPr>
        <p:spPr>
          <a:xfrm>
            <a:off x="383540" y="4521200"/>
            <a:ext cx="8219440" cy="148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553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6F2F9F"/>
                </a:solidFill>
                <a:latin typeface="Calibri"/>
                <a:ea typeface="Calibri"/>
                <a:cs typeface="Calibri"/>
                <a:sym typeface="Calibri"/>
              </a:rPr>
              <a:t>Next Class Plan :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3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6F2F9F"/>
                </a:solidFill>
                <a:latin typeface="Calibri"/>
                <a:ea typeface="Calibri"/>
                <a:cs typeface="Calibri"/>
                <a:sym typeface="Calibri"/>
              </a:rPr>
              <a:t>Heuristic Design</a:t>
            </a:r>
            <a:endParaRPr/>
          </a:p>
          <a:p>
            <a:pPr marL="553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6F2F9F"/>
                </a:solidFill>
                <a:latin typeface="Calibri"/>
                <a:ea typeface="Calibri"/>
                <a:cs typeface="Calibri"/>
                <a:sym typeface="Calibri"/>
              </a:rPr>
              <a:t>Local Search Algorithm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702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for all your Attention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: Some of the slides are adopted from AIMA TB materials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Learning Objective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r>
              <a:rPr lang="en-IN" sz="1800"/>
              <a:t>At the end of this class , students Should be able to: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7030A0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IN" sz="1800">
                <a:solidFill>
                  <a:srgbClr val="7030A0"/>
                </a:solidFill>
              </a:rPr>
              <a:t>Create Search tree for given problem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IN" sz="1800">
                <a:solidFill>
                  <a:srgbClr val="7030A0"/>
                </a:solidFill>
              </a:rPr>
              <a:t>Differentiate between uninformed and informed search requirements </a:t>
            </a:r>
            <a:endParaRPr sz="1800">
              <a:solidFill>
                <a:srgbClr val="7030A0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IN" sz="1800">
                <a:solidFill>
                  <a:srgbClr val="7030A0"/>
                </a:solidFill>
              </a:rPr>
              <a:t>Apply GBFS &amp; A* algorithms to the given problem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IN" sz="1800">
                <a:solidFill>
                  <a:srgbClr val="7030A0"/>
                </a:solidFill>
              </a:rPr>
              <a:t>Prove if the given heuristics are admissible and consistent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IN" sz="1800">
                <a:solidFill>
                  <a:srgbClr val="7030A0"/>
                </a:solidFill>
              </a:rPr>
              <a:t>Apply A* variations algorithms to the given problem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7030A0"/>
              </a:solidFill>
            </a:endParaRPr>
          </a:p>
          <a:p>
            <a:pPr marL="342900" lvl="0" indent="-2286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1800"/>
              <a:buAutoNum type="alphaUcPeriod"/>
            </a:pPr>
            <a:r>
              <a:rPr lang="en-IN" sz="1800"/>
              <a:t>Uninformed Search</a:t>
            </a:r>
            <a:endParaRPr/>
          </a:p>
          <a:p>
            <a:pPr marL="342900" lvl="0" indent="-3429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1800"/>
              <a:buAutoNum type="alphaUcPeriod"/>
            </a:pPr>
            <a:r>
              <a:rPr lang="en-IN" sz="1800"/>
              <a:t>Informed Search</a:t>
            </a:r>
            <a:endParaRPr/>
          </a:p>
          <a:p>
            <a:pPr marL="342900" lvl="0" indent="-3429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1800"/>
              <a:buAutoNum type="alphaUcPeriod"/>
            </a:pPr>
            <a:r>
              <a:rPr lang="en-IN" sz="1800"/>
              <a:t>Heuristic Functions			</a:t>
            </a:r>
            <a:endParaRPr sz="1800"/>
          </a:p>
          <a:p>
            <a:pPr marL="342900" lvl="0" indent="-3429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800"/>
              <a:t>D.	Local Search Algorithms &amp; Optimization Problems</a:t>
            </a:r>
            <a:endParaRPr/>
          </a:p>
        </p:txBody>
      </p:sp>
      <p:sp>
        <p:nvSpPr>
          <p:cNvPr id="343" name="Google Shape;343;p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Module 2 : Problem Solving Agent using Search</a:t>
            </a:r>
            <a:endParaRPr/>
          </a:p>
        </p:txBody>
      </p:sp>
      <p:sp>
        <p:nvSpPr>
          <p:cNvPr id="344" name="Google Shape;344;p8"/>
          <p:cNvSpPr/>
          <p:nvPr/>
        </p:nvSpPr>
        <p:spPr>
          <a:xfrm>
            <a:off x="304800" y="2299970"/>
            <a:ext cx="4016189" cy="47908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9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Informed Search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Greedy Best First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A*</a:t>
            </a:r>
            <a:endParaRPr sz="16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	Strategies that know if one non-goal state is more promising than another non-goal state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Informed /Heuristic Search 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7" name="Google Shape;357;p11"/>
          <p:cNvGrpSpPr/>
          <p:nvPr/>
        </p:nvGrpSpPr>
        <p:grpSpPr>
          <a:xfrm>
            <a:off x="877238" y="3034145"/>
            <a:ext cx="6050035" cy="3142818"/>
            <a:chOff x="871848" y="1825625"/>
            <a:chExt cx="8809695" cy="4351338"/>
          </a:xfrm>
        </p:grpSpPr>
        <p:pic>
          <p:nvPicPr>
            <p:cNvPr id="358" name="Google Shape;358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10457" y="1825625"/>
              <a:ext cx="7171086" cy="435133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9" name="Google Shape;359;p11"/>
            <p:cNvCxnSpPr/>
            <p:nvPr/>
          </p:nvCxnSpPr>
          <p:spPr>
            <a:xfrm>
              <a:off x="3042745" y="3090041"/>
              <a:ext cx="4099034" cy="2128345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60" name="Google Shape;360;p11"/>
            <p:cNvSpPr txBox="1"/>
            <p:nvPr/>
          </p:nvSpPr>
          <p:spPr>
            <a:xfrm>
              <a:off x="871848" y="3107620"/>
              <a:ext cx="1460849" cy="369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h(Arad) = 366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1" name="Google Shape;361;p11"/>
            <p:cNvCxnSpPr/>
            <p:nvPr/>
          </p:nvCxnSpPr>
          <p:spPr>
            <a:xfrm>
              <a:off x="3042745" y="4130566"/>
              <a:ext cx="4099034" cy="108782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62" name="Google Shape;362;p11"/>
            <p:cNvSpPr txBox="1"/>
            <p:nvPr/>
          </p:nvSpPr>
          <p:spPr>
            <a:xfrm>
              <a:off x="871848" y="4305145"/>
              <a:ext cx="1930528" cy="369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h(Timisoara) = 329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Expands the node that is closest to the goal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Thus, f(n) = h(n)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Greedy Best First Search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0718" y="3174782"/>
            <a:ext cx="5402564" cy="215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pic>
        <p:nvPicPr>
          <p:cNvPr id="375" name="Google Shape;37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40659"/>
            <a:ext cx="5253318" cy="3800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21108" y="4348489"/>
            <a:ext cx="5181600" cy="215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F12238A47FFD45821235F014964B92" ma:contentTypeVersion="28" ma:contentTypeDescription="Create a new document." ma:contentTypeScope="" ma:versionID="65c9ac6bf094db9014bbf3e19d58d842">
  <xsd:schema xmlns:xsd="http://www.w3.org/2001/XMLSchema" xmlns:xs="http://www.w3.org/2001/XMLSchema" xmlns:p="http://schemas.microsoft.com/office/2006/metadata/properties" xmlns:ns2="62c752f1-bd77-4b32-bcd5-44afe1204fc4" targetNamespace="http://schemas.microsoft.com/office/2006/metadata/properties" ma:root="true" ma:fieldsID="7f402cf50d817f512790344deaa09176" ns2:_="">
    <xsd:import namespace="62c752f1-bd77-4b32-bcd5-44afe1204f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c752f1-bd77-4b32-bcd5-44afe1204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NotebookType" ma:index="15" nillable="true" ma:displayName="Notebook Type" ma:internalName="NotebookType">
      <xsd:simpleType>
        <xsd:restriction base="dms:Text"/>
      </xsd:simpleType>
    </xsd:element>
    <xsd:element name="FolderType" ma:index="16" nillable="true" ma:displayName="Folder Type" ma:internalName="FolderType">
      <xsd:simpleType>
        <xsd:restriction base="dms:Text"/>
      </xsd:simpleType>
    </xsd:element>
    <xsd:element name="CultureName" ma:index="17" nillable="true" ma:displayName="Culture Name" ma:internalName="CultureName">
      <xsd:simpleType>
        <xsd:restriction base="dms:Text"/>
      </xsd:simpleType>
    </xsd:element>
    <xsd:element name="AppVersion" ma:index="18" nillable="true" ma:displayName="App Version" ma:internalName="AppVersion">
      <xsd:simpleType>
        <xsd:restriction base="dms:Text"/>
      </xsd:simpleType>
    </xsd:element>
    <xsd:element name="TeamsChannelId" ma:index="19" nillable="true" ma:displayName="Teams Channel Id" ma:internalName="TeamsChannelId">
      <xsd:simpleType>
        <xsd:restriction base="dms:Text"/>
      </xsd:simpleType>
    </xsd:element>
    <xsd:element name="Owner" ma:index="2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1" nillable="true" ma:displayName="Math Settings" ma:internalName="Math_Settings">
      <xsd:simpleType>
        <xsd:restriction base="dms:Text"/>
      </xsd:simpleType>
    </xsd:element>
    <xsd:element name="DefaultSectionNames" ma:index="22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3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4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5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6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7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8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1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2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3" nillable="true" ma:displayName="Is Collaboration Space Locked" ma:internalName="Is_Collaboration_Space_Locked">
      <xsd:simpleType>
        <xsd:restriction base="dms:Boolean"/>
      </xsd:simpleType>
    </xsd:element>
    <xsd:element name="IsNotebookLocked" ma:index="34" nillable="true" ma:displayName="Is Notebook Locked" ma:internalName="IsNotebookLocked">
      <xsd:simpleType>
        <xsd:restriction base="dms:Boolean"/>
      </xsd:simpleType>
    </xsd:element>
    <xsd:element name="Teams_Channel_Section_Location" ma:index="35" nillable="true" ma:displayName="Teams Channel Section Location" ma:internalName="Teams_Channel_Section_Locat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62c752f1-bd77-4b32-bcd5-44afe1204fc4" xsi:nil="true"/>
    <Has_Teacher_Only_SectionGroup xmlns="62c752f1-bd77-4b32-bcd5-44afe1204fc4" xsi:nil="true"/>
    <Owner xmlns="62c752f1-bd77-4b32-bcd5-44afe1204fc4">
      <UserInfo>
        <DisplayName/>
        <AccountId xsi:nil="true"/>
        <AccountType/>
      </UserInfo>
    </Owner>
    <Students xmlns="62c752f1-bd77-4b32-bcd5-44afe1204fc4">
      <UserInfo>
        <DisplayName/>
        <AccountId xsi:nil="true"/>
        <AccountType/>
      </UserInfo>
    </Students>
    <Invited_Teachers xmlns="62c752f1-bd77-4b32-bcd5-44afe1204fc4" xsi:nil="true"/>
    <Invited_Students xmlns="62c752f1-bd77-4b32-bcd5-44afe1204fc4" xsi:nil="true"/>
    <CultureName xmlns="62c752f1-bd77-4b32-bcd5-44afe1204fc4" xsi:nil="true"/>
    <Distribution_Groups xmlns="62c752f1-bd77-4b32-bcd5-44afe1204fc4" xsi:nil="true"/>
    <TeamsChannelId xmlns="62c752f1-bd77-4b32-bcd5-44afe1204fc4" xsi:nil="true"/>
    <Math_Settings xmlns="62c752f1-bd77-4b32-bcd5-44afe1204fc4" xsi:nil="true"/>
    <Teachers xmlns="62c752f1-bd77-4b32-bcd5-44afe1204fc4">
      <UserInfo>
        <DisplayName/>
        <AccountId xsi:nil="true"/>
        <AccountType/>
      </UserInfo>
    </Teachers>
    <AppVersion xmlns="62c752f1-bd77-4b32-bcd5-44afe1204fc4" xsi:nil="true"/>
    <LMS_Mappings xmlns="62c752f1-bd77-4b32-bcd5-44afe1204fc4" xsi:nil="true"/>
    <Self_Registration_Enabled xmlns="62c752f1-bd77-4b32-bcd5-44afe1204fc4" xsi:nil="true"/>
    <FolderType xmlns="62c752f1-bd77-4b32-bcd5-44afe1204fc4" xsi:nil="true"/>
    <IsNotebookLocked xmlns="62c752f1-bd77-4b32-bcd5-44afe1204fc4" xsi:nil="true"/>
    <DefaultSectionNames xmlns="62c752f1-bd77-4b32-bcd5-44afe1204fc4" xsi:nil="true"/>
    <Teams_Channel_Section_Location xmlns="62c752f1-bd77-4b32-bcd5-44afe1204fc4" xsi:nil="true"/>
    <Templates xmlns="62c752f1-bd77-4b32-bcd5-44afe1204fc4" xsi:nil="true"/>
    <NotebookType xmlns="62c752f1-bd77-4b32-bcd5-44afe1204fc4" xsi:nil="true"/>
    <Student_Groups xmlns="62c752f1-bd77-4b32-bcd5-44afe1204fc4">
      <UserInfo>
        <DisplayName/>
        <AccountId xsi:nil="true"/>
        <AccountType/>
      </UserInfo>
    </Student_Groups>
  </documentManagement>
</p:properties>
</file>

<file path=customXml/itemProps1.xml><?xml version="1.0" encoding="utf-8"?>
<ds:datastoreItem xmlns:ds="http://schemas.openxmlformats.org/officeDocument/2006/customXml" ds:itemID="{2DF3C5DD-C833-4474-A8D6-B9AE1D1969DA}"/>
</file>

<file path=customXml/itemProps2.xml><?xml version="1.0" encoding="utf-8"?>
<ds:datastoreItem xmlns:ds="http://schemas.openxmlformats.org/officeDocument/2006/customXml" ds:itemID="{2F245990-F7D4-4981-8BF1-AD215AF2929A}"/>
</file>

<file path=customXml/itemProps3.xml><?xml version="1.0" encoding="utf-8"?>
<ds:datastoreItem xmlns:ds="http://schemas.openxmlformats.org/officeDocument/2006/customXml" ds:itemID="{BA6F4DD8-A283-4655-84D4-B13707C6CC9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2039</Words>
  <Application>Microsoft Office PowerPoint</Application>
  <PresentationFormat>On-screen Show (4:3)</PresentationFormat>
  <Paragraphs>539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Tahoma</vt:lpstr>
      <vt:lpstr>Calibri</vt:lpstr>
      <vt:lpstr>Arial</vt:lpstr>
      <vt:lpstr>Times New Roman</vt:lpstr>
      <vt:lpstr>Office Theme</vt:lpstr>
      <vt:lpstr>Office Theme</vt:lpstr>
      <vt:lpstr>2_Office Theme</vt:lpstr>
      <vt:lpstr>PowerPoint Presentation</vt:lpstr>
      <vt:lpstr>Artificial and Computational Intelligence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 – 1 Search in Treebanks</vt:lpstr>
      <vt:lpstr>Case Study – 1 Search in Treebanks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A* Search</vt:lpstr>
      <vt:lpstr>PowerPoint Presentation</vt:lpstr>
      <vt:lpstr>PowerPoint Presentation</vt:lpstr>
      <vt:lpstr>Iterative Deepening A*</vt:lpstr>
      <vt:lpstr>PowerPoint Presentation</vt:lpstr>
      <vt:lpstr>PowerPoint Presentation</vt:lpstr>
      <vt:lpstr>Recursive Best First Search A*</vt:lpstr>
      <vt:lpstr>Recursive Best First Search A*</vt:lpstr>
      <vt:lpstr>Recursive Best First Search A*</vt:lpstr>
      <vt:lpstr>Recursive Best First Search A*</vt:lpstr>
      <vt:lpstr>Case Study – Search in Network Routing</vt:lpstr>
      <vt:lpstr>Case Study – Search in Network Routing</vt:lpstr>
      <vt:lpstr>Case Study – Search in Network Routing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bits-14-14</dc:creator>
  <cp:lastModifiedBy>srinivasa chakravarthy</cp:lastModifiedBy>
  <cp:revision>1</cp:revision>
  <dcterms:modified xsi:type="dcterms:W3CDTF">2025-08-23T10:55:06Z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0x010100C2F12238A47FFD45821235F014964B92</vt:lpwstr>
  </property>
</Properties>
</file>