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3C9E-946D-416B-8B03-F02A530907DC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000-CDBE-40FA-82F6-5EBFF499B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3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3C9E-946D-416B-8B03-F02A530907DC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000-CDBE-40FA-82F6-5EBFF499B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2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3C9E-946D-416B-8B03-F02A530907DC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000-CDBE-40FA-82F6-5EBFF499B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13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3C9E-946D-416B-8B03-F02A530907DC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000-CDBE-40FA-82F6-5EBFF499B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3C9E-946D-416B-8B03-F02A530907DC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000-CDBE-40FA-82F6-5EBFF499B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1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3C9E-946D-416B-8B03-F02A530907DC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000-CDBE-40FA-82F6-5EBFF499B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37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3C9E-946D-416B-8B03-F02A530907DC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000-CDBE-40FA-82F6-5EBFF499B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31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3C9E-946D-416B-8B03-F02A530907DC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000-CDBE-40FA-82F6-5EBFF499B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32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3C9E-946D-416B-8B03-F02A530907DC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000-CDBE-40FA-82F6-5EBFF499B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3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3C9E-946D-416B-8B03-F02A530907DC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000-CDBE-40FA-82F6-5EBFF499B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13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3C9E-946D-416B-8B03-F02A530907DC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1000-CDBE-40FA-82F6-5EBFF499B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5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23C9E-946D-416B-8B03-F02A530907DC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1000-CDBE-40FA-82F6-5EBFF499B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Alliance_Labeling"/>
          <p:cNvSpPr txBox="1"/>
          <p:nvPr userDrawn="1"/>
        </p:nvSpPr>
        <p:spPr>
          <a:xfrm>
            <a:off x="9348414" y="6555209"/>
            <a:ext cx="2056186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 b="0" smtClean="0">
                <a:solidFill>
                  <a:srgbClr val="000000"/>
                </a:solidFill>
                <a:latin typeface="Verdana" panose="020B0604030504040204" pitchFamily="34" charset="0"/>
              </a:rPr>
              <a:t>Renault 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ルノー日産ラベル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を設定しました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39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Verdana</vt:lpstr>
      <vt:lpstr>Office テーマ</vt:lpstr>
      <vt:lpstr>ルノー日産ラベルCを設定しました</vt:lpstr>
    </vt:vector>
  </TitlesOfParts>
  <Company>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ルノー日産ラベルCを設定しました</dc:title>
  <dc:creator>TORII, SHUNTARO</dc:creator>
  <cp:keywords>RN;RN-C;Renault Nissan Confidential C</cp:keywords>
  <cp:lastModifiedBy>TORII, SHUNTARO</cp:lastModifiedBy>
  <cp:revision>1</cp:revision>
  <dcterms:created xsi:type="dcterms:W3CDTF">2017-10-23T06:30:42Z</dcterms:created>
  <dcterms:modified xsi:type="dcterms:W3CDTF">2017-10-23T06:31:12Z</dcterms:modified>
  <cp:category>RN-C</cp:category>
</cp:coreProperties>
</file>