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72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4" r:id="rId1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2549"/>
    <a:srgbClr val="FF856D"/>
    <a:srgbClr val="9EFF29"/>
    <a:srgbClr val="0000CC"/>
    <a:srgbClr val="003635"/>
    <a:srgbClr val="C80064"/>
    <a:srgbClr val="C33A1F"/>
    <a:srgbClr val="007033"/>
    <a:srgbClr val="D6370C"/>
    <a:srgbClr val="1D3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361" autoAdjust="0"/>
  </p:normalViewPr>
  <p:slideViewPr>
    <p:cSldViewPr snapToGrid="0">
      <p:cViewPr varScale="1">
        <p:scale>
          <a:sx n="86" d="100"/>
          <a:sy n="86" d="100"/>
        </p:scale>
        <p:origin x="1038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F89C215-6A98-4AAE-8E62-7C74E08FFEB6}" type="doc">
      <dgm:prSet loTypeId="urn:diagrams.loki3.com/VaryingWidthList" loCatId="list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IN"/>
        </a:p>
      </dgm:t>
    </dgm:pt>
    <dgm:pt modelId="{825ECD7B-2B75-4900-B575-3FB14D658F8B}">
      <dgm:prSet phldrT="[Text]" custT="1"/>
      <dgm:spPr/>
      <dgm:t>
        <a:bodyPr/>
        <a:lstStyle/>
        <a:p>
          <a:pPr marL="0"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 dirty="0"/>
            <a:t>Functions of arjun</a:t>
          </a:r>
        </a:p>
      </dgm:t>
    </dgm:pt>
    <dgm:pt modelId="{25A42DE4-B997-4FF8-AE76-3170B8AEB06B}" type="parTrans" cxnId="{48368977-BC6C-4CB6-82FF-244D17755CC3}">
      <dgm:prSet/>
      <dgm:spPr/>
      <dgm:t>
        <a:bodyPr/>
        <a:lstStyle/>
        <a:p>
          <a:endParaRPr lang="en-IN"/>
        </a:p>
      </dgm:t>
    </dgm:pt>
    <dgm:pt modelId="{BFC75EE4-E3A0-4CEA-8001-7BE4CB6A7695}" type="sibTrans" cxnId="{48368977-BC6C-4CB6-82FF-244D17755CC3}">
      <dgm:prSet/>
      <dgm:spPr/>
      <dgm:t>
        <a:bodyPr/>
        <a:lstStyle/>
        <a:p>
          <a:endParaRPr lang="en-IN"/>
        </a:p>
      </dgm:t>
    </dgm:pt>
    <dgm:pt modelId="{752EDC4B-F3FC-43A3-A870-C6D552CC701A}">
      <dgm:prSet phldrT="[Text]" custT="1"/>
      <dgm:spPr/>
      <dgm:t>
        <a:bodyPr/>
        <a:lstStyle/>
        <a:p>
          <a:pPr marL="171450" lvl="1" indent="0" algn="ctr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</a:pPr>
          <a:r>
            <a:rPr lang="en-IN" sz="1600" kern="1200" dirty="0" err="1"/>
            <a:t>face_rcon</a:t>
          </a:r>
          <a:r>
            <a:rPr lang="en-IN" sz="1600" kern="1200" dirty="0"/>
            <a:t>()</a:t>
          </a:r>
        </a:p>
      </dgm:t>
    </dgm:pt>
    <dgm:pt modelId="{A48DE6E3-5C43-46BA-AC08-56F2A2FE1EDE}" type="parTrans" cxnId="{C90653F4-BD54-41FA-BB71-C4B121B6ABBB}">
      <dgm:prSet/>
      <dgm:spPr/>
      <dgm:t>
        <a:bodyPr/>
        <a:lstStyle/>
        <a:p>
          <a:endParaRPr lang="en-IN"/>
        </a:p>
      </dgm:t>
    </dgm:pt>
    <dgm:pt modelId="{2CF8A83A-FA7D-487D-A053-31E47E79D6EC}" type="sibTrans" cxnId="{C90653F4-BD54-41FA-BB71-C4B121B6ABBB}">
      <dgm:prSet/>
      <dgm:spPr/>
      <dgm:t>
        <a:bodyPr/>
        <a:lstStyle/>
        <a:p>
          <a:endParaRPr lang="en-IN"/>
        </a:p>
      </dgm:t>
    </dgm:pt>
    <dgm:pt modelId="{32F39524-B478-4C6A-A351-8A8F12B7DA9A}">
      <dgm:prSet phldrT="[Text]" custT="1"/>
      <dgm:spPr/>
      <dgm:t>
        <a:bodyPr/>
        <a:lstStyle/>
        <a:p>
          <a:pPr marL="171450" lvl="1" indent="0" algn="ctr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</a:pPr>
          <a:r>
            <a:rPr lang="en-IN" sz="1600" kern="1200" dirty="0"/>
            <a:t>countdown()</a:t>
          </a:r>
        </a:p>
      </dgm:t>
    </dgm:pt>
    <dgm:pt modelId="{0FC2BA07-9B3E-4A12-BA9C-0C6F5484BDFF}" type="parTrans" cxnId="{73BD3428-6677-49AA-A37F-1BCD09613472}">
      <dgm:prSet/>
      <dgm:spPr/>
      <dgm:t>
        <a:bodyPr/>
        <a:lstStyle/>
        <a:p>
          <a:endParaRPr lang="en-IN"/>
        </a:p>
      </dgm:t>
    </dgm:pt>
    <dgm:pt modelId="{A7792145-B2B2-469C-85BC-7A8B9B3AC8FA}" type="sibTrans" cxnId="{73BD3428-6677-49AA-A37F-1BCD09613472}">
      <dgm:prSet/>
      <dgm:spPr/>
      <dgm:t>
        <a:bodyPr/>
        <a:lstStyle/>
        <a:p>
          <a:endParaRPr lang="en-IN"/>
        </a:p>
      </dgm:t>
    </dgm:pt>
    <dgm:pt modelId="{8467CC32-41F2-49C1-A871-458D502FE9ED}">
      <dgm:prSet phldrT="[Text]" custT="1"/>
      <dgm:spPr/>
      <dgm:t>
        <a:bodyPr/>
        <a:lstStyle/>
        <a:p>
          <a:pPr marL="171450" lvl="1" indent="-171450" algn="ctr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>
              <a:latin typeface="Calibri"/>
              <a:ea typeface="+mn-ea"/>
              <a:cs typeface="+mn-cs"/>
            </a:rPr>
            <a:t>Speak()</a:t>
          </a:r>
        </a:p>
      </dgm:t>
    </dgm:pt>
    <dgm:pt modelId="{D607F16C-6D52-49F5-8D91-217D90667EB4}" type="parTrans" cxnId="{E34A4092-C048-48B9-B140-880E14A6477D}">
      <dgm:prSet/>
      <dgm:spPr/>
      <dgm:t>
        <a:bodyPr/>
        <a:lstStyle/>
        <a:p>
          <a:endParaRPr lang="en-IN"/>
        </a:p>
      </dgm:t>
    </dgm:pt>
    <dgm:pt modelId="{519EC64F-6347-4D77-8036-333703BC2512}" type="sibTrans" cxnId="{E34A4092-C048-48B9-B140-880E14A6477D}">
      <dgm:prSet/>
      <dgm:spPr/>
      <dgm:t>
        <a:bodyPr/>
        <a:lstStyle/>
        <a:p>
          <a:endParaRPr lang="en-IN"/>
        </a:p>
      </dgm:t>
    </dgm:pt>
    <dgm:pt modelId="{C001C730-655B-4032-A8EA-14B3FA2A06A2}">
      <dgm:prSet phldrT="[Text]" custT="1"/>
      <dgm:spPr/>
      <dgm:t>
        <a:bodyPr/>
        <a:lstStyle/>
        <a:p>
          <a:pPr marL="171450" lvl="1" indent="-171450" algn="ctr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 err="1">
              <a:latin typeface="Calibri"/>
              <a:ea typeface="+mn-ea"/>
              <a:cs typeface="+mn-cs"/>
            </a:rPr>
            <a:t>takeCommand</a:t>
          </a:r>
          <a:r>
            <a:rPr lang="en-IN" sz="1600" kern="1200" dirty="0">
              <a:latin typeface="Calibri"/>
              <a:ea typeface="+mn-ea"/>
              <a:cs typeface="+mn-cs"/>
            </a:rPr>
            <a:t>()</a:t>
          </a:r>
        </a:p>
      </dgm:t>
    </dgm:pt>
    <dgm:pt modelId="{9DC33F49-A3FF-408B-9B8C-4C381FF7C1E9}" type="parTrans" cxnId="{D5D33663-FAF3-4EBC-BD33-1562329D66D9}">
      <dgm:prSet/>
      <dgm:spPr/>
      <dgm:t>
        <a:bodyPr/>
        <a:lstStyle/>
        <a:p>
          <a:endParaRPr lang="en-IN"/>
        </a:p>
      </dgm:t>
    </dgm:pt>
    <dgm:pt modelId="{D95EBE2F-C134-4B80-9C48-E54DEE033566}" type="sibTrans" cxnId="{D5D33663-FAF3-4EBC-BD33-1562329D66D9}">
      <dgm:prSet/>
      <dgm:spPr/>
      <dgm:t>
        <a:bodyPr/>
        <a:lstStyle/>
        <a:p>
          <a:endParaRPr lang="en-IN"/>
        </a:p>
      </dgm:t>
    </dgm:pt>
    <dgm:pt modelId="{3917F365-97B7-4707-9332-DF739DE24757}">
      <dgm:prSet phldrT="[Text]" custT="1"/>
      <dgm:spPr/>
      <dgm:t>
        <a:bodyPr/>
        <a:lstStyle/>
        <a:p>
          <a:pPr marL="171450" lvl="1" indent="-171450" algn="ctr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>
              <a:latin typeface="Calibri"/>
              <a:ea typeface="+mn-ea"/>
              <a:cs typeface="+mn-cs"/>
            </a:rPr>
            <a:t>Wish()</a:t>
          </a:r>
        </a:p>
      </dgm:t>
    </dgm:pt>
    <dgm:pt modelId="{2DDC0BF2-0E75-4C90-A1D9-16332C3A5EC3}" type="parTrans" cxnId="{5EFE18F0-230C-484A-B86F-5410407DBCD5}">
      <dgm:prSet/>
      <dgm:spPr/>
      <dgm:t>
        <a:bodyPr/>
        <a:lstStyle/>
        <a:p>
          <a:endParaRPr lang="en-IN"/>
        </a:p>
      </dgm:t>
    </dgm:pt>
    <dgm:pt modelId="{3C6D2752-47B6-4D9E-A391-242EE6779285}" type="sibTrans" cxnId="{5EFE18F0-230C-484A-B86F-5410407DBCD5}">
      <dgm:prSet/>
      <dgm:spPr/>
      <dgm:t>
        <a:bodyPr/>
        <a:lstStyle/>
        <a:p>
          <a:endParaRPr lang="en-IN"/>
        </a:p>
      </dgm:t>
    </dgm:pt>
    <dgm:pt modelId="{AA18115D-7220-4664-B39A-3077B77FF89D}">
      <dgm:prSet phldrT="[Text]" custT="1"/>
      <dgm:spPr/>
      <dgm:t>
        <a:bodyPr/>
        <a:lstStyle/>
        <a:p>
          <a:pPr marL="171450" lvl="1" indent="-171450" algn="ctr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 err="1">
              <a:latin typeface="Calibri"/>
              <a:ea typeface="+mn-ea"/>
              <a:cs typeface="+mn-cs"/>
            </a:rPr>
            <a:t>sendEmail</a:t>
          </a:r>
          <a:r>
            <a:rPr lang="en-IN" sz="1600" kern="1200" dirty="0">
              <a:latin typeface="Calibri"/>
              <a:ea typeface="+mn-ea"/>
              <a:cs typeface="+mn-cs"/>
            </a:rPr>
            <a:t>()</a:t>
          </a:r>
        </a:p>
      </dgm:t>
    </dgm:pt>
    <dgm:pt modelId="{4D9820D7-6E53-40A4-A947-63F40E3D5C05}" type="parTrans" cxnId="{B5BC9030-5E76-4B76-9C6F-27EBF59BEEC3}">
      <dgm:prSet/>
      <dgm:spPr/>
      <dgm:t>
        <a:bodyPr/>
        <a:lstStyle/>
        <a:p>
          <a:endParaRPr lang="en-IN"/>
        </a:p>
      </dgm:t>
    </dgm:pt>
    <dgm:pt modelId="{0752ECEC-A031-454D-8EDF-CD8DA54F51C9}" type="sibTrans" cxnId="{B5BC9030-5E76-4B76-9C6F-27EBF59BEEC3}">
      <dgm:prSet/>
      <dgm:spPr/>
      <dgm:t>
        <a:bodyPr/>
        <a:lstStyle/>
        <a:p>
          <a:endParaRPr lang="en-IN"/>
        </a:p>
      </dgm:t>
    </dgm:pt>
    <dgm:pt modelId="{424192E4-6CEC-4DA1-8208-2F501CA593EC}">
      <dgm:prSet phldrT="[Text]" custT="1"/>
      <dgm:spPr/>
      <dgm:t>
        <a:bodyPr/>
        <a:lstStyle/>
        <a:p>
          <a:pPr marL="171450" lvl="1" indent="-171450" algn="ctr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>
              <a:latin typeface="Calibri"/>
              <a:ea typeface="+mn-ea"/>
              <a:cs typeface="+mn-cs"/>
            </a:rPr>
            <a:t>joke()</a:t>
          </a:r>
        </a:p>
      </dgm:t>
    </dgm:pt>
    <dgm:pt modelId="{88DDE5D3-5D33-46C9-9F72-B57F02B4289D}" type="parTrans" cxnId="{BFB13B31-57F1-4C5A-961E-9BCAC22014ED}">
      <dgm:prSet/>
      <dgm:spPr/>
      <dgm:t>
        <a:bodyPr/>
        <a:lstStyle/>
        <a:p>
          <a:endParaRPr lang="en-IN"/>
        </a:p>
      </dgm:t>
    </dgm:pt>
    <dgm:pt modelId="{7E926A31-4D93-48D2-9928-0FA0249FD9B8}" type="sibTrans" cxnId="{BFB13B31-57F1-4C5A-961E-9BCAC22014ED}">
      <dgm:prSet/>
      <dgm:spPr/>
      <dgm:t>
        <a:bodyPr/>
        <a:lstStyle/>
        <a:p>
          <a:endParaRPr lang="en-IN"/>
        </a:p>
      </dgm:t>
    </dgm:pt>
    <dgm:pt modelId="{DDA55C96-9485-48C4-9E03-1C8954EEC39B}">
      <dgm:prSet phldrT="[Text]" custT="1"/>
      <dgm:spPr/>
      <dgm:t>
        <a:bodyPr/>
        <a:lstStyle/>
        <a:p>
          <a:pPr marL="171450" lvl="1" indent="-171450" algn="ctr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 err="1">
              <a:latin typeface="Calibri"/>
              <a:ea typeface="+mn-ea"/>
              <a:cs typeface="+mn-cs"/>
            </a:rPr>
            <a:t>haccker_mode</a:t>
          </a:r>
          <a:r>
            <a:rPr lang="en-IN" sz="1600" kern="1200" dirty="0">
              <a:latin typeface="Calibri"/>
              <a:ea typeface="+mn-ea"/>
              <a:cs typeface="+mn-cs"/>
            </a:rPr>
            <a:t>()</a:t>
          </a:r>
        </a:p>
      </dgm:t>
    </dgm:pt>
    <dgm:pt modelId="{E9081E44-29F6-45F6-8E3D-98D46A9F5E02}" type="parTrans" cxnId="{C08CFE01-E9D6-457C-AF25-AC42D15EBF02}">
      <dgm:prSet/>
      <dgm:spPr/>
      <dgm:t>
        <a:bodyPr/>
        <a:lstStyle/>
        <a:p>
          <a:endParaRPr lang="en-IN"/>
        </a:p>
      </dgm:t>
    </dgm:pt>
    <dgm:pt modelId="{57CB8A19-8F23-40D8-A5CF-9C78D63E9630}" type="sibTrans" cxnId="{C08CFE01-E9D6-457C-AF25-AC42D15EBF02}">
      <dgm:prSet/>
      <dgm:spPr/>
      <dgm:t>
        <a:bodyPr/>
        <a:lstStyle/>
        <a:p>
          <a:endParaRPr lang="en-IN"/>
        </a:p>
      </dgm:t>
    </dgm:pt>
    <dgm:pt modelId="{E9661F3D-66D8-478E-B624-154D6D157DE7}">
      <dgm:prSet phldrT="[Text]" custT="1"/>
      <dgm:spPr/>
      <dgm:t>
        <a:bodyPr/>
        <a:lstStyle/>
        <a:p>
          <a:pPr marL="171450" lvl="1" indent="-171450" algn="ctr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>
              <a:latin typeface="Calibri"/>
              <a:ea typeface="+mn-ea"/>
              <a:cs typeface="+mn-cs"/>
            </a:rPr>
            <a:t>trans()</a:t>
          </a:r>
        </a:p>
      </dgm:t>
    </dgm:pt>
    <dgm:pt modelId="{3375CF84-FD3C-4A6E-B470-A0FAF169D44E}" type="parTrans" cxnId="{532A94A2-AF3B-4E3B-B661-F794C9A883F3}">
      <dgm:prSet/>
      <dgm:spPr/>
      <dgm:t>
        <a:bodyPr/>
        <a:lstStyle/>
        <a:p>
          <a:endParaRPr lang="en-IN"/>
        </a:p>
      </dgm:t>
    </dgm:pt>
    <dgm:pt modelId="{7DD12957-B183-44AE-8E65-30C7D0DFED4C}" type="sibTrans" cxnId="{532A94A2-AF3B-4E3B-B661-F794C9A883F3}">
      <dgm:prSet/>
      <dgm:spPr/>
      <dgm:t>
        <a:bodyPr/>
        <a:lstStyle/>
        <a:p>
          <a:endParaRPr lang="en-IN"/>
        </a:p>
      </dgm:t>
    </dgm:pt>
    <dgm:pt modelId="{A47FF609-A096-43EE-9F5E-760143945F16}">
      <dgm:prSet custT="1"/>
      <dgm:spPr/>
      <dgm:t>
        <a:bodyPr/>
        <a:lstStyle/>
        <a:p>
          <a:pPr marL="171450" lvl="1" indent="0" algn="ctr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</a:pPr>
          <a:r>
            <a:rPr lang="en-IN" sz="1600" kern="1200" dirty="0"/>
            <a:t>music()</a:t>
          </a:r>
        </a:p>
      </dgm:t>
    </dgm:pt>
    <dgm:pt modelId="{31E2CA71-5146-42AA-9852-A502463EC0F6}" type="parTrans" cxnId="{8E7D6CD3-7DED-45B2-8D68-D7D2F3ACB5F7}">
      <dgm:prSet/>
      <dgm:spPr/>
      <dgm:t>
        <a:bodyPr/>
        <a:lstStyle/>
        <a:p>
          <a:endParaRPr lang="en-IN"/>
        </a:p>
      </dgm:t>
    </dgm:pt>
    <dgm:pt modelId="{9DD88BBF-F83C-4CB9-9A8E-CAB94AD01F5F}" type="sibTrans" cxnId="{8E7D6CD3-7DED-45B2-8D68-D7D2F3ACB5F7}">
      <dgm:prSet/>
      <dgm:spPr/>
      <dgm:t>
        <a:bodyPr/>
        <a:lstStyle/>
        <a:p>
          <a:endParaRPr lang="en-IN"/>
        </a:p>
      </dgm:t>
    </dgm:pt>
    <dgm:pt modelId="{65E7ED1C-6F9C-45B1-A5C0-AE0DE8E06685}">
      <dgm:prSet custT="1"/>
      <dgm:spPr/>
      <dgm:t>
        <a:bodyPr/>
        <a:lstStyle/>
        <a:p>
          <a:pPr marL="171450" lvl="1" indent="0" algn="ctr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</a:pPr>
          <a:r>
            <a:rPr lang="en-IN" sz="1600" kern="1200" dirty="0"/>
            <a:t>the_Time()</a:t>
          </a:r>
        </a:p>
      </dgm:t>
    </dgm:pt>
    <dgm:pt modelId="{4F9EBA3C-C0C8-4F6E-82CA-966A18575026}" type="parTrans" cxnId="{9DB80ACF-BFB6-4AE5-916B-0632BAD81F4E}">
      <dgm:prSet/>
      <dgm:spPr/>
      <dgm:t>
        <a:bodyPr/>
        <a:lstStyle/>
        <a:p>
          <a:endParaRPr lang="en-IN"/>
        </a:p>
      </dgm:t>
    </dgm:pt>
    <dgm:pt modelId="{C66157D5-F40C-419C-890B-9F4218F3D399}" type="sibTrans" cxnId="{9DB80ACF-BFB6-4AE5-916B-0632BAD81F4E}">
      <dgm:prSet/>
      <dgm:spPr/>
      <dgm:t>
        <a:bodyPr/>
        <a:lstStyle/>
        <a:p>
          <a:endParaRPr lang="en-IN"/>
        </a:p>
      </dgm:t>
    </dgm:pt>
    <dgm:pt modelId="{AEBED075-929D-4E30-B396-192CEC79F13A}">
      <dgm:prSet phldrT="[Text]" custT="1"/>
      <dgm:spPr/>
      <dgm:t>
        <a:bodyPr/>
        <a:lstStyle/>
        <a:p>
          <a:pPr marL="171450" lvl="1" indent="-171450" algn="ctr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 err="1">
              <a:latin typeface="Calibri"/>
              <a:ea typeface="+mn-ea"/>
              <a:cs typeface="+mn-cs"/>
            </a:rPr>
            <a:t>Gme</a:t>
          </a:r>
          <a:r>
            <a:rPr lang="en-IN" sz="1600" kern="1200" dirty="0">
              <a:latin typeface="Calibri"/>
              <a:ea typeface="+mn-ea"/>
              <a:cs typeface="+mn-cs"/>
            </a:rPr>
            <a:t>()</a:t>
          </a:r>
        </a:p>
      </dgm:t>
    </dgm:pt>
    <dgm:pt modelId="{608D867E-7213-4677-A3E7-7D9A36D0F5DA}" type="parTrans" cxnId="{C820A5E1-8C2B-4E8F-B878-8DDE1DEB3C02}">
      <dgm:prSet/>
      <dgm:spPr/>
      <dgm:t>
        <a:bodyPr/>
        <a:lstStyle/>
        <a:p>
          <a:endParaRPr lang="en-IN"/>
        </a:p>
      </dgm:t>
    </dgm:pt>
    <dgm:pt modelId="{FE9CBD3C-121F-4771-A588-CB4A70109A11}" type="sibTrans" cxnId="{C820A5E1-8C2B-4E8F-B878-8DDE1DEB3C02}">
      <dgm:prSet/>
      <dgm:spPr/>
      <dgm:t>
        <a:bodyPr/>
        <a:lstStyle/>
        <a:p>
          <a:endParaRPr lang="en-IN"/>
        </a:p>
      </dgm:t>
    </dgm:pt>
    <dgm:pt modelId="{B4E086A3-05E9-436F-8475-52BD4A2986C6}">
      <dgm:prSet custT="1"/>
      <dgm:spPr/>
      <dgm:t>
        <a:bodyPr/>
        <a:lstStyle/>
        <a:p>
          <a:pPr marL="171450" lvl="1" indent="0" algn="ctr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</a:pPr>
          <a:r>
            <a:rPr lang="en-IN" sz="1600" kern="1200" dirty="0"/>
            <a:t>Other auxiliary functions</a:t>
          </a:r>
        </a:p>
      </dgm:t>
    </dgm:pt>
    <dgm:pt modelId="{BAB26BA0-B07B-4A56-9A79-293D46F3FF9E}" type="parTrans" cxnId="{B339F64D-DC8F-4B12-A585-DFFAB6A60E22}">
      <dgm:prSet/>
      <dgm:spPr/>
      <dgm:t>
        <a:bodyPr/>
        <a:lstStyle/>
        <a:p>
          <a:endParaRPr lang="en-IN"/>
        </a:p>
      </dgm:t>
    </dgm:pt>
    <dgm:pt modelId="{8892DFA9-1AC3-4D6F-A04E-E5CD7FDB9B7B}" type="sibTrans" cxnId="{B339F64D-DC8F-4B12-A585-DFFAB6A60E22}">
      <dgm:prSet/>
      <dgm:spPr/>
      <dgm:t>
        <a:bodyPr/>
        <a:lstStyle/>
        <a:p>
          <a:endParaRPr lang="en-IN"/>
        </a:p>
      </dgm:t>
    </dgm:pt>
    <dgm:pt modelId="{F73808B3-C1F6-46BC-86AB-225A8D0F04F2}" type="pres">
      <dgm:prSet presAssocID="{8F89C215-6A98-4AAE-8E62-7C74E08FFEB6}" presName="Name0" presStyleCnt="0">
        <dgm:presLayoutVars>
          <dgm:resizeHandles/>
        </dgm:presLayoutVars>
      </dgm:prSet>
      <dgm:spPr/>
    </dgm:pt>
    <dgm:pt modelId="{BD53CD7D-6056-4855-B081-EA515B0F5B7F}" type="pres">
      <dgm:prSet presAssocID="{825ECD7B-2B75-4900-B575-3FB14D658F8B}" presName="text" presStyleLbl="node1" presStyleIdx="0" presStyleCnt="1" custScaleX="307763" custScaleY="100392" custLinFactNeighborX="8669" custLinFactNeighborY="-55">
        <dgm:presLayoutVars>
          <dgm:bulletEnabled val="1"/>
        </dgm:presLayoutVars>
      </dgm:prSet>
      <dgm:spPr/>
    </dgm:pt>
  </dgm:ptLst>
  <dgm:cxnLst>
    <dgm:cxn modelId="{C08CFE01-E9D6-457C-AF25-AC42D15EBF02}" srcId="{825ECD7B-2B75-4900-B575-3FB14D658F8B}" destId="{DDA55C96-9485-48C4-9E03-1C8954EEC39B}" srcOrd="6" destOrd="0" parTransId="{E9081E44-29F6-45F6-8E3D-98D46A9F5E02}" sibTransId="{57CB8A19-8F23-40D8-A5CF-9C78D63E9630}"/>
    <dgm:cxn modelId="{73BD3428-6677-49AA-A37F-1BCD09613472}" srcId="{825ECD7B-2B75-4900-B575-3FB14D658F8B}" destId="{32F39524-B478-4C6A-A351-8A8F12B7DA9A}" srcOrd="9" destOrd="0" parTransId="{0FC2BA07-9B3E-4A12-BA9C-0C6F5484BDFF}" sibTransId="{A7792145-B2B2-469C-85BC-7A8B9B3AC8FA}"/>
    <dgm:cxn modelId="{B5BC9030-5E76-4B76-9C6F-27EBF59BEEC3}" srcId="{825ECD7B-2B75-4900-B575-3FB14D658F8B}" destId="{AA18115D-7220-4664-B39A-3077B77FF89D}" srcOrd="3" destOrd="0" parTransId="{4D9820D7-6E53-40A4-A947-63F40E3D5C05}" sibTransId="{0752ECEC-A031-454D-8EDF-CD8DA54F51C9}"/>
    <dgm:cxn modelId="{BFB13B31-57F1-4C5A-961E-9BCAC22014ED}" srcId="{825ECD7B-2B75-4900-B575-3FB14D658F8B}" destId="{424192E4-6CEC-4DA1-8208-2F501CA593EC}" srcOrd="4" destOrd="0" parTransId="{88DDE5D3-5D33-46C9-9F72-B57F02B4289D}" sibTransId="{7E926A31-4D93-48D2-9928-0FA0249FD9B8}"/>
    <dgm:cxn modelId="{C2625A34-2A47-4D7C-AA96-36CFD73B5D59}" type="presOf" srcId="{825ECD7B-2B75-4900-B575-3FB14D658F8B}" destId="{BD53CD7D-6056-4855-B081-EA515B0F5B7F}" srcOrd="0" destOrd="0" presId="urn:diagrams.loki3.com/VaryingWidthList"/>
    <dgm:cxn modelId="{B0A6AC39-78E4-472B-9772-FFC1E3EAD50B}" type="presOf" srcId="{A47FF609-A096-43EE-9F5E-760143945F16}" destId="{BD53CD7D-6056-4855-B081-EA515B0F5B7F}" srcOrd="0" destOrd="11" presId="urn:diagrams.loki3.com/VaryingWidthList"/>
    <dgm:cxn modelId="{1720DA3B-3668-4392-B5CC-7DC74F83460D}" type="presOf" srcId="{C001C730-655B-4032-A8EA-14B3FA2A06A2}" destId="{BD53CD7D-6056-4855-B081-EA515B0F5B7F}" srcOrd="0" destOrd="2" presId="urn:diagrams.loki3.com/VaryingWidthList"/>
    <dgm:cxn modelId="{2F34845B-6E1F-409E-9A63-9BA1982CC2A7}" type="presOf" srcId="{E9661F3D-66D8-478E-B624-154D6D157DE7}" destId="{BD53CD7D-6056-4855-B081-EA515B0F5B7F}" srcOrd="0" destOrd="8" presId="urn:diagrams.loki3.com/VaryingWidthList"/>
    <dgm:cxn modelId="{D5D33663-FAF3-4EBC-BD33-1562329D66D9}" srcId="{825ECD7B-2B75-4900-B575-3FB14D658F8B}" destId="{C001C730-655B-4032-A8EA-14B3FA2A06A2}" srcOrd="1" destOrd="0" parTransId="{9DC33F49-A3FF-408B-9B8C-4C381FF7C1E9}" sibTransId="{D95EBE2F-C134-4B80-9C48-E54DEE033566}"/>
    <dgm:cxn modelId="{8D587A46-054C-49EF-BA71-473B6733BCBF}" type="presOf" srcId="{8F89C215-6A98-4AAE-8E62-7C74E08FFEB6}" destId="{F73808B3-C1F6-46BC-86AB-225A8D0F04F2}" srcOrd="0" destOrd="0" presId="urn:diagrams.loki3.com/VaryingWidthList"/>
    <dgm:cxn modelId="{E248E867-D224-4292-85FC-B0816CA7DDB6}" type="presOf" srcId="{752EDC4B-F3FC-43A3-A870-C6D552CC701A}" destId="{BD53CD7D-6056-4855-B081-EA515B0F5B7F}" srcOrd="0" destOrd="9" presId="urn:diagrams.loki3.com/VaryingWidthList"/>
    <dgm:cxn modelId="{B339F64D-DC8F-4B12-A585-DFFAB6A60E22}" srcId="{825ECD7B-2B75-4900-B575-3FB14D658F8B}" destId="{B4E086A3-05E9-436F-8475-52BD4A2986C6}" srcOrd="12" destOrd="0" parTransId="{BAB26BA0-B07B-4A56-9A79-293D46F3FF9E}" sibTransId="{8892DFA9-1AC3-4D6F-A04E-E5CD7FDB9B7B}"/>
    <dgm:cxn modelId="{CDABB274-1820-4388-8ABC-AA285866AB4C}" type="presOf" srcId="{65E7ED1C-6F9C-45B1-A5C0-AE0DE8E06685}" destId="{BD53CD7D-6056-4855-B081-EA515B0F5B7F}" srcOrd="0" destOrd="12" presId="urn:diagrams.loki3.com/VaryingWidthList"/>
    <dgm:cxn modelId="{48368977-BC6C-4CB6-82FF-244D17755CC3}" srcId="{8F89C215-6A98-4AAE-8E62-7C74E08FFEB6}" destId="{825ECD7B-2B75-4900-B575-3FB14D658F8B}" srcOrd="0" destOrd="0" parTransId="{25A42DE4-B997-4FF8-AE76-3170B8AEB06B}" sibTransId="{BFC75EE4-E3A0-4CEA-8001-7BE4CB6A7695}"/>
    <dgm:cxn modelId="{7CCD167D-EFAE-4D08-847A-03F618849255}" type="presOf" srcId="{DDA55C96-9485-48C4-9E03-1C8954EEC39B}" destId="{BD53CD7D-6056-4855-B081-EA515B0F5B7F}" srcOrd="0" destOrd="7" presId="urn:diagrams.loki3.com/VaryingWidthList"/>
    <dgm:cxn modelId="{E34A4092-C048-48B9-B140-880E14A6477D}" srcId="{825ECD7B-2B75-4900-B575-3FB14D658F8B}" destId="{8467CC32-41F2-49C1-A871-458D502FE9ED}" srcOrd="0" destOrd="0" parTransId="{D607F16C-6D52-49F5-8D91-217D90667EB4}" sibTransId="{519EC64F-6347-4D77-8036-333703BC2512}"/>
    <dgm:cxn modelId="{D6569C97-9FEC-468C-A758-8DCBC884BDE4}" type="presOf" srcId="{B4E086A3-05E9-436F-8475-52BD4A2986C6}" destId="{BD53CD7D-6056-4855-B081-EA515B0F5B7F}" srcOrd="0" destOrd="13" presId="urn:diagrams.loki3.com/VaryingWidthList"/>
    <dgm:cxn modelId="{AA68E498-1764-476A-A4B3-728A0F5F4F96}" type="presOf" srcId="{424192E4-6CEC-4DA1-8208-2F501CA593EC}" destId="{BD53CD7D-6056-4855-B081-EA515B0F5B7F}" srcOrd="0" destOrd="5" presId="urn:diagrams.loki3.com/VaryingWidthList"/>
    <dgm:cxn modelId="{0E4C9299-C355-4D4F-BD76-350B46936DBF}" type="presOf" srcId="{AA18115D-7220-4664-B39A-3077B77FF89D}" destId="{BD53CD7D-6056-4855-B081-EA515B0F5B7F}" srcOrd="0" destOrd="4" presId="urn:diagrams.loki3.com/VaryingWidthList"/>
    <dgm:cxn modelId="{532A94A2-AF3B-4E3B-B661-F794C9A883F3}" srcId="{825ECD7B-2B75-4900-B575-3FB14D658F8B}" destId="{E9661F3D-66D8-478E-B624-154D6D157DE7}" srcOrd="7" destOrd="0" parTransId="{3375CF84-FD3C-4A6E-B470-A0FAF169D44E}" sibTransId="{7DD12957-B183-44AE-8E65-30C7D0DFED4C}"/>
    <dgm:cxn modelId="{4AE78AB1-2B86-4482-9123-452789C2FF25}" type="presOf" srcId="{AEBED075-929D-4E30-B396-192CEC79F13A}" destId="{BD53CD7D-6056-4855-B081-EA515B0F5B7F}" srcOrd="0" destOrd="6" presId="urn:diagrams.loki3.com/VaryingWidthList"/>
    <dgm:cxn modelId="{AA73B8B4-2126-448A-88C8-5C0B6ED9ABBA}" type="presOf" srcId="{3917F365-97B7-4707-9332-DF739DE24757}" destId="{BD53CD7D-6056-4855-B081-EA515B0F5B7F}" srcOrd="0" destOrd="3" presId="urn:diagrams.loki3.com/VaryingWidthList"/>
    <dgm:cxn modelId="{9DB80ACF-BFB6-4AE5-916B-0632BAD81F4E}" srcId="{825ECD7B-2B75-4900-B575-3FB14D658F8B}" destId="{65E7ED1C-6F9C-45B1-A5C0-AE0DE8E06685}" srcOrd="11" destOrd="0" parTransId="{4F9EBA3C-C0C8-4F6E-82CA-966A18575026}" sibTransId="{C66157D5-F40C-419C-890B-9F4218F3D399}"/>
    <dgm:cxn modelId="{8E7D6CD3-7DED-45B2-8D68-D7D2F3ACB5F7}" srcId="{825ECD7B-2B75-4900-B575-3FB14D658F8B}" destId="{A47FF609-A096-43EE-9F5E-760143945F16}" srcOrd="10" destOrd="0" parTransId="{31E2CA71-5146-42AA-9852-A502463EC0F6}" sibTransId="{9DD88BBF-F83C-4CB9-9A8E-CAB94AD01F5F}"/>
    <dgm:cxn modelId="{C820A5E1-8C2B-4E8F-B878-8DDE1DEB3C02}" srcId="{825ECD7B-2B75-4900-B575-3FB14D658F8B}" destId="{AEBED075-929D-4E30-B396-192CEC79F13A}" srcOrd="5" destOrd="0" parTransId="{608D867E-7213-4677-A3E7-7D9A36D0F5DA}" sibTransId="{FE9CBD3C-121F-4771-A588-CB4A70109A11}"/>
    <dgm:cxn modelId="{1713F4ED-4215-4814-A23C-806C95CC985C}" type="presOf" srcId="{8467CC32-41F2-49C1-A871-458D502FE9ED}" destId="{BD53CD7D-6056-4855-B081-EA515B0F5B7F}" srcOrd="0" destOrd="1" presId="urn:diagrams.loki3.com/VaryingWidthList"/>
    <dgm:cxn modelId="{5EFE18F0-230C-484A-B86F-5410407DBCD5}" srcId="{825ECD7B-2B75-4900-B575-3FB14D658F8B}" destId="{3917F365-97B7-4707-9332-DF739DE24757}" srcOrd="2" destOrd="0" parTransId="{2DDC0BF2-0E75-4C90-A1D9-16332C3A5EC3}" sibTransId="{3C6D2752-47B6-4D9E-A391-242EE6779285}"/>
    <dgm:cxn modelId="{C90653F4-BD54-41FA-BB71-C4B121B6ABBB}" srcId="{825ECD7B-2B75-4900-B575-3FB14D658F8B}" destId="{752EDC4B-F3FC-43A3-A870-C6D552CC701A}" srcOrd="8" destOrd="0" parTransId="{A48DE6E3-5C43-46BA-AC08-56F2A2FE1EDE}" sibTransId="{2CF8A83A-FA7D-487D-A053-31E47E79D6EC}"/>
    <dgm:cxn modelId="{CCBE5CF5-18BC-4AE8-A669-E5595DADAC09}" type="presOf" srcId="{32F39524-B478-4C6A-A351-8A8F12B7DA9A}" destId="{BD53CD7D-6056-4855-B081-EA515B0F5B7F}" srcOrd="0" destOrd="10" presId="urn:diagrams.loki3.com/VaryingWidthList"/>
    <dgm:cxn modelId="{A6E47C2D-05F7-4F55-80C9-11CFC0041115}" type="presParOf" srcId="{F73808B3-C1F6-46BC-86AB-225A8D0F04F2}" destId="{BD53CD7D-6056-4855-B081-EA515B0F5B7F}" srcOrd="0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53CD7D-6056-4855-B081-EA515B0F5B7F}">
      <dsp:nvSpPr>
        <dsp:cNvPr id="0" name=""/>
        <dsp:cNvSpPr/>
      </dsp:nvSpPr>
      <dsp:spPr>
        <a:xfrm>
          <a:off x="0" y="0"/>
          <a:ext cx="4683513" cy="407790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280" tIns="81280" rIns="81280" bIns="81280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 dirty="0"/>
            <a:t>Functions of arjun</a:t>
          </a:r>
        </a:p>
        <a:p>
          <a:pPr marL="171450" lvl="1" indent="-171450" algn="ctr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>
              <a:latin typeface="Calibri"/>
              <a:ea typeface="+mn-ea"/>
              <a:cs typeface="+mn-cs"/>
            </a:rPr>
            <a:t>Speak()</a:t>
          </a:r>
        </a:p>
        <a:p>
          <a:pPr marL="171450" lvl="1" indent="-171450" algn="ctr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 err="1">
              <a:latin typeface="Calibri"/>
              <a:ea typeface="+mn-ea"/>
              <a:cs typeface="+mn-cs"/>
            </a:rPr>
            <a:t>takeCommand</a:t>
          </a:r>
          <a:r>
            <a:rPr lang="en-IN" sz="1600" kern="1200" dirty="0">
              <a:latin typeface="Calibri"/>
              <a:ea typeface="+mn-ea"/>
              <a:cs typeface="+mn-cs"/>
            </a:rPr>
            <a:t>()</a:t>
          </a:r>
        </a:p>
        <a:p>
          <a:pPr marL="171450" lvl="1" indent="-171450" algn="ctr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>
              <a:latin typeface="Calibri"/>
              <a:ea typeface="+mn-ea"/>
              <a:cs typeface="+mn-cs"/>
            </a:rPr>
            <a:t>Wish()</a:t>
          </a:r>
        </a:p>
        <a:p>
          <a:pPr marL="171450" lvl="1" indent="-171450" algn="ctr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 err="1">
              <a:latin typeface="Calibri"/>
              <a:ea typeface="+mn-ea"/>
              <a:cs typeface="+mn-cs"/>
            </a:rPr>
            <a:t>sendEmail</a:t>
          </a:r>
          <a:r>
            <a:rPr lang="en-IN" sz="1600" kern="1200" dirty="0">
              <a:latin typeface="Calibri"/>
              <a:ea typeface="+mn-ea"/>
              <a:cs typeface="+mn-cs"/>
            </a:rPr>
            <a:t>()</a:t>
          </a:r>
        </a:p>
        <a:p>
          <a:pPr marL="171450" lvl="1" indent="-171450" algn="ctr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>
              <a:latin typeface="Calibri"/>
              <a:ea typeface="+mn-ea"/>
              <a:cs typeface="+mn-cs"/>
            </a:rPr>
            <a:t>joke()</a:t>
          </a:r>
        </a:p>
        <a:p>
          <a:pPr marL="171450" lvl="1" indent="-171450" algn="ctr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 err="1">
              <a:latin typeface="Calibri"/>
              <a:ea typeface="+mn-ea"/>
              <a:cs typeface="+mn-cs"/>
            </a:rPr>
            <a:t>Gme</a:t>
          </a:r>
          <a:r>
            <a:rPr lang="en-IN" sz="1600" kern="1200" dirty="0">
              <a:latin typeface="Calibri"/>
              <a:ea typeface="+mn-ea"/>
              <a:cs typeface="+mn-cs"/>
            </a:rPr>
            <a:t>()</a:t>
          </a:r>
        </a:p>
        <a:p>
          <a:pPr marL="171450" lvl="1" indent="-171450" algn="ctr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 err="1">
              <a:latin typeface="Calibri"/>
              <a:ea typeface="+mn-ea"/>
              <a:cs typeface="+mn-cs"/>
            </a:rPr>
            <a:t>haccker_mode</a:t>
          </a:r>
          <a:r>
            <a:rPr lang="en-IN" sz="1600" kern="1200" dirty="0">
              <a:latin typeface="Calibri"/>
              <a:ea typeface="+mn-ea"/>
              <a:cs typeface="+mn-cs"/>
            </a:rPr>
            <a:t>()</a:t>
          </a:r>
        </a:p>
        <a:p>
          <a:pPr marL="171450" lvl="1" indent="-171450" algn="ctr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>
              <a:latin typeface="Calibri"/>
              <a:ea typeface="+mn-ea"/>
              <a:cs typeface="+mn-cs"/>
            </a:rPr>
            <a:t>trans()</a:t>
          </a:r>
        </a:p>
        <a:p>
          <a:pPr marL="171450" lvl="1" indent="0" algn="ctr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 err="1"/>
            <a:t>face_rcon</a:t>
          </a:r>
          <a:r>
            <a:rPr lang="en-IN" sz="1600" kern="1200" dirty="0"/>
            <a:t>()</a:t>
          </a:r>
        </a:p>
        <a:p>
          <a:pPr marL="171450" lvl="1" indent="0" algn="ctr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/>
            <a:t>countdown()</a:t>
          </a:r>
        </a:p>
        <a:p>
          <a:pPr marL="171450" lvl="1" indent="0" algn="ctr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/>
            <a:t>music()</a:t>
          </a:r>
        </a:p>
        <a:p>
          <a:pPr marL="171450" lvl="1" indent="0" algn="ctr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/>
            <a:t>the_Time()</a:t>
          </a:r>
        </a:p>
        <a:p>
          <a:pPr marL="171450" lvl="1" indent="0" algn="ctr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/>
            <a:t>Other auxiliary functions</a:t>
          </a:r>
        </a:p>
      </dsp:txBody>
      <dsp:txXfrm>
        <a:off x="0" y="0"/>
        <a:ext cx="4683513" cy="40779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____________________________________ (vats )__________________________________________________</a:t>
            </a:r>
          </a:p>
          <a:p>
            <a:endParaRPr lang="en-IN" dirty="0"/>
          </a:p>
          <a:p>
            <a:r>
              <a:rPr lang="en-IN" dirty="0"/>
              <a:t>Good morning teachers and friends ,</a:t>
            </a:r>
          </a:p>
          <a:p>
            <a:r>
              <a:rPr lang="en-IN" dirty="0"/>
              <a:t>Today we the team of development of arjun ai are going to introduce about our product ,</a:t>
            </a:r>
          </a:p>
          <a:p>
            <a:r>
              <a:rPr lang="en-IN" dirty="0"/>
              <a:t>So you can see it is made in the popular coding language called python,</a:t>
            </a:r>
          </a:p>
          <a:p>
            <a:r>
              <a:rPr lang="en-IN" dirty="0"/>
              <a:t>And it is proudly made in India .</a:t>
            </a:r>
          </a:p>
          <a:p>
            <a:r>
              <a:rPr lang="en-IN" dirty="0"/>
              <a:t>_____________________________________________________________________________________________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7063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_________________________________________________(mayank)_________________________________________________________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This is a function witch is specifically for ethical hackers and penetration testers 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 This makes their work easier . Just a few clicks and they can launch ddos attacks , network scans , sql injection , php remote execution … etc.</a:t>
            </a:r>
            <a:endParaRPr lang="en-IN" dirty="0">
              <a:solidFill>
                <a:schemeClr val="bg1"/>
              </a:solidFill>
              <a:highlight>
                <a:srgbClr val="000000"/>
              </a:highlight>
            </a:endParaRPr>
          </a:p>
          <a:p>
            <a:r>
              <a:rPr lang="en-IN" dirty="0"/>
              <a:t>__________________________________________________________________________________________________________________________________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0158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______________________________________________________(harsh </a:t>
            </a:r>
            <a:r>
              <a:rPr lang="en-US" dirty="0" err="1"/>
              <a:t>gupta</a:t>
            </a:r>
            <a:r>
              <a:rPr lang="en-US" dirty="0"/>
              <a:t>)________________________________________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This function is used to translate a text to Hindi or germen text.</a:t>
            </a:r>
            <a:endParaRPr lang="en-IN" dirty="0">
              <a:solidFill>
                <a:schemeClr val="bg1"/>
              </a:solidFill>
              <a:highlight>
                <a:srgbClr val="000000"/>
              </a:highlight>
            </a:endParaRPr>
          </a:p>
          <a:p>
            <a:r>
              <a:rPr lang="en-IN" dirty="0"/>
              <a:t>_____________________________________________________________________________________________________________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6342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_______________________________________________(harsh </a:t>
            </a:r>
            <a:r>
              <a:rPr lang="en-US" dirty="0" err="1"/>
              <a:t>gupta</a:t>
            </a:r>
            <a:r>
              <a:rPr lang="en-US" dirty="0"/>
              <a:t>)_____________________________________________________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This function evokes the face diction ai witch is inbuilt in python and detects faces.</a:t>
            </a:r>
            <a:endParaRPr lang="en-IN" dirty="0">
              <a:solidFill>
                <a:schemeClr val="bg1"/>
              </a:solidFill>
              <a:highlight>
                <a:srgbClr val="000000"/>
              </a:highlight>
            </a:endParaRPr>
          </a:p>
          <a:p>
            <a:r>
              <a:rPr lang="en-US" dirty="0"/>
              <a:t>__________________________________________________________________________________________________________________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3631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________________________________________________________(Aditi)_______________________________________________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countdown function generates or starts a countdown from the given number of seconds to 0 seconds.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____________________________________________________________________________________________________________________</a:t>
            </a:r>
            <a:endParaRPr lang="en-IN" dirty="0">
              <a:solidFill>
                <a:schemeClr val="bg1"/>
              </a:solidFill>
              <a:highlight>
                <a:srgbClr val="000000"/>
              </a:highlight>
            </a:endParaRP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8708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_____________________________________________________________________(Mayank kumar)____________________________________________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bg1"/>
                </a:solidFill>
              </a:rPr>
              <a:t>Arjun comes with inbuilt music and music function opens the or plays the music files</a:t>
            </a:r>
            <a:r>
              <a:rPr lang="en-US" dirty="0"/>
              <a:t>.</a:t>
            </a:r>
            <a:endParaRPr lang="en-IN" dirty="0"/>
          </a:p>
          <a:p>
            <a:r>
              <a:rPr lang="en-IN" dirty="0"/>
              <a:t>___________________________________________________________________________________________________________________________________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4115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Harsh-________________________________________________________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bg1"/>
                </a:solidFill>
              </a:rPr>
              <a:t>The time function evokes the </a:t>
            </a:r>
            <a:r>
              <a:rPr lang="en-US" dirty="0" err="1">
                <a:solidFill>
                  <a:schemeClr val="bg1"/>
                </a:solidFill>
              </a:rPr>
              <a:t>os</a:t>
            </a:r>
            <a:r>
              <a:rPr lang="en-US" dirty="0">
                <a:solidFill>
                  <a:schemeClr val="bg1"/>
                </a:solidFill>
              </a:rPr>
              <a:t> to search for the current time.</a:t>
            </a:r>
            <a:endParaRPr lang="en-IN" dirty="0">
              <a:solidFill>
                <a:schemeClr val="bg1"/>
              </a:solidFill>
            </a:endParaRPr>
          </a:p>
          <a:p>
            <a:endParaRPr lang="en-US" dirty="0"/>
          </a:p>
          <a:p>
            <a:r>
              <a:rPr lang="en-IN" dirty="0"/>
              <a:t>____________________________________________________________________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5920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VATS______________________________________________________________________________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F2549"/>
                </a:solidFill>
              </a:rPr>
              <a:t>We cant describe all the functions in a video so we will make  a manual in later time.</a:t>
            </a:r>
            <a:endParaRPr lang="en-IN" dirty="0">
              <a:solidFill>
                <a:srgbClr val="FF2549"/>
              </a:solidFill>
            </a:endParaRPr>
          </a:p>
          <a:p>
            <a:r>
              <a:rPr lang="en-US" dirty="0"/>
              <a:t>____________________________________________________________________________________________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4872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(ALL): thank you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1763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____________________________(Harsh Gupta)___________________________________</a:t>
            </a:r>
          </a:p>
          <a:p>
            <a:r>
              <a:rPr lang="en-IN" dirty="0"/>
              <a:t>Arjun is packed with functionality it can </a:t>
            </a:r>
          </a:p>
          <a:p>
            <a:r>
              <a:rPr lang="en-IN" dirty="0"/>
              <a:t>(rest of the content in the slide)</a:t>
            </a:r>
          </a:p>
          <a:p>
            <a:r>
              <a:rPr lang="en-IN" dirty="0"/>
              <a:t>{</a:t>
            </a:r>
          </a:p>
          <a:p>
            <a:r>
              <a:rPr lang="en-US" dirty="0"/>
              <a:t>Takes commands </a:t>
            </a:r>
          </a:p>
          <a:p>
            <a:r>
              <a:rPr lang="en-US" dirty="0"/>
              <a:t>Can Speak</a:t>
            </a:r>
          </a:p>
          <a:p>
            <a:r>
              <a:rPr lang="en-US" dirty="0"/>
              <a:t>Makes daily tasks easier</a:t>
            </a:r>
          </a:p>
          <a:p>
            <a:r>
              <a:rPr lang="en-US" dirty="0"/>
              <a:t>Easy to use</a:t>
            </a:r>
          </a:p>
          <a:p>
            <a:r>
              <a:rPr lang="en-US" dirty="0"/>
              <a:t>Makes a boring job like </a:t>
            </a:r>
            <a:r>
              <a:rPr lang="en-IN" dirty="0"/>
              <a:t>Penetration Testing  easy and short</a:t>
            </a:r>
          </a:p>
          <a:p>
            <a:r>
              <a:rPr lang="en-IN" dirty="0"/>
              <a:t>}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4753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VATS: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whole setup of arjun can be divide into modules the </a:t>
            </a:r>
            <a:r>
              <a:rPr lang="en-US" dirty="0" err="1"/>
              <a:t>sh</a:t>
            </a:r>
            <a:r>
              <a:rPr lang="en-US" dirty="0"/>
              <a:t> … is to be run on the </a:t>
            </a:r>
            <a:r>
              <a:rPr lang="en-US" dirty="0" err="1"/>
              <a:t>wsl</a:t>
            </a:r>
            <a:r>
              <a:rPr lang="en-US" dirty="0"/>
              <a:t> kali in windows , the installation .. Is to be run on windows </a:t>
            </a:r>
            <a:r>
              <a:rPr lang="en-US" dirty="0" err="1"/>
              <a:t>os</a:t>
            </a:r>
            <a:r>
              <a:rPr lang="en-US" dirty="0"/>
              <a:t> . The arjun’s arrow is a specific powerful tool witch can sent syn-ack packages  to </a:t>
            </a:r>
            <a:r>
              <a:rPr lang="en-US" dirty="0" err="1"/>
              <a:t>ddos</a:t>
            </a:r>
            <a:r>
              <a:rPr lang="en-US" dirty="0"/>
              <a:t> a target website.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3547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______________(vats)_______________________________________________________________________________________________</a:t>
            </a:r>
          </a:p>
          <a:p>
            <a:r>
              <a:rPr lang="en-IN" dirty="0"/>
              <a:t>So, our team have broke the python code into these functions and we are going to look into them one by one</a:t>
            </a:r>
          </a:p>
          <a:p>
            <a:r>
              <a:rPr lang="en-IN" dirty="0"/>
              <a:t>____________________________________________________________________________________________________________________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59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_____________________(Mayank)___________________________</a:t>
            </a:r>
          </a:p>
          <a:p>
            <a:r>
              <a:rPr lang="en-IN" dirty="0"/>
              <a:t>Speak function does what its name suggests , every virtual assistant needs to speak to shear its feelings</a:t>
            </a:r>
          </a:p>
          <a:p>
            <a:r>
              <a:rPr lang="en-IN" dirty="0"/>
              <a:t>So the code does that,</a:t>
            </a:r>
          </a:p>
          <a:p>
            <a:r>
              <a:rPr lang="en-IN" dirty="0"/>
              <a:t>It invokes the windows speech </a:t>
            </a:r>
            <a:r>
              <a:rPr lang="en-US" dirty="0"/>
              <a:t>engine</a:t>
            </a:r>
            <a:r>
              <a:rPr lang="en-IN" dirty="0"/>
              <a:t> inbuilt in the windows operating system  to say the audio given as a  argument to the function</a:t>
            </a:r>
          </a:p>
          <a:p>
            <a:r>
              <a:rPr lang="en-IN" dirty="0"/>
              <a:t>_____________________________________________________________________________________________________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2731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______________________(Mayank)_________________________________________________________________</a:t>
            </a:r>
          </a:p>
          <a:p>
            <a:r>
              <a:rPr lang="en-US" dirty="0"/>
              <a:t>Given in the slide():</a:t>
            </a:r>
          </a:p>
          <a:p>
            <a:r>
              <a:rPr lang="en-US" dirty="0" err="1"/>
              <a:t>Execept</a:t>
            </a:r>
            <a:r>
              <a:rPr lang="en-US" dirty="0"/>
              <a:t> (this) say</a:t>
            </a:r>
          </a:p>
          <a:p>
            <a:r>
              <a:rPr lang="en-US" dirty="0"/>
              <a:t> (</a:t>
            </a:r>
            <a:r>
              <a:rPr lang="en-IN" sz="1200" kern="1200" dirty="0" err="1">
                <a:latin typeface="Calibri"/>
                <a:ea typeface="+mn-ea"/>
                <a:cs typeface="+mn-cs"/>
              </a:rPr>
              <a:t>takeCommand</a:t>
            </a:r>
            <a:r>
              <a:rPr lang="en-US" dirty="0"/>
              <a:t>)</a:t>
            </a:r>
          </a:p>
          <a:p>
            <a:r>
              <a:rPr lang="en-US" dirty="0"/>
              <a:t>__________________________________________________________________________________________________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0420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_______________________(Harsh Gupta)__________________________________________________</a:t>
            </a:r>
          </a:p>
          <a:p>
            <a:r>
              <a:rPr lang="en-US" dirty="0"/>
              <a:t>Wish function 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is a function which makes our assistant </a:t>
            </a:r>
            <a:r>
              <a:rPr lang="en-US" dirty="0">
                <a:solidFill>
                  <a:srgbClr val="9EFF29"/>
                </a:solidFill>
                <a:highlight>
                  <a:srgbClr val="000000"/>
                </a:highlight>
              </a:rPr>
              <a:t>wish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 a user every time a user uses it.</a:t>
            </a:r>
          </a:p>
          <a:p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It uses the time module in python to check the time and greet or wish accordingly . </a:t>
            </a:r>
          </a:p>
          <a:p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Like if its morning then he will say good morning sir , if it is afternoon then he will say good afternoon.</a:t>
            </a:r>
          </a:p>
          <a:p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______________________________________________________________________________________________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4715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____________________________________________________(mayank)__________________________________________________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bg1"/>
                </a:solidFill>
              </a:rPr>
              <a:t>This function uses smtlib server and login’s to your email and sends the email through the server to the receiver.</a:t>
            </a:r>
            <a:endParaRPr lang="en-IN" dirty="0">
              <a:solidFill>
                <a:schemeClr val="bg1"/>
              </a:solidFill>
            </a:endParaRPr>
          </a:p>
          <a:p>
            <a:r>
              <a:rPr lang="en-US" dirty="0"/>
              <a:t>_________________________________________________________________________________________________________________________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6360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______________________________________(vats)_____________________________________________________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joke function evokes the pyjokes module and says</a:t>
            </a:r>
            <a:r>
              <a:rPr lang="en-US" dirty="0">
                <a:solidFill>
                  <a:schemeClr val="bg1"/>
                </a:solidFill>
              </a:rPr>
              <a:t> the joke to the user.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bg1"/>
                </a:solidFill>
              </a:rPr>
              <a:t>_________________________________________________________________________________________________</a:t>
            </a:r>
            <a:endParaRPr lang="en-IN" dirty="0">
              <a:solidFill>
                <a:schemeClr val="bg1"/>
              </a:solidFill>
            </a:endParaRP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676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40109" y="1423220"/>
            <a:ext cx="8229600" cy="1688688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484" y="3347881"/>
            <a:ext cx="8229600" cy="678426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rgbClr val="9EFF29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321" y="298079"/>
            <a:ext cx="8259098" cy="763526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9EFF29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4" y="1519084"/>
            <a:ext cx="8246070" cy="3259392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2106" y="406537"/>
            <a:ext cx="6283782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9EFF29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9238" y="1268361"/>
            <a:ext cx="6304935" cy="3420136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67" y="293770"/>
            <a:ext cx="8093365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9EFF29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2131" y="1500663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131" y="1973060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7252" y="1500663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7252" y="1973060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creativecommons.org/licenses/by-nc-sa/3.0/" TargetMode="External"/><Relationship Id="rId4" Type="http://schemas.openxmlformats.org/officeDocument/2006/relationships/hyperlink" Target="https://butismileanyway.wordpress.com/2015/03/27/thank-you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17/06/relationships/model3d" Target="../media/model3d1.glb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2128496" y="836669"/>
            <a:ext cx="10062531" cy="1873660"/>
          </a:xfrm>
        </p:spPr>
        <p:txBody>
          <a:bodyPr>
            <a:normAutofit/>
          </a:bodyPr>
          <a:lstStyle/>
          <a:p>
            <a:r>
              <a:rPr lang="en-US" sz="9600" dirty="0">
                <a:latin typeface="Matura MT Script Capitals" panose="03020802060602070202" pitchFamily="66" charset="0"/>
              </a:rPr>
              <a:t>Arjun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3105" y="3370001"/>
            <a:ext cx="4623475" cy="89719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An Indian ai based on python programming language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32C37-9FDA-B15B-4521-5F28F4B9F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kern="1200" dirty="0" err="1">
                <a:latin typeface="Calibri"/>
                <a:ea typeface="+mn-ea"/>
                <a:cs typeface="+mn-cs"/>
              </a:rPr>
              <a:t>haccker_mode</a:t>
            </a:r>
            <a:r>
              <a:rPr lang="en-IN" sz="3600" kern="1200" dirty="0">
                <a:latin typeface="Calibri"/>
                <a:ea typeface="+mn-ea"/>
                <a:cs typeface="+mn-cs"/>
              </a:rPr>
              <a:t>()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80E43-016D-52CE-3860-C0CE400EFC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4370" y="1496782"/>
            <a:ext cx="4528077" cy="3259392"/>
          </a:xfrm>
          <a:solidFill>
            <a:schemeClr val="tx1"/>
          </a:solidFill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This is a function witch is specifically for ethical hackers and penetration testers . This makes their work easier . Just a few clicks and they can launch ddos attacks , network scans , sql injection , php remote execution … etc.</a:t>
            </a:r>
            <a:endParaRPr lang="en-IN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F38035-B9D9-67D4-3DA6-A64F59DAFF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148576"/>
            <a:ext cx="3869473" cy="3994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3169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97A10-AB4D-4320-F008-0996A16E9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kern="1200" dirty="0">
                <a:latin typeface="Calibri"/>
                <a:ea typeface="+mn-ea"/>
                <a:cs typeface="+mn-cs"/>
              </a:rPr>
              <a:t>trans()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A7F53-5AB1-53C3-AE09-D611810B8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0780" y="1519084"/>
            <a:ext cx="3859004" cy="3259392"/>
          </a:xfrm>
          <a:solidFill>
            <a:schemeClr val="tx1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This function is used to translate a text to Hindi or germen text.</a:t>
            </a:r>
            <a:endParaRPr lang="en-IN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0D9C72-8524-DD66-1CB7-0A0B963601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97983"/>
            <a:ext cx="4750420" cy="2747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6389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C0B17-3ECD-0B6C-51BE-6DD485E13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kern="1200" dirty="0" err="1"/>
              <a:t>face_rcon</a:t>
            </a:r>
            <a:r>
              <a:rPr lang="en-IN" sz="3600" kern="1200" dirty="0"/>
              <a:t>()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A604C-7D52-344F-8994-66823060C5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6760" y="1519084"/>
            <a:ext cx="3123023" cy="3259392"/>
          </a:xfrm>
          <a:solidFill>
            <a:schemeClr val="tx1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This function evokes the face diction ai witch is inbuilt in python and detects faces.</a:t>
            </a:r>
            <a:endParaRPr lang="en-IN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8657E1-387E-7C94-6D5C-B3ABCEF984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86028"/>
            <a:ext cx="5454631" cy="3259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9600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3D7F6-0C59-899C-F4B0-CD1C2A0EC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kern="1200" dirty="0"/>
              <a:t>countdown()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1C0E3-F3E8-0811-9C67-D5B60F2306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9199" y="1405054"/>
            <a:ext cx="3709219" cy="3440367"/>
          </a:xfrm>
          <a:solidFill>
            <a:schemeClr val="tx1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This function generates or starts a countdown from the given number of seconds to 0 seconds.</a:t>
            </a:r>
            <a:endParaRPr lang="en-IN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EF4C1A-5BB5-1048-46BD-5145EAD50F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339" y="1624549"/>
            <a:ext cx="4712140" cy="2295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3793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ED99-83FC-75A5-DFA2-9D3873B1C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kern="1200" dirty="0"/>
              <a:t>music()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B8DAD-04EC-806D-9757-6600C0D79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5385" y="1586029"/>
            <a:ext cx="3843034" cy="2439561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Arjun comes with inbuilt music and this function opens the or plays the music files</a:t>
            </a:r>
            <a:r>
              <a:rPr lang="en-US" dirty="0"/>
              <a:t>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933633-F399-A04B-AB8C-BAECEEB5DF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37776"/>
            <a:ext cx="4750420" cy="120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9207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1467E-0C93-F274-6CA8-5F9DD6F31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kern="1200" dirty="0"/>
              <a:t>the_Time()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30094-6D58-1DFD-2FA7-E7947F025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5316" y="1519084"/>
            <a:ext cx="3524467" cy="3259392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This function evokes the </a:t>
            </a:r>
            <a:r>
              <a:rPr lang="en-US" dirty="0" err="1">
                <a:solidFill>
                  <a:schemeClr val="bg1"/>
                </a:solidFill>
              </a:rPr>
              <a:t>os</a:t>
            </a:r>
            <a:r>
              <a:rPr lang="en-US" dirty="0">
                <a:solidFill>
                  <a:schemeClr val="bg1"/>
                </a:solidFill>
              </a:rPr>
              <a:t> to search for the current time.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6377AB-FBC7-31D6-858E-79F8AE08E5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30791"/>
            <a:ext cx="4572000" cy="7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2691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4263E-4F26-E592-912F-4A01E98FC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auxiliary function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8E12B-8661-E8E3-7C50-F42663B11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644" y="1340665"/>
            <a:ext cx="8107618" cy="1670164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>
                <a:solidFill>
                  <a:srgbClr val="FF2549"/>
                </a:solidFill>
              </a:rPr>
              <a:t>We cant describe all the functions in a video so we will make  a manual in later time.</a:t>
            </a:r>
            <a:endParaRPr lang="en-IN" dirty="0">
              <a:solidFill>
                <a:srgbClr val="FF254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95569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884E5-FBE8-51DE-B387-40C8A1CA4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8750" y="205979"/>
            <a:ext cx="5018049" cy="85725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Thank you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FC0E71-870C-7452-60AA-7D510EAFE2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129774" y="1355598"/>
            <a:ext cx="3048000" cy="243230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AEFAA04-7FAC-5678-44DB-33EBAE7CFF4C}"/>
              </a:ext>
            </a:extLst>
          </p:cNvPr>
          <p:cNvSpPr txBox="1"/>
          <p:nvPr/>
        </p:nvSpPr>
        <p:spPr>
          <a:xfrm>
            <a:off x="3048000" y="3787902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>
                <a:hlinkClick r:id="rId4" tooltip="https://butismileanyway.wordpress.com/2015/03/27/thank-you/"/>
              </a:rPr>
              <a:t>This Photo</a:t>
            </a:r>
            <a:r>
              <a:rPr lang="en-IN" sz="900" dirty="0"/>
              <a:t> by Unknown Author is licensed under </a:t>
            </a:r>
            <a:r>
              <a:rPr lang="en-IN" sz="900" dirty="0">
                <a:hlinkClick r:id="rId5" tooltip="https://creativecommons.org/licenses/by-nc-sa/3.0/"/>
              </a:rPr>
              <a:t>CC BY-SA-NC</a:t>
            </a:r>
            <a:endParaRPr lang="en-IN" sz="900" dirty="0"/>
          </a:p>
        </p:txBody>
      </p:sp>
    </p:spTree>
    <p:extLst>
      <p:ext uri="{BB962C8B-B14F-4D97-AF65-F5344CB8AC3E}">
        <p14:creationId xmlns:p14="http://schemas.microsoft.com/office/powerpoint/2010/main" val="1717292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Yu Gothic UI" panose="020B0500000000000000" pitchFamily="34" charset="-128"/>
                <a:ea typeface="Yu Gothic UI" panose="020B0500000000000000" pitchFamily="34" charset="-128"/>
              </a:rPr>
              <a:t>Features of Arjun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Takes commands </a:t>
            </a:r>
          </a:p>
          <a:p>
            <a:r>
              <a:rPr lang="en-US" dirty="0"/>
              <a:t>Speaks</a:t>
            </a:r>
          </a:p>
          <a:p>
            <a:r>
              <a:rPr lang="en-US" dirty="0"/>
              <a:t>Makes daily tasks easier</a:t>
            </a:r>
          </a:p>
          <a:p>
            <a:r>
              <a:rPr lang="en-US" dirty="0"/>
              <a:t>Easy to use</a:t>
            </a:r>
          </a:p>
          <a:p>
            <a:r>
              <a:rPr lang="en-US" dirty="0"/>
              <a:t>Makes a boring job like </a:t>
            </a:r>
            <a:r>
              <a:rPr lang="en-IN" dirty="0"/>
              <a:t>Penetration Testing  easy and short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" name="3D Model 3" descr="Robot">
                <a:extLst>
                  <a:ext uri="{FF2B5EF4-FFF2-40B4-BE49-F238E27FC236}">
                    <a16:creationId xmlns:a16="http://schemas.microsoft.com/office/drawing/2014/main" id="{0CD6F247-E786-9F02-8178-9D664EFFA12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171138060"/>
                  </p:ext>
                </p:extLst>
              </p:nvPr>
            </p:nvGraphicFramePr>
            <p:xfrm flipH="1">
              <a:off x="8491340" y="1370479"/>
              <a:ext cx="652660" cy="1201271"/>
            </p:xfrm>
            <a:graphic>
              <a:graphicData uri="http://schemas.microsoft.com/office/drawing/2017/model3d">
                <am3d:model3d r:embed="rId3">
                  <am3d:spPr>
                    <a:xfrm flipH="1">
                      <a:off x="0" y="0"/>
                      <a:ext cx="652660" cy="1201271"/>
                    </a:xfrm>
                    <a:prstGeom prst="rect">
                      <a:avLst/>
                    </a:prstGeom>
                  </am3d:spPr>
                  <am3d:camera>
                    <am3d:pos x="0" y="0" z="54878408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2118" d="1000000"/>
                    <am3d:preTrans dx="4" dy="8" dz="-18000002"/>
                    <am3d:scale>
                      <am3d:sx n="1000000" d="1000000"/>
                      <am3d:sy n="1000000" d="1000000"/>
                      <am3d:sz n="1000000" d="1000000"/>
                    </am3d:scale>
                    <am3d:rot ax="1318371" ay="1638110" az="629113"/>
                    <am3d:postTrans dx="0" dy="0" dz="0"/>
                  </am3d:trans>
                  <am3d:raster rName="Office3DRenderer" rVer="16.0.8326">
                    <am3d:blip r:embed="rId4"/>
                  </am3d:raster>
                  <am3d:objViewport viewportSz="131477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" name="3D Model 3" descr="Robot">
                <a:extLst>
                  <a:ext uri="{FF2B5EF4-FFF2-40B4-BE49-F238E27FC236}">
                    <a16:creationId xmlns:a16="http://schemas.microsoft.com/office/drawing/2014/main" id="{0CD6F247-E786-9F02-8178-9D664EFFA12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flipH="1">
                <a:off x="8491340" y="1370479"/>
                <a:ext cx="652660" cy="120127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71036-B1B7-4298-2F95-D197C0375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 of arjun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B3B26-F8EB-B1F9-330B-1F720C842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1} installation module</a:t>
            </a:r>
          </a:p>
          <a:p>
            <a:r>
              <a:rPr lang="en-US" dirty="0"/>
              <a:t>2) </a:t>
            </a:r>
            <a:r>
              <a:rPr lang="en-US" dirty="0" err="1"/>
              <a:t>sh</a:t>
            </a:r>
            <a:r>
              <a:rPr lang="en-US" dirty="0"/>
              <a:t> installation module</a:t>
            </a:r>
          </a:p>
          <a:p>
            <a:r>
              <a:rPr lang="en-US" dirty="0"/>
              <a:t>3} arjun’s arrows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8959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9B5B2-3C7C-B755-CB98-EB2DBEEB4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Detailed overview of the code</a:t>
            </a:r>
          </a:p>
        </p:txBody>
      </p:sp>
      <p:graphicFrame>
        <p:nvGraphicFramePr>
          <p:cNvPr id="42" name="Diagram 41">
            <a:extLst>
              <a:ext uri="{FF2B5EF4-FFF2-40B4-BE49-F238E27FC236}">
                <a16:creationId xmlns:a16="http://schemas.microsoft.com/office/drawing/2014/main" id="{6ADD63D7-5F09-58A2-76B7-73A2D5B5A1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99699964"/>
              </p:ext>
            </p:extLst>
          </p:nvPr>
        </p:nvGraphicFramePr>
        <p:xfrm>
          <a:off x="4460486" y="1063842"/>
          <a:ext cx="4683513" cy="40818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8" name="Picture 57">
            <a:extLst>
              <a:ext uri="{FF2B5EF4-FFF2-40B4-BE49-F238E27FC236}">
                <a16:creationId xmlns:a16="http://schemas.microsoft.com/office/drawing/2014/main" id="{3013D00B-BA48-28E5-854F-252721ADEE5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1061604"/>
            <a:ext cx="4460487" cy="4081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04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5ED95-3B6F-2C62-9A39-217A2D831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Speak()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D452B-5984-5F38-5453-9C00D82B63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714" y="1519084"/>
            <a:ext cx="3773749" cy="198239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856D"/>
                </a:solidFill>
              </a:rPr>
              <a:t>def</a:t>
            </a:r>
            <a:r>
              <a:rPr lang="en-US" dirty="0"/>
              <a:t> </a:t>
            </a:r>
            <a:r>
              <a:rPr lang="en-US" dirty="0">
                <a:solidFill>
                  <a:srgbClr val="7030A0"/>
                </a:solidFill>
              </a:rPr>
              <a:t>speak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audio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engine.say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audio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engine.runAndWait</a:t>
            </a:r>
            <a:r>
              <a:rPr lang="en-US" dirty="0"/>
              <a:t>()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2939779-26D6-447F-B778-67A32D62C130}"/>
              </a:ext>
            </a:extLst>
          </p:cNvPr>
          <p:cNvSpPr/>
          <p:nvPr/>
        </p:nvSpPr>
        <p:spPr>
          <a:xfrm>
            <a:off x="4423020" y="1650380"/>
            <a:ext cx="4315399" cy="276550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This code evokes the windows speech </a:t>
            </a:r>
            <a:r>
              <a:rPr lang="en-US" dirty="0"/>
              <a:t>engine</a:t>
            </a:r>
            <a:r>
              <a:rPr lang="en-IN" dirty="0"/>
              <a:t>  to say the audio given as a  argument to the function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F2EE76-D510-EEA4-B464-5CD2FAD5B2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271" y="3501483"/>
            <a:ext cx="2448267" cy="70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977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43CAB-1803-F2FA-FDEA-A309C26D2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kern="1200" dirty="0" err="1">
                <a:latin typeface="Calibri"/>
                <a:ea typeface="+mn-ea"/>
                <a:cs typeface="+mn-cs"/>
              </a:rPr>
              <a:t>takeCommand</a:t>
            </a:r>
            <a:r>
              <a:rPr lang="en-IN" sz="3600" kern="1200" dirty="0">
                <a:latin typeface="Calibri"/>
                <a:ea typeface="+mn-ea"/>
                <a:cs typeface="+mn-cs"/>
              </a:rPr>
              <a:t>()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30328-7629-AD23-6AB1-0A465040AA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6966" y="1271239"/>
            <a:ext cx="3992818" cy="3507237"/>
          </a:xfr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This function takes the command or input from</a:t>
            </a:r>
            <a:r>
              <a:rPr lang="en-IN" dirty="0">
                <a:solidFill>
                  <a:schemeClr val="bg1"/>
                </a:solidFill>
                <a:highlight>
                  <a:srgbClr val="000000"/>
                </a:highlight>
              </a:rPr>
              <a:t> the user and this 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  <a:highlight>
                  <a:srgbClr val="000000"/>
                </a:highlight>
              </a:rPr>
              <a:t>input</a:t>
            </a:r>
            <a:r>
              <a:rPr lang="en-IN" dirty="0">
                <a:highlight>
                  <a:srgbClr val="000000"/>
                </a:highlight>
              </a:rPr>
              <a:t> </a:t>
            </a:r>
            <a:r>
              <a:rPr lang="en-IN" dirty="0">
                <a:solidFill>
                  <a:schemeClr val="bg1"/>
                </a:solidFill>
                <a:highlight>
                  <a:srgbClr val="000000"/>
                </a:highlight>
              </a:rPr>
              <a:t>is later validated and the command is executed .</a:t>
            </a:r>
            <a:endParaRPr lang="en-US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118EDE-A29C-466A-8536-805AED7EB45D}"/>
              </a:ext>
            </a:extLst>
          </p:cNvPr>
          <p:cNvSpPr txBox="1"/>
          <p:nvPr/>
        </p:nvSpPr>
        <p:spPr>
          <a:xfrm>
            <a:off x="0" y="1061605"/>
            <a:ext cx="471696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accent6"/>
                </a:solidFill>
              </a:rPr>
              <a:t>def</a:t>
            </a:r>
            <a:r>
              <a:rPr lang="en-IN" sz="1400" dirty="0"/>
              <a:t> </a:t>
            </a:r>
            <a:r>
              <a:rPr lang="en-IN" sz="1400" dirty="0" err="1"/>
              <a:t>takeCommand</a:t>
            </a:r>
            <a:r>
              <a:rPr lang="en-IN" sz="1400" dirty="0"/>
              <a:t>():</a:t>
            </a:r>
          </a:p>
          <a:p>
            <a:r>
              <a:rPr lang="en-IN" sz="1400" dirty="0"/>
              <a:t>    r = </a:t>
            </a:r>
            <a:r>
              <a:rPr lang="en-IN" sz="1400" dirty="0" err="1"/>
              <a:t>sr.Recognizer</a:t>
            </a:r>
            <a:r>
              <a:rPr lang="en-IN" sz="1400" dirty="0"/>
              <a:t>()</a:t>
            </a:r>
          </a:p>
          <a:p>
            <a:r>
              <a:rPr lang="en-IN" sz="1400" dirty="0"/>
              <a:t>    </a:t>
            </a:r>
            <a:r>
              <a:rPr lang="en-IN" sz="1400" dirty="0">
                <a:solidFill>
                  <a:schemeClr val="accent6"/>
                </a:solidFill>
              </a:rPr>
              <a:t>with</a:t>
            </a:r>
            <a:r>
              <a:rPr lang="en-IN" sz="1400" dirty="0"/>
              <a:t> </a:t>
            </a:r>
            <a:r>
              <a:rPr lang="en-IN" sz="1400" dirty="0" err="1"/>
              <a:t>sr.Microphone</a:t>
            </a:r>
            <a:r>
              <a:rPr lang="en-IN" sz="1400" dirty="0"/>
              <a:t>() as source:</a:t>
            </a:r>
          </a:p>
          <a:p>
            <a:r>
              <a:rPr lang="en-IN" sz="1400" dirty="0"/>
              <a:t>        </a:t>
            </a:r>
            <a:r>
              <a:rPr lang="en-IN" sz="1400" dirty="0">
                <a:solidFill>
                  <a:srgbClr val="7030A0"/>
                </a:solidFill>
              </a:rPr>
              <a:t>print</a:t>
            </a:r>
            <a:r>
              <a:rPr lang="en-IN" sz="1400" dirty="0"/>
              <a:t>(</a:t>
            </a:r>
            <a:r>
              <a:rPr lang="en-IN" sz="1400" dirty="0">
                <a:solidFill>
                  <a:srgbClr val="9EFF29"/>
                </a:solidFill>
              </a:rPr>
              <a:t>"Listening..."</a:t>
            </a:r>
            <a:r>
              <a:rPr lang="en-IN" sz="1400" dirty="0"/>
              <a:t>)</a:t>
            </a:r>
          </a:p>
          <a:p>
            <a:r>
              <a:rPr lang="en-IN" sz="1400" dirty="0"/>
              <a:t>        </a:t>
            </a:r>
            <a:r>
              <a:rPr lang="en-IN" sz="1400" dirty="0" err="1"/>
              <a:t>r.pause_threshold</a:t>
            </a:r>
            <a:r>
              <a:rPr lang="en-IN" sz="1400" dirty="0"/>
              <a:t> = 1</a:t>
            </a:r>
          </a:p>
          <a:p>
            <a:r>
              <a:rPr lang="en-IN" sz="1400" dirty="0"/>
              <a:t>        audio = </a:t>
            </a:r>
            <a:r>
              <a:rPr lang="en-IN" sz="1400" dirty="0" err="1"/>
              <a:t>r.listen</a:t>
            </a:r>
            <a:r>
              <a:rPr lang="en-IN" sz="1400" dirty="0"/>
              <a:t>(source)</a:t>
            </a:r>
          </a:p>
          <a:p>
            <a:r>
              <a:rPr lang="en-IN" sz="1400" dirty="0">
                <a:solidFill>
                  <a:schemeClr val="accent6"/>
                </a:solidFill>
              </a:rPr>
              <a:t>    try:</a:t>
            </a:r>
          </a:p>
          <a:p>
            <a:r>
              <a:rPr lang="en-IN" sz="1400" dirty="0"/>
              <a:t>        </a:t>
            </a:r>
            <a:r>
              <a:rPr lang="en-IN" sz="1400" dirty="0">
                <a:solidFill>
                  <a:srgbClr val="7030A0"/>
                </a:solidFill>
              </a:rPr>
              <a:t>print</a:t>
            </a:r>
            <a:r>
              <a:rPr lang="en-IN" sz="1400" dirty="0"/>
              <a:t>(</a:t>
            </a:r>
            <a:r>
              <a:rPr lang="en-IN" sz="1400" dirty="0">
                <a:solidFill>
                  <a:srgbClr val="9EFF29"/>
                </a:solidFill>
              </a:rPr>
              <a:t>"Recognizing..."</a:t>
            </a:r>
            <a:r>
              <a:rPr lang="en-IN" sz="1400" dirty="0"/>
              <a:t>)  </a:t>
            </a:r>
            <a:r>
              <a:rPr lang="en-IN" sz="1400" dirty="0">
                <a:solidFill>
                  <a:srgbClr val="9EFF29"/>
                </a:solidFill>
              </a:rPr>
              <a:t>  </a:t>
            </a:r>
          </a:p>
          <a:p>
            <a:r>
              <a:rPr lang="en-IN" sz="1400" dirty="0"/>
              <a:t>        query = </a:t>
            </a:r>
            <a:r>
              <a:rPr lang="en-IN" sz="1400" dirty="0" err="1"/>
              <a:t>r.recognize_google</a:t>
            </a:r>
            <a:r>
              <a:rPr lang="en-IN" sz="1400" dirty="0"/>
              <a:t>(audio, language=</a:t>
            </a:r>
            <a:r>
              <a:rPr lang="en-IN" sz="1400" dirty="0">
                <a:solidFill>
                  <a:srgbClr val="9EFF29"/>
                </a:solidFill>
              </a:rPr>
              <a:t>'</a:t>
            </a:r>
            <a:r>
              <a:rPr lang="en-IN" sz="1400" dirty="0" err="1">
                <a:solidFill>
                  <a:srgbClr val="9EFF29"/>
                </a:solidFill>
              </a:rPr>
              <a:t>en</a:t>
            </a:r>
            <a:r>
              <a:rPr lang="en-IN" sz="1400" dirty="0">
                <a:solidFill>
                  <a:srgbClr val="9EFF29"/>
                </a:solidFill>
              </a:rPr>
              <a:t>-in'</a:t>
            </a:r>
            <a:r>
              <a:rPr lang="en-IN" sz="1400" dirty="0"/>
              <a:t>)</a:t>
            </a:r>
          </a:p>
          <a:p>
            <a:r>
              <a:rPr lang="en-IN" sz="1400" dirty="0"/>
              <a:t>        </a:t>
            </a:r>
            <a:r>
              <a:rPr lang="en-IN" sz="1400" dirty="0">
                <a:solidFill>
                  <a:srgbClr val="7030A0"/>
                </a:solidFill>
              </a:rPr>
              <a:t>print</a:t>
            </a:r>
            <a:r>
              <a:rPr lang="en-IN" sz="1400" dirty="0"/>
              <a:t>(</a:t>
            </a:r>
            <a:r>
              <a:rPr lang="en-IN" sz="1400" dirty="0" err="1">
                <a:solidFill>
                  <a:srgbClr val="9EFF29"/>
                </a:solidFill>
              </a:rPr>
              <a:t>f"User</a:t>
            </a:r>
            <a:r>
              <a:rPr lang="en-IN" sz="1400" dirty="0">
                <a:solidFill>
                  <a:srgbClr val="9EFF29"/>
                </a:solidFill>
              </a:rPr>
              <a:t> said: {query}\n"</a:t>
            </a:r>
            <a:r>
              <a:rPr lang="en-IN" sz="1400" dirty="0"/>
              <a:t>)</a:t>
            </a:r>
          </a:p>
          <a:p>
            <a:r>
              <a:rPr lang="en-IN" sz="1400" dirty="0"/>
              <a:t>    </a:t>
            </a:r>
            <a:r>
              <a:rPr lang="en-IN" sz="1400" dirty="0">
                <a:solidFill>
                  <a:schemeClr val="accent6"/>
                </a:solidFill>
              </a:rPr>
              <a:t>except</a:t>
            </a:r>
            <a:r>
              <a:rPr lang="en-IN" sz="1400" dirty="0"/>
              <a:t> Exception as e:   </a:t>
            </a:r>
          </a:p>
          <a:p>
            <a:r>
              <a:rPr lang="en-IN" sz="1400" dirty="0"/>
              <a:t>        </a:t>
            </a:r>
            <a:r>
              <a:rPr lang="en-IN" sz="1400" dirty="0">
                <a:solidFill>
                  <a:srgbClr val="7030A0"/>
                </a:solidFill>
              </a:rPr>
              <a:t>print</a:t>
            </a:r>
            <a:r>
              <a:rPr lang="en-IN" sz="1400" dirty="0"/>
              <a:t>(</a:t>
            </a:r>
            <a:r>
              <a:rPr lang="en-IN" sz="1400" dirty="0">
                <a:solidFill>
                  <a:srgbClr val="9EFF29"/>
                </a:solidFill>
              </a:rPr>
              <a:t>"Say that again please..."</a:t>
            </a:r>
            <a:r>
              <a:rPr lang="en-IN" sz="1400" dirty="0"/>
              <a:t>) </a:t>
            </a:r>
          </a:p>
          <a:p>
            <a:r>
              <a:rPr lang="en-IN" sz="1400" dirty="0"/>
              <a:t>        </a:t>
            </a:r>
            <a:r>
              <a:rPr lang="en-IN" sz="1400" dirty="0">
                <a:solidFill>
                  <a:srgbClr val="0000CC"/>
                </a:solidFill>
              </a:rPr>
              <a:t>return</a:t>
            </a:r>
            <a:r>
              <a:rPr lang="en-IN" sz="1400" dirty="0"/>
              <a:t> </a:t>
            </a:r>
            <a:r>
              <a:rPr lang="en-IN" sz="1400" dirty="0">
                <a:solidFill>
                  <a:srgbClr val="9EFF29"/>
                </a:solidFill>
              </a:rPr>
              <a:t>"None"</a:t>
            </a:r>
          </a:p>
          <a:p>
            <a:r>
              <a:rPr lang="en-IN" sz="1400" dirty="0"/>
              <a:t>    </a:t>
            </a:r>
            <a:r>
              <a:rPr lang="en-IN" sz="1400" dirty="0">
                <a:solidFill>
                  <a:srgbClr val="0000CC"/>
                </a:solidFill>
              </a:rPr>
              <a:t>return</a:t>
            </a:r>
            <a:r>
              <a:rPr lang="en-IN" sz="1400" dirty="0"/>
              <a:t> </a:t>
            </a:r>
            <a:r>
              <a:rPr lang="en-IN" sz="1400" dirty="0">
                <a:solidFill>
                  <a:schemeClr val="accent6"/>
                </a:solidFill>
              </a:rPr>
              <a:t>query</a:t>
            </a:r>
          </a:p>
        </p:txBody>
      </p:sp>
    </p:spTree>
    <p:extLst>
      <p:ext uri="{BB962C8B-B14F-4D97-AF65-F5344CB8AC3E}">
        <p14:creationId xmlns:p14="http://schemas.microsoft.com/office/powerpoint/2010/main" val="1557299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A670C-3677-FF98-4F77-DBB335988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kern="1200" dirty="0">
                <a:latin typeface="Calibri"/>
                <a:ea typeface="+mn-ea"/>
                <a:cs typeface="+mn-cs"/>
              </a:rPr>
              <a:t>Wish()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CF726-A679-EFC0-25EC-316BF08DA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7979" y="1496781"/>
            <a:ext cx="3624148" cy="3259392"/>
          </a:xfrm>
          <a:solidFill>
            <a:schemeClr val="tx1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As the name says it is a function which makes our assistant </a:t>
            </a:r>
            <a:r>
              <a:rPr lang="en-US" dirty="0">
                <a:solidFill>
                  <a:srgbClr val="9EFF29"/>
                </a:solidFill>
                <a:highlight>
                  <a:srgbClr val="000000"/>
                </a:highlight>
              </a:rPr>
              <a:t>wish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 a user every time a user uses it.</a:t>
            </a:r>
            <a:endParaRPr lang="en-IN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F6A677-CDCF-2816-5A78-64C57206F865}"/>
              </a:ext>
            </a:extLst>
          </p:cNvPr>
          <p:cNvSpPr txBox="1"/>
          <p:nvPr/>
        </p:nvSpPr>
        <p:spPr>
          <a:xfrm>
            <a:off x="479321" y="1061605"/>
            <a:ext cx="482865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856D"/>
                </a:solidFill>
              </a:rPr>
              <a:t> def </a:t>
            </a:r>
            <a:r>
              <a:rPr lang="en-US" dirty="0"/>
              <a:t>wish():</a:t>
            </a:r>
          </a:p>
          <a:p>
            <a:r>
              <a:rPr lang="en-US" dirty="0"/>
              <a:t>    hour=int(</a:t>
            </a:r>
            <a:r>
              <a:rPr lang="en-US" dirty="0" err="1"/>
              <a:t>datetime.datetime.now</a:t>
            </a:r>
            <a:r>
              <a:rPr lang="en-US" dirty="0"/>
              <a:t>().hour)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rgbClr val="7030A0"/>
                </a:solidFill>
              </a:rPr>
              <a:t>if</a:t>
            </a:r>
            <a:r>
              <a:rPr lang="en-US" dirty="0"/>
              <a:t> hour&gt;=0 and hour&lt;12:</a:t>
            </a:r>
          </a:p>
          <a:p>
            <a:r>
              <a:rPr lang="en-US" dirty="0"/>
              <a:t>        speak(</a:t>
            </a:r>
            <a:r>
              <a:rPr lang="en-US" dirty="0">
                <a:solidFill>
                  <a:srgbClr val="92D050"/>
                </a:solidFill>
              </a:rPr>
              <a:t>“Good Morning! Sir”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 err="1">
                <a:solidFill>
                  <a:srgbClr val="7030A0"/>
                </a:solidFill>
              </a:rPr>
              <a:t>elif</a:t>
            </a:r>
            <a:r>
              <a:rPr lang="en-US" dirty="0"/>
              <a:t> hour&gt;=12 and hour&lt;18:</a:t>
            </a:r>
          </a:p>
          <a:p>
            <a:r>
              <a:rPr lang="en-US" dirty="0"/>
              <a:t>        speak(</a:t>
            </a:r>
            <a:r>
              <a:rPr lang="en-US" dirty="0">
                <a:solidFill>
                  <a:srgbClr val="92D050"/>
                </a:solidFill>
              </a:rPr>
              <a:t>“Good Afternoon! Sir”</a:t>
            </a:r>
            <a:r>
              <a:rPr lang="en-US" dirty="0"/>
              <a:t>) </a:t>
            </a:r>
          </a:p>
          <a:p>
            <a:endParaRPr lang="en-US" dirty="0"/>
          </a:p>
          <a:p>
            <a:r>
              <a:rPr lang="en-US" dirty="0"/>
              <a:t>   </a:t>
            </a:r>
            <a:r>
              <a:rPr lang="en-US" dirty="0">
                <a:solidFill>
                  <a:srgbClr val="7030A0"/>
                </a:solidFill>
              </a:rPr>
              <a:t> else</a:t>
            </a:r>
            <a:r>
              <a:rPr lang="en-US" dirty="0"/>
              <a:t>:</a:t>
            </a:r>
          </a:p>
          <a:p>
            <a:r>
              <a:rPr lang="en-US" dirty="0"/>
              <a:t>        speak(</a:t>
            </a:r>
            <a:r>
              <a:rPr lang="en-US" dirty="0">
                <a:solidFill>
                  <a:srgbClr val="92D050"/>
                </a:solidFill>
              </a:rPr>
              <a:t>"Good Evening! sir"</a:t>
            </a:r>
            <a:r>
              <a:rPr lang="en-US" dirty="0"/>
              <a:t>)  </a:t>
            </a:r>
          </a:p>
          <a:p>
            <a:endParaRPr lang="en-US" dirty="0"/>
          </a:p>
          <a:p>
            <a:r>
              <a:rPr lang="en-US" dirty="0"/>
              <a:t>    speak(</a:t>
            </a:r>
            <a:r>
              <a:rPr lang="en-US" dirty="0">
                <a:solidFill>
                  <a:srgbClr val="92D050"/>
                </a:solidFill>
              </a:rPr>
              <a:t>"I am arjun Sir. Please tell me how may I help you"</a:t>
            </a:r>
            <a:r>
              <a:rPr lang="en-US" dirty="0"/>
              <a:t>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154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07FA2-7711-EF6D-F4F6-ADF7C2CC9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kern="1200" dirty="0" err="1">
                <a:latin typeface="Calibri"/>
                <a:ea typeface="+mn-ea"/>
                <a:cs typeface="+mn-cs"/>
              </a:rPr>
              <a:t>sendEmail</a:t>
            </a:r>
            <a:r>
              <a:rPr lang="en-IN" sz="3600" kern="1200" dirty="0">
                <a:latin typeface="Calibri"/>
                <a:ea typeface="+mn-ea"/>
                <a:cs typeface="+mn-cs"/>
              </a:rPr>
              <a:t>()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E2879-8399-34B2-8C1E-C73BF70EC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0780" y="1519084"/>
            <a:ext cx="3859004" cy="3259392"/>
          </a:xfrm>
          <a:solidFill>
            <a:schemeClr val="tx1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This function uses smtlib server and login’s to your email and sends the email through the server to the receiver.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6E013E-6C1E-6876-ECCC-2B46E12ACC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489" y="1743851"/>
            <a:ext cx="4347511" cy="219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820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CE85A-7701-B8F9-E643-92BCB2FE5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kern="1200" dirty="0">
                <a:latin typeface="Calibri"/>
                <a:ea typeface="+mn-ea"/>
                <a:cs typeface="+mn-cs"/>
              </a:rPr>
              <a:t>joke()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42A60-6FFB-D0B7-AAAD-0BEAD02CBB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7258" y="1519084"/>
            <a:ext cx="3602525" cy="2116214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This function evokes the pyjokes module and says</a:t>
            </a:r>
            <a:r>
              <a:rPr lang="en-US" dirty="0">
                <a:solidFill>
                  <a:schemeClr val="bg1"/>
                </a:solidFill>
              </a:rPr>
              <a:t> the joke to the user.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61C428-ED4B-C792-DEA1-0C369B0EF7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19249"/>
            <a:ext cx="4995746" cy="90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312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1107</Words>
  <Application>Microsoft Office PowerPoint</Application>
  <PresentationFormat>On-screen Show (16:9)</PresentationFormat>
  <Paragraphs>169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Yu Gothic UI</vt:lpstr>
      <vt:lpstr>Arial</vt:lpstr>
      <vt:lpstr>Calibri</vt:lpstr>
      <vt:lpstr>Matura MT Script Capitals</vt:lpstr>
      <vt:lpstr>Office Theme</vt:lpstr>
      <vt:lpstr>Arjun</vt:lpstr>
      <vt:lpstr>Features of Arjun</vt:lpstr>
      <vt:lpstr>Modules of arjun</vt:lpstr>
      <vt:lpstr>Detailed overview of the code</vt:lpstr>
      <vt:lpstr>Speak()</vt:lpstr>
      <vt:lpstr>takeCommand()</vt:lpstr>
      <vt:lpstr>Wish()</vt:lpstr>
      <vt:lpstr>sendEmail()</vt:lpstr>
      <vt:lpstr>joke()</vt:lpstr>
      <vt:lpstr>haccker_mode()</vt:lpstr>
      <vt:lpstr>trans()</vt:lpstr>
      <vt:lpstr>face_rcon()</vt:lpstr>
      <vt:lpstr>countdown()</vt:lpstr>
      <vt:lpstr>music()</vt:lpstr>
      <vt:lpstr>the_Time()</vt:lpstr>
      <vt:lpstr>Other auxiliary function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2023-01-13T07:17:19Z</dcterms:modified>
</cp:coreProperties>
</file>