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0" d="100"/>
          <a:sy n="90"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8474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4194494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9848327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234429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97048619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8511928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6314777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61097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1854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6419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196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9475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7041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6365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8918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7810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2567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69898942"/>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t>Presented by:</a:t>
            </a:r>
          </a:p>
          <a:p>
            <a:pPr algn="r"/>
            <a:r>
              <a:rPr lang="en-US" sz="1800" dirty="0" err="1" smtClean="0"/>
              <a:t>P.Arjun</a:t>
            </a:r>
            <a:r>
              <a:rPr lang="en-US" sz="1800" dirty="0" err="1" smtClean="0"/>
              <a:t>-Anjalai</a:t>
            </a:r>
            <a:r>
              <a:rPr lang="en-US" sz="1800" dirty="0" smtClean="0"/>
              <a:t> </a:t>
            </a:r>
            <a:r>
              <a:rPr lang="en-US" sz="1800" dirty="0"/>
              <a:t>Ammal Mahalingam Engineering College-</a:t>
            </a:r>
            <a:r>
              <a:rPr lang="en-US" sz="1800" dirty="0" err="1"/>
              <a:t>B.Tech.Information</a:t>
            </a:r>
            <a:r>
              <a:rPr lang="en-US" sz="1800" dirty="0"/>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dirty="0"/>
          </a:p>
          <a:p>
            <a:r>
              <a:rPr lang="en-US" sz="1200" b="1" dirty="0">
                <a:ea typeface="+mn-lt"/>
                <a:cs typeface="+mn-lt"/>
              </a:rPr>
              <a:t>Businesses and Enterprises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dirty="0"/>
          </a:p>
          <a:p>
            <a:r>
              <a:rPr lang="en-US" sz="1200" b="1" dirty="0">
                <a:ea typeface="+mn-lt"/>
                <a:cs typeface="+mn-lt"/>
              </a:rPr>
              <a:t>Government Agencies and Institutions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dirty="0"/>
          </a:p>
          <a:p>
            <a:r>
              <a:rPr lang="en-US" sz="1200" b="1" dirty="0">
                <a:ea typeface="+mn-lt"/>
                <a:cs typeface="+mn-lt"/>
              </a:rPr>
              <a:t>Cybersecurity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dirty="0"/>
          </a:p>
          <a:p>
            <a:r>
              <a:rPr lang="en-US" sz="1200" b="1" dirty="0">
                <a:ea typeface="+mn-lt"/>
                <a:cs typeface="+mn-lt"/>
              </a:rPr>
              <a:t>Software Developers and IT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p>
          <a:p>
            <a:pPr marL="0" indent="0">
              <a:buNone/>
            </a:pPr>
            <a:endParaRPr lang="en-US" sz="1200" dirty="0">
              <a:solidFill>
                <a:srgbClr val="ECECEC"/>
              </a:solidFill>
            </a:endParaRPr>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2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Tree>
    <p:extLst>
      <p:ext uri="{BB962C8B-B14F-4D97-AF65-F5344CB8AC3E}">
        <p14:creationId xmlns:p14="http://schemas.microsoft.com/office/powerpoint/2010/main" val="194367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TotalTime>
  <Words>1256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Neue Haas Grotesk Text Pro</vt:lpstr>
      <vt:lpstr>Trebuchet MS</vt:lpstr>
      <vt:lpstr>Wingdings 2</vt:lpstr>
      <vt:lpstr>Slate</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3hitech080</cp:lastModifiedBy>
  <cp:revision>143</cp:revision>
  <dcterms:created xsi:type="dcterms:W3CDTF">2024-04-01T14:55:32Z</dcterms:created>
  <dcterms:modified xsi:type="dcterms:W3CDTF">2024-04-04T05:30:26Z</dcterms:modified>
</cp:coreProperties>
</file>