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74F314-A781-4CCD-AA4F-26C3B1647118}" v="25" dt="2025-08-01T11:29:28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un krishna" userId="fddecd49d798643e" providerId="LiveId" clId="{7074F314-A781-4CCD-AA4F-26C3B1647118}"/>
    <pc:docChg chg="undo redo custSel modSld">
      <pc:chgData name="arjun krishna" userId="fddecd49d798643e" providerId="LiveId" clId="{7074F314-A781-4CCD-AA4F-26C3B1647118}" dt="2025-08-01T11:29:58.510" v="276"/>
      <pc:docMkLst>
        <pc:docMk/>
      </pc:docMkLst>
      <pc:sldChg chg="modSp mod">
        <pc:chgData name="arjun krishna" userId="fddecd49d798643e" providerId="LiveId" clId="{7074F314-A781-4CCD-AA4F-26C3B1647118}" dt="2025-08-01T10:52:16.694" v="67" actId="20577"/>
        <pc:sldMkLst>
          <pc:docMk/>
          <pc:sldMk cId="953325580" sldId="256"/>
        </pc:sldMkLst>
        <pc:spChg chg="mod">
          <ac:chgData name="arjun krishna" userId="fddecd49d798643e" providerId="LiveId" clId="{7074F314-A781-4CCD-AA4F-26C3B1647118}" dt="2025-08-01T10:51:50.825" v="14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arjun krishna" userId="fddecd49d798643e" providerId="LiveId" clId="{7074F314-A781-4CCD-AA4F-26C3B1647118}" dt="2025-08-01T10:52:16.694" v="67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arjun krishna" userId="fddecd49d798643e" providerId="LiveId" clId="{7074F314-A781-4CCD-AA4F-26C3B1647118}" dt="2025-08-01T10:53:08.063" v="78" actId="27636"/>
        <pc:sldMkLst>
          <pc:docMk/>
          <pc:sldMk cId="1186421160" sldId="262"/>
        </pc:sldMkLst>
        <pc:spChg chg="mod">
          <ac:chgData name="arjun krishna" userId="fddecd49d798643e" providerId="LiveId" clId="{7074F314-A781-4CCD-AA4F-26C3B1647118}" dt="2025-08-01T10:53:08.063" v="78" actId="27636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arjun krishna" userId="fddecd49d798643e" providerId="LiveId" clId="{7074F314-A781-4CCD-AA4F-26C3B1647118}" dt="2025-08-01T10:55:02.916" v="80" actId="27636"/>
        <pc:sldMkLst>
          <pc:docMk/>
          <pc:sldMk cId="3202024527" sldId="265"/>
        </pc:sldMkLst>
        <pc:spChg chg="mod">
          <ac:chgData name="arjun krishna" userId="fddecd49d798643e" providerId="LiveId" clId="{7074F314-A781-4CCD-AA4F-26C3B1647118}" dt="2025-08-01T10:55:02.916" v="80" actId="27636"/>
          <ac:spMkLst>
            <pc:docMk/>
            <pc:sldMk cId="3202024527" sldId="265"/>
            <ac:spMk id="2" creationId="{C4FFAF3C-BA60-9181-132C-C36C403AAEA7}"/>
          </ac:spMkLst>
        </pc:spChg>
      </pc:sldChg>
      <pc:sldChg chg="addSp delSp modSp mod">
        <pc:chgData name="arjun krishna" userId="fddecd49d798643e" providerId="LiveId" clId="{7074F314-A781-4CCD-AA4F-26C3B1647118}" dt="2025-08-01T11:25:42.776" v="266" actId="20577"/>
        <pc:sldMkLst>
          <pc:docMk/>
          <pc:sldMk cId="614882681" sldId="2146847055"/>
        </pc:sldMkLst>
        <pc:spChg chg="add del">
          <ac:chgData name="arjun krishna" userId="fddecd49d798643e" providerId="LiveId" clId="{7074F314-A781-4CCD-AA4F-26C3B1647118}" dt="2025-08-01T11:12:22.788" v="153"/>
          <ac:spMkLst>
            <pc:docMk/>
            <pc:sldMk cId="614882681" sldId="2146847055"/>
            <ac:spMk id="2" creationId="{739DFA50-B758-4FFA-90B1-24F887B3DB63}"/>
          </ac:spMkLst>
        </pc:spChg>
        <pc:spChg chg="mod">
          <ac:chgData name="arjun krishna" userId="fddecd49d798643e" providerId="LiveId" clId="{7074F314-A781-4CCD-AA4F-26C3B1647118}" dt="2025-08-01T11:25:42.776" v="266" actId="20577"/>
          <ac:spMkLst>
            <pc:docMk/>
            <pc:sldMk cId="614882681" sldId="2146847055"/>
            <ac:spMk id="3" creationId="{A6638FD1-D00E-E75B-705C-564F06D93D7B}"/>
          </ac:spMkLst>
        </pc:spChg>
        <pc:spChg chg="add del">
          <ac:chgData name="arjun krishna" userId="fddecd49d798643e" providerId="LiveId" clId="{7074F314-A781-4CCD-AA4F-26C3B1647118}" dt="2025-08-01T11:12:27.907" v="155"/>
          <ac:spMkLst>
            <pc:docMk/>
            <pc:sldMk cId="614882681" sldId="2146847055"/>
            <ac:spMk id="4" creationId="{EDD08087-4AC3-4C8F-9D64-8B064C69B71D}"/>
          </ac:spMkLst>
        </pc:spChg>
        <pc:spChg chg="add del">
          <ac:chgData name="arjun krishna" userId="fddecd49d798643e" providerId="LiveId" clId="{7074F314-A781-4CCD-AA4F-26C3B1647118}" dt="2025-08-01T11:12:30.760" v="157"/>
          <ac:spMkLst>
            <pc:docMk/>
            <pc:sldMk cId="614882681" sldId="2146847055"/>
            <ac:spMk id="6" creationId="{B1896D9F-A115-4843-8783-ED7EB8FA80B7}"/>
          </ac:spMkLst>
        </pc:spChg>
        <pc:spChg chg="add del">
          <ac:chgData name="arjun krishna" userId="fddecd49d798643e" providerId="LiveId" clId="{7074F314-A781-4CCD-AA4F-26C3B1647118}" dt="2025-08-01T11:12:44.625" v="161"/>
          <ac:spMkLst>
            <pc:docMk/>
            <pc:sldMk cId="614882681" sldId="2146847055"/>
            <ac:spMk id="7" creationId="{5FAC6764-6B2B-48A1-BC10-1676C3F082B1}"/>
          </ac:spMkLst>
        </pc:spChg>
      </pc:sldChg>
      <pc:sldChg chg="modSp mod">
        <pc:chgData name="arjun krishna" userId="fddecd49d798643e" providerId="LiveId" clId="{7074F314-A781-4CCD-AA4F-26C3B1647118}" dt="2025-08-01T10:56:42.155" v="128" actId="20577"/>
        <pc:sldMkLst>
          <pc:docMk/>
          <pc:sldMk cId="3819043843" sldId="2146847057"/>
        </pc:sldMkLst>
        <pc:spChg chg="mod">
          <ac:chgData name="arjun krishna" userId="fddecd49d798643e" providerId="LiveId" clId="{7074F314-A781-4CCD-AA4F-26C3B1647118}" dt="2025-08-01T10:56:42.155" v="128" actId="20577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arjun krishna" userId="fddecd49d798643e" providerId="LiveId" clId="{7074F314-A781-4CCD-AA4F-26C3B1647118}" dt="2025-08-01T11:29:05.523" v="268" actId="931"/>
        <pc:sldMkLst>
          <pc:docMk/>
          <pc:sldMk cId="384733178" sldId="2146847059"/>
        </pc:sldMkLst>
        <pc:spChg chg="del mod">
          <ac:chgData name="arjun krishna" userId="fddecd49d798643e" providerId="LiveId" clId="{7074F314-A781-4CCD-AA4F-26C3B1647118}" dt="2025-08-01T11:29:05.523" v="268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arjun krishna" userId="fddecd49d798643e" providerId="LiveId" clId="{7074F314-A781-4CCD-AA4F-26C3B1647118}" dt="2025-08-01T11:29:05.523" v="268" actId="931"/>
          <ac:picMkLst>
            <pc:docMk/>
            <pc:sldMk cId="384733178" sldId="2146847059"/>
            <ac:picMk id="5" creationId="{EA1C4412-3C6A-4E80-90B1-5A8823EDF1E9}"/>
          </ac:picMkLst>
        </pc:picChg>
      </pc:sldChg>
      <pc:sldChg chg="modSp">
        <pc:chgData name="arjun krishna" userId="fddecd49d798643e" providerId="LiveId" clId="{7074F314-A781-4CCD-AA4F-26C3B1647118}" dt="2025-08-01T11:06:04.873" v="141" actId="14826"/>
        <pc:sldMkLst>
          <pc:docMk/>
          <pc:sldMk cId="2083715239" sldId="2146847060"/>
        </pc:sldMkLst>
        <pc:picChg chg="mod">
          <ac:chgData name="arjun krishna" userId="fddecd49d798643e" providerId="LiveId" clId="{7074F314-A781-4CCD-AA4F-26C3B1647118}" dt="2025-08-01T11:06:04.873" v="141" actId="14826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modSp mod">
        <pc:chgData name="arjun krishna" userId="fddecd49d798643e" providerId="LiveId" clId="{7074F314-A781-4CCD-AA4F-26C3B1647118}" dt="2025-08-01T11:11:40.582" v="151"/>
        <pc:sldMkLst>
          <pc:docMk/>
          <pc:sldMk cId="2230664768" sldId="2146847061"/>
        </pc:sldMkLst>
        <pc:spChg chg="mod">
          <ac:chgData name="arjun krishna" userId="fddecd49d798643e" providerId="LiveId" clId="{7074F314-A781-4CCD-AA4F-26C3B1647118}" dt="2025-08-01T11:11:40.582" v="151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delSp modSp mod">
        <pc:chgData name="arjun krishna" userId="fddecd49d798643e" providerId="LiveId" clId="{7074F314-A781-4CCD-AA4F-26C3B1647118}" dt="2025-08-01T11:07:52.255" v="150" actId="27636"/>
        <pc:sldMkLst>
          <pc:docMk/>
          <pc:sldMk cId="4233882376" sldId="2146847062"/>
        </pc:sldMkLst>
        <pc:spChg chg="mod">
          <ac:chgData name="arjun krishna" userId="fddecd49d798643e" providerId="LiveId" clId="{7074F314-A781-4CCD-AA4F-26C3B1647118}" dt="2025-08-01T11:07:52.255" v="150" actId="27636"/>
          <ac:spMkLst>
            <pc:docMk/>
            <pc:sldMk cId="4233882376" sldId="2146847062"/>
            <ac:spMk id="3" creationId="{D4974547-DF1B-77BB-E545-9344EDB9AD3F}"/>
          </ac:spMkLst>
        </pc:spChg>
        <pc:spChg chg="add del">
          <ac:chgData name="arjun krishna" userId="fddecd49d798643e" providerId="LiveId" clId="{7074F314-A781-4CCD-AA4F-26C3B1647118}" dt="2025-08-01T11:04:29.632" v="131"/>
          <ac:spMkLst>
            <pc:docMk/>
            <pc:sldMk cId="4233882376" sldId="2146847062"/>
            <ac:spMk id="4" creationId="{D5E2DEA7-6899-4AE0-8793-5849BD89F631}"/>
          </ac:spMkLst>
        </pc:spChg>
        <pc:spChg chg="add del">
          <ac:chgData name="arjun krishna" userId="fddecd49d798643e" providerId="LiveId" clId="{7074F314-A781-4CCD-AA4F-26C3B1647118}" dt="2025-08-01T11:04:29.632" v="131"/>
          <ac:spMkLst>
            <pc:docMk/>
            <pc:sldMk cId="4233882376" sldId="2146847062"/>
            <ac:spMk id="5" creationId="{9DA14A1C-B054-4D61-8910-AD709CC269FC}"/>
          </ac:spMkLst>
        </pc:spChg>
        <pc:spChg chg="add del">
          <ac:chgData name="arjun krishna" userId="fddecd49d798643e" providerId="LiveId" clId="{7074F314-A781-4CCD-AA4F-26C3B1647118}" dt="2025-08-01T11:04:29.632" v="131"/>
          <ac:spMkLst>
            <pc:docMk/>
            <pc:sldMk cId="4233882376" sldId="2146847062"/>
            <ac:spMk id="6" creationId="{AD686916-9BB4-43A8-8D2A-B072853FAD34}"/>
          </ac:spMkLst>
        </pc:spChg>
        <pc:spChg chg="add del">
          <ac:chgData name="arjun krishna" userId="fddecd49d798643e" providerId="LiveId" clId="{7074F314-A781-4CCD-AA4F-26C3B1647118}" dt="2025-08-01T11:04:33.265" v="133"/>
          <ac:spMkLst>
            <pc:docMk/>
            <pc:sldMk cId="4233882376" sldId="2146847062"/>
            <ac:spMk id="7" creationId="{9C1BDEAE-CC1E-4A3D-BBD8-C09866F0102C}"/>
          </ac:spMkLst>
        </pc:spChg>
        <pc:spChg chg="add del">
          <ac:chgData name="arjun krishna" userId="fddecd49d798643e" providerId="LiveId" clId="{7074F314-A781-4CCD-AA4F-26C3B1647118}" dt="2025-08-01T11:04:33.265" v="133"/>
          <ac:spMkLst>
            <pc:docMk/>
            <pc:sldMk cId="4233882376" sldId="2146847062"/>
            <ac:spMk id="8" creationId="{18C5F61F-0661-4CB2-A0D1-B70C66EF63FA}"/>
          </ac:spMkLst>
        </pc:spChg>
        <pc:spChg chg="add del">
          <ac:chgData name="arjun krishna" userId="fddecd49d798643e" providerId="LiveId" clId="{7074F314-A781-4CCD-AA4F-26C3B1647118}" dt="2025-08-01T11:04:33.265" v="133"/>
          <ac:spMkLst>
            <pc:docMk/>
            <pc:sldMk cId="4233882376" sldId="2146847062"/>
            <ac:spMk id="9" creationId="{0CE612A7-0A86-415F-8A29-4FF2F0929E87}"/>
          </ac:spMkLst>
        </pc:spChg>
        <pc:spChg chg="add del">
          <ac:chgData name="arjun krishna" userId="fddecd49d798643e" providerId="LiveId" clId="{7074F314-A781-4CCD-AA4F-26C3B1647118}" dt="2025-08-01T11:05:00.751" v="136"/>
          <ac:spMkLst>
            <pc:docMk/>
            <pc:sldMk cId="4233882376" sldId="2146847062"/>
            <ac:spMk id="10" creationId="{AA5A2D48-D057-4DA5-89D5-3C683249CED1}"/>
          </ac:spMkLst>
        </pc:spChg>
        <pc:spChg chg="add del">
          <ac:chgData name="arjun krishna" userId="fddecd49d798643e" providerId="LiveId" clId="{7074F314-A781-4CCD-AA4F-26C3B1647118}" dt="2025-08-01T11:05:00.751" v="136"/>
          <ac:spMkLst>
            <pc:docMk/>
            <pc:sldMk cId="4233882376" sldId="2146847062"/>
            <ac:spMk id="11" creationId="{816141C1-7940-4749-850D-A029A4E3664B}"/>
          </ac:spMkLst>
        </pc:spChg>
        <pc:spChg chg="add del">
          <ac:chgData name="arjun krishna" userId="fddecd49d798643e" providerId="LiveId" clId="{7074F314-A781-4CCD-AA4F-26C3B1647118}" dt="2025-08-01T11:05:00.751" v="136"/>
          <ac:spMkLst>
            <pc:docMk/>
            <pc:sldMk cId="4233882376" sldId="2146847062"/>
            <ac:spMk id="12" creationId="{95E38A08-B744-4F48-9DBB-9BBB14FD097E}"/>
          </ac:spMkLst>
        </pc:spChg>
        <pc:spChg chg="add del">
          <ac:chgData name="arjun krishna" userId="fddecd49d798643e" providerId="LiveId" clId="{7074F314-A781-4CCD-AA4F-26C3B1647118}" dt="2025-08-01T11:07:03.335" v="145"/>
          <ac:spMkLst>
            <pc:docMk/>
            <pc:sldMk cId="4233882376" sldId="2146847062"/>
            <ac:spMk id="13" creationId="{4E657FA2-7B2D-4255-9F27-8BA3A871273F}"/>
          </ac:spMkLst>
        </pc:spChg>
        <pc:spChg chg="add del">
          <ac:chgData name="arjun krishna" userId="fddecd49d798643e" providerId="LiveId" clId="{7074F314-A781-4CCD-AA4F-26C3B1647118}" dt="2025-08-01T11:07:03.335" v="145"/>
          <ac:spMkLst>
            <pc:docMk/>
            <pc:sldMk cId="4233882376" sldId="2146847062"/>
            <ac:spMk id="14" creationId="{B8F0D6DF-4FD7-407A-A1CC-52C03DAAC6B1}"/>
          </ac:spMkLst>
        </pc:spChg>
        <pc:spChg chg="add del">
          <ac:chgData name="arjun krishna" userId="fddecd49d798643e" providerId="LiveId" clId="{7074F314-A781-4CCD-AA4F-26C3B1647118}" dt="2025-08-01T11:07:03.335" v="145"/>
          <ac:spMkLst>
            <pc:docMk/>
            <pc:sldMk cId="4233882376" sldId="2146847062"/>
            <ac:spMk id="15" creationId="{CEC11AD5-A952-417A-8D37-B1CE404758FF}"/>
          </ac:spMkLst>
        </pc:spChg>
      </pc:sldChg>
      <pc:sldChg chg="modSp">
        <pc:chgData name="arjun krishna" userId="fddecd49d798643e" providerId="LiveId" clId="{7074F314-A781-4CCD-AA4F-26C3B1647118}" dt="2025-08-01T11:05:42.247" v="140" actId="14826"/>
        <pc:sldMkLst>
          <pc:docMk/>
          <pc:sldMk cId="4068668583" sldId="2146847066"/>
        </pc:sldMkLst>
        <pc:picChg chg="mod">
          <ac:chgData name="arjun krishna" userId="fddecd49d798643e" providerId="LiveId" clId="{7074F314-A781-4CCD-AA4F-26C3B1647118}" dt="2025-08-01T11:05:42.247" v="140" actId="14826"/>
          <ac:picMkLst>
            <pc:docMk/>
            <pc:sldMk cId="4068668583" sldId="2146847066"/>
            <ac:picMk id="4" creationId="{52A59727-7B5F-F198-C013-B2ABF221F54C}"/>
          </ac:picMkLst>
        </pc:picChg>
      </pc:sldChg>
      <pc:sldChg chg="modSp">
        <pc:chgData name="arjun krishna" userId="fddecd49d798643e" providerId="LiveId" clId="{7074F314-A781-4CCD-AA4F-26C3B1647118}" dt="2025-08-01T11:06:21.842" v="142" actId="14826"/>
        <pc:sldMkLst>
          <pc:docMk/>
          <pc:sldMk cId="1189541472" sldId="2146847067"/>
        </pc:sldMkLst>
        <pc:picChg chg="mod">
          <ac:chgData name="arjun krishna" userId="fddecd49d798643e" providerId="LiveId" clId="{7074F314-A781-4CCD-AA4F-26C3B1647118}" dt="2025-08-01T11:06:21.842" v="142" actId="14826"/>
          <ac:picMkLst>
            <pc:docMk/>
            <pc:sldMk cId="1189541472" sldId="2146847067"/>
            <ac:picMk id="4" creationId="{58160D06-7AB9-E123-40C6-37292A37FD84}"/>
          </ac:picMkLst>
        </pc:picChg>
      </pc:sldChg>
      <pc:sldChg chg="modSp">
        <pc:chgData name="arjun krishna" userId="fddecd49d798643e" providerId="LiveId" clId="{7074F314-A781-4CCD-AA4F-26C3B1647118}" dt="2025-08-01T11:06:46.641" v="143" actId="14826"/>
        <pc:sldMkLst>
          <pc:docMk/>
          <pc:sldMk cId="1126302864" sldId="2146847068"/>
        </pc:sldMkLst>
        <pc:picChg chg="mod">
          <ac:chgData name="arjun krishna" userId="fddecd49d798643e" providerId="LiveId" clId="{7074F314-A781-4CCD-AA4F-26C3B1647118}" dt="2025-08-01T11:06:46.641" v="143" actId="14826"/>
          <ac:picMkLst>
            <pc:docMk/>
            <pc:sldMk cId="1126302864" sldId="2146847068"/>
            <ac:picMk id="3" creationId="{D5693625-3FD5-932E-3334-F54965E8A468}"/>
          </ac:picMkLst>
        </pc:picChg>
      </pc:sldChg>
      <pc:sldChg chg="addSp delSp modSp mod">
        <pc:chgData name="arjun krishna" userId="fddecd49d798643e" providerId="LiveId" clId="{7074F314-A781-4CCD-AA4F-26C3B1647118}" dt="2025-08-01T11:29:58.510" v="276"/>
        <pc:sldMkLst>
          <pc:docMk/>
          <pc:sldMk cId="1406661210" sldId="2146847069"/>
        </pc:sldMkLst>
        <pc:spChg chg="del mod">
          <ac:chgData name="arjun krishna" userId="fddecd49d798643e" providerId="LiveId" clId="{7074F314-A781-4CCD-AA4F-26C3B1647118}" dt="2025-08-01T11:29:58.510" v="276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arjun krishna" userId="fddecd49d798643e" providerId="LiveId" clId="{7074F314-A781-4CCD-AA4F-26C3B1647118}" dt="2025-08-01T11:29:46.071" v="271" actId="1076"/>
          <ac:picMkLst>
            <pc:docMk/>
            <pc:sldMk cId="1406661210" sldId="2146847069"/>
            <ac:picMk id="3" creationId="{5B2AB8DB-2DB3-42E5-8165-6E17D0FA09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 H Arjun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1980670"/>
            <a:ext cx="5861944" cy="287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0832" y="2531076"/>
            <a:ext cx="6650336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The agent can recommend personalized workouts, suggest nutritious meals, and deliver motivational content tailored to user goals.</a:t>
            </a:r>
            <a:br>
              <a:rPr lang="en-US" sz="2800" dirty="0"/>
            </a:br>
            <a:r>
              <a:rPr lang="en-US" sz="2800" dirty="0"/>
              <a:t>It saves time by automating fitness planning, dietary suggestions, and habit tracking.</a:t>
            </a:r>
            <a:br>
              <a:rPr lang="en-US" sz="2800" dirty="0"/>
            </a:br>
            <a:r>
              <a:rPr lang="en-US" sz="2800" dirty="0"/>
              <a:t>Fitness agents enhance consistency, engagement, and overall wellness by making healthy living accessible, intelligent, and user-friendly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https://github.com/arjun1232004/Fitnessbuddy.git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werables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Assistant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 driven progress tracking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 language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Community features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1C4412-3C6A-4E80-90B1-5A8823EDF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855" y="1301750"/>
            <a:ext cx="611429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2AB8DB-2DB3-42E5-8165-6E17D0FA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47" y="1429305"/>
            <a:ext cx="7492882" cy="450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The challenge - In today’s fast-paced world, many individuals struggle to maintain a healthy lifestyle due to lack of personalized guidance, time constraints, and inconsistent motivation. Traditional fitness solutions often require expensive subscriptions, in-person consultations, or rigid schedules that don't adapt to personal preferences or daily routines. There is a growing need for an accessible, friendly, and intelligent virtual assistant that can provide </a:t>
            </a:r>
            <a:r>
              <a:rPr lang="en-US" sz="2800" dirty="0" err="1"/>
              <a:t>ondemand</a:t>
            </a:r>
            <a:r>
              <a:rPr lang="en-US" sz="2800" dirty="0"/>
              <a:t> fitness advice, healthy lifestyle suggestions, and basic nutrition guidance—all tailored to individual needs and available at any time. Fitness Buddy aims to solve this problem by offering a conversational, AI-powered health and fitness coach that can: Recommend home workouts and routines based on user input.  Provide motivational tips and daily fitness inspiration.  Suggest simple, nutritious meal ideas.  Encourage habit-building and consistency. Technology: Use of IBM cloud lite services /IBM </a:t>
            </a:r>
            <a:r>
              <a:rPr lang="en-US" sz="2800" dirty="0" err="1"/>
              <a:t>Granity</a:t>
            </a:r>
            <a:r>
              <a:rPr lang="en-US" sz="2800" dirty="0"/>
              <a:t> is mandatory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dirty="0"/>
              <a:t>This agent transforms the fitness journey by offering on-demand, personalized guidance that adapts to individual goals and routines. It removes the need for extensive planning, expensive trainers, or time-consuming research by delivering curated workouts, meal suggestions, and motivation in real-time. Ideal for beginners and busy individuals, it makes healthy living more accessible, consistent, and engaging.</a:t>
            </a:r>
          </a:p>
          <a:p>
            <a:r>
              <a:rPr lang="en-US" sz="2800" b="1" dirty="0"/>
              <a:t>Unique Features: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Semantic understanding of user fitness goals and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Personalized workout plans based on time, level, and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Quick, healthy meal suggestions tailored to dietary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Daily motivation with quotes, challenges, and habit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Adaptive recommendations based on user behavior and progress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Consistency tracker to help build long-term healthy habits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beginners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Busy Individuals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professionals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1989948"/>
            <a:ext cx="5908345" cy="285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1952721"/>
            <a:ext cx="5892797" cy="29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486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arjun krishna</cp:lastModifiedBy>
  <cp:revision>142</cp:revision>
  <dcterms:created xsi:type="dcterms:W3CDTF">2021-05-26T16:50:10Z</dcterms:created>
  <dcterms:modified xsi:type="dcterms:W3CDTF">2025-08-01T11:30:04Z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