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62" r:id="rId5"/>
    <p:sldId id="264" r:id="rId6"/>
    <p:sldId id="266" r:id="rId7"/>
    <p:sldId id="270" r:id="rId8"/>
    <p:sldId id="272" r:id="rId9"/>
    <p:sldId id="271" r:id="rId10"/>
    <p:sldId id="275" r:id="rId11"/>
    <p:sldId id="276" r:id="rId12"/>
    <p:sldId id="269"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8" d="100"/>
          <a:sy n="88" d="100"/>
        </p:scale>
        <p:origin x="588" y="33"/>
      </p:cViewPr>
      <p:guideLst/>
    </p:cSldViewPr>
  </p:slideViewPr>
  <p:notesTextViewPr>
    <p:cViewPr>
      <p:scale>
        <a:sx n="1" d="1"/>
        <a:sy n="1" d="1"/>
      </p:scale>
      <p:origin x="0" y="0"/>
    </p:cViewPr>
  </p:notesTextViewPr>
  <p:notesViewPr>
    <p:cSldViewPr snapToGrid="0">
      <p:cViewPr varScale="1">
        <p:scale>
          <a:sx n="47" d="100"/>
          <a:sy n="47" d="100"/>
        </p:scale>
        <p:origin x="278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398EE-9F40-4D65-9EA7-5A5CC81BF2F9}"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IN"/>
        </a:p>
      </dgm:t>
    </dgm:pt>
    <dgm:pt modelId="{463598BA-5812-4680-8DEE-C4A3C3278FC5}">
      <dgm:prSet phldrT="[Text]"/>
      <dgm:spPr/>
      <dgm:t>
        <a:bodyPr/>
        <a:lstStyle/>
        <a:p>
          <a:r>
            <a:rPr lang="en-IN" dirty="0"/>
            <a:t>Data Collection</a:t>
          </a:r>
        </a:p>
      </dgm:t>
    </dgm:pt>
    <dgm:pt modelId="{1BCDCB8A-0462-47B7-8A12-9EFD05E0F0DC}" type="parTrans" cxnId="{093ED227-79AE-42C1-8D10-9296DD3E33F7}">
      <dgm:prSet/>
      <dgm:spPr/>
      <dgm:t>
        <a:bodyPr/>
        <a:lstStyle/>
        <a:p>
          <a:endParaRPr lang="en-IN"/>
        </a:p>
      </dgm:t>
    </dgm:pt>
    <dgm:pt modelId="{8DD8F28C-12B8-4E6A-9A25-FEB88631EC3C}" type="sibTrans" cxnId="{093ED227-79AE-42C1-8D10-9296DD3E33F7}">
      <dgm:prSet/>
      <dgm:spPr>
        <a:solidFill>
          <a:schemeClr val="tx1"/>
        </a:solidFill>
      </dgm:spPr>
      <dgm:t>
        <a:bodyPr/>
        <a:lstStyle/>
        <a:p>
          <a:endParaRPr lang="en-IN"/>
        </a:p>
      </dgm:t>
    </dgm:pt>
    <dgm:pt modelId="{9C828211-4703-4D93-92F6-6B92D48D52D4}">
      <dgm:prSet phldrT="[Text]"/>
      <dgm:spPr/>
      <dgm:t>
        <a:bodyPr/>
        <a:lstStyle/>
        <a:p>
          <a:r>
            <a:rPr lang="en-IN" b="0" i="0" dirty="0"/>
            <a:t>Data Preprocessing</a:t>
          </a:r>
          <a:endParaRPr lang="en-IN" dirty="0"/>
        </a:p>
      </dgm:t>
    </dgm:pt>
    <dgm:pt modelId="{10BF7BD8-24A1-46FC-A756-D5DE6DF475DB}" type="parTrans" cxnId="{80CDC36B-1391-4E7B-A98C-907B87D3E53E}">
      <dgm:prSet/>
      <dgm:spPr/>
      <dgm:t>
        <a:bodyPr/>
        <a:lstStyle/>
        <a:p>
          <a:endParaRPr lang="en-IN"/>
        </a:p>
      </dgm:t>
    </dgm:pt>
    <dgm:pt modelId="{195F718F-4A41-4B45-8912-188AE379D742}" type="sibTrans" cxnId="{80CDC36B-1391-4E7B-A98C-907B87D3E53E}">
      <dgm:prSet/>
      <dgm:spPr>
        <a:solidFill>
          <a:schemeClr val="tx1"/>
        </a:solidFill>
      </dgm:spPr>
      <dgm:t>
        <a:bodyPr/>
        <a:lstStyle/>
        <a:p>
          <a:endParaRPr lang="en-IN"/>
        </a:p>
      </dgm:t>
    </dgm:pt>
    <dgm:pt modelId="{34992BC4-82C2-4CC0-931B-A9434D3083F1}">
      <dgm:prSet phldrT="[Text]"/>
      <dgm:spPr>
        <a:solidFill>
          <a:schemeClr val="accent2">
            <a:lumMod val="75000"/>
          </a:schemeClr>
        </a:solidFill>
      </dgm:spPr>
      <dgm:t>
        <a:bodyPr/>
        <a:lstStyle/>
        <a:p>
          <a:r>
            <a:rPr lang="en-IN" b="0" i="0" dirty="0"/>
            <a:t>Normalization</a:t>
          </a:r>
          <a:endParaRPr lang="en-IN" dirty="0"/>
        </a:p>
      </dgm:t>
    </dgm:pt>
    <dgm:pt modelId="{6F855D12-3B8F-4392-8F7D-695C34300CF4}" type="parTrans" cxnId="{AF623871-1574-4332-9A8C-544CCB2891D4}">
      <dgm:prSet/>
      <dgm:spPr/>
      <dgm:t>
        <a:bodyPr/>
        <a:lstStyle/>
        <a:p>
          <a:endParaRPr lang="en-IN"/>
        </a:p>
      </dgm:t>
    </dgm:pt>
    <dgm:pt modelId="{C3B06C43-FE9B-4785-8449-ACD73623939D}" type="sibTrans" cxnId="{AF623871-1574-4332-9A8C-544CCB2891D4}">
      <dgm:prSet/>
      <dgm:spPr>
        <a:solidFill>
          <a:schemeClr val="tx1"/>
        </a:solidFill>
      </dgm:spPr>
      <dgm:t>
        <a:bodyPr/>
        <a:lstStyle/>
        <a:p>
          <a:endParaRPr lang="en-IN"/>
        </a:p>
      </dgm:t>
    </dgm:pt>
    <dgm:pt modelId="{C712EADC-C072-4ECC-8792-2A5E38BDA6D8}">
      <dgm:prSet phldrT="[Text]"/>
      <dgm:spPr/>
      <dgm:t>
        <a:bodyPr/>
        <a:lstStyle/>
        <a:p>
          <a:r>
            <a:rPr lang="en-IN" b="0" i="0" dirty="0"/>
            <a:t>Model Architecture</a:t>
          </a:r>
          <a:endParaRPr lang="en-IN" dirty="0"/>
        </a:p>
      </dgm:t>
    </dgm:pt>
    <dgm:pt modelId="{B0912D4D-A4BC-4FF6-983C-F51343257FC6}" type="parTrans" cxnId="{2EF1AFE2-1384-4CDA-86A1-6E84C29AAC8B}">
      <dgm:prSet/>
      <dgm:spPr/>
      <dgm:t>
        <a:bodyPr/>
        <a:lstStyle/>
        <a:p>
          <a:endParaRPr lang="en-IN"/>
        </a:p>
      </dgm:t>
    </dgm:pt>
    <dgm:pt modelId="{9AE29855-B9EB-45D0-AA5B-D2CF92DF8BAD}" type="sibTrans" cxnId="{2EF1AFE2-1384-4CDA-86A1-6E84C29AAC8B}">
      <dgm:prSet/>
      <dgm:spPr>
        <a:solidFill>
          <a:schemeClr val="tx1"/>
        </a:solidFill>
        <a:ln>
          <a:solidFill>
            <a:schemeClr val="tx1"/>
          </a:solidFill>
        </a:ln>
      </dgm:spPr>
      <dgm:t>
        <a:bodyPr/>
        <a:lstStyle/>
        <a:p>
          <a:endParaRPr lang="en-IN"/>
        </a:p>
      </dgm:t>
    </dgm:pt>
    <dgm:pt modelId="{8ECBD831-67AD-4A79-9419-F8CF07A0CA97}">
      <dgm:prSet phldrT="[Text]"/>
      <dgm:spPr/>
      <dgm:t>
        <a:bodyPr/>
        <a:lstStyle/>
        <a:p>
          <a:r>
            <a:rPr lang="en-IN" b="0" i="0" dirty="0"/>
            <a:t>Model Training</a:t>
          </a:r>
          <a:endParaRPr lang="en-IN" dirty="0"/>
        </a:p>
      </dgm:t>
    </dgm:pt>
    <dgm:pt modelId="{124BA9F4-2DE4-40F7-9524-75DD7AFC614D}" type="parTrans" cxnId="{65A9C41C-011B-48CF-8F67-CBF847D1BE46}">
      <dgm:prSet/>
      <dgm:spPr/>
      <dgm:t>
        <a:bodyPr/>
        <a:lstStyle/>
        <a:p>
          <a:endParaRPr lang="en-IN"/>
        </a:p>
      </dgm:t>
    </dgm:pt>
    <dgm:pt modelId="{95CB6284-1DBA-4AB5-980F-1F291EDE0DFF}" type="sibTrans" cxnId="{65A9C41C-011B-48CF-8F67-CBF847D1BE46}">
      <dgm:prSet/>
      <dgm:spPr>
        <a:solidFill>
          <a:schemeClr val="tx1">
            <a:lumMod val="95000"/>
            <a:lumOff val="5000"/>
          </a:schemeClr>
        </a:solidFill>
      </dgm:spPr>
      <dgm:t>
        <a:bodyPr/>
        <a:lstStyle/>
        <a:p>
          <a:endParaRPr lang="en-IN"/>
        </a:p>
      </dgm:t>
    </dgm:pt>
    <dgm:pt modelId="{C8DAEE8A-5037-40D2-8F72-C6153B1CFF42}">
      <dgm:prSet phldrT="[Text]"/>
      <dgm:spPr>
        <a:solidFill>
          <a:schemeClr val="accent2">
            <a:lumMod val="75000"/>
          </a:schemeClr>
        </a:solidFill>
      </dgm:spPr>
      <dgm:t>
        <a:bodyPr/>
        <a:lstStyle/>
        <a:p>
          <a:r>
            <a:rPr lang="en-IN" b="0" i="0" dirty="0"/>
            <a:t>Split Dataset</a:t>
          </a:r>
          <a:endParaRPr lang="en-IN" dirty="0"/>
        </a:p>
      </dgm:t>
    </dgm:pt>
    <dgm:pt modelId="{EA992F40-1F78-4005-AE9F-40CF47FD34BF}" type="parTrans" cxnId="{114E1219-7F48-4B09-9008-DA8B3099DE9B}">
      <dgm:prSet/>
      <dgm:spPr/>
      <dgm:t>
        <a:bodyPr/>
        <a:lstStyle/>
        <a:p>
          <a:endParaRPr lang="en-IN"/>
        </a:p>
      </dgm:t>
    </dgm:pt>
    <dgm:pt modelId="{A4F9A8FE-A9C9-49D9-A59D-C3214CFE8645}" type="sibTrans" cxnId="{114E1219-7F48-4B09-9008-DA8B3099DE9B}">
      <dgm:prSet/>
      <dgm:spPr>
        <a:solidFill>
          <a:schemeClr val="tx1">
            <a:lumMod val="95000"/>
            <a:lumOff val="5000"/>
          </a:schemeClr>
        </a:solidFill>
        <a:ln>
          <a:solidFill>
            <a:schemeClr val="tx1"/>
          </a:solidFill>
        </a:ln>
      </dgm:spPr>
      <dgm:t>
        <a:bodyPr/>
        <a:lstStyle/>
        <a:p>
          <a:endParaRPr lang="en-IN"/>
        </a:p>
      </dgm:t>
    </dgm:pt>
    <dgm:pt modelId="{0DDC19C2-2BE2-43E0-9F7A-735EAFC9D6CE}">
      <dgm:prSet phldrT="[Text]"/>
      <dgm:spPr>
        <a:solidFill>
          <a:schemeClr val="accent2">
            <a:lumMod val="75000"/>
          </a:schemeClr>
        </a:solidFill>
        <a:ln>
          <a:solidFill>
            <a:schemeClr val="tx2">
              <a:lumMod val="20000"/>
              <a:lumOff val="80000"/>
            </a:schemeClr>
          </a:solidFill>
        </a:ln>
      </dgm:spPr>
      <dgm:t>
        <a:bodyPr/>
        <a:lstStyle/>
        <a:p>
          <a:r>
            <a:rPr lang="en-IN" b="0" i="0" dirty="0"/>
            <a:t> Training</a:t>
          </a:r>
          <a:endParaRPr lang="en-IN" dirty="0"/>
        </a:p>
      </dgm:t>
    </dgm:pt>
    <dgm:pt modelId="{777F3DF4-FB5F-48C6-8017-D643CF503F39}" type="parTrans" cxnId="{83F1BE40-6E37-4093-A57D-532680148A4D}">
      <dgm:prSet/>
      <dgm:spPr/>
      <dgm:t>
        <a:bodyPr/>
        <a:lstStyle/>
        <a:p>
          <a:endParaRPr lang="en-IN"/>
        </a:p>
      </dgm:t>
    </dgm:pt>
    <dgm:pt modelId="{124281D2-7CA6-4307-B84E-3E62D36BFE3B}" type="sibTrans" cxnId="{83F1BE40-6E37-4093-A57D-532680148A4D}">
      <dgm:prSet/>
      <dgm:spPr>
        <a:solidFill>
          <a:schemeClr val="tx1"/>
        </a:solidFill>
      </dgm:spPr>
      <dgm:t>
        <a:bodyPr/>
        <a:lstStyle/>
        <a:p>
          <a:endParaRPr lang="en-IN"/>
        </a:p>
      </dgm:t>
    </dgm:pt>
    <dgm:pt modelId="{F380B837-1E98-48F3-AE45-11159C974769}">
      <dgm:prSet phldrT="[Text]"/>
      <dgm:spPr>
        <a:solidFill>
          <a:schemeClr val="accent2">
            <a:lumMod val="75000"/>
          </a:schemeClr>
        </a:solidFill>
      </dgm:spPr>
      <dgm:t>
        <a:bodyPr/>
        <a:lstStyle/>
        <a:p>
          <a:r>
            <a:rPr lang="en-IN" b="0" i="0" dirty="0"/>
            <a:t>Model Evaluation</a:t>
          </a:r>
          <a:endParaRPr lang="en-IN" dirty="0"/>
        </a:p>
      </dgm:t>
    </dgm:pt>
    <dgm:pt modelId="{E0B8708D-D22D-4C77-9E2E-8CF35E83158E}" type="parTrans" cxnId="{0DF87D27-0620-4A9A-AD1E-DAC32060DF49}">
      <dgm:prSet/>
      <dgm:spPr/>
      <dgm:t>
        <a:bodyPr/>
        <a:lstStyle/>
        <a:p>
          <a:endParaRPr lang="en-IN"/>
        </a:p>
      </dgm:t>
    </dgm:pt>
    <dgm:pt modelId="{B1B226FB-D26F-4250-95E7-293745D3E9BC}" type="sibTrans" cxnId="{0DF87D27-0620-4A9A-AD1E-DAC32060DF49}">
      <dgm:prSet/>
      <dgm:spPr>
        <a:solidFill>
          <a:schemeClr val="tx1"/>
        </a:solidFill>
      </dgm:spPr>
      <dgm:t>
        <a:bodyPr/>
        <a:lstStyle/>
        <a:p>
          <a:endParaRPr lang="en-IN"/>
        </a:p>
      </dgm:t>
    </dgm:pt>
    <dgm:pt modelId="{2AEB46FF-CA02-4F89-A83A-5964EC843922}">
      <dgm:prSet phldrT="[Text]"/>
      <dgm:spPr/>
      <dgm:t>
        <a:bodyPr/>
        <a:lstStyle/>
        <a:p>
          <a:r>
            <a:rPr lang="en-IN" b="0" i="0" dirty="0"/>
            <a:t> Prediction and Evaluation(Trained model)</a:t>
          </a:r>
          <a:endParaRPr lang="en-IN" dirty="0"/>
        </a:p>
      </dgm:t>
    </dgm:pt>
    <dgm:pt modelId="{BE2FFF2C-4341-4B41-B035-192C9B34B1EA}" type="parTrans" cxnId="{7343A12F-6285-43C0-AE58-A888CB89CD21}">
      <dgm:prSet/>
      <dgm:spPr/>
      <dgm:t>
        <a:bodyPr/>
        <a:lstStyle/>
        <a:p>
          <a:endParaRPr lang="en-IN"/>
        </a:p>
      </dgm:t>
    </dgm:pt>
    <dgm:pt modelId="{6EE91C26-C33B-436F-9860-60CE840E0F63}" type="sibTrans" cxnId="{7343A12F-6285-43C0-AE58-A888CB89CD21}">
      <dgm:prSet/>
      <dgm:spPr>
        <a:solidFill>
          <a:schemeClr val="tx1"/>
        </a:solidFill>
      </dgm:spPr>
      <dgm:t>
        <a:bodyPr/>
        <a:lstStyle/>
        <a:p>
          <a:endParaRPr lang="en-IN"/>
        </a:p>
      </dgm:t>
    </dgm:pt>
    <dgm:pt modelId="{B0B4F7CA-ECB1-42FD-945C-94D057E5E48D}">
      <dgm:prSet phldrT="[Text]"/>
      <dgm:spPr/>
      <dgm:t>
        <a:bodyPr/>
        <a:lstStyle/>
        <a:p>
          <a:r>
            <a:rPr lang="en-IN" b="0" i="0" dirty="0"/>
            <a:t> C code generation using STM32CubeMXtool </a:t>
          </a:r>
          <a:endParaRPr lang="en-IN" dirty="0"/>
        </a:p>
      </dgm:t>
    </dgm:pt>
    <dgm:pt modelId="{E6D9FE00-F45D-418A-AF73-A0C53C6FF416}" type="parTrans" cxnId="{D4CC3351-D566-4AC9-9803-52E539C009F6}">
      <dgm:prSet/>
      <dgm:spPr/>
      <dgm:t>
        <a:bodyPr/>
        <a:lstStyle/>
        <a:p>
          <a:endParaRPr lang="en-IN"/>
        </a:p>
      </dgm:t>
    </dgm:pt>
    <dgm:pt modelId="{F877D968-F862-44C1-BC4D-BCC23BA03533}" type="sibTrans" cxnId="{D4CC3351-D566-4AC9-9803-52E539C009F6}">
      <dgm:prSet/>
      <dgm:spPr>
        <a:solidFill>
          <a:schemeClr val="tx1"/>
        </a:solidFill>
      </dgm:spPr>
      <dgm:t>
        <a:bodyPr/>
        <a:lstStyle/>
        <a:p>
          <a:endParaRPr lang="en-IN"/>
        </a:p>
      </dgm:t>
    </dgm:pt>
    <dgm:pt modelId="{6DD549BC-FE09-413C-8D07-8FBF70C20C18}">
      <dgm:prSet phldrT="[Text]"/>
      <dgm:spPr/>
      <dgm:t>
        <a:bodyPr/>
        <a:lstStyle/>
        <a:p>
          <a:r>
            <a:rPr lang="en-IN" b="0" i="0" dirty="0"/>
            <a:t> Validation on STM32 IoT kit(B-L475EIOT01A)</a:t>
          </a:r>
          <a:endParaRPr lang="en-IN" dirty="0"/>
        </a:p>
      </dgm:t>
    </dgm:pt>
    <dgm:pt modelId="{D3DC52E1-7582-455C-A417-8B3DD324E42E}" type="parTrans" cxnId="{93634838-7F09-48BC-863D-E839B6E7A465}">
      <dgm:prSet/>
      <dgm:spPr/>
      <dgm:t>
        <a:bodyPr/>
        <a:lstStyle/>
        <a:p>
          <a:endParaRPr lang="en-IN"/>
        </a:p>
      </dgm:t>
    </dgm:pt>
    <dgm:pt modelId="{2848C26E-4CDE-40DE-8EE4-637BF1AA9CD2}" type="sibTrans" cxnId="{93634838-7F09-48BC-863D-E839B6E7A465}">
      <dgm:prSet/>
      <dgm:spPr/>
      <dgm:t>
        <a:bodyPr/>
        <a:lstStyle/>
        <a:p>
          <a:endParaRPr lang="en-IN"/>
        </a:p>
      </dgm:t>
    </dgm:pt>
    <dgm:pt modelId="{60E790F8-19D3-4E10-A8B5-F9351A35293B}">
      <dgm:prSet phldrT="[Text]"/>
      <dgm:spPr>
        <a:solidFill>
          <a:schemeClr val="accent2"/>
        </a:solidFill>
      </dgm:spPr>
      <dgm:t>
        <a:bodyPr/>
        <a:lstStyle/>
        <a:p>
          <a:r>
            <a:rPr lang="en-US" dirty="0"/>
            <a:t>Cleaning</a:t>
          </a:r>
          <a:endParaRPr lang="en-IN" dirty="0"/>
        </a:p>
      </dgm:t>
    </dgm:pt>
    <dgm:pt modelId="{52DC3066-7E64-4A14-A9F9-3296E67E40C5}" type="parTrans" cxnId="{D49358F3-9B17-4041-813D-0ACA33EE3D52}">
      <dgm:prSet/>
      <dgm:spPr/>
      <dgm:t>
        <a:bodyPr/>
        <a:lstStyle/>
        <a:p>
          <a:endParaRPr lang="en-IN"/>
        </a:p>
      </dgm:t>
    </dgm:pt>
    <dgm:pt modelId="{92573FFD-9200-4F94-BCA4-5F99A149CA1B}" type="sibTrans" cxnId="{D49358F3-9B17-4041-813D-0ACA33EE3D52}">
      <dgm:prSet/>
      <dgm:spPr>
        <a:solidFill>
          <a:schemeClr val="tx1"/>
        </a:solidFill>
      </dgm:spPr>
      <dgm:t>
        <a:bodyPr/>
        <a:lstStyle/>
        <a:p>
          <a:endParaRPr lang="en-IN"/>
        </a:p>
      </dgm:t>
    </dgm:pt>
    <dgm:pt modelId="{57E115C8-93DC-4311-86CE-69832BC69746}">
      <dgm:prSet phldrT="[Text]"/>
      <dgm:spPr>
        <a:solidFill>
          <a:schemeClr val="accent2"/>
        </a:solidFill>
      </dgm:spPr>
      <dgm:t>
        <a:bodyPr/>
        <a:lstStyle/>
        <a:p>
          <a:r>
            <a:rPr lang="en-US"/>
            <a:t>Categorical Encoding</a:t>
          </a:r>
          <a:endParaRPr lang="en-IN" dirty="0"/>
        </a:p>
      </dgm:t>
    </dgm:pt>
    <dgm:pt modelId="{A5AB434C-1B79-4462-83E6-78FA789FB0A5}" type="parTrans" cxnId="{BBECAEAB-E68E-4D86-B051-400C1060A4F9}">
      <dgm:prSet/>
      <dgm:spPr/>
      <dgm:t>
        <a:bodyPr/>
        <a:lstStyle/>
        <a:p>
          <a:endParaRPr lang="en-IN"/>
        </a:p>
      </dgm:t>
    </dgm:pt>
    <dgm:pt modelId="{50644263-6A42-43EA-B512-56D47C0C1711}" type="sibTrans" cxnId="{BBECAEAB-E68E-4D86-B051-400C1060A4F9}">
      <dgm:prSet/>
      <dgm:spPr>
        <a:solidFill>
          <a:schemeClr val="tx1"/>
        </a:solidFill>
      </dgm:spPr>
      <dgm:t>
        <a:bodyPr/>
        <a:lstStyle/>
        <a:p>
          <a:endParaRPr lang="en-IN"/>
        </a:p>
      </dgm:t>
    </dgm:pt>
    <dgm:pt modelId="{0BFA5264-11DB-46E7-8546-EE6395A5265B}" type="pres">
      <dgm:prSet presAssocID="{01B398EE-9F40-4D65-9EA7-5A5CC81BF2F9}" presName="diagram" presStyleCnt="0">
        <dgm:presLayoutVars>
          <dgm:dir/>
          <dgm:resizeHandles val="exact"/>
        </dgm:presLayoutVars>
      </dgm:prSet>
      <dgm:spPr/>
    </dgm:pt>
    <dgm:pt modelId="{76D2FF09-FCF4-43CC-B5F9-A56184EB6CAB}" type="pres">
      <dgm:prSet presAssocID="{463598BA-5812-4680-8DEE-C4A3C3278FC5}" presName="node" presStyleLbl="node1" presStyleIdx="0" presStyleCnt="13">
        <dgm:presLayoutVars>
          <dgm:bulletEnabled val="1"/>
        </dgm:presLayoutVars>
      </dgm:prSet>
      <dgm:spPr/>
    </dgm:pt>
    <dgm:pt modelId="{0D439144-7ABC-4EF7-871C-E825C02FA045}" type="pres">
      <dgm:prSet presAssocID="{8DD8F28C-12B8-4E6A-9A25-FEB88631EC3C}" presName="sibTrans" presStyleLbl="sibTrans2D1" presStyleIdx="0" presStyleCnt="12"/>
      <dgm:spPr/>
    </dgm:pt>
    <dgm:pt modelId="{9B16A525-9214-480E-A6C8-9C90554BAA2C}" type="pres">
      <dgm:prSet presAssocID="{8DD8F28C-12B8-4E6A-9A25-FEB88631EC3C}" presName="connectorText" presStyleLbl="sibTrans2D1" presStyleIdx="0" presStyleCnt="12"/>
      <dgm:spPr/>
    </dgm:pt>
    <dgm:pt modelId="{CE54B6FB-477C-4E26-A9D0-8AB9938A0EE5}" type="pres">
      <dgm:prSet presAssocID="{9C828211-4703-4D93-92F6-6B92D48D52D4}" presName="node" presStyleLbl="node1" presStyleIdx="1" presStyleCnt="13">
        <dgm:presLayoutVars>
          <dgm:bulletEnabled val="1"/>
        </dgm:presLayoutVars>
      </dgm:prSet>
      <dgm:spPr/>
    </dgm:pt>
    <dgm:pt modelId="{46F1D54E-9EFB-4BAA-AA0F-EF607EEBB16B}" type="pres">
      <dgm:prSet presAssocID="{195F718F-4A41-4B45-8912-188AE379D742}" presName="sibTrans" presStyleLbl="sibTrans2D1" presStyleIdx="1" presStyleCnt="12"/>
      <dgm:spPr/>
    </dgm:pt>
    <dgm:pt modelId="{27226565-01F2-42E4-BC52-BA334C8C63C7}" type="pres">
      <dgm:prSet presAssocID="{195F718F-4A41-4B45-8912-188AE379D742}" presName="connectorText" presStyleLbl="sibTrans2D1" presStyleIdx="1" presStyleCnt="12"/>
      <dgm:spPr/>
    </dgm:pt>
    <dgm:pt modelId="{113C225A-AAF1-42AD-8579-1DBC22ACA5B6}" type="pres">
      <dgm:prSet presAssocID="{60E790F8-19D3-4E10-A8B5-F9351A35293B}" presName="node" presStyleLbl="node1" presStyleIdx="2" presStyleCnt="13">
        <dgm:presLayoutVars>
          <dgm:bulletEnabled val="1"/>
        </dgm:presLayoutVars>
      </dgm:prSet>
      <dgm:spPr/>
    </dgm:pt>
    <dgm:pt modelId="{EE64F21C-18B7-4FCA-99D1-996076D8B647}" type="pres">
      <dgm:prSet presAssocID="{92573FFD-9200-4F94-BCA4-5F99A149CA1B}" presName="sibTrans" presStyleLbl="sibTrans2D1" presStyleIdx="2" presStyleCnt="12"/>
      <dgm:spPr/>
    </dgm:pt>
    <dgm:pt modelId="{D83BE468-352C-4603-89BF-4E19EFA67531}" type="pres">
      <dgm:prSet presAssocID="{92573FFD-9200-4F94-BCA4-5F99A149CA1B}" presName="connectorText" presStyleLbl="sibTrans2D1" presStyleIdx="2" presStyleCnt="12"/>
      <dgm:spPr/>
    </dgm:pt>
    <dgm:pt modelId="{89B8537B-1AF3-48DC-BFEB-52D6C3132897}" type="pres">
      <dgm:prSet presAssocID="{57E115C8-93DC-4311-86CE-69832BC69746}" presName="node" presStyleLbl="node1" presStyleIdx="3" presStyleCnt="13">
        <dgm:presLayoutVars>
          <dgm:bulletEnabled val="1"/>
        </dgm:presLayoutVars>
      </dgm:prSet>
      <dgm:spPr/>
    </dgm:pt>
    <dgm:pt modelId="{921C1B67-9A02-424F-9ED9-01D7C59F6580}" type="pres">
      <dgm:prSet presAssocID="{50644263-6A42-43EA-B512-56D47C0C1711}" presName="sibTrans" presStyleLbl="sibTrans2D1" presStyleIdx="3" presStyleCnt="12"/>
      <dgm:spPr/>
    </dgm:pt>
    <dgm:pt modelId="{3131D2BF-0321-4959-9E13-0F37D891794D}" type="pres">
      <dgm:prSet presAssocID="{50644263-6A42-43EA-B512-56D47C0C1711}" presName="connectorText" presStyleLbl="sibTrans2D1" presStyleIdx="3" presStyleCnt="12"/>
      <dgm:spPr/>
    </dgm:pt>
    <dgm:pt modelId="{7C9CD2DD-1691-4298-9464-59E03CE08DBD}" type="pres">
      <dgm:prSet presAssocID="{34992BC4-82C2-4CC0-931B-A9434D3083F1}" presName="node" presStyleLbl="node1" presStyleIdx="4" presStyleCnt="13">
        <dgm:presLayoutVars>
          <dgm:bulletEnabled val="1"/>
        </dgm:presLayoutVars>
      </dgm:prSet>
      <dgm:spPr/>
    </dgm:pt>
    <dgm:pt modelId="{5401CBBF-1B37-4284-B01E-947BD2468A54}" type="pres">
      <dgm:prSet presAssocID="{C3B06C43-FE9B-4785-8449-ACD73623939D}" presName="sibTrans" presStyleLbl="sibTrans2D1" presStyleIdx="4" presStyleCnt="12"/>
      <dgm:spPr/>
    </dgm:pt>
    <dgm:pt modelId="{CC92C1E2-289B-4C7A-9AA2-D6BFA89DD9FC}" type="pres">
      <dgm:prSet presAssocID="{C3B06C43-FE9B-4785-8449-ACD73623939D}" presName="connectorText" presStyleLbl="sibTrans2D1" presStyleIdx="4" presStyleCnt="12"/>
      <dgm:spPr/>
    </dgm:pt>
    <dgm:pt modelId="{0D512B33-9D91-4B1A-9435-73E1A8334254}" type="pres">
      <dgm:prSet presAssocID="{C712EADC-C072-4ECC-8792-2A5E38BDA6D8}" presName="node" presStyleLbl="node1" presStyleIdx="5" presStyleCnt="13">
        <dgm:presLayoutVars>
          <dgm:bulletEnabled val="1"/>
        </dgm:presLayoutVars>
      </dgm:prSet>
      <dgm:spPr/>
    </dgm:pt>
    <dgm:pt modelId="{E4967AD8-2DA9-4258-AAF4-13AF81B7008B}" type="pres">
      <dgm:prSet presAssocID="{9AE29855-B9EB-45D0-AA5B-D2CF92DF8BAD}" presName="sibTrans" presStyleLbl="sibTrans2D1" presStyleIdx="5" presStyleCnt="12"/>
      <dgm:spPr/>
    </dgm:pt>
    <dgm:pt modelId="{5E1BEBD6-D580-463E-B8DD-76F5804E4770}" type="pres">
      <dgm:prSet presAssocID="{9AE29855-B9EB-45D0-AA5B-D2CF92DF8BAD}" presName="connectorText" presStyleLbl="sibTrans2D1" presStyleIdx="5" presStyleCnt="12"/>
      <dgm:spPr/>
    </dgm:pt>
    <dgm:pt modelId="{27A61229-04F9-4078-8A8D-12135951072A}" type="pres">
      <dgm:prSet presAssocID="{8ECBD831-67AD-4A79-9419-F8CF07A0CA97}" presName="node" presStyleLbl="node1" presStyleIdx="6" presStyleCnt="13">
        <dgm:presLayoutVars>
          <dgm:bulletEnabled val="1"/>
        </dgm:presLayoutVars>
      </dgm:prSet>
      <dgm:spPr/>
    </dgm:pt>
    <dgm:pt modelId="{C148B2F4-F578-4729-8213-72750A1879F2}" type="pres">
      <dgm:prSet presAssocID="{95CB6284-1DBA-4AB5-980F-1F291EDE0DFF}" presName="sibTrans" presStyleLbl="sibTrans2D1" presStyleIdx="6" presStyleCnt="12"/>
      <dgm:spPr/>
    </dgm:pt>
    <dgm:pt modelId="{FA47913D-3F97-4FC4-8FAB-94C7A8D864B3}" type="pres">
      <dgm:prSet presAssocID="{95CB6284-1DBA-4AB5-980F-1F291EDE0DFF}" presName="connectorText" presStyleLbl="sibTrans2D1" presStyleIdx="6" presStyleCnt="12"/>
      <dgm:spPr/>
    </dgm:pt>
    <dgm:pt modelId="{043B544C-DD16-4A65-9B1B-20676D4A554A}" type="pres">
      <dgm:prSet presAssocID="{C8DAEE8A-5037-40D2-8F72-C6153B1CFF42}" presName="node" presStyleLbl="node1" presStyleIdx="7" presStyleCnt="13">
        <dgm:presLayoutVars>
          <dgm:bulletEnabled val="1"/>
        </dgm:presLayoutVars>
      </dgm:prSet>
      <dgm:spPr/>
    </dgm:pt>
    <dgm:pt modelId="{73618E0E-822D-4BFB-8163-3CA6E8B64B3A}" type="pres">
      <dgm:prSet presAssocID="{A4F9A8FE-A9C9-49D9-A59D-C3214CFE8645}" presName="sibTrans" presStyleLbl="sibTrans2D1" presStyleIdx="7" presStyleCnt="12"/>
      <dgm:spPr/>
    </dgm:pt>
    <dgm:pt modelId="{A98E758C-B0B8-4F48-ADC2-DEBEF99F7525}" type="pres">
      <dgm:prSet presAssocID="{A4F9A8FE-A9C9-49D9-A59D-C3214CFE8645}" presName="connectorText" presStyleLbl="sibTrans2D1" presStyleIdx="7" presStyleCnt="12"/>
      <dgm:spPr/>
    </dgm:pt>
    <dgm:pt modelId="{958097A1-87BB-4F5B-B483-F92372572B82}" type="pres">
      <dgm:prSet presAssocID="{0DDC19C2-2BE2-43E0-9F7A-735EAFC9D6CE}" presName="node" presStyleLbl="node1" presStyleIdx="8" presStyleCnt="13">
        <dgm:presLayoutVars>
          <dgm:bulletEnabled val="1"/>
        </dgm:presLayoutVars>
      </dgm:prSet>
      <dgm:spPr/>
    </dgm:pt>
    <dgm:pt modelId="{227A7938-71CD-4789-9833-E06CF112278B}" type="pres">
      <dgm:prSet presAssocID="{124281D2-7CA6-4307-B84E-3E62D36BFE3B}" presName="sibTrans" presStyleLbl="sibTrans2D1" presStyleIdx="8" presStyleCnt="12"/>
      <dgm:spPr/>
    </dgm:pt>
    <dgm:pt modelId="{798BACCE-E706-4E49-9752-FA0A2D969E71}" type="pres">
      <dgm:prSet presAssocID="{124281D2-7CA6-4307-B84E-3E62D36BFE3B}" presName="connectorText" presStyleLbl="sibTrans2D1" presStyleIdx="8" presStyleCnt="12"/>
      <dgm:spPr/>
    </dgm:pt>
    <dgm:pt modelId="{407F9B0C-CCE5-4EBD-A41E-7F62CF47C0C8}" type="pres">
      <dgm:prSet presAssocID="{F380B837-1E98-48F3-AE45-11159C974769}" presName="node" presStyleLbl="node1" presStyleIdx="9" presStyleCnt="13">
        <dgm:presLayoutVars>
          <dgm:bulletEnabled val="1"/>
        </dgm:presLayoutVars>
      </dgm:prSet>
      <dgm:spPr/>
    </dgm:pt>
    <dgm:pt modelId="{D2F25DB0-1405-4364-8AE9-8DBD34C2E3A3}" type="pres">
      <dgm:prSet presAssocID="{B1B226FB-D26F-4250-95E7-293745D3E9BC}" presName="sibTrans" presStyleLbl="sibTrans2D1" presStyleIdx="9" presStyleCnt="12"/>
      <dgm:spPr/>
    </dgm:pt>
    <dgm:pt modelId="{927A0ECE-956F-47DF-9702-50AD9AF81FF8}" type="pres">
      <dgm:prSet presAssocID="{B1B226FB-D26F-4250-95E7-293745D3E9BC}" presName="connectorText" presStyleLbl="sibTrans2D1" presStyleIdx="9" presStyleCnt="12"/>
      <dgm:spPr/>
    </dgm:pt>
    <dgm:pt modelId="{016B1ABC-E741-42EF-9B67-E374B16BA2B5}" type="pres">
      <dgm:prSet presAssocID="{2AEB46FF-CA02-4F89-A83A-5964EC843922}" presName="node" presStyleLbl="node1" presStyleIdx="10" presStyleCnt="13">
        <dgm:presLayoutVars>
          <dgm:bulletEnabled val="1"/>
        </dgm:presLayoutVars>
      </dgm:prSet>
      <dgm:spPr/>
    </dgm:pt>
    <dgm:pt modelId="{92620C82-937D-4D69-8E14-071AD402D951}" type="pres">
      <dgm:prSet presAssocID="{6EE91C26-C33B-436F-9860-60CE840E0F63}" presName="sibTrans" presStyleLbl="sibTrans2D1" presStyleIdx="10" presStyleCnt="12"/>
      <dgm:spPr/>
    </dgm:pt>
    <dgm:pt modelId="{B1928B9D-749D-4A0A-80A8-2D746EC5DFD9}" type="pres">
      <dgm:prSet presAssocID="{6EE91C26-C33B-436F-9860-60CE840E0F63}" presName="connectorText" presStyleLbl="sibTrans2D1" presStyleIdx="10" presStyleCnt="12"/>
      <dgm:spPr/>
    </dgm:pt>
    <dgm:pt modelId="{08124623-6086-41E9-8112-6FF01792A143}" type="pres">
      <dgm:prSet presAssocID="{B0B4F7CA-ECB1-42FD-945C-94D057E5E48D}" presName="node" presStyleLbl="node1" presStyleIdx="11" presStyleCnt="13">
        <dgm:presLayoutVars>
          <dgm:bulletEnabled val="1"/>
        </dgm:presLayoutVars>
      </dgm:prSet>
      <dgm:spPr/>
    </dgm:pt>
    <dgm:pt modelId="{FE673CBD-0662-416E-B3CD-303BD20B89C2}" type="pres">
      <dgm:prSet presAssocID="{F877D968-F862-44C1-BC4D-BCC23BA03533}" presName="sibTrans" presStyleLbl="sibTrans2D1" presStyleIdx="11" presStyleCnt="12"/>
      <dgm:spPr/>
    </dgm:pt>
    <dgm:pt modelId="{2AA9152D-AD05-4ED7-AD76-E28B200047F5}" type="pres">
      <dgm:prSet presAssocID="{F877D968-F862-44C1-BC4D-BCC23BA03533}" presName="connectorText" presStyleLbl="sibTrans2D1" presStyleIdx="11" presStyleCnt="12"/>
      <dgm:spPr/>
    </dgm:pt>
    <dgm:pt modelId="{092B7C52-A132-45E2-B7F5-E60AC5576919}" type="pres">
      <dgm:prSet presAssocID="{6DD549BC-FE09-413C-8D07-8FBF70C20C18}" presName="node" presStyleLbl="node1" presStyleIdx="12" presStyleCnt="13">
        <dgm:presLayoutVars>
          <dgm:bulletEnabled val="1"/>
        </dgm:presLayoutVars>
      </dgm:prSet>
      <dgm:spPr/>
    </dgm:pt>
  </dgm:ptLst>
  <dgm:cxnLst>
    <dgm:cxn modelId="{D8985304-345A-48A1-AB98-A1E2ED15ED64}" type="presOf" srcId="{50644263-6A42-43EA-B512-56D47C0C1711}" destId="{3131D2BF-0321-4959-9E13-0F37D891794D}" srcOrd="1" destOrd="0" presId="urn:microsoft.com/office/officeart/2005/8/layout/process5"/>
    <dgm:cxn modelId="{6B38C30D-0811-4014-93F4-2AC58345ED33}" type="presOf" srcId="{6EE91C26-C33B-436F-9860-60CE840E0F63}" destId="{92620C82-937D-4D69-8E14-071AD402D951}" srcOrd="0" destOrd="0" presId="urn:microsoft.com/office/officeart/2005/8/layout/process5"/>
    <dgm:cxn modelId="{C3A9D716-F6F2-4BDE-A40B-A0DD5ADC58C3}" type="presOf" srcId="{92573FFD-9200-4F94-BCA4-5F99A149CA1B}" destId="{EE64F21C-18B7-4FCA-99D1-996076D8B647}" srcOrd="0" destOrd="0" presId="urn:microsoft.com/office/officeart/2005/8/layout/process5"/>
    <dgm:cxn modelId="{114E1219-7F48-4B09-9008-DA8B3099DE9B}" srcId="{01B398EE-9F40-4D65-9EA7-5A5CC81BF2F9}" destId="{C8DAEE8A-5037-40D2-8F72-C6153B1CFF42}" srcOrd="7" destOrd="0" parTransId="{EA992F40-1F78-4005-AE9F-40CF47FD34BF}" sibTransId="{A4F9A8FE-A9C9-49D9-A59D-C3214CFE8645}"/>
    <dgm:cxn modelId="{D09F151B-18C0-470F-9629-EAFE8F99BDA2}" type="presOf" srcId="{34992BC4-82C2-4CC0-931B-A9434D3083F1}" destId="{7C9CD2DD-1691-4298-9464-59E03CE08DBD}" srcOrd="0" destOrd="0" presId="urn:microsoft.com/office/officeart/2005/8/layout/process5"/>
    <dgm:cxn modelId="{65A9C41C-011B-48CF-8F67-CBF847D1BE46}" srcId="{01B398EE-9F40-4D65-9EA7-5A5CC81BF2F9}" destId="{8ECBD831-67AD-4A79-9419-F8CF07A0CA97}" srcOrd="6" destOrd="0" parTransId="{124BA9F4-2DE4-40F7-9524-75DD7AFC614D}" sibTransId="{95CB6284-1DBA-4AB5-980F-1F291EDE0DFF}"/>
    <dgm:cxn modelId="{BCC3D925-EAC3-4825-A44A-D8FC1DA58ED3}" type="presOf" srcId="{124281D2-7CA6-4307-B84E-3E62D36BFE3B}" destId="{227A7938-71CD-4789-9833-E06CF112278B}" srcOrd="0" destOrd="0" presId="urn:microsoft.com/office/officeart/2005/8/layout/process5"/>
    <dgm:cxn modelId="{0DF87D27-0620-4A9A-AD1E-DAC32060DF49}" srcId="{01B398EE-9F40-4D65-9EA7-5A5CC81BF2F9}" destId="{F380B837-1E98-48F3-AE45-11159C974769}" srcOrd="9" destOrd="0" parTransId="{E0B8708D-D22D-4C77-9E2E-8CF35E83158E}" sibTransId="{B1B226FB-D26F-4250-95E7-293745D3E9BC}"/>
    <dgm:cxn modelId="{093ED227-79AE-42C1-8D10-9296DD3E33F7}" srcId="{01B398EE-9F40-4D65-9EA7-5A5CC81BF2F9}" destId="{463598BA-5812-4680-8DEE-C4A3C3278FC5}" srcOrd="0" destOrd="0" parTransId="{1BCDCB8A-0462-47B7-8A12-9EFD05E0F0DC}" sibTransId="{8DD8F28C-12B8-4E6A-9A25-FEB88631EC3C}"/>
    <dgm:cxn modelId="{B1A2A729-444F-4661-8B49-D0FB06BEC8FC}" type="presOf" srcId="{C3B06C43-FE9B-4785-8449-ACD73623939D}" destId="{5401CBBF-1B37-4284-B01E-947BD2468A54}" srcOrd="0" destOrd="0" presId="urn:microsoft.com/office/officeart/2005/8/layout/process5"/>
    <dgm:cxn modelId="{D326992D-F363-469D-B90C-963D7A13B1F6}" type="presOf" srcId="{95CB6284-1DBA-4AB5-980F-1F291EDE0DFF}" destId="{FA47913D-3F97-4FC4-8FAB-94C7A8D864B3}" srcOrd="1" destOrd="0" presId="urn:microsoft.com/office/officeart/2005/8/layout/process5"/>
    <dgm:cxn modelId="{7343A12F-6285-43C0-AE58-A888CB89CD21}" srcId="{01B398EE-9F40-4D65-9EA7-5A5CC81BF2F9}" destId="{2AEB46FF-CA02-4F89-A83A-5964EC843922}" srcOrd="10" destOrd="0" parTransId="{BE2FFF2C-4341-4B41-B035-192C9B34B1EA}" sibTransId="{6EE91C26-C33B-436F-9860-60CE840E0F63}"/>
    <dgm:cxn modelId="{5637E732-51E3-4A5F-8482-C5DEF9AC133F}" type="presOf" srcId="{60E790F8-19D3-4E10-A8B5-F9351A35293B}" destId="{113C225A-AAF1-42AD-8579-1DBC22ACA5B6}" srcOrd="0" destOrd="0" presId="urn:microsoft.com/office/officeart/2005/8/layout/process5"/>
    <dgm:cxn modelId="{FD25A036-CF33-4E85-AEE5-1BFBD1CF425C}" type="presOf" srcId="{F877D968-F862-44C1-BC4D-BCC23BA03533}" destId="{2AA9152D-AD05-4ED7-AD76-E28B200047F5}" srcOrd="1" destOrd="0" presId="urn:microsoft.com/office/officeart/2005/8/layout/process5"/>
    <dgm:cxn modelId="{AE6D2F37-E34D-432A-9BC0-31B55BE3DBB2}" type="presOf" srcId="{A4F9A8FE-A9C9-49D9-A59D-C3214CFE8645}" destId="{73618E0E-822D-4BFB-8163-3CA6E8B64B3A}" srcOrd="0" destOrd="0" presId="urn:microsoft.com/office/officeart/2005/8/layout/process5"/>
    <dgm:cxn modelId="{93634838-7F09-48BC-863D-E839B6E7A465}" srcId="{01B398EE-9F40-4D65-9EA7-5A5CC81BF2F9}" destId="{6DD549BC-FE09-413C-8D07-8FBF70C20C18}" srcOrd="12" destOrd="0" parTransId="{D3DC52E1-7582-455C-A417-8B3DD324E42E}" sibTransId="{2848C26E-4CDE-40DE-8EE4-637BF1AA9CD2}"/>
    <dgm:cxn modelId="{DE46163C-A791-48D3-810F-CD325FE02BFC}" type="presOf" srcId="{463598BA-5812-4680-8DEE-C4A3C3278FC5}" destId="{76D2FF09-FCF4-43CC-B5F9-A56184EB6CAB}" srcOrd="0" destOrd="0" presId="urn:microsoft.com/office/officeart/2005/8/layout/process5"/>
    <dgm:cxn modelId="{83F1BE40-6E37-4093-A57D-532680148A4D}" srcId="{01B398EE-9F40-4D65-9EA7-5A5CC81BF2F9}" destId="{0DDC19C2-2BE2-43E0-9F7A-735EAFC9D6CE}" srcOrd="8" destOrd="0" parTransId="{777F3DF4-FB5F-48C6-8017-D643CF503F39}" sibTransId="{124281D2-7CA6-4307-B84E-3E62D36BFE3B}"/>
    <dgm:cxn modelId="{1FAF6644-C8F5-4B1C-BECD-350211307B49}" type="presOf" srcId="{8DD8F28C-12B8-4E6A-9A25-FEB88631EC3C}" destId="{9B16A525-9214-480E-A6C8-9C90554BAA2C}" srcOrd="1" destOrd="0" presId="urn:microsoft.com/office/officeart/2005/8/layout/process5"/>
    <dgm:cxn modelId="{F770C664-8AA6-40CF-B733-E880ABAB7557}" type="presOf" srcId="{B1B226FB-D26F-4250-95E7-293745D3E9BC}" destId="{D2F25DB0-1405-4364-8AE9-8DBD34C2E3A3}" srcOrd="0" destOrd="0" presId="urn:microsoft.com/office/officeart/2005/8/layout/process5"/>
    <dgm:cxn modelId="{5A746445-2075-4875-A2CC-00CFEA1D881C}" type="presOf" srcId="{C3B06C43-FE9B-4785-8449-ACD73623939D}" destId="{CC92C1E2-289B-4C7A-9AA2-D6BFA89DD9FC}" srcOrd="1" destOrd="0" presId="urn:microsoft.com/office/officeart/2005/8/layout/process5"/>
    <dgm:cxn modelId="{D92E9D48-B8B7-4C51-AC15-35FB3C8447B2}" type="presOf" srcId="{95CB6284-1DBA-4AB5-980F-1F291EDE0DFF}" destId="{C148B2F4-F578-4729-8213-72750A1879F2}" srcOrd="0" destOrd="0" presId="urn:microsoft.com/office/officeart/2005/8/layout/process5"/>
    <dgm:cxn modelId="{80CDC36B-1391-4E7B-A98C-907B87D3E53E}" srcId="{01B398EE-9F40-4D65-9EA7-5A5CC81BF2F9}" destId="{9C828211-4703-4D93-92F6-6B92D48D52D4}" srcOrd="1" destOrd="0" parTransId="{10BF7BD8-24A1-46FC-A756-D5DE6DF475DB}" sibTransId="{195F718F-4A41-4B45-8912-188AE379D742}"/>
    <dgm:cxn modelId="{D4CC3351-D566-4AC9-9803-52E539C009F6}" srcId="{01B398EE-9F40-4D65-9EA7-5A5CC81BF2F9}" destId="{B0B4F7CA-ECB1-42FD-945C-94D057E5E48D}" srcOrd="11" destOrd="0" parTransId="{E6D9FE00-F45D-418A-AF73-A0C53C6FF416}" sibTransId="{F877D968-F862-44C1-BC4D-BCC23BA03533}"/>
    <dgm:cxn modelId="{AF623871-1574-4332-9A8C-544CCB2891D4}" srcId="{01B398EE-9F40-4D65-9EA7-5A5CC81BF2F9}" destId="{34992BC4-82C2-4CC0-931B-A9434D3083F1}" srcOrd="4" destOrd="0" parTransId="{6F855D12-3B8F-4392-8F7D-695C34300CF4}" sibTransId="{C3B06C43-FE9B-4785-8449-ACD73623939D}"/>
    <dgm:cxn modelId="{DF1AF871-A545-48DB-BA38-E56DE9FBBA43}" type="presOf" srcId="{8DD8F28C-12B8-4E6A-9A25-FEB88631EC3C}" destId="{0D439144-7ABC-4EF7-871C-E825C02FA045}" srcOrd="0" destOrd="0" presId="urn:microsoft.com/office/officeart/2005/8/layout/process5"/>
    <dgm:cxn modelId="{14381753-8E8B-48CF-9E1D-A55F577DB9C4}" type="presOf" srcId="{A4F9A8FE-A9C9-49D9-A59D-C3214CFE8645}" destId="{A98E758C-B0B8-4F48-ADC2-DEBEF99F7525}" srcOrd="1" destOrd="0" presId="urn:microsoft.com/office/officeart/2005/8/layout/process5"/>
    <dgm:cxn modelId="{3D656574-C929-4776-B661-6F901ACE2D2F}" type="presOf" srcId="{0DDC19C2-2BE2-43E0-9F7A-735EAFC9D6CE}" destId="{958097A1-87BB-4F5B-B483-F92372572B82}" srcOrd="0" destOrd="0" presId="urn:microsoft.com/office/officeart/2005/8/layout/process5"/>
    <dgm:cxn modelId="{BA6FE354-D238-4E49-A264-48AD90A409F2}" type="presOf" srcId="{9AE29855-B9EB-45D0-AA5B-D2CF92DF8BAD}" destId="{E4967AD8-2DA9-4258-AAF4-13AF81B7008B}" srcOrd="0" destOrd="0" presId="urn:microsoft.com/office/officeart/2005/8/layout/process5"/>
    <dgm:cxn modelId="{DA0FCD75-5A8B-4853-AF1A-63095D03AC44}" type="presOf" srcId="{9AE29855-B9EB-45D0-AA5B-D2CF92DF8BAD}" destId="{5E1BEBD6-D580-463E-B8DD-76F5804E4770}" srcOrd="1" destOrd="0" presId="urn:microsoft.com/office/officeart/2005/8/layout/process5"/>
    <dgm:cxn modelId="{0DC1C27B-CF26-4CA3-95F6-F76DB3106C1B}" type="presOf" srcId="{9C828211-4703-4D93-92F6-6B92D48D52D4}" destId="{CE54B6FB-477C-4E26-A9D0-8AB9938A0EE5}" srcOrd="0" destOrd="0" presId="urn:microsoft.com/office/officeart/2005/8/layout/process5"/>
    <dgm:cxn modelId="{2A1F1E80-45EB-4490-BB5F-A53A81D9520A}" type="presOf" srcId="{50644263-6A42-43EA-B512-56D47C0C1711}" destId="{921C1B67-9A02-424F-9ED9-01D7C59F6580}" srcOrd="0" destOrd="0" presId="urn:microsoft.com/office/officeart/2005/8/layout/process5"/>
    <dgm:cxn modelId="{4A74C785-8470-4916-BAD0-4D464A7683BF}" type="presOf" srcId="{57E115C8-93DC-4311-86CE-69832BC69746}" destId="{89B8537B-1AF3-48DC-BFEB-52D6C3132897}" srcOrd="0" destOrd="0" presId="urn:microsoft.com/office/officeart/2005/8/layout/process5"/>
    <dgm:cxn modelId="{C196B686-0835-4566-8E2F-A81D0AA46B13}" type="presOf" srcId="{C8DAEE8A-5037-40D2-8F72-C6153B1CFF42}" destId="{043B544C-DD16-4A65-9B1B-20676D4A554A}" srcOrd="0" destOrd="0" presId="urn:microsoft.com/office/officeart/2005/8/layout/process5"/>
    <dgm:cxn modelId="{2F64458B-538F-4C59-8A36-E5A42F930E60}" type="presOf" srcId="{92573FFD-9200-4F94-BCA4-5F99A149CA1B}" destId="{D83BE468-352C-4603-89BF-4E19EFA67531}" srcOrd="1" destOrd="0" presId="urn:microsoft.com/office/officeart/2005/8/layout/process5"/>
    <dgm:cxn modelId="{BBE8188E-7AE0-4F16-A900-D3A82D534D21}" type="presOf" srcId="{8ECBD831-67AD-4A79-9419-F8CF07A0CA97}" destId="{27A61229-04F9-4078-8A8D-12135951072A}" srcOrd="0" destOrd="0" presId="urn:microsoft.com/office/officeart/2005/8/layout/process5"/>
    <dgm:cxn modelId="{266B9F91-3610-49C5-9A69-C6D5F8DBC46B}" type="presOf" srcId="{2AEB46FF-CA02-4F89-A83A-5964EC843922}" destId="{016B1ABC-E741-42EF-9B67-E374B16BA2B5}" srcOrd="0" destOrd="0" presId="urn:microsoft.com/office/officeart/2005/8/layout/process5"/>
    <dgm:cxn modelId="{87F32D99-F7D7-40F7-A4CD-D99BDFE8A76C}" type="presOf" srcId="{B0B4F7CA-ECB1-42FD-945C-94D057E5E48D}" destId="{08124623-6086-41E9-8112-6FF01792A143}" srcOrd="0" destOrd="0" presId="urn:microsoft.com/office/officeart/2005/8/layout/process5"/>
    <dgm:cxn modelId="{BE0A769A-FEFE-410C-85A3-15D32F862297}" type="presOf" srcId="{F380B837-1E98-48F3-AE45-11159C974769}" destId="{407F9B0C-CCE5-4EBD-A41E-7F62CF47C0C8}" srcOrd="0" destOrd="0" presId="urn:microsoft.com/office/officeart/2005/8/layout/process5"/>
    <dgm:cxn modelId="{BBECAEAB-E68E-4D86-B051-400C1060A4F9}" srcId="{01B398EE-9F40-4D65-9EA7-5A5CC81BF2F9}" destId="{57E115C8-93DC-4311-86CE-69832BC69746}" srcOrd="3" destOrd="0" parTransId="{A5AB434C-1B79-4462-83E6-78FA789FB0A5}" sibTransId="{50644263-6A42-43EA-B512-56D47C0C1711}"/>
    <dgm:cxn modelId="{9DC00DAE-64FD-450F-83EC-CFD21F14043B}" type="presOf" srcId="{B1B226FB-D26F-4250-95E7-293745D3E9BC}" destId="{927A0ECE-956F-47DF-9702-50AD9AF81FF8}" srcOrd="1" destOrd="0" presId="urn:microsoft.com/office/officeart/2005/8/layout/process5"/>
    <dgm:cxn modelId="{380678B0-BF5D-4106-A981-E0CB2D557604}" type="presOf" srcId="{C712EADC-C072-4ECC-8792-2A5E38BDA6D8}" destId="{0D512B33-9D91-4B1A-9435-73E1A8334254}" srcOrd="0" destOrd="0" presId="urn:microsoft.com/office/officeart/2005/8/layout/process5"/>
    <dgm:cxn modelId="{C093F4B1-A240-4D88-8280-B1D9CE18CA89}" type="presOf" srcId="{6EE91C26-C33B-436F-9860-60CE840E0F63}" destId="{B1928B9D-749D-4A0A-80A8-2D746EC5DFD9}" srcOrd="1" destOrd="0" presId="urn:microsoft.com/office/officeart/2005/8/layout/process5"/>
    <dgm:cxn modelId="{192A30CE-1994-4AE6-8063-66C1C979816F}" type="presOf" srcId="{6DD549BC-FE09-413C-8D07-8FBF70C20C18}" destId="{092B7C52-A132-45E2-B7F5-E60AC5576919}" srcOrd="0" destOrd="0" presId="urn:microsoft.com/office/officeart/2005/8/layout/process5"/>
    <dgm:cxn modelId="{007A70D1-74A0-4B47-8CE8-2F6B3CB1095B}" type="presOf" srcId="{124281D2-7CA6-4307-B84E-3E62D36BFE3B}" destId="{798BACCE-E706-4E49-9752-FA0A2D969E71}" srcOrd="1" destOrd="0" presId="urn:microsoft.com/office/officeart/2005/8/layout/process5"/>
    <dgm:cxn modelId="{2EF1AFE2-1384-4CDA-86A1-6E84C29AAC8B}" srcId="{01B398EE-9F40-4D65-9EA7-5A5CC81BF2F9}" destId="{C712EADC-C072-4ECC-8792-2A5E38BDA6D8}" srcOrd="5" destOrd="0" parTransId="{B0912D4D-A4BC-4FF6-983C-F51343257FC6}" sibTransId="{9AE29855-B9EB-45D0-AA5B-D2CF92DF8BAD}"/>
    <dgm:cxn modelId="{1A9651EA-54A2-48A0-AF15-B0C2D0367C9E}" type="presOf" srcId="{195F718F-4A41-4B45-8912-188AE379D742}" destId="{27226565-01F2-42E4-BC52-BA334C8C63C7}" srcOrd="1" destOrd="0" presId="urn:microsoft.com/office/officeart/2005/8/layout/process5"/>
    <dgm:cxn modelId="{36B82BEB-5AC9-48D4-8DB5-FF130234F991}" type="presOf" srcId="{195F718F-4A41-4B45-8912-188AE379D742}" destId="{46F1D54E-9EFB-4BAA-AA0F-EF607EEBB16B}" srcOrd="0" destOrd="0" presId="urn:microsoft.com/office/officeart/2005/8/layout/process5"/>
    <dgm:cxn modelId="{4E3043ED-249C-475C-BDE0-9789A3FAD18E}" type="presOf" srcId="{F877D968-F862-44C1-BC4D-BCC23BA03533}" destId="{FE673CBD-0662-416E-B3CD-303BD20B89C2}" srcOrd="0" destOrd="0" presId="urn:microsoft.com/office/officeart/2005/8/layout/process5"/>
    <dgm:cxn modelId="{D49358F3-9B17-4041-813D-0ACA33EE3D52}" srcId="{01B398EE-9F40-4D65-9EA7-5A5CC81BF2F9}" destId="{60E790F8-19D3-4E10-A8B5-F9351A35293B}" srcOrd="2" destOrd="0" parTransId="{52DC3066-7E64-4A14-A9F9-3296E67E40C5}" sibTransId="{92573FFD-9200-4F94-BCA4-5F99A149CA1B}"/>
    <dgm:cxn modelId="{177457FF-3B2C-4F4B-9DBF-E24C56402EE0}" type="presOf" srcId="{01B398EE-9F40-4D65-9EA7-5A5CC81BF2F9}" destId="{0BFA5264-11DB-46E7-8546-EE6395A5265B}" srcOrd="0" destOrd="0" presId="urn:microsoft.com/office/officeart/2005/8/layout/process5"/>
    <dgm:cxn modelId="{24C99BA0-B6A2-4F77-89F4-91A91DDD1B02}" type="presParOf" srcId="{0BFA5264-11DB-46E7-8546-EE6395A5265B}" destId="{76D2FF09-FCF4-43CC-B5F9-A56184EB6CAB}" srcOrd="0" destOrd="0" presId="urn:microsoft.com/office/officeart/2005/8/layout/process5"/>
    <dgm:cxn modelId="{E2EA55A2-CBEC-4F3D-9066-A524A886A9E0}" type="presParOf" srcId="{0BFA5264-11DB-46E7-8546-EE6395A5265B}" destId="{0D439144-7ABC-4EF7-871C-E825C02FA045}" srcOrd="1" destOrd="0" presId="urn:microsoft.com/office/officeart/2005/8/layout/process5"/>
    <dgm:cxn modelId="{7EA13172-A728-48E0-8285-FB779A915519}" type="presParOf" srcId="{0D439144-7ABC-4EF7-871C-E825C02FA045}" destId="{9B16A525-9214-480E-A6C8-9C90554BAA2C}" srcOrd="0" destOrd="0" presId="urn:microsoft.com/office/officeart/2005/8/layout/process5"/>
    <dgm:cxn modelId="{ACDD6BE1-25D2-4A33-A795-D557D868BD02}" type="presParOf" srcId="{0BFA5264-11DB-46E7-8546-EE6395A5265B}" destId="{CE54B6FB-477C-4E26-A9D0-8AB9938A0EE5}" srcOrd="2" destOrd="0" presId="urn:microsoft.com/office/officeart/2005/8/layout/process5"/>
    <dgm:cxn modelId="{0CFB5FF0-4DED-4DC7-B946-7ED6227460D9}" type="presParOf" srcId="{0BFA5264-11DB-46E7-8546-EE6395A5265B}" destId="{46F1D54E-9EFB-4BAA-AA0F-EF607EEBB16B}" srcOrd="3" destOrd="0" presId="urn:microsoft.com/office/officeart/2005/8/layout/process5"/>
    <dgm:cxn modelId="{D81117EB-84A1-4870-8A80-6CC5FFBC51EB}" type="presParOf" srcId="{46F1D54E-9EFB-4BAA-AA0F-EF607EEBB16B}" destId="{27226565-01F2-42E4-BC52-BA334C8C63C7}" srcOrd="0" destOrd="0" presId="urn:microsoft.com/office/officeart/2005/8/layout/process5"/>
    <dgm:cxn modelId="{3B953EBB-A850-4FD8-AB14-BEB43491B2F9}" type="presParOf" srcId="{0BFA5264-11DB-46E7-8546-EE6395A5265B}" destId="{113C225A-AAF1-42AD-8579-1DBC22ACA5B6}" srcOrd="4" destOrd="0" presId="urn:microsoft.com/office/officeart/2005/8/layout/process5"/>
    <dgm:cxn modelId="{3583EBB6-D294-434B-BF43-248DBD06C096}" type="presParOf" srcId="{0BFA5264-11DB-46E7-8546-EE6395A5265B}" destId="{EE64F21C-18B7-4FCA-99D1-996076D8B647}" srcOrd="5" destOrd="0" presId="urn:microsoft.com/office/officeart/2005/8/layout/process5"/>
    <dgm:cxn modelId="{D8EFE7D7-BF86-4286-8BF2-F13F8D6D022B}" type="presParOf" srcId="{EE64F21C-18B7-4FCA-99D1-996076D8B647}" destId="{D83BE468-352C-4603-89BF-4E19EFA67531}" srcOrd="0" destOrd="0" presId="urn:microsoft.com/office/officeart/2005/8/layout/process5"/>
    <dgm:cxn modelId="{CFB70B85-9812-4884-895A-3770300C99F6}" type="presParOf" srcId="{0BFA5264-11DB-46E7-8546-EE6395A5265B}" destId="{89B8537B-1AF3-48DC-BFEB-52D6C3132897}" srcOrd="6" destOrd="0" presId="urn:microsoft.com/office/officeart/2005/8/layout/process5"/>
    <dgm:cxn modelId="{BE7E1DCB-472D-4078-87E1-A822BF246C3F}" type="presParOf" srcId="{0BFA5264-11DB-46E7-8546-EE6395A5265B}" destId="{921C1B67-9A02-424F-9ED9-01D7C59F6580}" srcOrd="7" destOrd="0" presId="urn:microsoft.com/office/officeart/2005/8/layout/process5"/>
    <dgm:cxn modelId="{A375E9EC-2D68-44BF-B6A8-BAE82D6454C9}" type="presParOf" srcId="{921C1B67-9A02-424F-9ED9-01D7C59F6580}" destId="{3131D2BF-0321-4959-9E13-0F37D891794D}" srcOrd="0" destOrd="0" presId="urn:microsoft.com/office/officeart/2005/8/layout/process5"/>
    <dgm:cxn modelId="{3D6EA7FB-D759-4D19-BCAB-C3C55A228E46}" type="presParOf" srcId="{0BFA5264-11DB-46E7-8546-EE6395A5265B}" destId="{7C9CD2DD-1691-4298-9464-59E03CE08DBD}" srcOrd="8" destOrd="0" presId="urn:microsoft.com/office/officeart/2005/8/layout/process5"/>
    <dgm:cxn modelId="{C4D92336-27B5-4038-9128-8B07AB6293E5}" type="presParOf" srcId="{0BFA5264-11DB-46E7-8546-EE6395A5265B}" destId="{5401CBBF-1B37-4284-B01E-947BD2468A54}" srcOrd="9" destOrd="0" presId="urn:microsoft.com/office/officeart/2005/8/layout/process5"/>
    <dgm:cxn modelId="{7E35699D-AF8A-45A2-BBC2-EFBAB6780A35}" type="presParOf" srcId="{5401CBBF-1B37-4284-B01E-947BD2468A54}" destId="{CC92C1E2-289B-4C7A-9AA2-D6BFA89DD9FC}" srcOrd="0" destOrd="0" presId="urn:microsoft.com/office/officeart/2005/8/layout/process5"/>
    <dgm:cxn modelId="{62BE25ED-9512-4108-BE98-29E2869245B8}" type="presParOf" srcId="{0BFA5264-11DB-46E7-8546-EE6395A5265B}" destId="{0D512B33-9D91-4B1A-9435-73E1A8334254}" srcOrd="10" destOrd="0" presId="urn:microsoft.com/office/officeart/2005/8/layout/process5"/>
    <dgm:cxn modelId="{1B75E56C-C3FF-4050-80F0-F6AB501E2631}" type="presParOf" srcId="{0BFA5264-11DB-46E7-8546-EE6395A5265B}" destId="{E4967AD8-2DA9-4258-AAF4-13AF81B7008B}" srcOrd="11" destOrd="0" presId="urn:microsoft.com/office/officeart/2005/8/layout/process5"/>
    <dgm:cxn modelId="{1B4E8BB8-135C-4CED-8D7C-F76D8FAA3217}" type="presParOf" srcId="{E4967AD8-2DA9-4258-AAF4-13AF81B7008B}" destId="{5E1BEBD6-D580-463E-B8DD-76F5804E4770}" srcOrd="0" destOrd="0" presId="urn:microsoft.com/office/officeart/2005/8/layout/process5"/>
    <dgm:cxn modelId="{EE3F437F-0CA3-4611-B195-94984A889982}" type="presParOf" srcId="{0BFA5264-11DB-46E7-8546-EE6395A5265B}" destId="{27A61229-04F9-4078-8A8D-12135951072A}" srcOrd="12" destOrd="0" presId="urn:microsoft.com/office/officeart/2005/8/layout/process5"/>
    <dgm:cxn modelId="{C3543E64-13C7-4D65-A15B-0B9776DC12E3}" type="presParOf" srcId="{0BFA5264-11DB-46E7-8546-EE6395A5265B}" destId="{C148B2F4-F578-4729-8213-72750A1879F2}" srcOrd="13" destOrd="0" presId="urn:microsoft.com/office/officeart/2005/8/layout/process5"/>
    <dgm:cxn modelId="{64FB126B-AF70-4DFD-819C-9D534629AC8F}" type="presParOf" srcId="{C148B2F4-F578-4729-8213-72750A1879F2}" destId="{FA47913D-3F97-4FC4-8FAB-94C7A8D864B3}" srcOrd="0" destOrd="0" presId="urn:microsoft.com/office/officeart/2005/8/layout/process5"/>
    <dgm:cxn modelId="{9873EB0B-D833-4E6A-81AC-9B8CA3323388}" type="presParOf" srcId="{0BFA5264-11DB-46E7-8546-EE6395A5265B}" destId="{043B544C-DD16-4A65-9B1B-20676D4A554A}" srcOrd="14" destOrd="0" presId="urn:microsoft.com/office/officeart/2005/8/layout/process5"/>
    <dgm:cxn modelId="{DC3A31C3-F5B3-4815-9F6C-EC8DF2FB3206}" type="presParOf" srcId="{0BFA5264-11DB-46E7-8546-EE6395A5265B}" destId="{73618E0E-822D-4BFB-8163-3CA6E8B64B3A}" srcOrd="15" destOrd="0" presId="urn:microsoft.com/office/officeart/2005/8/layout/process5"/>
    <dgm:cxn modelId="{87D63456-D330-466B-997E-5D13C7654FC8}" type="presParOf" srcId="{73618E0E-822D-4BFB-8163-3CA6E8B64B3A}" destId="{A98E758C-B0B8-4F48-ADC2-DEBEF99F7525}" srcOrd="0" destOrd="0" presId="urn:microsoft.com/office/officeart/2005/8/layout/process5"/>
    <dgm:cxn modelId="{405B91E3-17E1-4D39-BFCB-27312851B043}" type="presParOf" srcId="{0BFA5264-11DB-46E7-8546-EE6395A5265B}" destId="{958097A1-87BB-4F5B-B483-F92372572B82}" srcOrd="16" destOrd="0" presId="urn:microsoft.com/office/officeart/2005/8/layout/process5"/>
    <dgm:cxn modelId="{41B502F1-CF00-4966-886A-84056E49DC90}" type="presParOf" srcId="{0BFA5264-11DB-46E7-8546-EE6395A5265B}" destId="{227A7938-71CD-4789-9833-E06CF112278B}" srcOrd="17" destOrd="0" presId="urn:microsoft.com/office/officeart/2005/8/layout/process5"/>
    <dgm:cxn modelId="{83F0B838-B766-480B-8E96-31230A45349D}" type="presParOf" srcId="{227A7938-71CD-4789-9833-E06CF112278B}" destId="{798BACCE-E706-4E49-9752-FA0A2D969E71}" srcOrd="0" destOrd="0" presId="urn:microsoft.com/office/officeart/2005/8/layout/process5"/>
    <dgm:cxn modelId="{5D85EC06-AB16-4F41-8F05-87765A433350}" type="presParOf" srcId="{0BFA5264-11DB-46E7-8546-EE6395A5265B}" destId="{407F9B0C-CCE5-4EBD-A41E-7F62CF47C0C8}" srcOrd="18" destOrd="0" presId="urn:microsoft.com/office/officeart/2005/8/layout/process5"/>
    <dgm:cxn modelId="{A52D6874-6046-472B-B35F-DDFC75F66A5D}" type="presParOf" srcId="{0BFA5264-11DB-46E7-8546-EE6395A5265B}" destId="{D2F25DB0-1405-4364-8AE9-8DBD34C2E3A3}" srcOrd="19" destOrd="0" presId="urn:microsoft.com/office/officeart/2005/8/layout/process5"/>
    <dgm:cxn modelId="{1552CE6A-DFDC-4A08-864D-EFBD01917BC8}" type="presParOf" srcId="{D2F25DB0-1405-4364-8AE9-8DBD34C2E3A3}" destId="{927A0ECE-956F-47DF-9702-50AD9AF81FF8}" srcOrd="0" destOrd="0" presId="urn:microsoft.com/office/officeart/2005/8/layout/process5"/>
    <dgm:cxn modelId="{8A23F995-13F8-4D7F-B566-E2D87C7C1602}" type="presParOf" srcId="{0BFA5264-11DB-46E7-8546-EE6395A5265B}" destId="{016B1ABC-E741-42EF-9B67-E374B16BA2B5}" srcOrd="20" destOrd="0" presId="urn:microsoft.com/office/officeart/2005/8/layout/process5"/>
    <dgm:cxn modelId="{D543BE33-7C1B-46E9-8675-2D9012482F63}" type="presParOf" srcId="{0BFA5264-11DB-46E7-8546-EE6395A5265B}" destId="{92620C82-937D-4D69-8E14-071AD402D951}" srcOrd="21" destOrd="0" presId="urn:microsoft.com/office/officeart/2005/8/layout/process5"/>
    <dgm:cxn modelId="{04008E4C-D177-4A82-84A8-91BC3EA3DA43}" type="presParOf" srcId="{92620C82-937D-4D69-8E14-071AD402D951}" destId="{B1928B9D-749D-4A0A-80A8-2D746EC5DFD9}" srcOrd="0" destOrd="0" presId="urn:microsoft.com/office/officeart/2005/8/layout/process5"/>
    <dgm:cxn modelId="{89D91AC1-0040-4989-B37D-5583E2439506}" type="presParOf" srcId="{0BFA5264-11DB-46E7-8546-EE6395A5265B}" destId="{08124623-6086-41E9-8112-6FF01792A143}" srcOrd="22" destOrd="0" presId="urn:microsoft.com/office/officeart/2005/8/layout/process5"/>
    <dgm:cxn modelId="{28CAF351-CFA7-42D2-92C2-35B093414FC0}" type="presParOf" srcId="{0BFA5264-11DB-46E7-8546-EE6395A5265B}" destId="{FE673CBD-0662-416E-B3CD-303BD20B89C2}" srcOrd="23" destOrd="0" presId="urn:microsoft.com/office/officeart/2005/8/layout/process5"/>
    <dgm:cxn modelId="{31CE4FA6-EE47-495B-9139-12B5EA8CDE37}" type="presParOf" srcId="{FE673CBD-0662-416E-B3CD-303BD20B89C2}" destId="{2AA9152D-AD05-4ED7-AD76-E28B200047F5}" srcOrd="0" destOrd="0" presId="urn:microsoft.com/office/officeart/2005/8/layout/process5"/>
    <dgm:cxn modelId="{FE2DC200-0CD4-4425-88D5-CC14F83A46AD}" type="presParOf" srcId="{0BFA5264-11DB-46E7-8546-EE6395A5265B}" destId="{092B7C52-A132-45E2-B7F5-E60AC5576919}" srcOrd="2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2FF09-FCF4-43CC-B5F9-A56184EB6CAB}">
      <dsp:nvSpPr>
        <dsp:cNvPr id="0" name=""/>
        <dsp:cNvSpPr/>
      </dsp:nvSpPr>
      <dsp:spPr>
        <a:xfrm>
          <a:off x="619956" y="1080"/>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dirty="0"/>
            <a:t>Data Collection</a:t>
          </a:r>
        </a:p>
      </dsp:txBody>
      <dsp:txXfrm>
        <a:off x="639055" y="20179"/>
        <a:ext cx="1048594" cy="613877"/>
      </dsp:txXfrm>
    </dsp:sp>
    <dsp:sp modelId="{0D439144-7ABC-4EF7-871C-E825C02FA045}">
      <dsp:nvSpPr>
        <dsp:cNvPr id="0" name=""/>
        <dsp:cNvSpPr/>
      </dsp:nvSpPr>
      <dsp:spPr>
        <a:xfrm>
          <a:off x="1802387" y="192356"/>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802387" y="246261"/>
        <a:ext cx="161280" cy="161714"/>
      </dsp:txXfrm>
    </dsp:sp>
    <dsp:sp modelId="{CE54B6FB-477C-4E26-A9D0-8AB9938A0EE5}">
      <dsp:nvSpPr>
        <dsp:cNvPr id="0" name=""/>
        <dsp:cNvSpPr/>
      </dsp:nvSpPr>
      <dsp:spPr>
        <a:xfrm>
          <a:off x="2141466" y="1080"/>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Data Preprocessing</a:t>
          </a:r>
          <a:endParaRPr lang="en-IN" sz="800" kern="1200" dirty="0"/>
        </a:p>
      </dsp:txBody>
      <dsp:txXfrm>
        <a:off x="2160565" y="20179"/>
        <a:ext cx="1048594" cy="613877"/>
      </dsp:txXfrm>
    </dsp:sp>
    <dsp:sp modelId="{46F1D54E-9EFB-4BAA-AA0F-EF607EEBB16B}">
      <dsp:nvSpPr>
        <dsp:cNvPr id="0" name=""/>
        <dsp:cNvSpPr/>
      </dsp:nvSpPr>
      <dsp:spPr>
        <a:xfrm>
          <a:off x="3323896" y="192356"/>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323896" y="246261"/>
        <a:ext cx="161280" cy="161714"/>
      </dsp:txXfrm>
    </dsp:sp>
    <dsp:sp modelId="{113C225A-AAF1-42AD-8579-1DBC22ACA5B6}">
      <dsp:nvSpPr>
        <dsp:cNvPr id="0" name=""/>
        <dsp:cNvSpPr/>
      </dsp:nvSpPr>
      <dsp:spPr>
        <a:xfrm>
          <a:off x="3662975" y="1080"/>
          <a:ext cx="1086792" cy="65207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Cleaning</a:t>
          </a:r>
          <a:endParaRPr lang="en-IN" sz="800" kern="1200" dirty="0"/>
        </a:p>
      </dsp:txBody>
      <dsp:txXfrm>
        <a:off x="3682074" y="20179"/>
        <a:ext cx="1048594" cy="613877"/>
      </dsp:txXfrm>
    </dsp:sp>
    <dsp:sp modelId="{EE64F21C-18B7-4FCA-99D1-996076D8B647}">
      <dsp:nvSpPr>
        <dsp:cNvPr id="0" name=""/>
        <dsp:cNvSpPr/>
      </dsp:nvSpPr>
      <dsp:spPr>
        <a:xfrm rot="5400000">
          <a:off x="4091171" y="729231"/>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5400000">
        <a:off x="4125514" y="748793"/>
        <a:ext cx="161714" cy="161280"/>
      </dsp:txXfrm>
    </dsp:sp>
    <dsp:sp modelId="{89B8537B-1AF3-48DC-BFEB-52D6C3132897}">
      <dsp:nvSpPr>
        <dsp:cNvPr id="0" name=""/>
        <dsp:cNvSpPr/>
      </dsp:nvSpPr>
      <dsp:spPr>
        <a:xfrm>
          <a:off x="3662975" y="1087873"/>
          <a:ext cx="1086792" cy="652075"/>
        </a:xfrm>
        <a:prstGeom prst="roundRect">
          <a:avLst>
            <a:gd name="adj" fmla="val 10000"/>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Categorical Encoding</a:t>
          </a:r>
          <a:endParaRPr lang="en-IN" sz="800" kern="1200" dirty="0"/>
        </a:p>
      </dsp:txBody>
      <dsp:txXfrm>
        <a:off x="3682074" y="1106972"/>
        <a:ext cx="1048594" cy="613877"/>
      </dsp:txXfrm>
    </dsp:sp>
    <dsp:sp modelId="{921C1B67-9A02-424F-9ED9-01D7C59F6580}">
      <dsp:nvSpPr>
        <dsp:cNvPr id="0" name=""/>
        <dsp:cNvSpPr/>
      </dsp:nvSpPr>
      <dsp:spPr>
        <a:xfrm rot="10800000">
          <a:off x="3336937" y="1279148"/>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3406057" y="1333053"/>
        <a:ext cx="161280" cy="161714"/>
      </dsp:txXfrm>
    </dsp:sp>
    <dsp:sp modelId="{7C9CD2DD-1691-4298-9464-59E03CE08DBD}">
      <dsp:nvSpPr>
        <dsp:cNvPr id="0" name=""/>
        <dsp:cNvSpPr/>
      </dsp:nvSpPr>
      <dsp:spPr>
        <a:xfrm>
          <a:off x="2141466" y="1087873"/>
          <a:ext cx="1086792" cy="65207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Normalization</a:t>
          </a:r>
          <a:endParaRPr lang="en-IN" sz="800" kern="1200" dirty="0"/>
        </a:p>
      </dsp:txBody>
      <dsp:txXfrm>
        <a:off x="2160565" y="1106972"/>
        <a:ext cx="1048594" cy="613877"/>
      </dsp:txXfrm>
    </dsp:sp>
    <dsp:sp modelId="{5401CBBF-1B37-4284-B01E-947BD2468A54}">
      <dsp:nvSpPr>
        <dsp:cNvPr id="0" name=""/>
        <dsp:cNvSpPr/>
      </dsp:nvSpPr>
      <dsp:spPr>
        <a:xfrm rot="10800000">
          <a:off x="1815428" y="1279148"/>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1884548" y="1333053"/>
        <a:ext cx="161280" cy="161714"/>
      </dsp:txXfrm>
    </dsp:sp>
    <dsp:sp modelId="{0D512B33-9D91-4B1A-9435-73E1A8334254}">
      <dsp:nvSpPr>
        <dsp:cNvPr id="0" name=""/>
        <dsp:cNvSpPr/>
      </dsp:nvSpPr>
      <dsp:spPr>
        <a:xfrm>
          <a:off x="619956" y="1087873"/>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Model Architecture</a:t>
          </a:r>
          <a:endParaRPr lang="en-IN" sz="800" kern="1200" dirty="0"/>
        </a:p>
      </dsp:txBody>
      <dsp:txXfrm>
        <a:off x="639055" y="1106972"/>
        <a:ext cx="1048594" cy="613877"/>
      </dsp:txXfrm>
    </dsp:sp>
    <dsp:sp modelId="{E4967AD8-2DA9-4258-AAF4-13AF81B7008B}">
      <dsp:nvSpPr>
        <dsp:cNvPr id="0" name=""/>
        <dsp:cNvSpPr/>
      </dsp:nvSpPr>
      <dsp:spPr>
        <a:xfrm rot="5400000">
          <a:off x="1048153" y="1816024"/>
          <a:ext cx="230400" cy="269524"/>
        </a:xfrm>
        <a:prstGeom prst="rightArrow">
          <a:avLst>
            <a:gd name="adj1" fmla="val 60000"/>
            <a:gd name="adj2" fmla="val 50000"/>
          </a:avLst>
        </a:prstGeom>
        <a:solidFill>
          <a:schemeClr val="tx1"/>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5400000">
        <a:off x="1082496" y="1835586"/>
        <a:ext cx="161714" cy="161280"/>
      </dsp:txXfrm>
    </dsp:sp>
    <dsp:sp modelId="{27A61229-04F9-4078-8A8D-12135951072A}">
      <dsp:nvSpPr>
        <dsp:cNvPr id="0" name=""/>
        <dsp:cNvSpPr/>
      </dsp:nvSpPr>
      <dsp:spPr>
        <a:xfrm>
          <a:off x="619956" y="2174665"/>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Model Training</a:t>
          </a:r>
          <a:endParaRPr lang="en-IN" sz="800" kern="1200" dirty="0"/>
        </a:p>
      </dsp:txBody>
      <dsp:txXfrm>
        <a:off x="639055" y="2193764"/>
        <a:ext cx="1048594" cy="613877"/>
      </dsp:txXfrm>
    </dsp:sp>
    <dsp:sp modelId="{C148B2F4-F578-4729-8213-72750A1879F2}">
      <dsp:nvSpPr>
        <dsp:cNvPr id="0" name=""/>
        <dsp:cNvSpPr/>
      </dsp:nvSpPr>
      <dsp:spPr>
        <a:xfrm>
          <a:off x="1802387" y="2365941"/>
          <a:ext cx="230400" cy="269524"/>
        </a:xfrm>
        <a:prstGeom prst="rightArrow">
          <a:avLst>
            <a:gd name="adj1" fmla="val 60000"/>
            <a:gd name="adj2" fmla="val 50000"/>
          </a:avLst>
        </a:prstGeom>
        <a:solidFill>
          <a:schemeClr val="tx1">
            <a:lumMod val="95000"/>
            <a:lumOff val="5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802387" y="2419846"/>
        <a:ext cx="161280" cy="161714"/>
      </dsp:txXfrm>
    </dsp:sp>
    <dsp:sp modelId="{043B544C-DD16-4A65-9B1B-20676D4A554A}">
      <dsp:nvSpPr>
        <dsp:cNvPr id="0" name=""/>
        <dsp:cNvSpPr/>
      </dsp:nvSpPr>
      <dsp:spPr>
        <a:xfrm>
          <a:off x="2141466" y="2174665"/>
          <a:ext cx="1086792" cy="65207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Split Dataset</a:t>
          </a:r>
          <a:endParaRPr lang="en-IN" sz="800" kern="1200" dirty="0"/>
        </a:p>
      </dsp:txBody>
      <dsp:txXfrm>
        <a:off x="2160565" y="2193764"/>
        <a:ext cx="1048594" cy="613877"/>
      </dsp:txXfrm>
    </dsp:sp>
    <dsp:sp modelId="{73618E0E-822D-4BFB-8163-3CA6E8B64B3A}">
      <dsp:nvSpPr>
        <dsp:cNvPr id="0" name=""/>
        <dsp:cNvSpPr/>
      </dsp:nvSpPr>
      <dsp:spPr>
        <a:xfrm>
          <a:off x="3323896" y="2365941"/>
          <a:ext cx="230400" cy="269524"/>
        </a:xfrm>
        <a:prstGeom prst="rightArrow">
          <a:avLst>
            <a:gd name="adj1" fmla="val 60000"/>
            <a:gd name="adj2" fmla="val 50000"/>
          </a:avLst>
        </a:prstGeom>
        <a:solidFill>
          <a:schemeClr val="tx1">
            <a:lumMod val="95000"/>
            <a:lumOff val="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3323896" y="2419846"/>
        <a:ext cx="161280" cy="161714"/>
      </dsp:txXfrm>
    </dsp:sp>
    <dsp:sp modelId="{958097A1-87BB-4F5B-B483-F92372572B82}">
      <dsp:nvSpPr>
        <dsp:cNvPr id="0" name=""/>
        <dsp:cNvSpPr/>
      </dsp:nvSpPr>
      <dsp:spPr>
        <a:xfrm>
          <a:off x="3662975" y="2174665"/>
          <a:ext cx="1086792" cy="652075"/>
        </a:xfrm>
        <a:prstGeom prst="roundRect">
          <a:avLst>
            <a:gd name="adj" fmla="val 10000"/>
          </a:avLst>
        </a:prstGeom>
        <a:solidFill>
          <a:schemeClr val="accent2">
            <a:lumMod val="75000"/>
          </a:schemeClr>
        </a:solidFill>
        <a:ln w="12700" cap="flat" cmpd="sng" algn="ctr">
          <a:solidFill>
            <a:schemeClr val="tx2">
              <a:lumMod val="20000"/>
              <a:lumOff val="8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 Training</a:t>
          </a:r>
          <a:endParaRPr lang="en-IN" sz="800" kern="1200" dirty="0"/>
        </a:p>
      </dsp:txBody>
      <dsp:txXfrm>
        <a:off x="3682074" y="2193764"/>
        <a:ext cx="1048594" cy="613877"/>
      </dsp:txXfrm>
    </dsp:sp>
    <dsp:sp modelId="{227A7938-71CD-4789-9833-E06CF112278B}">
      <dsp:nvSpPr>
        <dsp:cNvPr id="0" name=""/>
        <dsp:cNvSpPr/>
      </dsp:nvSpPr>
      <dsp:spPr>
        <a:xfrm rot="5400000">
          <a:off x="4091171" y="2902816"/>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5400000">
        <a:off x="4125514" y="2922378"/>
        <a:ext cx="161714" cy="161280"/>
      </dsp:txXfrm>
    </dsp:sp>
    <dsp:sp modelId="{407F9B0C-CCE5-4EBD-A41E-7F62CF47C0C8}">
      <dsp:nvSpPr>
        <dsp:cNvPr id="0" name=""/>
        <dsp:cNvSpPr/>
      </dsp:nvSpPr>
      <dsp:spPr>
        <a:xfrm>
          <a:off x="3662975" y="3261458"/>
          <a:ext cx="1086792" cy="652075"/>
        </a:xfrm>
        <a:prstGeom prst="roundRect">
          <a:avLst>
            <a:gd name="adj" fmla="val 10000"/>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Model Evaluation</a:t>
          </a:r>
          <a:endParaRPr lang="en-IN" sz="800" kern="1200" dirty="0"/>
        </a:p>
      </dsp:txBody>
      <dsp:txXfrm>
        <a:off x="3682074" y="3280557"/>
        <a:ext cx="1048594" cy="613877"/>
      </dsp:txXfrm>
    </dsp:sp>
    <dsp:sp modelId="{D2F25DB0-1405-4364-8AE9-8DBD34C2E3A3}">
      <dsp:nvSpPr>
        <dsp:cNvPr id="0" name=""/>
        <dsp:cNvSpPr/>
      </dsp:nvSpPr>
      <dsp:spPr>
        <a:xfrm rot="10800000">
          <a:off x="3336937" y="3452733"/>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3406057" y="3506638"/>
        <a:ext cx="161280" cy="161714"/>
      </dsp:txXfrm>
    </dsp:sp>
    <dsp:sp modelId="{016B1ABC-E741-42EF-9B67-E374B16BA2B5}">
      <dsp:nvSpPr>
        <dsp:cNvPr id="0" name=""/>
        <dsp:cNvSpPr/>
      </dsp:nvSpPr>
      <dsp:spPr>
        <a:xfrm>
          <a:off x="2141466" y="3261458"/>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 Prediction and Evaluation(Trained model)</a:t>
          </a:r>
          <a:endParaRPr lang="en-IN" sz="800" kern="1200" dirty="0"/>
        </a:p>
      </dsp:txBody>
      <dsp:txXfrm>
        <a:off x="2160565" y="3280557"/>
        <a:ext cx="1048594" cy="613877"/>
      </dsp:txXfrm>
    </dsp:sp>
    <dsp:sp modelId="{92620C82-937D-4D69-8E14-071AD402D951}">
      <dsp:nvSpPr>
        <dsp:cNvPr id="0" name=""/>
        <dsp:cNvSpPr/>
      </dsp:nvSpPr>
      <dsp:spPr>
        <a:xfrm rot="10800000">
          <a:off x="1815428" y="3452733"/>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10800000">
        <a:off x="1884548" y="3506638"/>
        <a:ext cx="161280" cy="161714"/>
      </dsp:txXfrm>
    </dsp:sp>
    <dsp:sp modelId="{08124623-6086-41E9-8112-6FF01792A143}">
      <dsp:nvSpPr>
        <dsp:cNvPr id="0" name=""/>
        <dsp:cNvSpPr/>
      </dsp:nvSpPr>
      <dsp:spPr>
        <a:xfrm>
          <a:off x="619956" y="3261458"/>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 C code generation using STM32CubeMXtool </a:t>
          </a:r>
          <a:endParaRPr lang="en-IN" sz="800" kern="1200" dirty="0"/>
        </a:p>
      </dsp:txBody>
      <dsp:txXfrm>
        <a:off x="639055" y="3280557"/>
        <a:ext cx="1048594" cy="613877"/>
      </dsp:txXfrm>
    </dsp:sp>
    <dsp:sp modelId="{FE673CBD-0662-416E-B3CD-303BD20B89C2}">
      <dsp:nvSpPr>
        <dsp:cNvPr id="0" name=""/>
        <dsp:cNvSpPr/>
      </dsp:nvSpPr>
      <dsp:spPr>
        <a:xfrm rot="5400000">
          <a:off x="1048153" y="3989609"/>
          <a:ext cx="230400" cy="269524"/>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rot="-5400000">
        <a:off x="1082496" y="4009171"/>
        <a:ext cx="161714" cy="161280"/>
      </dsp:txXfrm>
    </dsp:sp>
    <dsp:sp modelId="{092B7C52-A132-45E2-B7F5-E60AC5576919}">
      <dsp:nvSpPr>
        <dsp:cNvPr id="0" name=""/>
        <dsp:cNvSpPr/>
      </dsp:nvSpPr>
      <dsp:spPr>
        <a:xfrm>
          <a:off x="619956" y="4348250"/>
          <a:ext cx="1086792" cy="6520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b="0" i="0" kern="1200" dirty="0"/>
            <a:t> Validation on STM32 IoT kit(B-L475EIOT01A)</a:t>
          </a:r>
          <a:endParaRPr lang="en-IN" sz="800" kern="1200" dirty="0"/>
        </a:p>
      </dsp:txBody>
      <dsp:txXfrm>
        <a:off x="639055" y="4367349"/>
        <a:ext cx="1048594" cy="6138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FC5FCC-9716-3977-D2A6-002E2427C1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323FBA2-6BB7-A1CB-9E6F-E0F177F2D7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AE4DF-E743-4757-94E3-69718F4C1D30}" type="datetimeFigureOut">
              <a:rPr lang="en-US" smtClean="0"/>
              <a:t>12/5/2023</a:t>
            </a:fld>
            <a:endParaRPr lang="en-US"/>
          </a:p>
        </p:txBody>
      </p:sp>
      <p:sp>
        <p:nvSpPr>
          <p:cNvPr id="4" name="Footer Placeholder 3">
            <a:extLst>
              <a:ext uri="{FF2B5EF4-FFF2-40B4-BE49-F238E27FC236}">
                <a16:creationId xmlns:a16="http://schemas.microsoft.com/office/drawing/2014/main" id="{4A9CCA5A-9D90-83BB-F86B-2945771C2C9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DFDE49F-61CD-FC66-D6A7-55588AF3A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51990-4FDD-4E45-BBE8-A5556241D610}" type="slidenum">
              <a:rPr lang="en-US" smtClean="0"/>
              <a:t>‹#›</a:t>
            </a:fld>
            <a:endParaRPr lang="en-US"/>
          </a:p>
        </p:txBody>
      </p:sp>
    </p:spTree>
    <p:extLst>
      <p:ext uri="{BB962C8B-B14F-4D97-AF65-F5344CB8AC3E}">
        <p14:creationId xmlns:p14="http://schemas.microsoft.com/office/powerpoint/2010/main" val="1054849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12/5/2023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dirty="0"/>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dirty="0"/>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3</a:t>
            </a:fld>
            <a:endParaRPr lang="en-US" dirty="0"/>
          </a:p>
        </p:txBody>
      </p:sp>
    </p:spTree>
    <p:extLst>
      <p:ext uri="{BB962C8B-B14F-4D97-AF65-F5344CB8AC3E}">
        <p14:creationId xmlns:p14="http://schemas.microsoft.com/office/powerpoint/2010/main" val="32033959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tx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0"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dirty="0"/>
              <a:t>Drag and drop </a:t>
            </a:r>
            <a:br>
              <a:rPr lang="en-US" dirty="0"/>
            </a:br>
            <a:r>
              <a:rPr lang="en-US" dirty="0"/>
              <a:t>a picture here</a:t>
            </a:r>
          </a:p>
        </p:txBody>
      </p:sp>
      <p:pic>
        <p:nvPicPr>
          <p:cNvPr id="5" name="Picture 4" descr="A close-up of a logo&#10;&#10;Description automatically generated">
            <a:extLst>
              <a:ext uri="{FF2B5EF4-FFF2-40B4-BE49-F238E27FC236}">
                <a16:creationId xmlns:a16="http://schemas.microsoft.com/office/drawing/2014/main" id="{D15F2D28-0549-7F10-35CA-28DF0BB7A4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73743" y="0"/>
            <a:ext cx="4523319" cy="1139919"/>
          </a:xfrm>
          <a:prstGeom prst="rect">
            <a:avLst/>
          </a:prstGeom>
        </p:spPr>
      </p:pic>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p:txBody>
          <a:bodyPr/>
          <a:lstStyle>
            <a:lvl1pPr>
              <a:defRPr/>
            </a:lvl1pPr>
          </a:lstStyle>
          <a:p>
            <a:r>
              <a:rPr lang="en-US" dirty="0"/>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12/5/2023</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12/5/2023</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12/5/2023</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12/5/2023</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dirty="0"/>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12/5/2023</a:t>
            </a:fld>
            <a:endParaRPr lang="en-US"/>
          </a:p>
        </p:txBody>
      </p:sp>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descr="A close-up of a logo&#10;&#10;Description automatically generated">
            <a:extLst>
              <a:ext uri="{FF2B5EF4-FFF2-40B4-BE49-F238E27FC236}">
                <a16:creationId xmlns:a16="http://schemas.microsoft.com/office/drawing/2014/main" id="{B968484E-6FF5-FA68-65D7-2B2CA66E54B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6308033"/>
            <a:ext cx="2132330" cy="549967"/>
          </a:xfrm>
          <a:prstGeom prst="rect">
            <a:avLst/>
          </a:prstGeom>
        </p:spPr>
      </p:pic>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6" r:id="rId4"/>
    <p:sldLayoutId id="2147483667" r:id="rId5"/>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khushupadhyay/cow-health-prediction/?select=cattle_dataset.xls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a:xfrm>
            <a:off x="5557157" y="2312988"/>
            <a:ext cx="6634843" cy="2702071"/>
          </a:xfrm>
        </p:spPr>
        <p:txBody>
          <a:bodyPr/>
          <a:lstStyle/>
          <a:p>
            <a:r>
              <a:rPr lang="en-US" sz="2800" dirty="0">
                <a:solidFill>
                  <a:schemeClr val="tx1"/>
                </a:solidFill>
              </a:rPr>
              <a:t>Project: </a:t>
            </a:r>
            <a:r>
              <a:rPr lang="en-GB" sz="2800" b="0" cap="none" spc="0" dirty="0">
                <a:ln w="0"/>
                <a:solidFill>
                  <a:schemeClr val="tx1"/>
                </a:solidFill>
                <a:effectLst>
                  <a:outerShdw blurRad="38100" dist="19050" dir="2700000" algn="tl" rotWithShape="0">
                    <a:schemeClr val="dk1">
                      <a:alpha val="40000"/>
                    </a:schemeClr>
                  </a:outerShdw>
                </a:effectLst>
              </a:rPr>
              <a:t>AI-Enabled Smart Dairy Farm </a:t>
            </a:r>
            <a:br>
              <a:rPr lang="en-IN" sz="2800" b="0" cap="none" spc="0" dirty="0">
                <a:ln w="0"/>
                <a:solidFill>
                  <a:schemeClr val="tx1"/>
                </a:solidFill>
                <a:effectLst>
                  <a:outerShdw blurRad="38100" dist="19050" dir="2700000" algn="tl" rotWithShape="0">
                    <a:schemeClr val="dk1">
                      <a:alpha val="40000"/>
                    </a:schemeClr>
                  </a:outerShdw>
                </a:effectLst>
              </a:rPr>
            </a:br>
            <a:br>
              <a:rPr lang="en-US" sz="2800" dirty="0">
                <a:solidFill>
                  <a:schemeClr val="tx1"/>
                </a:solidFill>
              </a:rPr>
            </a:br>
            <a:r>
              <a:rPr lang="en-US" sz="2800" dirty="0">
                <a:solidFill>
                  <a:schemeClr val="tx1"/>
                </a:solidFill>
              </a:rPr>
              <a:t>Submission </a:t>
            </a:r>
            <a:r>
              <a:rPr lang="en-US" sz="2800" i="1" dirty="0"/>
              <a:t>ID</a:t>
            </a:r>
            <a:r>
              <a:rPr lang="en-US" sz="2800" i="1" dirty="0">
                <a:solidFill>
                  <a:schemeClr val="tx1"/>
                </a:solidFill>
              </a:rPr>
              <a:t>:43</a:t>
            </a:r>
            <a:endParaRPr lang="en-US" sz="2800" b="0" i="1" dirty="0">
              <a:solidFill>
                <a:schemeClr val="tx1"/>
              </a:solidFill>
            </a:endParaRPr>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a:xfrm>
            <a:off x="6095999" y="4610911"/>
            <a:ext cx="5795963" cy="2373549"/>
          </a:xfrm>
        </p:spPr>
        <p:txBody>
          <a:bodyPr/>
          <a:lstStyle/>
          <a:p>
            <a:r>
              <a:rPr lang="en-US" dirty="0">
                <a:solidFill>
                  <a:schemeClr val="tx1"/>
                </a:solidFill>
              </a:rPr>
              <a:t>Team Members Name </a:t>
            </a:r>
          </a:p>
          <a:p>
            <a:pPr marL="0" indent="0">
              <a:buNone/>
            </a:pPr>
            <a:r>
              <a:rPr lang="en-GB" dirty="0"/>
              <a:t>                  1. Siva Reddy Vanga</a:t>
            </a:r>
          </a:p>
          <a:p>
            <a:pPr marL="0" indent="0">
              <a:buNone/>
            </a:pPr>
            <a:r>
              <a:rPr lang="en-GB" dirty="0"/>
              <a:t>                  2. Nagarjuna Reddy Thontla</a:t>
            </a:r>
          </a:p>
          <a:p>
            <a:pPr marL="0" indent="0">
              <a:buNone/>
            </a:pPr>
            <a:r>
              <a:rPr lang="en-GB" dirty="0"/>
              <a:t>                  3. Hari Sai Chand </a:t>
            </a:r>
            <a:r>
              <a:rPr lang="en-GB" dirty="0" err="1"/>
              <a:t>Bolla</a:t>
            </a:r>
            <a:endParaRPr lang="en-GB" dirty="0"/>
          </a:p>
          <a:p>
            <a:pPr marL="0" indent="0">
              <a:buNone/>
            </a:pPr>
            <a:r>
              <a:rPr lang="en-GB" dirty="0"/>
              <a:t>                  4. Venkatesh </a:t>
            </a:r>
            <a:r>
              <a:rPr lang="en-GB" dirty="0" err="1"/>
              <a:t>Chalibindi</a:t>
            </a:r>
            <a:endParaRPr lang="en-IN" dirty="0"/>
          </a:p>
          <a:p>
            <a:endParaRPr lang="en-US" dirty="0"/>
          </a:p>
          <a:p>
            <a:endParaRPr lang="en-US" dirty="0">
              <a:solidFill>
                <a:schemeClr val="tx1"/>
              </a:solidFill>
            </a:endParaRPr>
          </a:p>
        </p:txBody>
      </p:sp>
      <p:pic>
        <p:nvPicPr>
          <p:cNvPr id="3" name="Picture Placeholder 2" descr="A close-up of a computer chip&#10;&#10;Description automatically generated">
            <a:extLst>
              <a:ext uri="{FF2B5EF4-FFF2-40B4-BE49-F238E27FC236}">
                <a16:creationId xmlns:a16="http://schemas.microsoft.com/office/drawing/2014/main" id="{C3D6028B-D32F-017B-0D8F-CD0CC645480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9086" r="29086"/>
          <a:stretch>
            <a:fillRect/>
          </a:stretch>
        </p:blipFill>
        <p:spPr/>
      </p:pic>
    </p:spTree>
    <p:extLst>
      <p:ext uri="{BB962C8B-B14F-4D97-AF65-F5344CB8AC3E}">
        <p14:creationId xmlns:p14="http://schemas.microsoft.com/office/powerpoint/2010/main" val="19398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9ED9DD-89C3-CE48-8926-3E4E3D67BBC7}"/>
              </a:ext>
            </a:extLst>
          </p:cNvPr>
          <p:cNvSpPr>
            <a:spLocks noGrp="1"/>
          </p:cNvSpPr>
          <p:nvPr>
            <p:ph idx="1"/>
          </p:nvPr>
        </p:nvSpPr>
        <p:spPr/>
        <p:txBody>
          <a:bodyPr/>
          <a:lstStyle/>
          <a:p>
            <a:r>
              <a:rPr lang="en-US" dirty="0">
                <a:hlinkClick r:id="rId2"/>
              </a:rPr>
              <a:t>Cow Health Prediction (kaggle.com)</a:t>
            </a:r>
            <a:r>
              <a:rPr lang="en-US" dirty="0"/>
              <a:t>(datasets taken from the Kaggle)</a:t>
            </a:r>
          </a:p>
          <a:p>
            <a:r>
              <a:rPr lang="en-IN" b="0" i="0" dirty="0">
                <a:effectLst/>
                <a:latin typeface="Arial" panose="020B0604020202020204" pitchFamily="34" charset="0"/>
              </a:rPr>
              <a:t>STMicroelectronics (05 Jan 2022). X-cube-ai documentation. 2023</a:t>
            </a:r>
          </a:p>
          <a:p>
            <a:r>
              <a:rPr lang="en-US" sz="2400" b="0" i="0" dirty="0">
                <a:solidFill>
                  <a:srgbClr val="000000"/>
                </a:solidFill>
                <a:effectLst/>
                <a:latin typeface="Times New Roman" panose="02020603050405020304" pitchFamily="18" charset="0"/>
                <a:cs typeface="Times New Roman" panose="02020603050405020304" pitchFamily="18" charset="0"/>
              </a:rPr>
              <a:t>Mohammed Ismail1, Venkateswari, C. P. G. (March 2023). Animal health monitoring using machine learning. Bulletin of Environment, Pharmacology and Life Sciences, 12(4):4–7.  </a:t>
            </a:r>
            <a:endParaRPr lang="en-US"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hlinkClick r:id="rId2"/>
            </a:endParaRPr>
          </a:p>
          <a:p>
            <a:endParaRPr lang="en-IN" dirty="0"/>
          </a:p>
        </p:txBody>
      </p:sp>
      <p:sp>
        <p:nvSpPr>
          <p:cNvPr id="3" name="Title 2">
            <a:extLst>
              <a:ext uri="{FF2B5EF4-FFF2-40B4-BE49-F238E27FC236}">
                <a16:creationId xmlns:a16="http://schemas.microsoft.com/office/drawing/2014/main" id="{7F291F4E-C4B6-CB24-90E0-D176726C7374}"/>
              </a:ext>
            </a:extLst>
          </p:cNvPr>
          <p:cNvSpPr>
            <a:spLocks noGrp="1"/>
          </p:cNvSpPr>
          <p:nvPr>
            <p:ph type="title"/>
          </p:nvPr>
        </p:nvSpPr>
        <p:spPr/>
        <p:txBody>
          <a:bodyPr/>
          <a:lstStyle/>
          <a:p>
            <a:pPr algn="l"/>
            <a:r>
              <a:rPr lang="en-US" dirty="0"/>
              <a:t>References</a:t>
            </a:r>
            <a:endParaRPr lang="en-IN" dirty="0"/>
          </a:p>
        </p:txBody>
      </p:sp>
    </p:spTree>
    <p:extLst>
      <p:ext uri="{BB962C8B-B14F-4D97-AF65-F5344CB8AC3E}">
        <p14:creationId xmlns:p14="http://schemas.microsoft.com/office/powerpoint/2010/main" val="127383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Agenda</a:t>
            </a:r>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1</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Project Detail</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2</a:t>
            </a: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Implementation Details </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3</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Complexities </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chemeClr val="tx1"/>
                </a:solidFill>
              </a:rPr>
              <a:t>4</a:t>
            </a:r>
            <a:endParaRPr lang="en-US" dirty="0">
              <a:solidFill>
                <a:schemeClr val="tx1"/>
              </a:solidFill>
            </a:endParaRP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Checklist</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dirty="0"/>
          </a:p>
        </p:txBody>
      </p:sp>
    </p:spTree>
    <p:extLst>
      <p:ext uri="{BB962C8B-B14F-4D97-AF65-F5344CB8AC3E}">
        <p14:creationId xmlns:p14="http://schemas.microsoft.com/office/powerpoint/2010/main" val="18286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a:xfrm>
            <a:off x="300040" y="1196502"/>
            <a:ext cx="7047818" cy="5204298"/>
          </a:xfrm>
        </p:spPr>
        <p:txBody>
          <a:bodyPr/>
          <a:lstStyle/>
          <a:p>
            <a:pPr marL="0" indent="0">
              <a:buNone/>
            </a:pPr>
            <a:r>
              <a:rPr lang="en-GB" sz="2400" b="0" cap="none" spc="0" dirty="0">
                <a:ln w="0"/>
                <a:solidFill>
                  <a:schemeClr val="tx1"/>
                </a:solidFill>
                <a:effectLst>
                  <a:outerShdw blurRad="38100" dist="19050" dir="2700000" algn="tl" rotWithShape="0">
                    <a:schemeClr val="dk1">
                      <a:alpha val="40000"/>
                    </a:schemeClr>
                  </a:outerShdw>
                </a:effectLst>
              </a:rPr>
              <a:t>AI-Enabled Smart Dairy Farm </a:t>
            </a:r>
            <a:endParaRPr lang="en-IN" dirty="0"/>
          </a:p>
          <a:p>
            <a:pPr algn="just"/>
            <a:r>
              <a:rPr lang="en-IN" sz="1800" dirty="0"/>
              <a:t>The</a:t>
            </a:r>
            <a:r>
              <a:rPr lang="en-US" sz="1800" dirty="0"/>
              <a:t> dairy industry is a cornerstone of agriculture, providing essential products for human consumption. Within this industry, dairy cows' health and well-being are paramount. Ensuring the optimal health of cows directly impacts milk production, which affects the economic viability of dairy farming</a:t>
            </a:r>
            <a:endParaRPr lang="en-IN" sz="1800" dirty="0"/>
          </a:p>
          <a:p>
            <a:pPr algn="just"/>
            <a:r>
              <a:rPr lang="en-US" sz="1800" dirty="0"/>
              <a:t>Introducing an AI model built using STM32BL475EIOT1A board and deep learning to revolutionize the monitoring process. dairy cows' health and well-being are paramount.</a:t>
            </a:r>
          </a:p>
          <a:p>
            <a:pPr algn="just"/>
            <a:r>
              <a:rPr lang="en-US" sz="1800" dirty="0">
                <a:latin typeface="+mj-lt"/>
                <a:cs typeface="Times New Roman" panose="02020603050405020304" pitchFamily="18" charset="0"/>
              </a:rPr>
              <a:t> To address this issue, In this project machine-learning model that can detect the health condition of cattle based on various parameters like body temperature, pulse rate, respiratory rate, rumen fill, etc.</a:t>
            </a:r>
            <a:endParaRPr lang="en-IN" sz="1800" dirty="0">
              <a:latin typeface="+mj-lt"/>
              <a:cs typeface="Times New Roman" panose="02020603050405020304" pitchFamily="18" charset="0"/>
            </a:endParaRPr>
          </a:p>
          <a:p>
            <a:pPr lvl="1"/>
            <a:endParaRPr lang="en-IN" sz="1800" dirty="0"/>
          </a:p>
          <a:p>
            <a:pPr marL="269875" lvl="1" indent="0">
              <a:buNone/>
            </a:pPr>
            <a:endParaRPr lang="en-IN" dirty="0"/>
          </a:p>
          <a:p>
            <a:pPr lvl="1"/>
            <a:endParaRPr lang="en-IN" dirty="0"/>
          </a:p>
          <a:p>
            <a:r>
              <a:rPr lang="en-US" dirty="0"/>
              <a:t>, a</a:t>
            </a: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21537" y="457200"/>
            <a:ext cx="11609159" cy="625929"/>
          </a:xfrm>
        </p:spPr>
        <p:txBody>
          <a:bodyPr anchor="ctr"/>
          <a:lstStyle/>
          <a:p>
            <a:pPr algn="l">
              <a:spcAft>
                <a:spcPct val="0"/>
              </a:spcAft>
            </a:pPr>
            <a:r>
              <a:rPr lang="en-GB" dirty="0">
                <a:latin typeface="Arial" panose="020B0604020202020204" pitchFamily="34" charset="0"/>
              </a:rPr>
              <a:t>Objective</a:t>
            </a:r>
            <a:endParaRPr lang="en-US" dirty="0">
              <a:latin typeface="Arial" panose="020B0604020202020204" pitchFamily="34" charset="0"/>
            </a:endParaRP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3</a:t>
            </a:fld>
            <a:endParaRPr lang="en-US" dirty="0"/>
          </a:p>
        </p:txBody>
      </p:sp>
      <p:sp>
        <p:nvSpPr>
          <p:cNvPr id="32" name="TextBox 31">
            <a:extLst>
              <a:ext uri="{FF2B5EF4-FFF2-40B4-BE49-F238E27FC236}">
                <a16:creationId xmlns:a16="http://schemas.microsoft.com/office/drawing/2014/main" id="{0D5F6B62-CD7C-D240-B0B4-036371023945}"/>
              </a:ext>
            </a:extLst>
          </p:cNvPr>
          <p:cNvSpPr txBox="1"/>
          <p:nvPr/>
        </p:nvSpPr>
        <p:spPr>
          <a:xfrm>
            <a:off x="7714033" y="6108246"/>
            <a:ext cx="3896228" cy="261610"/>
          </a:xfrm>
          <a:prstGeom prst="rect">
            <a:avLst/>
          </a:prstGeom>
          <a:noFill/>
        </p:spPr>
        <p:txBody>
          <a:bodyPr wrap="square">
            <a:spAutoFit/>
          </a:bodyPr>
          <a:lstStyle/>
          <a:p>
            <a:r>
              <a:rPr lang="en-US" sz="1100" b="1" i="0" cap="small" dirty="0">
                <a:effectLst/>
                <a:latin typeface="Calibri" panose="020F0502020204030204" pitchFamily="34" charset="0"/>
              </a:rPr>
              <a:t>Figure 1</a:t>
            </a:r>
            <a:r>
              <a:rPr lang="en-US" sz="1100" i="0" cap="small" dirty="0">
                <a:effectLst/>
                <a:latin typeface="Calibri" panose="020F0502020204030204" pitchFamily="34" charset="0"/>
              </a:rPr>
              <a:t>: AI-powered Health Monitoring System for Cattle</a:t>
            </a:r>
            <a:r>
              <a:rPr lang="en-US" sz="1100" i="0" dirty="0">
                <a:effectLst/>
                <a:latin typeface="Calibri" panose="020F0502020204030204" pitchFamily="34" charset="0"/>
              </a:rPr>
              <a:t> </a:t>
            </a:r>
            <a:endParaRPr lang="en-IN" sz="1100" dirty="0"/>
          </a:p>
        </p:txBody>
      </p:sp>
      <p:pic>
        <p:nvPicPr>
          <p:cNvPr id="59" name="Picture 58">
            <a:extLst>
              <a:ext uri="{FF2B5EF4-FFF2-40B4-BE49-F238E27FC236}">
                <a16:creationId xmlns:a16="http://schemas.microsoft.com/office/drawing/2014/main" id="{C15B84B1-7DED-C72A-BD00-FCD5255F3F8F}"/>
              </a:ext>
            </a:extLst>
          </p:cNvPr>
          <p:cNvPicPr>
            <a:picLocks noChangeAspect="1"/>
          </p:cNvPicPr>
          <p:nvPr/>
        </p:nvPicPr>
        <p:blipFill>
          <a:blip r:embed="rId3"/>
          <a:stretch>
            <a:fillRect/>
          </a:stretch>
        </p:blipFill>
        <p:spPr>
          <a:xfrm>
            <a:off x="7402750" y="1624519"/>
            <a:ext cx="4527946" cy="4036979"/>
          </a:xfrm>
          <a:prstGeom prst="rect">
            <a:avLst/>
          </a:prstGeom>
          <a:blipFill>
            <a:blip r:embed="rId4"/>
            <a:tile tx="0" ty="0" sx="100000" sy="100000" flip="none" algn="tl"/>
          </a:blipFill>
        </p:spPr>
      </p:pic>
    </p:spTree>
    <p:extLst>
      <p:ext uri="{BB962C8B-B14F-4D97-AF65-F5344CB8AC3E}">
        <p14:creationId xmlns:p14="http://schemas.microsoft.com/office/powerpoint/2010/main" val="3623676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F9A985-4F01-21FD-9EC4-056C5944976B}"/>
              </a:ext>
            </a:extLst>
          </p:cNvPr>
          <p:cNvSpPr>
            <a:spLocks noGrp="1"/>
          </p:cNvSpPr>
          <p:nvPr>
            <p:ph sz="half" idx="1"/>
          </p:nvPr>
        </p:nvSpPr>
        <p:spPr>
          <a:xfrm>
            <a:off x="282804" y="940027"/>
            <a:ext cx="5719763" cy="4981802"/>
          </a:xfrm>
        </p:spPr>
        <p:txBody>
          <a:bodyPr/>
          <a:lstStyle/>
          <a:p>
            <a:pPr marL="269875" lvl="1" indent="0">
              <a:buNone/>
            </a:pPr>
            <a:endParaRPr lang="en-US" sz="1200" dirty="0"/>
          </a:p>
          <a:p>
            <a:pPr marL="269875" lvl="1" indent="0" algn="just">
              <a:buNone/>
            </a:pPr>
            <a:r>
              <a:rPr lang="en-US" sz="1600" b="1" dirty="0"/>
              <a:t>Data collection</a:t>
            </a:r>
          </a:p>
          <a:p>
            <a:pPr marL="269875" lvl="1" indent="0" algn="just">
              <a:buNone/>
            </a:pPr>
            <a:r>
              <a:rPr lang="en-US" sz="1600" dirty="0"/>
              <a:t>Gather a comprehensive dataset containing information on health indicators of cattle, including body temperature, milk production, respiratory rate, and behavioral patterns.</a:t>
            </a:r>
          </a:p>
          <a:p>
            <a:pPr marL="269875" lvl="1" indent="0" algn="just">
              <a:buNone/>
            </a:pPr>
            <a:endParaRPr lang="en-US" sz="1600" dirty="0"/>
          </a:p>
          <a:p>
            <a:pPr marL="269875" lvl="1" indent="0" algn="just">
              <a:buNone/>
            </a:pPr>
            <a:r>
              <a:rPr lang="en-US" sz="1600" b="1" dirty="0"/>
              <a:t>Data Preprocessing</a:t>
            </a:r>
          </a:p>
          <a:p>
            <a:pPr marL="269875" lvl="1" indent="0" algn="just">
              <a:buNone/>
            </a:pPr>
            <a:r>
              <a:rPr lang="en-US" sz="1600" dirty="0"/>
              <a:t>Cleaning: Handle missing values, outliers, and inconsistencies in the collected data to ensure data quality.</a:t>
            </a:r>
          </a:p>
          <a:p>
            <a:pPr marL="269875" lvl="1" indent="0" algn="just">
              <a:buNone/>
            </a:pPr>
            <a:endParaRPr lang="en-US" sz="1600" dirty="0"/>
          </a:p>
          <a:p>
            <a:pPr marL="269875" lvl="1" indent="0" algn="just">
              <a:buNone/>
            </a:pPr>
            <a:r>
              <a:rPr lang="en-US" sz="1600" dirty="0"/>
              <a:t>Categorical Encoding: Encode categorical variables using Label Encoding to convert them into numerical form. </a:t>
            </a:r>
          </a:p>
          <a:p>
            <a:pPr marL="269875" lvl="1" indent="0" algn="just">
              <a:buNone/>
            </a:pPr>
            <a:endParaRPr lang="en-US" sz="1600" dirty="0"/>
          </a:p>
          <a:p>
            <a:pPr marL="269875" lvl="1" indent="0" algn="just">
              <a:buNone/>
            </a:pPr>
            <a:r>
              <a:rPr lang="en-US" sz="1600" dirty="0"/>
              <a:t>Normalization: Standardize numerical features using Standard Scaling to bring them to a similar scale, ensuring fair treatment during model training</a:t>
            </a:r>
          </a:p>
        </p:txBody>
      </p:sp>
      <p:sp>
        <p:nvSpPr>
          <p:cNvPr id="5" name="Content Placeholder 4">
            <a:extLst>
              <a:ext uri="{FF2B5EF4-FFF2-40B4-BE49-F238E27FC236}">
                <a16:creationId xmlns:a16="http://schemas.microsoft.com/office/drawing/2014/main" id="{7FBCB9A0-78C6-7B5B-8FB0-EE24755CDD76}"/>
              </a:ext>
            </a:extLst>
          </p:cNvPr>
          <p:cNvSpPr>
            <a:spLocks noGrp="1"/>
          </p:cNvSpPr>
          <p:nvPr>
            <p:ph sz="half" idx="2"/>
          </p:nvPr>
        </p:nvSpPr>
        <p:spPr>
          <a:xfrm>
            <a:off x="6096000" y="1006929"/>
            <a:ext cx="5720400" cy="5085896"/>
          </a:xfrm>
        </p:spPr>
        <p:txBody>
          <a:bodyPr/>
          <a:lstStyle/>
          <a:p>
            <a:pPr marL="0" indent="0">
              <a:buNone/>
            </a:pPr>
            <a:endParaRPr lang="en-US" dirty="0"/>
          </a:p>
        </p:txBody>
      </p:sp>
      <p:sp>
        <p:nvSpPr>
          <p:cNvPr id="3" name="Title 2">
            <a:extLst>
              <a:ext uri="{FF2B5EF4-FFF2-40B4-BE49-F238E27FC236}">
                <a16:creationId xmlns:a16="http://schemas.microsoft.com/office/drawing/2014/main" id="{8455270F-A5CC-3192-3277-37B3B3073DBC}"/>
              </a:ext>
            </a:extLst>
          </p:cNvPr>
          <p:cNvSpPr>
            <a:spLocks noGrp="1"/>
          </p:cNvSpPr>
          <p:nvPr>
            <p:ph type="title"/>
          </p:nvPr>
        </p:nvSpPr>
        <p:spPr>
          <a:xfrm>
            <a:off x="300037" y="0"/>
            <a:ext cx="11609159" cy="805544"/>
          </a:xfrm>
        </p:spPr>
        <p:txBody>
          <a:bodyPr/>
          <a:lstStyle/>
          <a:p>
            <a:pPr algn="l"/>
            <a:r>
              <a:rPr lang="en-IN" dirty="0"/>
              <a:t>Implementation Details</a:t>
            </a:r>
            <a:endParaRPr lang="en-US" dirty="0"/>
          </a:p>
        </p:txBody>
      </p:sp>
      <p:graphicFrame>
        <p:nvGraphicFramePr>
          <p:cNvPr id="2" name="Content Placeholder 4">
            <a:extLst>
              <a:ext uri="{FF2B5EF4-FFF2-40B4-BE49-F238E27FC236}">
                <a16:creationId xmlns:a16="http://schemas.microsoft.com/office/drawing/2014/main" id="{588E5F6A-5255-BF47-C12A-E288D162F6F9}"/>
              </a:ext>
            </a:extLst>
          </p:cNvPr>
          <p:cNvGraphicFramePr>
            <a:graphicFrameLocks/>
          </p:cNvGraphicFramePr>
          <p:nvPr>
            <p:extLst>
              <p:ext uri="{D42A27DB-BD31-4B8C-83A1-F6EECF244321}">
                <p14:modId xmlns:p14="http://schemas.microsoft.com/office/powerpoint/2010/main" val="3947111524"/>
              </p:ext>
            </p:extLst>
          </p:nvPr>
        </p:nvGraphicFramePr>
        <p:xfrm>
          <a:off x="6539471" y="1480457"/>
          <a:ext cx="5369725" cy="50014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B259A387-EB48-4F99-6458-324CF28EA6FF}"/>
              </a:ext>
            </a:extLst>
          </p:cNvPr>
          <p:cNvSpPr txBox="1"/>
          <p:nvPr/>
        </p:nvSpPr>
        <p:spPr>
          <a:xfrm>
            <a:off x="7560823" y="6481864"/>
            <a:ext cx="4027252" cy="265239"/>
          </a:xfrm>
          <a:prstGeom prst="rect">
            <a:avLst/>
          </a:prstGeom>
          <a:noFill/>
        </p:spPr>
        <p:txBody>
          <a:bodyPr wrap="square">
            <a:spAutoFit/>
          </a:bodyPr>
          <a:lstStyle/>
          <a:p>
            <a:r>
              <a:rPr lang="en-IN" sz="1100" b="1" dirty="0"/>
              <a:t>Figure 2</a:t>
            </a:r>
            <a:r>
              <a:rPr lang="en-IN" sz="1100" dirty="0"/>
              <a:t>:Methodology of AI Enabled smart dairy form</a:t>
            </a:r>
          </a:p>
        </p:txBody>
      </p:sp>
    </p:spTree>
    <p:extLst>
      <p:ext uri="{BB962C8B-B14F-4D97-AF65-F5344CB8AC3E}">
        <p14:creationId xmlns:p14="http://schemas.microsoft.com/office/powerpoint/2010/main" val="473082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6F9A985-4F01-21FD-9EC4-056C5944976B}"/>
              </a:ext>
            </a:extLst>
          </p:cNvPr>
          <p:cNvSpPr>
            <a:spLocks noGrp="1"/>
          </p:cNvSpPr>
          <p:nvPr>
            <p:ph sz="half" idx="1"/>
          </p:nvPr>
        </p:nvSpPr>
        <p:spPr>
          <a:xfrm>
            <a:off x="274021" y="1143000"/>
            <a:ext cx="6207603" cy="5574528"/>
          </a:xfrm>
        </p:spPr>
        <p:txBody>
          <a:bodyPr/>
          <a:lstStyle/>
          <a:p>
            <a:pPr marL="0" indent="0" algn="just">
              <a:buNone/>
            </a:pPr>
            <a:r>
              <a:rPr lang="en-IN" sz="1400" b="1" i="0" dirty="0">
                <a:solidFill>
                  <a:schemeClr val="bg2">
                    <a:lumMod val="10000"/>
                  </a:schemeClr>
                </a:solidFill>
                <a:effectLst/>
                <a:latin typeface="Times New Roman" panose="02020603050405020304" pitchFamily="18" charset="0"/>
                <a:cs typeface="Times New Roman" panose="02020603050405020304" pitchFamily="18" charset="0"/>
              </a:rPr>
              <a:t>Neural Network Architecture:</a:t>
            </a:r>
            <a:endParaRPr lang="en-US" sz="14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1200" b="1" i="0" dirty="0">
                <a:solidFill>
                  <a:schemeClr val="tx1">
                    <a:lumMod val="95000"/>
                    <a:lumOff val="5000"/>
                  </a:schemeClr>
                </a:solidFill>
                <a:effectLst/>
                <a:latin typeface="Times New Roman" panose="02020603050405020304" pitchFamily="18" charset="0"/>
                <a:cs typeface="Times New Roman" panose="02020603050405020304" pitchFamily="18" charset="0"/>
              </a:rPr>
              <a:t>Input Layer (Dense</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   Size: 64 neurons Activation Function: Rectified Linear Unit (</a:t>
            </a:r>
            <a:r>
              <a:rPr lang="en-US" sz="1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ReLU</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r>
              <a:rPr lang="en-US" sz="1200" b="1" i="0" dirty="0">
                <a:solidFill>
                  <a:schemeClr val="tx1">
                    <a:lumMod val="95000"/>
                    <a:lumOff val="5000"/>
                  </a:schemeClr>
                </a:solidFill>
                <a:effectLst/>
                <a:latin typeface="Times New Roman" panose="02020603050405020304" pitchFamily="18" charset="0"/>
                <a:cs typeface="Times New Roman" panose="02020603050405020304" pitchFamily="18" charset="0"/>
              </a:rPr>
              <a:t>Hidden Layer (Dense</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 Size: 32 neurons Activation Function: Rectified Linear Unit (</a:t>
            </a:r>
            <a:r>
              <a:rPr lang="en-US" sz="1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ReLU</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a:p>
            <a:pPr algn="just"/>
            <a:r>
              <a:rPr lang="en-US" sz="1200" b="1" i="0" dirty="0">
                <a:solidFill>
                  <a:schemeClr val="tx1">
                    <a:lumMod val="95000"/>
                    <a:lumOff val="5000"/>
                  </a:schemeClr>
                </a:solidFill>
                <a:effectLst/>
                <a:latin typeface="Times New Roman" panose="02020603050405020304" pitchFamily="18" charset="0"/>
                <a:cs typeface="Times New Roman" panose="02020603050405020304" pitchFamily="18" charset="0"/>
              </a:rPr>
              <a:t>Output Layer (Dense): </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Size: Dependent on the number of classes in the target variable Activation Function:</a:t>
            </a:r>
          </a:p>
          <a:p>
            <a:pPr algn="just"/>
            <a:r>
              <a:rPr lang="en-US" sz="1200" b="0" i="0" dirty="0" err="1">
                <a:solidFill>
                  <a:schemeClr val="tx1">
                    <a:lumMod val="95000"/>
                    <a:lumOff val="5000"/>
                  </a:schemeClr>
                </a:solidFill>
                <a:effectLst/>
                <a:latin typeface="Times New Roman" panose="02020603050405020304" pitchFamily="18" charset="0"/>
                <a:cs typeface="Times New Roman" panose="02020603050405020304" pitchFamily="18" charset="0"/>
              </a:rPr>
              <a:t>Softmax</a:t>
            </a:r>
            <a:r>
              <a:rPr lang="en-US" sz="1200" b="0" i="0" dirty="0">
                <a:solidFill>
                  <a:schemeClr val="tx1">
                    <a:lumMod val="95000"/>
                    <a:lumOff val="5000"/>
                  </a:schemeClr>
                </a:solidFill>
                <a:effectLst/>
                <a:latin typeface="Times New Roman" panose="02020603050405020304" pitchFamily="18" charset="0"/>
                <a:cs typeface="Times New Roman" panose="02020603050405020304" pitchFamily="18" charset="0"/>
              </a:rPr>
              <a:t> (for multi-class classification using sparse categorical cross-entropy).</a:t>
            </a:r>
          </a:p>
          <a:p>
            <a:pPr lvl="1" algn="just"/>
            <a:r>
              <a:rPr lang="en-US" sz="1200" dirty="0">
                <a:latin typeface="Times New Roman" panose="02020603050405020304" pitchFamily="18" charset="0"/>
                <a:cs typeface="Times New Roman" panose="02020603050405020304" pitchFamily="18" charset="0"/>
              </a:rPr>
              <a:t>Model Training</a:t>
            </a:r>
          </a:p>
          <a:p>
            <a:pPr lvl="1" algn="just"/>
            <a:r>
              <a:rPr lang="en-US" sz="1200" dirty="0">
                <a:latin typeface="Times New Roman" panose="02020603050405020304" pitchFamily="18" charset="0"/>
                <a:cs typeface="Times New Roman" panose="02020603050405020304" pitchFamily="18" charset="0"/>
              </a:rPr>
              <a:t>Split Dataset: Divide the dataset into training and validation sets (80% training, 20% validation). • </a:t>
            </a:r>
          </a:p>
          <a:p>
            <a:pPr lvl="1" algn="just"/>
            <a:r>
              <a:rPr lang="en-US" sz="1200" dirty="0">
                <a:latin typeface="Times New Roman" panose="02020603050405020304" pitchFamily="18" charset="0"/>
                <a:cs typeface="Times New Roman" panose="02020603050405020304" pitchFamily="18" charset="0"/>
              </a:rPr>
              <a:t>Training: Train the model for 150 epochs with a batch size of 10 using the numerical features as input and the target variable (health status) for supervision. </a:t>
            </a:r>
          </a:p>
          <a:p>
            <a:pPr lvl="1" algn="just"/>
            <a:r>
              <a:rPr lang="en-US" sz="1200" dirty="0">
                <a:latin typeface="Times New Roman" panose="02020603050405020304" pitchFamily="18" charset="0"/>
                <a:cs typeface="Times New Roman" panose="02020603050405020304" pitchFamily="18" charset="0"/>
              </a:rPr>
              <a:t> Model Evaluation: Evaluate the model on the validation set to assess its performance in terms of loss and accuracy. </a:t>
            </a:r>
          </a:p>
          <a:p>
            <a:pPr lvl="1" algn="just"/>
            <a:r>
              <a:rPr lang="en-US" sz="1200" dirty="0">
                <a:latin typeface="Times New Roman" panose="02020603050405020304" pitchFamily="18" charset="0"/>
                <a:cs typeface="Times New Roman" panose="02020603050405020304" pitchFamily="18" charset="0"/>
              </a:rPr>
              <a:t>. Prediction and Evaluation • Generate predictions on the validation set and convert them to binary format based on a threshold of 0.5</a:t>
            </a:r>
          </a:p>
          <a:p>
            <a:pPr lvl="1" algn="just"/>
            <a:r>
              <a:rPr lang="en-US" sz="1200" dirty="0">
                <a:latin typeface="Times New Roman" panose="02020603050405020304" pitchFamily="18" charset="0"/>
                <a:cs typeface="Times New Roman" panose="02020603050405020304" pitchFamily="18" charset="0"/>
              </a:rPr>
              <a:t>• Generation of the C code for the model The model can feed to STM32 MX Tool. In that tool, we select a board after that we can feed the model and select the analysis and validation and it can generate c code for this model.</a:t>
            </a:r>
          </a:p>
          <a:p>
            <a:pPr lvl="1" algn="just"/>
            <a:r>
              <a:rPr lang="en-US" sz="1100" dirty="0">
                <a:latin typeface="Times New Roman" panose="02020603050405020304" pitchFamily="18" charset="0"/>
                <a:cs typeface="Times New Roman" panose="02020603050405020304" pitchFamily="18" charset="0"/>
              </a:rPr>
              <a:t>• Validation on target Set up an STM32 project in Cube IDE, select the microcontroller variant, and configure settings. Add ML libraries, integrate the model code, prepare input data, run inference, and validate results in Cube IDE. Debug and optimize the mode</a:t>
            </a:r>
            <a:endParaRPr lang="en-US" sz="12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FBCB9A0-78C6-7B5B-8FB0-EE24755CDD76}"/>
              </a:ext>
            </a:extLst>
          </p:cNvPr>
          <p:cNvSpPr>
            <a:spLocks noGrp="1"/>
          </p:cNvSpPr>
          <p:nvPr>
            <p:ph sz="half" idx="2"/>
          </p:nvPr>
        </p:nvSpPr>
        <p:spPr>
          <a:xfrm>
            <a:off x="6500224" y="1484313"/>
            <a:ext cx="5582918" cy="4608512"/>
          </a:xfrm>
        </p:spPr>
        <p:txBody>
          <a:bodyPr/>
          <a:lstStyle/>
          <a:p>
            <a:pPr marL="0" indent="0" algn="just">
              <a:buNone/>
            </a:pPr>
            <a:r>
              <a:rPr lang="en-IN" sz="2400" b="1" i="0" dirty="0">
                <a:solidFill>
                  <a:schemeClr val="bg2">
                    <a:lumMod val="10000"/>
                  </a:schemeClr>
                </a:solidFill>
                <a:effectLst/>
                <a:latin typeface="Times New Roman" panose="02020603050405020304" pitchFamily="18" charset="0"/>
                <a:cs typeface="Times New Roman" panose="02020603050405020304" pitchFamily="18" charset="0"/>
              </a:rPr>
              <a:t>Neural Network Architecture</a:t>
            </a:r>
            <a:endParaRPr lang="en-US" sz="240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455270F-A5CC-3192-3277-37B3B3073DBC}"/>
              </a:ext>
            </a:extLst>
          </p:cNvPr>
          <p:cNvSpPr>
            <a:spLocks noGrp="1"/>
          </p:cNvSpPr>
          <p:nvPr>
            <p:ph type="title"/>
          </p:nvPr>
        </p:nvSpPr>
        <p:spPr>
          <a:xfrm>
            <a:off x="300037" y="-1"/>
            <a:ext cx="11609159" cy="795297"/>
          </a:xfrm>
        </p:spPr>
        <p:txBody>
          <a:bodyPr/>
          <a:lstStyle/>
          <a:p>
            <a:pPr algn="l"/>
            <a:r>
              <a:rPr lang="en-IN" dirty="0"/>
              <a:t>Implementation Details</a:t>
            </a:r>
            <a:endParaRPr lang="en-US" dirty="0"/>
          </a:p>
        </p:txBody>
      </p:sp>
      <p:pic>
        <p:nvPicPr>
          <p:cNvPr id="2" name="Picture 1">
            <a:extLst>
              <a:ext uri="{FF2B5EF4-FFF2-40B4-BE49-F238E27FC236}">
                <a16:creationId xmlns:a16="http://schemas.microsoft.com/office/drawing/2014/main" id="{D17DF1DC-8635-5DB9-F387-9FF647F901E5}"/>
              </a:ext>
            </a:extLst>
          </p:cNvPr>
          <p:cNvPicPr>
            <a:picLocks noChangeAspect="1"/>
          </p:cNvPicPr>
          <p:nvPr/>
        </p:nvPicPr>
        <p:blipFill>
          <a:blip r:embed="rId2"/>
          <a:stretch>
            <a:fillRect/>
          </a:stretch>
        </p:blipFill>
        <p:spPr>
          <a:xfrm>
            <a:off x="6646789" y="2003646"/>
            <a:ext cx="5271189" cy="4268568"/>
          </a:xfrm>
          <a:prstGeom prst="rect">
            <a:avLst/>
          </a:prstGeom>
        </p:spPr>
      </p:pic>
      <p:sp>
        <p:nvSpPr>
          <p:cNvPr id="7" name="TextBox 6">
            <a:extLst>
              <a:ext uri="{FF2B5EF4-FFF2-40B4-BE49-F238E27FC236}">
                <a16:creationId xmlns:a16="http://schemas.microsoft.com/office/drawing/2014/main" id="{64B0D954-90EB-EFB1-EE35-C2DE44C68616}"/>
              </a:ext>
            </a:extLst>
          </p:cNvPr>
          <p:cNvSpPr txBox="1"/>
          <p:nvPr/>
        </p:nvSpPr>
        <p:spPr>
          <a:xfrm>
            <a:off x="7120935" y="6440529"/>
            <a:ext cx="5582918" cy="276999"/>
          </a:xfrm>
          <a:prstGeom prst="rect">
            <a:avLst/>
          </a:prstGeom>
          <a:noFill/>
        </p:spPr>
        <p:txBody>
          <a:bodyPr wrap="square" rtlCol="0">
            <a:spAutoFit/>
          </a:bodyPr>
          <a:lstStyle/>
          <a:p>
            <a:r>
              <a:rPr lang="en-IN" sz="1200" b="1" dirty="0">
                <a:latin typeface="Söhne"/>
              </a:rPr>
              <a:t>Figure 3</a:t>
            </a:r>
            <a:r>
              <a:rPr lang="en-IN" sz="1200" b="1" i="0" dirty="0">
                <a:effectLst/>
                <a:latin typeface="Söhne"/>
              </a:rPr>
              <a:t> : </a:t>
            </a:r>
            <a:r>
              <a:rPr lang="en-IN" sz="1200" b="0" i="0" dirty="0">
                <a:solidFill>
                  <a:schemeClr val="bg2">
                    <a:lumMod val="10000"/>
                  </a:schemeClr>
                </a:solidFill>
                <a:effectLst/>
                <a:latin typeface="Söhne"/>
              </a:rPr>
              <a:t>Neural Network Architecture </a:t>
            </a:r>
            <a:r>
              <a:rPr lang="en-IN" sz="1200" dirty="0"/>
              <a:t> of cattle health monitoring </a:t>
            </a:r>
          </a:p>
        </p:txBody>
      </p:sp>
    </p:spTree>
    <p:extLst>
      <p:ext uri="{BB962C8B-B14F-4D97-AF65-F5344CB8AC3E}">
        <p14:creationId xmlns:p14="http://schemas.microsoft.com/office/powerpoint/2010/main" val="73747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E31CE7-7858-4D20-9061-16E699E2A08E}"/>
              </a:ext>
            </a:extLst>
          </p:cNvPr>
          <p:cNvSpPr>
            <a:spLocks noGrp="1"/>
          </p:cNvSpPr>
          <p:nvPr>
            <p:ph idx="1"/>
          </p:nvPr>
        </p:nvSpPr>
        <p:spPr>
          <a:xfrm>
            <a:off x="300038" y="1484312"/>
            <a:ext cx="11591925" cy="4420377"/>
          </a:xfrm>
        </p:spPr>
        <p:txBody>
          <a:bodyPr/>
          <a:lstStyle/>
          <a:p>
            <a:pPr algn="just"/>
            <a:r>
              <a:rPr lang="en-US" sz="1600" dirty="0"/>
              <a:t>The project has completed the analysis and validation stages on the desktop environment. Additionally, the Automatic validation on the target has been successfully executed, and the generation of C code is also completed.</a:t>
            </a:r>
          </a:p>
          <a:p>
            <a:pPr algn="just"/>
            <a:r>
              <a:rPr lang="en-US" sz="1600" dirty="0"/>
              <a:t>Total resource usage by the model ( ram/internal flash/external flash) and model size of project is 63.8KB</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p>
        </p:txBody>
      </p:sp>
      <p:sp>
        <p:nvSpPr>
          <p:cNvPr id="4" name="Title 3">
            <a:extLst>
              <a:ext uri="{FF2B5EF4-FFF2-40B4-BE49-F238E27FC236}">
                <a16:creationId xmlns:a16="http://schemas.microsoft.com/office/drawing/2014/main" id="{1E9AC767-B778-5CF7-3D9E-22C52769564D}"/>
              </a:ext>
            </a:extLst>
          </p:cNvPr>
          <p:cNvSpPr>
            <a:spLocks noGrp="1"/>
          </p:cNvSpPr>
          <p:nvPr>
            <p:ph type="title"/>
          </p:nvPr>
        </p:nvSpPr>
        <p:spPr>
          <a:xfrm>
            <a:off x="291421" y="419526"/>
            <a:ext cx="11394394" cy="908749"/>
          </a:xfrm>
        </p:spPr>
        <p:txBody>
          <a:bodyPr/>
          <a:lstStyle/>
          <a:p>
            <a:pPr algn="l"/>
            <a:r>
              <a:rPr lang="en-GB" dirty="0"/>
              <a:t>R</a:t>
            </a:r>
            <a:r>
              <a:rPr lang="en-IN" dirty="0" err="1"/>
              <a:t>esults</a:t>
            </a:r>
            <a:r>
              <a:rPr lang="en-IN" dirty="0"/>
              <a:t> &amp; </a:t>
            </a:r>
            <a:r>
              <a:rPr lang="en-GB" dirty="0"/>
              <a:t>Discussion </a:t>
            </a:r>
            <a:endParaRPr lang="en-US" dirty="0"/>
          </a:p>
        </p:txBody>
      </p:sp>
      <p:pic>
        <p:nvPicPr>
          <p:cNvPr id="6" name="Picture 5">
            <a:extLst>
              <a:ext uri="{FF2B5EF4-FFF2-40B4-BE49-F238E27FC236}">
                <a16:creationId xmlns:a16="http://schemas.microsoft.com/office/drawing/2014/main" id="{A576155C-C94D-185D-05D5-0CCEC9A8BC0E}"/>
              </a:ext>
            </a:extLst>
          </p:cNvPr>
          <p:cNvPicPr>
            <a:picLocks noChangeAspect="1"/>
          </p:cNvPicPr>
          <p:nvPr/>
        </p:nvPicPr>
        <p:blipFill rotWithShape="1">
          <a:blip r:embed="rId2"/>
          <a:srcRect r="58822"/>
          <a:stretch/>
        </p:blipFill>
        <p:spPr>
          <a:xfrm>
            <a:off x="758758" y="2745265"/>
            <a:ext cx="3827103" cy="2583860"/>
          </a:xfrm>
          <a:prstGeom prst="rect">
            <a:avLst/>
          </a:prstGeom>
        </p:spPr>
      </p:pic>
      <p:pic>
        <p:nvPicPr>
          <p:cNvPr id="8" name="Picture 7">
            <a:extLst>
              <a:ext uri="{FF2B5EF4-FFF2-40B4-BE49-F238E27FC236}">
                <a16:creationId xmlns:a16="http://schemas.microsoft.com/office/drawing/2014/main" id="{1335200C-73EF-F62C-DB37-12DF5CAA177B}"/>
              </a:ext>
            </a:extLst>
          </p:cNvPr>
          <p:cNvPicPr>
            <a:picLocks noChangeAspect="1"/>
          </p:cNvPicPr>
          <p:nvPr/>
        </p:nvPicPr>
        <p:blipFill>
          <a:blip r:embed="rId3"/>
          <a:stretch>
            <a:fillRect/>
          </a:stretch>
        </p:blipFill>
        <p:spPr>
          <a:xfrm>
            <a:off x="5696814" y="2901096"/>
            <a:ext cx="4342990" cy="2334515"/>
          </a:xfrm>
          <a:prstGeom prst="rect">
            <a:avLst/>
          </a:prstGeom>
        </p:spPr>
      </p:pic>
      <p:sp>
        <p:nvSpPr>
          <p:cNvPr id="9" name="TextBox 8">
            <a:extLst>
              <a:ext uri="{FF2B5EF4-FFF2-40B4-BE49-F238E27FC236}">
                <a16:creationId xmlns:a16="http://schemas.microsoft.com/office/drawing/2014/main" id="{820694BD-B4DF-B6DF-4D99-7C48B668917A}"/>
              </a:ext>
            </a:extLst>
          </p:cNvPr>
          <p:cNvSpPr txBox="1"/>
          <p:nvPr/>
        </p:nvSpPr>
        <p:spPr>
          <a:xfrm>
            <a:off x="5769772" y="5414999"/>
            <a:ext cx="4197075"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Figure 5:</a:t>
            </a:r>
            <a:r>
              <a:rPr lang="en-IN" sz="1100" dirty="0">
                <a:latin typeface="Times New Roman" panose="02020603050405020304" pitchFamily="18" charset="0"/>
                <a:cs typeface="Times New Roman" panose="02020603050405020304" pitchFamily="18" charset="0"/>
              </a:rPr>
              <a:t>Validation metrics of the model in the STM32 Mx Tool</a:t>
            </a:r>
          </a:p>
        </p:txBody>
      </p:sp>
      <p:sp>
        <p:nvSpPr>
          <p:cNvPr id="10" name="TextBox 9">
            <a:extLst>
              <a:ext uri="{FF2B5EF4-FFF2-40B4-BE49-F238E27FC236}">
                <a16:creationId xmlns:a16="http://schemas.microsoft.com/office/drawing/2014/main" id="{48EE9113-37C6-15D2-F01F-D5B6DDDF71E6}"/>
              </a:ext>
            </a:extLst>
          </p:cNvPr>
          <p:cNvSpPr txBox="1"/>
          <p:nvPr/>
        </p:nvSpPr>
        <p:spPr>
          <a:xfrm>
            <a:off x="940786" y="5501491"/>
            <a:ext cx="3463046" cy="230832"/>
          </a:xfrm>
          <a:prstGeom prst="rect">
            <a:avLst/>
          </a:prstGeom>
          <a:noFill/>
        </p:spPr>
        <p:txBody>
          <a:bodyPr wrap="square" rtlCol="0">
            <a:spAutoFit/>
          </a:bodyPr>
          <a:lstStyle/>
          <a:p>
            <a:pPr algn="l"/>
            <a:r>
              <a:rPr lang="en-IN" sz="900" b="1" dirty="0">
                <a:latin typeface="Times New Roman" panose="02020603050405020304" pitchFamily="18" charset="0"/>
                <a:cs typeface="Times New Roman" panose="02020603050405020304" pitchFamily="18" charset="0"/>
              </a:rPr>
              <a:t>Figure 4: </a:t>
            </a:r>
            <a:r>
              <a:rPr lang="en-IN" sz="900" dirty="0">
                <a:latin typeface="Times New Roman" panose="02020603050405020304" pitchFamily="18" charset="0"/>
                <a:cs typeface="Times New Roman" panose="02020603050405020304" pitchFamily="18" charset="0"/>
              </a:rPr>
              <a:t>Ram and Flash of model</a:t>
            </a:r>
          </a:p>
        </p:txBody>
      </p:sp>
    </p:spTree>
    <p:extLst>
      <p:ext uri="{BB962C8B-B14F-4D97-AF65-F5344CB8AC3E}">
        <p14:creationId xmlns:p14="http://schemas.microsoft.com/office/powerpoint/2010/main" val="1021747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035E61-DDB4-84EC-3869-EFACDA44981D}"/>
              </a:ext>
            </a:extLst>
          </p:cNvPr>
          <p:cNvSpPr>
            <a:spLocks noGrp="1"/>
          </p:cNvSpPr>
          <p:nvPr>
            <p:ph type="title"/>
          </p:nvPr>
        </p:nvSpPr>
        <p:spPr>
          <a:xfrm>
            <a:off x="235991" y="328807"/>
            <a:ext cx="11609159" cy="1139790"/>
          </a:xfrm>
        </p:spPr>
        <p:txBody>
          <a:bodyPr/>
          <a:lstStyle/>
          <a:p>
            <a:pPr algn="l"/>
            <a:r>
              <a:rPr lang="en-GB" dirty="0"/>
              <a:t>Cont.,</a:t>
            </a:r>
            <a:endParaRPr lang="en-IN" dirty="0"/>
          </a:p>
        </p:txBody>
      </p:sp>
      <p:pic>
        <p:nvPicPr>
          <p:cNvPr id="7" name="Picture 6">
            <a:extLst>
              <a:ext uri="{FF2B5EF4-FFF2-40B4-BE49-F238E27FC236}">
                <a16:creationId xmlns:a16="http://schemas.microsoft.com/office/drawing/2014/main" id="{0210E0ED-23FC-BDD6-F221-A8E28F424CE7}"/>
              </a:ext>
            </a:extLst>
          </p:cNvPr>
          <p:cNvPicPr>
            <a:picLocks noChangeAspect="1"/>
          </p:cNvPicPr>
          <p:nvPr/>
        </p:nvPicPr>
        <p:blipFill rotWithShape="1">
          <a:blip r:embed="rId2"/>
          <a:srcRect t="2269"/>
          <a:stretch/>
        </p:blipFill>
        <p:spPr>
          <a:xfrm>
            <a:off x="5878286" y="1850571"/>
            <a:ext cx="6313714" cy="4011748"/>
          </a:xfrm>
          <a:prstGeom prst="rect">
            <a:avLst/>
          </a:prstGeom>
        </p:spPr>
      </p:pic>
      <p:sp>
        <p:nvSpPr>
          <p:cNvPr id="9" name="TextBox 8">
            <a:extLst>
              <a:ext uri="{FF2B5EF4-FFF2-40B4-BE49-F238E27FC236}">
                <a16:creationId xmlns:a16="http://schemas.microsoft.com/office/drawing/2014/main" id="{9CAED882-DB52-22F6-071D-795FE100C959}"/>
              </a:ext>
            </a:extLst>
          </p:cNvPr>
          <p:cNvSpPr txBox="1"/>
          <p:nvPr/>
        </p:nvSpPr>
        <p:spPr>
          <a:xfrm>
            <a:off x="1019471" y="5862320"/>
            <a:ext cx="5283200" cy="246221"/>
          </a:xfrm>
          <a:prstGeom prst="rect">
            <a:avLst/>
          </a:prstGeom>
          <a:noFill/>
        </p:spPr>
        <p:txBody>
          <a:bodyPr wrap="square" rtlCol="0">
            <a:spAutoFit/>
          </a:bodyPr>
          <a:lstStyle/>
          <a:p>
            <a:pPr algn="l"/>
            <a:r>
              <a:rPr lang="en-US" sz="1000" b="1" dirty="0"/>
              <a:t>           Figure:</a:t>
            </a:r>
            <a:r>
              <a:rPr lang="en-US" sz="1000" dirty="0"/>
              <a:t>6 Automatic validation on Target of model</a:t>
            </a:r>
            <a:endParaRPr lang="en-IN" sz="1000" dirty="0" err="1"/>
          </a:p>
        </p:txBody>
      </p:sp>
      <p:sp>
        <p:nvSpPr>
          <p:cNvPr id="10" name="TextBox 9">
            <a:extLst>
              <a:ext uri="{FF2B5EF4-FFF2-40B4-BE49-F238E27FC236}">
                <a16:creationId xmlns:a16="http://schemas.microsoft.com/office/drawing/2014/main" id="{B9E9C91C-5FAA-2692-323F-4928CF65A9FE}"/>
              </a:ext>
            </a:extLst>
          </p:cNvPr>
          <p:cNvSpPr txBox="1"/>
          <p:nvPr/>
        </p:nvSpPr>
        <p:spPr>
          <a:xfrm>
            <a:off x="7680960" y="5985430"/>
            <a:ext cx="5283200" cy="230832"/>
          </a:xfrm>
          <a:prstGeom prst="rect">
            <a:avLst/>
          </a:prstGeom>
          <a:noFill/>
        </p:spPr>
        <p:txBody>
          <a:bodyPr wrap="square" rtlCol="0">
            <a:spAutoFit/>
          </a:bodyPr>
          <a:lstStyle/>
          <a:p>
            <a:pPr algn="l"/>
            <a:r>
              <a:rPr lang="en-US" sz="900" b="1" dirty="0"/>
              <a:t>           Figure:7 </a:t>
            </a:r>
            <a:r>
              <a:rPr lang="en-US" sz="900" dirty="0">
                <a:latin typeface="Times New Roman" panose="02020603050405020304" pitchFamily="18" charset="0"/>
                <a:cs typeface="Times New Roman" panose="02020603050405020304" pitchFamily="18" charset="0"/>
              </a:rPr>
              <a:t>ANN graph of model in STM32 Tool</a:t>
            </a:r>
            <a:endParaRPr lang="en-IN" sz="900" dirty="0" err="1">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146CB462-4894-7C27-197D-6C071BDAAF90}"/>
              </a:ext>
            </a:extLst>
          </p:cNvPr>
          <p:cNvSpPr>
            <a:spLocks noGrp="1"/>
          </p:cNvSpPr>
          <p:nvPr>
            <p:ph idx="1"/>
          </p:nvPr>
        </p:nvSpPr>
        <p:spPr/>
        <p:txBody>
          <a:bodyPr/>
          <a:lstStyle/>
          <a:p>
            <a:r>
              <a:rPr lang="en-US" dirty="0"/>
              <a:t>Automatic validation on target and Graph of model</a:t>
            </a:r>
          </a:p>
          <a:p>
            <a:endParaRPr lang="en-IN" dirty="0"/>
          </a:p>
        </p:txBody>
      </p:sp>
      <p:pic>
        <p:nvPicPr>
          <p:cNvPr id="16" name="Content Placeholder 4">
            <a:extLst>
              <a:ext uri="{FF2B5EF4-FFF2-40B4-BE49-F238E27FC236}">
                <a16:creationId xmlns:a16="http://schemas.microsoft.com/office/drawing/2014/main" id="{A99B7EF8-B329-04FA-525D-3F9EC6B30535}"/>
              </a:ext>
            </a:extLst>
          </p:cNvPr>
          <p:cNvPicPr>
            <a:picLocks noChangeAspect="1"/>
          </p:cNvPicPr>
          <p:nvPr/>
        </p:nvPicPr>
        <p:blipFill rotWithShape="1">
          <a:blip r:embed="rId3">
            <a:extLst>
              <a:ext uri="{28A0092B-C50C-407E-A947-70E740481C1C}">
                <a14:useLocalDpi xmlns:a14="http://schemas.microsoft.com/office/drawing/2010/main" val="0"/>
              </a:ext>
            </a:extLst>
          </a:blip>
          <a:srcRect t="1256" b="2833"/>
          <a:stretch/>
        </p:blipFill>
        <p:spPr>
          <a:xfrm>
            <a:off x="475050" y="2421562"/>
            <a:ext cx="6016657" cy="3380105"/>
          </a:xfrm>
          <a:prstGeom prst="rect">
            <a:avLst/>
          </a:prstGeom>
        </p:spPr>
      </p:pic>
    </p:spTree>
    <p:extLst>
      <p:ext uri="{BB962C8B-B14F-4D97-AF65-F5344CB8AC3E}">
        <p14:creationId xmlns:p14="http://schemas.microsoft.com/office/powerpoint/2010/main" val="4138909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0D062B-4691-43A4-55E4-5CBF4E09229C}"/>
              </a:ext>
            </a:extLst>
          </p:cNvPr>
          <p:cNvSpPr>
            <a:spLocks noGrp="1"/>
          </p:cNvSpPr>
          <p:nvPr>
            <p:ph idx="1"/>
          </p:nvPr>
        </p:nvSpPr>
        <p:spPr>
          <a:xfrm>
            <a:off x="300038" y="1484312"/>
            <a:ext cx="11591925" cy="4799755"/>
          </a:xfrm>
        </p:spPr>
        <p:txBody>
          <a:bodyPr/>
          <a:lstStyle/>
          <a:p>
            <a:r>
              <a:rPr lang="en-US" sz="2400" dirty="0"/>
              <a:t>The Classification report and confusion matrix of the model</a:t>
            </a:r>
          </a:p>
          <a:p>
            <a:endParaRPr lang="en-US" dirty="0"/>
          </a:p>
          <a:p>
            <a:endParaRPr lang="en-US" sz="2400" dirty="0"/>
          </a:p>
          <a:p>
            <a:endParaRPr lang="en-US" sz="2400" dirty="0"/>
          </a:p>
          <a:p>
            <a:endParaRPr lang="en-US" sz="2400" dirty="0"/>
          </a:p>
          <a:p>
            <a:endParaRPr lang="en-US" sz="2400" dirty="0"/>
          </a:p>
          <a:p>
            <a:pPr marL="0" indent="0">
              <a:buNone/>
            </a:pPr>
            <a:endParaRPr lang="en-US" sz="2400" dirty="0"/>
          </a:p>
          <a:p>
            <a:endParaRPr lang="en-US" sz="1200" dirty="0"/>
          </a:p>
          <a:p>
            <a:r>
              <a:rPr lang="en-US" sz="1200" dirty="0">
                <a:latin typeface="Times New Roman" panose="02020603050405020304" pitchFamily="18" charset="0"/>
                <a:cs typeface="Times New Roman" panose="02020603050405020304" pitchFamily="18" charset="0"/>
              </a:rPr>
              <a:t>The model exhibits balanced performance metrics (accuracy 85.2%, precision 84.88%, F1 score 84.41%), crucial for applications needing a nuanced trade-off between precision and recall.</a:t>
            </a:r>
          </a:p>
          <a:p>
            <a:r>
              <a:rPr lang="en-IN" sz="1200" b="0" i="0" dirty="0">
                <a:effectLst/>
                <a:latin typeface="Times New Roman" panose="02020603050405020304" pitchFamily="18" charset="0"/>
                <a:cs typeface="Times New Roman" panose="02020603050405020304" pitchFamily="18" charset="0"/>
              </a:rPr>
              <a:t>A Confusion matrix that summarizes the counts of true positive, true negative, false positive, and false negative predictions.</a:t>
            </a:r>
            <a:endParaRPr lang="en-IN" sz="12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A164E6E-2698-7B18-B447-3CADA962D6ED}"/>
              </a:ext>
            </a:extLst>
          </p:cNvPr>
          <p:cNvSpPr>
            <a:spLocks noGrp="1"/>
          </p:cNvSpPr>
          <p:nvPr>
            <p:ph type="title"/>
          </p:nvPr>
        </p:nvSpPr>
        <p:spPr>
          <a:xfrm>
            <a:off x="300038" y="291706"/>
            <a:ext cx="11609159" cy="870858"/>
          </a:xfrm>
        </p:spPr>
        <p:txBody>
          <a:bodyPr/>
          <a:lstStyle/>
          <a:p>
            <a:pPr algn="l"/>
            <a:r>
              <a:rPr lang="en-GB" dirty="0"/>
              <a:t>Cont.,</a:t>
            </a:r>
            <a:endParaRPr lang="en-IN" dirty="0"/>
          </a:p>
        </p:txBody>
      </p:sp>
      <p:pic>
        <p:nvPicPr>
          <p:cNvPr id="4" name="Picture 3">
            <a:extLst>
              <a:ext uri="{FF2B5EF4-FFF2-40B4-BE49-F238E27FC236}">
                <a16:creationId xmlns:a16="http://schemas.microsoft.com/office/drawing/2014/main" id="{9A7532F2-ED7A-82F7-0D16-85B34F8E9324}"/>
              </a:ext>
            </a:extLst>
          </p:cNvPr>
          <p:cNvPicPr>
            <a:picLocks noChangeAspect="1"/>
          </p:cNvPicPr>
          <p:nvPr/>
        </p:nvPicPr>
        <p:blipFill>
          <a:blip r:embed="rId2"/>
          <a:stretch>
            <a:fillRect/>
          </a:stretch>
        </p:blipFill>
        <p:spPr>
          <a:xfrm>
            <a:off x="790082" y="2141503"/>
            <a:ext cx="4572396" cy="2728196"/>
          </a:xfrm>
          <a:prstGeom prst="rect">
            <a:avLst/>
          </a:prstGeom>
        </p:spPr>
      </p:pic>
      <p:pic>
        <p:nvPicPr>
          <p:cNvPr id="5" name="Picture 4">
            <a:extLst>
              <a:ext uri="{FF2B5EF4-FFF2-40B4-BE49-F238E27FC236}">
                <a16:creationId xmlns:a16="http://schemas.microsoft.com/office/drawing/2014/main" id="{0BFE880C-53BA-EF83-ADA6-727E715A3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2522" y="2126499"/>
            <a:ext cx="4873928"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5ECD4A-EFF8-C0AE-0895-C588FB278B26}"/>
              </a:ext>
            </a:extLst>
          </p:cNvPr>
          <p:cNvSpPr txBox="1"/>
          <p:nvPr/>
        </p:nvSpPr>
        <p:spPr>
          <a:xfrm>
            <a:off x="1068383" y="4918283"/>
            <a:ext cx="3616960"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Figure 8:</a:t>
            </a:r>
            <a:r>
              <a:rPr lang="en-IN" sz="1100" dirty="0">
                <a:latin typeface="Times New Roman" panose="02020603050405020304" pitchFamily="18" charset="0"/>
                <a:cs typeface="Times New Roman" panose="02020603050405020304" pitchFamily="18" charset="0"/>
              </a:rPr>
              <a:t> </a:t>
            </a:r>
            <a:r>
              <a:rPr lang="en-IN" sz="1100" b="1" dirty="0">
                <a:latin typeface="Times New Roman" panose="02020603050405020304" pitchFamily="18" charset="0"/>
                <a:cs typeface="Times New Roman" panose="02020603050405020304" pitchFamily="18" charset="0"/>
              </a:rPr>
              <a:t>  </a:t>
            </a:r>
            <a:r>
              <a:rPr lang="en-IN" sz="1100" dirty="0">
                <a:latin typeface="Times New Roman" panose="02020603050405020304" pitchFamily="18" charset="0"/>
                <a:cs typeface="Times New Roman" panose="02020603050405020304" pitchFamily="18" charset="0"/>
              </a:rPr>
              <a:t>Classification report of model </a:t>
            </a:r>
          </a:p>
        </p:txBody>
      </p:sp>
      <p:sp>
        <p:nvSpPr>
          <p:cNvPr id="7" name="TextBox 6">
            <a:extLst>
              <a:ext uri="{FF2B5EF4-FFF2-40B4-BE49-F238E27FC236}">
                <a16:creationId xmlns:a16="http://schemas.microsoft.com/office/drawing/2014/main" id="{A25ABA09-D3C2-7770-DAFB-0EA0B5B8AA5F}"/>
              </a:ext>
            </a:extLst>
          </p:cNvPr>
          <p:cNvSpPr txBox="1"/>
          <p:nvPr/>
        </p:nvSpPr>
        <p:spPr>
          <a:xfrm>
            <a:off x="6719676" y="4932843"/>
            <a:ext cx="3616960" cy="261610"/>
          </a:xfrm>
          <a:prstGeom prst="rect">
            <a:avLst/>
          </a:prstGeom>
          <a:noFill/>
        </p:spPr>
        <p:txBody>
          <a:bodyPr wrap="square" rtlCol="0">
            <a:spAutoFit/>
          </a:bodyPr>
          <a:lstStyle/>
          <a:p>
            <a:r>
              <a:rPr lang="en-IN" sz="1100" b="1" dirty="0">
                <a:latin typeface="Times New Roman" panose="02020603050405020304" pitchFamily="18" charset="0"/>
                <a:cs typeface="Times New Roman" panose="02020603050405020304" pitchFamily="18" charset="0"/>
              </a:rPr>
              <a:t>            Figure 9 </a:t>
            </a:r>
            <a:r>
              <a:rPr lang="en-IN" sz="1100" dirty="0">
                <a:latin typeface="Times New Roman" panose="02020603050405020304" pitchFamily="18" charset="0"/>
                <a:cs typeface="Times New Roman" panose="02020603050405020304" pitchFamily="18" charset="0"/>
              </a:rPr>
              <a:t>:Confusion matrix of model</a:t>
            </a:r>
          </a:p>
        </p:txBody>
      </p:sp>
    </p:spTree>
    <p:extLst>
      <p:ext uri="{BB962C8B-B14F-4D97-AF65-F5344CB8AC3E}">
        <p14:creationId xmlns:p14="http://schemas.microsoft.com/office/powerpoint/2010/main" val="419146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C379A6F-09D7-877C-3077-60698F708BE2}"/>
              </a:ext>
            </a:extLst>
          </p:cNvPr>
          <p:cNvGraphicFramePr>
            <a:graphicFrameLocks noGrp="1"/>
          </p:cNvGraphicFramePr>
          <p:nvPr>
            <p:ph idx="1"/>
            <p:extLst>
              <p:ext uri="{D42A27DB-BD31-4B8C-83A1-F6EECF244321}">
                <p14:modId xmlns:p14="http://schemas.microsoft.com/office/powerpoint/2010/main" val="3500161599"/>
              </p:ext>
            </p:extLst>
          </p:nvPr>
        </p:nvGraphicFramePr>
        <p:xfrm>
          <a:off x="568233" y="1484313"/>
          <a:ext cx="11055534" cy="2865120"/>
        </p:xfrm>
        <a:graphic>
          <a:graphicData uri="http://schemas.openxmlformats.org/drawingml/2006/table">
            <a:tbl>
              <a:tblPr firstRow="1" bandRow="1">
                <a:tableStyleId>{5C22544A-7EE6-4342-B048-85BDC9FD1C3A}</a:tableStyleId>
              </a:tblPr>
              <a:tblGrid>
                <a:gridCol w="7684327">
                  <a:extLst>
                    <a:ext uri="{9D8B030D-6E8A-4147-A177-3AD203B41FA5}">
                      <a16:colId xmlns:a16="http://schemas.microsoft.com/office/drawing/2014/main" val="1127621975"/>
                    </a:ext>
                  </a:extLst>
                </a:gridCol>
                <a:gridCol w="3371207">
                  <a:extLst>
                    <a:ext uri="{9D8B030D-6E8A-4147-A177-3AD203B41FA5}">
                      <a16:colId xmlns:a16="http://schemas.microsoft.com/office/drawing/2014/main" val="305216090"/>
                    </a:ext>
                  </a:extLst>
                </a:gridCol>
              </a:tblGrid>
              <a:tr h="370840">
                <a:tc>
                  <a:txBody>
                    <a:bodyPr/>
                    <a:lstStyle/>
                    <a:p>
                      <a:r>
                        <a:rPr lang="en-IN" dirty="0"/>
                        <a:t>List of Items to be submitted </a:t>
                      </a:r>
                      <a:endParaRPr lang="en-US" dirty="0"/>
                    </a:p>
                  </a:txBody>
                  <a:tcPr/>
                </a:tc>
                <a:tc>
                  <a:txBody>
                    <a:bodyPr/>
                    <a:lstStyle/>
                    <a:p>
                      <a:r>
                        <a:rPr lang="en-IN" dirty="0"/>
                        <a:t> Submitted (Yes / No) </a:t>
                      </a:r>
                      <a:endParaRPr lang="en-US" dirty="0"/>
                    </a:p>
                  </a:txBody>
                  <a:tcPr/>
                </a:tc>
                <a:extLst>
                  <a:ext uri="{0D108BD9-81ED-4DB2-BD59-A6C34878D82A}">
                    <a16:rowId xmlns:a16="http://schemas.microsoft.com/office/drawing/2014/main" val="1229788092"/>
                  </a:ext>
                </a:extLst>
              </a:tr>
              <a:tr h="370840">
                <a:tc>
                  <a:txBody>
                    <a:bodyPr/>
                    <a:lstStyle/>
                    <a:p>
                      <a:r>
                        <a:rPr lang="en-US" sz="1800" b="0" i="0" kern="1200" dirty="0">
                          <a:solidFill>
                            <a:schemeClr val="dk1"/>
                          </a:solidFill>
                          <a:effectLst/>
                          <a:latin typeface="+mn-lt"/>
                          <a:ea typeface="+mn-ea"/>
                          <a:cs typeface="+mn-cs"/>
                        </a:rPr>
                        <a:t>AI model (.h5, .</a:t>
                      </a:r>
                      <a:r>
                        <a:rPr lang="en-US" sz="1800" b="0" i="0" kern="1200" dirty="0" err="1">
                          <a:solidFill>
                            <a:schemeClr val="dk1"/>
                          </a:solidFill>
                          <a:effectLst/>
                          <a:latin typeface="+mn-lt"/>
                          <a:ea typeface="+mn-ea"/>
                          <a:cs typeface="+mn-cs"/>
                        </a:rPr>
                        <a:t>tflite</a:t>
                      </a:r>
                      <a:r>
                        <a:rPr lang="en-US" sz="1800" b="0" i="0" kern="1200" dirty="0">
                          <a:solidFill>
                            <a:schemeClr val="dk1"/>
                          </a:solidFill>
                          <a:effectLst/>
                          <a:latin typeface="+mn-lt"/>
                          <a:ea typeface="+mn-ea"/>
                          <a:cs typeface="+mn-cs"/>
                        </a:rPr>
                        <a:t>, or .</a:t>
                      </a:r>
                      <a:r>
                        <a:rPr lang="en-US" sz="1800" b="0" i="0" kern="1200" dirty="0" err="1">
                          <a:solidFill>
                            <a:schemeClr val="dk1"/>
                          </a:solidFill>
                          <a:effectLst/>
                          <a:latin typeface="+mn-lt"/>
                          <a:ea typeface="+mn-ea"/>
                          <a:cs typeface="+mn-cs"/>
                        </a:rPr>
                        <a:t>onnx</a:t>
                      </a:r>
                      <a:r>
                        <a:rPr lang="en-US" sz="1800" b="0" i="0" kern="1200" dirty="0">
                          <a:solidFill>
                            <a:schemeClr val="dk1"/>
                          </a:solidFill>
                          <a:effectLst/>
                          <a:latin typeface="+mn-lt"/>
                          <a:ea typeface="+mn-ea"/>
                          <a:cs typeface="+mn-cs"/>
                        </a:rPr>
                        <a:t>)</a:t>
                      </a:r>
                    </a:p>
                  </a:txBody>
                  <a:tcPr/>
                </a:tc>
                <a:tc>
                  <a:txBody>
                    <a:bodyPr/>
                    <a:lstStyle/>
                    <a:p>
                      <a:r>
                        <a:rPr lang="en-US" dirty="0"/>
                        <a:t>Yes</a:t>
                      </a:r>
                    </a:p>
                  </a:txBody>
                  <a:tcPr/>
                </a:tc>
                <a:extLst>
                  <a:ext uri="{0D108BD9-81ED-4DB2-BD59-A6C34878D82A}">
                    <a16:rowId xmlns:a16="http://schemas.microsoft.com/office/drawing/2014/main" val="2990408317"/>
                  </a:ext>
                </a:extLst>
              </a:tr>
              <a:tr h="370840">
                <a:tc>
                  <a:txBody>
                    <a:bodyPr/>
                    <a:lstStyle/>
                    <a:p>
                      <a:r>
                        <a:rPr lang="en-US" sz="1800" b="0" i="0" kern="1200" dirty="0">
                          <a:solidFill>
                            <a:schemeClr val="dk1"/>
                          </a:solidFill>
                          <a:effectLst/>
                          <a:latin typeface="+mn-lt"/>
                          <a:ea typeface="+mn-ea"/>
                          <a:cs typeface="+mn-cs"/>
                        </a:rPr>
                        <a:t>Workspace of running application</a:t>
                      </a:r>
                    </a:p>
                  </a:txBody>
                  <a:tcPr/>
                </a:tc>
                <a:tc>
                  <a:txBody>
                    <a:bodyPr/>
                    <a:lstStyle/>
                    <a:p>
                      <a:r>
                        <a:rPr lang="en-US" dirty="0"/>
                        <a:t>Yes</a:t>
                      </a:r>
                    </a:p>
                  </a:txBody>
                  <a:tcPr/>
                </a:tc>
                <a:extLst>
                  <a:ext uri="{0D108BD9-81ED-4DB2-BD59-A6C34878D82A}">
                    <a16:rowId xmlns:a16="http://schemas.microsoft.com/office/drawing/2014/main" val="839411547"/>
                  </a:ext>
                </a:extLst>
              </a:tr>
              <a:tr h="370840">
                <a:tc>
                  <a:txBody>
                    <a:bodyPr/>
                    <a:lstStyle/>
                    <a:p>
                      <a:r>
                        <a:rPr lang="en-US" sz="1800" b="0" i="0" kern="1200" dirty="0">
                          <a:solidFill>
                            <a:schemeClr val="dk1"/>
                          </a:solidFill>
                          <a:effectLst/>
                          <a:latin typeface="+mn-lt"/>
                          <a:ea typeface="+mn-ea"/>
                          <a:cs typeface="+mn-cs"/>
                        </a:rPr>
                        <a:t>PowerPoint presentation (max. 5 slides) about the application.</a:t>
                      </a:r>
                    </a:p>
                  </a:txBody>
                  <a:tcPr/>
                </a:tc>
                <a:tc>
                  <a:txBody>
                    <a:bodyPr/>
                    <a:lstStyle/>
                    <a:p>
                      <a:r>
                        <a:rPr lang="en-US" dirty="0"/>
                        <a:t>Yes</a:t>
                      </a:r>
                    </a:p>
                  </a:txBody>
                  <a:tcPr/>
                </a:tc>
                <a:extLst>
                  <a:ext uri="{0D108BD9-81ED-4DB2-BD59-A6C34878D82A}">
                    <a16:rowId xmlns:a16="http://schemas.microsoft.com/office/drawing/2014/main" val="2842596181"/>
                  </a:ext>
                </a:extLst>
              </a:tr>
              <a:tr h="370840">
                <a:tc>
                  <a:txBody>
                    <a:bodyPr/>
                    <a:lstStyle/>
                    <a:p>
                      <a:r>
                        <a:rPr lang="en-US" sz="1800" b="0" i="0" kern="1200" dirty="0">
                          <a:solidFill>
                            <a:schemeClr val="dk1"/>
                          </a:solidFill>
                          <a:effectLst/>
                          <a:latin typeface="+mn-lt"/>
                          <a:ea typeface="+mn-ea"/>
                          <a:cs typeface="+mn-cs"/>
                        </a:rPr>
                        <a:t>Details of any additional hardware boards used as companions to the kit provided by STMicroelectronics.</a:t>
                      </a:r>
                    </a:p>
                  </a:txBody>
                  <a:tcPr/>
                </a:tc>
                <a:tc>
                  <a:txBody>
                    <a:bodyPr/>
                    <a:lstStyle/>
                    <a:p>
                      <a:r>
                        <a:rPr lang="en-US" dirty="0"/>
                        <a:t>No</a:t>
                      </a:r>
                    </a:p>
                  </a:txBody>
                  <a:tcPr/>
                </a:tc>
                <a:extLst>
                  <a:ext uri="{0D108BD9-81ED-4DB2-BD59-A6C34878D82A}">
                    <a16:rowId xmlns:a16="http://schemas.microsoft.com/office/drawing/2014/main" val="1342022231"/>
                  </a:ext>
                </a:extLst>
              </a:tr>
              <a:tr h="370840">
                <a:tc>
                  <a:txBody>
                    <a:bodyPr/>
                    <a:lstStyle/>
                    <a:p>
                      <a:r>
                        <a:rPr lang="en-US" sz="1800" b="0" i="0" kern="1200" dirty="0">
                          <a:solidFill>
                            <a:schemeClr val="dk1"/>
                          </a:solidFill>
                          <a:effectLst/>
                          <a:latin typeface="+mn-lt"/>
                          <a:ea typeface="+mn-ea"/>
                          <a:cs typeface="+mn-cs"/>
                        </a:rPr>
                        <a:t>Training datasets used / created.</a:t>
                      </a:r>
                    </a:p>
                  </a:txBody>
                  <a:tcPr/>
                </a:tc>
                <a:tc>
                  <a:txBody>
                    <a:bodyPr/>
                    <a:lstStyle/>
                    <a:p>
                      <a:r>
                        <a:rPr lang="en-US" dirty="0"/>
                        <a:t>Yes</a:t>
                      </a:r>
                    </a:p>
                  </a:txBody>
                  <a:tcPr/>
                </a:tc>
                <a:extLst>
                  <a:ext uri="{0D108BD9-81ED-4DB2-BD59-A6C34878D82A}">
                    <a16:rowId xmlns:a16="http://schemas.microsoft.com/office/drawing/2014/main" val="21066132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Any other relevant information, references, </a:t>
                      </a:r>
                      <a:r>
                        <a:rPr lang="en-US" sz="1800" b="0" i="0" kern="1200" dirty="0" err="1">
                          <a:solidFill>
                            <a:schemeClr val="dk1"/>
                          </a:solidFill>
                          <a:effectLst/>
                          <a:latin typeface="+mn-lt"/>
                          <a:ea typeface="+mn-ea"/>
                          <a:cs typeface="+mn-cs"/>
                        </a:rPr>
                        <a:t>etc</a:t>
                      </a:r>
                      <a:endParaRPr lang="en-US" sz="1800" b="0" i="0" kern="1200" dirty="0">
                        <a:solidFill>
                          <a:schemeClr val="dk1"/>
                        </a:solidFill>
                        <a:effectLst/>
                        <a:latin typeface="+mn-lt"/>
                        <a:ea typeface="+mn-ea"/>
                        <a:cs typeface="+mn-cs"/>
                      </a:endParaRPr>
                    </a:p>
                  </a:txBody>
                  <a:tcPr/>
                </a:tc>
                <a:tc>
                  <a:txBody>
                    <a:bodyPr/>
                    <a:lstStyle/>
                    <a:p>
                      <a:r>
                        <a:rPr lang="en-US" dirty="0"/>
                        <a:t>Yes</a:t>
                      </a:r>
                    </a:p>
                  </a:txBody>
                  <a:tcPr/>
                </a:tc>
                <a:extLst>
                  <a:ext uri="{0D108BD9-81ED-4DB2-BD59-A6C34878D82A}">
                    <a16:rowId xmlns:a16="http://schemas.microsoft.com/office/drawing/2014/main" val="3561250032"/>
                  </a:ext>
                </a:extLst>
              </a:tr>
            </a:tbl>
          </a:graphicData>
        </a:graphic>
      </p:graphicFrame>
      <p:sp>
        <p:nvSpPr>
          <p:cNvPr id="3" name="Title 2">
            <a:extLst>
              <a:ext uri="{FF2B5EF4-FFF2-40B4-BE49-F238E27FC236}">
                <a16:creationId xmlns:a16="http://schemas.microsoft.com/office/drawing/2014/main" id="{443751A2-970A-F17C-D3F8-CA92580EBB54}"/>
              </a:ext>
            </a:extLst>
          </p:cNvPr>
          <p:cNvSpPr>
            <a:spLocks noGrp="1"/>
          </p:cNvSpPr>
          <p:nvPr>
            <p:ph type="title"/>
          </p:nvPr>
        </p:nvSpPr>
        <p:spPr>
          <a:xfrm>
            <a:off x="300037" y="0"/>
            <a:ext cx="11609159" cy="854530"/>
          </a:xfrm>
        </p:spPr>
        <p:txBody>
          <a:bodyPr/>
          <a:lstStyle/>
          <a:p>
            <a:pPr algn="l"/>
            <a:r>
              <a:rPr lang="en-IN" dirty="0"/>
              <a:t>Checklist</a:t>
            </a:r>
            <a:endParaRPr lang="en-US" dirty="0"/>
          </a:p>
        </p:txBody>
      </p:sp>
    </p:spTree>
    <p:extLst>
      <p:ext uri="{BB962C8B-B14F-4D97-AF65-F5344CB8AC3E}">
        <p14:creationId xmlns:p14="http://schemas.microsoft.com/office/powerpoint/2010/main" val="1448738163"/>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D2965F38838B7439B529445C44E1F1C" ma:contentTypeVersion="3" ma:contentTypeDescription="Create a new document." ma:contentTypeScope="" ma:versionID="db8d9607d13b025bae23893033059d57">
  <xsd:schema xmlns:xsd="http://www.w3.org/2001/XMLSchema" xmlns:xs="http://www.w3.org/2001/XMLSchema" xmlns:p="http://schemas.microsoft.com/office/2006/metadata/properties" xmlns:ns2="67df3acb-e6a1-4056-b78d-49dfca3b34dc" targetNamespace="http://schemas.microsoft.com/office/2006/metadata/properties" ma:root="true" ma:fieldsID="a1cec640001efa7cd19b940462cec25c" ns2:_="">
    <xsd:import namespace="67df3acb-e6a1-4056-b78d-49dfca3b34d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df3acb-e6a1-4056-b78d-49dfca3b34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602FEC-4D3C-468F-A72B-1123D39E5DD4}">
  <ds:schemaRefs>
    <ds:schemaRef ds:uri="http://schemas.microsoft.com/office/2006/documentManagement/types"/>
    <ds:schemaRef ds:uri="http://purl.org/dc/terms/"/>
    <ds:schemaRef ds:uri="http://schemas.openxmlformats.org/package/2006/metadata/core-properties"/>
    <ds:schemaRef ds:uri="67df3acb-e6a1-4056-b78d-49dfca3b34dc"/>
    <ds:schemaRef ds:uri="http://purl.org/dc/elements/1.1/"/>
    <ds:schemaRef ds:uri="http://purl.org/dc/dcmitype/"/>
    <ds:schemaRef ds:uri="http://www.w3.org/XML/1998/namespace"/>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90F356BC-E299-46E2-B609-9CF942E218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df3acb-e6a1-4056-b78d-49dfca3b3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51BE888-3D16-49A9-8ED3-31AC9A191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1988</TotalTime>
  <Words>937</Words>
  <Application>Microsoft Office PowerPoint</Application>
  <PresentationFormat>Widescreen</PresentationFormat>
  <Paragraphs>117</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Times New Roman</vt:lpstr>
      <vt:lpstr>ST PowerPoint Template 16x9</vt:lpstr>
      <vt:lpstr>Project: AI-Enabled Smart Dairy Farm   Submission ID:43</vt:lpstr>
      <vt:lpstr>Agenda</vt:lpstr>
      <vt:lpstr>Objective</vt:lpstr>
      <vt:lpstr>Implementation Details</vt:lpstr>
      <vt:lpstr>Implementation Details</vt:lpstr>
      <vt:lpstr>Results &amp; Discussion </vt:lpstr>
      <vt:lpstr>Cont.,</vt:lpstr>
      <vt:lpstr>Cont.,</vt:lpstr>
      <vt:lpstr>Checklist</vt:lpstr>
      <vt:lpstr>References</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on multiple lines</dc:title>
  <dc:creator>Raunaque Mujeeb QUAISER</dc:creator>
  <cp:keywords>Template v1.19</cp:keywords>
  <cp:lastModifiedBy>Siva Reddy Vanga</cp:lastModifiedBy>
  <cp:revision>8</cp:revision>
  <dcterms:created xsi:type="dcterms:W3CDTF">2023-11-30T13:30:52Z</dcterms:created>
  <dcterms:modified xsi:type="dcterms:W3CDTF">2023-12-05T17:47:35Z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f8c7287-838c-46dd-b281-b1140229e67a_Enabled">
    <vt:lpwstr>true</vt:lpwstr>
  </property>
  <property fmtid="{D5CDD505-2E9C-101B-9397-08002B2CF9AE}" pid="3" name="MSIP_Label_cf8c7287-838c-46dd-b281-b1140229e67a_SetDate">
    <vt:lpwstr>2023-12-01T17:18:30Z</vt:lpwstr>
  </property>
  <property fmtid="{D5CDD505-2E9C-101B-9397-08002B2CF9AE}" pid="4" name="MSIP_Label_cf8c7287-838c-46dd-b281-b1140229e67a_Method">
    <vt:lpwstr>Privileged</vt:lpwstr>
  </property>
  <property fmtid="{D5CDD505-2E9C-101B-9397-08002B2CF9AE}" pid="5" name="MSIP_Label_cf8c7287-838c-46dd-b281-b1140229e67a_Name">
    <vt:lpwstr>cf8c7287-838c-46dd-b281-b1140229e67a</vt:lpwstr>
  </property>
  <property fmtid="{D5CDD505-2E9C-101B-9397-08002B2CF9AE}" pid="6" name="MSIP_Label_cf8c7287-838c-46dd-b281-b1140229e67a_SiteId">
    <vt:lpwstr>75e027c9-20d5-47d5-b82f-77d7cd041e8f</vt:lpwstr>
  </property>
  <property fmtid="{D5CDD505-2E9C-101B-9397-08002B2CF9AE}" pid="7" name="MSIP_Label_cf8c7287-838c-46dd-b281-b1140229e67a_ActionId">
    <vt:lpwstr>521157bb-b5e4-4e0b-8497-e7155dd20a12</vt:lpwstr>
  </property>
  <property fmtid="{D5CDD505-2E9C-101B-9397-08002B2CF9AE}" pid="8" name="MSIP_Label_cf8c7287-838c-46dd-b281-b1140229e67a_ContentBits">
    <vt:lpwstr>0</vt:lpwstr>
  </property>
  <property fmtid="{D5CDD505-2E9C-101B-9397-08002B2CF9AE}" pid="9" name="ContentTypeId">
    <vt:lpwstr>0x0101003D2965F38838B7439B529445C44E1F1C</vt:lpwstr>
  </property>
</Properties>
</file>