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7" r:id="rId13"/>
    <p:sldId id="278" r:id="rId14"/>
    <p:sldId id="272" r:id="rId15"/>
    <p:sldId id="273" r:id="rId16"/>
    <p:sldId id="274" r:id="rId17"/>
    <p:sldId id="275" r:id="rId18"/>
    <p:sldId id="276" r:id="rId19"/>
    <p:sldId id="263" r:id="rId20"/>
    <p:sldId id="264" r:id="rId21"/>
    <p:sldId id="265" r:id="rId22"/>
    <p:sldId id="26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9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7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4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3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32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9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3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4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943-3921-44CE-8B17-4475C2EF4C15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71B-C46B-4556-ABA7-F1DD9FF73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e.edu.np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Entrance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34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memb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Arjun </a:t>
            </a: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Chettri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Niraj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Duwal</a:t>
            </a:r>
            <a:endParaRPr lang="en-US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Suraj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 Agrahari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b="1" spc="-20" dirty="0">
                <a:latin typeface="Arial" panose="020B0604020202020204" pitchFamily="34" charset="0"/>
                <a:cs typeface="Arial" panose="020B0604020202020204" pitchFamily="34" charset="0"/>
              </a:rPr>
              <a:t>Supe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spc="-15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spc="-2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Rama </a:t>
            </a:r>
            <a:r>
              <a:rPr lang="en-US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astola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artment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omputer</a:t>
            </a:r>
            <a:r>
              <a:rPr lang="en-US"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  <a:p>
            <a:pPr marL="0" marR="5080" indent="0" algn="ctr">
              <a:lnSpc>
                <a:spcPct val="108200"/>
              </a:lnSpc>
              <a:buNone/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 Instit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ute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erin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Campus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r>
              <a:rPr lang="en-US" sz="2000" spc="-3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M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arc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20" dirty="0" smtClean="0">
                <a:latin typeface="Arial"/>
                <a:cs typeface="Arial"/>
              </a:rPr>
              <a:t>12</a:t>
            </a:r>
            <a:r>
              <a:rPr lang="en-US" sz="2000" spc="-10" dirty="0" smtClean="0">
                <a:latin typeface="Arial"/>
                <a:cs typeface="Arial"/>
              </a:rPr>
              <a:t>,</a:t>
            </a:r>
            <a:r>
              <a:rPr lang="en-US" sz="2000" spc="7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Arial"/>
                <a:cs typeface="Arial"/>
              </a:rPr>
              <a:t>2019</a:t>
            </a:r>
            <a:endParaRPr lang="en-US" sz="2000" dirty="0">
              <a:latin typeface="Arial"/>
              <a:cs typeface="Arial"/>
            </a:endParaRPr>
          </a:p>
          <a:p>
            <a:pPr marL="12700" indent="0">
              <a:lnSpc>
                <a:spcPct val="100000"/>
              </a:lnSpc>
              <a:spcBef>
                <a:spcPts val="655"/>
              </a:spcBef>
              <a:buNone/>
              <a:tabLst>
                <a:tab pos="2413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39A3-D0EA-470E-87BD-F9FD7B35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214" y="-56356"/>
            <a:ext cx="10515600" cy="1325563"/>
          </a:xfrm>
        </p:spPr>
        <p:txBody>
          <a:bodyPr/>
          <a:lstStyle/>
          <a:p>
            <a:r>
              <a:rPr lang="en-US" b="1" dirty="0"/>
              <a:t>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525D-BB32-4D08-A4D9-F7B41506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2120" y="1002849"/>
            <a:ext cx="5157787" cy="823912"/>
          </a:xfrm>
        </p:spPr>
        <p:txBody>
          <a:bodyPr/>
          <a:lstStyle/>
          <a:p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8035F7-FE77-49BD-B2DA-B23D83D16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" y="1878497"/>
            <a:ext cx="5872806" cy="483179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E4C78B-161C-4D93-ABFC-D3C3B76B43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878498"/>
            <a:ext cx="5189253" cy="48782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A3613-17FB-4E60-BD7F-AF028CE3FE49}"/>
              </a:ext>
            </a:extLst>
          </p:cNvPr>
          <p:cNvSpPr txBox="1"/>
          <p:nvPr/>
        </p:nvSpPr>
        <p:spPr>
          <a:xfrm>
            <a:off x="4555946" y="818183"/>
            <a:ext cx="413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 modify the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4218462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BB285-3DE7-4BBA-90F4-24ECA2F1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0" y="171853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608D30-BD11-4F50-BA7D-E9A852E336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77" y="2082019"/>
            <a:ext cx="5570736" cy="41921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992924-43AA-4B7D-90F3-521E330AD81A}"/>
              </a:ext>
            </a:extLst>
          </p:cNvPr>
          <p:cNvSpPr txBox="1"/>
          <p:nvPr/>
        </p:nvSpPr>
        <p:spPr>
          <a:xfrm>
            <a:off x="942535" y="1264585"/>
            <a:ext cx="4164037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record is found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E015-FE16-4EA8-85AF-8E48D73F9E52}"/>
              </a:ext>
            </a:extLst>
          </p:cNvPr>
          <p:cNvSpPr txBox="1"/>
          <p:nvPr/>
        </p:nvSpPr>
        <p:spPr>
          <a:xfrm>
            <a:off x="6563306" y="1264585"/>
            <a:ext cx="368573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record is not found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31B0D10-F31E-468B-B158-8F371F4084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8" y="2082020"/>
            <a:ext cx="5193348" cy="4192172"/>
          </a:xfrm>
        </p:spPr>
      </p:pic>
    </p:spTree>
    <p:extLst>
      <p:ext uri="{BB962C8B-B14F-4D97-AF65-F5344CB8AC3E}">
        <p14:creationId xmlns:p14="http://schemas.microsoft.com/office/powerpoint/2010/main" val="1129701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FF02-F78E-42D8-A7DC-750A10B7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Entrance examination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119C-A6F8-40EF-AA12-B79568766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  <a:p>
            <a:r>
              <a:rPr 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Code for question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89685"/>
            <a:ext cx="5157787" cy="3115368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Code for result display</a:t>
            </a:r>
            <a:endParaRPr lang="en-US" sz="2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22554"/>
            <a:ext cx="5183188" cy="36496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8075D-5A81-47F9-8B69-740DC11A9584}"/>
              </a:ext>
            </a:extLst>
          </p:cNvPr>
          <p:cNvSpPr txBox="1"/>
          <p:nvPr/>
        </p:nvSpPr>
        <p:spPr>
          <a:xfrm>
            <a:off x="3014003" y="1140897"/>
            <a:ext cx="63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to enter identification number to take exam</a:t>
            </a:r>
          </a:p>
        </p:txBody>
      </p:sp>
    </p:spTree>
    <p:extLst>
      <p:ext uri="{BB962C8B-B14F-4D97-AF65-F5344CB8AC3E}">
        <p14:creationId xmlns:p14="http://schemas.microsoft.com/office/powerpoint/2010/main" val="2140938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1DE-3675-4234-A501-26072ED3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8100F3-4B6B-46DD-B145-F2C49F6EB1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2" y="3010486"/>
            <a:ext cx="5426043" cy="295421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70A0A0-16AC-4637-AEAF-E7E80AF842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2996418"/>
            <a:ext cx="4505325" cy="133963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1F115-B175-4DEA-8734-0B3555DD7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7" y="4596488"/>
            <a:ext cx="4505325" cy="1368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3BB0B-222D-4A02-B067-E73FB4716A8B}"/>
              </a:ext>
            </a:extLst>
          </p:cNvPr>
          <p:cNvSpPr txBox="1"/>
          <p:nvPr/>
        </p:nvSpPr>
        <p:spPr>
          <a:xfrm>
            <a:off x="1181684" y="2321171"/>
            <a:ext cx="37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student already attempt exam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A32BE-CA15-4C3A-B60E-B27D1DEDE2CA}"/>
              </a:ext>
            </a:extLst>
          </p:cNvPr>
          <p:cNvSpPr txBox="1"/>
          <p:nvPr/>
        </p:nvSpPr>
        <p:spPr>
          <a:xfrm>
            <a:off x="6321036" y="2380716"/>
            <a:ext cx="371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 pattern and final display</a:t>
            </a:r>
          </a:p>
        </p:txBody>
      </p:sp>
    </p:spTree>
    <p:extLst>
      <p:ext uri="{BB962C8B-B14F-4D97-AF65-F5344CB8AC3E}">
        <p14:creationId xmlns:p14="http://schemas.microsoft.com/office/powerpoint/2010/main" val="3455130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DB01-EA68-4D98-8B1F-9969B473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8944" y="-15367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Display student record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48B680-E273-4375-83AC-8C3D557E40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" y="1494147"/>
            <a:ext cx="5455626" cy="53823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45F2-4EC9-4312-8587-A08DFE52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38" y="1636296"/>
            <a:ext cx="5183188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50636C10-A3D4-406A-ACF9-E6400748305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2460208"/>
            <a:ext cx="5400814" cy="3450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B5611D-057A-4DBB-AFE3-D3C613AF91A9}"/>
              </a:ext>
            </a:extLst>
          </p:cNvPr>
          <p:cNvSpPr txBox="1"/>
          <p:nvPr/>
        </p:nvSpPr>
        <p:spPr>
          <a:xfrm>
            <a:off x="4174435" y="768626"/>
            <a:ext cx="404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display the student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81D80-F060-4261-955E-2416CFB611C2}"/>
              </a:ext>
            </a:extLst>
          </p:cNvPr>
          <p:cNvSpPr txBox="1"/>
          <p:nvPr/>
        </p:nvSpPr>
        <p:spPr>
          <a:xfrm>
            <a:off x="1368666" y="1032482"/>
            <a:ext cx="26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947297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F78C-E9DA-426E-AF06-EDC7B694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601" y="-137635"/>
            <a:ext cx="5157787" cy="823912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Search  Record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FDB246-A586-4E25-B596-516E2BF30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" y="1941862"/>
            <a:ext cx="5231012" cy="44405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9380-C424-422E-AB23-E30660031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97462" y="989182"/>
            <a:ext cx="5183188" cy="823912"/>
          </a:xfrm>
        </p:spPr>
        <p:txBody>
          <a:bodyPr/>
          <a:lstStyle/>
          <a:p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ACF8FA-AE37-41D2-B5F5-A3C67EF030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872"/>
            <a:ext cx="5183188" cy="443556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1BBED-6F86-4C68-9791-51E61F1750D9}"/>
              </a:ext>
            </a:extLst>
          </p:cNvPr>
          <p:cNvSpPr txBox="1"/>
          <p:nvPr/>
        </p:nvSpPr>
        <p:spPr>
          <a:xfrm>
            <a:off x="2702963" y="860414"/>
            <a:ext cx="7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check the student details  via identification number</a:t>
            </a:r>
          </a:p>
        </p:txBody>
      </p:sp>
    </p:spTree>
    <p:extLst>
      <p:ext uri="{BB962C8B-B14F-4D97-AF65-F5344CB8AC3E}">
        <p14:creationId xmlns:p14="http://schemas.microsoft.com/office/powerpoint/2010/main" val="3961988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7C9-BCF1-4A0E-BCFD-40A8A8C9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88" y="5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3CE0A9-6496-4C72-A1A3-52E1425EB4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0" y="2191753"/>
            <a:ext cx="5524220" cy="35433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A534E7-3D70-4189-82A4-A122A7531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1753"/>
            <a:ext cx="5183188" cy="35433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04592-07E8-48D2-A4A0-8F209AB0458F}"/>
              </a:ext>
            </a:extLst>
          </p:cNvPr>
          <p:cNvSpPr txBox="1"/>
          <p:nvPr/>
        </p:nvSpPr>
        <p:spPr>
          <a:xfrm>
            <a:off x="1168540" y="1491676"/>
            <a:ext cx="43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identification number is matched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A9FDD-CC21-41A3-AD49-6E6C862B264E}"/>
              </a:ext>
            </a:extLst>
          </p:cNvPr>
          <p:cNvSpPr txBox="1"/>
          <p:nvPr/>
        </p:nvSpPr>
        <p:spPr>
          <a:xfrm>
            <a:off x="6553200" y="1491676"/>
            <a:ext cx="4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identification number is not matched</a:t>
            </a:r>
          </a:p>
        </p:txBody>
      </p:sp>
    </p:spTree>
    <p:extLst>
      <p:ext uri="{BB962C8B-B14F-4D97-AF65-F5344CB8AC3E}">
        <p14:creationId xmlns:p14="http://schemas.microsoft.com/office/powerpoint/2010/main" val="223924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6E0F-7D80-4E14-BC3A-B7749A8A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0561" y="-66261"/>
            <a:ext cx="5157787" cy="810660"/>
          </a:xfrm>
        </p:spPr>
        <p:txBody>
          <a:bodyPr>
            <a:normAutofit/>
          </a:bodyPr>
          <a:lstStyle/>
          <a:p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       Rank of Student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7DE415-77EF-4848-A023-FA215A5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505867"/>
            <a:ext cx="3856383" cy="535213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5B9475-045C-4772-864F-5C1A9E314C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40" y="1589091"/>
            <a:ext cx="6244271" cy="526890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694BB-FF7E-4937-8D34-64B017C19759}"/>
              </a:ext>
            </a:extLst>
          </p:cNvPr>
          <p:cNvSpPr txBox="1"/>
          <p:nvPr/>
        </p:nvSpPr>
        <p:spPr>
          <a:xfrm>
            <a:off x="4306957" y="797413"/>
            <a:ext cx="446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display the rank of student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83AD2-7A0B-4671-B764-0675222CCDEF}"/>
              </a:ext>
            </a:extLst>
          </p:cNvPr>
          <p:cNvSpPr txBox="1"/>
          <p:nvPr/>
        </p:nvSpPr>
        <p:spPr>
          <a:xfrm>
            <a:off x="1473681" y="1151640"/>
            <a:ext cx="223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4074350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266B3-A0B3-4623-87BA-D1CE6BF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1" y="41276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7249A6-D5A6-4FAA-A31E-E25DE3B9A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3" y="1536700"/>
            <a:ext cx="10004664" cy="4152899"/>
          </a:xfrm>
        </p:spPr>
      </p:pic>
    </p:spTree>
    <p:extLst>
      <p:ext uri="{BB962C8B-B14F-4D97-AF65-F5344CB8AC3E}">
        <p14:creationId xmlns:p14="http://schemas.microsoft.com/office/powerpoint/2010/main" val="1551462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3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Presentation 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Demo with sample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Conclusion and Further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39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spc="-5" dirty="0">
                <a:latin typeface="Arial"/>
                <a:cs typeface="Arial"/>
              </a:rPr>
              <a:t>                         Conclusion </a:t>
            </a:r>
            <a:r>
              <a:rPr lang="en-GB" sz="4000" b="1" dirty="0">
                <a:latin typeface="Arial"/>
                <a:cs typeface="Arial"/>
              </a:rPr>
              <a:t/>
            </a:r>
            <a:br>
              <a:rPr lang="en-GB" sz="4000" b="1" dirty="0">
                <a:latin typeface="Arial"/>
                <a:cs typeface="Arial"/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 of automation in MCQ examination.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Rankwise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sorting along with their validity to respective field.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Processing information will be faster.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will be secured.</a:t>
            </a:r>
          </a:p>
        </p:txBody>
      </p:sp>
    </p:spTree>
    <p:extLst>
      <p:ext uri="{BB962C8B-B14F-4D97-AF65-F5344CB8AC3E}">
        <p14:creationId xmlns:p14="http://schemas.microsoft.com/office/powerpoint/2010/main" val="2725341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 of number of question.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automatic clock.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of automatic submission technique.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in applicable field.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a LAN and evaluate the whole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 Kernighan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M.ritchie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“The C Programming Language”, Second Edition.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Robort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“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groups C programming using turbo C++” second Edition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Yashavant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kanetkar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“ let us C” ,seventh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Kelly and Ira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pohl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 A Book on C”, fourth edition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http://www.wikipedia.org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/wiki/literature review, 2019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 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http://www.ioe.edu.np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Duwakar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Sharad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Kumar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Ghumire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“The Secrets of C Programming Language”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0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7870" y="1708105"/>
            <a:ext cx="466864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 for your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precious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time  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111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                   </a:t>
            </a:r>
            <a:r>
              <a:rPr lang="en-US" sz="4000" b="1" dirty="0">
                <a:latin typeface="Arial"/>
                <a:cs typeface="Arial"/>
              </a:rPr>
              <a:t>Mot</a:t>
            </a:r>
            <a:r>
              <a:rPr lang="en-US" sz="4000" b="1" spc="-5" dirty="0">
                <a:latin typeface="Arial"/>
                <a:cs typeface="Arial"/>
              </a:rPr>
              <a:t>iv</a:t>
            </a:r>
            <a:r>
              <a:rPr lang="en-US" sz="4000" b="1" spc="-10" dirty="0">
                <a:latin typeface="Arial"/>
                <a:cs typeface="Arial"/>
              </a:rPr>
              <a:t>a</a:t>
            </a:r>
            <a:r>
              <a:rPr lang="en-US" sz="4000" b="1" dirty="0">
                <a:latin typeface="Arial"/>
                <a:cs typeface="Arial"/>
              </a:rPr>
              <a:t>tion</a:t>
            </a:r>
            <a:r>
              <a:rPr lang="en-US" dirty="0">
                <a:latin typeface="Arial"/>
                <a:cs typeface="Arial"/>
              </a:rPr>
              <a:t/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IOE entrance examination.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to make something  different.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Contribution to society.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 with fun.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Sytematic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management in small scale.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94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stores the data of candidate and their validity for entrance.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select the qualified candidate for the universities, college and job.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minimize the error and corruption in  selection  process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maximize the comfort, accuracy and speed to publish the result.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2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Background and central idea of project.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faced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feature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Feasibility analysis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Software requirement</a:t>
            </a: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requirement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05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screen. </a:t>
            </a:r>
          </a:p>
          <a:p>
            <a:r>
              <a:rPr lang="en-US" dirty="0" smtClean="0"/>
              <a:t>Form for student.</a:t>
            </a:r>
          </a:p>
          <a:p>
            <a:r>
              <a:rPr lang="en-US" dirty="0" smtClean="0"/>
              <a:t>Modify.</a:t>
            </a:r>
          </a:p>
          <a:p>
            <a:r>
              <a:rPr lang="en-US" dirty="0" smtClean="0"/>
              <a:t>Entrance examination.</a:t>
            </a:r>
          </a:p>
          <a:p>
            <a:r>
              <a:rPr lang="en-US" dirty="0" smtClean="0"/>
              <a:t>Display student record.</a:t>
            </a:r>
          </a:p>
          <a:p>
            <a:r>
              <a:rPr lang="en-US" dirty="0" smtClean="0"/>
              <a:t>Search student record.</a:t>
            </a:r>
          </a:p>
          <a:p>
            <a:r>
              <a:rPr lang="en-US" dirty="0" smtClean="0"/>
              <a:t>Rank of student.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752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26A4-63CE-4ED7-ABEC-EE2A7E75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2"/>
            <a:ext cx="10515600" cy="811534"/>
          </a:xfrm>
        </p:spPr>
        <p:txBody>
          <a:bodyPr/>
          <a:lstStyle/>
          <a:p>
            <a:r>
              <a:rPr lang="en-US" dirty="0"/>
              <a:t>       		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4F72-9014-41AC-A5B0-30A749A3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143" y="1209835"/>
            <a:ext cx="5157787" cy="583510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F4848D-4472-437B-B966-E7A8B82632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5" y="1779022"/>
            <a:ext cx="5245257" cy="50388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30D0F-58AD-4542-8315-BA611DE6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337982"/>
            <a:ext cx="5183188" cy="1322417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</a:p>
          <a:p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8E3E87-9AAE-40C5-98F9-9AD5395A31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62" y="2785959"/>
            <a:ext cx="5988448" cy="31051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4FC64-C6CF-4F3A-8AE8-4315F04389C9}"/>
              </a:ext>
            </a:extLst>
          </p:cNvPr>
          <p:cNvSpPr txBox="1"/>
          <p:nvPr/>
        </p:nvSpPr>
        <p:spPr>
          <a:xfrm>
            <a:off x="3682759" y="793935"/>
            <a:ext cx="48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To choose the different options</a:t>
            </a:r>
          </a:p>
        </p:txBody>
      </p:sp>
    </p:spTree>
    <p:extLst>
      <p:ext uri="{BB962C8B-B14F-4D97-AF65-F5344CB8AC3E}">
        <p14:creationId xmlns:p14="http://schemas.microsoft.com/office/powerpoint/2010/main" val="3257184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9E60-846E-4C22-BB51-9CDF7AF6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158" y="-165200"/>
            <a:ext cx="5157787" cy="844549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800" b="0" u="sng" dirty="0">
                <a:latin typeface="Arial" panose="020B0604020202020204" pitchFamily="34" charset="0"/>
                <a:cs typeface="Arial" panose="020B0604020202020204" pitchFamily="34" charset="0"/>
              </a:rPr>
              <a:t>Form for Student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91097C-2C5B-4409-AFF6-6B1E7CDEE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96" y="1474786"/>
            <a:ext cx="5549900" cy="537413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32F74-EF24-402A-9F8B-0554BC94F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474786"/>
            <a:ext cx="5183188" cy="823912"/>
          </a:xfrm>
        </p:spPr>
        <p:txBody>
          <a:bodyPr/>
          <a:lstStyle/>
          <a:p>
            <a:r>
              <a:rPr lang="en-US" dirty="0"/>
              <a:t>          </a:t>
            </a:r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23601433-13D3-43AC-89E2-CECFA59E7AF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" y="1474786"/>
            <a:ext cx="4924839" cy="5374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5F808B-F6E7-4BD3-AE68-50567ADF0D48}"/>
              </a:ext>
            </a:extLst>
          </p:cNvPr>
          <p:cNvSpPr txBox="1"/>
          <p:nvPr/>
        </p:nvSpPr>
        <p:spPr>
          <a:xfrm>
            <a:off x="3750365" y="679349"/>
            <a:ext cx="5157787" cy="3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full details of student as program asked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9BC03-B9F4-486C-9411-D2851DB354E4}"/>
              </a:ext>
            </a:extLst>
          </p:cNvPr>
          <p:cNvSpPr txBox="1"/>
          <p:nvPr/>
        </p:nvSpPr>
        <p:spPr>
          <a:xfrm>
            <a:off x="867189" y="1030022"/>
            <a:ext cx="310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</a:t>
            </a:r>
            <a:r>
              <a:rPr lang="en-US" sz="2400" u="sng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893543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A611-8E07-47D1-8201-BCD3B7CF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688" y="461963"/>
            <a:ext cx="5157787" cy="82391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9DB8C3-C325-4893-9CB6-11CAF01DF14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8" y="1676400"/>
            <a:ext cx="8672512" cy="40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26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461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Entrance management system</vt:lpstr>
      <vt:lpstr>               Presentation outlines</vt:lpstr>
      <vt:lpstr>                   Motivation </vt:lpstr>
      <vt:lpstr>                             Objective</vt:lpstr>
      <vt:lpstr>                        Introduction</vt:lpstr>
      <vt:lpstr>Methodology</vt:lpstr>
      <vt:lpstr>           Main Screen</vt:lpstr>
      <vt:lpstr>PowerPoint Presentation</vt:lpstr>
      <vt:lpstr>PowerPoint Presentation</vt:lpstr>
      <vt:lpstr>    Modify</vt:lpstr>
      <vt:lpstr>PowerPoint Presentation</vt:lpstr>
      <vt:lpstr>    Entrance examination</vt:lpstr>
      <vt:lpstr>     Output</vt:lpstr>
      <vt:lpstr>PowerPoint Presentation</vt:lpstr>
      <vt:lpstr>PowerPoint Presentation</vt:lpstr>
      <vt:lpstr>     Output</vt:lpstr>
      <vt:lpstr>PowerPoint Presentation</vt:lpstr>
      <vt:lpstr>PowerPoint Presentation</vt:lpstr>
      <vt:lpstr>Demo with sample </vt:lpstr>
      <vt:lpstr>                         Conclusion  </vt:lpstr>
      <vt:lpstr>                      Further works </vt:lpstr>
      <vt:lpstr>                          Reference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Entrance management system</dc:title>
  <dc:creator>surajagrahari880@gmail.com</dc:creator>
  <cp:lastModifiedBy>Arjun Chhetri</cp:lastModifiedBy>
  <cp:revision>31</cp:revision>
  <dcterms:created xsi:type="dcterms:W3CDTF">2019-03-07T14:16:00Z</dcterms:created>
  <dcterms:modified xsi:type="dcterms:W3CDTF">2019-03-11T19:51:23Z</dcterms:modified>
</cp:coreProperties>
</file>