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62" r:id="rId7"/>
    <p:sldId id="280" r:id="rId8"/>
    <p:sldId id="268" r:id="rId9"/>
    <p:sldId id="269" r:id="rId10"/>
    <p:sldId id="270" r:id="rId11"/>
    <p:sldId id="271" r:id="rId12"/>
    <p:sldId id="277" r:id="rId13"/>
    <p:sldId id="278" r:id="rId14"/>
    <p:sldId id="272" r:id="rId15"/>
    <p:sldId id="273" r:id="rId16"/>
    <p:sldId id="274" r:id="rId17"/>
    <p:sldId id="275" r:id="rId18"/>
    <p:sldId id="276" r:id="rId19"/>
    <p:sldId id="263" r:id="rId20"/>
    <p:sldId id="264" r:id="rId21"/>
    <p:sldId id="265" r:id="rId22"/>
    <p:sldId id="281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80B0E-C3E0-43A7-B195-2260582C9C0F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5CE2E-5BEB-49EE-8B29-2F2CFF74497E}">
      <dgm:prSet phldrT="[Text]"/>
      <dgm:spPr/>
      <dgm:t>
        <a:bodyPr/>
        <a:lstStyle/>
        <a:p>
          <a:r>
            <a:rPr lang="en-US" dirty="0" smtClean="0"/>
            <a:t>Home screen </a:t>
          </a:r>
          <a:endParaRPr lang="en-US" dirty="0"/>
        </a:p>
      </dgm:t>
    </dgm:pt>
    <dgm:pt modelId="{2686353D-5D3A-4282-B06B-898F86A9C0FB}" type="parTrans" cxnId="{402BADF2-475C-4847-8C36-8A9C4AB91CBE}">
      <dgm:prSet/>
      <dgm:spPr/>
      <dgm:t>
        <a:bodyPr/>
        <a:lstStyle/>
        <a:p>
          <a:endParaRPr lang="en-US"/>
        </a:p>
      </dgm:t>
    </dgm:pt>
    <dgm:pt modelId="{821D2735-904C-4C7F-BB99-9753E99DDEB7}" type="sibTrans" cxnId="{402BADF2-475C-4847-8C36-8A9C4AB91CBE}">
      <dgm:prSet/>
      <dgm:spPr/>
      <dgm:t>
        <a:bodyPr/>
        <a:lstStyle/>
        <a:p>
          <a:endParaRPr lang="en-US"/>
        </a:p>
      </dgm:t>
    </dgm:pt>
    <dgm:pt modelId="{90F0024D-8414-4118-88E4-19456369AA9C}">
      <dgm:prSet phldrT="[Text]"/>
      <dgm:spPr/>
      <dgm:t>
        <a:bodyPr/>
        <a:lstStyle/>
        <a:p>
          <a:r>
            <a:rPr lang="en-US" dirty="0" smtClean="0"/>
            <a:t>Customer ID </a:t>
          </a:r>
          <a:endParaRPr lang="en-US" dirty="0"/>
        </a:p>
      </dgm:t>
    </dgm:pt>
    <dgm:pt modelId="{7FC0BE61-31A5-4CFD-B237-9FFC6D48E736}" type="parTrans" cxnId="{A1B83225-520C-44DB-88AE-8A7AB200E97E}">
      <dgm:prSet/>
      <dgm:spPr/>
      <dgm:t>
        <a:bodyPr/>
        <a:lstStyle/>
        <a:p>
          <a:endParaRPr lang="en-US"/>
        </a:p>
      </dgm:t>
    </dgm:pt>
    <dgm:pt modelId="{8F3DE7EF-49F9-4764-9089-082E14E64D61}" type="sibTrans" cxnId="{A1B83225-520C-44DB-88AE-8A7AB200E97E}">
      <dgm:prSet/>
      <dgm:spPr/>
      <dgm:t>
        <a:bodyPr/>
        <a:lstStyle/>
        <a:p>
          <a:endParaRPr lang="en-US"/>
        </a:p>
      </dgm:t>
    </dgm:pt>
    <dgm:pt modelId="{29DE4770-2A57-4619-A7A7-C191C2510AF6}">
      <dgm:prSet/>
      <dgm:spPr/>
      <dgm:t>
        <a:bodyPr/>
        <a:lstStyle/>
        <a:p>
          <a:r>
            <a:rPr lang="en-US" smtClean="0"/>
            <a:t>User</a:t>
          </a:r>
          <a:endParaRPr lang="en-US"/>
        </a:p>
      </dgm:t>
    </dgm:pt>
    <dgm:pt modelId="{9E017787-CD27-4452-BFC7-4355C6F9F5E3}" type="parTrans" cxnId="{4AF57C56-9E92-49B4-A48C-DF77BC1A1273}">
      <dgm:prSet/>
      <dgm:spPr/>
      <dgm:t>
        <a:bodyPr/>
        <a:lstStyle/>
        <a:p>
          <a:endParaRPr lang="en-US"/>
        </a:p>
      </dgm:t>
    </dgm:pt>
    <dgm:pt modelId="{5B5A92D5-0FC9-49D6-9FBF-2693355690E4}" type="sibTrans" cxnId="{4AF57C56-9E92-49B4-A48C-DF77BC1A1273}">
      <dgm:prSet/>
      <dgm:spPr/>
      <dgm:t>
        <a:bodyPr/>
        <a:lstStyle/>
        <a:p>
          <a:endParaRPr lang="en-US"/>
        </a:p>
      </dgm:t>
    </dgm:pt>
    <dgm:pt modelId="{0E16DD3B-24C9-4C63-9F6C-000A596AD00A}">
      <dgm:prSet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E121DB00-4747-43D3-9A07-BA1CF514ADDD}" type="parTrans" cxnId="{116969A1-CE81-49C4-BB52-8C9B7FF8BDEB}">
      <dgm:prSet/>
      <dgm:spPr/>
      <dgm:t>
        <a:bodyPr/>
        <a:lstStyle/>
        <a:p>
          <a:endParaRPr lang="en-US"/>
        </a:p>
      </dgm:t>
    </dgm:pt>
    <dgm:pt modelId="{8DE1C28F-6DAA-4B9F-A0A1-854CA81B0E57}" type="sibTrans" cxnId="{116969A1-CE81-49C4-BB52-8C9B7FF8BDEB}">
      <dgm:prSet/>
      <dgm:spPr/>
      <dgm:t>
        <a:bodyPr/>
        <a:lstStyle/>
        <a:p>
          <a:endParaRPr lang="en-US"/>
        </a:p>
      </dgm:t>
    </dgm:pt>
    <dgm:pt modelId="{C5625D0C-8FCB-4A37-B5FD-B479BCB74D2C}" type="pres">
      <dgm:prSet presAssocID="{9B580B0E-C3E0-43A7-B195-2260582C9C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90619B-C1D3-475B-8360-4D868EB8ACFC}" type="pres">
      <dgm:prSet presAssocID="{73E5CE2E-5BEB-49EE-8B29-2F2CFF74497E}" presName="hierRoot1" presStyleCnt="0">
        <dgm:presLayoutVars>
          <dgm:hierBranch val="init"/>
        </dgm:presLayoutVars>
      </dgm:prSet>
      <dgm:spPr/>
    </dgm:pt>
    <dgm:pt modelId="{FDDD5C33-4E90-427A-8E93-107483CCDB88}" type="pres">
      <dgm:prSet presAssocID="{73E5CE2E-5BEB-49EE-8B29-2F2CFF74497E}" presName="rootComposite1" presStyleCnt="0"/>
      <dgm:spPr/>
    </dgm:pt>
    <dgm:pt modelId="{2B65A665-E861-42A1-9B84-0ACB2C494F6C}" type="pres">
      <dgm:prSet presAssocID="{73E5CE2E-5BEB-49EE-8B29-2F2CFF74497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2AF60-0082-456B-81C0-BCEE6B7AB5E5}" type="pres">
      <dgm:prSet presAssocID="{73E5CE2E-5BEB-49EE-8B29-2F2CFF74497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373BDF-A4A8-492D-9B57-28A6899C4A72}" type="pres">
      <dgm:prSet presAssocID="{73E5CE2E-5BEB-49EE-8B29-2F2CFF74497E}" presName="hierChild2" presStyleCnt="0"/>
      <dgm:spPr/>
    </dgm:pt>
    <dgm:pt modelId="{48210384-4D35-414D-A1EE-29FCEBD6325D}" type="pres">
      <dgm:prSet presAssocID="{7FC0BE61-31A5-4CFD-B237-9FFC6D48E7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434A378-10CF-4013-A542-56C32945D9EA}" type="pres">
      <dgm:prSet presAssocID="{90F0024D-8414-4118-88E4-19456369AA9C}" presName="hierRoot2" presStyleCnt="0">
        <dgm:presLayoutVars>
          <dgm:hierBranch val="init"/>
        </dgm:presLayoutVars>
      </dgm:prSet>
      <dgm:spPr/>
    </dgm:pt>
    <dgm:pt modelId="{72FFC4D0-335D-4B96-AFFF-56D9439991FD}" type="pres">
      <dgm:prSet presAssocID="{90F0024D-8414-4118-88E4-19456369AA9C}" presName="rootComposite" presStyleCnt="0"/>
      <dgm:spPr/>
    </dgm:pt>
    <dgm:pt modelId="{25F01536-09D1-4649-8D3E-5F9E164BD843}" type="pres">
      <dgm:prSet presAssocID="{90F0024D-8414-4118-88E4-19456369AA9C}" presName="rootText" presStyleLbl="node2" presStyleIdx="0" presStyleCnt="3" custScale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B95732-581F-4D59-957D-742F1B7E0E29}" type="pres">
      <dgm:prSet presAssocID="{90F0024D-8414-4118-88E4-19456369AA9C}" presName="rootConnector" presStyleLbl="node2" presStyleIdx="0" presStyleCnt="3"/>
      <dgm:spPr/>
      <dgm:t>
        <a:bodyPr/>
        <a:lstStyle/>
        <a:p>
          <a:endParaRPr lang="en-US"/>
        </a:p>
      </dgm:t>
    </dgm:pt>
    <dgm:pt modelId="{3456BB1F-3668-4EEA-BE8A-973D93DC3EDD}" type="pres">
      <dgm:prSet presAssocID="{90F0024D-8414-4118-88E4-19456369AA9C}" presName="hierChild4" presStyleCnt="0"/>
      <dgm:spPr/>
    </dgm:pt>
    <dgm:pt modelId="{A90C5E0D-99BF-4815-B4C8-C92100A3342D}" type="pres">
      <dgm:prSet presAssocID="{90F0024D-8414-4118-88E4-19456369AA9C}" presName="hierChild5" presStyleCnt="0"/>
      <dgm:spPr/>
    </dgm:pt>
    <dgm:pt modelId="{10D54583-2808-4A2A-AC3E-6398C3F1EA05}" type="pres">
      <dgm:prSet presAssocID="{E121DB00-4747-43D3-9A07-BA1CF514ADD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EE7FC25-21CA-4162-97EE-ACCF60712263}" type="pres">
      <dgm:prSet presAssocID="{0E16DD3B-24C9-4C63-9F6C-000A596AD00A}" presName="hierRoot2" presStyleCnt="0">
        <dgm:presLayoutVars>
          <dgm:hierBranch val="init"/>
        </dgm:presLayoutVars>
      </dgm:prSet>
      <dgm:spPr/>
    </dgm:pt>
    <dgm:pt modelId="{29008D7C-1780-4463-8CF9-9FC27EBF9535}" type="pres">
      <dgm:prSet presAssocID="{0E16DD3B-24C9-4C63-9F6C-000A596AD00A}" presName="rootComposite" presStyleCnt="0"/>
      <dgm:spPr/>
    </dgm:pt>
    <dgm:pt modelId="{186DD6C1-B632-4461-A337-208227230291}" type="pres">
      <dgm:prSet presAssocID="{0E16DD3B-24C9-4C63-9F6C-000A596AD00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201289-6E5A-4D42-B4E7-CA9F53158563}" type="pres">
      <dgm:prSet presAssocID="{0E16DD3B-24C9-4C63-9F6C-000A596AD00A}" presName="rootConnector" presStyleLbl="node2" presStyleIdx="1" presStyleCnt="3"/>
      <dgm:spPr/>
      <dgm:t>
        <a:bodyPr/>
        <a:lstStyle/>
        <a:p>
          <a:endParaRPr lang="en-US"/>
        </a:p>
      </dgm:t>
    </dgm:pt>
    <dgm:pt modelId="{BC28E998-1F48-4269-A632-D185B5AA4BBC}" type="pres">
      <dgm:prSet presAssocID="{0E16DD3B-24C9-4C63-9F6C-000A596AD00A}" presName="hierChild4" presStyleCnt="0"/>
      <dgm:spPr/>
    </dgm:pt>
    <dgm:pt modelId="{2DECC7D6-4DC1-471D-B2AE-EABAE18764D8}" type="pres">
      <dgm:prSet presAssocID="{0E16DD3B-24C9-4C63-9F6C-000A596AD00A}" presName="hierChild5" presStyleCnt="0"/>
      <dgm:spPr/>
    </dgm:pt>
    <dgm:pt modelId="{D10C82BD-A564-426B-9719-34C2CE8D68D3}" type="pres">
      <dgm:prSet presAssocID="{9E017787-CD27-4452-BFC7-4355C6F9F5E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70128B1-211F-421E-B7B1-FAA34EB4AC2F}" type="pres">
      <dgm:prSet presAssocID="{29DE4770-2A57-4619-A7A7-C191C2510AF6}" presName="hierRoot2" presStyleCnt="0">
        <dgm:presLayoutVars>
          <dgm:hierBranch val="init"/>
        </dgm:presLayoutVars>
      </dgm:prSet>
      <dgm:spPr/>
    </dgm:pt>
    <dgm:pt modelId="{B9F822B0-D4EF-4A6B-AE4B-C5A8D09B08BB}" type="pres">
      <dgm:prSet presAssocID="{29DE4770-2A57-4619-A7A7-C191C2510AF6}" presName="rootComposite" presStyleCnt="0"/>
      <dgm:spPr/>
    </dgm:pt>
    <dgm:pt modelId="{B366908E-7B53-404F-9EE7-D66D5179A91D}" type="pres">
      <dgm:prSet presAssocID="{29DE4770-2A57-4619-A7A7-C191C2510AF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F1523-57D5-45E6-A45F-8A39BCB8A27F}" type="pres">
      <dgm:prSet presAssocID="{29DE4770-2A57-4619-A7A7-C191C2510A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BE9CFA3F-4142-4AFC-824A-E63D115A29F3}" type="pres">
      <dgm:prSet presAssocID="{29DE4770-2A57-4619-A7A7-C191C2510AF6}" presName="hierChild4" presStyleCnt="0"/>
      <dgm:spPr/>
    </dgm:pt>
    <dgm:pt modelId="{89C7B130-2F36-4026-BEA6-25E3BCD7A1D6}" type="pres">
      <dgm:prSet presAssocID="{29DE4770-2A57-4619-A7A7-C191C2510AF6}" presName="hierChild5" presStyleCnt="0"/>
      <dgm:spPr/>
    </dgm:pt>
    <dgm:pt modelId="{97FBD914-4D25-4723-9B17-D319A8461CC6}" type="pres">
      <dgm:prSet presAssocID="{73E5CE2E-5BEB-49EE-8B29-2F2CFF74497E}" presName="hierChild3" presStyleCnt="0"/>
      <dgm:spPr/>
    </dgm:pt>
  </dgm:ptLst>
  <dgm:cxnLst>
    <dgm:cxn modelId="{D622C6EE-FFB4-4D2B-9F7B-AD861B948DA2}" type="presOf" srcId="{29DE4770-2A57-4619-A7A7-C191C2510AF6}" destId="{46FF1523-57D5-45E6-A45F-8A39BCB8A27F}" srcOrd="1" destOrd="0" presId="urn:microsoft.com/office/officeart/2005/8/layout/orgChart1"/>
    <dgm:cxn modelId="{116969A1-CE81-49C4-BB52-8C9B7FF8BDEB}" srcId="{73E5CE2E-5BEB-49EE-8B29-2F2CFF74497E}" destId="{0E16DD3B-24C9-4C63-9F6C-000A596AD00A}" srcOrd="1" destOrd="0" parTransId="{E121DB00-4747-43D3-9A07-BA1CF514ADDD}" sibTransId="{8DE1C28F-6DAA-4B9F-A0A1-854CA81B0E57}"/>
    <dgm:cxn modelId="{50D4A76F-FF70-4459-B7E0-FAC8C34B09ED}" type="presOf" srcId="{E121DB00-4747-43D3-9A07-BA1CF514ADDD}" destId="{10D54583-2808-4A2A-AC3E-6398C3F1EA05}" srcOrd="0" destOrd="0" presId="urn:microsoft.com/office/officeart/2005/8/layout/orgChart1"/>
    <dgm:cxn modelId="{4C5BB9BF-88B0-4111-AAAF-B41EAEF8352B}" type="presOf" srcId="{73E5CE2E-5BEB-49EE-8B29-2F2CFF74497E}" destId="{2B65A665-E861-42A1-9B84-0ACB2C494F6C}" srcOrd="0" destOrd="0" presId="urn:microsoft.com/office/officeart/2005/8/layout/orgChart1"/>
    <dgm:cxn modelId="{AF839947-D7CD-4EAB-8235-AB362E3710AE}" type="presOf" srcId="{0E16DD3B-24C9-4C63-9F6C-000A596AD00A}" destId="{186DD6C1-B632-4461-A337-208227230291}" srcOrd="0" destOrd="0" presId="urn:microsoft.com/office/officeart/2005/8/layout/orgChart1"/>
    <dgm:cxn modelId="{4AF57C56-9E92-49B4-A48C-DF77BC1A1273}" srcId="{73E5CE2E-5BEB-49EE-8B29-2F2CFF74497E}" destId="{29DE4770-2A57-4619-A7A7-C191C2510AF6}" srcOrd="2" destOrd="0" parTransId="{9E017787-CD27-4452-BFC7-4355C6F9F5E3}" sibTransId="{5B5A92D5-0FC9-49D6-9FBF-2693355690E4}"/>
    <dgm:cxn modelId="{C6109B0A-ACC6-4D01-AAAE-48AFDC44D777}" type="presOf" srcId="{90F0024D-8414-4118-88E4-19456369AA9C}" destId="{CAB95732-581F-4D59-957D-742F1B7E0E29}" srcOrd="1" destOrd="0" presId="urn:microsoft.com/office/officeart/2005/8/layout/orgChart1"/>
    <dgm:cxn modelId="{6A2CEB34-F7F7-4A07-ABBF-7650ED886B49}" type="presOf" srcId="{9E017787-CD27-4452-BFC7-4355C6F9F5E3}" destId="{D10C82BD-A564-426B-9719-34C2CE8D68D3}" srcOrd="0" destOrd="0" presId="urn:microsoft.com/office/officeart/2005/8/layout/orgChart1"/>
    <dgm:cxn modelId="{FCF4A034-2793-428D-A6DC-3A8713625C80}" type="presOf" srcId="{7FC0BE61-31A5-4CFD-B237-9FFC6D48E736}" destId="{48210384-4D35-414D-A1EE-29FCEBD6325D}" srcOrd="0" destOrd="0" presId="urn:microsoft.com/office/officeart/2005/8/layout/orgChart1"/>
    <dgm:cxn modelId="{2E53D422-1D58-4A6F-9AC9-5F7F2FFF129E}" type="presOf" srcId="{73E5CE2E-5BEB-49EE-8B29-2F2CFF74497E}" destId="{2212AF60-0082-456B-81C0-BCEE6B7AB5E5}" srcOrd="1" destOrd="0" presId="urn:microsoft.com/office/officeart/2005/8/layout/orgChart1"/>
    <dgm:cxn modelId="{A1B83225-520C-44DB-88AE-8A7AB200E97E}" srcId="{73E5CE2E-5BEB-49EE-8B29-2F2CFF74497E}" destId="{90F0024D-8414-4118-88E4-19456369AA9C}" srcOrd="0" destOrd="0" parTransId="{7FC0BE61-31A5-4CFD-B237-9FFC6D48E736}" sibTransId="{8F3DE7EF-49F9-4764-9089-082E14E64D61}"/>
    <dgm:cxn modelId="{B0D04145-C2EE-4201-8897-1B56B097EB2F}" type="presOf" srcId="{9B580B0E-C3E0-43A7-B195-2260582C9C0F}" destId="{C5625D0C-8FCB-4A37-B5FD-B479BCB74D2C}" srcOrd="0" destOrd="0" presId="urn:microsoft.com/office/officeart/2005/8/layout/orgChart1"/>
    <dgm:cxn modelId="{402BADF2-475C-4847-8C36-8A9C4AB91CBE}" srcId="{9B580B0E-C3E0-43A7-B195-2260582C9C0F}" destId="{73E5CE2E-5BEB-49EE-8B29-2F2CFF74497E}" srcOrd="0" destOrd="0" parTransId="{2686353D-5D3A-4282-B06B-898F86A9C0FB}" sibTransId="{821D2735-904C-4C7F-BB99-9753E99DDEB7}"/>
    <dgm:cxn modelId="{90971568-AB5A-41D8-9966-6B126BBA8EED}" type="presOf" srcId="{90F0024D-8414-4118-88E4-19456369AA9C}" destId="{25F01536-09D1-4649-8D3E-5F9E164BD843}" srcOrd="0" destOrd="0" presId="urn:microsoft.com/office/officeart/2005/8/layout/orgChart1"/>
    <dgm:cxn modelId="{75AEC875-FA6C-419F-A0C6-1756A48951AF}" type="presOf" srcId="{29DE4770-2A57-4619-A7A7-C191C2510AF6}" destId="{B366908E-7B53-404F-9EE7-D66D5179A91D}" srcOrd="0" destOrd="0" presId="urn:microsoft.com/office/officeart/2005/8/layout/orgChart1"/>
    <dgm:cxn modelId="{965753A1-1EE9-4F78-8BB5-29B1152EDC2B}" type="presOf" srcId="{0E16DD3B-24C9-4C63-9F6C-000A596AD00A}" destId="{8E201289-6E5A-4D42-B4E7-CA9F53158563}" srcOrd="1" destOrd="0" presId="urn:microsoft.com/office/officeart/2005/8/layout/orgChart1"/>
    <dgm:cxn modelId="{6A719E5B-B9CC-4628-A951-DEB44A98757F}" type="presParOf" srcId="{C5625D0C-8FCB-4A37-B5FD-B479BCB74D2C}" destId="{7E90619B-C1D3-475B-8360-4D868EB8ACFC}" srcOrd="0" destOrd="0" presId="urn:microsoft.com/office/officeart/2005/8/layout/orgChart1"/>
    <dgm:cxn modelId="{52DFF4AB-740A-4FF9-B860-C4C7827BDE93}" type="presParOf" srcId="{7E90619B-C1D3-475B-8360-4D868EB8ACFC}" destId="{FDDD5C33-4E90-427A-8E93-107483CCDB88}" srcOrd="0" destOrd="0" presId="urn:microsoft.com/office/officeart/2005/8/layout/orgChart1"/>
    <dgm:cxn modelId="{283719EF-E26F-4B93-A18D-50BD8E738F58}" type="presParOf" srcId="{FDDD5C33-4E90-427A-8E93-107483CCDB88}" destId="{2B65A665-E861-42A1-9B84-0ACB2C494F6C}" srcOrd="0" destOrd="0" presId="urn:microsoft.com/office/officeart/2005/8/layout/orgChart1"/>
    <dgm:cxn modelId="{55C9119D-FDF0-4A6C-829C-13FE27F53C3F}" type="presParOf" srcId="{FDDD5C33-4E90-427A-8E93-107483CCDB88}" destId="{2212AF60-0082-456B-81C0-BCEE6B7AB5E5}" srcOrd="1" destOrd="0" presId="urn:microsoft.com/office/officeart/2005/8/layout/orgChart1"/>
    <dgm:cxn modelId="{CF59925F-D2BD-4A51-84AD-FE7D0DE0B4FC}" type="presParOf" srcId="{7E90619B-C1D3-475B-8360-4D868EB8ACFC}" destId="{F0373BDF-A4A8-492D-9B57-28A6899C4A72}" srcOrd="1" destOrd="0" presId="urn:microsoft.com/office/officeart/2005/8/layout/orgChart1"/>
    <dgm:cxn modelId="{8F2A448A-C1C0-45C5-9F88-73F1D9F1A0AE}" type="presParOf" srcId="{F0373BDF-A4A8-492D-9B57-28A6899C4A72}" destId="{48210384-4D35-414D-A1EE-29FCEBD6325D}" srcOrd="0" destOrd="0" presId="urn:microsoft.com/office/officeart/2005/8/layout/orgChart1"/>
    <dgm:cxn modelId="{C046AB6A-23F8-48E1-A9ED-CEB72A32E747}" type="presParOf" srcId="{F0373BDF-A4A8-492D-9B57-28A6899C4A72}" destId="{9434A378-10CF-4013-A542-56C32945D9EA}" srcOrd="1" destOrd="0" presId="urn:microsoft.com/office/officeart/2005/8/layout/orgChart1"/>
    <dgm:cxn modelId="{80E2741C-DA11-4821-972E-DCC3962240A2}" type="presParOf" srcId="{9434A378-10CF-4013-A542-56C32945D9EA}" destId="{72FFC4D0-335D-4B96-AFFF-56D9439991FD}" srcOrd="0" destOrd="0" presId="urn:microsoft.com/office/officeart/2005/8/layout/orgChart1"/>
    <dgm:cxn modelId="{1B51D4D3-74B3-499E-A625-20062D7B2944}" type="presParOf" srcId="{72FFC4D0-335D-4B96-AFFF-56D9439991FD}" destId="{25F01536-09D1-4649-8D3E-5F9E164BD843}" srcOrd="0" destOrd="0" presId="urn:microsoft.com/office/officeart/2005/8/layout/orgChart1"/>
    <dgm:cxn modelId="{31FB380C-F9DE-41D6-848D-E35BC72A3B27}" type="presParOf" srcId="{72FFC4D0-335D-4B96-AFFF-56D9439991FD}" destId="{CAB95732-581F-4D59-957D-742F1B7E0E29}" srcOrd="1" destOrd="0" presId="urn:microsoft.com/office/officeart/2005/8/layout/orgChart1"/>
    <dgm:cxn modelId="{B13F119E-710C-4A57-A968-F1B72186F1EB}" type="presParOf" srcId="{9434A378-10CF-4013-A542-56C32945D9EA}" destId="{3456BB1F-3668-4EEA-BE8A-973D93DC3EDD}" srcOrd="1" destOrd="0" presId="urn:microsoft.com/office/officeart/2005/8/layout/orgChart1"/>
    <dgm:cxn modelId="{568392A4-D764-431C-B8F0-4611CF1C448A}" type="presParOf" srcId="{9434A378-10CF-4013-A542-56C32945D9EA}" destId="{A90C5E0D-99BF-4815-B4C8-C92100A3342D}" srcOrd="2" destOrd="0" presId="urn:microsoft.com/office/officeart/2005/8/layout/orgChart1"/>
    <dgm:cxn modelId="{223AAEC9-5A76-45EB-A8F6-25332C0485F4}" type="presParOf" srcId="{F0373BDF-A4A8-492D-9B57-28A6899C4A72}" destId="{10D54583-2808-4A2A-AC3E-6398C3F1EA05}" srcOrd="2" destOrd="0" presId="urn:microsoft.com/office/officeart/2005/8/layout/orgChart1"/>
    <dgm:cxn modelId="{E3C72DF1-C4B4-485A-BAA1-C2D2BFBA165B}" type="presParOf" srcId="{F0373BDF-A4A8-492D-9B57-28A6899C4A72}" destId="{8EE7FC25-21CA-4162-97EE-ACCF60712263}" srcOrd="3" destOrd="0" presId="urn:microsoft.com/office/officeart/2005/8/layout/orgChart1"/>
    <dgm:cxn modelId="{821AC3DA-11A2-4372-984A-4BAFC2F7F74B}" type="presParOf" srcId="{8EE7FC25-21CA-4162-97EE-ACCF60712263}" destId="{29008D7C-1780-4463-8CF9-9FC27EBF9535}" srcOrd="0" destOrd="0" presId="urn:microsoft.com/office/officeart/2005/8/layout/orgChart1"/>
    <dgm:cxn modelId="{4D0E33C9-9364-48CF-A6B7-94298E27D6C4}" type="presParOf" srcId="{29008D7C-1780-4463-8CF9-9FC27EBF9535}" destId="{186DD6C1-B632-4461-A337-208227230291}" srcOrd="0" destOrd="0" presId="urn:microsoft.com/office/officeart/2005/8/layout/orgChart1"/>
    <dgm:cxn modelId="{3D7AEDC8-0861-4AF7-BD33-A341B435161D}" type="presParOf" srcId="{29008D7C-1780-4463-8CF9-9FC27EBF9535}" destId="{8E201289-6E5A-4D42-B4E7-CA9F53158563}" srcOrd="1" destOrd="0" presId="urn:microsoft.com/office/officeart/2005/8/layout/orgChart1"/>
    <dgm:cxn modelId="{DB6CB31D-5BA8-4696-BE8C-D86515BE769F}" type="presParOf" srcId="{8EE7FC25-21CA-4162-97EE-ACCF60712263}" destId="{BC28E998-1F48-4269-A632-D185B5AA4BBC}" srcOrd="1" destOrd="0" presId="urn:microsoft.com/office/officeart/2005/8/layout/orgChart1"/>
    <dgm:cxn modelId="{ABC2DF94-26B3-428E-B30B-9606B03796A9}" type="presParOf" srcId="{8EE7FC25-21CA-4162-97EE-ACCF60712263}" destId="{2DECC7D6-4DC1-471D-B2AE-EABAE18764D8}" srcOrd="2" destOrd="0" presId="urn:microsoft.com/office/officeart/2005/8/layout/orgChart1"/>
    <dgm:cxn modelId="{79336E2C-3AD8-4492-B850-68F17B478202}" type="presParOf" srcId="{F0373BDF-A4A8-492D-9B57-28A6899C4A72}" destId="{D10C82BD-A564-426B-9719-34C2CE8D68D3}" srcOrd="4" destOrd="0" presId="urn:microsoft.com/office/officeart/2005/8/layout/orgChart1"/>
    <dgm:cxn modelId="{A5ACF844-2BB7-4F04-9D3F-F19CEA71C90D}" type="presParOf" srcId="{F0373BDF-A4A8-492D-9B57-28A6899C4A72}" destId="{D70128B1-211F-421E-B7B1-FAA34EB4AC2F}" srcOrd="5" destOrd="0" presId="urn:microsoft.com/office/officeart/2005/8/layout/orgChart1"/>
    <dgm:cxn modelId="{6EA0FF21-DDA8-4B1E-8511-FCC779DBDD29}" type="presParOf" srcId="{D70128B1-211F-421E-B7B1-FAA34EB4AC2F}" destId="{B9F822B0-D4EF-4A6B-AE4B-C5A8D09B08BB}" srcOrd="0" destOrd="0" presId="urn:microsoft.com/office/officeart/2005/8/layout/orgChart1"/>
    <dgm:cxn modelId="{8E5C7BAF-D2EF-4500-A051-D735D29E31B5}" type="presParOf" srcId="{B9F822B0-D4EF-4A6B-AE4B-C5A8D09B08BB}" destId="{B366908E-7B53-404F-9EE7-D66D5179A91D}" srcOrd="0" destOrd="0" presId="urn:microsoft.com/office/officeart/2005/8/layout/orgChart1"/>
    <dgm:cxn modelId="{C2FD144A-A170-4A75-BA4E-A95AE4D568F6}" type="presParOf" srcId="{B9F822B0-D4EF-4A6B-AE4B-C5A8D09B08BB}" destId="{46FF1523-57D5-45E6-A45F-8A39BCB8A27F}" srcOrd="1" destOrd="0" presId="urn:microsoft.com/office/officeart/2005/8/layout/orgChart1"/>
    <dgm:cxn modelId="{76EEE568-10EA-4372-881F-67EEF4BF444C}" type="presParOf" srcId="{D70128B1-211F-421E-B7B1-FAA34EB4AC2F}" destId="{BE9CFA3F-4142-4AFC-824A-E63D115A29F3}" srcOrd="1" destOrd="0" presId="urn:microsoft.com/office/officeart/2005/8/layout/orgChart1"/>
    <dgm:cxn modelId="{CA00799D-094F-4C6C-A634-829280EF146B}" type="presParOf" srcId="{D70128B1-211F-421E-B7B1-FAA34EB4AC2F}" destId="{89C7B130-2F36-4026-BEA6-25E3BCD7A1D6}" srcOrd="2" destOrd="0" presId="urn:microsoft.com/office/officeart/2005/8/layout/orgChart1"/>
    <dgm:cxn modelId="{DAF17F30-411B-4F71-A0B8-22421F2C1A4A}" type="presParOf" srcId="{7E90619B-C1D3-475B-8360-4D868EB8ACFC}" destId="{97FBD914-4D25-4723-9B17-D319A8461C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57DD74-779F-40F0-A508-26B69A375BBC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DE07A3-7531-4837-9D58-121BC18E4278}">
      <dgm:prSet phldrT="[Text]"/>
      <dgm:spPr/>
      <dgm:t>
        <a:bodyPr/>
        <a:lstStyle/>
        <a:p>
          <a:r>
            <a:rPr lang="en-US" dirty="0" smtClean="0"/>
            <a:t>Automatic bill</a:t>
          </a:r>
          <a:endParaRPr lang="en-US" dirty="0"/>
        </a:p>
      </dgm:t>
    </dgm:pt>
    <dgm:pt modelId="{AED58503-B0A3-470A-AA70-410F1DEC67E3}" type="parTrans" cxnId="{4B766E81-474D-483B-93D7-F99475C1EE2E}">
      <dgm:prSet/>
      <dgm:spPr/>
      <dgm:t>
        <a:bodyPr/>
        <a:lstStyle/>
        <a:p>
          <a:endParaRPr lang="en-US"/>
        </a:p>
      </dgm:t>
    </dgm:pt>
    <dgm:pt modelId="{E3831B07-9A54-4066-88C2-EC9088FC3E80}" type="sibTrans" cxnId="{4B766E81-474D-483B-93D7-F99475C1EE2E}">
      <dgm:prSet/>
      <dgm:spPr/>
      <dgm:t>
        <a:bodyPr/>
        <a:lstStyle/>
        <a:p>
          <a:endParaRPr lang="en-US"/>
        </a:p>
      </dgm:t>
    </dgm:pt>
    <dgm:pt modelId="{639E36F4-2E2C-4233-9430-C27F9245F754}">
      <dgm:prSet phldrT="[Text]"/>
      <dgm:spPr/>
      <dgm:t>
        <a:bodyPr/>
        <a:lstStyle/>
        <a:p>
          <a:r>
            <a:rPr lang="en-US" dirty="0" smtClean="0"/>
            <a:t>Without customer ID </a:t>
          </a:r>
          <a:endParaRPr lang="en-US" dirty="0"/>
        </a:p>
      </dgm:t>
    </dgm:pt>
    <dgm:pt modelId="{1C46503B-0C52-4605-A0D1-7058CD91048C}" type="parTrans" cxnId="{45B31C31-D464-47E8-A2A4-B887E3CA0088}">
      <dgm:prSet/>
      <dgm:spPr/>
      <dgm:t>
        <a:bodyPr/>
        <a:lstStyle/>
        <a:p>
          <a:endParaRPr lang="en-US"/>
        </a:p>
      </dgm:t>
    </dgm:pt>
    <dgm:pt modelId="{8702539E-CB93-4E7B-9218-6C22485AF64D}" type="sibTrans" cxnId="{45B31C31-D464-47E8-A2A4-B887E3CA0088}">
      <dgm:prSet/>
      <dgm:spPr/>
      <dgm:t>
        <a:bodyPr/>
        <a:lstStyle/>
        <a:p>
          <a:endParaRPr lang="en-US"/>
        </a:p>
      </dgm:t>
    </dgm:pt>
    <dgm:pt modelId="{40172657-D65A-4166-9B62-A40DA5A5C66A}">
      <dgm:prSet phldrT="[Text]"/>
      <dgm:spPr/>
      <dgm:t>
        <a:bodyPr/>
        <a:lstStyle/>
        <a:p>
          <a:r>
            <a:rPr lang="en-US" dirty="0" smtClean="0"/>
            <a:t>With customer ID</a:t>
          </a:r>
          <a:endParaRPr lang="en-US" dirty="0"/>
        </a:p>
      </dgm:t>
    </dgm:pt>
    <dgm:pt modelId="{9EDE1FEE-9AEF-44AC-9750-2852339C24C4}" type="parTrans" cxnId="{4D9B181D-273A-4A40-AD58-67D3EE57F5B6}">
      <dgm:prSet/>
      <dgm:spPr/>
      <dgm:t>
        <a:bodyPr/>
        <a:lstStyle/>
        <a:p>
          <a:endParaRPr lang="en-US"/>
        </a:p>
      </dgm:t>
    </dgm:pt>
    <dgm:pt modelId="{B414CC2C-DFFE-4C7C-A562-3F58688E8B8D}" type="sibTrans" cxnId="{4D9B181D-273A-4A40-AD58-67D3EE57F5B6}">
      <dgm:prSet/>
      <dgm:spPr/>
      <dgm:t>
        <a:bodyPr/>
        <a:lstStyle/>
        <a:p>
          <a:endParaRPr lang="en-US"/>
        </a:p>
      </dgm:t>
    </dgm:pt>
    <dgm:pt modelId="{1D48F1A1-0C3F-4689-B1A2-243E7B12CDE3}" type="pres">
      <dgm:prSet presAssocID="{AA57DD74-779F-40F0-A508-26B69A375B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E151AF-434A-411A-A3C5-05F1495D9358}" type="pres">
      <dgm:prSet presAssocID="{F2DE07A3-7531-4837-9D58-121BC18E4278}" presName="root1" presStyleCnt="0"/>
      <dgm:spPr/>
    </dgm:pt>
    <dgm:pt modelId="{B6411069-5609-4F47-8DF8-B42C3AAA50E4}" type="pres">
      <dgm:prSet presAssocID="{F2DE07A3-7531-4837-9D58-121BC18E42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9889E1-AE6C-461C-B42A-6600DE103281}" type="pres">
      <dgm:prSet presAssocID="{F2DE07A3-7531-4837-9D58-121BC18E4278}" presName="level2hierChild" presStyleCnt="0"/>
      <dgm:spPr/>
    </dgm:pt>
    <dgm:pt modelId="{54326AD2-DB7E-43DF-863C-24964713A530}" type="pres">
      <dgm:prSet presAssocID="{1C46503B-0C52-4605-A0D1-7058CD91048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818B191-B75C-42C9-97D5-D0E6CEDE2CF5}" type="pres">
      <dgm:prSet presAssocID="{1C46503B-0C52-4605-A0D1-7058CD91048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C3C7D51-AA04-40F8-907C-48BFCC4A3B8E}" type="pres">
      <dgm:prSet presAssocID="{639E36F4-2E2C-4233-9430-C27F9245F754}" presName="root2" presStyleCnt="0"/>
      <dgm:spPr/>
    </dgm:pt>
    <dgm:pt modelId="{96ACEAE7-C245-4719-B8BC-BA2C0D9810EA}" type="pres">
      <dgm:prSet presAssocID="{639E36F4-2E2C-4233-9430-C27F9245F754}" presName="LevelTwoTextNode" presStyleLbl="node2" presStyleIdx="0" presStyleCnt="2" custLinFactNeighborX="-9845" custLinFactNeighborY="-55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F2C4AA-0A50-4C6E-B0EB-88C8F5B09441}" type="pres">
      <dgm:prSet presAssocID="{639E36F4-2E2C-4233-9430-C27F9245F754}" presName="level3hierChild" presStyleCnt="0"/>
      <dgm:spPr/>
    </dgm:pt>
    <dgm:pt modelId="{A1098B29-4B65-4AF8-BBD1-106DA6354616}" type="pres">
      <dgm:prSet presAssocID="{9EDE1FEE-9AEF-44AC-9750-2852339C24C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A2A1A63-6EF3-494D-9EA3-B634FCCA60A7}" type="pres">
      <dgm:prSet presAssocID="{9EDE1FEE-9AEF-44AC-9750-2852339C24C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FF067F5-917D-4FF0-90CA-EF9052EEE1D4}" type="pres">
      <dgm:prSet presAssocID="{40172657-D65A-4166-9B62-A40DA5A5C66A}" presName="root2" presStyleCnt="0"/>
      <dgm:spPr/>
    </dgm:pt>
    <dgm:pt modelId="{0FD2882C-80DA-468D-AB5E-E1F637C2CC30}" type="pres">
      <dgm:prSet presAssocID="{40172657-D65A-4166-9B62-A40DA5A5C66A}" presName="LevelTwoTextNode" presStyleLbl="node2" presStyleIdx="1" presStyleCnt="2" custLinFactY="2410" custLinFactNeighborX="-956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C2BF15-CE35-4747-96B9-4E85E0F81711}" type="pres">
      <dgm:prSet presAssocID="{40172657-D65A-4166-9B62-A40DA5A5C66A}" presName="level3hierChild" presStyleCnt="0"/>
      <dgm:spPr/>
    </dgm:pt>
  </dgm:ptLst>
  <dgm:cxnLst>
    <dgm:cxn modelId="{5FF7C426-1DD8-4169-AC1A-7EEE63F96CE8}" type="presOf" srcId="{1C46503B-0C52-4605-A0D1-7058CD91048C}" destId="{54326AD2-DB7E-43DF-863C-24964713A530}" srcOrd="0" destOrd="0" presId="urn:microsoft.com/office/officeart/2008/layout/HorizontalMultiLevelHierarchy"/>
    <dgm:cxn modelId="{FC9EAC8E-8FC5-4CBB-94A2-D905D9EF1AF3}" type="presOf" srcId="{40172657-D65A-4166-9B62-A40DA5A5C66A}" destId="{0FD2882C-80DA-468D-AB5E-E1F637C2CC30}" srcOrd="0" destOrd="0" presId="urn:microsoft.com/office/officeart/2008/layout/HorizontalMultiLevelHierarchy"/>
    <dgm:cxn modelId="{D46BFA64-25B8-40BF-86C4-26E58DFB63CD}" type="presOf" srcId="{F2DE07A3-7531-4837-9D58-121BC18E4278}" destId="{B6411069-5609-4F47-8DF8-B42C3AAA50E4}" srcOrd="0" destOrd="0" presId="urn:microsoft.com/office/officeart/2008/layout/HorizontalMultiLevelHierarchy"/>
    <dgm:cxn modelId="{524804DB-97E1-4578-9CC3-BE0707DB4EC8}" type="presOf" srcId="{9EDE1FEE-9AEF-44AC-9750-2852339C24C4}" destId="{FA2A1A63-6EF3-494D-9EA3-B634FCCA60A7}" srcOrd="1" destOrd="0" presId="urn:microsoft.com/office/officeart/2008/layout/HorizontalMultiLevelHierarchy"/>
    <dgm:cxn modelId="{86715B2C-B0C9-4029-A5FF-9829915CC58D}" type="presOf" srcId="{9EDE1FEE-9AEF-44AC-9750-2852339C24C4}" destId="{A1098B29-4B65-4AF8-BBD1-106DA6354616}" srcOrd="0" destOrd="0" presId="urn:microsoft.com/office/officeart/2008/layout/HorizontalMultiLevelHierarchy"/>
    <dgm:cxn modelId="{624176E0-A383-4844-BEC7-B5B9434AEEBA}" type="presOf" srcId="{AA57DD74-779F-40F0-A508-26B69A375BBC}" destId="{1D48F1A1-0C3F-4689-B1A2-243E7B12CDE3}" srcOrd="0" destOrd="0" presId="urn:microsoft.com/office/officeart/2008/layout/HorizontalMultiLevelHierarchy"/>
    <dgm:cxn modelId="{4D9B181D-273A-4A40-AD58-67D3EE57F5B6}" srcId="{F2DE07A3-7531-4837-9D58-121BC18E4278}" destId="{40172657-D65A-4166-9B62-A40DA5A5C66A}" srcOrd="1" destOrd="0" parTransId="{9EDE1FEE-9AEF-44AC-9750-2852339C24C4}" sibTransId="{B414CC2C-DFFE-4C7C-A562-3F58688E8B8D}"/>
    <dgm:cxn modelId="{45B31C31-D464-47E8-A2A4-B887E3CA0088}" srcId="{F2DE07A3-7531-4837-9D58-121BC18E4278}" destId="{639E36F4-2E2C-4233-9430-C27F9245F754}" srcOrd="0" destOrd="0" parTransId="{1C46503B-0C52-4605-A0D1-7058CD91048C}" sibTransId="{8702539E-CB93-4E7B-9218-6C22485AF64D}"/>
    <dgm:cxn modelId="{1D78C051-CA65-4F23-A983-10BF5978EFDE}" type="presOf" srcId="{1C46503B-0C52-4605-A0D1-7058CD91048C}" destId="{F818B191-B75C-42C9-97D5-D0E6CEDE2CF5}" srcOrd="1" destOrd="0" presId="urn:microsoft.com/office/officeart/2008/layout/HorizontalMultiLevelHierarchy"/>
    <dgm:cxn modelId="{ACB78F12-36A1-4B27-B78B-8BB91045D186}" type="presOf" srcId="{639E36F4-2E2C-4233-9430-C27F9245F754}" destId="{96ACEAE7-C245-4719-B8BC-BA2C0D9810EA}" srcOrd="0" destOrd="0" presId="urn:microsoft.com/office/officeart/2008/layout/HorizontalMultiLevelHierarchy"/>
    <dgm:cxn modelId="{4B766E81-474D-483B-93D7-F99475C1EE2E}" srcId="{AA57DD74-779F-40F0-A508-26B69A375BBC}" destId="{F2DE07A3-7531-4837-9D58-121BC18E4278}" srcOrd="0" destOrd="0" parTransId="{AED58503-B0A3-470A-AA70-410F1DEC67E3}" sibTransId="{E3831B07-9A54-4066-88C2-EC9088FC3E80}"/>
    <dgm:cxn modelId="{E9D66C67-38BE-4E0E-B362-25A688FF863A}" type="presParOf" srcId="{1D48F1A1-0C3F-4689-B1A2-243E7B12CDE3}" destId="{D7E151AF-434A-411A-A3C5-05F1495D9358}" srcOrd="0" destOrd="0" presId="urn:microsoft.com/office/officeart/2008/layout/HorizontalMultiLevelHierarchy"/>
    <dgm:cxn modelId="{2E882DEA-5F52-4C48-A88D-81D0164D73B6}" type="presParOf" srcId="{D7E151AF-434A-411A-A3C5-05F1495D9358}" destId="{B6411069-5609-4F47-8DF8-B42C3AAA50E4}" srcOrd="0" destOrd="0" presId="urn:microsoft.com/office/officeart/2008/layout/HorizontalMultiLevelHierarchy"/>
    <dgm:cxn modelId="{3CDEAEA4-0680-429B-B9E3-AA3681A07982}" type="presParOf" srcId="{D7E151AF-434A-411A-A3C5-05F1495D9358}" destId="{AF9889E1-AE6C-461C-B42A-6600DE103281}" srcOrd="1" destOrd="0" presId="urn:microsoft.com/office/officeart/2008/layout/HorizontalMultiLevelHierarchy"/>
    <dgm:cxn modelId="{DA5E11D5-6967-496A-A8EB-93CE401B9F9F}" type="presParOf" srcId="{AF9889E1-AE6C-461C-B42A-6600DE103281}" destId="{54326AD2-DB7E-43DF-863C-24964713A530}" srcOrd="0" destOrd="0" presId="urn:microsoft.com/office/officeart/2008/layout/HorizontalMultiLevelHierarchy"/>
    <dgm:cxn modelId="{3F5D08E3-EC79-4E9C-A6F5-FE14B4EB53FB}" type="presParOf" srcId="{54326AD2-DB7E-43DF-863C-24964713A530}" destId="{F818B191-B75C-42C9-97D5-D0E6CEDE2CF5}" srcOrd="0" destOrd="0" presId="urn:microsoft.com/office/officeart/2008/layout/HorizontalMultiLevelHierarchy"/>
    <dgm:cxn modelId="{FBF30112-1568-428E-9DB8-0E33D2ED1805}" type="presParOf" srcId="{AF9889E1-AE6C-461C-B42A-6600DE103281}" destId="{FC3C7D51-AA04-40F8-907C-48BFCC4A3B8E}" srcOrd="1" destOrd="0" presId="urn:microsoft.com/office/officeart/2008/layout/HorizontalMultiLevelHierarchy"/>
    <dgm:cxn modelId="{4639ADD9-D97B-4B29-BEBE-9A914D5E0D90}" type="presParOf" srcId="{FC3C7D51-AA04-40F8-907C-48BFCC4A3B8E}" destId="{96ACEAE7-C245-4719-B8BC-BA2C0D9810EA}" srcOrd="0" destOrd="0" presId="urn:microsoft.com/office/officeart/2008/layout/HorizontalMultiLevelHierarchy"/>
    <dgm:cxn modelId="{F8038BFD-D258-4DB1-8C57-96EF7A540AAB}" type="presParOf" srcId="{FC3C7D51-AA04-40F8-907C-48BFCC4A3B8E}" destId="{98F2C4AA-0A50-4C6E-B0EB-88C8F5B09441}" srcOrd="1" destOrd="0" presId="urn:microsoft.com/office/officeart/2008/layout/HorizontalMultiLevelHierarchy"/>
    <dgm:cxn modelId="{756D36D4-18E7-4B48-97AF-BD48E89A8A97}" type="presParOf" srcId="{AF9889E1-AE6C-461C-B42A-6600DE103281}" destId="{A1098B29-4B65-4AF8-BBD1-106DA6354616}" srcOrd="2" destOrd="0" presId="urn:microsoft.com/office/officeart/2008/layout/HorizontalMultiLevelHierarchy"/>
    <dgm:cxn modelId="{A3EDE5E1-3C1A-4FD6-A2D3-AEAB3224DFD2}" type="presParOf" srcId="{A1098B29-4B65-4AF8-BBD1-106DA6354616}" destId="{FA2A1A63-6EF3-494D-9EA3-B634FCCA60A7}" srcOrd="0" destOrd="0" presId="urn:microsoft.com/office/officeart/2008/layout/HorizontalMultiLevelHierarchy"/>
    <dgm:cxn modelId="{A98E92F8-2300-4FBC-AAF3-2BE04F8904B5}" type="presParOf" srcId="{AF9889E1-AE6C-461C-B42A-6600DE103281}" destId="{1FF067F5-917D-4FF0-90CA-EF9052EEE1D4}" srcOrd="3" destOrd="0" presId="urn:microsoft.com/office/officeart/2008/layout/HorizontalMultiLevelHierarchy"/>
    <dgm:cxn modelId="{00F5EECC-63BF-4A2C-B696-A287D504530A}" type="presParOf" srcId="{1FF067F5-917D-4FF0-90CA-EF9052EEE1D4}" destId="{0FD2882C-80DA-468D-AB5E-E1F637C2CC30}" srcOrd="0" destOrd="0" presId="urn:microsoft.com/office/officeart/2008/layout/HorizontalMultiLevelHierarchy"/>
    <dgm:cxn modelId="{AF022FB5-2680-4535-BA68-44236B11D01C}" type="presParOf" srcId="{1FF067F5-917D-4FF0-90CA-EF9052EEE1D4}" destId="{CAC2BF15-CE35-4747-96B9-4E85E0F8171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8004B-6A39-451C-B8EB-8061B22E384C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4337B-A9FE-4BE1-86EB-1C7F2B0639FC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B1CE2DA8-0C07-427B-A368-B3A99AA7FDC1}" type="parTrans" cxnId="{BA50A7DA-022F-42FB-9B93-4F5998204BED}">
      <dgm:prSet/>
      <dgm:spPr/>
      <dgm:t>
        <a:bodyPr/>
        <a:lstStyle/>
        <a:p>
          <a:endParaRPr lang="en-US"/>
        </a:p>
      </dgm:t>
    </dgm:pt>
    <dgm:pt modelId="{CDF9FCD6-9E0B-450C-81AA-DD8E29732899}" type="sibTrans" cxnId="{BA50A7DA-022F-42FB-9B93-4F5998204BED}">
      <dgm:prSet/>
      <dgm:spPr/>
      <dgm:t>
        <a:bodyPr/>
        <a:lstStyle/>
        <a:p>
          <a:endParaRPr lang="en-US"/>
        </a:p>
      </dgm:t>
    </dgm:pt>
    <dgm:pt modelId="{1E69B39B-6604-4F0F-AB56-670E533545C1}">
      <dgm:prSet phldrT="[Text]"/>
      <dgm:spPr/>
      <dgm:t>
        <a:bodyPr/>
        <a:lstStyle/>
        <a:p>
          <a:r>
            <a:rPr lang="en-US" dirty="0" smtClean="0"/>
            <a:t>Add product</a:t>
          </a:r>
          <a:endParaRPr lang="en-US" dirty="0"/>
        </a:p>
      </dgm:t>
    </dgm:pt>
    <dgm:pt modelId="{6603F350-FC92-443C-8224-AFE5E27FD1E5}" type="parTrans" cxnId="{A31122F1-33A0-4569-8B0C-70BA6DDB0E36}">
      <dgm:prSet/>
      <dgm:spPr/>
      <dgm:t>
        <a:bodyPr/>
        <a:lstStyle/>
        <a:p>
          <a:endParaRPr lang="en-US"/>
        </a:p>
      </dgm:t>
    </dgm:pt>
    <dgm:pt modelId="{98535972-21EB-4B57-A853-59CABE2DE69A}" type="sibTrans" cxnId="{A31122F1-33A0-4569-8B0C-70BA6DDB0E36}">
      <dgm:prSet/>
      <dgm:spPr/>
      <dgm:t>
        <a:bodyPr/>
        <a:lstStyle/>
        <a:p>
          <a:endParaRPr lang="en-US"/>
        </a:p>
      </dgm:t>
    </dgm:pt>
    <dgm:pt modelId="{76D2E289-CC45-448B-91D2-0D2DCC9EA6F2}">
      <dgm:prSet phldrT="[Text]"/>
      <dgm:spPr/>
      <dgm:t>
        <a:bodyPr/>
        <a:lstStyle/>
        <a:p>
          <a:r>
            <a:rPr lang="en-US" dirty="0" smtClean="0"/>
            <a:t>View product </a:t>
          </a:r>
          <a:endParaRPr lang="en-US" dirty="0"/>
        </a:p>
      </dgm:t>
    </dgm:pt>
    <dgm:pt modelId="{DD5E9203-842A-4DB3-B6AD-3A7CD8592CE1}" type="parTrans" cxnId="{5CC22BC5-3C6D-435A-86C7-CD0995A1443C}">
      <dgm:prSet/>
      <dgm:spPr/>
      <dgm:t>
        <a:bodyPr/>
        <a:lstStyle/>
        <a:p>
          <a:endParaRPr lang="en-US"/>
        </a:p>
      </dgm:t>
    </dgm:pt>
    <dgm:pt modelId="{9CD9F30E-8164-493E-A3DE-9B476C68E132}" type="sibTrans" cxnId="{5CC22BC5-3C6D-435A-86C7-CD0995A1443C}">
      <dgm:prSet/>
      <dgm:spPr/>
      <dgm:t>
        <a:bodyPr/>
        <a:lstStyle/>
        <a:p>
          <a:endParaRPr lang="en-US"/>
        </a:p>
      </dgm:t>
    </dgm:pt>
    <dgm:pt modelId="{37E5CCDC-CB05-40E4-A2A5-39A5AA5A6B94}">
      <dgm:prSet phldrT="[Text]"/>
      <dgm:spPr/>
      <dgm:t>
        <a:bodyPr/>
        <a:lstStyle/>
        <a:p>
          <a:r>
            <a:rPr lang="en-US" dirty="0" smtClean="0"/>
            <a:t>View all product </a:t>
          </a:r>
          <a:endParaRPr lang="en-US" dirty="0"/>
        </a:p>
      </dgm:t>
    </dgm:pt>
    <dgm:pt modelId="{322B761B-49FF-480D-9D16-C901E74C8B8A}" type="parTrans" cxnId="{B0AECAC9-D06B-49DC-AF18-BDA8B3AB8D18}">
      <dgm:prSet/>
      <dgm:spPr/>
      <dgm:t>
        <a:bodyPr/>
        <a:lstStyle/>
        <a:p>
          <a:endParaRPr lang="en-US"/>
        </a:p>
      </dgm:t>
    </dgm:pt>
    <dgm:pt modelId="{C71E58C3-8CC5-4B4F-86D1-6A767782659E}" type="sibTrans" cxnId="{B0AECAC9-D06B-49DC-AF18-BDA8B3AB8D18}">
      <dgm:prSet/>
      <dgm:spPr/>
      <dgm:t>
        <a:bodyPr/>
        <a:lstStyle/>
        <a:p>
          <a:endParaRPr lang="en-US"/>
        </a:p>
      </dgm:t>
    </dgm:pt>
    <dgm:pt modelId="{EC0DC473-B928-46F6-8096-E9BFA639D947}">
      <dgm:prSet/>
      <dgm:spPr/>
      <dgm:t>
        <a:bodyPr/>
        <a:lstStyle/>
        <a:p>
          <a:r>
            <a:rPr lang="en-US" dirty="0" smtClean="0"/>
            <a:t>Delete </a:t>
          </a:r>
          <a:endParaRPr lang="en-US" dirty="0"/>
        </a:p>
      </dgm:t>
    </dgm:pt>
    <dgm:pt modelId="{E7D68BC5-1B39-449C-9991-202CC1B9B8DB}" type="parTrans" cxnId="{0F780959-2E4B-4F2B-864D-5BA3B35750D6}">
      <dgm:prSet/>
      <dgm:spPr/>
      <dgm:t>
        <a:bodyPr/>
        <a:lstStyle/>
        <a:p>
          <a:endParaRPr lang="en-US"/>
        </a:p>
      </dgm:t>
    </dgm:pt>
    <dgm:pt modelId="{10EEE132-5636-46E3-AEE1-82C08B455A05}" type="sibTrans" cxnId="{0F780959-2E4B-4F2B-864D-5BA3B35750D6}">
      <dgm:prSet/>
      <dgm:spPr/>
      <dgm:t>
        <a:bodyPr/>
        <a:lstStyle/>
        <a:p>
          <a:endParaRPr lang="en-US"/>
        </a:p>
      </dgm:t>
    </dgm:pt>
    <dgm:pt modelId="{1ABF3151-01CF-4550-BC5C-5E658C1CE9DB}">
      <dgm:prSet/>
      <dgm:spPr/>
      <dgm:t>
        <a:bodyPr/>
        <a:lstStyle/>
        <a:p>
          <a:r>
            <a:rPr lang="en-US" dirty="0" smtClean="0"/>
            <a:t>Edit </a:t>
          </a:r>
          <a:endParaRPr lang="en-US" dirty="0"/>
        </a:p>
      </dgm:t>
    </dgm:pt>
    <dgm:pt modelId="{9CA85096-530B-4944-9698-0597DFD6FAFB}" type="parTrans" cxnId="{C4A5AE99-CC90-49C2-BE3B-AFC4D7430CE7}">
      <dgm:prSet/>
      <dgm:spPr/>
      <dgm:t>
        <a:bodyPr/>
        <a:lstStyle/>
        <a:p>
          <a:endParaRPr lang="en-US"/>
        </a:p>
      </dgm:t>
    </dgm:pt>
    <dgm:pt modelId="{0A80CF61-F07D-41FD-844E-DA5C8BE6758D}" type="sibTrans" cxnId="{C4A5AE99-CC90-49C2-BE3B-AFC4D7430CE7}">
      <dgm:prSet/>
      <dgm:spPr/>
      <dgm:t>
        <a:bodyPr/>
        <a:lstStyle/>
        <a:p>
          <a:endParaRPr lang="en-US"/>
        </a:p>
      </dgm:t>
    </dgm:pt>
    <dgm:pt modelId="{F49CFFCA-647B-4C04-8233-43D6EC6A71F9}">
      <dgm:prSet/>
      <dgm:spPr/>
      <dgm:t>
        <a:bodyPr/>
        <a:lstStyle/>
        <a:p>
          <a:r>
            <a:rPr lang="en-US" dirty="0" smtClean="0"/>
            <a:t>Refill</a:t>
          </a:r>
          <a:endParaRPr lang="en-US" dirty="0"/>
        </a:p>
      </dgm:t>
    </dgm:pt>
    <dgm:pt modelId="{DBF359F6-4950-4C16-A399-C08B10D6767E}" type="parTrans" cxnId="{6CD666B0-5855-47AF-BEC3-2D4D23E27891}">
      <dgm:prSet/>
      <dgm:spPr/>
      <dgm:t>
        <a:bodyPr/>
        <a:lstStyle/>
        <a:p>
          <a:endParaRPr lang="en-US"/>
        </a:p>
      </dgm:t>
    </dgm:pt>
    <dgm:pt modelId="{C68B79BC-2A92-459C-8CF4-6935F7F91E2E}" type="sibTrans" cxnId="{6CD666B0-5855-47AF-BEC3-2D4D23E27891}">
      <dgm:prSet/>
      <dgm:spPr/>
      <dgm:t>
        <a:bodyPr/>
        <a:lstStyle/>
        <a:p>
          <a:endParaRPr lang="en-US"/>
        </a:p>
      </dgm:t>
    </dgm:pt>
    <dgm:pt modelId="{CE220E31-D7E6-4E68-96AA-7BC1BE4B08D4}">
      <dgm:prSet/>
      <dgm:spPr/>
      <dgm:t>
        <a:bodyPr/>
        <a:lstStyle/>
        <a:p>
          <a:r>
            <a:rPr lang="en-US" dirty="0" smtClean="0"/>
            <a:t>Survey </a:t>
          </a:r>
          <a:endParaRPr lang="en-US" dirty="0"/>
        </a:p>
      </dgm:t>
    </dgm:pt>
    <dgm:pt modelId="{95C52A95-C391-40B7-9A58-CB6FA7BF562A}" type="parTrans" cxnId="{E6AB654D-EE8F-41C2-94ED-22A84820CDC2}">
      <dgm:prSet/>
      <dgm:spPr/>
      <dgm:t>
        <a:bodyPr/>
        <a:lstStyle/>
        <a:p>
          <a:endParaRPr lang="en-US"/>
        </a:p>
      </dgm:t>
    </dgm:pt>
    <dgm:pt modelId="{4626F2C3-A926-4612-853E-01B957C14E88}" type="sibTrans" cxnId="{E6AB654D-EE8F-41C2-94ED-22A84820CDC2}">
      <dgm:prSet/>
      <dgm:spPr/>
      <dgm:t>
        <a:bodyPr/>
        <a:lstStyle/>
        <a:p>
          <a:endParaRPr lang="en-US"/>
        </a:p>
      </dgm:t>
    </dgm:pt>
    <dgm:pt modelId="{9E55354B-F0E9-4A8C-8A6E-4ADF39F30330}">
      <dgm:prSet/>
      <dgm:spPr/>
      <dgm:t>
        <a:bodyPr/>
        <a:lstStyle/>
        <a:p>
          <a:r>
            <a:rPr lang="en-US" dirty="0" smtClean="0"/>
            <a:t>Gift hamper </a:t>
          </a:r>
          <a:endParaRPr lang="en-US" dirty="0"/>
        </a:p>
      </dgm:t>
    </dgm:pt>
    <dgm:pt modelId="{53C4ABC0-E105-4F43-87FE-B186274E8FED}" type="parTrans" cxnId="{339A6A41-FBE7-4652-B766-CED1DA87061B}">
      <dgm:prSet/>
      <dgm:spPr/>
      <dgm:t>
        <a:bodyPr/>
        <a:lstStyle/>
        <a:p>
          <a:endParaRPr lang="en-US"/>
        </a:p>
      </dgm:t>
    </dgm:pt>
    <dgm:pt modelId="{A4778D34-5FCC-4E31-BFC1-62266C2C0F39}" type="sibTrans" cxnId="{339A6A41-FBE7-4652-B766-CED1DA87061B}">
      <dgm:prSet/>
      <dgm:spPr/>
      <dgm:t>
        <a:bodyPr/>
        <a:lstStyle/>
        <a:p>
          <a:endParaRPr lang="en-US"/>
        </a:p>
      </dgm:t>
    </dgm:pt>
    <dgm:pt modelId="{CC24914C-00E5-4956-82DA-CCA8A691C289}" type="pres">
      <dgm:prSet presAssocID="{0148004B-6A39-451C-B8EB-8061B22E384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AF0FF2-B93F-4A43-8027-6640BE59C666}" type="pres">
      <dgm:prSet presAssocID="{00A4337B-A9FE-4BE1-86EB-1C7F2B0639FC}" presName="root1" presStyleCnt="0"/>
      <dgm:spPr/>
    </dgm:pt>
    <dgm:pt modelId="{D94213B4-8C65-4B3E-B1AB-47EF1CB6103E}" type="pres">
      <dgm:prSet presAssocID="{00A4337B-A9FE-4BE1-86EB-1C7F2B0639F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727E4F-50C1-4194-90E2-3BEB2FEFDDAC}" type="pres">
      <dgm:prSet presAssocID="{00A4337B-A9FE-4BE1-86EB-1C7F2B0639FC}" presName="level2hierChild" presStyleCnt="0"/>
      <dgm:spPr/>
    </dgm:pt>
    <dgm:pt modelId="{65BA4DA4-6BF0-4CAF-8FCC-FDA38666CB53}" type="pres">
      <dgm:prSet presAssocID="{6603F350-FC92-443C-8224-AFE5E27FD1E5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1CF4B66B-A2FA-408D-B5D9-75BB89AC7011}" type="pres">
      <dgm:prSet presAssocID="{6603F350-FC92-443C-8224-AFE5E27FD1E5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6D5E7B4-196B-4720-B849-3A97267CD109}" type="pres">
      <dgm:prSet presAssocID="{1E69B39B-6604-4F0F-AB56-670E533545C1}" presName="root2" presStyleCnt="0"/>
      <dgm:spPr/>
    </dgm:pt>
    <dgm:pt modelId="{B22D59DC-8F79-4C5F-969B-2E9C12C8CE92}" type="pres">
      <dgm:prSet presAssocID="{1E69B39B-6604-4F0F-AB56-670E533545C1}" presName="LevelTwoTextNode" presStyleLbl="node2" presStyleIdx="0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A45315-951C-4D3C-AFE9-36D4E712FC50}" type="pres">
      <dgm:prSet presAssocID="{1E69B39B-6604-4F0F-AB56-670E533545C1}" presName="level3hierChild" presStyleCnt="0"/>
      <dgm:spPr/>
    </dgm:pt>
    <dgm:pt modelId="{0AFD76F2-F8BA-4057-A380-078A734E0612}" type="pres">
      <dgm:prSet presAssocID="{DD5E9203-842A-4DB3-B6AD-3A7CD8592CE1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1DD3CACA-2C69-4B3E-9728-43493105E54D}" type="pres">
      <dgm:prSet presAssocID="{DD5E9203-842A-4DB3-B6AD-3A7CD8592CE1}" presName="connTx" presStyleLbl="parChTrans1D2" presStyleIdx="1" presStyleCnt="8"/>
      <dgm:spPr/>
      <dgm:t>
        <a:bodyPr/>
        <a:lstStyle/>
        <a:p>
          <a:endParaRPr lang="en-US"/>
        </a:p>
      </dgm:t>
    </dgm:pt>
    <dgm:pt modelId="{4CC4E9AA-9B41-4E4C-8B3E-B7C2860C4F78}" type="pres">
      <dgm:prSet presAssocID="{76D2E289-CC45-448B-91D2-0D2DCC9EA6F2}" presName="root2" presStyleCnt="0"/>
      <dgm:spPr/>
    </dgm:pt>
    <dgm:pt modelId="{C0F239FD-B69D-47A2-8548-E3A69279E130}" type="pres">
      <dgm:prSet presAssocID="{76D2E289-CC45-448B-91D2-0D2DCC9EA6F2}" presName="LevelTwoTextNode" presStyleLbl="node2" presStyleIdx="1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45C33-1221-463A-B789-BABBE6CEBFF2}" type="pres">
      <dgm:prSet presAssocID="{76D2E289-CC45-448B-91D2-0D2DCC9EA6F2}" presName="level3hierChild" presStyleCnt="0"/>
      <dgm:spPr/>
    </dgm:pt>
    <dgm:pt modelId="{302F1FF9-A53E-462D-A730-C512AE9BBA56}" type="pres">
      <dgm:prSet presAssocID="{322B761B-49FF-480D-9D16-C901E74C8B8A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23A750D8-C177-4351-A395-B8F088FF543F}" type="pres">
      <dgm:prSet presAssocID="{322B761B-49FF-480D-9D16-C901E74C8B8A}" presName="connTx" presStyleLbl="parChTrans1D2" presStyleIdx="2" presStyleCnt="8"/>
      <dgm:spPr/>
      <dgm:t>
        <a:bodyPr/>
        <a:lstStyle/>
        <a:p>
          <a:endParaRPr lang="en-US"/>
        </a:p>
      </dgm:t>
    </dgm:pt>
    <dgm:pt modelId="{41C5A356-2DB1-4243-89B9-C122059E1782}" type="pres">
      <dgm:prSet presAssocID="{37E5CCDC-CB05-40E4-A2A5-39A5AA5A6B94}" presName="root2" presStyleCnt="0"/>
      <dgm:spPr/>
    </dgm:pt>
    <dgm:pt modelId="{A2113C89-AC97-4B79-B63F-FD713EFD4DD7}" type="pres">
      <dgm:prSet presAssocID="{37E5CCDC-CB05-40E4-A2A5-39A5AA5A6B94}" presName="LevelTwoTextNode" presStyleLbl="node2" presStyleIdx="2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52AEC-51D7-43EE-B7A5-A9124F800388}" type="pres">
      <dgm:prSet presAssocID="{37E5CCDC-CB05-40E4-A2A5-39A5AA5A6B94}" presName="level3hierChild" presStyleCnt="0"/>
      <dgm:spPr/>
    </dgm:pt>
    <dgm:pt modelId="{1FD945A2-F8AD-4D6D-B66C-EE60D304A594}" type="pres">
      <dgm:prSet presAssocID="{E7D68BC5-1B39-449C-9991-202CC1B9B8DB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696C6C67-77F1-4EA9-B5B5-6EA1D1B32BC3}" type="pres">
      <dgm:prSet presAssocID="{E7D68BC5-1B39-449C-9991-202CC1B9B8DB}" presName="connTx" presStyleLbl="parChTrans1D2" presStyleIdx="3" presStyleCnt="8"/>
      <dgm:spPr/>
      <dgm:t>
        <a:bodyPr/>
        <a:lstStyle/>
        <a:p>
          <a:endParaRPr lang="en-US"/>
        </a:p>
      </dgm:t>
    </dgm:pt>
    <dgm:pt modelId="{EF98F975-73F5-479E-BAEC-8D01F49BB625}" type="pres">
      <dgm:prSet presAssocID="{EC0DC473-B928-46F6-8096-E9BFA639D947}" presName="root2" presStyleCnt="0"/>
      <dgm:spPr/>
    </dgm:pt>
    <dgm:pt modelId="{79AF4112-5FE5-4B83-98C0-A36DE48BD5C3}" type="pres">
      <dgm:prSet presAssocID="{EC0DC473-B928-46F6-8096-E9BFA639D947}" presName="LevelTwoTextNode" presStyleLbl="node2" presStyleIdx="3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C833BB-873D-44DE-8AE4-A62C651852F4}" type="pres">
      <dgm:prSet presAssocID="{EC0DC473-B928-46F6-8096-E9BFA639D947}" presName="level3hierChild" presStyleCnt="0"/>
      <dgm:spPr/>
    </dgm:pt>
    <dgm:pt modelId="{1B7F757E-6898-469F-A7EF-44FFF9434271}" type="pres">
      <dgm:prSet presAssocID="{9CA85096-530B-4944-9698-0597DFD6FAFB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6570E6F9-8EF5-48DF-BA9B-596DAA085809}" type="pres">
      <dgm:prSet presAssocID="{9CA85096-530B-4944-9698-0597DFD6FAFB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840D747-B53B-4CA2-87D1-F6BD329F98B0}" type="pres">
      <dgm:prSet presAssocID="{1ABF3151-01CF-4550-BC5C-5E658C1CE9DB}" presName="root2" presStyleCnt="0"/>
      <dgm:spPr/>
    </dgm:pt>
    <dgm:pt modelId="{11FCE824-4EBB-4BDD-9A5E-91DCB41EAF73}" type="pres">
      <dgm:prSet presAssocID="{1ABF3151-01CF-4550-BC5C-5E658C1CE9DB}" presName="LevelTwoTextNode" presStyleLbl="node2" presStyleIdx="4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45731B-3599-4D71-98A3-17B3001402BE}" type="pres">
      <dgm:prSet presAssocID="{1ABF3151-01CF-4550-BC5C-5E658C1CE9DB}" presName="level3hierChild" presStyleCnt="0"/>
      <dgm:spPr/>
    </dgm:pt>
    <dgm:pt modelId="{6ED1A916-52E2-49F0-86CE-90A91CB4A1BD}" type="pres">
      <dgm:prSet presAssocID="{DBF359F6-4950-4C16-A399-C08B10D6767E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75BEC68A-D69C-4BC3-951F-E15AFB6D7D52}" type="pres">
      <dgm:prSet presAssocID="{DBF359F6-4950-4C16-A399-C08B10D6767E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43228D0-C2F4-41BA-B08E-D00613F7FDDE}" type="pres">
      <dgm:prSet presAssocID="{F49CFFCA-647B-4C04-8233-43D6EC6A71F9}" presName="root2" presStyleCnt="0"/>
      <dgm:spPr/>
    </dgm:pt>
    <dgm:pt modelId="{9B23FA7C-15E1-4CC3-8041-07F58E5B7C50}" type="pres">
      <dgm:prSet presAssocID="{F49CFFCA-647B-4C04-8233-43D6EC6A71F9}" presName="LevelTwoTextNode" presStyleLbl="node2" presStyleIdx="5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ED734-5A96-4CEE-9B0A-3E3D0DA045C8}" type="pres">
      <dgm:prSet presAssocID="{F49CFFCA-647B-4C04-8233-43D6EC6A71F9}" presName="level3hierChild" presStyleCnt="0"/>
      <dgm:spPr/>
    </dgm:pt>
    <dgm:pt modelId="{61C7A93A-2D5E-4A53-9FEC-25E669E15FD2}" type="pres">
      <dgm:prSet presAssocID="{95C52A95-C391-40B7-9A58-CB6FA7BF562A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D6ACED50-7E60-4649-A1A0-C010931C829C}" type="pres">
      <dgm:prSet presAssocID="{95C52A95-C391-40B7-9A58-CB6FA7BF562A}" presName="connTx" presStyleLbl="parChTrans1D2" presStyleIdx="6" presStyleCnt="8"/>
      <dgm:spPr/>
      <dgm:t>
        <a:bodyPr/>
        <a:lstStyle/>
        <a:p>
          <a:endParaRPr lang="en-US"/>
        </a:p>
      </dgm:t>
    </dgm:pt>
    <dgm:pt modelId="{79AB7C53-50EB-4D5E-B825-333B954CEF9E}" type="pres">
      <dgm:prSet presAssocID="{CE220E31-D7E6-4E68-96AA-7BC1BE4B08D4}" presName="root2" presStyleCnt="0"/>
      <dgm:spPr/>
    </dgm:pt>
    <dgm:pt modelId="{1524563B-453E-401D-A0B8-98C785B929EF}" type="pres">
      <dgm:prSet presAssocID="{CE220E31-D7E6-4E68-96AA-7BC1BE4B08D4}" presName="LevelTwoTextNode" presStyleLbl="node2" presStyleIdx="6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B4E3C3-7043-4FA0-89A7-393AE81DF427}" type="pres">
      <dgm:prSet presAssocID="{CE220E31-D7E6-4E68-96AA-7BC1BE4B08D4}" presName="level3hierChild" presStyleCnt="0"/>
      <dgm:spPr/>
    </dgm:pt>
    <dgm:pt modelId="{5E4768CB-DC33-4DF5-96C7-480C9EE85728}" type="pres">
      <dgm:prSet presAssocID="{53C4ABC0-E105-4F43-87FE-B186274E8FE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8CC11828-2C98-4096-900C-BC5D61175C75}" type="pres">
      <dgm:prSet presAssocID="{53C4ABC0-E105-4F43-87FE-B186274E8FE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854B4EFA-4D6D-4198-8ACE-51978DF3EEF0}" type="pres">
      <dgm:prSet presAssocID="{9E55354B-F0E9-4A8C-8A6E-4ADF39F30330}" presName="root2" presStyleCnt="0"/>
      <dgm:spPr/>
    </dgm:pt>
    <dgm:pt modelId="{9B943330-CD68-43C0-B698-A3F2B3255E6C}" type="pres">
      <dgm:prSet presAssocID="{9E55354B-F0E9-4A8C-8A6E-4ADF39F30330}" presName="LevelTwoTextNode" presStyleLbl="node2" presStyleIdx="7" presStyleCnt="8" custScaleX="121000" custLinFactNeighborX="4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F67CF7-C148-488D-A5FC-825DFFE3379E}" type="pres">
      <dgm:prSet presAssocID="{9E55354B-F0E9-4A8C-8A6E-4ADF39F30330}" presName="level3hierChild" presStyleCnt="0"/>
      <dgm:spPr/>
    </dgm:pt>
  </dgm:ptLst>
  <dgm:cxnLst>
    <dgm:cxn modelId="{F22F1598-E62E-4CA8-80E9-A4FCF7DA83E0}" type="presOf" srcId="{CE220E31-D7E6-4E68-96AA-7BC1BE4B08D4}" destId="{1524563B-453E-401D-A0B8-98C785B929EF}" srcOrd="0" destOrd="0" presId="urn:microsoft.com/office/officeart/2008/layout/HorizontalMultiLevelHierarchy"/>
    <dgm:cxn modelId="{339A6A41-FBE7-4652-B766-CED1DA87061B}" srcId="{00A4337B-A9FE-4BE1-86EB-1C7F2B0639FC}" destId="{9E55354B-F0E9-4A8C-8A6E-4ADF39F30330}" srcOrd="7" destOrd="0" parTransId="{53C4ABC0-E105-4F43-87FE-B186274E8FED}" sibTransId="{A4778D34-5FCC-4E31-BFC1-62266C2C0F39}"/>
    <dgm:cxn modelId="{E6AB654D-EE8F-41C2-94ED-22A84820CDC2}" srcId="{00A4337B-A9FE-4BE1-86EB-1C7F2B0639FC}" destId="{CE220E31-D7E6-4E68-96AA-7BC1BE4B08D4}" srcOrd="6" destOrd="0" parTransId="{95C52A95-C391-40B7-9A58-CB6FA7BF562A}" sibTransId="{4626F2C3-A926-4612-853E-01B957C14E88}"/>
    <dgm:cxn modelId="{76AD1C9C-809D-4248-8697-4C8827768BEE}" type="presOf" srcId="{F49CFFCA-647B-4C04-8233-43D6EC6A71F9}" destId="{9B23FA7C-15E1-4CC3-8041-07F58E5B7C50}" srcOrd="0" destOrd="0" presId="urn:microsoft.com/office/officeart/2008/layout/HorizontalMultiLevelHierarchy"/>
    <dgm:cxn modelId="{79464584-90E0-435F-8426-DD2BC74B37A7}" type="presOf" srcId="{95C52A95-C391-40B7-9A58-CB6FA7BF562A}" destId="{D6ACED50-7E60-4649-A1A0-C010931C829C}" srcOrd="1" destOrd="0" presId="urn:microsoft.com/office/officeart/2008/layout/HorizontalMultiLevelHierarchy"/>
    <dgm:cxn modelId="{8E1307B8-CB05-48B4-83FF-44A8776F3EF3}" type="presOf" srcId="{9E55354B-F0E9-4A8C-8A6E-4ADF39F30330}" destId="{9B943330-CD68-43C0-B698-A3F2B3255E6C}" srcOrd="0" destOrd="0" presId="urn:microsoft.com/office/officeart/2008/layout/HorizontalMultiLevelHierarchy"/>
    <dgm:cxn modelId="{6CD666B0-5855-47AF-BEC3-2D4D23E27891}" srcId="{00A4337B-A9FE-4BE1-86EB-1C7F2B0639FC}" destId="{F49CFFCA-647B-4C04-8233-43D6EC6A71F9}" srcOrd="5" destOrd="0" parTransId="{DBF359F6-4950-4C16-A399-C08B10D6767E}" sibTransId="{C68B79BC-2A92-459C-8CF4-6935F7F91E2E}"/>
    <dgm:cxn modelId="{B0AECAC9-D06B-49DC-AF18-BDA8B3AB8D18}" srcId="{00A4337B-A9FE-4BE1-86EB-1C7F2B0639FC}" destId="{37E5CCDC-CB05-40E4-A2A5-39A5AA5A6B94}" srcOrd="2" destOrd="0" parTransId="{322B761B-49FF-480D-9D16-C901E74C8B8A}" sibTransId="{C71E58C3-8CC5-4B4F-86D1-6A767782659E}"/>
    <dgm:cxn modelId="{799C8812-E2D0-4107-AD92-BA10001CAB6D}" type="presOf" srcId="{1E69B39B-6604-4F0F-AB56-670E533545C1}" destId="{B22D59DC-8F79-4C5F-969B-2E9C12C8CE92}" srcOrd="0" destOrd="0" presId="urn:microsoft.com/office/officeart/2008/layout/HorizontalMultiLevelHierarchy"/>
    <dgm:cxn modelId="{B3B1A2CF-FA99-4EE4-BF0E-267E2DE1E555}" type="presOf" srcId="{95C52A95-C391-40B7-9A58-CB6FA7BF562A}" destId="{61C7A93A-2D5E-4A53-9FEC-25E669E15FD2}" srcOrd="0" destOrd="0" presId="urn:microsoft.com/office/officeart/2008/layout/HorizontalMultiLevelHierarchy"/>
    <dgm:cxn modelId="{09C44221-24B8-4DCD-9287-7F34C3AA104C}" type="presOf" srcId="{1ABF3151-01CF-4550-BC5C-5E658C1CE9DB}" destId="{11FCE824-4EBB-4BDD-9A5E-91DCB41EAF73}" srcOrd="0" destOrd="0" presId="urn:microsoft.com/office/officeart/2008/layout/HorizontalMultiLevelHierarchy"/>
    <dgm:cxn modelId="{96408B58-06A5-48B2-AEDD-6AABD15BFA6F}" type="presOf" srcId="{0148004B-6A39-451C-B8EB-8061B22E384C}" destId="{CC24914C-00E5-4956-82DA-CCA8A691C289}" srcOrd="0" destOrd="0" presId="urn:microsoft.com/office/officeart/2008/layout/HorizontalMultiLevelHierarchy"/>
    <dgm:cxn modelId="{CA9C8BC1-3DEB-41E3-842D-DE2AE8C65AE9}" type="presOf" srcId="{E7D68BC5-1B39-449C-9991-202CC1B9B8DB}" destId="{696C6C67-77F1-4EA9-B5B5-6EA1D1B32BC3}" srcOrd="1" destOrd="0" presId="urn:microsoft.com/office/officeart/2008/layout/HorizontalMultiLevelHierarchy"/>
    <dgm:cxn modelId="{78EB425A-41F5-4BEB-8E6E-7B3E7A5155C8}" type="presOf" srcId="{E7D68BC5-1B39-449C-9991-202CC1B9B8DB}" destId="{1FD945A2-F8AD-4D6D-B66C-EE60D304A594}" srcOrd="0" destOrd="0" presId="urn:microsoft.com/office/officeart/2008/layout/HorizontalMultiLevelHierarchy"/>
    <dgm:cxn modelId="{CC436156-D21C-4BC5-B16F-64EAE9DA790E}" type="presOf" srcId="{76D2E289-CC45-448B-91D2-0D2DCC9EA6F2}" destId="{C0F239FD-B69D-47A2-8548-E3A69279E130}" srcOrd="0" destOrd="0" presId="urn:microsoft.com/office/officeart/2008/layout/HorizontalMultiLevelHierarchy"/>
    <dgm:cxn modelId="{2FAD1E11-1023-4E8C-A8ED-5B161A340D0B}" type="presOf" srcId="{DD5E9203-842A-4DB3-B6AD-3A7CD8592CE1}" destId="{1DD3CACA-2C69-4B3E-9728-43493105E54D}" srcOrd="1" destOrd="0" presId="urn:microsoft.com/office/officeart/2008/layout/HorizontalMultiLevelHierarchy"/>
    <dgm:cxn modelId="{A0E81829-2582-4176-B6E7-897AFDAD6967}" type="presOf" srcId="{EC0DC473-B928-46F6-8096-E9BFA639D947}" destId="{79AF4112-5FE5-4B83-98C0-A36DE48BD5C3}" srcOrd="0" destOrd="0" presId="urn:microsoft.com/office/officeart/2008/layout/HorizontalMultiLevelHierarchy"/>
    <dgm:cxn modelId="{FB027EC3-39E6-4917-B7C5-FFD2121A1535}" type="presOf" srcId="{DBF359F6-4950-4C16-A399-C08B10D6767E}" destId="{6ED1A916-52E2-49F0-86CE-90A91CB4A1BD}" srcOrd="0" destOrd="0" presId="urn:microsoft.com/office/officeart/2008/layout/HorizontalMultiLevelHierarchy"/>
    <dgm:cxn modelId="{C4A5AE99-CC90-49C2-BE3B-AFC4D7430CE7}" srcId="{00A4337B-A9FE-4BE1-86EB-1C7F2B0639FC}" destId="{1ABF3151-01CF-4550-BC5C-5E658C1CE9DB}" srcOrd="4" destOrd="0" parTransId="{9CA85096-530B-4944-9698-0597DFD6FAFB}" sibTransId="{0A80CF61-F07D-41FD-844E-DA5C8BE6758D}"/>
    <dgm:cxn modelId="{D44F64BA-DBF2-4635-A895-EA72A319F197}" type="presOf" srcId="{322B761B-49FF-480D-9D16-C901E74C8B8A}" destId="{23A750D8-C177-4351-A395-B8F088FF543F}" srcOrd="1" destOrd="0" presId="urn:microsoft.com/office/officeart/2008/layout/HorizontalMultiLevelHierarchy"/>
    <dgm:cxn modelId="{3A24CD51-E934-4CCA-892A-997A72C13893}" type="presOf" srcId="{53C4ABC0-E105-4F43-87FE-B186274E8FED}" destId="{8CC11828-2C98-4096-900C-BC5D61175C75}" srcOrd="1" destOrd="0" presId="urn:microsoft.com/office/officeart/2008/layout/HorizontalMultiLevelHierarchy"/>
    <dgm:cxn modelId="{F466A4FF-E706-48B2-B0E9-8FB4E4A5211E}" type="presOf" srcId="{6603F350-FC92-443C-8224-AFE5E27FD1E5}" destId="{65BA4DA4-6BF0-4CAF-8FCC-FDA38666CB53}" srcOrd="0" destOrd="0" presId="urn:microsoft.com/office/officeart/2008/layout/HorizontalMultiLevelHierarchy"/>
    <dgm:cxn modelId="{C19DC9E4-1170-40DC-A2B5-FCD52DC80C88}" type="presOf" srcId="{6603F350-FC92-443C-8224-AFE5E27FD1E5}" destId="{1CF4B66B-A2FA-408D-B5D9-75BB89AC7011}" srcOrd="1" destOrd="0" presId="urn:microsoft.com/office/officeart/2008/layout/HorizontalMultiLevelHierarchy"/>
    <dgm:cxn modelId="{4D9AA102-6AC6-4B7A-AB2E-93D6F7BD86D5}" type="presOf" srcId="{53C4ABC0-E105-4F43-87FE-B186274E8FED}" destId="{5E4768CB-DC33-4DF5-96C7-480C9EE85728}" srcOrd="0" destOrd="0" presId="urn:microsoft.com/office/officeart/2008/layout/HorizontalMultiLevelHierarchy"/>
    <dgm:cxn modelId="{5CC22BC5-3C6D-435A-86C7-CD0995A1443C}" srcId="{00A4337B-A9FE-4BE1-86EB-1C7F2B0639FC}" destId="{76D2E289-CC45-448B-91D2-0D2DCC9EA6F2}" srcOrd="1" destOrd="0" parTransId="{DD5E9203-842A-4DB3-B6AD-3A7CD8592CE1}" sibTransId="{9CD9F30E-8164-493E-A3DE-9B476C68E132}"/>
    <dgm:cxn modelId="{0F780959-2E4B-4F2B-864D-5BA3B35750D6}" srcId="{00A4337B-A9FE-4BE1-86EB-1C7F2B0639FC}" destId="{EC0DC473-B928-46F6-8096-E9BFA639D947}" srcOrd="3" destOrd="0" parTransId="{E7D68BC5-1B39-449C-9991-202CC1B9B8DB}" sibTransId="{10EEE132-5636-46E3-AEE1-82C08B455A05}"/>
    <dgm:cxn modelId="{96D81138-CF8B-4E88-A13B-6A38B4F96F90}" type="presOf" srcId="{9CA85096-530B-4944-9698-0597DFD6FAFB}" destId="{6570E6F9-8EF5-48DF-BA9B-596DAA085809}" srcOrd="1" destOrd="0" presId="urn:microsoft.com/office/officeart/2008/layout/HorizontalMultiLevelHierarchy"/>
    <dgm:cxn modelId="{EE1D82C8-2D30-4C7F-9981-6F9A37E9BE11}" type="presOf" srcId="{37E5CCDC-CB05-40E4-A2A5-39A5AA5A6B94}" destId="{A2113C89-AC97-4B79-B63F-FD713EFD4DD7}" srcOrd="0" destOrd="0" presId="urn:microsoft.com/office/officeart/2008/layout/HorizontalMultiLevelHierarchy"/>
    <dgm:cxn modelId="{A62D49E0-3106-42A8-8C50-F853B8E5D759}" type="presOf" srcId="{00A4337B-A9FE-4BE1-86EB-1C7F2B0639FC}" destId="{D94213B4-8C65-4B3E-B1AB-47EF1CB6103E}" srcOrd="0" destOrd="0" presId="urn:microsoft.com/office/officeart/2008/layout/HorizontalMultiLevelHierarchy"/>
    <dgm:cxn modelId="{2764BA1A-585E-4B65-AD74-BCC430EA4384}" type="presOf" srcId="{DD5E9203-842A-4DB3-B6AD-3A7CD8592CE1}" destId="{0AFD76F2-F8BA-4057-A380-078A734E0612}" srcOrd="0" destOrd="0" presId="urn:microsoft.com/office/officeart/2008/layout/HorizontalMultiLevelHierarchy"/>
    <dgm:cxn modelId="{A31122F1-33A0-4569-8B0C-70BA6DDB0E36}" srcId="{00A4337B-A9FE-4BE1-86EB-1C7F2B0639FC}" destId="{1E69B39B-6604-4F0F-AB56-670E533545C1}" srcOrd="0" destOrd="0" parTransId="{6603F350-FC92-443C-8224-AFE5E27FD1E5}" sibTransId="{98535972-21EB-4B57-A853-59CABE2DE69A}"/>
    <dgm:cxn modelId="{A83D6178-C9B7-4757-B95C-0600CCAB187F}" type="presOf" srcId="{322B761B-49FF-480D-9D16-C901E74C8B8A}" destId="{302F1FF9-A53E-462D-A730-C512AE9BBA56}" srcOrd="0" destOrd="0" presId="urn:microsoft.com/office/officeart/2008/layout/HorizontalMultiLevelHierarchy"/>
    <dgm:cxn modelId="{A0B729E1-F65D-4202-9B31-07077BB79250}" type="presOf" srcId="{DBF359F6-4950-4C16-A399-C08B10D6767E}" destId="{75BEC68A-D69C-4BC3-951F-E15AFB6D7D52}" srcOrd="1" destOrd="0" presId="urn:microsoft.com/office/officeart/2008/layout/HorizontalMultiLevelHierarchy"/>
    <dgm:cxn modelId="{26A63E20-3CB3-450A-8711-F702D5D431F9}" type="presOf" srcId="{9CA85096-530B-4944-9698-0597DFD6FAFB}" destId="{1B7F757E-6898-469F-A7EF-44FFF9434271}" srcOrd="0" destOrd="0" presId="urn:microsoft.com/office/officeart/2008/layout/HorizontalMultiLevelHierarchy"/>
    <dgm:cxn modelId="{BA50A7DA-022F-42FB-9B93-4F5998204BED}" srcId="{0148004B-6A39-451C-B8EB-8061B22E384C}" destId="{00A4337B-A9FE-4BE1-86EB-1C7F2B0639FC}" srcOrd="0" destOrd="0" parTransId="{B1CE2DA8-0C07-427B-A368-B3A99AA7FDC1}" sibTransId="{CDF9FCD6-9E0B-450C-81AA-DD8E29732899}"/>
    <dgm:cxn modelId="{9E373F7B-A97C-490F-A08C-0A49697F4873}" type="presParOf" srcId="{CC24914C-00E5-4956-82DA-CCA8A691C289}" destId="{74AF0FF2-B93F-4A43-8027-6640BE59C666}" srcOrd="0" destOrd="0" presId="urn:microsoft.com/office/officeart/2008/layout/HorizontalMultiLevelHierarchy"/>
    <dgm:cxn modelId="{5092695A-019F-48AF-AC4D-831EC947A5CB}" type="presParOf" srcId="{74AF0FF2-B93F-4A43-8027-6640BE59C666}" destId="{D94213B4-8C65-4B3E-B1AB-47EF1CB6103E}" srcOrd="0" destOrd="0" presId="urn:microsoft.com/office/officeart/2008/layout/HorizontalMultiLevelHierarchy"/>
    <dgm:cxn modelId="{E1BF986B-AF9E-4598-8F69-3EAD1E3A5A2E}" type="presParOf" srcId="{74AF0FF2-B93F-4A43-8027-6640BE59C666}" destId="{E9727E4F-50C1-4194-90E2-3BEB2FEFDDAC}" srcOrd="1" destOrd="0" presId="urn:microsoft.com/office/officeart/2008/layout/HorizontalMultiLevelHierarchy"/>
    <dgm:cxn modelId="{71668049-445E-4F75-B55A-E57A3EE066A6}" type="presParOf" srcId="{E9727E4F-50C1-4194-90E2-3BEB2FEFDDAC}" destId="{65BA4DA4-6BF0-4CAF-8FCC-FDA38666CB53}" srcOrd="0" destOrd="0" presId="urn:microsoft.com/office/officeart/2008/layout/HorizontalMultiLevelHierarchy"/>
    <dgm:cxn modelId="{3892DCA5-CADD-4A1C-9078-6A367746D5B7}" type="presParOf" srcId="{65BA4DA4-6BF0-4CAF-8FCC-FDA38666CB53}" destId="{1CF4B66B-A2FA-408D-B5D9-75BB89AC7011}" srcOrd="0" destOrd="0" presId="urn:microsoft.com/office/officeart/2008/layout/HorizontalMultiLevelHierarchy"/>
    <dgm:cxn modelId="{E9F7FDDC-BD6B-4716-9A34-1DD5F1AC6583}" type="presParOf" srcId="{E9727E4F-50C1-4194-90E2-3BEB2FEFDDAC}" destId="{C6D5E7B4-196B-4720-B849-3A97267CD109}" srcOrd="1" destOrd="0" presId="urn:microsoft.com/office/officeart/2008/layout/HorizontalMultiLevelHierarchy"/>
    <dgm:cxn modelId="{9286C30B-A03B-49B9-BF1C-846B447A2245}" type="presParOf" srcId="{C6D5E7B4-196B-4720-B849-3A97267CD109}" destId="{B22D59DC-8F79-4C5F-969B-2E9C12C8CE92}" srcOrd="0" destOrd="0" presId="urn:microsoft.com/office/officeart/2008/layout/HorizontalMultiLevelHierarchy"/>
    <dgm:cxn modelId="{F3A361CD-6E13-445A-8099-4B72CFB5A012}" type="presParOf" srcId="{C6D5E7B4-196B-4720-B849-3A97267CD109}" destId="{91A45315-951C-4D3C-AFE9-36D4E712FC50}" srcOrd="1" destOrd="0" presId="urn:microsoft.com/office/officeart/2008/layout/HorizontalMultiLevelHierarchy"/>
    <dgm:cxn modelId="{F5A46BCE-B221-4B06-A150-CC0E36FACD0F}" type="presParOf" srcId="{E9727E4F-50C1-4194-90E2-3BEB2FEFDDAC}" destId="{0AFD76F2-F8BA-4057-A380-078A734E0612}" srcOrd="2" destOrd="0" presId="urn:microsoft.com/office/officeart/2008/layout/HorizontalMultiLevelHierarchy"/>
    <dgm:cxn modelId="{3A991518-3545-4C22-B565-7C658DBCCFFE}" type="presParOf" srcId="{0AFD76F2-F8BA-4057-A380-078A734E0612}" destId="{1DD3CACA-2C69-4B3E-9728-43493105E54D}" srcOrd="0" destOrd="0" presId="urn:microsoft.com/office/officeart/2008/layout/HorizontalMultiLevelHierarchy"/>
    <dgm:cxn modelId="{8BFA950A-606F-42D3-8831-D63375FD9A3E}" type="presParOf" srcId="{E9727E4F-50C1-4194-90E2-3BEB2FEFDDAC}" destId="{4CC4E9AA-9B41-4E4C-8B3E-B7C2860C4F78}" srcOrd="3" destOrd="0" presId="urn:microsoft.com/office/officeart/2008/layout/HorizontalMultiLevelHierarchy"/>
    <dgm:cxn modelId="{2DFBDCBF-421F-4E51-8DB8-AE44D5227241}" type="presParOf" srcId="{4CC4E9AA-9B41-4E4C-8B3E-B7C2860C4F78}" destId="{C0F239FD-B69D-47A2-8548-E3A69279E130}" srcOrd="0" destOrd="0" presId="urn:microsoft.com/office/officeart/2008/layout/HorizontalMultiLevelHierarchy"/>
    <dgm:cxn modelId="{6F9D3628-251F-4A59-AEB5-722234DE819D}" type="presParOf" srcId="{4CC4E9AA-9B41-4E4C-8B3E-B7C2860C4F78}" destId="{16C45C33-1221-463A-B789-BABBE6CEBFF2}" srcOrd="1" destOrd="0" presId="urn:microsoft.com/office/officeart/2008/layout/HorizontalMultiLevelHierarchy"/>
    <dgm:cxn modelId="{19CC8297-6D45-4355-8B04-5FD66B1A8BFB}" type="presParOf" srcId="{E9727E4F-50C1-4194-90E2-3BEB2FEFDDAC}" destId="{302F1FF9-A53E-462D-A730-C512AE9BBA56}" srcOrd="4" destOrd="0" presId="urn:microsoft.com/office/officeart/2008/layout/HorizontalMultiLevelHierarchy"/>
    <dgm:cxn modelId="{1E4FFA37-F88C-4AE4-B47C-B9C956B49326}" type="presParOf" srcId="{302F1FF9-A53E-462D-A730-C512AE9BBA56}" destId="{23A750D8-C177-4351-A395-B8F088FF543F}" srcOrd="0" destOrd="0" presId="urn:microsoft.com/office/officeart/2008/layout/HorizontalMultiLevelHierarchy"/>
    <dgm:cxn modelId="{759C9162-C1BA-43E1-94A2-530D74F0062B}" type="presParOf" srcId="{E9727E4F-50C1-4194-90E2-3BEB2FEFDDAC}" destId="{41C5A356-2DB1-4243-89B9-C122059E1782}" srcOrd="5" destOrd="0" presId="urn:microsoft.com/office/officeart/2008/layout/HorizontalMultiLevelHierarchy"/>
    <dgm:cxn modelId="{346A81AC-6815-442B-9424-938B8F6C7224}" type="presParOf" srcId="{41C5A356-2DB1-4243-89B9-C122059E1782}" destId="{A2113C89-AC97-4B79-B63F-FD713EFD4DD7}" srcOrd="0" destOrd="0" presId="urn:microsoft.com/office/officeart/2008/layout/HorizontalMultiLevelHierarchy"/>
    <dgm:cxn modelId="{F642831E-5508-4408-8C1A-E868899C0EC1}" type="presParOf" srcId="{41C5A356-2DB1-4243-89B9-C122059E1782}" destId="{EF752AEC-51D7-43EE-B7A5-A9124F800388}" srcOrd="1" destOrd="0" presId="urn:microsoft.com/office/officeart/2008/layout/HorizontalMultiLevelHierarchy"/>
    <dgm:cxn modelId="{823A71EB-F5FF-4692-8511-3FE11F640647}" type="presParOf" srcId="{E9727E4F-50C1-4194-90E2-3BEB2FEFDDAC}" destId="{1FD945A2-F8AD-4D6D-B66C-EE60D304A594}" srcOrd="6" destOrd="0" presId="urn:microsoft.com/office/officeart/2008/layout/HorizontalMultiLevelHierarchy"/>
    <dgm:cxn modelId="{5C9AA22B-3DE7-496D-9776-7E117172F23C}" type="presParOf" srcId="{1FD945A2-F8AD-4D6D-B66C-EE60D304A594}" destId="{696C6C67-77F1-4EA9-B5B5-6EA1D1B32BC3}" srcOrd="0" destOrd="0" presId="urn:microsoft.com/office/officeart/2008/layout/HorizontalMultiLevelHierarchy"/>
    <dgm:cxn modelId="{51ADD56A-3041-40D9-AAD8-E5C951CB4221}" type="presParOf" srcId="{E9727E4F-50C1-4194-90E2-3BEB2FEFDDAC}" destId="{EF98F975-73F5-479E-BAEC-8D01F49BB625}" srcOrd="7" destOrd="0" presId="urn:microsoft.com/office/officeart/2008/layout/HorizontalMultiLevelHierarchy"/>
    <dgm:cxn modelId="{A28B5D06-2366-454F-957B-78CF69D22AA9}" type="presParOf" srcId="{EF98F975-73F5-479E-BAEC-8D01F49BB625}" destId="{79AF4112-5FE5-4B83-98C0-A36DE48BD5C3}" srcOrd="0" destOrd="0" presId="urn:microsoft.com/office/officeart/2008/layout/HorizontalMultiLevelHierarchy"/>
    <dgm:cxn modelId="{CCFBB533-16C7-4B9B-BEFE-3F03E39ADFEF}" type="presParOf" srcId="{EF98F975-73F5-479E-BAEC-8D01F49BB625}" destId="{F4C833BB-873D-44DE-8AE4-A62C651852F4}" srcOrd="1" destOrd="0" presId="urn:microsoft.com/office/officeart/2008/layout/HorizontalMultiLevelHierarchy"/>
    <dgm:cxn modelId="{B58614B3-018A-45F8-BD9D-E45ED47E6DE6}" type="presParOf" srcId="{E9727E4F-50C1-4194-90E2-3BEB2FEFDDAC}" destId="{1B7F757E-6898-469F-A7EF-44FFF9434271}" srcOrd="8" destOrd="0" presId="urn:microsoft.com/office/officeart/2008/layout/HorizontalMultiLevelHierarchy"/>
    <dgm:cxn modelId="{172E837F-C945-481C-BE77-472AA4137F58}" type="presParOf" srcId="{1B7F757E-6898-469F-A7EF-44FFF9434271}" destId="{6570E6F9-8EF5-48DF-BA9B-596DAA085809}" srcOrd="0" destOrd="0" presId="urn:microsoft.com/office/officeart/2008/layout/HorizontalMultiLevelHierarchy"/>
    <dgm:cxn modelId="{8C4AC7BA-80A1-444F-8D04-BC1FBD8AD09E}" type="presParOf" srcId="{E9727E4F-50C1-4194-90E2-3BEB2FEFDDAC}" destId="{9840D747-B53B-4CA2-87D1-F6BD329F98B0}" srcOrd="9" destOrd="0" presId="urn:microsoft.com/office/officeart/2008/layout/HorizontalMultiLevelHierarchy"/>
    <dgm:cxn modelId="{C9C136A2-28FB-4AD4-9AFF-57C3362DD9D8}" type="presParOf" srcId="{9840D747-B53B-4CA2-87D1-F6BD329F98B0}" destId="{11FCE824-4EBB-4BDD-9A5E-91DCB41EAF73}" srcOrd="0" destOrd="0" presId="urn:microsoft.com/office/officeart/2008/layout/HorizontalMultiLevelHierarchy"/>
    <dgm:cxn modelId="{C3E9FC12-1C04-44CE-AA92-2158A4A75948}" type="presParOf" srcId="{9840D747-B53B-4CA2-87D1-F6BD329F98B0}" destId="{EC45731B-3599-4D71-98A3-17B3001402BE}" srcOrd="1" destOrd="0" presId="urn:microsoft.com/office/officeart/2008/layout/HorizontalMultiLevelHierarchy"/>
    <dgm:cxn modelId="{F23A7976-268B-4B13-B904-F336E12B5F46}" type="presParOf" srcId="{E9727E4F-50C1-4194-90E2-3BEB2FEFDDAC}" destId="{6ED1A916-52E2-49F0-86CE-90A91CB4A1BD}" srcOrd="10" destOrd="0" presId="urn:microsoft.com/office/officeart/2008/layout/HorizontalMultiLevelHierarchy"/>
    <dgm:cxn modelId="{F6AE5935-2342-42A3-9CFB-5CC87AC1108F}" type="presParOf" srcId="{6ED1A916-52E2-49F0-86CE-90A91CB4A1BD}" destId="{75BEC68A-D69C-4BC3-951F-E15AFB6D7D52}" srcOrd="0" destOrd="0" presId="urn:microsoft.com/office/officeart/2008/layout/HorizontalMultiLevelHierarchy"/>
    <dgm:cxn modelId="{80EB450A-F0B0-4E7A-AF81-0ED2625704A3}" type="presParOf" srcId="{E9727E4F-50C1-4194-90E2-3BEB2FEFDDAC}" destId="{743228D0-C2F4-41BA-B08E-D00613F7FDDE}" srcOrd="11" destOrd="0" presId="urn:microsoft.com/office/officeart/2008/layout/HorizontalMultiLevelHierarchy"/>
    <dgm:cxn modelId="{B76628AB-82E7-4CA6-AE83-10F87EBBF368}" type="presParOf" srcId="{743228D0-C2F4-41BA-B08E-D00613F7FDDE}" destId="{9B23FA7C-15E1-4CC3-8041-07F58E5B7C50}" srcOrd="0" destOrd="0" presId="urn:microsoft.com/office/officeart/2008/layout/HorizontalMultiLevelHierarchy"/>
    <dgm:cxn modelId="{03591D01-AD17-4FF2-A5EB-99E0AD5F1B25}" type="presParOf" srcId="{743228D0-C2F4-41BA-B08E-D00613F7FDDE}" destId="{7E5ED734-5A96-4CEE-9B0A-3E3D0DA045C8}" srcOrd="1" destOrd="0" presId="urn:microsoft.com/office/officeart/2008/layout/HorizontalMultiLevelHierarchy"/>
    <dgm:cxn modelId="{431C04BB-1701-4E75-8A60-6D158B09A05B}" type="presParOf" srcId="{E9727E4F-50C1-4194-90E2-3BEB2FEFDDAC}" destId="{61C7A93A-2D5E-4A53-9FEC-25E669E15FD2}" srcOrd="12" destOrd="0" presId="urn:microsoft.com/office/officeart/2008/layout/HorizontalMultiLevelHierarchy"/>
    <dgm:cxn modelId="{5C769488-E7D5-4E7D-AB4F-C44FCCA7F698}" type="presParOf" srcId="{61C7A93A-2D5E-4A53-9FEC-25E669E15FD2}" destId="{D6ACED50-7E60-4649-A1A0-C010931C829C}" srcOrd="0" destOrd="0" presId="urn:microsoft.com/office/officeart/2008/layout/HorizontalMultiLevelHierarchy"/>
    <dgm:cxn modelId="{F54FD1F2-0E79-4F1E-AA8E-839324C37918}" type="presParOf" srcId="{E9727E4F-50C1-4194-90E2-3BEB2FEFDDAC}" destId="{79AB7C53-50EB-4D5E-B825-333B954CEF9E}" srcOrd="13" destOrd="0" presId="urn:microsoft.com/office/officeart/2008/layout/HorizontalMultiLevelHierarchy"/>
    <dgm:cxn modelId="{0DBF0EA8-D7F4-4769-89EF-D9BC6AE0BE5E}" type="presParOf" srcId="{79AB7C53-50EB-4D5E-B825-333B954CEF9E}" destId="{1524563B-453E-401D-A0B8-98C785B929EF}" srcOrd="0" destOrd="0" presId="urn:microsoft.com/office/officeart/2008/layout/HorizontalMultiLevelHierarchy"/>
    <dgm:cxn modelId="{FEAB8F78-A135-4443-A406-F3B7DF61477C}" type="presParOf" srcId="{79AB7C53-50EB-4D5E-B825-333B954CEF9E}" destId="{97B4E3C3-7043-4FA0-89A7-393AE81DF427}" srcOrd="1" destOrd="0" presId="urn:microsoft.com/office/officeart/2008/layout/HorizontalMultiLevelHierarchy"/>
    <dgm:cxn modelId="{DD1BCADF-D376-407E-81E8-9465CE9B0C8D}" type="presParOf" srcId="{E9727E4F-50C1-4194-90E2-3BEB2FEFDDAC}" destId="{5E4768CB-DC33-4DF5-96C7-480C9EE85728}" srcOrd="14" destOrd="0" presId="urn:microsoft.com/office/officeart/2008/layout/HorizontalMultiLevelHierarchy"/>
    <dgm:cxn modelId="{E9807BD5-834F-4407-B806-F904A3126CBE}" type="presParOf" srcId="{5E4768CB-DC33-4DF5-96C7-480C9EE85728}" destId="{8CC11828-2C98-4096-900C-BC5D61175C75}" srcOrd="0" destOrd="0" presId="urn:microsoft.com/office/officeart/2008/layout/HorizontalMultiLevelHierarchy"/>
    <dgm:cxn modelId="{B254A8B9-5818-417E-8ACD-F1057F9F3868}" type="presParOf" srcId="{E9727E4F-50C1-4194-90E2-3BEB2FEFDDAC}" destId="{854B4EFA-4D6D-4198-8ACE-51978DF3EEF0}" srcOrd="15" destOrd="0" presId="urn:microsoft.com/office/officeart/2008/layout/HorizontalMultiLevelHierarchy"/>
    <dgm:cxn modelId="{69E90A49-BA9C-410B-B1D3-6549DCA718DB}" type="presParOf" srcId="{854B4EFA-4D6D-4198-8ACE-51978DF3EEF0}" destId="{9B943330-CD68-43C0-B698-A3F2B3255E6C}" srcOrd="0" destOrd="0" presId="urn:microsoft.com/office/officeart/2008/layout/HorizontalMultiLevelHierarchy"/>
    <dgm:cxn modelId="{00234C10-B3E3-4B8E-A1A6-AC7971CEF849}" type="presParOf" srcId="{854B4EFA-4D6D-4198-8ACE-51978DF3EEF0}" destId="{0FF67CF7-C148-488D-A5FC-825DFFE337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041E4-39CF-4499-AE17-AE27A7426EBF}" type="doc">
      <dgm:prSet loTypeId="urn:microsoft.com/office/officeart/2005/8/layout/StepDown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22061-9A4A-4743-904A-FCE01DCD990D}">
      <dgm:prSet phldrT="[Text]"/>
      <dgm:spPr/>
      <dgm:t>
        <a:bodyPr/>
        <a:lstStyle/>
        <a:p>
          <a:r>
            <a:rPr lang="en-US" dirty="0" smtClean="0"/>
            <a:t>Item ID</a:t>
          </a:r>
          <a:endParaRPr lang="en-US" dirty="0"/>
        </a:p>
      </dgm:t>
    </dgm:pt>
    <dgm:pt modelId="{A5118642-C2E0-458E-877C-4E17B51530EC}" type="parTrans" cxnId="{CBAD4630-6477-49B2-BED1-5E96797F91D5}">
      <dgm:prSet/>
      <dgm:spPr/>
      <dgm:t>
        <a:bodyPr/>
        <a:lstStyle/>
        <a:p>
          <a:endParaRPr lang="en-US"/>
        </a:p>
      </dgm:t>
    </dgm:pt>
    <dgm:pt modelId="{85984423-EC9E-4A12-9621-7A6F745E27AF}" type="sibTrans" cxnId="{CBAD4630-6477-49B2-BED1-5E96797F91D5}">
      <dgm:prSet/>
      <dgm:spPr/>
      <dgm:t>
        <a:bodyPr/>
        <a:lstStyle/>
        <a:p>
          <a:endParaRPr lang="en-US"/>
        </a:p>
      </dgm:t>
    </dgm:pt>
    <dgm:pt modelId="{8237051F-4F03-4225-9F28-077DAC78161E}">
      <dgm:prSet phldrT="[Text]"/>
      <dgm:spPr/>
      <dgm:t>
        <a:bodyPr/>
        <a:lstStyle/>
        <a:p>
          <a:r>
            <a:rPr lang="en-US" dirty="0" smtClean="0"/>
            <a:t>Manufacture date </a:t>
          </a:r>
          <a:endParaRPr lang="en-US" dirty="0"/>
        </a:p>
      </dgm:t>
    </dgm:pt>
    <dgm:pt modelId="{ECFCAEF1-08CA-4FE9-AD50-D2CACE393D4D}" type="parTrans" cxnId="{FB23185A-2D86-4D64-917C-558F268A87CB}">
      <dgm:prSet/>
      <dgm:spPr/>
      <dgm:t>
        <a:bodyPr/>
        <a:lstStyle/>
        <a:p>
          <a:endParaRPr lang="en-US"/>
        </a:p>
      </dgm:t>
    </dgm:pt>
    <dgm:pt modelId="{1C8BABE8-FF0F-4BAF-A94F-D173009E48D0}" type="sibTrans" cxnId="{FB23185A-2D86-4D64-917C-558F268A87CB}">
      <dgm:prSet/>
      <dgm:spPr/>
      <dgm:t>
        <a:bodyPr/>
        <a:lstStyle/>
        <a:p>
          <a:endParaRPr lang="en-US"/>
        </a:p>
      </dgm:t>
    </dgm:pt>
    <dgm:pt modelId="{5D3154D6-B63A-4528-BF8C-24DE966A7093}">
      <dgm:prSet phldrT="[Text]"/>
      <dgm:spPr/>
      <dgm:t>
        <a:bodyPr/>
        <a:lstStyle/>
        <a:p>
          <a:r>
            <a:rPr lang="en-US" dirty="0" smtClean="0"/>
            <a:t>Cost price </a:t>
          </a:r>
          <a:endParaRPr lang="en-US" dirty="0"/>
        </a:p>
      </dgm:t>
    </dgm:pt>
    <dgm:pt modelId="{FB9C401F-91D9-416F-963F-88DFCD24BB92}" type="parTrans" cxnId="{83C7731F-CFA7-402D-AB1D-813E51A25D11}">
      <dgm:prSet/>
      <dgm:spPr/>
      <dgm:t>
        <a:bodyPr/>
        <a:lstStyle/>
        <a:p>
          <a:endParaRPr lang="en-US"/>
        </a:p>
      </dgm:t>
    </dgm:pt>
    <dgm:pt modelId="{3B384685-7144-41AD-84FD-47D09714267F}" type="sibTrans" cxnId="{83C7731F-CFA7-402D-AB1D-813E51A25D11}">
      <dgm:prSet/>
      <dgm:spPr/>
      <dgm:t>
        <a:bodyPr/>
        <a:lstStyle/>
        <a:p>
          <a:endParaRPr lang="en-US"/>
        </a:p>
      </dgm:t>
    </dgm:pt>
    <dgm:pt modelId="{63229625-D80B-4E16-AECF-8B7ECD255BE5}">
      <dgm:prSet phldrT="[Text]"/>
      <dgm:spPr/>
      <dgm:t>
        <a:bodyPr/>
        <a:lstStyle/>
        <a:p>
          <a:r>
            <a:rPr lang="en-US" dirty="0" smtClean="0"/>
            <a:t>Mark price </a:t>
          </a:r>
          <a:endParaRPr lang="en-US" dirty="0"/>
        </a:p>
      </dgm:t>
    </dgm:pt>
    <dgm:pt modelId="{AF808D02-4E8A-4A0F-A121-979DFC3D44AE}" type="parTrans" cxnId="{4ECB7E11-B7CC-4456-87BA-ABC5FC8DFFB5}">
      <dgm:prSet/>
      <dgm:spPr/>
      <dgm:t>
        <a:bodyPr/>
        <a:lstStyle/>
        <a:p>
          <a:endParaRPr lang="en-US"/>
        </a:p>
      </dgm:t>
    </dgm:pt>
    <dgm:pt modelId="{E1B3ECC3-AD4F-451E-A078-7D9DA79C9FEE}" type="sibTrans" cxnId="{4ECB7E11-B7CC-4456-87BA-ABC5FC8DFFB5}">
      <dgm:prSet/>
      <dgm:spPr/>
      <dgm:t>
        <a:bodyPr/>
        <a:lstStyle/>
        <a:p>
          <a:endParaRPr lang="en-US"/>
        </a:p>
      </dgm:t>
    </dgm:pt>
    <dgm:pt modelId="{A1A8DEF5-597F-4E07-AA80-56C3CD3BF08D}">
      <dgm:prSet phldrT="[Text]"/>
      <dgm:spPr/>
      <dgm:t>
        <a:bodyPr/>
        <a:lstStyle/>
        <a:p>
          <a:r>
            <a:rPr lang="en-US" dirty="0" smtClean="0"/>
            <a:t>Quantity</a:t>
          </a:r>
          <a:endParaRPr lang="en-US" dirty="0"/>
        </a:p>
      </dgm:t>
    </dgm:pt>
    <dgm:pt modelId="{6E861FAA-D2A8-4875-AFA3-7E9E60CBC314}" type="parTrans" cxnId="{47840887-FFEF-48AD-AADF-98BDD991FBC9}">
      <dgm:prSet/>
      <dgm:spPr/>
      <dgm:t>
        <a:bodyPr/>
        <a:lstStyle/>
        <a:p>
          <a:endParaRPr lang="en-US"/>
        </a:p>
      </dgm:t>
    </dgm:pt>
    <dgm:pt modelId="{5D9349FC-5ED8-4380-BF62-7C7BE811D87F}" type="sibTrans" cxnId="{47840887-FFEF-48AD-AADF-98BDD991FBC9}">
      <dgm:prSet/>
      <dgm:spPr/>
      <dgm:t>
        <a:bodyPr/>
        <a:lstStyle/>
        <a:p>
          <a:endParaRPr lang="en-US"/>
        </a:p>
      </dgm:t>
    </dgm:pt>
    <dgm:pt modelId="{EF8EC362-184C-4E53-9DEE-55A0647338B4}">
      <dgm:prSet phldrT="[Text]"/>
      <dgm:spPr/>
      <dgm:t>
        <a:bodyPr/>
        <a:lstStyle/>
        <a:p>
          <a:r>
            <a:rPr lang="en-US" dirty="0" smtClean="0"/>
            <a:t>Name of item </a:t>
          </a:r>
          <a:endParaRPr lang="en-US" dirty="0"/>
        </a:p>
      </dgm:t>
    </dgm:pt>
    <dgm:pt modelId="{259F232A-86AF-412E-BED3-3733B4E6083E}" type="parTrans" cxnId="{C008F9AF-A8EE-422C-8CA6-7C2198B80BF5}">
      <dgm:prSet/>
      <dgm:spPr/>
      <dgm:t>
        <a:bodyPr/>
        <a:lstStyle/>
        <a:p>
          <a:endParaRPr lang="en-US"/>
        </a:p>
      </dgm:t>
    </dgm:pt>
    <dgm:pt modelId="{263AB5A2-6FAC-4380-AEAF-0EB210928328}" type="sibTrans" cxnId="{C008F9AF-A8EE-422C-8CA6-7C2198B80BF5}">
      <dgm:prSet/>
      <dgm:spPr/>
      <dgm:t>
        <a:bodyPr/>
        <a:lstStyle/>
        <a:p>
          <a:endParaRPr lang="en-US"/>
        </a:p>
      </dgm:t>
    </dgm:pt>
    <dgm:pt modelId="{ACE158D4-7275-4E42-A15F-E9C15B4D4D99}">
      <dgm:prSet phldrT="[Text]"/>
      <dgm:spPr/>
      <dgm:t>
        <a:bodyPr/>
        <a:lstStyle/>
        <a:p>
          <a:r>
            <a:rPr lang="en-US" dirty="0" smtClean="0"/>
            <a:t>Tax percent</a:t>
          </a:r>
          <a:endParaRPr lang="en-US" dirty="0"/>
        </a:p>
      </dgm:t>
    </dgm:pt>
    <dgm:pt modelId="{5D155B0D-73E0-4DFB-A378-65D4E34CDDDB}" type="parTrans" cxnId="{EA8A712B-5D4B-40CB-8F9E-D39BF99D74F0}">
      <dgm:prSet/>
      <dgm:spPr/>
      <dgm:t>
        <a:bodyPr/>
        <a:lstStyle/>
        <a:p>
          <a:endParaRPr lang="en-US"/>
        </a:p>
      </dgm:t>
    </dgm:pt>
    <dgm:pt modelId="{61927677-368F-414F-BFF3-08D7840E7217}" type="sibTrans" cxnId="{EA8A712B-5D4B-40CB-8F9E-D39BF99D74F0}">
      <dgm:prSet/>
      <dgm:spPr/>
      <dgm:t>
        <a:bodyPr/>
        <a:lstStyle/>
        <a:p>
          <a:endParaRPr lang="en-US"/>
        </a:p>
      </dgm:t>
    </dgm:pt>
    <dgm:pt modelId="{84470173-3114-49F2-BBBB-E58734DD3704}">
      <dgm:prSet phldrT="[Text]"/>
      <dgm:spPr/>
      <dgm:t>
        <a:bodyPr/>
        <a:lstStyle/>
        <a:p>
          <a:r>
            <a:rPr lang="en-US" dirty="0" smtClean="0"/>
            <a:t>Discount percent’</a:t>
          </a:r>
          <a:endParaRPr lang="en-US" dirty="0"/>
        </a:p>
      </dgm:t>
    </dgm:pt>
    <dgm:pt modelId="{6247CF90-708F-464F-8BF4-DDC5609CACB9}" type="parTrans" cxnId="{EB1F6F35-F8F8-4AB8-B547-05FD2CD008F8}">
      <dgm:prSet/>
      <dgm:spPr/>
      <dgm:t>
        <a:bodyPr/>
        <a:lstStyle/>
        <a:p>
          <a:endParaRPr lang="en-US"/>
        </a:p>
      </dgm:t>
    </dgm:pt>
    <dgm:pt modelId="{673AD162-ABD6-4E92-BAD6-1B71AC98B7F9}" type="sibTrans" cxnId="{EB1F6F35-F8F8-4AB8-B547-05FD2CD008F8}">
      <dgm:prSet/>
      <dgm:spPr/>
      <dgm:t>
        <a:bodyPr/>
        <a:lstStyle/>
        <a:p>
          <a:endParaRPr lang="en-US"/>
        </a:p>
      </dgm:t>
    </dgm:pt>
    <dgm:pt modelId="{E1C4F4B2-4326-49E3-A4EB-B42653F8F4B8}" type="pres">
      <dgm:prSet presAssocID="{238041E4-39CF-4499-AE17-AE27A7426EB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7F84C01-F337-4440-8B66-A2A644BE418E}" type="pres">
      <dgm:prSet presAssocID="{28C22061-9A4A-4743-904A-FCE01DCD990D}" presName="composite" presStyleCnt="0"/>
      <dgm:spPr/>
    </dgm:pt>
    <dgm:pt modelId="{9E38E870-2885-494E-94E6-3983114A9B76}" type="pres">
      <dgm:prSet presAssocID="{28C22061-9A4A-4743-904A-FCE01DCD990D}" presName="bentUpArrow1" presStyleLbl="alignImgPlace1" presStyleIdx="0" presStyleCnt="7"/>
      <dgm:spPr/>
    </dgm:pt>
    <dgm:pt modelId="{1A7DBA3C-D1CB-46CD-B1C9-C36B0456B185}" type="pres">
      <dgm:prSet presAssocID="{28C22061-9A4A-4743-904A-FCE01DCD990D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25E97-35B2-4AC7-A38C-C9DEAF6CD06A}" type="pres">
      <dgm:prSet presAssocID="{28C22061-9A4A-4743-904A-FCE01DCD990D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E88D5-0DEA-4E72-9BA2-C765D1B3B9EA}" type="pres">
      <dgm:prSet presAssocID="{85984423-EC9E-4A12-9621-7A6F745E27AF}" presName="sibTrans" presStyleCnt="0"/>
      <dgm:spPr/>
    </dgm:pt>
    <dgm:pt modelId="{E16E48D9-55E5-41CC-9A95-51C6B03489A8}" type="pres">
      <dgm:prSet presAssocID="{EF8EC362-184C-4E53-9DEE-55A0647338B4}" presName="composite" presStyleCnt="0"/>
      <dgm:spPr/>
    </dgm:pt>
    <dgm:pt modelId="{39DDFD53-C8D7-4EB2-BCA1-65FC71FF24C1}" type="pres">
      <dgm:prSet presAssocID="{EF8EC362-184C-4E53-9DEE-55A0647338B4}" presName="bentUpArrow1" presStyleLbl="alignImgPlace1" presStyleIdx="1" presStyleCnt="7"/>
      <dgm:spPr/>
    </dgm:pt>
    <dgm:pt modelId="{58669514-41DA-4478-B92A-34B2D849D6A4}" type="pres">
      <dgm:prSet presAssocID="{EF8EC362-184C-4E53-9DEE-55A0647338B4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7F94A-4BC2-4DC2-94CD-9FE8CCA0E8ED}" type="pres">
      <dgm:prSet presAssocID="{EF8EC362-184C-4E53-9DEE-55A0647338B4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9D9BA710-E3EF-486B-8C18-A721F7865C55}" type="pres">
      <dgm:prSet presAssocID="{263AB5A2-6FAC-4380-AEAF-0EB210928328}" presName="sibTrans" presStyleCnt="0"/>
      <dgm:spPr/>
    </dgm:pt>
    <dgm:pt modelId="{ABD96EBE-7CB2-49C1-829E-8BDF56489AE6}" type="pres">
      <dgm:prSet presAssocID="{8237051F-4F03-4225-9F28-077DAC78161E}" presName="composite" presStyleCnt="0"/>
      <dgm:spPr/>
    </dgm:pt>
    <dgm:pt modelId="{C9C3CF9F-056F-483B-9458-C9E565E99EB7}" type="pres">
      <dgm:prSet presAssocID="{8237051F-4F03-4225-9F28-077DAC78161E}" presName="bentUpArrow1" presStyleLbl="alignImgPlace1" presStyleIdx="2" presStyleCnt="7"/>
      <dgm:spPr/>
    </dgm:pt>
    <dgm:pt modelId="{1302C8F3-9A9D-4DE8-906E-212D90159F42}" type="pres">
      <dgm:prSet presAssocID="{8237051F-4F03-4225-9F28-077DAC78161E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D14CF-8B09-48A6-926E-11310C86AF07}" type="pres">
      <dgm:prSet presAssocID="{8237051F-4F03-4225-9F28-077DAC78161E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742D2-1F90-40FE-BA53-E54E23B902AD}" type="pres">
      <dgm:prSet presAssocID="{1C8BABE8-FF0F-4BAF-A94F-D173009E48D0}" presName="sibTrans" presStyleCnt="0"/>
      <dgm:spPr/>
    </dgm:pt>
    <dgm:pt modelId="{EF9695DD-C1D7-431A-9E6D-96FCC67BB920}" type="pres">
      <dgm:prSet presAssocID="{5D3154D6-B63A-4528-BF8C-24DE966A7093}" presName="composite" presStyleCnt="0"/>
      <dgm:spPr/>
    </dgm:pt>
    <dgm:pt modelId="{475C763E-E4A8-40BA-B669-AB7B930C488D}" type="pres">
      <dgm:prSet presAssocID="{5D3154D6-B63A-4528-BF8C-24DE966A7093}" presName="bentUpArrow1" presStyleLbl="alignImgPlace1" presStyleIdx="3" presStyleCnt="7"/>
      <dgm:spPr/>
    </dgm:pt>
    <dgm:pt modelId="{3208AB77-560D-46A0-91F6-56A464B172AB}" type="pres">
      <dgm:prSet presAssocID="{5D3154D6-B63A-4528-BF8C-24DE966A7093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CC4EB-33E5-4AD9-BB88-F5F87315659B}" type="pres">
      <dgm:prSet presAssocID="{5D3154D6-B63A-4528-BF8C-24DE966A7093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0E0EA19F-48CC-4D56-9E15-235AEBAF7827}" type="pres">
      <dgm:prSet presAssocID="{3B384685-7144-41AD-84FD-47D09714267F}" presName="sibTrans" presStyleCnt="0"/>
      <dgm:spPr/>
    </dgm:pt>
    <dgm:pt modelId="{D02CD097-9390-4E7B-AE33-BB9C38527A24}" type="pres">
      <dgm:prSet presAssocID="{63229625-D80B-4E16-AECF-8B7ECD255BE5}" presName="composite" presStyleCnt="0"/>
      <dgm:spPr/>
    </dgm:pt>
    <dgm:pt modelId="{0F4E013E-5682-4DB1-AEE6-166B64157C0B}" type="pres">
      <dgm:prSet presAssocID="{63229625-D80B-4E16-AECF-8B7ECD255BE5}" presName="bentUpArrow1" presStyleLbl="alignImgPlace1" presStyleIdx="4" presStyleCnt="7"/>
      <dgm:spPr/>
    </dgm:pt>
    <dgm:pt modelId="{42D77D7D-3C80-48D3-9196-74A03678F8D6}" type="pres">
      <dgm:prSet presAssocID="{63229625-D80B-4E16-AECF-8B7ECD255BE5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8DDAA-D0D8-4164-860D-D4061D98A6B2}" type="pres">
      <dgm:prSet presAssocID="{63229625-D80B-4E16-AECF-8B7ECD255BE5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BA0B8A90-2501-4D8C-8423-6104597D84D1}" type="pres">
      <dgm:prSet presAssocID="{E1B3ECC3-AD4F-451E-A078-7D9DA79C9FEE}" presName="sibTrans" presStyleCnt="0"/>
      <dgm:spPr/>
    </dgm:pt>
    <dgm:pt modelId="{76E0B987-351D-4DA3-B8BE-60FA3350495F}" type="pres">
      <dgm:prSet presAssocID="{A1A8DEF5-597F-4E07-AA80-56C3CD3BF08D}" presName="composite" presStyleCnt="0"/>
      <dgm:spPr/>
    </dgm:pt>
    <dgm:pt modelId="{44F5FBCD-06E2-4ACB-A90A-8E1EB3BB7E7A}" type="pres">
      <dgm:prSet presAssocID="{A1A8DEF5-597F-4E07-AA80-56C3CD3BF08D}" presName="bentUpArrow1" presStyleLbl="alignImgPlace1" presStyleIdx="5" presStyleCnt="7"/>
      <dgm:spPr/>
    </dgm:pt>
    <dgm:pt modelId="{616E25A3-3421-4A82-B69E-E864953FE20C}" type="pres">
      <dgm:prSet presAssocID="{A1A8DEF5-597F-4E07-AA80-56C3CD3BF08D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BA5D7-DC6B-417E-94F3-CB75275692E4}" type="pres">
      <dgm:prSet presAssocID="{A1A8DEF5-597F-4E07-AA80-56C3CD3BF08D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C8FC26C9-AF21-487F-8D05-9F23B3EF5A68}" type="pres">
      <dgm:prSet presAssocID="{5D9349FC-5ED8-4380-BF62-7C7BE811D87F}" presName="sibTrans" presStyleCnt="0"/>
      <dgm:spPr/>
    </dgm:pt>
    <dgm:pt modelId="{357CFF51-CD0A-42A6-9A54-751F301F6BC7}" type="pres">
      <dgm:prSet presAssocID="{ACE158D4-7275-4E42-A15F-E9C15B4D4D99}" presName="composite" presStyleCnt="0"/>
      <dgm:spPr/>
    </dgm:pt>
    <dgm:pt modelId="{2AEFA299-F256-4F22-B76A-6E110F2AD014}" type="pres">
      <dgm:prSet presAssocID="{ACE158D4-7275-4E42-A15F-E9C15B4D4D99}" presName="bentUpArrow1" presStyleLbl="alignImgPlace1" presStyleIdx="6" presStyleCnt="7"/>
      <dgm:spPr/>
    </dgm:pt>
    <dgm:pt modelId="{BC67B8B9-4EB4-42FE-9BA8-E2336B4C2119}" type="pres">
      <dgm:prSet presAssocID="{ACE158D4-7275-4E42-A15F-E9C15B4D4D99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A9EAC-CC8E-4248-9FEB-602C02C7D9BB}" type="pres">
      <dgm:prSet presAssocID="{ACE158D4-7275-4E42-A15F-E9C15B4D4D99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7F90B674-5912-4809-8626-45A3B3E63A4C}" type="pres">
      <dgm:prSet presAssocID="{61927677-368F-414F-BFF3-08D7840E7217}" presName="sibTrans" presStyleCnt="0"/>
      <dgm:spPr/>
    </dgm:pt>
    <dgm:pt modelId="{C2F08FEB-2AA1-487C-B23C-CD4DE4DF5BDA}" type="pres">
      <dgm:prSet presAssocID="{84470173-3114-49F2-BBBB-E58734DD3704}" presName="composite" presStyleCnt="0"/>
      <dgm:spPr/>
    </dgm:pt>
    <dgm:pt modelId="{A4FC6586-E904-468F-8512-E991D570D992}" type="pres">
      <dgm:prSet presAssocID="{84470173-3114-49F2-BBBB-E58734DD3704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8A712B-5D4B-40CB-8F9E-D39BF99D74F0}" srcId="{238041E4-39CF-4499-AE17-AE27A7426EBF}" destId="{ACE158D4-7275-4E42-A15F-E9C15B4D4D99}" srcOrd="6" destOrd="0" parTransId="{5D155B0D-73E0-4DFB-A378-65D4E34CDDDB}" sibTransId="{61927677-368F-414F-BFF3-08D7840E7217}"/>
    <dgm:cxn modelId="{B5536456-798F-41A6-B587-5F7570E6C023}" type="presOf" srcId="{28C22061-9A4A-4743-904A-FCE01DCD990D}" destId="{1A7DBA3C-D1CB-46CD-B1C9-C36B0456B185}" srcOrd="0" destOrd="0" presId="urn:microsoft.com/office/officeart/2005/8/layout/StepDownProcess"/>
    <dgm:cxn modelId="{42BB0CDA-D985-462A-AAC0-C771FBBCF289}" type="presOf" srcId="{A1A8DEF5-597F-4E07-AA80-56C3CD3BF08D}" destId="{616E25A3-3421-4A82-B69E-E864953FE20C}" srcOrd="0" destOrd="0" presId="urn:microsoft.com/office/officeart/2005/8/layout/StepDownProcess"/>
    <dgm:cxn modelId="{CBAD4630-6477-49B2-BED1-5E96797F91D5}" srcId="{238041E4-39CF-4499-AE17-AE27A7426EBF}" destId="{28C22061-9A4A-4743-904A-FCE01DCD990D}" srcOrd="0" destOrd="0" parTransId="{A5118642-C2E0-458E-877C-4E17B51530EC}" sibTransId="{85984423-EC9E-4A12-9621-7A6F745E27AF}"/>
    <dgm:cxn modelId="{EB1F6F35-F8F8-4AB8-B547-05FD2CD008F8}" srcId="{238041E4-39CF-4499-AE17-AE27A7426EBF}" destId="{84470173-3114-49F2-BBBB-E58734DD3704}" srcOrd="7" destOrd="0" parTransId="{6247CF90-708F-464F-8BF4-DDC5609CACB9}" sibTransId="{673AD162-ABD6-4E92-BAD6-1B71AC98B7F9}"/>
    <dgm:cxn modelId="{425A3E47-9113-44B6-8DE9-EFD7EBCF4C5E}" type="presOf" srcId="{5D3154D6-B63A-4528-BF8C-24DE966A7093}" destId="{3208AB77-560D-46A0-91F6-56A464B172AB}" srcOrd="0" destOrd="0" presId="urn:microsoft.com/office/officeart/2005/8/layout/StepDownProcess"/>
    <dgm:cxn modelId="{31AE2716-73D6-4C02-939C-B880091F1C9C}" type="presOf" srcId="{ACE158D4-7275-4E42-A15F-E9C15B4D4D99}" destId="{BC67B8B9-4EB4-42FE-9BA8-E2336B4C2119}" srcOrd="0" destOrd="0" presId="urn:microsoft.com/office/officeart/2005/8/layout/StepDownProcess"/>
    <dgm:cxn modelId="{FB23185A-2D86-4D64-917C-558F268A87CB}" srcId="{238041E4-39CF-4499-AE17-AE27A7426EBF}" destId="{8237051F-4F03-4225-9F28-077DAC78161E}" srcOrd="2" destOrd="0" parTransId="{ECFCAEF1-08CA-4FE9-AD50-D2CACE393D4D}" sibTransId="{1C8BABE8-FF0F-4BAF-A94F-D173009E48D0}"/>
    <dgm:cxn modelId="{47840887-FFEF-48AD-AADF-98BDD991FBC9}" srcId="{238041E4-39CF-4499-AE17-AE27A7426EBF}" destId="{A1A8DEF5-597F-4E07-AA80-56C3CD3BF08D}" srcOrd="5" destOrd="0" parTransId="{6E861FAA-D2A8-4875-AFA3-7E9E60CBC314}" sibTransId="{5D9349FC-5ED8-4380-BF62-7C7BE811D87F}"/>
    <dgm:cxn modelId="{C008F9AF-A8EE-422C-8CA6-7C2198B80BF5}" srcId="{238041E4-39CF-4499-AE17-AE27A7426EBF}" destId="{EF8EC362-184C-4E53-9DEE-55A0647338B4}" srcOrd="1" destOrd="0" parTransId="{259F232A-86AF-412E-BED3-3733B4E6083E}" sibTransId="{263AB5A2-6FAC-4380-AEAF-0EB210928328}"/>
    <dgm:cxn modelId="{EF3F363E-8F89-49DE-B667-679B78BFCFC5}" type="presOf" srcId="{63229625-D80B-4E16-AECF-8B7ECD255BE5}" destId="{42D77D7D-3C80-48D3-9196-74A03678F8D6}" srcOrd="0" destOrd="0" presId="urn:microsoft.com/office/officeart/2005/8/layout/StepDownProcess"/>
    <dgm:cxn modelId="{83C7731F-CFA7-402D-AB1D-813E51A25D11}" srcId="{238041E4-39CF-4499-AE17-AE27A7426EBF}" destId="{5D3154D6-B63A-4528-BF8C-24DE966A7093}" srcOrd="3" destOrd="0" parTransId="{FB9C401F-91D9-416F-963F-88DFCD24BB92}" sibTransId="{3B384685-7144-41AD-84FD-47D09714267F}"/>
    <dgm:cxn modelId="{3835127B-4380-4891-A2AB-974E603546CF}" type="presOf" srcId="{8237051F-4F03-4225-9F28-077DAC78161E}" destId="{1302C8F3-9A9D-4DE8-906E-212D90159F42}" srcOrd="0" destOrd="0" presId="urn:microsoft.com/office/officeart/2005/8/layout/StepDownProcess"/>
    <dgm:cxn modelId="{C111A019-FDEC-41F0-A884-49F2D7B49578}" type="presOf" srcId="{EF8EC362-184C-4E53-9DEE-55A0647338B4}" destId="{58669514-41DA-4478-B92A-34B2D849D6A4}" srcOrd="0" destOrd="0" presId="urn:microsoft.com/office/officeart/2005/8/layout/StepDownProcess"/>
    <dgm:cxn modelId="{E18DFE52-B050-44B3-8B6A-93A939F3237D}" type="presOf" srcId="{84470173-3114-49F2-BBBB-E58734DD3704}" destId="{A4FC6586-E904-468F-8512-E991D570D992}" srcOrd="0" destOrd="0" presId="urn:microsoft.com/office/officeart/2005/8/layout/StepDownProcess"/>
    <dgm:cxn modelId="{315F7351-AAFD-482F-A3BB-B781D7C0FBAA}" type="presOf" srcId="{238041E4-39CF-4499-AE17-AE27A7426EBF}" destId="{E1C4F4B2-4326-49E3-A4EB-B42653F8F4B8}" srcOrd="0" destOrd="0" presId="urn:microsoft.com/office/officeart/2005/8/layout/StepDownProcess"/>
    <dgm:cxn modelId="{4ECB7E11-B7CC-4456-87BA-ABC5FC8DFFB5}" srcId="{238041E4-39CF-4499-AE17-AE27A7426EBF}" destId="{63229625-D80B-4E16-AECF-8B7ECD255BE5}" srcOrd="4" destOrd="0" parTransId="{AF808D02-4E8A-4A0F-A121-979DFC3D44AE}" sibTransId="{E1B3ECC3-AD4F-451E-A078-7D9DA79C9FEE}"/>
    <dgm:cxn modelId="{C387E7DA-0C40-471D-A056-863ABB02A944}" type="presParOf" srcId="{E1C4F4B2-4326-49E3-A4EB-B42653F8F4B8}" destId="{67F84C01-F337-4440-8B66-A2A644BE418E}" srcOrd="0" destOrd="0" presId="urn:microsoft.com/office/officeart/2005/8/layout/StepDownProcess"/>
    <dgm:cxn modelId="{EA66979D-9C39-4FCD-8B96-6E8B668819E1}" type="presParOf" srcId="{67F84C01-F337-4440-8B66-A2A644BE418E}" destId="{9E38E870-2885-494E-94E6-3983114A9B76}" srcOrd="0" destOrd="0" presId="urn:microsoft.com/office/officeart/2005/8/layout/StepDownProcess"/>
    <dgm:cxn modelId="{C85F1308-C333-4B6B-B76F-26FE843B5B9D}" type="presParOf" srcId="{67F84C01-F337-4440-8B66-A2A644BE418E}" destId="{1A7DBA3C-D1CB-46CD-B1C9-C36B0456B185}" srcOrd="1" destOrd="0" presId="urn:microsoft.com/office/officeart/2005/8/layout/StepDownProcess"/>
    <dgm:cxn modelId="{DDF5E444-146F-40C2-9201-C3ADEE97C448}" type="presParOf" srcId="{67F84C01-F337-4440-8B66-A2A644BE418E}" destId="{FD425E97-35B2-4AC7-A38C-C9DEAF6CD06A}" srcOrd="2" destOrd="0" presId="urn:microsoft.com/office/officeart/2005/8/layout/StepDownProcess"/>
    <dgm:cxn modelId="{84C5C223-72D2-456A-8FEC-DEE808BF5C48}" type="presParOf" srcId="{E1C4F4B2-4326-49E3-A4EB-B42653F8F4B8}" destId="{AF3E88D5-0DEA-4E72-9BA2-C765D1B3B9EA}" srcOrd="1" destOrd="0" presId="urn:microsoft.com/office/officeart/2005/8/layout/StepDownProcess"/>
    <dgm:cxn modelId="{C284BCBE-2993-433D-881E-89E0131595EB}" type="presParOf" srcId="{E1C4F4B2-4326-49E3-A4EB-B42653F8F4B8}" destId="{E16E48D9-55E5-41CC-9A95-51C6B03489A8}" srcOrd="2" destOrd="0" presId="urn:microsoft.com/office/officeart/2005/8/layout/StepDownProcess"/>
    <dgm:cxn modelId="{78D33549-261A-48BD-8F91-4318B179C8F4}" type="presParOf" srcId="{E16E48D9-55E5-41CC-9A95-51C6B03489A8}" destId="{39DDFD53-C8D7-4EB2-BCA1-65FC71FF24C1}" srcOrd="0" destOrd="0" presId="urn:microsoft.com/office/officeart/2005/8/layout/StepDownProcess"/>
    <dgm:cxn modelId="{01360B42-15A8-4FC0-9E61-537634C0E820}" type="presParOf" srcId="{E16E48D9-55E5-41CC-9A95-51C6B03489A8}" destId="{58669514-41DA-4478-B92A-34B2D849D6A4}" srcOrd="1" destOrd="0" presId="urn:microsoft.com/office/officeart/2005/8/layout/StepDownProcess"/>
    <dgm:cxn modelId="{F809B501-2FB7-4B11-94CA-065848A4092A}" type="presParOf" srcId="{E16E48D9-55E5-41CC-9A95-51C6B03489A8}" destId="{C817F94A-4BC2-4DC2-94CD-9FE8CCA0E8ED}" srcOrd="2" destOrd="0" presId="urn:microsoft.com/office/officeart/2005/8/layout/StepDownProcess"/>
    <dgm:cxn modelId="{358F1CB5-AB15-48BB-8423-AB526C56526B}" type="presParOf" srcId="{E1C4F4B2-4326-49E3-A4EB-B42653F8F4B8}" destId="{9D9BA710-E3EF-486B-8C18-A721F7865C55}" srcOrd="3" destOrd="0" presId="urn:microsoft.com/office/officeart/2005/8/layout/StepDownProcess"/>
    <dgm:cxn modelId="{0DF0E471-1BD0-438B-BEB5-478337C4EAFA}" type="presParOf" srcId="{E1C4F4B2-4326-49E3-A4EB-B42653F8F4B8}" destId="{ABD96EBE-7CB2-49C1-829E-8BDF56489AE6}" srcOrd="4" destOrd="0" presId="urn:microsoft.com/office/officeart/2005/8/layout/StepDownProcess"/>
    <dgm:cxn modelId="{C7EE27CD-774F-420A-83A3-AA4B338838D8}" type="presParOf" srcId="{ABD96EBE-7CB2-49C1-829E-8BDF56489AE6}" destId="{C9C3CF9F-056F-483B-9458-C9E565E99EB7}" srcOrd="0" destOrd="0" presId="urn:microsoft.com/office/officeart/2005/8/layout/StepDownProcess"/>
    <dgm:cxn modelId="{310436E8-B4A6-47EC-8476-F77490D5667C}" type="presParOf" srcId="{ABD96EBE-7CB2-49C1-829E-8BDF56489AE6}" destId="{1302C8F3-9A9D-4DE8-906E-212D90159F42}" srcOrd="1" destOrd="0" presId="urn:microsoft.com/office/officeart/2005/8/layout/StepDownProcess"/>
    <dgm:cxn modelId="{63E85927-AF58-4823-A6E2-71E1AC045878}" type="presParOf" srcId="{ABD96EBE-7CB2-49C1-829E-8BDF56489AE6}" destId="{0CDD14CF-8B09-48A6-926E-11310C86AF07}" srcOrd="2" destOrd="0" presId="urn:microsoft.com/office/officeart/2005/8/layout/StepDownProcess"/>
    <dgm:cxn modelId="{12729C9E-E1E5-4273-A450-4D381A2B1E9E}" type="presParOf" srcId="{E1C4F4B2-4326-49E3-A4EB-B42653F8F4B8}" destId="{155742D2-1F90-40FE-BA53-E54E23B902AD}" srcOrd="5" destOrd="0" presId="urn:microsoft.com/office/officeart/2005/8/layout/StepDownProcess"/>
    <dgm:cxn modelId="{E605E8CE-F4A5-4790-A88A-28CA6CBB7D20}" type="presParOf" srcId="{E1C4F4B2-4326-49E3-A4EB-B42653F8F4B8}" destId="{EF9695DD-C1D7-431A-9E6D-96FCC67BB920}" srcOrd="6" destOrd="0" presId="urn:microsoft.com/office/officeart/2005/8/layout/StepDownProcess"/>
    <dgm:cxn modelId="{101B4FEE-2A2E-4146-BE42-C9DC8A110E8C}" type="presParOf" srcId="{EF9695DD-C1D7-431A-9E6D-96FCC67BB920}" destId="{475C763E-E4A8-40BA-B669-AB7B930C488D}" srcOrd="0" destOrd="0" presId="urn:microsoft.com/office/officeart/2005/8/layout/StepDownProcess"/>
    <dgm:cxn modelId="{490D05EE-0403-40E4-A8EF-D9EBE0B9D2F9}" type="presParOf" srcId="{EF9695DD-C1D7-431A-9E6D-96FCC67BB920}" destId="{3208AB77-560D-46A0-91F6-56A464B172AB}" srcOrd="1" destOrd="0" presId="urn:microsoft.com/office/officeart/2005/8/layout/StepDownProcess"/>
    <dgm:cxn modelId="{6A80DB9C-9C0A-445B-AE61-106790E9533A}" type="presParOf" srcId="{EF9695DD-C1D7-431A-9E6D-96FCC67BB920}" destId="{E35CC4EB-33E5-4AD9-BB88-F5F87315659B}" srcOrd="2" destOrd="0" presId="urn:microsoft.com/office/officeart/2005/8/layout/StepDownProcess"/>
    <dgm:cxn modelId="{E22DE8D1-7EF3-40E3-8CCA-E4B59CF46F67}" type="presParOf" srcId="{E1C4F4B2-4326-49E3-A4EB-B42653F8F4B8}" destId="{0E0EA19F-48CC-4D56-9E15-235AEBAF7827}" srcOrd="7" destOrd="0" presId="urn:microsoft.com/office/officeart/2005/8/layout/StepDownProcess"/>
    <dgm:cxn modelId="{8786A768-3AF7-4FDB-9C75-84CA401293AB}" type="presParOf" srcId="{E1C4F4B2-4326-49E3-A4EB-B42653F8F4B8}" destId="{D02CD097-9390-4E7B-AE33-BB9C38527A24}" srcOrd="8" destOrd="0" presId="urn:microsoft.com/office/officeart/2005/8/layout/StepDownProcess"/>
    <dgm:cxn modelId="{C5C5E6C0-30CE-4089-86FF-7C2208149CB5}" type="presParOf" srcId="{D02CD097-9390-4E7B-AE33-BB9C38527A24}" destId="{0F4E013E-5682-4DB1-AEE6-166B64157C0B}" srcOrd="0" destOrd="0" presId="urn:microsoft.com/office/officeart/2005/8/layout/StepDownProcess"/>
    <dgm:cxn modelId="{9ABECC31-066D-40C5-BC6F-168CAD0F713C}" type="presParOf" srcId="{D02CD097-9390-4E7B-AE33-BB9C38527A24}" destId="{42D77D7D-3C80-48D3-9196-74A03678F8D6}" srcOrd="1" destOrd="0" presId="urn:microsoft.com/office/officeart/2005/8/layout/StepDownProcess"/>
    <dgm:cxn modelId="{C2BBA64D-F403-44F6-9347-189133369FCC}" type="presParOf" srcId="{D02CD097-9390-4E7B-AE33-BB9C38527A24}" destId="{1DE8DDAA-D0D8-4164-860D-D4061D98A6B2}" srcOrd="2" destOrd="0" presId="urn:microsoft.com/office/officeart/2005/8/layout/StepDownProcess"/>
    <dgm:cxn modelId="{DCC24A9F-FDD4-4386-BA6F-216160F4D47D}" type="presParOf" srcId="{E1C4F4B2-4326-49E3-A4EB-B42653F8F4B8}" destId="{BA0B8A90-2501-4D8C-8423-6104597D84D1}" srcOrd="9" destOrd="0" presId="urn:microsoft.com/office/officeart/2005/8/layout/StepDownProcess"/>
    <dgm:cxn modelId="{1D3C56CB-4F57-4444-8765-195E48CBC774}" type="presParOf" srcId="{E1C4F4B2-4326-49E3-A4EB-B42653F8F4B8}" destId="{76E0B987-351D-4DA3-B8BE-60FA3350495F}" srcOrd="10" destOrd="0" presId="urn:microsoft.com/office/officeart/2005/8/layout/StepDownProcess"/>
    <dgm:cxn modelId="{99EE23EF-3EF6-4D33-B789-6C14B5298233}" type="presParOf" srcId="{76E0B987-351D-4DA3-B8BE-60FA3350495F}" destId="{44F5FBCD-06E2-4ACB-A90A-8E1EB3BB7E7A}" srcOrd="0" destOrd="0" presId="urn:microsoft.com/office/officeart/2005/8/layout/StepDownProcess"/>
    <dgm:cxn modelId="{B936FD79-0D34-43F1-9510-0B4E9D7A1343}" type="presParOf" srcId="{76E0B987-351D-4DA3-B8BE-60FA3350495F}" destId="{616E25A3-3421-4A82-B69E-E864953FE20C}" srcOrd="1" destOrd="0" presId="urn:microsoft.com/office/officeart/2005/8/layout/StepDownProcess"/>
    <dgm:cxn modelId="{D2D4694D-49AC-4D6B-A03E-5154144A0686}" type="presParOf" srcId="{76E0B987-351D-4DA3-B8BE-60FA3350495F}" destId="{FD6BA5D7-DC6B-417E-94F3-CB75275692E4}" srcOrd="2" destOrd="0" presId="urn:microsoft.com/office/officeart/2005/8/layout/StepDownProcess"/>
    <dgm:cxn modelId="{3FD46485-BE07-437A-9A9D-C75C77673802}" type="presParOf" srcId="{E1C4F4B2-4326-49E3-A4EB-B42653F8F4B8}" destId="{C8FC26C9-AF21-487F-8D05-9F23B3EF5A68}" srcOrd="11" destOrd="0" presId="urn:microsoft.com/office/officeart/2005/8/layout/StepDownProcess"/>
    <dgm:cxn modelId="{35946890-BC50-4957-AE6F-92AA40D7BE7C}" type="presParOf" srcId="{E1C4F4B2-4326-49E3-A4EB-B42653F8F4B8}" destId="{357CFF51-CD0A-42A6-9A54-751F301F6BC7}" srcOrd="12" destOrd="0" presId="urn:microsoft.com/office/officeart/2005/8/layout/StepDownProcess"/>
    <dgm:cxn modelId="{B0B4BFCC-4380-4FA2-9D70-E87D95AA7E2F}" type="presParOf" srcId="{357CFF51-CD0A-42A6-9A54-751F301F6BC7}" destId="{2AEFA299-F256-4F22-B76A-6E110F2AD014}" srcOrd="0" destOrd="0" presId="urn:microsoft.com/office/officeart/2005/8/layout/StepDownProcess"/>
    <dgm:cxn modelId="{E3939EC5-2114-4A09-9071-2A3F80FC0691}" type="presParOf" srcId="{357CFF51-CD0A-42A6-9A54-751F301F6BC7}" destId="{BC67B8B9-4EB4-42FE-9BA8-E2336B4C2119}" srcOrd="1" destOrd="0" presId="urn:microsoft.com/office/officeart/2005/8/layout/StepDownProcess"/>
    <dgm:cxn modelId="{D99495EC-7113-445A-A026-1D963B08FF51}" type="presParOf" srcId="{357CFF51-CD0A-42A6-9A54-751F301F6BC7}" destId="{164A9EAC-CC8E-4248-9FEB-602C02C7D9BB}" srcOrd="2" destOrd="0" presId="urn:microsoft.com/office/officeart/2005/8/layout/StepDownProcess"/>
    <dgm:cxn modelId="{F23298BA-9D05-49A3-A3A7-EF07E7F67108}" type="presParOf" srcId="{E1C4F4B2-4326-49E3-A4EB-B42653F8F4B8}" destId="{7F90B674-5912-4809-8626-45A3B3E63A4C}" srcOrd="13" destOrd="0" presId="urn:microsoft.com/office/officeart/2005/8/layout/StepDownProcess"/>
    <dgm:cxn modelId="{EEA35E80-6E51-4D3D-A201-B7669CBF142E}" type="presParOf" srcId="{E1C4F4B2-4326-49E3-A4EB-B42653F8F4B8}" destId="{C2F08FEB-2AA1-487C-B23C-CD4DE4DF5BDA}" srcOrd="14" destOrd="0" presId="urn:microsoft.com/office/officeart/2005/8/layout/StepDownProcess"/>
    <dgm:cxn modelId="{63885A69-7480-4B6D-9C96-1F676642EC18}" type="presParOf" srcId="{C2F08FEB-2AA1-487C-B23C-CD4DE4DF5BDA}" destId="{A4FC6586-E904-468F-8512-E991D570D99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8BAE-E8E1-4A90-A009-9823D9079A7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8F997-DB44-4372-A786-0573D4674372}">
      <dgm:prSet phldrT="[Text]"/>
      <dgm:spPr/>
      <dgm:t>
        <a:bodyPr/>
        <a:lstStyle/>
        <a:p>
          <a:r>
            <a:rPr lang="en-US" dirty="0" smtClean="0"/>
            <a:t>Main file </a:t>
          </a:r>
          <a:endParaRPr lang="en-US" dirty="0"/>
        </a:p>
      </dgm:t>
    </dgm:pt>
    <dgm:pt modelId="{28169C1E-9CB6-4AA0-A073-60B8CD0CE0F3}" type="parTrans" cxnId="{A8910D24-066E-49DA-A760-BE32D1950F1C}">
      <dgm:prSet/>
      <dgm:spPr/>
      <dgm:t>
        <a:bodyPr/>
        <a:lstStyle/>
        <a:p>
          <a:endParaRPr lang="en-US"/>
        </a:p>
      </dgm:t>
    </dgm:pt>
    <dgm:pt modelId="{5697B298-C251-4305-A134-E721A6FD0C2F}" type="sibTrans" cxnId="{A8910D24-066E-49DA-A760-BE32D1950F1C}">
      <dgm:prSet/>
      <dgm:spPr/>
      <dgm:t>
        <a:bodyPr/>
        <a:lstStyle/>
        <a:p>
          <a:endParaRPr lang="en-US"/>
        </a:p>
      </dgm:t>
    </dgm:pt>
    <dgm:pt modelId="{0AE4CE5A-E451-402F-9223-0573BC17C953}">
      <dgm:prSet phldrT="[Text]"/>
      <dgm:spPr/>
      <dgm:t>
        <a:bodyPr/>
        <a:lstStyle/>
        <a:p>
          <a:r>
            <a:rPr lang="en-US" dirty="0" smtClean="0"/>
            <a:t>User enter data</a:t>
          </a:r>
          <a:endParaRPr lang="en-US" dirty="0"/>
        </a:p>
      </dgm:t>
    </dgm:pt>
    <dgm:pt modelId="{F0F75387-2EBD-4836-8EC6-0A0CDD43177C}" type="parTrans" cxnId="{40E3C8D1-35EC-4511-A3E0-384D17F8869A}">
      <dgm:prSet/>
      <dgm:spPr/>
      <dgm:t>
        <a:bodyPr/>
        <a:lstStyle/>
        <a:p>
          <a:endParaRPr lang="en-US"/>
        </a:p>
      </dgm:t>
    </dgm:pt>
    <dgm:pt modelId="{457FACEB-E3A6-4218-8C97-BDD62CBB7528}" type="sibTrans" cxnId="{40E3C8D1-35EC-4511-A3E0-384D17F8869A}">
      <dgm:prSet/>
      <dgm:spPr/>
      <dgm:t>
        <a:bodyPr/>
        <a:lstStyle/>
        <a:p>
          <a:endParaRPr lang="en-US"/>
        </a:p>
      </dgm:t>
    </dgm:pt>
    <dgm:pt modelId="{CBB44DFF-A89F-4373-A38A-773CD565F12F}">
      <dgm:prSet phldrT="[Text]"/>
      <dgm:spPr/>
      <dgm:t>
        <a:bodyPr/>
        <a:lstStyle/>
        <a:p>
          <a:r>
            <a:rPr lang="en-US" dirty="0" smtClean="0"/>
            <a:t>Temporary file </a:t>
          </a:r>
          <a:endParaRPr lang="en-US" dirty="0"/>
        </a:p>
      </dgm:t>
    </dgm:pt>
    <dgm:pt modelId="{7C64088F-A052-4726-BBA9-6DAA5E59EAA8}" type="parTrans" cxnId="{69589CB2-939E-4811-8BE3-65F77D667D34}">
      <dgm:prSet/>
      <dgm:spPr/>
      <dgm:t>
        <a:bodyPr/>
        <a:lstStyle/>
        <a:p>
          <a:endParaRPr lang="en-US"/>
        </a:p>
      </dgm:t>
    </dgm:pt>
    <dgm:pt modelId="{25591AA0-29FD-44E9-8018-886D05E160B2}" type="sibTrans" cxnId="{69589CB2-939E-4811-8BE3-65F77D667D34}">
      <dgm:prSet/>
      <dgm:spPr/>
      <dgm:t>
        <a:bodyPr/>
        <a:lstStyle/>
        <a:p>
          <a:endParaRPr lang="en-US"/>
        </a:p>
      </dgm:t>
    </dgm:pt>
    <dgm:pt modelId="{A5C95CD3-B4EE-4D9D-A6FC-9DA48A022B61}">
      <dgm:prSet phldrT="[Text]"/>
      <dgm:spPr/>
      <dgm:t>
        <a:bodyPr/>
        <a:lstStyle/>
        <a:p>
          <a:r>
            <a:rPr lang="en-US" dirty="0" smtClean="0"/>
            <a:t>All except entered data from is copied to </a:t>
          </a:r>
          <a:r>
            <a:rPr lang="en-US" dirty="0" err="1" smtClean="0"/>
            <a:t>tempoaray</a:t>
          </a:r>
          <a:r>
            <a:rPr lang="en-US" dirty="0" smtClean="0"/>
            <a:t> file </a:t>
          </a:r>
          <a:endParaRPr lang="en-US" dirty="0"/>
        </a:p>
      </dgm:t>
    </dgm:pt>
    <dgm:pt modelId="{3A70BC37-6BB4-4970-B87F-1307FEFB8108}" type="parTrans" cxnId="{83BF5CEF-4B16-4118-85E1-1C821753E2B9}">
      <dgm:prSet/>
      <dgm:spPr/>
      <dgm:t>
        <a:bodyPr/>
        <a:lstStyle/>
        <a:p>
          <a:endParaRPr lang="en-US"/>
        </a:p>
      </dgm:t>
    </dgm:pt>
    <dgm:pt modelId="{599141C0-A2BC-406D-A26A-6EF55378F4FF}" type="sibTrans" cxnId="{83BF5CEF-4B16-4118-85E1-1C821753E2B9}">
      <dgm:prSet/>
      <dgm:spPr/>
      <dgm:t>
        <a:bodyPr/>
        <a:lstStyle/>
        <a:p>
          <a:endParaRPr lang="en-US"/>
        </a:p>
      </dgm:t>
    </dgm:pt>
    <dgm:pt modelId="{706B6292-023F-4F6B-886D-D4D96666EF37}">
      <dgm:prSet phldrT="[Text]"/>
      <dgm:spPr/>
      <dgm:t>
        <a:bodyPr/>
        <a:lstStyle/>
        <a:p>
          <a:r>
            <a:rPr lang="en-US" dirty="0" smtClean="0"/>
            <a:t>Main file </a:t>
          </a:r>
          <a:endParaRPr lang="en-US" dirty="0"/>
        </a:p>
      </dgm:t>
    </dgm:pt>
    <dgm:pt modelId="{9AD1E3AD-875A-46D0-A4E8-457027735DE5}" type="parTrans" cxnId="{144BA58E-475E-4B85-AEB0-0E2B205AEC6E}">
      <dgm:prSet/>
      <dgm:spPr/>
      <dgm:t>
        <a:bodyPr/>
        <a:lstStyle/>
        <a:p>
          <a:endParaRPr lang="en-US"/>
        </a:p>
      </dgm:t>
    </dgm:pt>
    <dgm:pt modelId="{3B597CC1-2000-4411-B35D-618FA153316A}" type="sibTrans" cxnId="{144BA58E-475E-4B85-AEB0-0E2B205AEC6E}">
      <dgm:prSet/>
      <dgm:spPr/>
      <dgm:t>
        <a:bodyPr/>
        <a:lstStyle/>
        <a:p>
          <a:endParaRPr lang="en-US"/>
        </a:p>
      </dgm:t>
    </dgm:pt>
    <dgm:pt modelId="{1EB0E55F-BEC3-40DD-9452-2807B222ABA1}">
      <dgm:prSet phldrT="[Text]"/>
      <dgm:spPr/>
      <dgm:t>
        <a:bodyPr/>
        <a:lstStyle/>
        <a:p>
          <a:r>
            <a:rPr lang="en-US" dirty="0" smtClean="0"/>
            <a:t>Temp file </a:t>
          </a:r>
          <a:r>
            <a:rPr lang="en-US" dirty="0" err="1" smtClean="0"/>
            <a:t>conatin</a:t>
          </a:r>
          <a:r>
            <a:rPr lang="en-US" dirty="0" smtClean="0"/>
            <a:t> is copied to new main file </a:t>
          </a:r>
          <a:endParaRPr lang="en-US" dirty="0"/>
        </a:p>
      </dgm:t>
    </dgm:pt>
    <dgm:pt modelId="{D5DA76D8-4888-4C13-A33C-79862D0725A8}" type="parTrans" cxnId="{BB6B17EF-6EDE-41EB-90E2-98E9B55C96C0}">
      <dgm:prSet/>
      <dgm:spPr/>
      <dgm:t>
        <a:bodyPr/>
        <a:lstStyle/>
        <a:p>
          <a:endParaRPr lang="en-US"/>
        </a:p>
      </dgm:t>
    </dgm:pt>
    <dgm:pt modelId="{C5E1E5E0-200A-4C8E-A0FF-D385402A508D}" type="sibTrans" cxnId="{BB6B17EF-6EDE-41EB-90E2-98E9B55C96C0}">
      <dgm:prSet/>
      <dgm:spPr/>
      <dgm:t>
        <a:bodyPr/>
        <a:lstStyle/>
        <a:p>
          <a:endParaRPr lang="en-US"/>
        </a:p>
      </dgm:t>
    </dgm:pt>
    <dgm:pt modelId="{FE529086-AD58-4602-B2BA-35D56DEA59AF}">
      <dgm:prSet phldrT="[Text]"/>
      <dgm:spPr/>
      <dgm:t>
        <a:bodyPr/>
        <a:lstStyle/>
        <a:p>
          <a:r>
            <a:rPr lang="en-US" dirty="0" smtClean="0"/>
            <a:t>Main file is deleted </a:t>
          </a:r>
          <a:endParaRPr lang="en-US" dirty="0"/>
        </a:p>
      </dgm:t>
    </dgm:pt>
    <dgm:pt modelId="{A94FBCA6-814A-4F8D-90E7-E654767CC3A9}" type="parTrans" cxnId="{6419E255-9420-4345-BA3A-4B08CA696C04}">
      <dgm:prSet/>
      <dgm:spPr/>
      <dgm:t>
        <a:bodyPr/>
        <a:lstStyle/>
        <a:p>
          <a:endParaRPr lang="en-US"/>
        </a:p>
      </dgm:t>
    </dgm:pt>
    <dgm:pt modelId="{9247BEE4-B89A-40B6-BC70-00B9FCDF74E7}" type="sibTrans" cxnId="{6419E255-9420-4345-BA3A-4B08CA696C04}">
      <dgm:prSet/>
      <dgm:spPr/>
      <dgm:t>
        <a:bodyPr/>
        <a:lstStyle/>
        <a:p>
          <a:endParaRPr lang="en-US"/>
        </a:p>
      </dgm:t>
    </dgm:pt>
    <dgm:pt modelId="{47BE4EDC-6A8E-4A88-B646-AD1B7ECCA80B}">
      <dgm:prSet phldrT="[Text]"/>
      <dgm:spPr/>
      <dgm:t>
        <a:bodyPr/>
        <a:lstStyle/>
        <a:p>
          <a:r>
            <a:rPr lang="en-US" dirty="0" smtClean="0"/>
            <a:t>Temp file is </a:t>
          </a:r>
          <a:r>
            <a:rPr lang="en-US" dirty="0" err="1" smtClean="0"/>
            <a:t>deletd</a:t>
          </a:r>
          <a:r>
            <a:rPr lang="en-US" dirty="0" smtClean="0"/>
            <a:t> </a:t>
          </a:r>
          <a:endParaRPr lang="en-US" dirty="0"/>
        </a:p>
      </dgm:t>
    </dgm:pt>
    <dgm:pt modelId="{94780C50-0690-4A5D-ABCD-A3BE92ABD563}" type="parTrans" cxnId="{79C3CF2C-EAD7-4D91-8B0F-F7DA9CB6373B}">
      <dgm:prSet/>
      <dgm:spPr/>
      <dgm:t>
        <a:bodyPr/>
        <a:lstStyle/>
        <a:p>
          <a:endParaRPr lang="en-US"/>
        </a:p>
      </dgm:t>
    </dgm:pt>
    <dgm:pt modelId="{7AC17D5D-A9E7-44AF-9A15-CC62515E406F}" type="sibTrans" cxnId="{79C3CF2C-EAD7-4D91-8B0F-F7DA9CB6373B}">
      <dgm:prSet/>
      <dgm:spPr/>
      <dgm:t>
        <a:bodyPr/>
        <a:lstStyle/>
        <a:p>
          <a:endParaRPr lang="en-US"/>
        </a:p>
      </dgm:t>
    </dgm:pt>
    <dgm:pt modelId="{CC87907D-61A5-427E-B026-F39103D5DDD3}" type="pres">
      <dgm:prSet presAssocID="{E1158BAE-E8E1-4A90-A009-9823D9079A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AC302-7122-4631-B912-7D617387F6F5}" type="pres">
      <dgm:prSet presAssocID="{E1158BAE-E8E1-4A90-A009-9823D9079A7B}" presName="tSp" presStyleCnt="0"/>
      <dgm:spPr/>
    </dgm:pt>
    <dgm:pt modelId="{CA0A5886-5ACE-4A23-BBA1-F2DE23ABD2F6}" type="pres">
      <dgm:prSet presAssocID="{E1158BAE-E8E1-4A90-A009-9823D9079A7B}" presName="bSp" presStyleCnt="0"/>
      <dgm:spPr/>
    </dgm:pt>
    <dgm:pt modelId="{A53F65B7-3DC2-4B06-AED7-D573B73724F5}" type="pres">
      <dgm:prSet presAssocID="{E1158BAE-E8E1-4A90-A009-9823D9079A7B}" presName="process" presStyleCnt="0"/>
      <dgm:spPr/>
    </dgm:pt>
    <dgm:pt modelId="{E590AA3C-D7F4-418A-893F-869374C4BB1A}" type="pres">
      <dgm:prSet presAssocID="{4958F997-DB44-4372-A786-0573D4674372}" presName="composite1" presStyleCnt="0"/>
      <dgm:spPr/>
    </dgm:pt>
    <dgm:pt modelId="{5183097D-883A-4A7D-9127-37D0CA546EEC}" type="pres">
      <dgm:prSet presAssocID="{4958F997-DB44-4372-A786-0573D4674372}" presName="dummyNode1" presStyleLbl="node1" presStyleIdx="0" presStyleCnt="3"/>
      <dgm:spPr/>
    </dgm:pt>
    <dgm:pt modelId="{6EB346EB-30D2-4DFA-BF24-DBABCE75AEEC}" type="pres">
      <dgm:prSet presAssocID="{4958F997-DB44-4372-A786-0573D467437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186BD-2A24-47CE-AA40-F35139B03B37}" type="pres">
      <dgm:prSet presAssocID="{4958F997-DB44-4372-A786-0573D467437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8F402-2DB4-41C0-A20D-9DE8C2A22D6D}" type="pres">
      <dgm:prSet presAssocID="{4958F997-DB44-4372-A786-0573D467437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4BB4B-824D-4565-9A88-E6B714784DB6}" type="pres">
      <dgm:prSet presAssocID="{4958F997-DB44-4372-A786-0573D4674372}" presName="connSite1" presStyleCnt="0"/>
      <dgm:spPr/>
    </dgm:pt>
    <dgm:pt modelId="{9BFB9604-8BBD-48A3-9480-CA8ED7C36BB6}" type="pres">
      <dgm:prSet presAssocID="{5697B298-C251-4305-A134-E721A6FD0C2F}" presName="Name9" presStyleLbl="sibTrans2D1" presStyleIdx="0" presStyleCnt="2"/>
      <dgm:spPr/>
      <dgm:t>
        <a:bodyPr/>
        <a:lstStyle/>
        <a:p>
          <a:endParaRPr lang="en-US"/>
        </a:p>
      </dgm:t>
    </dgm:pt>
    <dgm:pt modelId="{FEFF9120-0086-463D-9DCD-986A34B4DE4F}" type="pres">
      <dgm:prSet presAssocID="{CBB44DFF-A89F-4373-A38A-773CD565F12F}" presName="composite2" presStyleCnt="0"/>
      <dgm:spPr/>
    </dgm:pt>
    <dgm:pt modelId="{6964ECBB-6EFA-4BE8-92B9-90FD36D98839}" type="pres">
      <dgm:prSet presAssocID="{CBB44DFF-A89F-4373-A38A-773CD565F12F}" presName="dummyNode2" presStyleLbl="node1" presStyleIdx="0" presStyleCnt="3"/>
      <dgm:spPr/>
    </dgm:pt>
    <dgm:pt modelId="{24CC12D9-5AA9-41D2-BFC7-033203C93E37}" type="pres">
      <dgm:prSet presAssocID="{CBB44DFF-A89F-4373-A38A-773CD565F12F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C8DD4-3608-4917-BE9D-2D31C83DC1DA}" type="pres">
      <dgm:prSet presAssocID="{CBB44DFF-A89F-4373-A38A-773CD565F12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98BA8-BA74-420A-8518-520B416FA551}" type="pres">
      <dgm:prSet presAssocID="{CBB44DFF-A89F-4373-A38A-773CD565F12F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643F9-16E8-44A6-9F1C-8A90EDE97E59}" type="pres">
      <dgm:prSet presAssocID="{CBB44DFF-A89F-4373-A38A-773CD565F12F}" presName="connSite2" presStyleCnt="0"/>
      <dgm:spPr/>
    </dgm:pt>
    <dgm:pt modelId="{67677165-4E0D-4703-B937-A583C8B0BEA4}" type="pres">
      <dgm:prSet presAssocID="{25591AA0-29FD-44E9-8018-886D05E160B2}" presName="Name18" presStyleLbl="sibTrans2D1" presStyleIdx="1" presStyleCnt="2"/>
      <dgm:spPr/>
      <dgm:t>
        <a:bodyPr/>
        <a:lstStyle/>
        <a:p>
          <a:endParaRPr lang="en-US"/>
        </a:p>
      </dgm:t>
    </dgm:pt>
    <dgm:pt modelId="{7564FFAC-D4DB-4866-90D4-ACDB524FDC43}" type="pres">
      <dgm:prSet presAssocID="{706B6292-023F-4F6B-886D-D4D96666EF37}" presName="composite1" presStyleCnt="0"/>
      <dgm:spPr/>
    </dgm:pt>
    <dgm:pt modelId="{A81F449D-E2C2-4856-82E9-F89D1E7FCB40}" type="pres">
      <dgm:prSet presAssocID="{706B6292-023F-4F6B-886D-D4D96666EF37}" presName="dummyNode1" presStyleLbl="node1" presStyleIdx="1" presStyleCnt="3"/>
      <dgm:spPr/>
    </dgm:pt>
    <dgm:pt modelId="{24E807DA-0612-4B96-9582-9A327FCFFF5B}" type="pres">
      <dgm:prSet presAssocID="{706B6292-023F-4F6B-886D-D4D96666EF3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19E0D-1229-4C75-972D-F2CE401D062C}" type="pres">
      <dgm:prSet presAssocID="{706B6292-023F-4F6B-886D-D4D96666EF3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23F90-1627-4F26-9690-DDCD00A7DEFB}" type="pres">
      <dgm:prSet presAssocID="{706B6292-023F-4F6B-886D-D4D96666EF3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A6F0-92A0-4700-8066-E5FC51C42289}" type="pres">
      <dgm:prSet presAssocID="{706B6292-023F-4F6B-886D-D4D96666EF37}" presName="connSite1" presStyleCnt="0"/>
      <dgm:spPr/>
    </dgm:pt>
  </dgm:ptLst>
  <dgm:cxnLst>
    <dgm:cxn modelId="{BBDD3D85-E7F2-478D-84B7-21AB9AB9D60E}" type="presOf" srcId="{5697B298-C251-4305-A134-E721A6FD0C2F}" destId="{9BFB9604-8BBD-48A3-9480-CA8ED7C36BB6}" srcOrd="0" destOrd="0" presId="urn:microsoft.com/office/officeart/2005/8/layout/hProcess4"/>
    <dgm:cxn modelId="{381C9F93-A5A3-4211-9305-316A146E374A}" type="presOf" srcId="{0AE4CE5A-E451-402F-9223-0573BC17C953}" destId="{6EB346EB-30D2-4DFA-BF24-DBABCE75AEEC}" srcOrd="0" destOrd="0" presId="urn:microsoft.com/office/officeart/2005/8/layout/hProcess4"/>
    <dgm:cxn modelId="{43218026-FBD8-4B87-9DD9-F5C6D3072B46}" type="presOf" srcId="{706B6292-023F-4F6B-886D-D4D96666EF37}" destId="{0B723F90-1627-4F26-9690-DDCD00A7DEFB}" srcOrd="0" destOrd="0" presId="urn:microsoft.com/office/officeart/2005/8/layout/hProcess4"/>
    <dgm:cxn modelId="{69589CB2-939E-4811-8BE3-65F77D667D34}" srcId="{E1158BAE-E8E1-4A90-A009-9823D9079A7B}" destId="{CBB44DFF-A89F-4373-A38A-773CD565F12F}" srcOrd="1" destOrd="0" parTransId="{7C64088F-A052-4726-BBA9-6DAA5E59EAA8}" sibTransId="{25591AA0-29FD-44E9-8018-886D05E160B2}"/>
    <dgm:cxn modelId="{1F3D6807-7F20-49FE-8BBE-1FE019789392}" type="presOf" srcId="{47BE4EDC-6A8E-4A88-B646-AD1B7ECCA80B}" destId="{15219E0D-1229-4C75-972D-F2CE401D062C}" srcOrd="1" destOrd="1" presId="urn:microsoft.com/office/officeart/2005/8/layout/hProcess4"/>
    <dgm:cxn modelId="{BB6B17EF-6EDE-41EB-90E2-98E9B55C96C0}" srcId="{706B6292-023F-4F6B-886D-D4D96666EF37}" destId="{1EB0E55F-BEC3-40DD-9452-2807B222ABA1}" srcOrd="0" destOrd="0" parTransId="{D5DA76D8-4888-4C13-A33C-79862D0725A8}" sibTransId="{C5E1E5E0-200A-4C8E-A0FF-D385402A508D}"/>
    <dgm:cxn modelId="{2852C51D-21AC-4E9A-968E-B879B44170A6}" type="presOf" srcId="{1EB0E55F-BEC3-40DD-9452-2807B222ABA1}" destId="{24E807DA-0612-4B96-9582-9A327FCFFF5B}" srcOrd="0" destOrd="0" presId="urn:microsoft.com/office/officeart/2005/8/layout/hProcess4"/>
    <dgm:cxn modelId="{6E0B0F02-3EE7-4CFF-8BAA-A12D9E530F81}" type="presOf" srcId="{0AE4CE5A-E451-402F-9223-0573BC17C953}" destId="{974186BD-2A24-47CE-AA40-F35139B03B37}" srcOrd="1" destOrd="0" presId="urn:microsoft.com/office/officeart/2005/8/layout/hProcess4"/>
    <dgm:cxn modelId="{A8910D24-066E-49DA-A760-BE32D1950F1C}" srcId="{E1158BAE-E8E1-4A90-A009-9823D9079A7B}" destId="{4958F997-DB44-4372-A786-0573D4674372}" srcOrd="0" destOrd="0" parTransId="{28169C1E-9CB6-4AA0-A073-60B8CD0CE0F3}" sibTransId="{5697B298-C251-4305-A134-E721A6FD0C2F}"/>
    <dgm:cxn modelId="{09080AB2-EB83-45F1-B492-45772223D3D3}" type="presOf" srcId="{E1158BAE-E8E1-4A90-A009-9823D9079A7B}" destId="{CC87907D-61A5-427E-B026-F39103D5DDD3}" srcOrd="0" destOrd="0" presId="urn:microsoft.com/office/officeart/2005/8/layout/hProcess4"/>
    <dgm:cxn modelId="{18EF8F1B-AC86-47CB-8D27-0A361FCA1B8B}" type="presOf" srcId="{25591AA0-29FD-44E9-8018-886D05E160B2}" destId="{67677165-4E0D-4703-B937-A583C8B0BEA4}" srcOrd="0" destOrd="0" presId="urn:microsoft.com/office/officeart/2005/8/layout/hProcess4"/>
    <dgm:cxn modelId="{8087DE51-1DD3-4EFE-A468-4D909610B401}" type="presOf" srcId="{FE529086-AD58-4602-B2BA-35D56DEA59AF}" destId="{24CC12D9-5AA9-41D2-BFC7-033203C93E37}" srcOrd="0" destOrd="1" presId="urn:microsoft.com/office/officeart/2005/8/layout/hProcess4"/>
    <dgm:cxn modelId="{144BA58E-475E-4B85-AEB0-0E2B205AEC6E}" srcId="{E1158BAE-E8E1-4A90-A009-9823D9079A7B}" destId="{706B6292-023F-4F6B-886D-D4D96666EF37}" srcOrd="2" destOrd="0" parTransId="{9AD1E3AD-875A-46D0-A4E8-457027735DE5}" sibTransId="{3B597CC1-2000-4411-B35D-618FA153316A}"/>
    <dgm:cxn modelId="{6D80347B-8514-4264-91AB-27C22AA48A08}" type="presOf" srcId="{47BE4EDC-6A8E-4A88-B646-AD1B7ECCA80B}" destId="{24E807DA-0612-4B96-9582-9A327FCFFF5B}" srcOrd="0" destOrd="1" presId="urn:microsoft.com/office/officeart/2005/8/layout/hProcess4"/>
    <dgm:cxn modelId="{429E90DB-43D0-43B8-8F77-867B0FA07182}" type="presOf" srcId="{1EB0E55F-BEC3-40DD-9452-2807B222ABA1}" destId="{15219E0D-1229-4C75-972D-F2CE401D062C}" srcOrd="1" destOrd="0" presId="urn:microsoft.com/office/officeart/2005/8/layout/hProcess4"/>
    <dgm:cxn modelId="{40E3C8D1-35EC-4511-A3E0-384D17F8869A}" srcId="{4958F997-DB44-4372-A786-0573D4674372}" destId="{0AE4CE5A-E451-402F-9223-0573BC17C953}" srcOrd="0" destOrd="0" parTransId="{F0F75387-2EBD-4836-8EC6-0A0CDD43177C}" sibTransId="{457FACEB-E3A6-4218-8C97-BDD62CBB7528}"/>
    <dgm:cxn modelId="{83BF5CEF-4B16-4118-85E1-1C821753E2B9}" srcId="{CBB44DFF-A89F-4373-A38A-773CD565F12F}" destId="{A5C95CD3-B4EE-4D9D-A6FC-9DA48A022B61}" srcOrd="0" destOrd="0" parTransId="{3A70BC37-6BB4-4970-B87F-1307FEFB8108}" sibTransId="{599141C0-A2BC-406D-A26A-6EF55378F4FF}"/>
    <dgm:cxn modelId="{ACD6C0AE-DEF1-48EF-A724-64B9E628C3C7}" type="presOf" srcId="{CBB44DFF-A89F-4373-A38A-773CD565F12F}" destId="{29798BA8-BA74-420A-8518-520B416FA551}" srcOrd="0" destOrd="0" presId="urn:microsoft.com/office/officeart/2005/8/layout/hProcess4"/>
    <dgm:cxn modelId="{575FFD1B-018A-4BAB-B9D7-5F80D1391BD0}" type="presOf" srcId="{A5C95CD3-B4EE-4D9D-A6FC-9DA48A022B61}" destId="{AE0C8DD4-3608-4917-BE9D-2D31C83DC1DA}" srcOrd="1" destOrd="0" presId="urn:microsoft.com/office/officeart/2005/8/layout/hProcess4"/>
    <dgm:cxn modelId="{B46CBF1C-B43B-46C3-BCA8-8CA7DB8CA949}" type="presOf" srcId="{4958F997-DB44-4372-A786-0573D4674372}" destId="{1188F402-2DB4-41C0-A20D-9DE8C2A22D6D}" srcOrd="0" destOrd="0" presId="urn:microsoft.com/office/officeart/2005/8/layout/hProcess4"/>
    <dgm:cxn modelId="{07F5B103-5D0F-42D5-8BF1-F2C99CC5BE0A}" type="presOf" srcId="{FE529086-AD58-4602-B2BA-35D56DEA59AF}" destId="{AE0C8DD4-3608-4917-BE9D-2D31C83DC1DA}" srcOrd="1" destOrd="1" presId="urn:microsoft.com/office/officeart/2005/8/layout/hProcess4"/>
    <dgm:cxn modelId="{9467ACF8-DBC4-44BB-8935-7F426EC7E873}" type="presOf" srcId="{A5C95CD3-B4EE-4D9D-A6FC-9DA48A022B61}" destId="{24CC12D9-5AA9-41D2-BFC7-033203C93E37}" srcOrd="0" destOrd="0" presId="urn:microsoft.com/office/officeart/2005/8/layout/hProcess4"/>
    <dgm:cxn modelId="{6419E255-9420-4345-BA3A-4B08CA696C04}" srcId="{CBB44DFF-A89F-4373-A38A-773CD565F12F}" destId="{FE529086-AD58-4602-B2BA-35D56DEA59AF}" srcOrd="1" destOrd="0" parTransId="{A94FBCA6-814A-4F8D-90E7-E654767CC3A9}" sibTransId="{9247BEE4-B89A-40B6-BC70-00B9FCDF74E7}"/>
    <dgm:cxn modelId="{79C3CF2C-EAD7-4D91-8B0F-F7DA9CB6373B}" srcId="{706B6292-023F-4F6B-886D-D4D96666EF37}" destId="{47BE4EDC-6A8E-4A88-B646-AD1B7ECCA80B}" srcOrd="1" destOrd="0" parTransId="{94780C50-0690-4A5D-ABCD-A3BE92ABD563}" sibTransId="{7AC17D5D-A9E7-44AF-9A15-CC62515E406F}"/>
    <dgm:cxn modelId="{6C32DADF-8E1E-4BED-A98A-83088D89109C}" type="presParOf" srcId="{CC87907D-61A5-427E-B026-F39103D5DDD3}" destId="{327AC302-7122-4631-B912-7D617387F6F5}" srcOrd="0" destOrd="0" presId="urn:microsoft.com/office/officeart/2005/8/layout/hProcess4"/>
    <dgm:cxn modelId="{6E074F59-A458-4E76-83F1-F588B78BB0F4}" type="presParOf" srcId="{CC87907D-61A5-427E-B026-F39103D5DDD3}" destId="{CA0A5886-5ACE-4A23-BBA1-F2DE23ABD2F6}" srcOrd="1" destOrd="0" presId="urn:microsoft.com/office/officeart/2005/8/layout/hProcess4"/>
    <dgm:cxn modelId="{57B855DE-5CA9-4522-A4C3-203543CE97A4}" type="presParOf" srcId="{CC87907D-61A5-427E-B026-F39103D5DDD3}" destId="{A53F65B7-3DC2-4B06-AED7-D573B73724F5}" srcOrd="2" destOrd="0" presId="urn:microsoft.com/office/officeart/2005/8/layout/hProcess4"/>
    <dgm:cxn modelId="{785BD1B1-9F4F-453B-8D82-5677FAC23DAC}" type="presParOf" srcId="{A53F65B7-3DC2-4B06-AED7-D573B73724F5}" destId="{E590AA3C-D7F4-418A-893F-869374C4BB1A}" srcOrd="0" destOrd="0" presId="urn:microsoft.com/office/officeart/2005/8/layout/hProcess4"/>
    <dgm:cxn modelId="{6DB022F5-8659-4E28-84A5-A70EC8D926D4}" type="presParOf" srcId="{E590AA3C-D7F4-418A-893F-869374C4BB1A}" destId="{5183097D-883A-4A7D-9127-37D0CA546EEC}" srcOrd="0" destOrd="0" presId="urn:microsoft.com/office/officeart/2005/8/layout/hProcess4"/>
    <dgm:cxn modelId="{7A55D57F-F4FB-443F-AA04-21BBA7B11BF3}" type="presParOf" srcId="{E590AA3C-D7F4-418A-893F-869374C4BB1A}" destId="{6EB346EB-30D2-4DFA-BF24-DBABCE75AEEC}" srcOrd="1" destOrd="0" presId="urn:microsoft.com/office/officeart/2005/8/layout/hProcess4"/>
    <dgm:cxn modelId="{04F9B985-5AF1-4D5F-9833-807B0B25EAB1}" type="presParOf" srcId="{E590AA3C-D7F4-418A-893F-869374C4BB1A}" destId="{974186BD-2A24-47CE-AA40-F35139B03B37}" srcOrd="2" destOrd="0" presId="urn:microsoft.com/office/officeart/2005/8/layout/hProcess4"/>
    <dgm:cxn modelId="{1BF2C5AA-2234-4C80-B779-A5F91D8DD471}" type="presParOf" srcId="{E590AA3C-D7F4-418A-893F-869374C4BB1A}" destId="{1188F402-2DB4-41C0-A20D-9DE8C2A22D6D}" srcOrd="3" destOrd="0" presId="urn:microsoft.com/office/officeart/2005/8/layout/hProcess4"/>
    <dgm:cxn modelId="{DB49326D-1D80-4B30-B6ED-25FAEA42D06C}" type="presParOf" srcId="{E590AA3C-D7F4-418A-893F-869374C4BB1A}" destId="{F2A4BB4B-824D-4565-9A88-E6B714784DB6}" srcOrd="4" destOrd="0" presId="urn:microsoft.com/office/officeart/2005/8/layout/hProcess4"/>
    <dgm:cxn modelId="{C7AA4F5B-C669-4710-AF40-0B949A61487A}" type="presParOf" srcId="{A53F65B7-3DC2-4B06-AED7-D573B73724F5}" destId="{9BFB9604-8BBD-48A3-9480-CA8ED7C36BB6}" srcOrd="1" destOrd="0" presId="urn:microsoft.com/office/officeart/2005/8/layout/hProcess4"/>
    <dgm:cxn modelId="{6FB52183-E721-40F6-873B-A9646FEF43FF}" type="presParOf" srcId="{A53F65B7-3DC2-4B06-AED7-D573B73724F5}" destId="{FEFF9120-0086-463D-9DCD-986A34B4DE4F}" srcOrd="2" destOrd="0" presId="urn:microsoft.com/office/officeart/2005/8/layout/hProcess4"/>
    <dgm:cxn modelId="{89113640-B7EC-4F15-A40A-D5570D43363F}" type="presParOf" srcId="{FEFF9120-0086-463D-9DCD-986A34B4DE4F}" destId="{6964ECBB-6EFA-4BE8-92B9-90FD36D98839}" srcOrd="0" destOrd="0" presId="urn:microsoft.com/office/officeart/2005/8/layout/hProcess4"/>
    <dgm:cxn modelId="{29D6189F-D1BD-4F53-8EAE-862026DA22E9}" type="presParOf" srcId="{FEFF9120-0086-463D-9DCD-986A34B4DE4F}" destId="{24CC12D9-5AA9-41D2-BFC7-033203C93E37}" srcOrd="1" destOrd="0" presId="urn:microsoft.com/office/officeart/2005/8/layout/hProcess4"/>
    <dgm:cxn modelId="{B7D35BA3-535C-49A4-B583-4FE7FFF4B7E5}" type="presParOf" srcId="{FEFF9120-0086-463D-9DCD-986A34B4DE4F}" destId="{AE0C8DD4-3608-4917-BE9D-2D31C83DC1DA}" srcOrd="2" destOrd="0" presId="urn:microsoft.com/office/officeart/2005/8/layout/hProcess4"/>
    <dgm:cxn modelId="{9FE56FAB-B9D0-4466-B1CB-2A192761E615}" type="presParOf" srcId="{FEFF9120-0086-463D-9DCD-986A34B4DE4F}" destId="{29798BA8-BA74-420A-8518-520B416FA551}" srcOrd="3" destOrd="0" presId="urn:microsoft.com/office/officeart/2005/8/layout/hProcess4"/>
    <dgm:cxn modelId="{965A7DE7-E765-46DD-9596-D71BD8B30DA0}" type="presParOf" srcId="{FEFF9120-0086-463D-9DCD-986A34B4DE4F}" destId="{6D9643F9-16E8-44A6-9F1C-8A90EDE97E59}" srcOrd="4" destOrd="0" presId="urn:microsoft.com/office/officeart/2005/8/layout/hProcess4"/>
    <dgm:cxn modelId="{F25CB59A-10A5-4D9C-91E8-950CE1716905}" type="presParOf" srcId="{A53F65B7-3DC2-4B06-AED7-D573B73724F5}" destId="{67677165-4E0D-4703-B937-A583C8B0BEA4}" srcOrd="3" destOrd="0" presId="urn:microsoft.com/office/officeart/2005/8/layout/hProcess4"/>
    <dgm:cxn modelId="{9A07F261-EB1D-4372-A7F4-548ED56C20AD}" type="presParOf" srcId="{A53F65B7-3DC2-4B06-AED7-D573B73724F5}" destId="{7564FFAC-D4DB-4866-90D4-ACDB524FDC43}" srcOrd="4" destOrd="0" presId="urn:microsoft.com/office/officeart/2005/8/layout/hProcess4"/>
    <dgm:cxn modelId="{D06B08FC-FC9D-4837-BABC-FD0549996BA5}" type="presParOf" srcId="{7564FFAC-D4DB-4866-90D4-ACDB524FDC43}" destId="{A81F449D-E2C2-4856-82E9-F89D1E7FCB40}" srcOrd="0" destOrd="0" presId="urn:microsoft.com/office/officeart/2005/8/layout/hProcess4"/>
    <dgm:cxn modelId="{83E1DF25-89EB-4E16-9CD5-0119CA7A45CD}" type="presParOf" srcId="{7564FFAC-D4DB-4866-90D4-ACDB524FDC43}" destId="{24E807DA-0612-4B96-9582-9A327FCFFF5B}" srcOrd="1" destOrd="0" presId="urn:microsoft.com/office/officeart/2005/8/layout/hProcess4"/>
    <dgm:cxn modelId="{DF06945B-49A5-49C7-BD5B-23D096EF7EA5}" type="presParOf" srcId="{7564FFAC-D4DB-4866-90D4-ACDB524FDC43}" destId="{15219E0D-1229-4C75-972D-F2CE401D062C}" srcOrd="2" destOrd="0" presId="urn:microsoft.com/office/officeart/2005/8/layout/hProcess4"/>
    <dgm:cxn modelId="{45C22BE3-D266-4813-909C-4AC559143333}" type="presParOf" srcId="{7564FFAC-D4DB-4866-90D4-ACDB524FDC43}" destId="{0B723F90-1627-4F26-9690-DDCD00A7DEFB}" srcOrd="3" destOrd="0" presId="urn:microsoft.com/office/officeart/2005/8/layout/hProcess4"/>
    <dgm:cxn modelId="{105E6F34-A273-4007-9376-F076BC3EDE4A}" type="presParOf" srcId="{7564FFAC-D4DB-4866-90D4-ACDB524FDC43}" destId="{FB96A6F0-92A0-4700-8066-E5FC51C4228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759C70-3AB1-4125-AD46-A8AA017E089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503971C0-CB42-4B36-8B95-0A38E401D890}">
      <dgm:prSet phldrT="[Text]"/>
      <dgm:spPr/>
      <dgm:t>
        <a:bodyPr/>
        <a:lstStyle/>
        <a:p>
          <a:r>
            <a:rPr lang="en-US" dirty="0" smtClean="0"/>
            <a:t>Initial quantity </a:t>
          </a:r>
          <a:endParaRPr lang="en-US" dirty="0"/>
        </a:p>
      </dgm:t>
    </dgm:pt>
    <dgm:pt modelId="{1BC08F89-65ED-42A8-AF05-0790354AA9FB}" type="parTrans" cxnId="{DC03D093-A250-4B4A-8735-75458BB53408}">
      <dgm:prSet/>
      <dgm:spPr/>
      <dgm:t>
        <a:bodyPr/>
        <a:lstStyle/>
        <a:p>
          <a:endParaRPr lang="en-US"/>
        </a:p>
      </dgm:t>
    </dgm:pt>
    <dgm:pt modelId="{DA8B9CFC-CB36-421A-926F-68A72284FCE2}" type="sibTrans" cxnId="{DC03D093-A250-4B4A-8735-75458BB53408}">
      <dgm:prSet/>
      <dgm:spPr/>
      <dgm:t>
        <a:bodyPr/>
        <a:lstStyle/>
        <a:p>
          <a:endParaRPr lang="en-US"/>
        </a:p>
      </dgm:t>
    </dgm:pt>
    <dgm:pt modelId="{7169D053-9335-4B56-922E-7E43CA119ACC}">
      <dgm:prSet phldrT="[Text]"/>
      <dgm:spPr/>
      <dgm:t>
        <a:bodyPr/>
        <a:lstStyle/>
        <a:p>
          <a:r>
            <a:rPr lang="en-US" dirty="0" smtClean="0"/>
            <a:t>Added quantity</a:t>
          </a:r>
        </a:p>
      </dgm:t>
    </dgm:pt>
    <dgm:pt modelId="{CCB7E6BD-F667-448A-A476-4E0DD040961A}" type="parTrans" cxnId="{27110CEE-D22F-4D2A-A119-110C5F231B14}">
      <dgm:prSet/>
      <dgm:spPr/>
      <dgm:t>
        <a:bodyPr/>
        <a:lstStyle/>
        <a:p>
          <a:endParaRPr lang="en-US"/>
        </a:p>
      </dgm:t>
    </dgm:pt>
    <dgm:pt modelId="{6AF0F7DF-CA76-4B15-9A40-715461C1A3EF}" type="sibTrans" cxnId="{27110CEE-D22F-4D2A-A119-110C5F231B14}">
      <dgm:prSet/>
      <dgm:spPr/>
      <dgm:t>
        <a:bodyPr/>
        <a:lstStyle/>
        <a:p>
          <a:endParaRPr lang="en-US"/>
        </a:p>
      </dgm:t>
    </dgm:pt>
    <dgm:pt modelId="{FCB1B3A3-5D65-4349-9780-B3F9257CDF66}">
      <dgm:prSet phldrT="[Text]"/>
      <dgm:spPr/>
      <dgm:t>
        <a:bodyPr/>
        <a:lstStyle/>
        <a:p>
          <a:r>
            <a:rPr lang="en-US" dirty="0" smtClean="0"/>
            <a:t>Total quantity</a:t>
          </a:r>
          <a:endParaRPr lang="en-US" dirty="0"/>
        </a:p>
      </dgm:t>
    </dgm:pt>
    <dgm:pt modelId="{00D0CB93-EB4A-4E9D-96DC-5D2945D6F64F}" type="parTrans" cxnId="{2EF527C8-645E-4370-888D-BA78A9FAA22C}">
      <dgm:prSet/>
      <dgm:spPr/>
      <dgm:t>
        <a:bodyPr/>
        <a:lstStyle/>
        <a:p>
          <a:endParaRPr lang="en-US"/>
        </a:p>
      </dgm:t>
    </dgm:pt>
    <dgm:pt modelId="{6DD4780D-5C8D-4D00-BA79-81095E8BF74B}" type="sibTrans" cxnId="{2EF527C8-645E-4370-888D-BA78A9FAA22C}">
      <dgm:prSet/>
      <dgm:spPr/>
      <dgm:t>
        <a:bodyPr/>
        <a:lstStyle/>
        <a:p>
          <a:endParaRPr lang="en-US"/>
        </a:p>
      </dgm:t>
    </dgm:pt>
    <dgm:pt modelId="{46FDF952-258C-44C9-92B2-185A68FB7A2E}" type="pres">
      <dgm:prSet presAssocID="{DF759C70-3AB1-4125-AD46-A8AA017E0894}" presName="Name0" presStyleCnt="0">
        <dgm:presLayoutVars>
          <dgm:dir/>
          <dgm:resizeHandles val="exact"/>
        </dgm:presLayoutVars>
      </dgm:prSet>
      <dgm:spPr/>
    </dgm:pt>
    <dgm:pt modelId="{359C21A1-A458-4A2E-9F76-200309B1C6BF}" type="pres">
      <dgm:prSet presAssocID="{DF759C70-3AB1-4125-AD46-A8AA017E0894}" presName="vNodes" presStyleCnt="0"/>
      <dgm:spPr/>
    </dgm:pt>
    <dgm:pt modelId="{2A24BB62-975F-4E58-AF11-73C6A633F704}" type="pres">
      <dgm:prSet presAssocID="{503971C0-CB42-4B36-8B95-0A38E401D890}" presName="node" presStyleLbl="node1" presStyleIdx="0" presStyleCnt="3" custLinFactNeighborX="10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7A80E-798B-4912-A937-6F13A679C971}" type="pres">
      <dgm:prSet presAssocID="{DA8B9CFC-CB36-421A-926F-68A72284FCE2}" presName="spacerT" presStyleCnt="0"/>
      <dgm:spPr/>
    </dgm:pt>
    <dgm:pt modelId="{EC5AF980-11E0-4238-B3F2-E51F9ECC4716}" type="pres">
      <dgm:prSet presAssocID="{DA8B9CFC-CB36-421A-926F-68A72284FCE2}" presName="sibTrans" presStyleLbl="sibTrans2D1" presStyleIdx="0" presStyleCnt="2" custLinFactNeighborX="18930"/>
      <dgm:spPr/>
      <dgm:t>
        <a:bodyPr/>
        <a:lstStyle/>
        <a:p>
          <a:endParaRPr lang="en-US"/>
        </a:p>
      </dgm:t>
    </dgm:pt>
    <dgm:pt modelId="{F12C1AD8-22CE-4EC0-8239-B4E653EDCE12}" type="pres">
      <dgm:prSet presAssocID="{DA8B9CFC-CB36-421A-926F-68A72284FCE2}" presName="spacerB" presStyleCnt="0"/>
      <dgm:spPr/>
    </dgm:pt>
    <dgm:pt modelId="{38AFAB26-F383-4974-9FA1-53182D8C89D9}" type="pres">
      <dgm:prSet presAssocID="{7169D053-9335-4B56-922E-7E43CA119ACC}" presName="node" presStyleLbl="node1" presStyleIdx="1" presStyleCnt="3" custLinFactNeighborX="10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0A1FC-8CEB-4C20-9C6F-A850DB7B7054}" type="pres">
      <dgm:prSet presAssocID="{DF759C70-3AB1-4125-AD46-A8AA017E0894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67AD41A-80B0-4C04-8B7C-BD1EF020CFDB}" type="pres">
      <dgm:prSet presAssocID="{DF759C70-3AB1-4125-AD46-A8AA017E089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CE30CE8-21B9-4ACF-A7C9-0D58DB86AF44}" type="pres">
      <dgm:prSet presAssocID="{DF759C70-3AB1-4125-AD46-A8AA017E089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527C8-645E-4370-888D-BA78A9FAA22C}" srcId="{DF759C70-3AB1-4125-AD46-A8AA017E0894}" destId="{FCB1B3A3-5D65-4349-9780-B3F9257CDF66}" srcOrd="2" destOrd="0" parTransId="{00D0CB93-EB4A-4E9D-96DC-5D2945D6F64F}" sibTransId="{6DD4780D-5C8D-4D00-BA79-81095E8BF74B}"/>
    <dgm:cxn modelId="{DC03D093-A250-4B4A-8735-75458BB53408}" srcId="{DF759C70-3AB1-4125-AD46-A8AA017E0894}" destId="{503971C0-CB42-4B36-8B95-0A38E401D890}" srcOrd="0" destOrd="0" parTransId="{1BC08F89-65ED-42A8-AF05-0790354AA9FB}" sibTransId="{DA8B9CFC-CB36-421A-926F-68A72284FCE2}"/>
    <dgm:cxn modelId="{85E8FDD8-7248-47A2-82CE-44CA0A52E1E0}" type="presOf" srcId="{DA8B9CFC-CB36-421A-926F-68A72284FCE2}" destId="{EC5AF980-11E0-4238-B3F2-E51F9ECC4716}" srcOrd="0" destOrd="0" presId="urn:microsoft.com/office/officeart/2005/8/layout/equation2"/>
    <dgm:cxn modelId="{27110CEE-D22F-4D2A-A119-110C5F231B14}" srcId="{DF759C70-3AB1-4125-AD46-A8AA017E0894}" destId="{7169D053-9335-4B56-922E-7E43CA119ACC}" srcOrd="1" destOrd="0" parTransId="{CCB7E6BD-F667-448A-A476-4E0DD040961A}" sibTransId="{6AF0F7DF-CA76-4B15-9A40-715461C1A3EF}"/>
    <dgm:cxn modelId="{FB6F22B9-AE0C-4523-90F1-2EB146681FB1}" type="presOf" srcId="{6AF0F7DF-CA76-4B15-9A40-715461C1A3EF}" destId="{AF20A1FC-8CEB-4C20-9C6F-A850DB7B7054}" srcOrd="0" destOrd="0" presId="urn:microsoft.com/office/officeart/2005/8/layout/equation2"/>
    <dgm:cxn modelId="{4750F5F1-54E1-401A-A454-3CA9DAF53E7D}" type="presOf" srcId="{6AF0F7DF-CA76-4B15-9A40-715461C1A3EF}" destId="{B67AD41A-80B0-4C04-8B7C-BD1EF020CFDB}" srcOrd="1" destOrd="0" presId="urn:microsoft.com/office/officeart/2005/8/layout/equation2"/>
    <dgm:cxn modelId="{BA5EFFE1-7EE5-4A7A-85CA-A6EB1F297F6D}" type="presOf" srcId="{503971C0-CB42-4B36-8B95-0A38E401D890}" destId="{2A24BB62-975F-4E58-AF11-73C6A633F704}" srcOrd="0" destOrd="0" presId="urn:microsoft.com/office/officeart/2005/8/layout/equation2"/>
    <dgm:cxn modelId="{C7FF35C0-BF2A-4583-BEA2-68EF7EB3AD1D}" type="presOf" srcId="{7169D053-9335-4B56-922E-7E43CA119ACC}" destId="{38AFAB26-F383-4974-9FA1-53182D8C89D9}" srcOrd="0" destOrd="0" presId="urn:microsoft.com/office/officeart/2005/8/layout/equation2"/>
    <dgm:cxn modelId="{AEFE9E7D-1A16-4E59-8BC0-458A7CA2F032}" type="presOf" srcId="{DF759C70-3AB1-4125-AD46-A8AA017E0894}" destId="{46FDF952-258C-44C9-92B2-185A68FB7A2E}" srcOrd="0" destOrd="0" presId="urn:microsoft.com/office/officeart/2005/8/layout/equation2"/>
    <dgm:cxn modelId="{CB1BAC5F-D0D1-4CB2-A1E1-027AD4DB05F6}" type="presOf" srcId="{FCB1B3A3-5D65-4349-9780-B3F9257CDF66}" destId="{DCE30CE8-21B9-4ACF-A7C9-0D58DB86AF44}" srcOrd="0" destOrd="0" presId="urn:microsoft.com/office/officeart/2005/8/layout/equation2"/>
    <dgm:cxn modelId="{0B5891FA-E135-4D43-9BF3-3EB32B9C2316}" type="presParOf" srcId="{46FDF952-258C-44C9-92B2-185A68FB7A2E}" destId="{359C21A1-A458-4A2E-9F76-200309B1C6BF}" srcOrd="0" destOrd="0" presId="urn:microsoft.com/office/officeart/2005/8/layout/equation2"/>
    <dgm:cxn modelId="{D6FD7104-8495-4220-9B8C-415390725C80}" type="presParOf" srcId="{359C21A1-A458-4A2E-9F76-200309B1C6BF}" destId="{2A24BB62-975F-4E58-AF11-73C6A633F704}" srcOrd="0" destOrd="0" presId="urn:microsoft.com/office/officeart/2005/8/layout/equation2"/>
    <dgm:cxn modelId="{4875E81A-BE84-4DEA-A7FE-DCE3AA74ECA3}" type="presParOf" srcId="{359C21A1-A458-4A2E-9F76-200309B1C6BF}" destId="{CD77A80E-798B-4912-A937-6F13A679C971}" srcOrd="1" destOrd="0" presId="urn:microsoft.com/office/officeart/2005/8/layout/equation2"/>
    <dgm:cxn modelId="{14A409DD-C0E4-4DB6-AFE3-12606C404515}" type="presParOf" srcId="{359C21A1-A458-4A2E-9F76-200309B1C6BF}" destId="{EC5AF980-11E0-4238-B3F2-E51F9ECC4716}" srcOrd="2" destOrd="0" presId="urn:microsoft.com/office/officeart/2005/8/layout/equation2"/>
    <dgm:cxn modelId="{011CBE3B-F20D-45D3-BFB7-56A3A8D3437B}" type="presParOf" srcId="{359C21A1-A458-4A2E-9F76-200309B1C6BF}" destId="{F12C1AD8-22CE-4EC0-8239-B4E653EDCE12}" srcOrd="3" destOrd="0" presId="urn:microsoft.com/office/officeart/2005/8/layout/equation2"/>
    <dgm:cxn modelId="{8345E7BF-5561-4C4D-BC7D-E99EA4F191DF}" type="presParOf" srcId="{359C21A1-A458-4A2E-9F76-200309B1C6BF}" destId="{38AFAB26-F383-4974-9FA1-53182D8C89D9}" srcOrd="4" destOrd="0" presId="urn:microsoft.com/office/officeart/2005/8/layout/equation2"/>
    <dgm:cxn modelId="{596761F5-4A5A-46B0-89E2-714DF7253F36}" type="presParOf" srcId="{46FDF952-258C-44C9-92B2-185A68FB7A2E}" destId="{AF20A1FC-8CEB-4C20-9C6F-A850DB7B7054}" srcOrd="1" destOrd="0" presId="urn:microsoft.com/office/officeart/2005/8/layout/equation2"/>
    <dgm:cxn modelId="{B927C1C7-59ED-44A6-8466-32923C1F3E9E}" type="presParOf" srcId="{AF20A1FC-8CEB-4C20-9C6F-A850DB7B7054}" destId="{B67AD41A-80B0-4C04-8B7C-BD1EF020CFDB}" srcOrd="0" destOrd="0" presId="urn:microsoft.com/office/officeart/2005/8/layout/equation2"/>
    <dgm:cxn modelId="{1147E44F-EA76-49E4-A69E-10CCA3825824}" type="presParOf" srcId="{46FDF952-258C-44C9-92B2-185A68FB7A2E}" destId="{DCE30CE8-21B9-4ACF-A7C9-0D58DB86A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15EF9D-4CD1-4473-984D-F5878B4C7B90}" type="doc">
      <dgm:prSet loTypeId="urn:microsoft.com/office/officeart/2008/layout/NameandTitleOrganizational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E0B3D-57BF-4016-8BD5-B3FCB9114C88}">
      <dgm:prSet phldrT="[Text]"/>
      <dgm:spPr/>
      <dgm:t>
        <a:bodyPr/>
        <a:lstStyle/>
        <a:p>
          <a:r>
            <a:rPr lang="en-US" dirty="0" smtClean="0"/>
            <a:t>survey</a:t>
          </a:r>
          <a:endParaRPr lang="en-US" dirty="0"/>
        </a:p>
      </dgm:t>
    </dgm:pt>
    <dgm:pt modelId="{EDE2352A-47FD-4EF4-914E-EFB0D92822A3}" type="parTrans" cxnId="{A09EE215-9CFC-462E-B639-986D97E30716}">
      <dgm:prSet/>
      <dgm:spPr/>
      <dgm:t>
        <a:bodyPr/>
        <a:lstStyle/>
        <a:p>
          <a:endParaRPr lang="en-US"/>
        </a:p>
      </dgm:t>
    </dgm:pt>
    <dgm:pt modelId="{89E1BB07-8EA9-4F62-842F-977C7BAAFCC6}" type="sibTrans" cxnId="{A09EE215-9CFC-462E-B639-986D97E30716}">
      <dgm:prSet/>
      <dgm:spPr/>
      <dgm:t>
        <a:bodyPr/>
        <a:lstStyle/>
        <a:p>
          <a:r>
            <a:rPr lang="en-US" dirty="0" smtClean="0"/>
            <a:t>Check Individual item </a:t>
          </a:r>
          <a:endParaRPr lang="en-US" dirty="0"/>
        </a:p>
      </dgm:t>
    </dgm:pt>
    <dgm:pt modelId="{A3C26E60-C2FB-4D6E-810D-8E72C17C1E8F}">
      <dgm:prSet phldrT="[Text]"/>
      <dgm:spPr/>
      <dgm:t>
        <a:bodyPr/>
        <a:lstStyle/>
        <a:p>
          <a:r>
            <a:rPr lang="en-US" dirty="0" smtClean="0"/>
            <a:t>Less than 10%</a:t>
          </a:r>
          <a:endParaRPr lang="en-US" dirty="0"/>
        </a:p>
      </dgm:t>
    </dgm:pt>
    <dgm:pt modelId="{CDCF7054-BC2F-4DD5-BC44-0772322CA6B6}" type="parTrans" cxnId="{5096A9DC-07C0-4F6E-A25E-6463EC569246}">
      <dgm:prSet/>
      <dgm:spPr/>
      <dgm:t>
        <a:bodyPr/>
        <a:lstStyle/>
        <a:p>
          <a:endParaRPr lang="en-US"/>
        </a:p>
      </dgm:t>
    </dgm:pt>
    <dgm:pt modelId="{BD0EA651-228F-4B43-9152-4110BFC93F61}" type="sibTrans" cxnId="{5096A9DC-07C0-4F6E-A25E-6463EC569246}">
      <dgm:prSet/>
      <dgm:spPr/>
      <dgm:t>
        <a:bodyPr/>
        <a:lstStyle/>
        <a:p>
          <a:r>
            <a:rPr lang="en-US" dirty="0" smtClean="0"/>
            <a:t>Gives message to add </a:t>
          </a:r>
          <a:endParaRPr lang="en-US" dirty="0"/>
        </a:p>
      </dgm:t>
    </dgm:pt>
    <dgm:pt modelId="{1ECF43B6-0D02-4938-9E78-77C7E93E941E}">
      <dgm:prSet phldrT="[Text]"/>
      <dgm:spPr/>
      <dgm:t>
        <a:bodyPr/>
        <a:lstStyle/>
        <a:p>
          <a:r>
            <a:rPr lang="en-US" dirty="0" smtClean="0"/>
            <a:t>More than 10%</a:t>
          </a:r>
          <a:endParaRPr lang="en-US" dirty="0"/>
        </a:p>
      </dgm:t>
    </dgm:pt>
    <dgm:pt modelId="{8C321AAC-787C-48E9-880E-CE0536DF70AC}" type="parTrans" cxnId="{2FB1E9D1-F010-462C-B7AD-D1121394EA36}">
      <dgm:prSet/>
      <dgm:spPr/>
      <dgm:t>
        <a:bodyPr/>
        <a:lstStyle/>
        <a:p>
          <a:endParaRPr lang="en-US"/>
        </a:p>
      </dgm:t>
    </dgm:pt>
    <dgm:pt modelId="{74577794-4C83-446E-BD61-1A0209AFDE4B}" type="sibTrans" cxnId="{2FB1E9D1-F010-462C-B7AD-D1121394EA36}">
      <dgm:prSet/>
      <dgm:spPr/>
      <dgm:t>
        <a:bodyPr/>
        <a:lstStyle/>
        <a:p>
          <a:r>
            <a:rPr lang="en-US" dirty="0" smtClean="0"/>
            <a:t>Suggest not to add</a:t>
          </a:r>
          <a:endParaRPr lang="en-US" dirty="0"/>
        </a:p>
      </dgm:t>
    </dgm:pt>
    <dgm:pt modelId="{93BC4A6F-6088-4A06-84DA-9E7082334CFE}" type="pres">
      <dgm:prSet presAssocID="{BC15EF9D-4CD1-4473-984D-F5878B4C7B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B3BBE9-D9D0-4223-8CA5-E8B9141F31A0}" type="pres">
      <dgm:prSet presAssocID="{0A7E0B3D-57BF-4016-8BD5-B3FCB9114C88}" presName="hierRoot1" presStyleCnt="0">
        <dgm:presLayoutVars>
          <dgm:hierBranch val="init"/>
        </dgm:presLayoutVars>
      </dgm:prSet>
      <dgm:spPr/>
    </dgm:pt>
    <dgm:pt modelId="{69577EDE-4FB8-47B1-8F0F-26D5C2ABC647}" type="pres">
      <dgm:prSet presAssocID="{0A7E0B3D-57BF-4016-8BD5-B3FCB9114C88}" presName="rootComposite1" presStyleCnt="0"/>
      <dgm:spPr/>
    </dgm:pt>
    <dgm:pt modelId="{0A86F67C-A331-4AA3-BA3D-082A18D84075}" type="pres">
      <dgm:prSet presAssocID="{0A7E0B3D-57BF-4016-8BD5-B3FCB9114C88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3D812AA-2AB2-4E75-B905-2CE3485566FD}" type="pres">
      <dgm:prSet presAssocID="{0A7E0B3D-57BF-4016-8BD5-B3FCB9114C88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CC90BC-1380-4827-886E-05469B5083C5}" type="pres">
      <dgm:prSet presAssocID="{0A7E0B3D-57BF-4016-8BD5-B3FCB9114C88}" presName="rootConnector1" presStyleLbl="node1" presStyleIdx="0" presStyleCnt="2"/>
      <dgm:spPr/>
      <dgm:t>
        <a:bodyPr/>
        <a:lstStyle/>
        <a:p>
          <a:endParaRPr lang="en-US"/>
        </a:p>
      </dgm:t>
    </dgm:pt>
    <dgm:pt modelId="{51F37F92-303E-40D8-BC43-8C93C049A07D}" type="pres">
      <dgm:prSet presAssocID="{0A7E0B3D-57BF-4016-8BD5-B3FCB9114C88}" presName="hierChild2" presStyleCnt="0"/>
      <dgm:spPr/>
    </dgm:pt>
    <dgm:pt modelId="{5E07A6EA-8E1F-44FD-B012-3FEFC1D0BB56}" type="pres">
      <dgm:prSet presAssocID="{CDCF7054-BC2F-4DD5-BC44-0772322CA6B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E2D7489-5324-4583-8A4C-0A5BF3DD8B2E}" type="pres">
      <dgm:prSet presAssocID="{A3C26E60-C2FB-4D6E-810D-8E72C17C1E8F}" presName="hierRoot2" presStyleCnt="0">
        <dgm:presLayoutVars>
          <dgm:hierBranch val="init"/>
        </dgm:presLayoutVars>
      </dgm:prSet>
      <dgm:spPr/>
    </dgm:pt>
    <dgm:pt modelId="{801AC50B-9D28-4ACF-AD14-BB74C2EC742D}" type="pres">
      <dgm:prSet presAssocID="{A3C26E60-C2FB-4D6E-810D-8E72C17C1E8F}" presName="rootComposite" presStyleCnt="0"/>
      <dgm:spPr/>
    </dgm:pt>
    <dgm:pt modelId="{0A9C859C-98AB-481C-B1A6-1E975DD860FF}" type="pres">
      <dgm:prSet presAssocID="{A3C26E60-C2FB-4D6E-810D-8E72C17C1E8F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C21073B-C9D0-416A-A20B-767B58737F66}" type="pres">
      <dgm:prSet presAssocID="{A3C26E60-C2FB-4D6E-810D-8E72C17C1E8F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9CC878-7E43-46F7-916B-533FD5AFD158}" type="pres">
      <dgm:prSet presAssocID="{A3C26E60-C2FB-4D6E-810D-8E72C17C1E8F}" presName="rootConnector" presStyleLbl="node2" presStyleIdx="0" presStyleCnt="0"/>
      <dgm:spPr/>
      <dgm:t>
        <a:bodyPr/>
        <a:lstStyle/>
        <a:p>
          <a:endParaRPr lang="en-US"/>
        </a:p>
      </dgm:t>
    </dgm:pt>
    <dgm:pt modelId="{FF901CCA-EEF2-420E-A104-7ADC7B4CCC3D}" type="pres">
      <dgm:prSet presAssocID="{A3C26E60-C2FB-4D6E-810D-8E72C17C1E8F}" presName="hierChild4" presStyleCnt="0"/>
      <dgm:spPr/>
    </dgm:pt>
    <dgm:pt modelId="{31B5CA95-3E4B-4BF2-9EA0-9B19C63688C7}" type="pres">
      <dgm:prSet presAssocID="{A3C26E60-C2FB-4D6E-810D-8E72C17C1E8F}" presName="hierChild5" presStyleCnt="0"/>
      <dgm:spPr/>
    </dgm:pt>
    <dgm:pt modelId="{3BA405FC-7A6E-452D-8155-FE5A4B77FD18}" type="pres">
      <dgm:prSet presAssocID="{8C321AAC-787C-48E9-880E-CE0536DF70A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DFCD8F1-218C-409C-9357-315DB2B13F90}" type="pres">
      <dgm:prSet presAssocID="{1ECF43B6-0D02-4938-9E78-77C7E93E941E}" presName="hierRoot2" presStyleCnt="0">
        <dgm:presLayoutVars>
          <dgm:hierBranch val="init"/>
        </dgm:presLayoutVars>
      </dgm:prSet>
      <dgm:spPr/>
    </dgm:pt>
    <dgm:pt modelId="{54AD97AD-1A4F-4E07-BB0E-CCCCC96A5C98}" type="pres">
      <dgm:prSet presAssocID="{1ECF43B6-0D02-4938-9E78-77C7E93E941E}" presName="rootComposite" presStyleCnt="0"/>
      <dgm:spPr/>
    </dgm:pt>
    <dgm:pt modelId="{28B7C9C5-3739-4AD5-A978-D66D65467E84}" type="pres">
      <dgm:prSet presAssocID="{1ECF43B6-0D02-4938-9E78-77C7E93E941E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CA2EEFE-371C-4A82-BCD4-AD0655BAFE58}" type="pres">
      <dgm:prSet presAssocID="{1ECF43B6-0D02-4938-9E78-77C7E93E941E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CE9471-D403-49C4-B831-0F3E2DB20FF7}" type="pres">
      <dgm:prSet presAssocID="{1ECF43B6-0D02-4938-9E78-77C7E93E941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35C3865-56B0-4C40-B711-021DA50D089F}" type="pres">
      <dgm:prSet presAssocID="{1ECF43B6-0D02-4938-9E78-77C7E93E941E}" presName="hierChild4" presStyleCnt="0"/>
      <dgm:spPr/>
    </dgm:pt>
    <dgm:pt modelId="{B6FAE9C5-9025-4E4A-AF36-53C40E1DD6D0}" type="pres">
      <dgm:prSet presAssocID="{1ECF43B6-0D02-4938-9E78-77C7E93E941E}" presName="hierChild5" presStyleCnt="0"/>
      <dgm:spPr/>
    </dgm:pt>
    <dgm:pt modelId="{A592D7FC-CE31-41FA-B0AA-4802AE9D1D73}" type="pres">
      <dgm:prSet presAssocID="{0A7E0B3D-57BF-4016-8BD5-B3FCB9114C88}" presName="hierChild3" presStyleCnt="0"/>
      <dgm:spPr/>
    </dgm:pt>
  </dgm:ptLst>
  <dgm:cxnLst>
    <dgm:cxn modelId="{09AC6C79-3240-4A1F-9AEE-1508768637B1}" type="presOf" srcId="{0A7E0B3D-57BF-4016-8BD5-B3FCB9114C88}" destId="{E4CC90BC-1380-4827-886E-05469B5083C5}" srcOrd="1" destOrd="0" presId="urn:microsoft.com/office/officeart/2008/layout/NameandTitleOrganizationalChart"/>
    <dgm:cxn modelId="{89C44D56-0CF3-41B3-9E84-C288D9B80E1F}" type="presOf" srcId="{BD0EA651-228F-4B43-9152-4110BFC93F61}" destId="{6C21073B-C9D0-416A-A20B-767B58737F66}" srcOrd="0" destOrd="0" presId="urn:microsoft.com/office/officeart/2008/layout/NameandTitleOrganizationalChart"/>
    <dgm:cxn modelId="{7190DF88-56FE-4177-BCD6-D60DBCEC48B3}" type="presOf" srcId="{74577794-4C83-446E-BD61-1A0209AFDE4B}" destId="{3CA2EEFE-371C-4A82-BCD4-AD0655BAFE58}" srcOrd="0" destOrd="0" presId="urn:microsoft.com/office/officeart/2008/layout/NameandTitleOrganizationalChart"/>
    <dgm:cxn modelId="{FF0556B7-EB4C-4084-8277-6783B0BB33CB}" type="presOf" srcId="{A3C26E60-C2FB-4D6E-810D-8E72C17C1E8F}" destId="{1F9CC878-7E43-46F7-916B-533FD5AFD158}" srcOrd="1" destOrd="0" presId="urn:microsoft.com/office/officeart/2008/layout/NameandTitleOrganizationalChart"/>
    <dgm:cxn modelId="{4E04A708-A067-4861-8419-2B75BA49B2C6}" type="presOf" srcId="{89E1BB07-8EA9-4F62-842F-977C7BAAFCC6}" destId="{33D812AA-2AB2-4E75-B905-2CE3485566FD}" srcOrd="0" destOrd="0" presId="urn:microsoft.com/office/officeart/2008/layout/NameandTitleOrganizationalChart"/>
    <dgm:cxn modelId="{E8F4E466-6F9A-43BE-86E3-0CBB282230B1}" type="presOf" srcId="{8C321AAC-787C-48E9-880E-CE0536DF70AC}" destId="{3BA405FC-7A6E-452D-8155-FE5A4B77FD18}" srcOrd="0" destOrd="0" presId="urn:microsoft.com/office/officeart/2008/layout/NameandTitleOrganizationalChart"/>
    <dgm:cxn modelId="{5096A9DC-07C0-4F6E-A25E-6463EC569246}" srcId="{0A7E0B3D-57BF-4016-8BD5-B3FCB9114C88}" destId="{A3C26E60-C2FB-4D6E-810D-8E72C17C1E8F}" srcOrd="0" destOrd="0" parTransId="{CDCF7054-BC2F-4DD5-BC44-0772322CA6B6}" sibTransId="{BD0EA651-228F-4B43-9152-4110BFC93F61}"/>
    <dgm:cxn modelId="{561EB9DE-5E9A-424B-9F5D-74D75738801D}" type="presOf" srcId="{CDCF7054-BC2F-4DD5-BC44-0772322CA6B6}" destId="{5E07A6EA-8E1F-44FD-B012-3FEFC1D0BB56}" srcOrd="0" destOrd="0" presId="urn:microsoft.com/office/officeart/2008/layout/NameandTitleOrganizationalChart"/>
    <dgm:cxn modelId="{A053AC69-5824-4813-923C-35DD5E3F7D32}" type="presOf" srcId="{0A7E0B3D-57BF-4016-8BD5-B3FCB9114C88}" destId="{0A86F67C-A331-4AA3-BA3D-082A18D84075}" srcOrd="0" destOrd="0" presId="urn:microsoft.com/office/officeart/2008/layout/NameandTitleOrganizationalChart"/>
    <dgm:cxn modelId="{54979429-32CF-428B-96FF-E36ADCC40A84}" type="presOf" srcId="{A3C26E60-C2FB-4D6E-810D-8E72C17C1E8F}" destId="{0A9C859C-98AB-481C-B1A6-1E975DD860FF}" srcOrd="0" destOrd="0" presId="urn:microsoft.com/office/officeart/2008/layout/NameandTitleOrganizationalChart"/>
    <dgm:cxn modelId="{F75A0F7B-B2E8-450A-B141-FCE749E9697D}" type="presOf" srcId="{1ECF43B6-0D02-4938-9E78-77C7E93E941E}" destId="{28B7C9C5-3739-4AD5-A978-D66D65467E84}" srcOrd="0" destOrd="0" presId="urn:microsoft.com/office/officeart/2008/layout/NameandTitleOrganizationalChart"/>
    <dgm:cxn modelId="{9C25D0A9-ECFE-4939-B2FF-AD8876880EE5}" type="presOf" srcId="{1ECF43B6-0D02-4938-9E78-77C7E93E941E}" destId="{BBCE9471-D403-49C4-B831-0F3E2DB20FF7}" srcOrd="1" destOrd="0" presId="urn:microsoft.com/office/officeart/2008/layout/NameandTitleOrganizationalChart"/>
    <dgm:cxn modelId="{2FB1E9D1-F010-462C-B7AD-D1121394EA36}" srcId="{0A7E0B3D-57BF-4016-8BD5-B3FCB9114C88}" destId="{1ECF43B6-0D02-4938-9E78-77C7E93E941E}" srcOrd="1" destOrd="0" parTransId="{8C321AAC-787C-48E9-880E-CE0536DF70AC}" sibTransId="{74577794-4C83-446E-BD61-1A0209AFDE4B}"/>
    <dgm:cxn modelId="{A09EE215-9CFC-462E-B639-986D97E30716}" srcId="{BC15EF9D-4CD1-4473-984D-F5878B4C7B90}" destId="{0A7E0B3D-57BF-4016-8BD5-B3FCB9114C88}" srcOrd="0" destOrd="0" parTransId="{EDE2352A-47FD-4EF4-914E-EFB0D92822A3}" sibTransId="{89E1BB07-8EA9-4F62-842F-977C7BAAFCC6}"/>
    <dgm:cxn modelId="{133FE63A-E4EE-498F-B622-A5D088543574}" type="presOf" srcId="{BC15EF9D-4CD1-4473-984D-F5878B4C7B90}" destId="{93BC4A6F-6088-4A06-84DA-9E7082334CFE}" srcOrd="0" destOrd="0" presId="urn:microsoft.com/office/officeart/2008/layout/NameandTitleOrganizationalChart"/>
    <dgm:cxn modelId="{CF93DD30-562D-4F8F-BCDC-74DAC4259979}" type="presParOf" srcId="{93BC4A6F-6088-4A06-84DA-9E7082334CFE}" destId="{A1B3BBE9-D9D0-4223-8CA5-E8B9141F31A0}" srcOrd="0" destOrd="0" presId="urn:microsoft.com/office/officeart/2008/layout/NameandTitleOrganizationalChart"/>
    <dgm:cxn modelId="{DC1ABF36-7A38-4EE8-AA9B-668C10C046EC}" type="presParOf" srcId="{A1B3BBE9-D9D0-4223-8CA5-E8B9141F31A0}" destId="{69577EDE-4FB8-47B1-8F0F-26D5C2ABC647}" srcOrd="0" destOrd="0" presId="urn:microsoft.com/office/officeart/2008/layout/NameandTitleOrganizationalChart"/>
    <dgm:cxn modelId="{FA473A5E-4AD7-432A-8F92-20371A53B0A6}" type="presParOf" srcId="{69577EDE-4FB8-47B1-8F0F-26D5C2ABC647}" destId="{0A86F67C-A331-4AA3-BA3D-082A18D84075}" srcOrd="0" destOrd="0" presId="urn:microsoft.com/office/officeart/2008/layout/NameandTitleOrganizationalChart"/>
    <dgm:cxn modelId="{74415E99-D9A0-427C-8951-536AA5703541}" type="presParOf" srcId="{69577EDE-4FB8-47B1-8F0F-26D5C2ABC647}" destId="{33D812AA-2AB2-4E75-B905-2CE3485566FD}" srcOrd="1" destOrd="0" presId="urn:microsoft.com/office/officeart/2008/layout/NameandTitleOrganizationalChart"/>
    <dgm:cxn modelId="{5EE4D77C-97C7-4352-BE70-88FEF95BF88A}" type="presParOf" srcId="{69577EDE-4FB8-47B1-8F0F-26D5C2ABC647}" destId="{E4CC90BC-1380-4827-886E-05469B5083C5}" srcOrd="2" destOrd="0" presId="urn:microsoft.com/office/officeart/2008/layout/NameandTitleOrganizationalChart"/>
    <dgm:cxn modelId="{270990CC-D461-43EE-B50A-5A09B52A407B}" type="presParOf" srcId="{A1B3BBE9-D9D0-4223-8CA5-E8B9141F31A0}" destId="{51F37F92-303E-40D8-BC43-8C93C049A07D}" srcOrd="1" destOrd="0" presId="urn:microsoft.com/office/officeart/2008/layout/NameandTitleOrganizationalChart"/>
    <dgm:cxn modelId="{FB2C642A-1592-4037-A9F8-C74C66C5F87E}" type="presParOf" srcId="{51F37F92-303E-40D8-BC43-8C93C049A07D}" destId="{5E07A6EA-8E1F-44FD-B012-3FEFC1D0BB56}" srcOrd="0" destOrd="0" presId="urn:microsoft.com/office/officeart/2008/layout/NameandTitleOrganizationalChart"/>
    <dgm:cxn modelId="{D55081DF-7B38-41A0-9D24-5A604F743A0D}" type="presParOf" srcId="{51F37F92-303E-40D8-BC43-8C93C049A07D}" destId="{3E2D7489-5324-4583-8A4C-0A5BF3DD8B2E}" srcOrd="1" destOrd="0" presId="urn:microsoft.com/office/officeart/2008/layout/NameandTitleOrganizationalChart"/>
    <dgm:cxn modelId="{44B40974-37AC-4C2F-B70B-95329DDC2EEF}" type="presParOf" srcId="{3E2D7489-5324-4583-8A4C-0A5BF3DD8B2E}" destId="{801AC50B-9D28-4ACF-AD14-BB74C2EC742D}" srcOrd="0" destOrd="0" presId="urn:microsoft.com/office/officeart/2008/layout/NameandTitleOrganizationalChart"/>
    <dgm:cxn modelId="{0F168B63-FF5D-4AC8-BFD7-55F7905CF7B6}" type="presParOf" srcId="{801AC50B-9D28-4ACF-AD14-BB74C2EC742D}" destId="{0A9C859C-98AB-481C-B1A6-1E975DD860FF}" srcOrd="0" destOrd="0" presId="urn:microsoft.com/office/officeart/2008/layout/NameandTitleOrganizationalChart"/>
    <dgm:cxn modelId="{B308A67A-2A56-4F3B-A1B8-38328574F34B}" type="presParOf" srcId="{801AC50B-9D28-4ACF-AD14-BB74C2EC742D}" destId="{6C21073B-C9D0-416A-A20B-767B58737F66}" srcOrd="1" destOrd="0" presId="urn:microsoft.com/office/officeart/2008/layout/NameandTitleOrganizationalChart"/>
    <dgm:cxn modelId="{43EA021F-60D8-4ADD-B1AD-47F11B0AC333}" type="presParOf" srcId="{801AC50B-9D28-4ACF-AD14-BB74C2EC742D}" destId="{1F9CC878-7E43-46F7-916B-533FD5AFD158}" srcOrd="2" destOrd="0" presId="urn:microsoft.com/office/officeart/2008/layout/NameandTitleOrganizationalChart"/>
    <dgm:cxn modelId="{EC2C1208-36B0-44C3-BB69-37057DE05DD2}" type="presParOf" srcId="{3E2D7489-5324-4583-8A4C-0A5BF3DD8B2E}" destId="{FF901CCA-EEF2-420E-A104-7ADC7B4CCC3D}" srcOrd="1" destOrd="0" presId="urn:microsoft.com/office/officeart/2008/layout/NameandTitleOrganizationalChart"/>
    <dgm:cxn modelId="{909206BC-1342-45D1-B849-9EE31FB55E32}" type="presParOf" srcId="{3E2D7489-5324-4583-8A4C-0A5BF3DD8B2E}" destId="{31B5CA95-3E4B-4BF2-9EA0-9B19C63688C7}" srcOrd="2" destOrd="0" presId="urn:microsoft.com/office/officeart/2008/layout/NameandTitleOrganizationalChart"/>
    <dgm:cxn modelId="{4DF9961F-E8CB-4B1B-8E53-D07CFDCD00ED}" type="presParOf" srcId="{51F37F92-303E-40D8-BC43-8C93C049A07D}" destId="{3BA405FC-7A6E-452D-8155-FE5A4B77FD18}" srcOrd="2" destOrd="0" presId="urn:microsoft.com/office/officeart/2008/layout/NameandTitleOrganizationalChart"/>
    <dgm:cxn modelId="{0CFBE991-4605-4D43-B70F-5D191CC23E87}" type="presParOf" srcId="{51F37F92-303E-40D8-BC43-8C93C049A07D}" destId="{CDFCD8F1-218C-409C-9357-315DB2B13F90}" srcOrd="3" destOrd="0" presId="urn:microsoft.com/office/officeart/2008/layout/NameandTitleOrganizationalChart"/>
    <dgm:cxn modelId="{52D295F4-A556-4B91-97CB-FCB4FD11E091}" type="presParOf" srcId="{CDFCD8F1-218C-409C-9357-315DB2B13F90}" destId="{54AD97AD-1A4F-4E07-BB0E-CCCCC96A5C98}" srcOrd="0" destOrd="0" presId="urn:microsoft.com/office/officeart/2008/layout/NameandTitleOrganizationalChart"/>
    <dgm:cxn modelId="{9582B11E-B777-44D3-8250-3CB844FEF214}" type="presParOf" srcId="{54AD97AD-1A4F-4E07-BB0E-CCCCC96A5C98}" destId="{28B7C9C5-3739-4AD5-A978-D66D65467E84}" srcOrd="0" destOrd="0" presId="urn:microsoft.com/office/officeart/2008/layout/NameandTitleOrganizationalChart"/>
    <dgm:cxn modelId="{7A23A64D-CBA3-44CB-ACD0-ADF425BA08A1}" type="presParOf" srcId="{54AD97AD-1A4F-4E07-BB0E-CCCCC96A5C98}" destId="{3CA2EEFE-371C-4A82-BCD4-AD0655BAFE58}" srcOrd="1" destOrd="0" presId="urn:microsoft.com/office/officeart/2008/layout/NameandTitleOrganizationalChart"/>
    <dgm:cxn modelId="{D9068A4C-A1A0-4B53-9FFD-F24AEB34781D}" type="presParOf" srcId="{54AD97AD-1A4F-4E07-BB0E-CCCCC96A5C98}" destId="{BBCE9471-D403-49C4-B831-0F3E2DB20FF7}" srcOrd="2" destOrd="0" presId="urn:microsoft.com/office/officeart/2008/layout/NameandTitleOrganizationalChart"/>
    <dgm:cxn modelId="{3FB88286-DA93-4B36-B799-AAA488CCA33F}" type="presParOf" srcId="{CDFCD8F1-218C-409C-9357-315DB2B13F90}" destId="{735C3865-56B0-4C40-B711-021DA50D089F}" srcOrd="1" destOrd="0" presId="urn:microsoft.com/office/officeart/2008/layout/NameandTitleOrganizationalChart"/>
    <dgm:cxn modelId="{EFE7761E-39BB-413D-AE13-EBB2448092F2}" type="presParOf" srcId="{CDFCD8F1-218C-409C-9357-315DB2B13F90}" destId="{B6FAE9C5-9025-4E4A-AF36-53C40E1DD6D0}" srcOrd="2" destOrd="0" presId="urn:microsoft.com/office/officeart/2008/layout/NameandTitleOrganizationalChart"/>
    <dgm:cxn modelId="{733E520E-7C1E-4776-B205-BD6E66DA56F3}" type="presParOf" srcId="{A1B3BBE9-D9D0-4223-8CA5-E8B9141F31A0}" destId="{A592D7FC-CE31-41FA-B0AA-4802AE9D1D7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B695B0-665D-49B0-86D2-30F7CDCCECBE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C8C46-A256-4C00-81DA-E4F630C34AC4}">
      <dgm:prSet phldrT="[Text]"/>
      <dgm:spPr/>
      <dgm:t>
        <a:bodyPr/>
        <a:lstStyle/>
        <a:p>
          <a:r>
            <a:rPr lang="en-US" dirty="0" smtClean="0"/>
            <a:t>Customer ID</a:t>
          </a:r>
          <a:endParaRPr lang="en-US" dirty="0"/>
        </a:p>
      </dgm:t>
    </dgm:pt>
    <dgm:pt modelId="{2D913A2C-4F51-43B6-8E1B-26D162877394}" type="parTrans" cxnId="{7A2EAFE1-BAE8-40F0-B3F1-CC4F4516C7CD}">
      <dgm:prSet/>
      <dgm:spPr/>
      <dgm:t>
        <a:bodyPr/>
        <a:lstStyle/>
        <a:p>
          <a:endParaRPr lang="en-US"/>
        </a:p>
      </dgm:t>
    </dgm:pt>
    <dgm:pt modelId="{B1DB8520-7E2E-4935-AFC2-546B72DF57CC}" type="sibTrans" cxnId="{7A2EAFE1-BAE8-40F0-B3F1-CC4F4516C7CD}">
      <dgm:prSet/>
      <dgm:spPr/>
      <dgm:t>
        <a:bodyPr/>
        <a:lstStyle/>
        <a:p>
          <a:endParaRPr lang="en-US"/>
        </a:p>
      </dgm:t>
    </dgm:pt>
    <dgm:pt modelId="{EA500C5F-4BBB-4CE2-BECB-2EBD17052CC3}">
      <dgm:prSet phldrT="[Text]"/>
      <dgm:spPr/>
      <dgm:t>
        <a:bodyPr/>
        <a:lstStyle/>
        <a:p>
          <a:r>
            <a:rPr lang="en-US" dirty="0" smtClean="0"/>
            <a:t>Generate </a:t>
          </a:r>
          <a:endParaRPr lang="en-US" dirty="0"/>
        </a:p>
      </dgm:t>
    </dgm:pt>
    <dgm:pt modelId="{B67FAB56-1B53-44CB-AFDF-A30828AAA614}" type="parTrans" cxnId="{0C6F59D5-04A9-4BA5-BAF6-BCB330F2B276}">
      <dgm:prSet/>
      <dgm:spPr/>
      <dgm:t>
        <a:bodyPr/>
        <a:lstStyle/>
        <a:p>
          <a:endParaRPr lang="en-US"/>
        </a:p>
      </dgm:t>
    </dgm:pt>
    <dgm:pt modelId="{B8F51FA7-41E0-4A3A-B673-0CB7B02B102F}" type="sibTrans" cxnId="{0C6F59D5-04A9-4BA5-BAF6-BCB330F2B276}">
      <dgm:prSet/>
      <dgm:spPr/>
      <dgm:t>
        <a:bodyPr/>
        <a:lstStyle/>
        <a:p>
          <a:endParaRPr lang="en-US"/>
        </a:p>
      </dgm:t>
    </dgm:pt>
    <dgm:pt modelId="{2CC42C45-AF1E-4EBC-90A9-750AC2B22F3F}">
      <dgm:prSet phldrT="[Text]"/>
      <dgm:spPr/>
      <dgm:t>
        <a:bodyPr/>
        <a:lstStyle/>
        <a:p>
          <a:r>
            <a:rPr lang="en-US" dirty="0" smtClean="0"/>
            <a:t>View </a:t>
          </a:r>
          <a:endParaRPr lang="en-US" dirty="0"/>
        </a:p>
      </dgm:t>
    </dgm:pt>
    <dgm:pt modelId="{27418DA0-1A78-4136-A534-870D26513E77}" type="parTrans" cxnId="{946E1FC8-5062-4F51-82D3-31CE5F4B0AD1}">
      <dgm:prSet/>
      <dgm:spPr/>
      <dgm:t>
        <a:bodyPr/>
        <a:lstStyle/>
        <a:p>
          <a:endParaRPr lang="en-US"/>
        </a:p>
      </dgm:t>
    </dgm:pt>
    <dgm:pt modelId="{B082BA2D-0183-49A0-AC4C-8BF7C0B62DA7}" type="sibTrans" cxnId="{946E1FC8-5062-4F51-82D3-31CE5F4B0AD1}">
      <dgm:prSet/>
      <dgm:spPr/>
      <dgm:t>
        <a:bodyPr/>
        <a:lstStyle/>
        <a:p>
          <a:endParaRPr lang="en-US"/>
        </a:p>
      </dgm:t>
    </dgm:pt>
    <dgm:pt modelId="{F5BE5E9E-6E21-4101-83E8-D55D5865A813}" type="pres">
      <dgm:prSet presAssocID="{59B695B0-665D-49B0-86D2-30F7CDCCEC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21229D-6F58-425F-8314-B64A930826B9}" type="pres">
      <dgm:prSet presAssocID="{4C0C8C46-A256-4C00-81DA-E4F630C34AC4}" presName="hierRoot1" presStyleCnt="0">
        <dgm:presLayoutVars>
          <dgm:hierBranch val="init"/>
        </dgm:presLayoutVars>
      </dgm:prSet>
      <dgm:spPr/>
    </dgm:pt>
    <dgm:pt modelId="{165E03D1-70FC-4903-830D-9469A4A9B346}" type="pres">
      <dgm:prSet presAssocID="{4C0C8C46-A256-4C00-81DA-E4F630C34AC4}" presName="rootComposite1" presStyleCnt="0"/>
      <dgm:spPr/>
    </dgm:pt>
    <dgm:pt modelId="{79C487E2-4846-463C-A5C0-9C191CC06E4D}" type="pres">
      <dgm:prSet presAssocID="{4C0C8C46-A256-4C00-81DA-E4F630C34A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D37B31-D06B-445E-8E68-595AC15B79C2}" type="pres">
      <dgm:prSet presAssocID="{4C0C8C46-A256-4C00-81DA-E4F630C34AC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09CFC1-FAEC-4C3E-A987-2714050EA82A}" type="pres">
      <dgm:prSet presAssocID="{4C0C8C46-A256-4C00-81DA-E4F630C34AC4}" presName="hierChild2" presStyleCnt="0"/>
      <dgm:spPr/>
    </dgm:pt>
    <dgm:pt modelId="{118A5C7C-2FA3-4BB3-B3C9-765A719D705A}" type="pres">
      <dgm:prSet presAssocID="{B67FAB56-1B53-44CB-AFDF-A30828AAA61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829A0D0-8A65-4CE4-B4EA-43B46925713E}" type="pres">
      <dgm:prSet presAssocID="{EA500C5F-4BBB-4CE2-BECB-2EBD17052CC3}" presName="hierRoot2" presStyleCnt="0">
        <dgm:presLayoutVars>
          <dgm:hierBranch val="init"/>
        </dgm:presLayoutVars>
      </dgm:prSet>
      <dgm:spPr/>
    </dgm:pt>
    <dgm:pt modelId="{9E6E6967-0A36-451E-9C66-20C75C2BA667}" type="pres">
      <dgm:prSet presAssocID="{EA500C5F-4BBB-4CE2-BECB-2EBD17052CC3}" presName="rootComposite" presStyleCnt="0"/>
      <dgm:spPr/>
    </dgm:pt>
    <dgm:pt modelId="{57E5F5B4-739A-44F4-997B-2185D81A3B4A}" type="pres">
      <dgm:prSet presAssocID="{EA500C5F-4BBB-4CE2-BECB-2EBD17052C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25E53-F867-4550-B1BC-A4850E40D255}" type="pres">
      <dgm:prSet presAssocID="{EA500C5F-4BBB-4CE2-BECB-2EBD17052CC3}" presName="rootConnector" presStyleLbl="node2" presStyleIdx="0" presStyleCnt="2"/>
      <dgm:spPr/>
      <dgm:t>
        <a:bodyPr/>
        <a:lstStyle/>
        <a:p>
          <a:endParaRPr lang="en-US"/>
        </a:p>
      </dgm:t>
    </dgm:pt>
    <dgm:pt modelId="{1988E0E1-494C-4CB7-B2B0-B931483EB667}" type="pres">
      <dgm:prSet presAssocID="{EA500C5F-4BBB-4CE2-BECB-2EBD17052CC3}" presName="hierChild4" presStyleCnt="0"/>
      <dgm:spPr/>
    </dgm:pt>
    <dgm:pt modelId="{85C95B65-8641-42F5-BC23-F38B58727671}" type="pres">
      <dgm:prSet presAssocID="{EA500C5F-4BBB-4CE2-BECB-2EBD17052CC3}" presName="hierChild5" presStyleCnt="0"/>
      <dgm:spPr/>
    </dgm:pt>
    <dgm:pt modelId="{260E7713-1D21-41C3-AFA0-C45D8256C06B}" type="pres">
      <dgm:prSet presAssocID="{27418DA0-1A78-4136-A534-870D26513E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3716916-BD8D-4024-B952-89691739CAA5}" type="pres">
      <dgm:prSet presAssocID="{2CC42C45-AF1E-4EBC-90A9-750AC2B22F3F}" presName="hierRoot2" presStyleCnt="0">
        <dgm:presLayoutVars>
          <dgm:hierBranch val="init"/>
        </dgm:presLayoutVars>
      </dgm:prSet>
      <dgm:spPr/>
    </dgm:pt>
    <dgm:pt modelId="{FC8F8EC2-1618-460E-8108-23F90A815B69}" type="pres">
      <dgm:prSet presAssocID="{2CC42C45-AF1E-4EBC-90A9-750AC2B22F3F}" presName="rootComposite" presStyleCnt="0"/>
      <dgm:spPr/>
    </dgm:pt>
    <dgm:pt modelId="{45071333-8AC7-471A-AAA9-0303FE1A4AC9}" type="pres">
      <dgm:prSet presAssocID="{2CC42C45-AF1E-4EBC-90A9-750AC2B22F3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700E2-65BE-49C2-B9BD-E59058FE3632}" type="pres">
      <dgm:prSet presAssocID="{2CC42C45-AF1E-4EBC-90A9-750AC2B22F3F}" presName="rootConnector" presStyleLbl="node2" presStyleIdx="1" presStyleCnt="2"/>
      <dgm:spPr/>
      <dgm:t>
        <a:bodyPr/>
        <a:lstStyle/>
        <a:p>
          <a:endParaRPr lang="en-US"/>
        </a:p>
      </dgm:t>
    </dgm:pt>
    <dgm:pt modelId="{D77C0FA9-B41F-4C6B-B3BD-82BC23E9F448}" type="pres">
      <dgm:prSet presAssocID="{2CC42C45-AF1E-4EBC-90A9-750AC2B22F3F}" presName="hierChild4" presStyleCnt="0"/>
      <dgm:spPr/>
    </dgm:pt>
    <dgm:pt modelId="{A9F3A91C-2BBF-49C8-A907-C086093251F5}" type="pres">
      <dgm:prSet presAssocID="{2CC42C45-AF1E-4EBC-90A9-750AC2B22F3F}" presName="hierChild5" presStyleCnt="0"/>
      <dgm:spPr/>
    </dgm:pt>
    <dgm:pt modelId="{0E7EFA58-157D-468D-B7DA-7B2A31B49319}" type="pres">
      <dgm:prSet presAssocID="{4C0C8C46-A256-4C00-81DA-E4F630C34AC4}" presName="hierChild3" presStyleCnt="0"/>
      <dgm:spPr/>
    </dgm:pt>
  </dgm:ptLst>
  <dgm:cxnLst>
    <dgm:cxn modelId="{227DB6DF-BD67-4374-BE10-8BB5344544D2}" type="presOf" srcId="{4C0C8C46-A256-4C00-81DA-E4F630C34AC4}" destId="{79C487E2-4846-463C-A5C0-9C191CC06E4D}" srcOrd="0" destOrd="0" presId="urn:microsoft.com/office/officeart/2005/8/layout/orgChart1"/>
    <dgm:cxn modelId="{53500D74-0F4D-4853-A4A4-C41D6C182305}" type="presOf" srcId="{2CC42C45-AF1E-4EBC-90A9-750AC2B22F3F}" destId="{384700E2-65BE-49C2-B9BD-E59058FE3632}" srcOrd="1" destOrd="0" presId="urn:microsoft.com/office/officeart/2005/8/layout/orgChart1"/>
    <dgm:cxn modelId="{07B1182E-680D-4EE7-BF8A-6F3E52663545}" type="presOf" srcId="{4C0C8C46-A256-4C00-81DA-E4F630C34AC4}" destId="{A6D37B31-D06B-445E-8E68-595AC15B79C2}" srcOrd="1" destOrd="0" presId="urn:microsoft.com/office/officeart/2005/8/layout/orgChart1"/>
    <dgm:cxn modelId="{C2E1755A-B529-4658-8312-AABA8A659467}" type="presOf" srcId="{2CC42C45-AF1E-4EBC-90A9-750AC2B22F3F}" destId="{45071333-8AC7-471A-AAA9-0303FE1A4AC9}" srcOrd="0" destOrd="0" presId="urn:microsoft.com/office/officeart/2005/8/layout/orgChart1"/>
    <dgm:cxn modelId="{D0401892-705F-47BA-A742-B38E218759B8}" type="presOf" srcId="{B67FAB56-1B53-44CB-AFDF-A30828AAA614}" destId="{118A5C7C-2FA3-4BB3-B3C9-765A719D705A}" srcOrd="0" destOrd="0" presId="urn:microsoft.com/office/officeart/2005/8/layout/orgChart1"/>
    <dgm:cxn modelId="{0F05A1BE-E466-4D61-95E3-18C646303525}" type="presOf" srcId="{EA500C5F-4BBB-4CE2-BECB-2EBD17052CC3}" destId="{57E5F5B4-739A-44F4-997B-2185D81A3B4A}" srcOrd="0" destOrd="0" presId="urn:microsoft.com/office/officeart/2005/8/layout/orgChart1"/>
    <dgm:cxn modelId="{7A2EAFE1-BAE8-40F0-B3F1-CC4F4516C7CD}" srcId="{59B695B0-665D-49B0-86D2-30F7CDCCECBE}" destId="{4C0C8C46-A256-4C00-81DA-E4F630C34AC4}" srcOrd="0" destOrd="0" parTransId="{2D913A2C-4F51-43B6-8E1B-26D162877394}" sibTransId="{B1DB8520-7E2E-4935-AFC2-546B72DF57CC}"/>
    <dgm:cxn modelId="{E2B475C0-68EC-4C15-B299-7B1253615C03}" type="presOf" srcId="{27418DA0-1A78-4136-A534-870D26513E77}" destId="{260E7713-1D21-41C3-AFA0-C45D8256C06B}" srcOrd="0" destOrd="0" presId="urn:microsoft.com/office/officeart/2005/8/layout/orgChart1"/>
    <dgm:cxn modelId="{7C912481-9753-411C-B4E5-62AE12BBE9EE}" type="presOf" srcId="{59B695B0-665D-49B0-86D2-30F7CDCCECBE}" destId="{F5BE5E9E-6E21-4101-83E8-D55D5865A813}" srcOrd="0" destOrd="0" presId="urn:microsoft.com/office/officeart/2005/8/layout/orgChart1"/>
    <dgm:cxn modelId="{EAD3D0BF-AA0C-4A25-998F-1060CD8A4EAB}" type="presOf" srcId="{EA500C5F-4BBB-4CE2-BECB-2EBD17052CC3}" destId="{53E25E53-F867-4550-B1BC-A4850E40D255}" srcOrd="1" destOrd="0" presId="urn:microsoft.com/office/officeart/2005/8/layout/orgChart1"/>
    <dgm:cxn modelId="{946E1FC8-5062-4F51-82D3-31CE5F4B0AD1}" srcId="{4C0C8C46-A256-4C00-81DA-E4F630C34AC4}" destId="{2CC42C45-AF1E-4EBC-90A9-750AC2B22F3F}" srcOrd="1" destOrd="0" parTransId="{27418DA0-1A78-4136-A534-870D26513E77}" sibTransId="{B082BA2D-0183-49A0-AC4C-8BF7C0B62DA7}"/>
    <dgm:cxn modelId="{0C6F59D5-04A9-4BA5-BAF6-BCB330F2B276}" srcId="{4C0C8C46-A256-4C00-81DA-E4F630C34AC4}" destId="{EA500C5F-4BBB-4CE2-BECB-2EBD17052CC3}" srcOrd="0" destOrd="0" parTransId="{B67FAB56-1B53-44CB-AFDF-A30828AAA614}" sibTransId="{B8F51FA7-41E0-4A3A-B673-0CB7B02B102F}"/>
    <dgm:cxn modelId="{295CB3CD-B28B-40F7-91C1-F0D82A3546CC}" type="presParOf" srcId="{F5BE5E9E-6E21-4101-83E8-D55D5865A813}" destId="{8221229D-6F58-425F-8314-B64A930826B9}" srcOrd="0" destOrd="0" presId="urn:microsoft.com/office/officeart/2005/8/layout/orgChart1"/>
    <dgm:cxn modelId="{F16AAEEA-E407-4156-9678-8ACCC71024D7}" type="presParOf" srcId="{8221229D-6F58-425F-8314-B64A930826B9}" destId="{165E03D1-70FC-4903-830D-9469A4A9B346}" srcOrd="0" destOrd="0" presId="urn:microsoft.com/office/officeart/2005/8/layout/orgChart1"/>
    <dgm:cxn modelId="{A02A9A59-8FC8-4A3E-97EB-EC91547CC8C3}" type="presParOf" srcId="{165E03D1-70FC-4903-830D-9469A4A9B346}" destId="{79C487E2-4846-463C-A5C0-9C191CC06E4D}" srcOrd="0" destOrd="0" presId="urn:microsoft.com/office/officeart/2005/8/layout/orgChart1"/>
    <dgm:cxn modelId="{AC2634BF-88F2-478B-979D-CE4956CEBF4D}" type="presParOf" srcId="{165E03D1-70FC-4903-830D-9469A4A9B346}" destId="{A6D37B31-D06B-445E-8E68-595AC15B79C2}" srcOrd="1" destOrd="0" presId="urn:microsoft.com/office/officeart/2005/8/layout/orgChart1"/>
    <dgm:cxn modelId="{DBAD3D1A-1E2A-4B26-AF21-ED2B6890FF6C}" type="presParOf" srcId="{8221229D-6F58-425F-8314-B64A930826B9}" destId="{8109CFC1-FAEC-4C3E-A987-2714050EA82A}" srcOrd="1" destOrd="0" presId="urn:microsoft.com/office/officeart/2005/8/layout/orgChart1"/>
    <dgm:cxn modelId="{E008F98E-C7DD-4BD1-BA68-DF20C864EBDE}" type="presParOf" srcId="{8109CFC1-FAEC-4C3E-A987-2714050EA82A}" destId="{118A5C7C-2FA3-4BB3-B3C9-765A719D705A}" srcOrd="0" destOrd="0" presId="urn:microsoft.com/office/officeart/2005/8/layout/orgChart1"/>
    <dgm:cxn modelId="{8035128A-822D-4FE5-B192-313B47ACF2D5}" type="presParOf" srcId="{8109CFC1-FAEC-4C3E-A987-2714050EA82A}" destId="{0829A0D0-8A65-4CE4-B4EA-43B46925713E}" srcOrd="1" destOrd="0" presId="urn:microsoft.com/office/officeart/2005/8/layout/orgChart1"/>
    <dgm:cxn modelId="{ECF68046-190C-4102-91BC-AA4774A2A4ED}" type="presParOf" srcId="{0829A0D0-8A65-4CE4-B4EA-43B46925713E}" destId="{9E6E6967-0A36-451E-9C66-20C75C2BA667}" srcOrd="0" destOrd="0" presId="urn:microsoft.com/office/officeart/2005/8/layout/orgChart1"/>
    <dgm:cxn modelId="{BC8D2B6F-5C87-4202-9950-3E26EDD94CAB}" type="presParOf" srcId="{9E6E6967-0A36-451E-9C66-20C75C2BA667}" destId="{57E5F5B4-739A-44F4-997B-2185D81A3B4A}" srcOrd="0" destOrd="0" presId="urn:microsoft.com/office/officeart/2005/8/layout/orgChart1"/>
    <dgm:cxn modelId="{C3335FAC-9AFF-42DA-88B3-4C5523A24D11}" type="presParOf" srcId="{9E6E6967-0A36-451E-9C66-20C75C2BA667}" destId="{53E25E53-F867-4550-B1BC-A4850E40D255}" srcOrd="1" destOrd="0" presId="urn:microsoft.com/office/officeart/2005/8/layout/orgChart1"/>
    <dgm:cxn modelId="{5B30298A-AA9F-45EE-8FB8-678D041F370D}" type="presParOf" srcId="{0829A0D0-8A65-4CE4-B4EA-43B46925713E}" destId="{1988E0E1-494C-4CB7-B2B0-B931483EB667}" srcOrd="1" destOrd="0" presId="urn:microsoft.com/office/officeart/2005/8/layout/orgChart1"/>
    <dgm:cxn modelId="{A4F76EA2-6B35-4A81-B325-CAB01CCD9461}" type="presParOf" srcId="{0829A0D0-8A65-4CE4-B4EA-43B46925713E}" destId="{85C95B65-8641-42F5-BC23-F38B58727671}" srcOrd="2" destOrd="0" presId="urn:microsoft.com/office/officeart/2005/8/layout/orgChart1"/>
    <dgm:cxn modelId="{AD0A8BCE-8B09-494C-8407-0235DE12C95B}" type="presParOf" srcId="{8109CFC1-FAEC-4C3E-A987-2714050EA82A}" destId="{260E7713-1D21-41C3-AFA0-C45D8256C06B}" srcOrd="2" destOrd="0" presId="urn:microsoft.com/office/officeart/2005/8/layout/orgChart1"/>
    <dgm:cxn modelId="{76AED977-BCD2-4A04-9838-87221944BDF2}" type="presParOf" srcId="{8109CFC1-FAEC-4C3E-A987-2714050EA82A}" destId="{13716916-BD8D-4024-B952-89691739CAA5}" srcOrd="3" destOrd="0" presId="urn:microsoft.com/office/officeart/2005/8/layout/orgChart1"/>
    <dgm:cxn modelId="{5EABD9FD-E391-4E56-9668-7C5EE5F98F78}" type="presParOf" srcId="{13716916-BD8D-4024-B952-89691739CAA5}" destId="{FC8F8EC2-1618-460E-8108-23F90A815B69}" srcOrd="0" destOrd="0" presId="urn:microsoft.com/office/officeart/2005/8/layout/orgChart1"/>
    <dgm:cxn modelId="{931DE629-35B7-4CC5-9323-C476B4AB2B5E}" type="presParOf" srcId="{FC8F8EC2-1618-460E-8108-23F90A815B69}" destId="{45071333-8AC7-471A-AAA9-0303FE1A4AC9}" srcOrd="0" destOrd="0" presId="urn:microsoft.com/office/officeart/2005/8/layout/orgChart1"/>
    <dgm:cxn modelId="{D4D8DFC4-3846-4467-9CAA-30303AFA6BF3}" type="presParOf" srcId="{FC8F8EC2-1618-460E-8108-23F90A815B69}" destId="{384700E2-65BE-49C2-B9BD-E59058FE3632}" srcOrd="1" destOrd="0" presId="urn:microsoft.com/office/officeart/2005/8/layout/orgChart1"/>
    <dgm:cxn modelId="{FD8F0B03-6D5E-4EE7-86F9-3B20AB4A4EA2}" type="presParOf" srcId="{13716916-BD8D-4024-B952-89691739CAA5}" destId="{D77C0FA9-B41F-4C6B-B3BD-82BC23E9F448}" srcOrd="1" destOrd="0" presId="urn:microsoft.com/office/officeart/2005/8/layout/orgChart1"/>
    <dgm:cxn modelId="{3972A050-9741-401D-B3AE-07B636BD3CCC}" type="presParOf" srcId="{13716916-BD8D-4024-B952-89691739CAA5}" destId="{A9F3A91C-2BBF-49C8-A907-C086093251F5}" srcOrd="2" destOrd="0" presId="urn:microsoft.com/office/officeart/2005/8/layout/orgChart1"/>
    <dgm:cxn modelId="{2CAE0694-347E-4AB0-B806-FD4F62540AEC}" type="presParOf" srcId="{8221229D-6F58-425F-8314-B64A930826B9}" destId="{0E7EFA58-157D-468D-B7DA-7B2A31B493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CA26BA-2894-44DA-A90C-1E8E84212531}" type="doc">
      <dgm:prSet loTypeId="urn:microsoft.com/office/officeart/2005/8/layout/StepDown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E71-B5BC-492D-8BD0-189943F07F97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B2B535B5-2FCE-4CF9-8B8E-9960574455B3}" type="parTrans" cxnId="{9D2A23FE-E44A-4155-AA64-922984A83358}">
      <dgm:prSet/>
      <dgm:spPr/>
      <dgm:t>
        <a:bodyPr/>
        <a:lstStyle/>
        <a:p>
          <a:endParaRPr lang="en-US"/>
        </a:p>
      </dgm:t>
    </dgm:pt>
    <dgm:pt modelId="{8B8C3F1B-7882-4620-AA2E-4C3971F00293}" type="sibTrans" cxnId="{9D2A23FE-E44A-4155-AA64-922984A83358}">
      <dgm:prSet/>
      <dgm:spPr/>
      <dgm:t>
        <a:bodyPr/>
        <a:lstStyle/>
        <a:p>
          <a:endParaRPr lang="en-US"/>
        </a:p>
      </dgm:t>
    </dgm:pt>
    <dgm:pt modelId="{52B83B8D-883E-4095-AA0E-C54A4355D369}">
      <dgm:prSet phldrT="[Text]"/>
      <dgm:spPr/>
      <dgm:t>
        <a:bodyPr/>
        <a:lstStyle/>
        <a:p>
          <a:r>
            <a:rPr lang="en-US" dirty="0" smtClean="0"/>
            <a:t>Check customer ID</a:t>
          </a:r>
          <a:endParaRPr lang="en-US" dirty="0"/>
        </a:p>
      </dgm:t>
    </dgm:pt>
    <dgm:pt modelId="{63910740-3009-4798-BF99-D3019722DDA2}" type="parTrans" cxnId="{53E62223-58F7-4A99-87E8-5540264F4F3B}">
      <dgm:prSet/>
      <dgm:spPr/>
      <dgm:t>
        <a:bodyPr/>
        <a:lstStyle/>
        <a:p>
          <a:endParaRPr lang="en-US"/>
        </a:p>
      </dgm:t>
    </dgm:pt>
    <dgm:pt modelId="{C2F3BF9A-90FD-4121-8002-0E72FB95ABA6}" type="sibTrans" cxnId="{53E62223-58F7-4A99-87E8-5540264F4F3B}">
      <dgm:prSet/>
      <dgm:spPr/>
      <dgm:t>
        <a:bodyPr/>
        <a:lstStyle/>
        <a:p>
          <a:endParaRPr lang="en-US"/>
        </a:p>
      </dgm:t>
    </dgm:pt>
    <dgm:pt modelId="{479AF2E7-E331-4C85-863C-F42EA609D766}">
      <dgm:prSet phldrT="[Text]"/>
      <dgm:spPr/>
      <dgm:t>
        <a:bodyPr/>
        <a:lstStyle/>
        <a:p>
          <a:r>
            <a:rPr lang="en-US" dirty="0" smtClean="0"/>
            <a:t>Suggestion</a:t>
          </a:r>
          <a:endParaRPr lang="en-US" dirty="0"/>
        </a:p>
      </dgm:t>
    </dgm:pt>
    <dgm:pt modelId="{A8B0C619-F442-448A-B321-85A9ED7F67BA}" type="parTrans" cxnId="{F39309D1-3986-4A8E-BAE3-2EB3D88CE1A3}">
      <dgm:prSet/>
      <dgm:spPr/>
      <dgm:t>
        <a:bodyPr/>
        <a:lstStyle/>
        <a:p>
          <a:endParaRPr lang="en-US"/>
        </a:p>
      </dgm:t>
    </dgm:pt>
    <dgm:pt modelId="{8E55B57D-DC71-4E5D-8B65-CD65701FB0B1}" type="sibTrans" cxnId="{F39309D1-3986-4A8E-BAE3-2EB3D88CE1A3}">
      <dgm:prSet/>
      <dgm:spPr/>
      <dgm:t>
        <a:bodyPr/>
        <a:lstStyle/>
        <a:p>
          <a:endParaRPr lang="en-US"/>
        </a:p>
      </dgm:t>
    </dgm:pt>
    <dgm:pt modelId="{AE032B0D-EC36-4BCC-8BAB-7FC1EFDE9756}">
      <dgm:prSet phldrT="[Text]"/>
      <dgm:spPr/>
      <dgm:t>
        <a:bodyPr/>
        <a:lstStyle/>
        <a:p>
          <a:r>
            <a:rPr lang="en-US" dirty="0" smtClean="0"/>
            <a:t>Buy</a:t>
          </a:r>
          <a:endParaRPr lang="en-US" dirty="0"/>
        </a:p>
      </dgm:t>
    </dgm:pt>
    <dgm:pt modelId="{402AED71-1B28-428B-9FB5-DF4A66D9DDDF}" type="parTrans" cxnId="{B4DCD8E7-15AB-4109-B096-F657FCC1CB0C}">
      <dgm:prSet/>
      <dgm:spPr/>
      <dgm:t>
        <a:bodyPr/>
        <a:lstStyle/>
        <a:p>
          <a:endParaRPr lang="en-US"/>
        </a:p>
      </dgm:t>
    </dgm:pt>
    <dgm:pt modelId="{364AC4F7-8970-413C-B1A6-063B3669B431}" type="sibTrans" cxnId="{B4DCD8E7-15AB-4109-B096-F657FCC1CB0C}">
      <dgm:prSet/>
      <dgm:spPr/>
      <dgm:t>
        <a:bodyPr/>
        <a:lstStyle/>
        <a:p>
          <a:endParaRPr lang="en-US"/>
        </a:p>
      </dgm:t>
    </dgm:pt>
    <dgm:pt modelId="{739562E0-2BEE-42D4-8931-D3A8587629E3}">
      <dgm:prSet phldrT="[Text]"/>
      <dgm:spPr/>
      <dgm:t>
        <a:bodyPr/>
        <a:lstStyle/>
        <a:p>
          <a:r>
            <a:rPr lang="en-US" dirty="0" smtClean="0"/>
            <a:t>Automatic bill</a:t>
          </a:r>
          <a:endParaRPr lang="en-US" dirty="0"/>
        </a:p>
      </dgm:t>
    </dgm:pt>
    <dgm:pt modelId="{5579FB82-2301-46A8-9535-1AD9647F5024}" type="parTrans" cxnId="{7D91D8C7-7B18-4090-BAE0-C0987532534A}">
      <dgm:prSet/>
      <dgm:spPr/>
      <dgm:t>
        <a:bodyPr/>
        <a:lstStyle/>
        <a:p>
          <a:endParaRPr lang="en-US"/>
        </a:p>
      </dgm:t>
    </dgm:pt>
    <dgm:pt modelId="{9ABB4E6E-CABC-4A6D-A944-D27A42488376}" type="sibTrans" cxnId="{7D91D8C7-7B18-4090-BAE0-C0987532534A}">
      <dgm:prSet/>
      <dgm:spPr/>
      <dgm:t>
        <a:bodyPr/>
        <a:lstStyle/>
        <a:p>
          <a:endParaRPr lang="en-US"/>
        </a:p>
      </dgm:t>
    </dgm:pt>
    <dgm:pt modelId="{26EB0213-6D90-4FEF-824C-573D8668C00D}" type="pres">
      <dgm:prSet presAssocID="{99CA26BA-2894-44DA-A90C-1E8E8421253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BC58D49-FD05-4EA5-981E-846EBE6DD7CA}" type="pres">
      <dgm:prSet presAssocID="{7CF7BE71-B5BC-492D-8BD0-189943F07F97}" presName="composite" presStyleCnt="0"/>
      <dgm:spPr/>
    </dgm:pt>
    <dgm:pt modelId="{4D5F5EE9-E456-4FFC-8755-44C66E996B73}" type="pres">
      <dgm:prSet presAssocID="{7CF7BE71-B5BC-492D-8BD0-189943F07F97}" presName="bentUpArrow1" presStyleLbl="alignImgPlace1" presStyleIdx="0" presStyleCnt="4"/>
      <dgm:spPr/>
    </dgm:pt>
    <dgm:pt modelId="{82737C6E-0FEC-4797-AED8-5A520629436D}" type="pres">
      <dgm:prSet presAssocID="{7CF7BE71-B5BC-492D-8BD0-189943F07F97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6FCA8-4266-4075-91E1-6C7E0E1BBF6D}" type="pres">
      <dgm:prSet presAssocID="{7CF7BE71-B5BC-492D-8BD0-189943F07F9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43A27FA-DBF3-434C-AD4B-DD3A2BF4304C}" type="pres">
      <dgm:prSet presAssocID="{8B8C3F1B-7882-4620-AA2E-4C3971F00293}" presName="sibTrans" presStyleCnt="0"/>
      <dgm:spPr/>
    </dgm:pt>
    <dgm:pt modelId="{19CBA685-F55D-4A78-B5FC-212E1DEB5C86}" type="pres">
      <dgm:prSet presAssocID="{52B83B8D-883E-4095-AA0E-C54A4355D369}" presName="composite" presStyleCnt="0"/>
      <dgm:spPr/>
    </dgm:pt>
    <dgm:pt modelId="{E83F6802-13CC-4F7C-A8F0-3DFA1747E82B}" type="pres">
      <dgm:prSet presAssocID="{52B83B8D-883E-4095-AA0E-C54A4355D369}" presName="bentUpArrow1" presStyleLbl="alignImgPlace1" presStyleIdx="1" presStyleCnt="4"/>
      <dgm:spPr/>
    </dgm:pt>
    <dgm:pt modelId="{1B205A7B-7B33-44C2-94BA-1728CF4F7EE5}" type="pres">
      <dgm:prSet presAssocID="{52B83B8D-883E-4095-AA0E-C54A4355D36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AAC84-8DFC-476B-8A40-5A3F6CADD068}" type="pres">
      <dgm:prSet presAssocID="{52B83B8D-883E-4095-AA0E-C54A4355D36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5ECD1-7813-4457-B362-23D42DABBC9A}" type="pres">
      <dgm:prSet presAssocID="{C2F3BF9A-90FD-4121-8002-0E72FB95ABA6}" presName="sibTrans" presStyleCnt="0"/>
      <dgm:spPr/>
    </dgm:pt>
    <dgm:pt modelId="{E2B593DD-8310-4837-BC1A-D4D8ED623C49}" type="pres">
      <dgm:prSet presAssocID="{479AF2E7-E331-4C85-863C-F42EA609D766}" presName="composite" presStyleCnt="0"/>
      <dgm:spPr/>
    </dgm:pt>
    <dgm:pt modelId="{DB80B5B3-D842-4971-B119-2DAE1C53139F}" type="pres">
      <dgm:prSet presAssocID="{479AF2E7-E331-4C85-863C-F42EA609D766}" presName="bentUpArrow1" presStyleLbl="alignImgPlace1" presStyleIdx="2" presStyleCnt="4"/>
      <dgm:spPr/>
    </dgm:pt>
    <dgm:pt modelId="{7EA80E5C-B373-4F33-99A7-486D19ECB856}" type="pres">
      <dgm:prSet presAssocID="{479AF2E7-E331-4C85-863C-F42EA609D76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4242B-D0C6-472A-A396-4BF504791109}" type="pres">
      <dgm:prSet presAssocID="{479AF2E7-E331-4C85-863C-F42EA609D76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25E8CB9-E58A-4483-B4FD-9838A77F0A0C}" type="pres">
      <dgm:prSet presAssocID="{8E55B57D-DC71-4E5D-8B65-CD65701FB0B1}" presName="sibTrans" presStyleCnt="0"/>
      <dgm:spPr/>
    </dgm:pt>
    <dgm:pt modelId="{48C4B386-7134-4903-80DD-837DA44A7CF4}" type="pres">
      <dgm:prSet presAssocID="{AE032B0D-EC36-4BCC-8BAB-7FC1EFDE9756}" presName="composite" presStyleCnt="0"/>
      <dgm:spPr/>
    </dgm:pt>
    <dgm:pt modelId="{6B12717F-A69F-49DA-96A7-7D815CB0E5C9}" type="pres">
      <dgm:prSet presAssocID="{AE032B0D-EC36-4BCC-8BAB-7FC1EFDE9756}" presName="bentUpArrow1" presStyleLbl="alignImgPlace1" presStyleIdx="3" presStyleCnt="4"/>
      <dgm:spPr/>
    </dgm:pt>
    <dgm:pt modelId="{CBF3D6BD-007B-43B3-80AC-92D24548D580}" type="pres">
      <dgm:prSet presAssocID="{AE032B0D-EC36-4BCC-8BAB-7FC1EFDE9756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FA86A-710E-4B7F-87AE-B5EF07CF4018}" type="pres">
      <dgm:prSet presAssocID="{AE032B0D-EC36-4BCC-8BAB-7FC1EFDE975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7FB92BE-35E5-464D-BCD6-9C341D238061}" type="pres">
      <dgm:prSet presAssocID="{364AC4F7-8970-413C-B1A6-063B3669B431}" presName="sibTrans" presStyleCnt="0"/>
      <dgm:spPr/>
    </dgm:pt>
    <dgm:pt modelId="{E21C59A9-E8CE-4B85-A18D-E970D4381E59}" type="pres">
      <dgm:prSet presAssocID="{739562E0-2BEE-42D4-8931-D3A8587629E3}" presName="composite" presStyleCnt="0"/>
      <dgm:spPr/>
    </dgm:pt>
    <dgm:pt modelId="{6C2E4095-7533-4186-8019-D4260D454E3F}" type="pres">
      <dgm:prSet presAssocID="{739562E0-2BEE-42D4-8931-D3A8587629E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FB81E-3D65-4831-B265-0B9A7C6E5A81}" type="presOf" srcId="{52B83B8D-883E-4095-AA0E-C54A4355D369}" destId="{1B205A7B-7B33-44C2-94BA-1728CF4F7EE5}" srcOrd="0" destOrd="0" presId="urn:microsoft.com/office/officeart/2005/8/layout/StepDownProcess"/>
    <dgm:cxn modelId="{53E62223-58F7-4A99-87E8-5540264F4F3B}" srcId="{99CA26BA-2894-44DA-A90C-1E8E84212531}" destId="{52B83B8D-883E-4095-AA0E-C54A4355D369}" srcOrd="1" destOrd="0" parTransId="{63910740-3009-4798-BF99-D3019722DDA2}" sibTransId="{C2F3BF9A-90FD-4121-8002-0E72FB95ABA6}"/>
    <dgm:cxn modelId="{B4DCD8E7-15AB-4109-B096-F657FCC1CB0C}" srcId="{99CA26BA-2894-44DA-A90C-1E8E84212531}" destId="{AE032B0D-EC36-4BCC-8BAB-7FC1EFDE9756}" srcOrd="3" destOrd="0" parTransId="{402AED71-1B28-428B-9FB5-DF4A66D9DDDF}" sibTransId="{364AC4F7-8970-413C-B1A6-063B3669B431}"/>
    <dgm:cxn modelId="{83EBA5C9-F8E8-4150-BE39-3F67E0C73FAE}" type="presOf" srcId="{AE032B0D-EC36-4BCC-8BAB-7FC1EFDE9756}" destId="{CBF3D6BD-007B-43B3-80AC-92D24548D580}" srcOrd="0" destOrd="0" presId="urn:microsoft.com/office/officeart/2005/8/layout/StepDownProcess"/>
    <dgm:cxn modelId="{B5E65757-5D96-46AA-B6D5-FB8737C98D52}" type="presOf" srcId="{479AF2E7-E331-4C85-863C-F42EA609D766}" destId="{7EA80E5C-B373-4F33-99A7-486D19ECB856}" srcOrd="0" destOrd="0" presId="urn:microsoft.com/office/officeart/2005/8/layout/StepDownProcess"/>
    <dgm:cxn modelId="{7708030A-C224-4CC7-AFCA-E13614A470E8}" type="presOf" srcId="{7CF7BE71-B5BC-492D-8BD0-189943F07F97}" destId="{82737C6E-0FEC-4797-AED8-5A520629436D}" srcOrd="0" destOrd="0" presId="urn:microsoft.com/office/officeart/2005/8/layout/StepDownProcess"/>
    <dgm:cxn modelId="{62D3BE5D-9601-4E12-BB84-112AF9138290}" type="presOf" srcId="{99CA26BA-2894-44DA-A90C-1E8E84212531}" destId="{26EB0213-6D90-4FEF-824C-573D8668C00D}" srcOrd="0" destOrd="0" presId="urn:microsoft.com/office/officeart/2005/8/layout/StepDownProcess"/>
    <dgm:cxn modelId="{271C87CB-A3BD-4144-A714-7E642B88E1C4}" type="presOf" srcId="{739562E0-2BEE-42D4-8931-D3A8587629E3}" destId="{6C2E4095-7533-4186-8019-D4260D454E3F}" srcOrd="0" destOrd="0" presId="urn:microsoft.com/office/officeart/2005/8/layout/StepDownProcess"/>
    <dgm:cxn modelId="{7D91D8C7-7B18-4090-BAE0-C0987532534A}" srcId="{99CA26BA-2894-44DA-A90C-1E8E84212531}" destId="{739562E0-2BEE-42D4-8931-D3A8587629E3}" srcOrd="4" destOrd="0" parTransId="{5579FB82-2301-46A8-9535-1AD9647F5024}" sibTransId="{9ABB4E6E-CABC-4A6D-A944-D27A42488376}"/>
    <dgm:cxn modelId="{F39309D1-3986-4A8E-BAE3-2EB3D88CE1A3}" srcId="{99CA26BA-2894-44DA-A90C-1E8E84212531}" destId="{479AF2E7-E331-4C85-863C-F42EA609D766}" srcOrd="2" destOrd="0" parTransId="{A8B0C619-F442-448A-B321-85A9ED7F67BA}" sibTransId="{8E55B57D-DC71-4E5D-8B65-CD65701FB0B1}"/>
    <dgm:cxn modelId="{9D2A23FE-E44A-4155-AA64-922984A83358}" srcId="{99CA26BA-2894-44DA-A90C-1E8E84212531}" destId="{7CF7BE71-B5BC-492D-8BD0-189943F07F97}" srcOrd="0" destOrd="0" parTransId="{B2B535B5-2FCE-4CF9-8B8E-9960574455B3}" sibTransId="{8B8C3F1B-7882-4620-AA2E-4C3971F00293}"/>
    <dgm:cxn modelId="{30454AB7-A77A-4D79-866F-17B58EBA7C51}" type="presParOf" srcId="{26EB0213-6D90-4FEF-824C-573D8668C00D}" destId="{8BC58D49-FD05-4EA5-981E-846EBE6DD7CA}" srcOrd="0" destOrd="0" presId="urn:microsoft.com/office/officeart/2005/8/layout/StepDownProcess"/>
    <dgm:cxn modelId="{8551725C-F572-4600-8A82-21F1D1F8F01D}" type="presParOf" srcId="{8BC58D49-FD05-4EA5-981E-846EBE6DD7CA}" destId="{4D5F5EE9-E456-4FFC-8755-44C66E996B73}" srcOrd="0" destOrd="0" presId="urn:microsoft.com/office/officeart/2005/8/layout/StepDownProcess"/>
    <dgm:cxn modelId="{3EAF3193-6039-4E08-B980-38524E490E94}" type="presParOf" srcId="{8BC58D49-FD05-4EA5-981E-846EBE6DD7CA}" destId="{82737C6E-0FEC-4797-AED8-5A520629436D}" srcOrd="1" destOrd="0" presId="urn:microsoft.com/office/officeart/2005/8/layout/StepDownProcess"/>
    <dgm:cxn modelId="{9E7D49CD-582A-42B8-99AA-D2B7540E8652}" type="presParOf" srcId="{8BC58D49-FD05-4EA5-981E-846EBE6DD7CA}" destId="{A856FCA8-4266-4075-91E1-6C7E0E1BBF6D}" srcOrd="2" destOrd="0" presId="urn:microsoft.com/office/officeart/2005/8/layout/StepDownProcess"/>
    <dgm:cxn modelId="{28138110-1F7F-41D0-B270-8B203D2EC85F}" type="presParOf" srcId="{26EB0213-6D90-4FEF-824C-573D8668C00D}" destId="{143A27FA-DBF3-434C-AD4B-DD3A2BF4304C}" srcOrd="1" destOrd="0" presId="urn:microsoft.com/office/officeart/2005/8/layout/StepDownProcess"/>
    <dgm:cxn modelId="{E90DDB49-1BED-44E7-896A-05628C1A7F41}" type="presParOf" srcId="{26EB0213-6D90-4FEF-824C-573D8668C00D}" destId="{19CBA685-F55D-4A78-B5FC-212E1DEB5C86}" srcOrd="2" destOrd="0" presId="urn:microsoft.com/office/officeart/2005/8/layout/StepDownProcess"/>
    <dgm:cxn modelId="{96020651-39AF-434E-B0FD-6E58B1546F2A}" type="presParOf" srcId="{19CBA685-F55D-4A78-B5FC-212E1DEB5C86}" destId="{E83F6802-13CC-4F7C-A8F0-3DFA1747E82B}" srcOrd="0" destOrd="0" presId="urn:microsoft.com/office/officeart/2005/8/layout/StepDownProcess"/>
    <dgm:cxn modelId="{2739707F-CC4C-4FBF-A9A9-5D7FC941E113}" type="presParOf" srcId="{19CBA685-F55D-4A78-B5FC-212E1DEB5C86}" destId="{1B205A7B-7B33-44C2-94BA-1728CF4F7EE5}" srcOrd="1" destOrd="0" presId="urn:microsoft.com/office/officeart/2005/8/layout/StepDownProcess"/>
    <dgm:cxn modelId="{FEE3FBFC-5CEA-4052-936A-93A44482A81B}" type="presParOf" srcId="{19CBA685-F55D-4A78-B5FC-212E1DEB5C86}" destId="{F01AAC84-8DFC-476B-8A40-5A3F6CADD068}" srcOrd="2" destOrd="0" presId="urn:microsoft.com/office/officeart/2005/8/layout/StepDownProcess"/>
    <dgm:cxn modelId="{17B8746D-9406-4991-86E1-57E1EF6F9DC4}" type="presParOf" srcId="{26EB0213-6D90-4FEF-824C-573D8668C00D}" destId="{4E75ECD1-7813-4457-B362-23D42DABBC9A}" srcOrd="3" destOrd="0" presId="urn:microsoft.com/office/officeart/2005/8/layout/StepDownProcess"/>
    <dgm:cxn modelId="{526252E3-E2EE-4D92-B79F-2B36454C88C5}" type="presParOf" srcId="{26EB0213-6D90-4FEF-824C-573D8668C00D}" destId="{E2B593DD-8310-4837-BC1A-D4D8ED623C49}" srcOrd="4" destOrd="0" presId="urn:microsoft.com/office/officeart/2005/8/layout/StepDownProcess"/>
    <dgm:cxn modelId="{7F3450AB-A507-45F7-AAAF-4D71689E239E}" type="presParOf" srcId="{E2B593DD-8310-4837-BC1A-D4D8ED623C49}" destId="{DB80B5B3-D842-4971-B119-2DAE1C53139F}" srcOrd="0" destOrd="0" presId="urn:microsoft.com/office/officeart/2005/8/layout/StepDownProcess"/>
    <dgm:cxn modelId="{A0A545E4-38B3-40C1-80BA-E4617C4969C6}" type="presParOf" srcId="{E2B593DD-8310-4837-BC1A-D4D8ED623C49}" destId="{7EA80E5C-B373-4F33-99A7-486D19ECB856}" srcOrd="1" destOrd="0" presId="urn:microsoft.com/office/officeart/2005/8/layout/StepDownProcess"/>
    <dgm:cxn modelId="{4747AFBA-F774-4E03-98BC-7E3147D0D68C}" type="presParOf" srcId="{E2B593DD-8310-4837-BC1A-D4D8ED623C49}" destId="{E8B4242B-D0C6-472A-A396-4BF504791109}" srcOrd="2" destOrd="0" presId="urn:microsoft.com/office/officeart/2005/8/layout/StepDownProcess"/>
    <dgm:cxn modelId="{D621EEBE-3492-43D1-9DDC-8D6827C18F0C}" type="presParOf" srcId="{26EB0213-6D90-4FEF-824C-573D8668C00D}" destId="{A25E8CB9-E58A-4483-B4FD-9838A77F0A0C}" srcOrd="5" destOrd="0" presId="urn:microsoft.com/office/officeart/2005/8/layout/StepDownProcess"/>
    <dgm:cxn modelId="{172FC97F-A67F-48AF-A7BC-630B50EEE49F}" type="presParOf" srcId="{26EB0213-6D90-4FEF-824C-573D8668C00D}" destId="{48C4B386-7134-4903-80DD-837DA44A7CF4}" srcOrd="6" destOrd="0" presId="urn:microsoft.com/office/officeart/2005/8/layout/StepDownProcess"/>
    <dgm:cxn modelId="{021ACCB2-02FB-4A6A-B237-EC5EEAD6ACBC}" type="presParOf" srcId="{48C4B386-7134-4903-80DD-837DA44A7CF4}" destId="{6B12717F-A69F-49DA-96A7-7D815CB0E5C9}" srcOrd="0" destOrd="0" presId="urn:microsoft.com/office/officeart/2005/8/layout/StepDownProcess"/>
    <dgm:cxn modelId="{277A894C-D3EB-4228-AB47-D34117C9DEB4}" type="presParOf" srcId="{48C4B386-7134-4903-80DD-837DA44A7CF4}" destId="{CBF3D6BD-007B-43B3-80AC-92D24548D580}" srcOrd="1" destOrd="0" presId="urn:microsoft.com/office/officeart/2005/8/layout/StepDownProcess"/>
    <dgm:cxn modelId="{96FE32CA-4BF0-41D5-8575-B14428456E9F}" type="presParOf" srcId="{48C4B386-7134-4903-80DD-837DA44A7CF4}" destId="{735FA86A-710E-4B7F-87AE-B5EF07CF4018}" srcOrd="2" destOrd="0" presId="urn:microsoft.com/office/officeart/2005/8/layout/StepDownProcess"/>
    <dgm:cxn modelId="{8B65DC91-B61B-4F68-939A-B1591343A5BA}" type="presParOf" srcId="{26EB0213-6D90-4FEF-824C-573D8668C00D}" destId="{A7FB92BE-35E5-464D-BCD6-9C341D238061}" srcOrd="7" destOrd="0" presId="urn:microsoft.com/office/officeart/2005/8/layout/StepDownProcess"/>
    <dgm:cxn modelId="{04E51E4F-4261-4DEC-8859-520D6139B45D}" type="presParOf" srcId="{26EB0213-6D90-4FEF-824C-573D8668C00D}" destId="{E21C59A9-E8CE-4B85-A18D-E970D4381E59}" srcOrd="8" destOrd="0" presId="urn:microsoft.com/office/officeart/2005/8/layout/StepDownProcess"/>
    <dgm:cxn modelId="{70F20C5F-C77E-4895-9053-6FE0705438CD}" type="presParOf" srcId="{E21C59A9-E8CE-4B85-A18D-E970D4381E59}" destId="{6C2E4095-7533-4186-8019-D4260D454E3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BBC56D-EB54-409D-8895-FDCCB9176EAE}" type="doc">
      <dgm:prSet loTypeId="urn:microsoft.com/office/officeart/2008/layout/NameandTitleOrganizationalChart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DDB7F7-82F1-4B19-9201-04A4171E034D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E0E139A8-CFEC-4ABE-861B-FDE56CC3AD6E}" type="parTrans" cxnId="{F4B2D3F8-B570-42A6-A98B-B53C9C2CC61A}">
      <dgm:prSet/>
      <dgm:spPr/>
      <dgm:t>
        <a:bodyPr/>
        <a:lstStyle/>
        <a:p>
          <a:endParaRPr lang="en-US"/>
        </a:p>
      </dgm:t>
    </dgm:pt>
    <dgm:pt modelId="{C3D9519C-2A4A-4686-9DD1-CFC9D7E2C5C8}" type="sibTrans" cxnId="{F4B2D3F8-B570-42A6-A98B-B53C9C2CC61A}">
      <dgm:prSet/>
      <dgm:spPr/>
      <dgm:t>
        <a:bodyPr/>
        <a:lstStyle/>
        <a:p>
          <a:r>
            <a:rPr lang="en-US" dirty="0" smtClean="0"/>
            <a:t>Buy product</a:t>
          </a:r>
          <a:endParaRPr lang="en-US" dirty="0"/>
        </a:p>
      </dgm:t>
    </dgm:pt>
    <dgm:pt modelId="{BE11C5D2-73F8-4ED5-A419-AC41EE72518B}">
      <dgm:prSet phldrT="[Text]"/>
      <dgm:spPr/>
      <dgm:t>
        <a:bodyPr/>
        <a:lstStyle/>
        <a:p>
          <a:r>
            <a:rPr lang="en-US" dirty="0" smtClean="0"/>
            <a:t>With membership</a:t>
          </a:r>
          <a:endParaRPr lang="en-US" dirty="0"/>
        </a:p>
      </dgm:t>
    </dgm:pt>
    <dgm:pt modelId="{5BAC45AB-46FB-4345-9A8F-A7E188CDA589}" type="parTrans" cxnId="{E6D79264-8116-4F58-8F19-9BBF033C2752}">
      <dgm:prSet/>
      <dgm:spPr/>
      <dgm:t>
        <a:bodyPr/>
        <a:lstStyle/>
        <a:p>
          <a:endParaRPr lang="en-US"/>
        </a:p>
      </dgm:t>
    </dgm:pt>
    <dgm:pt modelId="{B8A3AFDB-2636-4695-84D2-F471239E0C9F}" type="sibTrans" cxnId="{E6D79264-8116-4F58-8F19-9BBF033C2752}">
      <dgm:prSet/>
      <dgm:spPr/>
      <dgm:t>
        <a:bodyPr/>
        <a:lstStyle/>
        <a:p>
          <a:r>
            <a:rPr lang="en-US" dirty="0" smtClean="0"/>
            <a:t>Win gift and future discount</a:t>
          </a:r>
        </a:p>
      </dgm:t>
    </dgm:pt>
    <dgm:pt modelId="{19EAC78B-309B-47A3-B0E4-63A733CB5669}">
      <dgm:prSet phldrT="[Text]"/>
      <dgm:spPr/>
      <dgm:t>
        <a:bodyPr/>
        <a:lstStyle/>
        <a:p>
          <a:r>
            <a:rPr lang="en-US" dirty="0" smtClean="0"/>
            <a:t>Without </a:t>
          </a:r>
        </a:p>
        <a:p>
          <a:r>
            <a:rPr lang="en-US" dirty="0" smtClean="0"/>
            <a:t>Membership</a:t>
          </a:r>
          <a:endParaRPr lang="en-US" dirty="0"/>
        </a:p>
      </dgm:t>
    </dgm:pt>
    <dgm:pt modelId="{CA71E0C9-5062-4FA3-8985-4B31E58637FC}" type="parTrans" cxnId="{3A7D44ED-DF8E-476C-9554-88615F738B5C}">
      <dgm:prSet/>
      <dgm:spPr/>
      <dgm:t>
        <a:bodyPr/>
        <a:lstStyle/>
        <a:p>
          <a:endParaRPr lang="en-US"/>
        </a:p>
      </dgm:t>
    </dgm:pt>
    <dgm:pt modelId="{A77044CC-E93A-4708-A54C-195C0530F86D}" type="sibTrans" cxnId="{3A7D44ED-DF8E-476C-9554-88615F738B5C}">
      <dgm:prSet/>
      <dgm:spPr/>
      <dgm:t>
        <a:bodyPr/>
        <a:lstStyle/>
        <a:p>
          <a:r>
            <a:rPr lang="en-US" dirty="0" smtClean="0"/>
            <a:t>No gift and future discount</a:t>
          </a:r>
          <a:endParaRPr lang="en-US" dirty="0"/>
        </a:p>
      </dgm:t>
    </dgm:pt>
    <dgm:pt modelId="{71526ADD-5034-4035-BBFB-9DE5326FC249}" type="pres">
      <dgm:prSet presAssocID="{89BBC56D-EB54-409D-8895-FDCCB9176E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462363-28EB-4ABB-95C8-8A379D84A1F8}" type="pres">
      <dgm:prSet presAssocID="{1FDDB7F7-82F1-4B19-9201-04A4171E034D}" presName="hierRoot1" presStyleCnt="0">
        <dgm:presLayoutVars>
          <dgm:hierBranch val="init"/>
        </dgm:presLayoutVars>
      </dgm:prSet>
      <dgm:spPr/>
    </dgm:pt>
    <dgm:pt modelId="{C1390EE1-E6FA-498D-AC24-FC3F3826D099}" type="pres">
      <dgm:prSet presAssocID="{1FDDB7F7-82F1-4B19-9201-04A4171E034D}" presName="rootComposite1" presStyleCnt="0"/>
      <dgm:spPr/>
    </dgm:pt>
    <dgm:pt modelId="{3C3538DF-A867-4B19-BC5B-5567CF83BB5C}" type="pres">
      <dgm:prSet presAssocID="{1FDDB7F7-82F1-4B19-9201-04A4171E034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1934A81-DB15-41DB-8B78-95405A83C743}" type="pres">
      <dgm:prSet presAssocID="{1FDDB7F7-82F1-4B19-9201-04A4171E034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C12A970-52E0-4175-8B00-FAF479F02368}" type="pres">
      <dgm:prSet presAssocID="{1FDDB7F7-82F1-4B19-9201-04A4171E034D}" presName="rootConnector1" presStyleLbl="node1" presStyleIdx="0" presStyleCnt="2"/>
      <dgm:spPr/>
      <dgm:t>
        <a:bodyPr/>
        <a:lstStyle/>
        <a:p>
          <a:endParaRPr lang="en-US"/>
        </a:p>
      </dgm:t>
    </dgm:pt>
    <dgm:pt modelId="{A2A4C985-D85D-48F5-9C79-8CE3E6C8D6E6}" type="pres">
      <dgm:prSet presAssocID="{1FDDB7F7-82F1-4B19-9201-04A4171E034D}" presName="hierChild2" presStyleCnt="0"/>
      <dgm:spPr/>
    </dgm:pt>
    <dgm:pt modelId="{1A37BB19-1861-4CCA-B2BF-AD4B7480936A}" type="pres">
      <dgm:prSet presAssocID="{5BAC45AB-46FB-4345-9A8F-A7E188CDA58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BDD85E1-1D35-427B-818E-B0AAC86473E3}" type="pres">
      <dgm:prSet presAssocID="{BE11C5D2-73F8-4ED5-A419-AC41EE72518B}" presName="hierRoot2" presStyleCnt="0">
        <dgm:presLayoutVars>
          <dgm:hierBranch val="init"/>
        </dgm:presLayoutVars>
      </dgm:prSet>
      <dgm:spPr/>
    </dgm:pt>
    <dgm:pt modelId="{A09712D4-7997-4453-9D95-67F42D429E5E}" type="pres">
      <dgm:prSet presAssocID="{BE11C5D2-73F8-4ED5-A419-AC41EE72518B}" presName="rootComposite" presStyleCnt="0"/>
      <dgm:spPr/>
    </dgm:pt>
    <dgm:pt modelId="{B0381321-22AA-4FC8-9345-043BDF22908E}" type="pres">
      <dgm:prSet presAssocID="{BE11C5D2-73F8-4ED5-A419-AC41EE72518B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FB75828-6727-4647-9F0F-9F5000B1B0F1}" type="pres">
      <dgm:prSet presAssocID="{BE11C5D2-73F8-4ED5-A419-AC41EE72518B}" presName="titleText2" presStyleLbl="fgAcc1" presStyleIdx="0" presStyleCnt="2" custScaleX="1031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98D0A4D-F271-4662-9CF4-050A494BCEA0}" type="pres">
      <dgm:prSet presAssocID="{BE11C5D2-73F8-4ED5-A419-AC41EE72518B}" presName="rootConnector" presStyleLbl="node2" presStyleIdx="0" presStyleCnt="0"/>
      <dgm:spPr/>
      <dgm:t>
        <a:bodyPr/>
        <a:lstStyle/>
        <a:p>
          <a:endParaRPr lang="en-US"/>
        </a:p>
      </dgm:t>
    </dgm:pt>
    <dgm:pt modelId="{FF1DE95D-6109-4A28-B032-E54BD091CFC2}" type="pres">
      <dgm:prSet presAssocID="{BE11C5D2-73F8-4ED5-A419-AC41EE72518B}" presName="hierChild4" presStyleCnt="0"/>
      <dgm:spPr/>
    </dgm:pt>
    <dgm:pt modelId="{39E519A7-41FD-4D63-8576-EB7F42823663}" type="pres">
      <dgm:prSet presAssocID="{BE11C5D2-73F8-4ED5-A419-AC41EE72518B}" presName="hierChild5" presStyleCnt="0"/>
      <dgm:spPr/>
    </dgm:pt>
    <dgm:pt modelId="{B2B6EA60-FF1C-49A0-A36C-698F84995912}" type="pres">
      <dgm:prSet presAssocID="{CA71E0C9-5062-4FA3-8985-4B31E58637F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38F8EB1-FCC5-4633-95F1-D59D689A1361}" type="pres">
      <dgm:prSet presAssocID="{19EAC78B-309B-47A3-B0E4-63A733CB5669}" presName="hierRoot2" presStyleCnt="0">
        <dgm:presLayoutVars>
          <dgm:hierBranch val="init"/>
        </dgm:presLayoutVars>
      </dgm:prSet>
      <dgm:spPr/>
    </dgm:pt>
    <dgm:pt modelId="{33536862-619D-47E4-A1DC-0AB4DB2869E9}" type="pres">
      <dgm:prSet presAssocID="{19EAC78B-309B-47A3-B0E4-63A733CB5669}" presName="rootComposite" presStyleCnt="0"/>
      <dgm:spPr/>
    </dgm:pt>
    <dgm:pt modelId="{563F4C89-3D09-4131-97BE-2400D36C6DDB}" type="pres">
      <dgm:prSet presAssocID="{19EAC78B-309B-47A3-B0E4-63A733CB5669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F66423-73C2-4B25-AE67-2C41FAF5C198}" type="pres">
      <dgm:prSet presAssocID="{19EAC78B-309B-47A3-B0E4-63A733CB5669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3013FED-C796-4003-A6DD-68221C5AB89C}" type="pres">
      <dgm:prSet presAssocID="{19EAC78B-309B-47A3-B0E4-63A733CB5669}" presName="rootConnector" presStyleLbl="node2" presStyleIdx="0" presStyleCnt="0"/>
      <dgm:spPr/>
      <dgm:t>
        <a:bodyPr/>
        <a:lstStyle/>
        <a:p>
          <a:endParaRPr lang="en-US"/>
        </a:p>
      </dgm:t>
    </dgm:pt>
    <dgm:pt modelId="{B4F578EE-0A32-43A5-880D-5E2FE84A2EA5}" type="pres">
      <dgm:prSet presAssocID="{19EAC78B-309B-47A3-B0E4-63A733CB5669}" presName="hierChild4" presStyleCnt="0"/>
      <dgm:spPr/>
    </dgm:pt>
    <dgm:pt modelId="{6B22550F-0F0E-4989-AF8C-D61A53713076}" type="pres">
      <dgm:prSet presAssocID="{19EAC78B-309B-47A3-B0E4-63A733CB5669}" presName="hierChild5" presStyleCnt="0"/>
      <dgm:spPr/>
    </dgm:pt>
    <dgm:pt modelId="{1B724A3F-062D-45B3-A6C3-14AAD9144191}" type="pres">
      <dgm:prSet presAssocID="{1FDDB7F7-82F1-4B19-9201-04A4171E034D}" presName="hierChild3" presStyleCnt="0"/>
      <dgm:spPr/>
    </dgm:pt>
  </dgm:ptLst>
  <dgm:cxnLst>
    <dgm:cxn modelId="{F4B2D3F8-B570-42A6-A98B-B53C9C2CC61A}" srcId="{89BBC56D-EB54-409D-8895-FDCCB9176EAE}" destId="{1FDDB7F7-82F1-4B19-9201-04A4171E034D}" srcOrd="0" destOrd="0" parTransId="{E0E139A8-CFEC-4ABE-861B-FDE56CC3AD6E}" sibTransId="{C3D9519C-2A4A-4686-9DD1-CFC9D7E2C5C8}"/>
    <dgm:cxn modelId="{3A7D44ED-DF8E-476C-9554-88615F738B5C}" srcId="{1FDDB7F7-82F1-4B19-9201-04A4171E034D}" destId="{19EAC78B-309B-47A3-B0E4-63A733CB5669}" srcOrd="1" destOrd="0" parTransId="{CA71E0C9-5062-4FA3-8985-4B31E58637FC}" sibTransId="{A77044CC-E93A-4708-A54C-195C0530F86D}"/>
    <dgm:cxn modelId="{FA2D1413-4091-4D2D-9C74-3EA3C65A8ED1}" type="presOf" srcId="{BE11C5D2-73F8-4ED5-A419-AC41EE72518B}" destId="{B0381321-22AA-4FC8-9345-043BDF22908E}" srcOrd="0" destOrd="0" presId="urn:microsoft.com/office/officeart/2008/layout/NameandTitleOrganizationalChart"/>
    <dgm:cxn modelId="{E970ADB4-6306-4572-B609-8EE46A2933A0}" type="presOf" srcId="{A77044CC-E93A-4708-A54C-195C0530F86D}" destId="{D5F66423-73C2-4B25-AE67-2C41FAF5C198}" srcOrd="0" destOrd="0" presId="urn:microsoft.com/office/officeart/2008/layout/NameandTitleOrganizationalChart"/>
    <dgm:cxn modelId="{7B17CA92-FF3D-4DD0-ACE7-12EE6BFDDBFF}" type="presOf" srcId="{19EAC78B-309B-47A3-B0E4-63A733CB5669}" destId="{33013FED-C796-4003-A6DD-68221C5AB89C}" srcOrd="1" destOrd="0" presId="urn:microsoft.com/office/officeart/2008/layout/NameandTitleOrganizationalChart"/>
    <dgm:cxn modelId="{02D246BC-AAE3-40DC-851D-0C0D8A0D2D6C}" type="presOf" srcId="{89BBC56D-EB54-409D-8895-FDCCB9176EAE}" destId="{71526ADD-5034-4035-BBFB-9DE5326FC249}" srcOrd="0" destOrd="0" presId="urn:microsoft.com/office/officeart/2008/layout/NameandTitleOrganizationalChart"/>
    <dgm:cxn modelId="{F82F7012-129B-408A-BBFD-2DD870A9F7B0}" type="presOf" srcId="{B8A3AFDB-2636-4695-84D2-F471239E0C9F}" destId="{8FB75828-6727-4647-9F0F-9F5000B1B0F1}" srcOrd="0" destOrd="0" presId="urn:microsoft.com/office/officeart/2008/layout/NameandTitleOrganizationalChart"/>
    <dgm:cxn modelId="{77B1112F-5444-44D2-8406-D99DF4B12338}" type="presOf" srcId="{CA71E0C9-5062-4FA3-8985-4B31E58637FC}" destId="{B2B6EA60-FF1C-49A0-A36C-698F84995912}" srcOrd="0" destOrd="0" presId="urn:microsoft.com/office/officeart/2008/layout/NameandTitleOrganizationalChart"/>
    <dgm:cxn modelId="{6757B181-4345-47E1-A812-3FC7D59CE7DC}" type="presOf" srcId="{1FDDB7F7-82F1-4B19-9201-04A4171E034D}" destId="{3C3538DF-A867-4B19-BC5B-5567CF83BB5C}" srcOrd="0" destOrd="0" presId="urn:microsoft.com/office/officeart/2008/layout/NameandTitleOrganizationalChart"/>
    <dgm:cxn modelId="{E6D79264-8116-4F58-8F19-9BBF033C2752}" srcId="{1FDDB7F7-82F1-4B19-9201-04A4171E034D}" destId="{BE11C5D2-73F8-4ED5-A419-AC41EE72518B}" srcOrd="0" destOrd="0" parTransId="{5BAC45AB-46FB-4345-9A8F-A7E188CDA589}" sibTransId="{B8A3AFDB-2636-4695-84D2-F471239E0C9F}"/>
    <dgm:cxn modelId="{E2C825A9-2D0A-4227-8EFC-8652522961C7}" type="presOf" srcId="{1FDDB7F7-82F1-4B19-9201-04A4171E034D}" destId="{4C12A970-52E0-4175-8B00-FAF479F02368}" srcOrd="1" destOrd="0" presId="urn:microsoft.com/office/officeart/2008/layout/NameandTitleOrganizationalChart"/>
    <dgm:cxn modelId="{71EAB8C5-5672-46F6-A9B3-747E9CA40A7B}" type="presOf" srcId="{BE11C5D2-73F8-4ED5-A419-AC41EE72518B}" destId="{B98D0A4D-F271-4662-9CF4-050A494BCEA0}" srcOrd="1" destOrd="0" presId="urn:microsoft.com/office/officeart/2008/layout/NameandTitleOrganizationalChart"/>
    <dgm:cxn modelId="{2687FF61-DE91-40D6-A0A4-228CE37224C0}" type="presOf" srcId="{19EAC78B-309B-47A3-B0E4-63A733CB5669}" destId="{563F4C89-3D09-4131-97BE-2400D36C6DDB}" srcOrd="0" destOrd="0" presId="urn:microsoft.com/office/officeart/2008/layout/NameandTitleOrganizationalChart"/>
    <dgm:cxn modelId="{E6E17388-A67F-4D82-A281-E9FFEB63ED78}" type="presOf" srcId="{C3D9519C-2A4A-4686-9DD1-CFC9D7E2C5C8}" destId="{F1934A81-DB15-41DB-8B78-95405A83C743}" srcOrd="0" destOrd="0" presId="urn:microsoft.com/office/officeart/2008/layout/NameandTitleOrganizationalChart"/>
    <dgm:cxn modelId="{A0478131-2686-45EA-80C3-A63D7C5ABAB2}" type="presOf" srcId="{5BAC45AB-46FB-4345-9A8F-A7E188CDA589}" destId="{1A37BB19-1861-4CCA-B2BF-AD4B7480936A}" srcOrd="0" destOrd="0" presId="urn:microsoft.com/office/officeart/2008/layout/NameandTitleOrganizationalChart"/>
    <dgm:cxn modelId="{F8E63627-02BF-4B9E-A6C1-D0739E33DABB}" type="presParOf" srcId="{71526ADD-5034-4035-BBFB-9DE5326FC249}" destId="{3F462363-28EB-4ABB-95C8-8A379D84A1F8}" srcOrd="0" destOrd="0" presId="urn:microsoft.com/office/officeart/2008/layout/NameandTitleOrganizationalChart"/>
    <dgm:cxn modelId="{633695BC-73E0-4A92-80AA-2AF626FB02CF}" type="presParOf" srcId="{3F462363-28EB-4ABB-95C8-8A379D84A1F8}" destId="{C1390EE1-E6FA-498D-AC24-FC3F3826D099}" srcOrd="0" destOrd="0" presId="urn:microsoft.com/office/officeart/2008/layout/NameandTitleOrganizationalChart"/>
    <dgm:cxn modelId="{CBFF3B9F-29FE-47ED-9A3C-3BB6890779EF}" type="presParOf" srcId="{C1390EE1-E6FA-498D-AC24-FC3F3826D099}" destId="{3C3538DF-A867-4B19-BC5B-5567CF83BB5C}" srcOrd="0" destOrd="0" presId="urn:microsoft.com/office/officeart/2008/layout/NameandTitleOrganizationalChart"/>
    <dgm:cxn modelId="{9A3B9AE6-566F-401A-92E9-D51D997A7079}" type="presParOf" srcId="{C1390EE1-E6FA-498D-AC24-FC3F3826D099}" destId="{F1934A81-DB15-41DB-8B78-95405A83C743}" srcOrd="1" destOrd="0" presId="urn:microsoft.com/office/officeart/2008/layout/NameandTitleOrganizationalChart"/>
    <dgm:cxn modelId="{B1FB84AB-01F2-45F2-B97F-75E0FA95F583}" type="presParOf" srcId="{C1390EE1-E6FA-498D-AC24-FC3F3826D099}" destId="{4C12A970-52E0-4175-8B00-FAF479F02368}" srcOrd="2" destOrd="0" presId="urn:microsoft.com/office/officeart/2008/layout/NameandTitleOrganizationalChart"/>
    <dgm:cxn modelId="{B0268766-DEEE-4AE8-8855-C3A3DC903218}" type="presParOf" srcId="{3F462363-28EB-4ABB-95C8-8A379D84A1F8}" destId="{A2A4C985-D85D-48F5-9C79-8CE3E6C8D6E6}" srcOrd="1" destOrd="0" presId="urn:microsoft.com/office/officeart/2008/layout/NameandTitleOrganizationalChart"/>
    <dgm:cxn modelId="{4840DF3B-8535-492E-8527-E0E5BD49722D}" type="presParOf" srcId="{A2A4C985-D85D-48F5-9C79-8CE3E6C8D6E6}" destId="{1A37BB19-1861-4CCA-B2BF-AD4B7480936A}" srcOrd="0" destOrd="0" presId="urn:microsoft.com/office/officeart/2008/layout/NameandTitleOrganizationalChart"/>
    <dgm:cxn modelId="{A83F6288-AC0D-4126-9D02-729B10F31AB3}" type="presParOf" srcId="{A2A4C985-D85D-48F5-9C79-8CE3E6C8D6E6}" destId="{2BDD85E1-1D35-427B-818E-B0AAC86473E3}" srcOrd="1" destOrd="0" presId="urn:microsoft.com/office/officeart/2008/layout/NameandTitleOrganizationalChart"/>
    <dgm:cxn modelId="{CA9F7064-7BD2-4FD8-8097-5F8FB12E938D}" type="presParOf" srcId="{2BDD85E1-1D35-427B-818E-B0AAC86473E3}" destId="{A09712D4-7997-4453-9D95-67F42D429E5E}" srcOrd="0" destOrd="0" presId="urn:microsoft.com/office/officeart/2008/layout/NameandTitleOrganizationalChart"/>
    <dgm:cxn modelId="{253A0223-8458-4A01-8E75-9666D24E27D1}" type="presParOf" srcId="{A09712D4-7997-4453-9D95-67F42D429E5E}" destId="{B0381321-22AA-4FC8-9345-043BDF22908E}" srcOrd="0" destOrd="0" presId="urn:microsoft.com/office/officeart/2008/layout/NameandTitleOrganizationalChart"/>
    <dgm:cxn modelId="{A92BB4FB-B5A0-46BD-AFFE-1773D555AFF8}" type="presParOf" srcId="{A09712D4-7997-4453-9D95-67F42D429E5E}" destId="{8FB75828-6727-4647-9F0F-9F5000B1B0F1}" srcOrd="1" destOrd="0" presId="urn:microsoft.com/office/officeart/2008/layout/NameandTitleOrganizationalChart"/>
    <dgm:cxn modelId="{1813027C-2BDE-4F84-8D95-B78BB092A53E}" type="presParOf" srcId="{A09712D4-7997-4453-9D95-67F42D429E5E}" destId="{B98D0A4D-F271-4662-9CF4-050A494BCEA0}" srcOrd="2" destOrd="0" presId="urn:microsoft.com/office/officeart/2008/layout/NameandTitleOrganizationalChart"/>
    <dgm:cxn modelId="{A4F70C60-A907-441B-AAE9-1AB67253C334}" type="presParOf" srcId="{2BDD85E1-1D35-427B-818E-B0AAC86473E3}" destId="{FF1DE95D-6109-4A28-B032-E54BD091CFC2}" srcOrd="1" destOrd="0" presId="urn:microsoft.com/office/officeart/2008/layout/NameandTitleOrganizationalChart"/>
    <dgm:cxn modelId="{35773ECE-C0C2-474C-9B45-B76684CD85FF}" type="presParOf" srcId="{2BDD85E1-1D35-427B-818E-B0AAC86473E3}" destId="{39E519A7-41FD-4D63-8576-EB7F42823663}" srcOrd="2" destOrd="0" presId="urn:microsoft.com/office/officeart/2008/layout/NameandTitleOrganizationalChart"/>
    <dgm:cxn modelId="{F2105AAC-1A92-4826-B49D-FF0B87705CCC}" type="presParOf" srcId="{A2A4C985-D85D-48F5-9C79-8CE3E6C8D6E6}" destId="{B2B6EA60-FF1C-49A0-A36C-698F84995912}" srcOrd="2" destOrd="0" presId="urn:microsoft.com/office/officeart/2008/layout/NameandTitleOrganizationalChart"/>
    <dgm:cxn modelId="{9BBF348D-8B32-4626-8E99-ED44055E9338}" type="presParOf" srcId="{A2A4C985-D85D-48F5-9C79-8CE3E6C8D6E6}" destId="{238F8EB1-FCC5-4633-95F1-D59D689A1361}" srcOrd="3" destOrd="0" presId="urn:microsoft.com/office/officeart/2008/layout/NameandTitleOrganizationalChart"/>
    <dgm:cxn modelId="{15905226-ED27-4180-83C6-1AD8B4623A6A}" type="presParOf" srcId="{238F8EB1-FCC5-4633-95F1-D59D689A1361}" destId="{33536862-619D-47E4-A1DC-0AB4DB2869E9}" srcOrd="0" destOrd="0" presId="urn:microsoft.com/office/officeart/2008/layout/NameandTitleOrganizationalChart"/>
    <dgm:cxn modelId="{CAC9D9C5-654B-484E-BA3A-D73C53A850F5}" type="presParOf" srcId="{33536862-619D-47E4-A1DC-0AB4DB2869E9}" destId="{563F4C89-3D09-4131-97BE-2400D36C6DDB}" srcOrd="0" destOrd="0" presId="urn:microsoft.com/office/officeart/2008/layout/NameandTitleOrganizationalChart"/>
    <dgm:cxn modelId="{062F99FC-9BA3-4C31-BDBF-E6F689780FED}" type="presParOf" srcId="{33536862-619D-47E4-A1DC-0AB4DB2869E9}" destId="{D5F66423-73C2-4B25-AE67-2C41FAF5C198}" srcOrd="1" destOrd="0" presId="urn:microsoft.com/office/officeart/2008/layout/NameandTitleOrganizationalChart"/>
    <dgm:cxn modelId="{C935CD72-1068-4BA0-B437-5CE27F62EBB7}" type="presParOf" srcId="{33536862-619D-47E4-A1DC-0AB4DB2869E9}" destId="{33013FED-C796-4003-A6DD-68221C5AB89C}" srcOrd="2" destOrd="0" presId="urn:microsoft.com/office/officeart/2008/layout/NameandTitleOrganizationalChart"/>
    <dgm:cxn modelId="{F2004C29-8E4E-4DFE-8086-A411DBB5B564}" type="presParOf" srcId="{238F8EB1-FCC5-4633-95F1-D59D689A1361}" destId="{B4F578EE-0A32-43A5-880D-5E2FE84A2EA5}" srcOrd="1" destOrd="0" presId="urn:microsoft.com/office/officeart/2008/layout/NameandTitleOrganizationalChart"/>
    <dgm:cxn modelId="{37D03883-61A5-42F2-B294-C730DDB19AB8}" type="presParOf" srcId="{238F8EB1-FCC5-4633-95F1-D59D689A1361}" destId="{6B22550F-0F0E-4989-AF8C-D61A53713076}" srcOrd="2" destOrd="0" presId="urn:microsoft.com/office/officeart/2008/layout/NameandTitleOrganizationalChart"/>
    <dgm:cxn modelId="{E83B9E37-6FA6-4A9F-9E84-0FB8DD03D37A}" type="presParOf" srcId="{3F462363-28EB-4ABB-95C8-8A379D84A1F8}" destId="{1B724A3F-062D-45B3-A6C3-14AAD914419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82BD-A564-426B-9719-34C2CE8D68D3}">
      <dsp:nvSpPr>
        <dsp:cNvPr id="0" name=""/>
        <dsp:cNvSpPr/>
      </dsp:nvSpPr>
      <dsp:spPr>
        <a:xfrm>
          <a:off x="2971800" y="1184479"/>
          <a:ext cx="2102570" cy="36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54"/>
              </a:lnTo>
              <a:lnTo>
                <a:pt x="2102570" y="182454"/>
              </a:lnTo>
              <a:lnTo>
                <a:pt x="2102570" y="3649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54583-2808-4A2A-AC3E-6398C3F1EA05}">
      <dsp:nvSpPr>
        <dsp:cNvPr id="0" name=""/>
        <dsp:cNvSpPr/>
      </dsp:nvSpPr>
      <dsp:spPr>
        <a:xfrm>
          <a:off x="2926080" y="1184479"/>
          <a:ext cx="91440" cy="364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9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10384-4D35-414D-A1EE-29FCEBD6325D}">
      <dsp:nvSpPr>
        <dsp:cNvPr id="0" name=""/>
        <dsp:cNvSpPr/>
      </dsp:nvSpPr>
      <dsp:spPr>
        <a:xfrm>
          <a:off x="869229" y="1184479"/>
          <a:ext cx="2102570" cy="364908"/>
        </a:xfrm>
        <a:custGeom>
          <a:avLst/>
          <a:gdLst/>
          <a:ahLst/>
          <a:cxnLst/>
          <a:rect l="0" t="0" r="0" b="0"/>
          <a:pathLst>
            <a:path>
              <a:moveTo>
                <a:pt x="2102570" y="0"/>
              </a:moveTo>
              <a:lnTo>
                <a:pt x="2102570" y="182454"/>
              </a:lnTo>
              <a:lnTo>
                <a:pt x="0" y="182454"/>
              </a:lnTo>
              <a:lnTo>
                <a:pt x="0" y="3649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5A665-E861-42A1-9B84-0ACB2C494F6C}">
      <dsp:nvSpPr>
        <dsp:cNvPr id="0" name=""/>
        <dsp:cNvSpPr/>
      </dsp:nvSpPr>
      <dsp:spPr>
        <a:xfrm>
          <a:off x="2102969" y="315648"/>
          <a:ext cx="1737661" cy="8688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Home screen </a:t>
          </a:r>
          <a:endParaRPr lang="en-US" sz="2900" kern="1200" dirty="0"/>
        </a:p>
      </dsp:txBody>
      <dsp:txXfrm>
        <a:off x="2102969" y="315648"/>
        <a:ext cx="1737661" cy="868830"/>
      </dsp:txXfrm>
    </dsp:sp>
    <dsp:sp modelId="{25F01536-09D1-4649-8D3E-5F9E164BD843}">
      <dsp:nvSpPr>
        <dsp:cNvPr id="0" name=""/>
        <dsp:cNvSpPr/>
      </dsp:nvSpPr>
      <dsp:spPr>
        <a:xfrm>
          <a:off x="399" y="1549388"/>
          <a:ext cx="1737661" cy="8688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Customer ID </a:t>
          </a:r>
          <a:endParaRPr lang="en-US" sz="2900" kern="1200" dirty="0"/>
        </a:p>
      </dsp:txBody>
      <dsp:txXfrm>
        <a:off x="399" y="1549388"/>
        <a:ext cx="1737661" cy="868830"/>
      </dsp:txXfrm>
    </dsp:sp>
    <dsp:sp modelId="{186DD6C1-B632-4461-A337-208227230291}">
      <dsp:nvSpPr>
        <dsp:cNvPr id="0" name=""/>
        <dsp:cNvSpPr/>
      </dsp:nvSpPr>
      <dsp:spPr>
        <a:xfrm>
          <a:off x="2102969" y="1549388"/>
          <a:ext cx="1737661" cy="8688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2102969" y="1549388"/>
        <a:ext cx="1737661" cy="868830"/>
      </dsp:txXfrm>
    </dsp:sp>
    <dsp:sp modelId="{B366908E-7B53-404F-9EE7-D66D5179A91D}">
      <dsp:nvSpPr>
        <dsp:cNvPr id="0" name=""/>
        <dsp:cNvSpPr/>
      </dsp:nvSpPr>
      <dsp:spPr>
        <a:xfrm>
          <a:off x="4205540" y="1549388"/>
          <a:ext cx="1737661" cy="8688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User</a:t>
          </a:r>
          <a:endParaRPr lang="en-US" sz="2900" kern="1200"/>
        </a:p>
      </dsp:txBody>
      <dsp:txXfrm>
        <a:off x="4205540" y="1549388"/>
        <a:ext cx="1737661" cy="868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98B29-4B65-4AF8-BBD1-106DA6354616}">
      <dsp:nvSpPr>
        <dsp:cNvPr id="0" name=""/>
        <dsp:cNvSpPr/>
      </dsp:nvSpPr>
      <dsp:spPr>
        <a:xfrm>
          <a:off x="2552625" y="2709333"/>
          <a:ext cx="352245" cy="1697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122" y="0"/>
              </a:lnTo>
              <a:lnTo>
                <a:pt x="176122" y="1697825"/>
              </a:lnTo>
              <a:lnTo>
                <a:pt x="352245" y="1697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685398" y="3514896"/>
        <a:ext cx="86699" cy="86699"/>
      </dsp:txXfrm>
    </dsp:sp>
    <dsp:sp modelId="{54326AD2-DB7E-43DF-863C-24964713A530}">
      <dsp:nvSpPr>
        <dsp:cNvPr id="0" name=""/>
        <dsp:cNvSpPr/>
      </dsp:nvSpPr>
      <dsp:spPr>
        <a:xfrm>
          <a:off x="2552625" y="1495930"/>
          <a:ext cx="342925" cy="1213403"/>
        </a:xfrm>
        <a:custGeom>
          <a:avLst/>
          <a:gdLst/>
          <a:ahLst/>
          <a:cxnLst/>
          <a:rect l="0" t="0" r="0" b="0"/>
          <a:pathLst>
            <a:path>
              <a:moveTo>
                <a:pt x="0" y="1213403"/>
              </a:moveTo>
              <a:lnTo>
                <a:pt x="171462" y="1213403"/>
              </a:lnTo>
              <a:lnTo>
                <a:pt x="171462" y="0"/>
              </a:lnTo>
              <a:lnTo>
                <a:pt x="3429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2564" y="2071108"/>
        <a:ext cx="63046" cy="63046"/>
      </dsp:txXfrm>
    </dsp:sp>
    <dsp:sp modelId="{B6411069-5609-4F47-8DF8-B42C3AAA50E4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Automatic bill</a:t>
          </a:r>
          <a:endParaRPr lang="en-US" sz="6500" kern="1200" dirty="0"/>
        </a:p>
      </dsp:txBody>
      <dsp:txXfrm>
        <a:off x="-671481" y="2194560"/>
        <a:ext cx="5418667" cy="1029546"/>
      </dsp:txXfrm>
    </dsp:sp>
    <dsp:sp modelId="{96ACEAE7-C245-4719-B8BC-BA2C0D9810EA}">
      <dsp:nvSpPr>
        <dsp:cNvPr id="0" name=""/>
        <dsp:cNvSpPr/>
      </dsp:nvSpPr>
      <dsp:spPr>
        <a:xfrm>
          <a:off x="2895550" y="981156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Without customer ID </a:t>
          </a:r>
          <a:endParaRPr lang="en-US" sz="3500" kern="1200" dirty="0"/>
        </a:p>
      </dsp:txBody>
      <dsp:txXfrm>
        <a:off x="2895550" y="981156"/>
        <a:ext cx="3376913" cy="1029546"/>
      </dsp:txXfrm>
    </dsp:sp>
    <dsp:sp modelId="{0FD2882C-80DA-468D-AB5E-E1F637C2CC30}">
      <dsp:nvSpPr>
        <dsp:cNvPr id="0" name=""/>
        <dsp:cNvSpPr/>
      </dsp:nvSpPr>
      <dsp:spPr>
        <a:xfrm>
          <a:off x="2904871" y="3892385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With customer ID</a:t>
          </a:r>
          <a:endParaRPr lang="en-US" sz="3500" kern="1200" dirty="0"/>
        </a:p>
      </dsp:txBody>
      <dsp:txXfrm>
        <a:off x="2904871" y="3892385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768CB-DC33-4DF5-96C7-480C9EE85728}">
      <dsp:nvSpPr>
        <dsp:cNvPr id="0" name=""/>
        <dsp:cNvSpPr/>
      </dsp:nvSpPr>
      <dsp:spPr>
        <a:xfrm>
          <a:off x="2029209" y="2752529"/>
          <a:ext cx="444001" cy="2466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000" y="0"/>
              </a:lnTo>
              <a:lnTo>
                <a:pt x="222000" y="2466793"/>
              </a:lnTo>
              <a:lnTo>
                <a:pt x="444001" y="2466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88549" y="3923266"/>
        <a:ext cx="125321" cy="125321"/>
      </dsp:txXfrm>
    </dsp:sp>
    <dsp:sp modelId="{61C7A93A-2D5E-4A53-9FEC-25E669E15FD2}">
      <dsp:nvSpPr>
        <dsp:cNvPr id="0" name=""/>
        <dsp:cNvSpPr/>
      </dsp:nvSpPr>
      <dsp:spPr>
        <a:xfrm>
          <a:off x="2029209" y="2752529"/>
          <a:ext cx="444001" cy="1761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000" y="0"/>
              </a:lnTo>
              <a:lnTo>
                <a:pt x="222000" y="1761995"/>
              </a:lnTo>
              <a:lnTo>
                <a:pt x="444001" y="1761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05783" y="3588100"/>
        <a:ext cx="90853" cy="90853"/>
      </dsp:txXfrm>
    </dsp:sp>
    <dsp:sp modelId="{6ED1A916-52E2-49F0-86CE-90A91CB4A1BD}">
      <dsp:nvSpPr>
        <dsp:cNvPr id="0" name=""/>
        <dsp:cNvSpPr/>
      </dsp:nvSpPr>
      <dsp:spPr>
        <a:xfrm>
          <a:off x="2029209" y="2752529"/>
          <a:ext cx="444001" cy="1057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000" y="0"/>
              </a:lnTo>
              <a:lnTo>
                <a:pt x="222000" y="1057197"/>
              </a:lnTo>
              <a:lnTo>
                <a:pt x="444001" y="1057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22544" y="3252462"/>
        <a:ext cx="57332" cy="57332"/>
      </dsp:txXfrm>
    </dsp:sp>
    <dsp:sp modelId="{1B7F757E-6898-469F-A7EF-44FFF9434271}">
      <dsp:nvSpPr>
        <dsp:cNvPr id="0" name=""/>
        <dsp:cNvSpPr/>
      </dsp:nvSpPr>
      <dsp:spPr>
        <a:xfrm>
          <a:off x="2029209" y="2752529"/>
          <a:ext cx="444001" cy="352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000" y="0"/>
              </a:lnTo>
              <a:lnTo>
                <a:pt x="222000" y="352399"/>
              </a:lnTo>
              <a:lnTo>
                <a:pt x="444001" y="3523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37038" y="2914558"/>
        <a:ext cx="28342" cy="28342"/>
      </dsp:txXfrm>
    </dsp:sp>
    <dsp:sp modelId="{1FD945A2-F8AD-4D6D-B66C-EE60D304A594}">
      <dsp:nvSpPr>
        <dsp:cNvPr id="0" name=""/>
        <dsp:cNvSpPr/>
      </dsp:nvSpPr>
      <dsp:spPr>
        <a:xfrm>
          <a:off x="2029209" y="2400130"/>
          <a:ext cx="444001" cy="352399"/>
        </a:xfrm>
        <a:custGeom>
          <a:avLst/>
          <a:gdLst/>
          <a:ahLst/>
          <a:cxnLst/>
          <a:rect l="0" t="0" r="0" b="0"/>
          <a:pathLst>
            <a:path>
              <a:moveTo>
                <a:pt x="0" y="352399"/>
              </a:moveTo>
              <a:lnTo>
                <a:pt x="222000" y="352399"/>
              </a:lnTo>
              <a:lnTo>
                <a:pt x="222000" y="0"/>
              </a:lnTo>
              <a:lnTo>
                <a:pt x="4440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37038" y="2562159"/>
        <a:ext cx="28342" cy="28342"/>
      </dsp:txXfrm>
    </dsp:sp>
    <dsp:sp modelId="{302F1FF9-A53E-462D-A730-C512AE9BBA56}">
      <dsp:nvSpPr>
        <dsp:cNvPr id="0" name=""/>
        <dsp:cNvSpPr/>
      </dsp:nvSpPr>
      <dsp:spPr>
        <a:xfrm>
          <a:off x="2029209" y="1695332"/>
          <a:ext cx="444001" cy="1057197"/>
        </a:xfrm>
        <a:custGeom>
          <a:avLst/>
          <a:gdLst/>
          <a:ahLst/>
          <a:cxnLst/>
          <a:rect l="0" t="0" r="0" b="0"/>
          <a:pathLst>
            <a:path>
              <a:moveTo>
                <a:pt x="0" y="1057197"/>
              </a:moveTo>
              <a:lnTo>
                <a:pt x="222000" y="1057197"/>
              </a:lnTo>
              <a:lnTo>
                <a:pt x="222000" y="0"/>
              </a:lnTo>
              <a:lnTo>
                <a:pt x="4440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22544" y="2195265"/>
        <a:ext cx="57332" cy="57332"/>
      </dsp:txXfrm>
    </dsp:sp>
    <dsp:sp modelId="{0AFD76F2-F8BA-4057-A380-078A734E0612}">
      <dsp:nvSpPr>
        <dsp:cNvPr id="0" name=""/>
        <dsp:cNvSpPr/>
      </dsp:nvSpPr>
      <dsp:spPr>
        <a:xfrm>
          <a:off x="2029209" y="990534"/>
          <a:ext cx="444001" cy="1761995"/>
        </a:xfrm>
        <a:custGeom>
          <a:avLst/>
          <a:gdLst/>
          <a:ahLst/>
          <a:cxnLst/>
          <a:rect l="0" t="0" r="0" b="0"/>
          <a:pathLst>
            <a:path>
              <a:moveTo>
                <a:pt x="0" y="1761995"/>
              </a:moveTo>
              <a:lnTo>
                <a:pt x="222000" y="1761995"/>
              </a:lnTo>
              <a:lnTo>
                <a:pt x="222000" y="0"/>
              </a:lnTo>
              <a:lnTo>
                <a:pt x="4440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05783" y="1826105"/>
        <a:ext cx="90853" cy="90853"/>
      </dsp:txXfrm>
    </dsp:sp>
    <dsp:sp modelId="{65BA4DA4-6BF0-4CAF-8FCC-FDA38666CB53}">
      <dsp:nvSpPr>
        <dsp:cNvPr id="0" name=""/>
        <dsp:cNvSpPr/>
      </dsp:nvSpPr>
      <dsp:spPr>
        <a:xfrm>
          <a:off x="2029209" y="285736"/>
          <a:ext cx="444001" cy="2466793"/>
        </a:xfrm>
        <a:custGeom>
          <a:avLst/>
          <a:gdLst/>
          <a:ahLst/>
          <a:cxnLst/>
          <a:rect l="0" t="0" r="0" b="0"/>
          <a:pathLst>
            <a:path>
              <a:moveTo>
                <a:pt x="0" y="2466793"/>
              </a:moveTo>
              <a:lnTo>
                <a:pt x="222000" y="2466793"/>
              </a:lnTo>
              <a:lnTo>
                <a:pt x="222000" y="0"/>
              </a:lnTo>
              <a:lnTo>
                <a:pt x="4440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88549" y="1456472"/>
        <a:ext cx="125321" cy="125321"/>
      </dsp:txXfrm>
    </dsp:sp>
    <dsp:sp modelId="{D94213B4-8C65-4B3E-B1AB-47EF1CB6103E}">
      <dsp:nvSpPr>
        <dsp:cNvPr id="0" name=""/>
        <dsp:cNvSpPr/>
      </dsp:nvSpPr>
      <dsp:spPr>
        <a:xfrm rot="16200000">
          <a:off x="263504" y="2470610"/>
          <a:ext cx="2967571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Admin</a:t>
          </a:r>
          <a:endParaRPr lang="en-US" sz="3700" kern="1200" dirty="0"/>
        </a:p>
      </dsp:txBody>
      <dsp:txXfrm>
        <a:off x="263504" y="2470610"/>
        <a:ext cx="2967571" cy="563838"/>
      </dsp:txXfrm>
    </dsp:sp>
    <dsp:sp modelId="{B22D59DC-8F79-4C5F-969B-2E9C12C8CE92}">
      <dsp:nvSpPr>
        <dsp:cNvPr id="0" name=""/>
        <dsp:cNvSpPr/>
      </dsp:nvSpPr>
      <dsp:spPr>
        <a:xfrm>
          <a:off x="2473211" y="3816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Add product</a:t>
          </a:r>
          <a:endParaRPr lang="en-US" sz="2500" kern="1200" dirty="0"/>
        </a:p>
      </dsp:txBody>
      <dsp:txXfrm>
        <a:off x="2473211" y="3816"/>
        <a:ext cx="2237762" cy="563838"/>
      </dsp:txXfrm>
    </dsp:sp>
    <dsp:sp modelId="{C0F239FD-B69D-47A2-8548-E3A69279E130}">
      <dsp:nvSpPr>
        <dsp:cNvPr id="0" name=""/>
        <dsp:cNvSpPr/>
      </dsp:nvSpPr>
      <dsp:spPr>
        <a:xfrm>
          <a:off x="2473211" y="708615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View product </a:t>
          </a:r>
          <a:endParaRPr lang="en-US" sz="2500" kern="1200" dirty="0"/>
        </a:p>
      </dsp:txBody>
      <dsp:txXfrm>
        <a:off x="2473211" y="708615"/>
        <a:ext cx="2237762" cy="563838"/>
      </dsp:txXfrm>
    </dsp:sp>
    <dsp:sp modelId="{A2113C89-AC97-4B79-B63F-FD713EFD4DD7}">
      <dsp:nvSpPr>
        <dsp:cNvPr id="0" name=""/>
        <dsp:cNvSpPr/>
      </dsp:nvSpPr>
      <dsp:spPr>
        <a:xfrm>
          <a:off x="2473211" y="1413413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View all product </a:t>
          </a:r>
          <a:endParaRPr lang="en-US" sz="2500" kern="1200" dirty="0"/>
        </a:p>
      </dsp:txBody>
      <dsp:txXfrm>
        <a:off x="2473211" y="1413413"/>
        <a:ext cx="2237762" cy="563838"/>
      </dsp:txXfrm>
    </dsp:sp>
    <dsp:sp modelId="{79AF4112-5FE5-4B83-98C0-A36DE48BD5C3}">
      <dsp:nvSpPr>
        <dsp:cNvPr id="0" name=""/>
        <dsp:cNvSpPr/>
      </dsp:nvSpPr>
      <dsp:spPr>
        <a:xfrm>
          <a:off x="2473211" y="2118211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Delete </a:t>
          </a:r>
          <a:endParaRPr lang="en-US" sz="2500" kern="1200" dirty="0"/>
        </a:p>
      </dsp:txBody>
      <dsp:txXfrm>
        <a:off x="2473211" y="2118211"/>
        <a:ext cx="2237762" cy="563838"/>
      </dsp:txXfrm>
    </dsp:sp>
    <dsp:sp modelId="{11FCE824-4EBB-4BDD-9A5E-91DCB41EAF73}">
      <dsp:nvSpPr>
        <dsp:cNvPr id="0" name=""/>
        <dsp:cNvSpPr/>
      </dsp:nvSpPr>
      <dsp:spPr>
        <a:xfrm>
          <a:off x="2473211" y="2823009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Edit </a:t>
          </a:r>
          <a:endParaRPr lang="en-US" sz="2500" kern="1200" dirty="0"/>
        </a:p>
      </dsp:txBody>
      <dsp:txXfrm>
        <a:off x="2473211" y="2823009"/>
        <a:ext cx="2237762" cy="563838"/>
      </dsp:txXfrm>
    </dsp:sp>
    <dsp:sp modelId="{9B23FA7C-15E1-4CC3-8041-07F58E5B7C50}">
      <dsp:nvSpPr>
        <dsp:cNvPr id="0" name=""/>
        <dsp:cNvSpPr/>
      </dsp:nvSpPr>
      <dsp:spPr>
        <a:xfrm>
          <a:off x="2473211" y="3527808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Refill</a:t>
          </a:r>
          <a:endParaRPr lang="en-US" sz="2500" kern="1200" dirty="0"/>
        </a:p>
      </dsp:txBody>
      <dsp:txXfrm>
        <a:off x="2473211" y="3527808"/>
        <a:ext cx="2237762" cy="563838"/>
      </dsp:txXfrm>
    </dsp:sp>
    <dsp:sp modelId="{1524563B-453E-401D-A0B8-98C785B929EF}">
      <dsp:nvSpPr>
        <dsp:cNvPr id="0" name=""/>
        <dsp:cNvSpPr/>
      </dsp:nvSpPr>
      <dsp:spPr>
        <a:xfrm>
          <a:off x="2473211" y="4232606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Survey </a:t>
          </a:r>
          <a:endParaRPr lang="en-US" sz="2500" kern="1200" dirty="0"/>
        </a:p>
      </dsp:txBody>
      <dsp:txXfrm>
        <a:off x="2473211" y="4232606"/>
        <a:ext cx="2237762" cy="563838"/>
      </dsp:txXfrm>
    </dsp:sp>
    <dsp:sp modelId="{9B943330-CD68-43C0-B698-A3F2B3255E6C}">
      <dsp:nvSpPr>
        <dsp:cNvPr id="0" name=""/>
        <dsp:cNvSpPr/>
      </dsp:nvSpPr>
      <dsp:spPr>
        <a:xfrm>
          <a:off x="2473211" y="4937404"/>
          <a:ext cx="2237762" cy="563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Gift hamper </a:t>
          </a:r>
          <a:endParaRPr lang="en-US" sz="2500" kern="1200" dirty="0"/>
        </a:p>
      </dsp:txBody>
      <dsp:txXfrm>
        <a:off x="2473211" y="4937404"/>
        <a:ext cx="2237762" cy="5638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8E870-2885-494E-94E6-3983114A9B76}">
      <dsp:nvSpPr>
        <dsp:cNvPr id="0" name=""/>
        <dsp:cNvSpPr/>
      </dsp:nvSpPr>
      <dsp:spPr>
        <a:xfrm rot="5400000">
          <a:off x="141252" y="693808"/>
          <a:ext cx="520900" cy="593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7DBA3C-D1CB-46CD-B1C9-C36B0456B185}">
      <dsp:nvSpPr>
        <dsp:cNvPr id="0" name=""/>
        <dsp:cNvSpPr/>
      </dsp:nvSpPr>
      <dsp:spPr>
        <a:xfrm>
          <a:off x="3245" y="116379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Item ID</a:t>
          </a:r>
          <a:endParaRPr lang="en-US" sz="1000" kern="1200" dirty="0"/>
        </a:p>
      </dsp:txBody>
      <dsp:txXfrm>
        <a:off x="33213" y="146347"/>
        <a:ext cx="816954" cy="553858"/>
      </dsp:txXfrm>
    </dsp:sp>
    <dsp:sp modelId="{FD425E97-35B2-4AC7-A38C-C9DEAF6CD06A}">
      <dsp:nvSpPr>
        <dsp:cNvPr id="0" name=""/>
        <dsp:cNvSpPr/>
      </dsp:nvSpPr>
      <dsp:spPr>
        <a:xfrm>
          <a:off x="880136" y="174918"/>
          <a:ext cx="637766" cy="4960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DFD53-C8D7-4EB2-BCA1-65FC71FF24C1}">
      <dsp:nvSpPr>
        <dsp:cNvPr id="0" name=""/>
        <dsp:cNvSpPr/>
      </dsp:nvSpPr>
      <dsp:spPr>
        <a:xfrm rot="5400000">
          <a:off x="868288" y="1383302"/>
          <a:ext cx="520900" cy="593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669514-41DA-4478-B92A-34B2D849D6A4}">
      <dsp:nvSpPr>
        <dsp:cNvPr id="0" name=""/>
        <dsp:cNvSpPr/>
      </dsp:nvSpPr>
      <dsp:spPr>
        <a:xfrm>
          <a:off x="730280" y="805873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Name of item </a:t>
          </a:r>
          <a:endParaRPr lang="en-US" sz="1000" kern="1200" dirty="0"/>
        </a:p>
      </dsp:txBody>
      <dsp:txXfrm>
        <a:off x="760248" y="835841"/>
        <a:ext cx="816954" cy="553858"/>
      </dsp:txXfrm>
    </dsp:sp>
    <dsp:sp modelId="{C817F94A-4BC2-4DC2-94CD-9FE8CCA0E8ED}">
      <dsp:nvSpPr>
        <dsp:cNvPr id="0" name=""/>
        <dsp:cNvSpPr/>
      </dsp:nvSpPr>
      <dsp:spPr>
        <a:xfrm>
          <a:off x="1607171" y="864412"/>
          <a:ext cx="637766" cy="4960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3CF9F-056F-483B-9458-C9E565E99EB7}">
      <dsp:nvSpPr>
        <dsp:cNvPr id="0" name=""/>
        <dsp:cNvSpPr/>
      </dsp:nvSpPr>
      <dsp:spPr>
        <a:xfrm rot="5400000">
          <a:off x="1595323" y="2072796"/>
          <a:ext cx="520900" cy="593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02C8F3-9A9D-4DE8-906E-212D90159F42}">
      <dsp:nvSpPr>
        <dsp:cNvPr id="0" name=""/>
        <dsp:cNvSpPr/>
      </dsp:nvSpPr>
      <dsp:spPr>
        <a:xfrm>
          <a:off x="1457316" y="1495367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Manufacture date </a:t>
          </a:r>
          <a:endParaRPr lang="en-US" sz="1000" kern="1200" dirty="0"/>
        </a:p>
      </dsp:txBody>
      <dsp:txXfrm>
        <a:off x="1487284" y="1525335"/>
        <a:ext cx="816954" cy="553858"/>
      </dsp:txXfrm>
    </dsp:sp>
    <dsp:sp modelId="{0CDD14CF-8B09-48A6-926E-11310C86AF07}">
      <dsp:nvSpPr>
        <dsp:cNvPr id="0" name=""/>
        <dsp:cNvSpPr/>
      </dsp:nvSpPr>
      <dsp:spPr>
        <a:xfrm>
          <a:off x="2334206" y="1553906"/>
          <a:ext cx="637766" cy="4960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C763E-E4A8-40BA-B669-AB7B930C488D}">
      <dsp:nvSpPr>
        <dsp:cNvPr id="0" name=""/>
        <dsp:cNvSpPr/>
      </dsp:nvSpPr>
      <dsp:spPr>
        <a:xfrm rot="5400000">
          <a:off x="2322358" y="2762290"/>
          <a:ext cx="520900" cy="593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08AB77-560D-46A0-91F6-56A464B172AB}">
      <dsp:nvSpPr>
        <dsp:cNvPr id="0" name=""/>
        <dsp:cNvSpPr/>
      </dsp:nvSpPr>
      <dsp:spPr>
        <a:xfrm>
          <a:off x="2184351" y="2184861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Cost price </a:t>
          </a:r>
          <a:endParaRPr lang="en-US" sz="1000" kern="1200" dirty="0"/>
        </a:p>
      </dsp:txBody>
      <dsp:txXfrm>
        <a:off x="2214319" y="2214829"/>
        <a:ext cx="816954" cy="553858"/>
      </dsp:txXfrm>
    </dsp:sp>
    <dsp:sp modelId="{E35CC4EB-33E5-4AD9-BB88-F5F87315659B}">
      <dsp:nvSpPr>
        <dsp:cNvPr id="0" name=""/>
        <dsp:cNvSpPr/>
      </dsp:nvSpPr>
      <dsp:spPr>
        <a:xfrm>
          <a:off x="3061242" y="2243400"/>
          <a:ext cx="637766" cy="4960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E013E-5682-4DB1-AEE6-166B64157C0B}">
      <dsp:nvSpPr>
        <dsp:cNvPr id="0" name=""/>
        <dsp:cNvSpPr/>
      </dsp:nvSpPr>
      <dsp:spPr>
        <a:xfrm rot="5400000">
          <a:off x="3049394" y="3451784"/>
          <a:ext cx="520900" cy="593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D77D7D-3C80-48D3-9196-74A03678F8D6}">
      <dsp:nvSpPr>
        <dsp:cNvPr id="0" name=""/>
        <dsp:cNvSpPr/>
      </dsp:nvSpPr>
      <dsp:spPr>
        <a:xfrm>
          <a:off x="2911386" y="2874355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Mark price </a:t>
          </a:r>
          <a:endParaRPr lang="en-US" sz="1000" kern="1200" dirty="0"/>
        </a:p>
      </dsp:txBody>
      <dsp:txXfrm>
        <a:off x="2941354" y="2904323"/>
        <a:ext cx="816954" cy="553858"/>
      </dsp:txXfrm>
    </dsp:sp>
    <dsp:sp modelId="{1DE8DDAA-D0D8-4164-860D-D4061D98A6B2}">
      <dsp:nvSpPr>
        <dsp:cNvPr id="0" name=""/>
        <dsp:cNvSpPr/>
      </dsp:nvSpPr>
      <dsp:spPr>
        <a:xfrm>
          <a:off x="3788277" y="2932894"/>
          <a:ext cx="637766" cy="4960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5FBCD-06E2-4ACB-A90A-8E1EB3BB7E7A}">
      <dsp:nvSpPr>
        <dsp:cNvPr id="0" name=""/>
        <dsp:cNvSpPr/>
      </dsp:nvSpPr>
      <dsp:spPr>
        <a:xfrm rot="5400000">
          <a:off x="3776429" y="4141278"/>
          <a:ext cx="520900" cy="593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16E25A3-3421-4A82-B69E-E864953FE20C}">
      <dsp:nvSpPr>
        <dsp:cNvPr id="0" name=""/>
        <dsp:cNvSpPr/>
      </dsp:nvSpPr>
      <dsp:spPr>
        <a:xfrm>
          <a:off x="3638422" y="3563849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Quantity</a:t>
          </a:r>
          <a:endParaRPr lang="en-US" sz="1000" kern="1200" dirty="0"/>
        </a:p>
      </dsp:txBody>
      <dsp:txXfrm>
        <a:off x="3668390" y="3593817"/>
        <a:ext cx="816954" cy="553858"/>
      </dsp:txXfrm>
    </dsp:sp>
    <dsp:sp modelId="{FD6BA5D7-DC6B-417E-94F3-CB75275692E4}">
      <dsp:nvSpPr>
        <dsp:cNvPr id="0" name=""/>
        <dsp:cNvSpPr/>
      </dsp:nvSpPr>
      <dsp:spPr>
        <a:xfrm>
          <a:off x="4515312" y="3622389"/>
          <a:ext cx="637766" cy="4960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FA299-F256-4F22-B76A-6E110F2AD014}">
      <dsp:nvSpPr>
        <dsp:cNvPr id="0" name=""/>
        <dsp:cNvSpPr/>
      </dsp:nvSpPr>
      <dsp:spPr>
        <a:xfrm rot="5400000">
          <a:off x="4503464" y="4830773"/>
          <a:ext cx="520900" cy="5930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67B8B9-4EB4-42FE-9BA8-E2336B4C2119}">
      <dsp:nvSpPr>
        <dsp:cNvPr id="0" name=""/>
        <dsp:cNvSpPr/>
      </dsp:nvSpPr>
      <dsp:spPr>
        <a:xfrm>
          <a:off x="4365457" y="4253343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Tax percent</a:t>
          </a:r>
          <a:endParaRPr lang="en-US" sz="1000" kern="1200" dirty="0"/>
        </a:p>
      </dsp:txBody>
      <dsp:txXfrm>
        <a:off x="4395425" y="4283311"/>
        <a:ext cx="816954" cy="553858"/>
      </dsp:txXfrm>
    </dsp:sp>
    <dsp:sp modelId="{164A9EAC-CC8E-4248-9FEB-602C02C7D9BB}">
      <dsp:nvSpPr>
        <dsp:cNvPr id="0" name=""/>
        <dsp:cNvSpPr/>
      </dsp:nvSpPr>
      <dsp:spPr>
        <a:xfrm>
          <a:off x="5242348" y="4311883"/>
          <a:ext cx="637766" cy="4960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C6586-E904-468F-8512-E991D570D992}">
      <dsp:nvSpPr>
        <dsp:cNvPr id="0" name=""/>
        <dsp:cNvSpPr/>
      </dsp:nvSpPr>
      <dsp:spPr>
        <a:xfrm>
          <a:off x="5092492" y="4942838"/>
          <a:ext cx="876890" cy="613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Discount percent’</a:t>
          </a:r>
          <a:endParaRPr lang="en-US" sz="1000" kern="1200" dirty="0"/>
        </a:p>
      </dsp:txBody>
      <dsp:txXfrm>
        <a:off x="5122460" y="4972806"/>
        <a:ext cx="816954" cy="553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346EB-30D2-4DFA-BF24-DBABCE75AEEC}">
      <dsp:nvSpPr>
        <dsp:cNvPr id="0" name=""/>
        <dsp:cNvSpPr/>
      </dsp:nvSpPr>
      <dsp:spPr>
        <a:xfrm>
          <a:off x="3680" y="1191394"/>
          <a:ext cx="1630696" cy="134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enter data</a:t>
          </a:r>
          <a:endParaRPr lang="en-US" sz="1400" kern="1200" dirty="0"/>
        </a:p>
      </dsp:txBody>
      <dsp:txXfrm>
        <a:off x="34632" y="1222346"/>
        <a:ext cx="1568792" cy="994868"/>
      </dsp:txXfrm>
    </dsp:sp>
    <dsp:sp modelId="{9BFB9604-8BBD-48A3-9480-CA8ED7C36BB6}">
      <dsp:nvSpPr>
        <dsp:cNvPr id="0" name=""/>
        <dsp:cNvSpPr/>
      </dsp:nvSpPr>
      <dsp:spPr>
        <a:xfrm>
          <a:off x="936365" y="1570185"/>
          <a:ext cx="1711996" cy="1711996"/>
        </a:xfrm>
        <a:prstGeom prst="leftCircularArrow">
          <a:avLst>
            <a:gd name="adj1" fmla="val 2653"/>
            <a:gd name="adj2" fmla="val 322731"/>
            <a:gd name="adj3" fmla="val 2098242"/>
            <a:gd name="adj4" fmla="val 9024489"/>
            <a:gd name="adj5" fmla="val 30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8F402-2DB4-41C0-A20D-9DE8C2A22D6D}">
      <dsp:nvSpPr>
        <dsp:cNvPr id="0" name=""/>
        <dsp:cNvSpPr/>
      </dsp:nvSpPr>
      <dsp:spPr>
        <a:xfrm>
          <a:off x="366057" y="2248167"/>
          <a:ext cx="1449507" cy="576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Main file </a:t>
          </a:r>
          <a:endParaRPr lang="en-US" sz="1800" kern="1200" dirty="0"/>
        </a:p>
      </dsp:txBody>
      <dsp:txXfrm>
        <a:off x="382940" y="2265050"/>
        <a:ext cx="1415741" cy="542655"/>
      </dsp:txXfrm>
    </dsp:sp>
    <dsp:sp modelId="{24CC12D9-5AA9-41D2-BFC7-033203C93E37}">
      <dsp:nvSpPr>
        <dsp:cNvPr id="0" name=""/>
        <dsp:cNvSpPr/>
      </dsp:nvSpPr>
      <dsp:spPr>
        <a:xfrm>
          <a:off x="2031886" y="1191394"/>
          <a:ext cx="1630696" cy="134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All except entered data from is copied to </a:t>
          </a:r>
          <a:r>
            <a:rPr lang="en-US" sz="1400" kern="1200" dirty="0" err="1" smtClean="0"/>
            <a:t>tempoaray</a:t>
          </a:r>
          <a:r>
            <a:rPr lang="en-US" sz="1400" kern="1200" dirty="0" smtClean="0"/>
            <a:t> file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Main file is deleted </a:t>
          </a:r>
          <a:endParaRPr lang="en-US" sz="1400" kern="1200" dirty="0"/>
        </a:p>
      </dsp:txBody>
      <dsp:txXfrm>
        <a:off x="2062838" y="1510557"/>
        <a:ext cx="1568792" cy="994868"/>
      </dsp:txXfrm>
    </dsp:sp>
    <dsp:sp modelId="{67677165-4E0D-4703-B937-A583C8B0BEA4}">
      <dsp:nvSpPr>
        <dsp:cNvPr id="0" name=""/>
        <dsp:cNvSpPr/>
      </dsp:nvSpPr>
      <dsp:spPr>
        <a:xfrm>
          <a:off x="2950982" y="392855"/>
          <a:ext cx="1920363" cy="1920363"/>
        </a:xfrm>
        <a:prstGeom prst="circularArrow">
          <a:avLst>
            <a:gd name="adj1" fmla="val 2366"/>
            <a:gd name="adj2" fmla="val 285799"/>
            <a:gd name="adj3" fmla="val 19538690"/>
            <a:gd name="adj4" fmla="val 12575511"/>
            <a:gd name="adj5" fmla="val 276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98BA8-BA74-420A-8518-520B416FA551}">
      <dsp:nvSpPr>
        <dsp:cNvPr id="0" name=""/>
        <dsp:cNvSpPr/>
      </dsp:nvSpPr>
      <dsp:spPr>
        <a:xfrm>
          <a:off x="2394263" y="903184"/>
          <a:ext cx="1449507" cy="576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Temporary file </a:t>
          </a:r>
          <a:endParaRPr lang="en-US" sz="1800" kern="1200" dirty="0"/>
        </a:p>
      </dsp:txBody>
      <dsp:txXfrm>
        <a:off x="2411146" y="920067"/>
        <a:ext cx="1415741" cy="542655"/>
      </dsp:txXfrm>
    </dsp:sp>
    <dsp:sp modelId="{24E807DA-0612-4B96-9582-9A327FCFFF5B}">
      <dsp:nvSpPr>
        <dsp:cNvPr id="0" name=""/>
        <dsp:cNvSpPr/>
      </dsp:nvSpPr>
      <dsp:spPr>
        <a:xfrm>
          <a:off x="4060091" y="1191394"/>
          <a:ext cx="1630696" cy="1344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Temp file </a:t>
          </a:r>
          <a:r>
            <a:rPr lang="en-US" sz="1400" kern="1200" dirty="0" err="1" smtClean="0"/>
            <a:t>conatin</a:t>
          </a:r>
          <a:r>
            <a:rPr lang="en-US" sz="1400" kern="1200" dirty="0" smtClean="0"/>
            <a:t> is copied to new main file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Temp file is </a:t>
          </a:r>
          <a:r>
            <a:rPr lang="en-US" sz="1400" kern="1200" dirty="0" err="1" smtClean="0"/>
            <a:t>deletd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4091043" y="1222346"/>
        <a:ext cx="1568792" cy="994868"/>
      </dsp:txXfrm>
    </dsp:sp>
    <dsp:sp modelId="{0B723F90-1627-4F26-9690-DDCD00A7DEFB}">
      <dsp:nvSpPr>
        <dsp:cNvPr id="0" name=""/>
        <dsp:cNvSpPr/>
      </dsp:nvSpPr>
      <dsp:spPr>
        <a:xfrm>
          <a:off x="4422468" y="2248167"/>
          <a:ext cx="1449507" cy="576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Main file </a:t>
          </a:r>
          <a:endParaRPr lang="en-US" sz="1800" kern="1200" dirty="0"/>
        </a:p>
      </dsp:txBody>
      <dsp:txXfrm>
        <a:off x="4439351" y="2265050"/>
        <a:ext cx="1415741" cy="542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4BB62-975F-4E58-AF11-73C6A633F704}">
      <dsp:nvSpPr>
        <dsp:cNvPr id="0" name=""/>
        <dsp:cNvSpPr/>
      </dsp:nvSpPr>
      <dsp:spPr>
        <a:xfrm>
          <a:off x="190076" y="153583"/>
          <a:ext cx="1687812" cy="1687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Initial quantity </a:t>
          </a:r>
          <a:endParaRPr lang="en-US" sz="2600" kern="1200" dirty="0"/>
        </a:p>
      </dsp:txBody>
      <dsp:txXfrm>
        <a:off x="437250" y="400757"/>
        <a:ext cx="1193464" cy="1193464"/>
      </dsp:txXfrm>
    </dsp:sp>
    <dsp:sp modelId="{EC5AF980-11E0-4238-B3F2-E51F9ECC4716}">
      <dsp:nvSpPr>
        <dsp:cNvPr id="0" name=""/>
        <dsp:cNvSpPr/>
      </dsp:nvSpPr>
      <dsp:spPr>
        <a:xfrm>
          <a:off x="544506" y="1978446"/>
          <a:ext cx="978931" cy="97893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4263" y="2352789"/>
        <a:ext cx="719417" cy="230245"/>
      </dsp:txXfrm>
    </dsp:sp>
    <dsp:sp modelId="{38AFAB26-F383-4974-9FA1-53182D8C89D9}">
      <dsp:nvSpPr>
        <dsp:cNvPr id="0" name=""/>
        <dsp:cNvSpPr/>
      </dsp:nvSpPr>
      <dsp:spPr>
        <a:xfrm>
          <a:off x="190076" y="3094427"/>
          <a:ext cx="1687812" cy="1687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Added quantity</a:t>
          </a:r>
        </a:p>
      </dsp:txBody>
      <dsp:txXfrm>
        <a:off x="437250" y="3341601"/>
        <a:ext cx="1193464" cy="1193464"/>
      </dsp:txXfrm>
    </dsp:sp>
    <dsp:sp modelId="{AF20A1FC-8CEB-4C20-9C6F-A850DB7B7054}">
      <dsp:nvSpPr>
        <dsp:cNvPr id="0" name=""/>
        <dsp:cNvSpPr/>
      </dsp:nvSpPr>
      <dsp:spPr>
        <a:xfrm>
          <a:off x="2084729" y="2153978"/>
          <a:ext cx="438503" cy="627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084729" y="2279551"/>
        <a:ext cx="306952" cy="376720"/>
      </dsp:txXfrm>
    </dsp:sp>
    <dsp:sp modelId="{DCE30CE8-21B9-4ACF-A7C9-0D58DB86AF44}">
      <dsp:nvSpPr>
        <dsp:cNvPr id="0" name=""/>
        <dsp:cNvSpPr/>
      </dsp:nvSpPr>
      <dsp:spPr>
        <a:xfrm>
          <a:off x="2705254" y="780099"/>
          <a:ext cx="3375624" cy="3375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Total quantity</a:t>
          </a:r>
          <a:endParaRPr lang="en-US" sz="5200" kern="1200" dirty="0"/>
        </a:p>
      </dsp:txBody>
      <dsp:txXfrm>
        <a:off x="3199603" y="1274448"/>
        <a:ext cx="2386926" cy="2386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05FC-7A6E-452D-8155-FE5A4B77FD18}">
      <dsp:nvSpPr>
        <dsp:cNvPr id="0" name=""/>
        <dsp:cNvSpPr/>
      </dsp:nvSpPr>
      <dsp:spPr>
        <a:xfrm>
          <a:off x="2570490" y="1860357"/>
          <a:ext cx="1440823" cy="642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50"/>
              </a:lnTo>
              <a:lnTo>
                <a:pt x="1440823" y="383050"/>
              </a:lnTo>
              <a:lnTo>
                <a:pt x="1440823" y="642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7A6EA-8E1F-44FD-B012-3FEFC1D0BB56}">
      <dsp:nvSpPr>
        <dsp:cNvPr id="0" name=""/>
        <dsp:cNvSpPr/>
      </dsp:nvSpPr>
      <dsp:spPr>
        <a:xfrm>
          <a:off x="1129667" y="1860357"/>
          <a:ext cx="1440823" cy="642535"/>
        </a:xfrm>
        <a:custGeom>
          <a:avLst/>
          <a:gdLst/>
          <a:ahLst/>
          <a:cxnLst/>
          <a:rect l="0" t="0" r="0" b="0"/>
          <a:pathLst>
            <a:path>
              <a:moveTo>
                <a:pt x="1440823" y="0"/>
              </a:moveTo>
              <a:lnTo>
                <a:pt x="1440823" y="383050"/>
              </a:lnTo>
              <a:lnTo>
                <a:pt x="0" y="383050"/>
              </a:lnTo>
              <a:lnTo>
                <a:pt x="0" y="642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6F67C-A331-4AA3-BA3D-082A18D84075}">
      <dsp:nvSpPr>
        <dsp:cNvPr id="0" name=""/>
        <dsp:cNvSpPr/>
      </dsp:nvSpPr>
      <dsp:spPr>
        <a:xfrm>
          <a:off x="1496547" y="748276"/>
          <a:ext cx="2147886" cy="1112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6927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survey</a:t>
          </a:r>
          <a:endParaRPr lang="en-US" sz="3300" kern="1200" dirty="0"/>
        </a:p>
      </dsp:txBody>
      <dsp:txXfrm>
        <a:off x="1496547" y="748276"/>
        <a:ext cx="2147886" cy="1112080"/>
      </dsp:txXfrm>
    </dsp:sp>
    <dsp:sp modelId="{33D812AA-2AB2-4E75-B905-2CE3485566FD}">
      <dsp:nvSpPr>
        <dsp:cNvPr id="0" name=""/>
        <dsp:cNvSpPr/>
      </dsp:nvSpPr>
      <dsp:spPr>
        <a:xfrm>
          <a:off x="1926124" y="1613228"/>
          <a:ext cx="1933098" cy="3706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Individual item </a:t>
          </a:r>
          <a:endParaRPr lang="en-US" sz="1600" kern="1200" dirty="0"/>
        </a:p>
      </dsp:txBody>
      <dsp:txXfrm>
        <a:off x="1926124" y="1613228"/>
        <a:ext cx="1933098" cy="370693"/>
      </dsp:txXfrm>
    </dsp:sp>
    <dsp:sp modelId="{0A9C859C-98AB-481C-B1A6-1E975DD860FF}">
      <dsp:nvSpPr>
        <dsp:cNvPr id="0" name=""/>
        <dsp:cNvSpPr/>
      </dsp:nvSpPr>
      <dsp:spPr>
        <a:xfrm>
          <a:off x="55723" y="2502892"/>
          <a:ext cx="2147886" cy="1112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6927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Less than 10%</a:t>
          </a:r>
          <a:endParaRPr lang="en-US" sz="3300" kern="1200" dirty="0"/>
        </a:p>
      </dsp:txBody>
      <dsp:txXfrm>
        <a:off x="55723" y="2502892"/>
        <a:ext cx="2147886" cy="1112080"/>
      </dsp:txXfrm>
    </dsp:sp>
    <dsp:sp modelId="{6C21073B-C9D0-416A-A20B-767B58737F66}">
      <dsp:nvSpPr>
        <dsp:cNvPr id="0" name=""/>
        <dsp:cNvSpPr/>
      </dsp:nvSpPr>
      <dsp:spPr>
        <a:xfrm>
          <a:off x="485301" y="3367844"/>
          <a:ext cx="1933098" cy="3706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Gives message to add </a:t>
          </a:r>
          <a:endParaRPr lang="en-US" sz="1600" kern="1200" dirty="0"/>
        </a:p>
      </dsp:txBody>
      <dsp:txXfrm>
        <a:off x="485301" y="3367844"/>
        <a:ext cx="1933098" cy="370693"/>
      </dsp:txXfrm>
    </dsp:sp>
    <dsp:sp modelId="{28B7C9C5-3739-4AD5-A978-D66D65467E84}">
      <dsp:nvSpPr>
        <dsp:cNvPr id="0" name=""/>
        <dsp:cNvSpPr/>
      </dsp:nvSpPr>
      <dsp:spPr>
        <a:xfrm>
          <a:off x="2937370" y="2502892"/>
          <a:ext cx="2147886" cy="1112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156927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More than 10%</a:t>
          </a:r>
          <a:endParaRPr lang="en-US" sz="3300" kern="1200" dirty="0"/>
        </a:p>
      </dsp:txBody>
      <dsp:txXfrm>
        <a:off x="2937370" y="2502892"/>
        <a:ext cx="2147886" cy="1112080"/>
      </dsp:txXfrm>
    </dsp:sp>
    <dsp:sp modelId="{3CA2EEFE-371C-4A82-BCD4-AD0655BAFE58}">
      <dsp:nvSpPr>
        <dsp:cNvPr id="0" name=""/>
        <dsp:cNvSpPr/>
      </dsp:nvSpPr>
      <dsp:spPr>
        <a:xfrm>
          <a:off x="3366947" y="3367844"/>
          <a:ext cx="1933098" cy="3706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Suggest not to add</a:t>
          </a:r>
          <a:endParaRPr lang="en-US" sz="1900" kern="1200" dirty="0"/>
        </a:p>
      </dsp:txBody>
      <dsp:txXfrm>
        <a:off x="3366947" y="3367844"/>
        <a:ext cx="1933098" cy="3706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E7713-1D21-41C3-AFA0-C45D8256C06B}">
      <dsp:nvSpPr>
        <dsp:cNvPr id="0" name=""/>
        <dsp:cNvSpPr/>
      </dsp:nvSpPr>
      <dsp:spPr>
        <a:xfrm>
          <a:off x="2710543" y="1921259"/>
          <a:ext cx="1483337" cy="51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438"/>
              </a:lnTo>
              <a:lnTo>
                <a:pt x="1483337" y="257438"/>
              </a:lnTo>
              <a:lnTo>
                <a:pt x="1483337" y="514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A5C7C-2FA3-4BB3-B3C9-765A719D705A}">
      <dsp:nvSpPr>
        <dsp:cNvPr id="0" name=""/>
        <dsp:cNvSpPr/>
      </dsp:nvSpPr>
      <dsp:spPr>
        <a:xfrm>
          <a:off x="1227205" y="1921259"/>
          <a:ext cx="1483337" cy="514877"/>
        </a:xfrm>
        <a:custGeom>
          <a:avLst/>
          <a:gdLst/>
          <a:ahLst/>
          <a:cxnLst/>
          <a:rect l="0" t="0" r="0" b="0"/>
          <a:pathLst>
            <a:path>
              <a:moveTo>
                <a:pt x="1483337" y="0"/>
              </a:moveTo>
              <a:lnTo>
                <a:pt x="1483337" y="257438"/>
              </a:lnTo>
              <a:lnTo>
                <a:pt x="0" y="257438"/>
              </a:lnTo>
              <a:lnTo>
                <a:pt x="0" y="514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487E2-4846-463C-A5C0-9C191CC06E4D}">
      <dsp:nvSpPr>
        <dsp:cNvPr id="0" name=""/>
        <dsp:cNvSpPr/>
      </dsp:nvSpPr>
      <dsp:spPr>
        <a:xfrm>
          <a:off x="1484644" y="695360"/>
          <a:ext cx="2451797" cy="1225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Customer ID</a:t>
          </a:r>
          <a:endParaRPr lang="en-US" sz="4200" kern="1200" dirty="0"/>
        </a:p>
      </dsp:txBody>
      <dsp:txXfrm>
        <a:off x="1484644" y="695360"/>
        <a:ext cx="2451797" cy="1225898"/>
      </dsp:txXfrm>
    </dsp:sp>
    <dsp:sp modelId="{57E5F5B4-739A-44F4-997B-2185D81A3B4A}">
      <dsp:nvSpPr>
        <dsp:cNvPr id="0" name=""/>
        <dsp:cNvSpPr/>
      </dsp:nvSpPr>
      <dsp:spPr>
        <a:xfrm>
          <a:off x="1306" y="2436136"/>
          <a:ext cx="2451797" cy="1225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Generate </a:t>
          </a:r>
          <a:endParaRPr lang="en-US" sz="4200" kern="1200" dirty="0"/>
        </a:p>
      </dsp:txBody>
      <dsp:txXfrm>
        <a:off x="1306" y="2436136"/>
        <a:ext cx="2451797" cy="1225898"/>
      </dsp:txXfrm>
    </dsp:sp>
    <dsp:sp modelId="{45071333-8AC7-471A-AAA9-0303FE1A4AC9}">
      <dsp:nvSpPr>
        <dsp:cNvPr id="0" name=""/>
        <dsp:cNvSpPr/>
      </dsp:nvSpPr>
      <dsp:spPr>
        <a:xfrm>
          <a:off x="2967981" y="2436136"/>
          <a:ext cx="2451797" cy="1225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View </a:t>
          </a:r>
          <a:endParaRPr lang="en-US" sz="4200" kern="1200" dirty="0"/>
        </a:p>
      </dsp:txBody>
      <dsp:txXfrm>
        <a:off x="2967981" y="2436136"/>
        <a:ext cx="2451797" cy="12258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F5EE9-E456-4FFC-8755-44C66E996B73}">
      <dsp:nvSpPr>
        <dsp:cNvPr id="0" name=""/>
        <dsp:cNvSpPr/>
      </dsp:nvSpPr>
      <dsp:spPr>
        <a:xfrm rot="5400000">
          <a:off x="185784" y="1222309"/>
          <a:ext cx="692793" cy="7887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737C6E-0FEC-4797-AED8-5A520629436D}">
      <dsp:nvSpPr>
        <dsp:cNvPr id="0" name=""/>
        <dsp:cNvSpPr/>
      </dsp:nvSpPr>
      <dsp:spPr>
        <a:xfrm>
          <a:off x="2235" y="454333"/>
          <a:ext cx="1166256" cy="8163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</a:t>
          </a:r>
          <a:endParaRPr lang="en-US" sz="1500" kern="1200" dirty="0"/>
        </a:p>
      </dsp:txBody>
      <dsp:txXfrm>
        <a:off x="42093" y="494191"/>
        <a:ext cx="1086540" cy="736625"/>
      </dsp:txXfrm>
    </dsp:sp>
    <dsp:sp modelId="{A856FCA8-4266-4075-91E1-6C7E0E1BBF6D}">
      <dsp:nvSpPr>
        <dsp:cNvPr id="0" name=""/>
        <dsp:cNvSpPr/>
      </dsp:nvSpPr>
      <dsp:spPr>
        <a:xfrm>
          <a:off x="1168492" y="532190"/>
          <a:ext cx="848223" cy="6598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F6802-13CC-4F7C-A8F0-3DFA1747E82B}">
      <dsp:nvSpPr>
        <dsp:cNvPr id="0" name=""/>
        <dsp:cNvSpPr/>
      </dsp:nvSpPr>
      <dsp:spPr>
        <a:xfrm rot="5400000">
          <a:off x="1152734" y="2139330"/>
          <a:ext cx="692793" cy="7887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205A7B-7B33-44C2-94BA-1728CF4F7EE5}">
      <dsp:nvSpPr>
        <dsp:cNvPr id="0" name=""/>
        <dsp:cNvSpPr/>
      </dsp:nvSpPr>
      <dsp:spPr>
        <a:xfrm>
          <a:off x="969186" y="1371354"/>
          <a:ext cx="1166256" cy="8163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 customer ID</a:t>
          </a:r>
          <a:endParaRPr lang="en-US" sz="1500" kern="1200" dirty="0"/>
        </a:p>
      </dsp:txBody>
      <dsp:txXfrm>
        <a:off x="1009044" y="1411212"/>
        <a:ext cx="1086540" cy="736625"/>
      </dsp:txXfrm>
    </dsp:sp>
    <dsp:sp modelId="{F01AAC84-8DFC-476B-8A40-5A3F6CADD068}">
      <dsp:nvSpPr>
        <dsp:cNvPr id="0" name=""/>
        <dsp:cNvSpPr/>
      </dsp:nvSpPr>
      <dsp:spPr>
        <a:xfrm>
          <a:off x="2135443" y="1449211"/>
          <a:ext cx="848223" cy="6598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0B5B3-D842-4971-B119-2DAE1C53139F}">
      <dsp:nvSpPr>
        <dsp:cNvPr id="0" name=""/>
        <dsp:cNvSpPr/>
      </dsp:nvSpPr>
      <dsp:spPr>
        <a:xfrm rot="5400000">
          <a:off x="2119685" y="3056351"/>
          <a:ext cx="692793" cy="7887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A80E5C-B373-4F33-99A7-486D19ECB856}">
      <dsp:nvSpPr>
        <dsp:cNvPr id="0" name=""/>
        <dsp:cNvSpPr/>
      </dsp:nvSpPr>
      <dsp:spPr>
        <a:xfrm>
          <a:off x="1936137" y="2288376"/>
          <a:ext cx="1166256" cy="8163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Suggestion</a:t>
          </a:r>
          <a:endParaRPr lang="en-US" sz="1500" kern="1200" dirty="0"/>
        </a:p>
      </dsp:txBody>
      <dsp:txXfrm>
        <a:off x="1975995" y="2328234"/>
        <a:ext cx="1086540" cy="736625"/>
      </dsp:txXfrm>
    </dsp:sp>
    <dsp:sp modelId="{E8B4242B-D0C6-472A-A396-4BF504791109}">
      <dsp:nvSpPr>
        <dsp:cNvPr id="0" name=""/>
        <dsp:cNvSpPr/>
      </dsp:nvSpPr>
      <dsp:spPr>
        <a:xfrm>
          <a:off x="3102393" y="2366232"/>
          <a:ext cx="848223" cy="6598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2717F-A69F-49DA-96A7-7D815CB0E5C9}">
      <dsp:nvSpPr>
        <dsp:cNvPr id="0" name=""/>
        <dsp:cNvSpPr/>
      </dsp:nvSpPr>
      <dsp:spPr>
        <a:xfrm rot="5400000">
          <a:off x="3086636" y="3973372"/>
          <a:ext cx="692793" cy="7887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F3D6BD-007B-43B3-80AC-92D24548D580}">
      <dsp:nvSpPr>
        <dsp:cNvPr id="0" name=""/>
        <dsp:cNvSpPr/>
      </dsp:nvSpPr>
      <dsp:spPr>
        <a:xfrm>
          <a:off x="2903087" y="3205397"/>
          <a:ext cx="1166256" cy="8163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Buy</a:t>
          </a:r>
          <a:endParaRPr lang="en-US" sz="1500" kern="1200" dirty="0"/>
        </a:p>
      </dsp:txBody>
      <dsp:txXfrm>
        <a:off x="2942945" y="3245255"/>
        <a:ext cx="1086540" cy="736625"/>
      </dsp:txXfrm>
    </dsp:sp>
    <dsp:sp modelId="{735FA86A-710E-4B7F-87AE-B5EF07CF4018}">
      <dsp:nvSpPr>
        <dsp:cNvPr id="0" name=""/>
        <dsp:cNvSpPr/>
      </dsp:nvSpPr>
      <dsp:spPr>
        <a:xfrm>
          <a:off x="4069344" y="3283254"/>
          <a:ext cx="848223" cy="6598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E4095-7533-4186-8019-D4260D454E3F}">
      <dsp:nvSpPr>
        <dsp:cNvPr id="0" name=""/>
        <dsp:cNvSpPr/>
      </dsp:nvSpPr>
      <dsp:spPr>
        <a:xfrm>
          <a:off x="3870038" y="4122418"/>
          <a:ext cx="1166256" cy="8163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Automatic bill</a:t>
          </a:r>
          <a:endParaRPr lang="en-US" sz="1500" kern="1200" dirty="0"/>
        </a:p>
      </dsp:txBody>
      <dsp:txXfrm>
        <a:off x="3909896" y="4162276"/>
        <a:ext cx="1086540" cy="7366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6EA60-FF1C-49A0-A36C-698F84995912}">
      <dsp:nvSpPr>
        <dsp:cNvPr id="0" name=""/>
        <dsp:cNvSpPr/>
      </dsp:nvSpPr>
      <dsp:spPr>
        <a:xfrm>
          <a:off x="2879626" y="1839981"/>
          <a:ext cx="1621999" cy="715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752"/>
              </a:lnTo>
              <a:lnTo>
                <a:pt x="1621999" y="426752"/>
              </a:lnTo>
              <a:lnTo>
                <a:pt x="1621999" y="7158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7BB19-1861-4CCA-B2BF-AD4B7480936A}">
      <dsp:nvSpPr>
        <dsp:cNvPr id="0" name=""/>
        <dsp:cNvSpPr/>
      </dsp:nvSpPr>
      <dsp:spPr>
        <a:xfrm>
          <a:off x="1257626" y="1839981"/>
          <a:ext cx="1621999" cy="715842"/>
        </a:xfrm>
        <a:custGeom>
          <a:avLst/>
          <a:gdLst/>
          <a:ahLst/>
          <a:cxnLst/>
          <a:rect l="0" t="0" r="0" b="0"/>
          <a:pathLst>
            <a:path>
              <a:moveTo>
                <a:pt x="1621999" y="0"/>
              </a:moveTo>
              <a:lnTo>
                <a:pt x="1621999" y="426752"/>
              </a:lnTo>
              <a:lnTo>
                <a:pt x="0" y="426752"/>
              </a:lnTo>
              <a:lnTo>
                <a:pt x="0" y="7158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538DF-A867-4B19-BC5B-5567CF83BB5C}">
      <dsp:nvSpPr>
        <dsp:cNvPr id="0" name=""/>
        <dsp:cNvSpPr/>
      </dsp:nvSpPr>
      <dsp:spPr>
        <a:xfrm>
          <a:off x="1683156" y="601024"/>
          <a:ext cx="2392938" cy="12389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7483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customer</a:t>
          </a:r>
          <a:endParaRPr lang="en-US" sz="3100" kern="1200" dirty="0"/>
        </a:p>
      </dsp:txBody>
      <dsp:txXfrm>
        <a:off x="1683156" y="601024"/>
        <a:ext cx="2392938" cy="1238957"/>
      </dsp:txXfrm>
    </dsp:sp>
    <dsp:sp modelId="{F1934A81-DB15-41DB-8B78-95405A83C743}">
      <dsp:nvSpPr>
        <dsp:cNvPr id="0" name=""/>
        <dsp:cNvSpPr/>
      </dsp:nvSpPr>
      <dsp:spPr>
        <a:xfrm>
          <a:off x="2161744" y="1564658"/>
          <a:ext cx="2153644" cy="41298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Buy product</a:t>
          </a:r>
          <a:endParaRPr lang="en-US" sz="2700" kern="1200" dirty="0"/>
        </a:p>
      </dsp:txBody>
      <dsp:txXfrm>
        <a:off x="2161744" y="1564658"/>
        <a:ext cx="2153644" cy="412985"/>
      </dsp:txXfrm>
    </dsp:sp>
    <dsp:sp modelId="{B0381321-22AA-4FC8-9345-043BDF22908E}">
      <dsp:nvSpPr>
        <dsp:cNvPr id="0" name=""/>
        <dsp:cNvSpPr/>
      </dsp:nvSpPr>
      <dsp:spPr>
        <a:xfrm>
          <a:off x="61157" y="2555824"/>
          <a:ext cx="2392938" cy="12389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7483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With membership</a:t>
          </a:r>
          <a:endParaRPr lang="en-US" sz="3100" kern="1200" dirty="0"/>
        </a:p>
      </dsp:txBody>
      <dsp:txXfrm>
        <a:off x="61157" y="2555824"/>
        <a:ext cx="2392938" cy="1238957"/>
      </dsp:txXfrm>
    </dsp:sp>
    <dsp:sp modelId="{8FB75828-6727-4647-9F0F-9F5000B1B0F1}">
      <dsp:nvSpPr>
        <dsp:cNvPr id="0" name=""/>
        <dsp:cNvSpPr/>
      </dsp:nvSpPr>
      <dsp:spPr>
        <a:xfrm>
          <a:off x="506159" y="3519457"/>
          <a:ext cx="2220816" cy="41298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 gift and future discount</a:t>
          </a:r>
        </a:p>
      </dsp:txBody>
      <dsp:txXfrm>
        <a:off x="506159" y="3519457"/>
        <a:ext cx="2220816" cy="412985"/>
      </dsp:txXfrm>
    </dsp:sp>
    <dsp:sp modelId="{563F4C89-3D09-4131-97BE-2400D36C6DDB}">
      <dsp:nvSpPr>
        <dsp:cNvPr id="0" name=""/>
        <dsp:cNvSpPr/>
      </dsp:nvSpPr>
      <dsp:spPr>
        <a:xfrm>
          <a:off x="3305156" y="2555824"/>
          <a:ext cx="2392938" cy="12389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7483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Without 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Membership</a:t>
          </a:r>
          <a:endParaRPr lang="en-US" sz="3100" kern="1200" dirty="0"/>
        </a:p>
      </dsp:txBody>
      <dsp:txXfrm>
        <a:off x="3305156" y="2555824"/>
        <a:ext cx="2392938" cy="1238957"/>
      </dsp:txXfrm>
    </dsp:sp>
    <dsp:sp modelId="{D5F66423-73C2-4B25-AE67-2C41FAF5C198}">
      <dsp:nvSpPr>
        <dsp:cNvPr id="0" name=""/>
        <dsp:cNvSpPr/>
      </dsp:nvSpPr>
      <dsp:spPr>
        <a:xfrm>
          <a:off x="3783743" y="3519457"/>
          <a:ext cx="2153644" cy="41298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gift and future discount</a:t>
          </a:r>
          <a:endParaRPr lang="en-US" sz="1400" kern="1200" dirty="0"/>
        </a:p>
      </dsp:txBody>
      <dsp:txXfrm>
        <a:off x="3783743" y="3519457"/>
        <a:ext cx="2153644" cy="41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7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4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7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32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9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4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3943-3921-44CE-8B17-4475C2EF4C15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e.edu.np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SAJHA BAZAR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2413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b="1" spc="-3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memb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Arjun 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Chettri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[THA075BEI07]</a:t>
            </a:r>
            <a:endParaRPr lang="en-US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Shovit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Nepal[THA075BEI040]</a:t>
            </a:r>
            <a:endParaRPr lang="en-US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Suraj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Agrahari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[THA075BEI043]</a:t>
            </a: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Sushovan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Shakya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[THA075BEI046]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Supe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Rama </a:t>
            </a: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astola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 algn="ctr">
              <a:lnSpc>
                <a:spcPct val="108200"/>
              </a:lnSpc>
              <a:buNone/>
            </a:pP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artment</a:t>
            </a:r>
            <a:r>
              <a:rPr lang="en-US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omputer</a:t>
            </a:r>
            <a:r>
              <a:rPr lang="en-US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erin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marL="0" marR="5080" indent="0" algn="ctr">
              <a:lnSpc>
                <a:spcPct val="108200"/>
              </a:lnSpc>
              <a:buNone/>
            </a:pP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Instit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ute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erin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655"/>
              </a:spcBef>
              <a:buNone/>
              <a:tabLst>
                <a:tab pos="241300" algn="l"/>
              </a:tabLst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</a:t>
            </a:r>
            <a:r>
              <a:rPr lang="en-US" sz="2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August </a:t>
            </a:r>
            <a:r>
              <a:rPr lang="en-US" sz="2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spc="-10" dirty="0" smtClean="0">
                <a:latin typeface="Arial"/>
                <a:cs typeface="Arial"/>
              </a:rPr>
              <a:t>,</a:t>
            </a:r>
            <a:r>
              <a:rPr lang="en-US" sz="2000" spc="7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2019</a:t>
            </a:r>
            <a:endParaRPr lang="en-US" sz="2000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655"/>
              </a:spcBef>
              <a:buNone/>
              <a:tabLst>
                <a:tab pos="2413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9A3-D0EA-470E-87BD-F9FD7B35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14" y="-56356"/>
            <a:ext cx="10515600" cy="1325563"/>
          </a:xfrm>
        </p:spPr>
        <p:txBody>
          <a:bodyPr/>
          <a:lstStyle/>
          <a:p>
            <a:r>
              <a:rPr lang="en-US" b="1" dirty="0"/>
              <a:t>				</a:t>
            </a: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iew product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525D-BB32-4D08-A4D9-F7B41506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2120" y="1002849"/>
            <a:ext cx="5157787" cy="823912"/>
          </a:xfrm>
        </p:spPr>
        <p:txBody>
          <a:bodyPr/>
          <a:lstStyle/>
          <a:p>
            <a:r>
              <a:rPr lang="en-US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endParaRPr 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E4C78B-161C-4D93-ABFC-D3C3B76B43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1878497"/>
            <a:ext cx="8266923" cy="43730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A3613-17FB-4E60-BD7F-AF028CE3FE49}"/>
              </a:ext>
            </a:extLst>
          </p:cNvPr>
          <p:cNvSpPr txBox="1"/>
          <p:nvPr/>
        </p:nvSpPr>
        <p:spPr>
          <a:xfrm>
            <a:off x="4555946" y="818183"/>
            <a:ext cx="413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 </a:t>
            </a:r>
            <a:r>
              <a:rPr lang="en-US" dirty="0" smtClean="0"/>
              <a:t>show individual bill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6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B285-3DE7-4BBA-90F4-24ECA2F1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0" y="171853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3000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View all product  </a:t>
            </a:r>
            <a:endParaRPr lang="en-US" sz="3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E015-FE16-4EA8-85AF-8E48D73F9E52}"/>
              </a:ext>
            </a:extLst>
          </p:cNvPr>
          <p:cNvSpPr txBox="1"/>
          <p:nvPr/>
        </p:nvSpPr>
        <p:spPr>
          <a:xfrm>
            <a:off x="3810775" y="1348978"/>
            <a:ext cx="3685735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can view all product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37" y="1860932"/>
            <a:ext cx="8868802" cy="45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01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FF02-F78E-42D8-A7DC-750A10B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3000" u="sn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elete 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119C-A6F8-40EF-AA12-B7956876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418" y="1511857"/>
            <a:ext cx="5157787" cy="82391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05" y="2418577"/>
            <a:ext cx="5157787" cy="38590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8075D-5A81-47F9-8B69-740DC11A9584}"/>
              </a:ext>
            </a:extLst>
          </p:cNvPr>
          <p:cNvSpPr txBox="1"/>
          <p:nvPr/>
        </p:nvSpPr>
        <p:spPr>
          <a:xfrm>
            <a:off x="2926691" y="1496497"/>
            <a:ext cx="631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can delete undesired product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3676640"/>
              </p:ext>
            </p:extLst>
          </p:nvPr>
        </p:nvGraphicFramePr>
        <p:xfrm>
          <a:off x="321944" y="2505076"/>
          <a:ext cx="5875657" cy="372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93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1DE-3675-4234-A501-26072ED3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11F115-B175-4DEA-8734-0B3555DD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11" y="1802827"/>
            <a:ext cx="4505325" cy="47412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73BB0B-222D-4A02-B067-E73FB4716A8B}"/>
              </a:ext>
            </a:extLst>
          </p:cNvPr>
          <p:cNvSpPr txBox="1"/>
          <p:nvPr/>
        </p:nvSpPr>
        <p:spPr>
          <a:xfrm>
            <a:off x="1452271" y="1761334"/>
            <a:ext cx="37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 overwrite to edit desired product 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3BB0B-222D-4A02-B067-E73FB4716A8B}"/>
              </a:ext>
            </a:extLst>
          </p:cNvPr>
          <p:cNvSpPr txBox="1"/>
          <p:nvPr/>
        </p:nvSpPr>
        <p:spPr>
          <a:xfrm>
            <a:off x="7959012" y="1229849"/>
            <a:ext cx="15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 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55130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DB01-EA68-4D98-8B1F-9969B473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8944" y="-153677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000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Refill</a:t>
            </a:r>
            <a:endParaRPr lang="en-US" sz="3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745F2-4EC9-4312-8587-A08DFE52F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5968" y="1539283"/>
            <a:ext cx="5183188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0636C10-A3D4-406A-ACF9-E6400748305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24" y="2764520"/>
            <a:ext cx="5228133" cy="2655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B5611D-057A-4DBB-AFE3-D3C613AF91A9}"/>
              </a:ext>
            </a:extLst>
          </p:cNvPr>
          <p:cNvSpPr txBox="1"/>
          <p:nvPr/>
        </p:nvSpPr>
        <p:spPr>
          <a:xfrm>
            <a:off x="4174435" y="768626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can add desired quantity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99819746"/>
              </p:ext>
            </p:extLst>
          </p:nvPr>
        </p:nvGraphicFramePr>
        <p:xfrm>
          <a:off x="183900" y="1624118"/>
          <a:ext cx="6085633" cy="493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7297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5F78C-E9DA-426E-AF06-EDC7B694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6601" y="-137635"/>
            <a:ext cx="5157787" cy="82391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3000" b="0" u="sng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000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urvey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9380-C424-422E-AB23-E30660031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32441" y="1122960"/>
            <a:ext cx="3079102" cy="823912"/>
          </a:xfrm>
        </p:spPr>
        <p:txBody>
          <a:bodyPr/>
          <a:lstStyle/>
          <a:p>
            <a:r>
              <a:rPr lang="en-US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ACF8FA-AE37-41D2-B5F5-A3C67EF030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6181"/>
            <a:ext cx="5183188" cy="361694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1BBED-6F86-4C68-9791-51E61F1750D9}"/>
              </a:ext>
            </a:extLst>
          </p:cNvPr>
          <p:cNvSpPr txBox="1"/>
          <p:nvPr/>
        </p:nvSpPr>
        <p:spPr>
          <a:xfrm>
            <a:off x="1953063" y="855404"/>
            <a:ext cx="72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can check whether number of product is less or more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0999205"/>
              </p:ext>
            </p:extLst>
          </p:nvPr>
        </p:nvGraphicFramePr>
        <p:xfrm>
          <a:off x="531846" y="1651518"/>
          <a:ext cx="5355770" cy="448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988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57C9-BCF1-4A0E-BCFD-40A8A8C9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8" y="5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ift hamper </a:t>
            </a:r>
            <a:endParaRPr 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A534E7-3D70-4189-82A4-A122A75315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6" y="2608446"/>
            <a:ext cx="9899812" cy="270991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04592-07E8-48D2-A4A0-8F209AB0458F}"/>
              </a:ext>
            </a:extLst>
          </p:cNvPr>
          <p:cNvSpPr txBox="1"/>
          <p:nvPr/>
        </p:nvSpPr>
        <p:spPr>
          <a:xfrm>
            <a:off x="5028294" y="2023671"/>
            <a:ext cx="1630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A9FDD-CC21-41A3-AD49-6E6C862B264E}"/>
              </a:ext>
            </a:extLst>
          </p:cNvPr>
          <p:cNvSpPr txBox="1"/>
          <p:nvPr/>
        </p:nvSpPr>
        <p:spPr>
          <a:xfrm>
            <a:off x="3427444" y="1088232"/>
            <a:ext cx="480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the customer with costumer ID who has bought max worth of product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46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6E0F-7D80-4E14-BC3A-B7749A8A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561" y="167951"/>
            <a:ext cx="3392002" cy="57644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ID  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5B9475-045C-4772-864F-5C1A9E314C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80" y="1332811"/>
            <a:ext cx="5397856" cy="227544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694BB-FF7E-4937-8D34-64B017C19759}"/>
              </a:ext>
            </a:extLst>
          </p:cNvPr>
          <p:cNvSpPr txBox="1"/>
          <p:nvPr/>
        </p:nvSpPr>
        <p:spPr>
          <a:xfrm>
            <a:off x="4306957" y="797413"/>
            <a:ext cx="446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view or generate customer ID </a:t>
            </a:r>
            <a:endParaRPr lang="en-US" dirty="0"/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475B9475-045C-4772-864F-5C1A9E314C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85" y="4004919"/>
            <a:ext cx="5481831" cy="22385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694BB-FF7E-4937-8D34-64B017C19759}"/>
              </a:ext>
            </a:extLst>
          </p:cNvPr>
          <p:cNvSpPr txBox="1"/>
          <p:nvPr/>
        </p:nvSpPr>
        <p:spPr>
          <a:xfrm>
            <a:off x="7212563" y="6270791"/>
            <a:ext cx="446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enerate customer ID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94BB-FF7E-4937-8D34-64B017C19759}"/>
              </a:ext>
            </a:extLst>
          </p:cNvPr>
          <p:cNvSpPr txBox="1"/>
          <p:nvPr/>
        </p:nvSpPr>
        <p:spPr>
          <a:xfrm>
            <a:off x="7212563" y="3621921"/>
            <a:ext cx="446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view  customer ID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15579937"/>
              </p:ext>
            </p:extLst>
          </p:nvPr>
        </p:nvGraphicFramePr>
        <p:xfrm>
          <a:off x="242596" y="1819469"/>
          <a:ext cx="5421086" cy="435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435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266B3-A0B3-4623-87BA-D1CE6BF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1" y="41276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9556814"/>
              </p:ext>
            </p:extLst>
          </p:nvPr>
        </p:nvGraphicFramePr>
        <p:xfrm>
          <a:off x="648353" y="1014262"/>
          <a:ext cx="5038531" cy="539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56189954"/>
              </p:ext>
            </p:extLst>
          </p:nvPr>
        </p:nvGraphicFramePr>
        <p:xfrm>
          <a:off x="5906278" y="1576873"/>
          <a:ext cx="5998546" cy="4533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1462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88" y="3803033"/>
            <a:ext cx="7327766" cy="284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620" y="0"/>
            <a:ext cx="8462865" cy="1325563"/>
          </a:xfrm>
        </p:spPr>
        <p:txBody>
          <a:bodyPr>
            <a:normAutofit/>
          </a:bodyPr>
          <a:lstStyle/>
          <a:p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Check customer and suggest goods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88" y="1007029"/>
            <a:ext cx="7482674" cy="284489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348096"/>
            <a:ext cx="4404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check customer ID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425" y="4700896"/>
            <a:ext cx="4404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Suggest goods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1223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Presentation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Demo with sample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Conclusion and Further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184" y="365125"/>
            <a:ext cx="8554616" cy="1325563"/>
          </a:xfrm>
        </p:spPr>
        <p:txBody>
          <a:bodyPr>
            <a:normAutofit/>
          </a:bodyPr>
          <a:lstStyle/>
          <a:p>
            <a:r>
              <a:rPr lang="en-GB" sz="4000" b="1" spc="-5" dirty="0">
                <a:latin typeface="Arial"/>
                <a:cs typeface="Arial"/>
              </a:rPr>
              <a:t>                      </a:t>
            </a:r>
            <a:r>
              <a:rPr lang="en-GB" sz="3000" u="sng" spc="-5" dirty="0" smtClean="0">
                <a:latin typeface="Arial"/>
                <a:cs typeface="Arial"/>
              </a:rPr>
              <a:t>Buy </a:t>
            </a:r>
            <a:r>
              <a:rPr lang="en-GB" sz="4000" b="1" dirty="0">
                <a:latin typeface="Arial"/>
                <a:cs typeface="Arial"/>
              </a:rPr>
              <a:t/>
            </a:r>
            <a:br>
              <a:rPr lang="en-GB" sz="4000" b="1" dirty="0">
                <a:latin typeface="Arial"/>
                <a:cs typeface="Arial"/>
              </a:rPr>
            </a:b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64" y="1881608"/>
            <a:ext cx="5495216" cy="435133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348096"/>
            <a:ext cx="4404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Consumer can buy goods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5341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bill  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51" y="1398989"/>
            <a:ext cx="6386344" cy="262275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52" y="4099316"/>
            <a:ext cx="6386344" cy="2622757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6215324"/>
              </p:ext>
            </p:extLst>
          </p:nvPr>
        </p:nvGraphicFramePr>
        <p:xfrm>
          <a:off x="-849374" y="12515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6133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75936" y="760931"/>
            <a:ext cx="1322173" cy="1822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1289" y="311601"/>
            <a:ext cx="1223319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16899" y="2633059"/>
            <a:ext cx="951470" cy="37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1"/>
            <a:endCxn id="7" idx="3"/>
          </p:cNvCxnSpPr>
          <p:nvPr/>
        </p:nvCxnSpPr>
        <p:spPr>
          <a:xfrm>
            <a:off x="2075936" y="1672281"/>
            <a:ext cx="1322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5936" y="963826"/>
            <a:ext cx="132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protected   Data member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075936" y="1791730"/>
            <a:ext cx="132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Member</a:t>
            </a:r>
          </a:p>
          <a:p>
            <a:r>
              <a:rPr lang="en-US" dirty="0"/>
              <a:t> </a:t>
            </a:r>
            <a:r>
              <a:rPr lang="en-US" dirty="0" smtClean="0"/>
              <a:t>  Function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143123" y="773288"/>
            <a:ext cx="1322173" cy="18103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28476" y="323958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4086" y="2645416"/>
            <a:ext cx="951470" cy="37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24" name="Straight Connector 23"/>
          <p:cNvCxnSpPr>
            <a:stCxn id="21" idx="1"/>
            <a:endCxn id="21" idx="3"/>
          </p:cNvCxnSpPr>
          <p:nvPr/>
        </p:nvCxnSpPr>
        <p:spPr>
          <a:xfrm>
            <a:off x="8143123" y="1678460"/>
            <a:ext cx="1322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98734" y="1791729"/>
            <a:ext cx="132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Member</a:t>
            </a:r>
          </a:p>
          <a:p>
            <a:r>
              <a:rPr lang="en-US" dirty="0"/>
              <a:t> </a:t>
            </a:r>
            <a:r>
              <a:rPr lang="en-US" dirty="0" smtClean="0"/>
              <a:t>  Function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70928" y="963826"/>
            <a:ext cx="132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protected   Data member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2067696" y="3644178"/>
            <a:ext cx="1322173" cy="1822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53049" y="3194848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3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2148019" y="5516306"/>
            <a:ext cx="14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costumer</a:t>
            </a:r>
            <a:endParaRPr lang="en-US" dirty="0"/>
          </a:p>
        </p:txBody>
      </p:sp>
      <p:cxnSp>
        <p:nvCxnSpPr>
          <p:cNvPr id="33" name="Straight Connector 32"/>
          <p:cNvCxnSpPr>
            <a:stCxn id="30" idx="1"/>
            <a:endCxn id="30" idx="3"/>
          </p:cNvCxnSpPr>
          <p:nvPr/>
        </p:nvCxnSpPr>
        <p:spPr>
          <a:xfrm>
            <a:off x="2067696" y="4555528"/>
            <a:ext cx="1322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67696" y="3847073"/>
            <a:ext cx="132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protected   Data member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067696" y="4674977"/>
            <a:ext cx="132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Member</a:t>
            </a:r>
          </a:p>
          <a:p>
            <a:r>
              <a:rPr lang="en-US" dirty="0"/>
              <a:t> </a:t>
            </a:r>
            <a:r>
              <a:rPr lang="en-US" dirty="0" smtClean="0"/>
              <a:t>  Function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88426" y="3660651"/>
            <a:ext cx="1322173" cy="1822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73779" y="3211321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4</a:t>
            </a:r>
          </a:p>
        </p:txBody>
      </p:sp>
      <p:cxnSp>
        <p:nvCxnSpPr>
          <p:cNvPr id="39" name="Straight Connector 38"/>
          <p:cNvCxnSpPr>
            <a:stCxn id="36" idx="1"/>
            <a:endCxn id="36" idx="3"/>
          </p:cNvCxnSpPr>
          <p:nvPr/>
        </p:nvCxnSpPr>
        <p:spPr>
          <a:xfrm>
            <a:off x="8188426" y="4572001"/>
            <a:ext cx="1322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88426" y="3863546"/>
            <a:ext cx="132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protected   Data member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188426" y="4691450"/>
            <a:ext cx="132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Member</a:t>
            </a:r>
          </a:p>
          <a:p>
            <a:r>
              <a:rPr lang="en-US" dirty="0"/>
              <a:t> </a:t>
            </a:r>
            <a:r>
              <a:rPr lang="en-US" dirty="0" smtClean="0"/>
              <a:t>  Function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88084" y="5718464"/>
            <a:ext cx="278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Fig: block diagram of                                                                                                                                                                                                                            classes</a:t>
            </a:r>
            <a:endParaRPr lang="en-US" sz="2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435180" y="1672281"/>
            <a:ext cx="459671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01081" y="4567887"/>
            <a:ext cx="459671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05383" y="1758780"/>
            <a:ext cx="2011680" cy="9144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05383" y="3564180"/>
            <a:ext cx="2092411" cy="867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05383" y="2645416"/>
            <a:ext cx="0" cy="935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26745" y="1237957"/>
            <a:ext cx="243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Inherid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57932" y="4164036"/>
            <a:ext cx="18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Friend class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636254" y="2940454"/>
            <a:ext cx="188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Friend class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4178105" y="5700972"/>
            <a:ext cx="2833118" cy="775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flipH="1">
            <a:off x="8648036" y="5660892"/>
            <a:ext cx="14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92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367" y="2490487"/>
            <a:ext cx="2967681" cy="1325563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5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spc="-5" dirty="0">
                <a:latin typeface="Arial"/>
                <a:cs typeface="Arial"/>
              </a:rPr>
              <a:t>                         Conclusion </a:t>
            </a:r>
            <a:r>
              <a:rPr lang="en-GB" sz="4000" b="1" dirty="0">
                <a:latin typeface="Arial"/>
                <a:cs typeface="Arial"/>
              </a:rPr>
              <a:t/>
            </a:r>
            <a:br>
              <a:rPr lang="en-GB" sz="4000" b="1" dirty="0">
                <a:latin typeface="Arial"/>
                <a:cs typeface="Arial"/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offline shopping system.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faster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in bill generating.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will be secured.</a:t>
            </a:r>
          </a:p>
        </p:txBody>
      </p:sp>
    </p:spTree>
    <p:extLst>
      <p:ext uri="{BB962C8B-B14F-4D97-AF65-F5344CB8AC3E}">
        <p14:creationId xmlns:p14="http://schemas.microsoft.com/office/powerpoint/2010/main" val="3945968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graphics.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unselect the selected item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Selection of multiple goods at a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login system.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Adjust alert for less quantity according to seasons.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applicable field.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0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775"/>
            <a:ext cx="9010650" cy="4351338"/>
          </a:xfrm>
        </p:spPr>
        <p:txBody>
          <a:bodyPr>
            <a:normAutofit/>
          </a:bodyPr>
          <a:lstStyle/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Balagurusamy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“Object Oriented Programming With C++”, fourth edition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Yashavant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kanetkar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“ let us C” ,seventh edition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Kelly and Ira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 A Book on C”, fourth edition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http://www.wikipedia.org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/wiki/literature review, 2019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http://www.ioe.edu.np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Sharad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Kumar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Ghumire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“The Secrets of C Programming Language”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3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7870" y="1708105"/>
            <a:ext cx="466864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precious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time  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992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                   </a:t>
            </a:r>
            <a:r>
              <a:rPr lang="en-US" sz="4000" b="1" dirty="0">
                <a:latin typeface="Arial"/>
                <a:cs typeface="Arial"/>
              </a:rPr>
              <a:t>Mot</a:t>
            </a:r>
            <a:r>
              <a:rPr lang="en-US" sz="4000" b="1" spc="-5" dirty="0">
                <a:latin typeface="Arial"/>
                <a:cs typeface="Arial"/>
              </a:rPr>
              <a:t>iv</a:t>
            </a:r>
            <a:r>
              <a:rPr lang="en-US" sz="4000" b="1" spc="-10" dirty="0">
                <a:latin typeface="Arial"/>
                <a:cs typeface="Arial"/>
              </a:rPr>
              <a:t>a</a:t>
            </a:r>
            <a:r>
              <a:rPr lang="en-US" sz="4000" b="1" dirty="0">
                <a:latin typeface="Arial"/>
                <a:cs typeface="Arial"/>
              </a:rPr>
              <a:t>tion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to make something different.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Market Management.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society.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hopping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fun.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Systematic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 in small scale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19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                        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848850" cy="435133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contribute in the digital society.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provide all the goods related services in one syste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maintain well managed marketing system.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shopping process easier and faster.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maintain healthy relationship with the customer.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56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and central idea of project.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faced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feature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Feasibility analysis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requirement</a:t>
            </a: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Software requirement</a:t>
            </a: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requirement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0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screen 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752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Home screen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44807204"/>
              </p:ext>
            </p:extLst>
          </p:nvPr>
        </p:nvGraphicFramePr>
        <p:xfrm>
          <a:off x="226541" y="3250108"/>
          <a:ext cx="5943601" cy="27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5A8E3E87-9AAE-40C5-98F9-9AD5395A3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2" y="3064010"/>
            <a:ext cx="5389563" cy="31051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30D0F-58AD-4542-8315-BA611DE68B2B}"/>
              </a:ext>
            </a:extLst>
          </p:cNvPr>
          <p:cNvSpPr txBox="1">
            <a:spLocks/>
          </p:cNvSpPr>
          <p:nvPr/>
        </p:nvSpPr>
        <p:spPr>
          <a:xfrm>
            <a:off x="6710234" y="1396315"/>
            <a:ext cx="5232950" cy="202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 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4075" y="1690688"/>
            <a:ext cx="534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can select different desired task to perform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13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9E60-846E-4C22-BB51-9CDF7AF66EA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48065" y="84267"/>
            <a:ext cx="5271796" cy="2089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en-US" sz="4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password to access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93463974"/>
              </p:ext>
            </p:extLst>
          </p:nvPr>
        </p:nvGraphicFramePr>
        <p:xfrm>
          <a:off x="-710638" y="1129004"/>
          <a:ext cx="6102221" cy="550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47" y="2021294"/>
            <a:ext cx="6027942" cy="435608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F75525D-BB32-4D08-A4D9-F7B415061BC1}"/>
              </a:ext>
            </a:extLst>
          </p:cNvPr>
          <p:cNvSpPr txBox="1">
            <a:spLocks/>
          </p:cNvSpPr>
          <p:nvPr/>
        </p:nvSpPr>
        <p:spPr>
          <a:xfrm>
            <a:off x="5487859" y="1572267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Output</a:t>
            </a:r>
          </a:p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3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A611-8E07-47D1-8201-BCD3B7CF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3688" y="461963"/>
            <a:ext cx="5157787" cy="82391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sz="3500" b="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One can add desired goods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9DB8C3-C325-4893-9CB6-11CAF01DF14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2" y="1443135"/>
            <a:ext cx="5010539" cy="4845698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94039631"/>
              </p:ext>
            </p:extLst>
          </p:nvPr>
        </p:nvGraphicFramePr>
        <p:xfrm>
          <a:off x="541175" y="930623"/>
          <a:ext cx="5972629" cy="567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032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617</Words>
  <Application>Microsoft Office PowerPoint</Application>
  <PresentationFormat>Widescreen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            SAJHA BAZAR</vt:lpstr>
      <vt:lpstr>               Presentation outlines</vt:lpstr>
      <vt:lpstr>                   Motivation </vt:lpstr>
      <vt:lpstr>                             Objective</vt:lpstr>
      <vt:lpstr>                        Introduction</vt:lpstr>
      <vt:lpstr>Methodology</vt:lpstr>
      <vt:lpstr>                    Home screen </vt:lpstr>
      <vt:lpstr>PowerPoint Presentation</vt:lpstr>
      <vt:lpstr>PowerPoint Presentation</vt:lpstr>
      <vt:lpstr>    View product</vt:lpstr>
      <vt:lpstr>PowerPoint Presentation</vt:lpstr>
      <vt:lpstr>    Delete </vt:lpstr>
      <vt:lpstr>    Edit </vt:lpstr>
      <vt:lpstr>PowerPoint Presentation</vt:lpstr>
      <vt:lpstr>PowerPoint Presentation</vt:lpstr>
      <vt:lpstr>     Gift hamper </vt:lpstr>
      <vt:lpstr>PowerPoint Presentation</vt:lpstr>
      <vt:lpstr>PowerPoint Presentation</vt:lpstr>
      <vt:lpstr>Check customer and suggest goods</vt:lpstr>
      <vt:lpstr>                      Buy  </vt:lpstr>
      <vt:lpstr>                      Automatic bill  </vt:lpstr>
      <vt:lpstr>PowerPoint Presentation</vt:lpstr>
      <vt:lpstr>Demo</vt:lpstr>
      <vt:lpstr>                         Conclusion  </vt:lpstr>
      <vt:lpstr>                      Further works </vt:lpstr>
      <vt:lpstr>                          Reference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Entrance management system</dc:title>
  <dc:creator>surajagrahari880@gmail.com</dc:creator>
  <cp:lastModifiedBy>suraj agrahari</cp:lastModifiedBy>
  <cp:revision>69</cp:revision>
  <dcterms:created xsi:type="dcterms:W3CDTF">2019-03-07T14:16:00Z</dcterms:created>
  <dcterms:modified xsi:type="dcterms:W3CDTF">2019-08-09T06:21:59Z</dcterms:modified>
</cp:coreProperties>
</file>