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2DF0107-3E4D-4CB5-BB39-8103075169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uni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1800" y="6156350"/>
            <a:ext cx="2152650" cy="5682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8F79970-70CF-4FBE-A702-3943446F71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uni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1800" y="6156350"/>
            <a:ext cx="2152650" cy="5682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Improved Edge Detection using ACS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3657600"/>
            <a:ext cx="3810000" cy="609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Syam</a:t>
            </a:r>
            <a:r>
              <a:rPr lang="en-US" dirty="0" smtClean="0"/>
              <a:t> </a:t>
            </a:r>
            <a:r>
              <a:rPr lang="en-US" dirty="0" err="1" smtClean="0"/>
              <a:t>Gullipalli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1641" y="5269468"/>
            <a:ext cx="449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Seminar: Recent Results in Swarm Intelligence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L.079.08005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(2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Performance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190750"/>
          <a:ext cx="5105400" cy="3829050"/>
        </p:xfrm>
        <a:graphic>
          <a:graphicData uri="http://schemas.openxmlformats.org/presentationml/2006/ole">
            <p:oleObj spid="_x0000_s4098" name="Acrobat Document" r:id="rId3" imgW="5485714" imgH="4114286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2860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structural features of image.</a:t>
            </a:r>
          </a:p>
          <a:p>
            <a:r>
              <a:rPr lang="en-US" dirty="0" smtClean="0"/>
              <a:t>Conventional Methods:</a:t>
            </a:r>
          </a:p>
          <a:p>
            <a:pPr lvl="1"/>
            <a:r>
              <a:rPr lang="en-US" dirty="0" smtClean="0"/>
              <a:t>Require smoothing.</a:t>
            </a:r>
          </a:p>
          <a:p>
            <a:pPr lvl="1"/>
            <a:r>
              <a:rPr lang="en-US" dirty="0" smtClean="0"/>
              <a:t>Complex mathematical functions:</a:t>
            </a:r>
          </a:p>
          <a:p>
            <a:pPr lvl="2"/>
            <a:r>
              <a:rPr lang="en-US" dirty="0" smtClean="0"/>
              <a:t>First and second order derivatives</a:t>
            </a:r>
          </a:p>
          <a:p>
            <a:pPr lvl="2"/>
            <a:r>
              <a:rPr lang="en-US" dirty="0" smtClean="0"/>
              <a:t>Zero crossing</a:t>
            </a:r>
          </a:p>
          <a:p>
            <a:pPr lvl="1"/>
            <a:r>
              <a:rPr lang="en-US" dirty="0" smtClean="0"/>
              <a:t>Sensitive to noise.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System (ACS)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levels of pheromone update:</a:t>
            </a:r>
          </a:p>
          <a:p>
            <a:pPr lvl="1"/>
            <a:r>
              <a:rPr lang="en-US" dirty="0" smtClean="0"/>
              <a:t>Local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Global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752600"/>
          <a:ext cx="3886200" cy="852457"/>
        </p:xfrm>
        <a:graphic>
          <a:graphicData uri="http://schemas.openxmlformats.org/presentationml/2006/ole">
            <p:oleObj spid="_x0000_s1027" name="Equation" r:id="rId3" imgW="1968480" imgH="431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81599" y="1666741"/>
          <a:ext cx="3200401" cy="924059"/>
        </p:xfrm>
        <a:graphic>
          <a:graphicData uri="http://schemas.openxmlformats.org/presentationml/2006/ole">
            <p:oleObj spid="_x0000_s1028" name="Equation" r:id="rId4" imgW="1803240" imgH="5205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4800600"/>
          <a:ext cx="4640580" cy="533400"/>
        </p:xfrm>
        <a:graphic>
          <a:graphicData uri="http://schemas.openxmlformats.org/presentationml/2006/ole">
            <p:oleObj spid="_x0000_s1029" name="Equation" r:id="rId5" imgW="2209680" imgH="2538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75610" y="3810000"/>
          <a:ext cx="2434390" cy="471973"/>
        </p:xfrm>
        <a:graphic>
          <a:graphicData uri="http://schemas.openxmlformats.org/presentationml/2006/ole">
            <p:oleObj spid="_x0000_s1030" name="Equation" r:id="rId6" imgW="1244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image as nodes and edges: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Heuristc</a:t>
            </a:r>
            <a:r>
              <a:rPr lang="en-US" dirty="0" smtClean="0"/>
              <a:t> for edge detection: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47801" y="2209802"/>
          <a:ext cx="1752599" cy="1752599"/>
        </p:xfrm>
        <a:graphic>
          <a:graphicData uri="http://schemas.openxmlformats.org/presentationml/2006/ole">
            <p:oleObj spid="_x0000_s2051" name="Acrobat Document" r:id="rId3" imgW="3209524" imgH="3209524" progId="AcroExch.Document.11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85850" y="4724400"/>
          <a:ext cx="1123950" cy="685800"/>
        </p:xfrm>
        <a:graphic>
          <a:graphicData uri="http://schemas.openxmlformats.org/presentationml/2006/ole">
            <p:oleObj spid="_x0000_s2052" name="Equation" r:id="rId4" imgW="749160" imgH="457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76600" y="4876800"/>
          <a:ext cx="4876799" cy="1019694"/>
        </p:xfrm>
        <a:graphic>
          <a:graphicData uri="http://schemas.openxmlformats.org/presentationml/2006/ole">
            <p:oleObj spid="_x0000_s2053" name="Equation" r:id="rId5" imgW="2793960" imgH="58392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2286000"/>
          <a:ext cx="1676400" cy="1676400"/>
        </p:xfrm>
        <a:graphic>
          <a:graphicData uri="http://schemas.openxmlformats.org/presentationml/2006/ole">
            <p:oleObj spid="_x0000_s2054" name="Acrobat Document" r:id="rId6" imgW="1762371" imgH="1762371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Edge Detection using 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Global pheromone update by all ants, not just by the </a:t>
            </a:r>
            <a:r>
              <a:rPr lang="de-DE" i="1" dirty="0" smtClean="0"/>
              <a:t>best-so-far</a:t>
            </a:r>
            <a:r>
              <a:rPr lang="de-DE" dirty="0" smtClean="0"/>
              <a:t> ant.</a:t>
            </a:r>
          </a:p>
          <a:p>
            <a:endParaRPr lang="de-DE" dirty="0"/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65337" y="3048000"/>
          <a:ext cx="4640263" cy="533400"/>
        </p:xfrm>
        <a:graphic>
          <a:graphicData uri="http://schemas.openxmlformats.org/presentationml/2006/ole">
            <p:oleObj spid="_x0000_s5122" name="Equation" r:id="rId3" imgW="2209680" imgH="2538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924175" y="4953000"/>
          <a:ext cx="2906713" cy="533400"/>
        </p:xfrm>
        <a:graphic>
          <a:graphicData uri="http://schemas.openxmlformats.org/presentationml/2006/ole">
            <p:oleObj spid="_x0000_s5123" name="Equation" r:id="rId4" imgW="1384200" imgH="253800" progId="Equation.3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>
            <a:off x="4114800" y="3810000"/>
            <a:ext cx="609600" cy="914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Initialize ants on image using uniform random distribution.</a:t>
            </a:r>
          </a:p>
          <a:p>
            <a:endParaRPr lang="de-DE" dirty="0"/>
          </a:p>
          <a:p>
            <a:endParaRPr lang="de-DE" dirty="0" smtClean="0"/>
          </a:p>
          <a:p>
            <a:pPr>
              <a:buNone/>
            </a:pPr>
            <a:endParaRPr lang="de-DE" dirty="0"/>
          </a:p>
          <a:p>
            <a:r>
              <a:rPr lang="de-DE" dirty="0" smtClean="0"/>
              <a:t>Prone to noise.</a:t>
            </a:r>
          </a:p>
          <a:p>
            <a:r>
              <a:rPr lang="de-DE" dirty="0" smtClean="0"/>
              <a:t>Requires thresholding techniques to remove noise.</a:t>
            </a:r>
            <a:endParaRPr lang="en-US" dirty="0"/>
          </a:p>
        </p:txBody>
      </p:sp>
      <p:pic>
        <p:nvPicPr>
          <p:cNvPr id="4" name="Picture 3" descr="Initializ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819400"/>
            <a:ext cx="1143000" cy="1143000"/>
          </a:xfrm>
          <a:prstGeom prst="rect">
            <a:avLst/>
          </a:prstGeom>
        </p:spPr>
      </p:pic>
      <p:pic>
        <p:nvPicPr>
          <p:cNvPr id="5" name="Picture 4" descr="Iterati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819400"/>
            <a:ext cx="1143000" cy="1143000"/>
          </a:xfrm>
          <a:prstGeom prst="rect">
            <a:avLst/>
          </a:prstGeom>
        </p:spPr>
      </p:pic>
      <p:pic>
        <p:nvPicPr>
          <p:cNvPr id="6" name="Picture 5" descr="Iteration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0600" y="2819400"/>
            <a:ext cx="1144800" cy="1144800"/>
          </a:xfrm>
          <a:prstGeom prst="rect">
            <a:avLst/>
          </a:prstGeom>
        </p:spPr>
      </p:pic>
      <p:pic>
        <p:nvPicPr>
          <p:cNvPr id="7" name="Picture 6" descr="Iteration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8400" y="2819400"/>
            <a:ext cx="1144800" cy="1144800"/>
          </a:xfrm>
          <a:prstGeom prst="rect">
            <a:avLst/>
          </a:prstGeom>
        </p:spPr>
      </p:pic>
      <p:pic>
        <p:nvPicPr>
          <p:cNvPr id="8" name="Picture 7" descr="Iteration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6200" y="2817600"/>
            <a:ext cx="1144800" cy="11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944" y="3962400"/>
            <a:ext cx="11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initialization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98052" y="39624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9624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5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39624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7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8039" y="396240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on Best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Initialize on best heuristics.</a:t>
            </a:r>
          </a:p>
          <a:p>
            <a:r>
              <a:rPr lang="de-DE" dirty="0" smtClean="0"/>
              <a:t>Best heuristics are the positions where heuristic values are high.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No noise filter required.</a:t>
            </a:r>
            <a:endParaRPr lang="de-DE" dirty="0"/>
          </a:p>
          <a:p>
            <a:r>
              <a:rPr lang="de-DE" dirty="0" smtClean="0"/>
              <a:t>Results stagnate after certain iterations.</a:t>
            </a:r>
          </a:p>
        </p:txBody>
      </p:sp>
      <p:pic>
        <p:nvPicPr>
          <p:cNvPr id="4" name="Picture 3" descr="Initializ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202200"/>
            <a:ext cx="1144800" cy="1144800"/>
          </a:xfrm>
          <a:prstGeom prst="rect">
            <a:avLst/>
          </a:prstGeom>
        </p:spPr>
      </p:pic>
      <p:pic>
        <p:nvPicPr>
          <p:cNvPr id="6" name="Picture 5" descr="Iteration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600" y="3200400"/>
            <a:ext cx="1144800" cy="1144800"/>
          </a:xfrm>
          <a:prstGeom prst="rect">
            <a:avLst/>
          </a:prstGeom>
        </p:spPr>
      </p:pic>
      <p:pic>
        <p:nvPicPr>
          <p:cNvPr id="7" name="Picture 6" descr="Iterati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2800" y="3200400"/>
            <a:ext cx="1144800" cy="1144800"/>
          </a:xfrm>
          <a:prstGeom prst="rect">
            <a:avLst/>
          </a:prstGeom>
        </p:spPr>
      </p:pic>
      <p:pic>
        <p:nvPicPr>
          <p:cNvPr id="8" name="Picture 7" descr="Iteration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8400" y="3200400"/>
            <a:ext cx="1144800" cy="1144800"/>
          </a:xfrm>
          <a:prstGeom prst="rect">
            <a:avLst/>
          </a:prstGeom>
        </p:spPr>
      </p:pic>
      <p:pic>
        <p:nvPicPr>
          <p:cNvPr id="9" name="Picture 8" descr="Iteration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6200" y="3200400"/>
            <a:ext cx="1144800" cy="114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4345200"/>
            <a:ext cx="11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initialization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30708" y="4345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5056" y="4345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5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42856" y="4345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7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10695" y="434520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On each iteration re-initialize ants which performed below the average.</a:t>
            </a:r>
          </a:p>
          <a:p>
            <a:r>
              <a:rPr lang="de-DE" dirty="0" smtClean="0"/>
              <a:t>Re-initialize on next best heuristic poasitions.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No noise filtering required.</a:t>
            </a:r>
            <a:endParaRPr lang="de-DE" dirty="0"/>
          </a:p>
          <a:p>
            <a:r>
              <a:rPr lang="de-DE" dirty="0" smtClean="0"/>
              <a:t>No stagnation of results.</a:t>
            </a:r>
            <a:endParaRPr lang="en-US" dirty="0"/>
          </a:p>
        </p:txBody>
      </p:sp>
      <p:pic>
        <p:nvPicPr>
          <p:cNvPr id="5" name="Picture 4" descr="Initializ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1144800" cy="1144800"/>
          </a:xfrm>
          <a:prstGeom prst="rect">
            <a:avLst/>
          </a:prstGeom>
        </p:spPr>
      </p:pic>
      <p:pic>
        <p:nvPicPr>
          <p:cNvPr id="7" name="Picture 6" descr="Iterati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2800" y="3124200"/>
            <a:ext cx="1144800" cy="1144800"/>
          </a:xfrm>
          <a:prstGeom prst="rect">
            <a:avLst/>
          </a:prstGeom>
        </p:spPr>
      </p:pic>
      <p:pic>
        <p:nvPicPr>
          <p:cNvPr id="8" name="Picture 7" descr="Iteration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0600" y="3124200"/>
            <a:ext cx="1144800" cy="1144800"/>
          </a:xfrm>
          <a:prstGeom prst="rect">
            <a:avLst/>
          </a:prstGeom>
        </p:spPr>
      </p:pic>
      <p:pic>
        <p:nvPicPr>
          <p:cNvPr id="9" name="Picture 8" descr="Iteration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8400" y="3122400"/>
            <a:ext cx="1144800" cy="1144800"/>
          </a:xfrm>
          <a:prstGeom prst="rect">
            <a:avLst/>
          </a:prstGeom>
        </p:spPr>
      </p:pic>
      <p:pic>
        <p:nvPicPr>
          <p:cNvPr id="10" name="Picture 9" descr="Iteration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6200" y="3122400"/>
            <a:ext cx="1144800" cy="114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4267200"/>
            <a:ext cx="11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initialization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0708" y="4267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5056" y="4267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5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2856" y="4267200"/>
            <a:ext cx="104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7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10695" y="426720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iteration 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Average Pheromone Deposit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2209800"/>
          <a:ext cx="4953000" cy="3714750"/>
        </p:xfrm>
        <a:graphic>
          <a:graphicData uri="http://schemas.openxmlformats.org/presentationml/2006/ole">
            <p:oleObj spid="_x0000_s3076" name="Acrobat Document" r:id="rId3" imgW="5485714" imgH="4114286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210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Acrobat Document</vt:lpstr>
      <vt:lpstr>Improved Edge Detection using ACS</vt:lpstr>
      <vt:lpstr>Edge Detection</vt:lpstr>
      <vt:lpstr>Ant Colony System (ACS)</vt:lpstr>
      <vt:lpstr>Image as Graph</vt:lpstr>
      <vt:lpstr>Edge Detection using ACS</vt:lpstr>
      <vt:lpstr>Random Init</vt:lpstr>
      <vt:lpstr>Initialize on Best Heuristics</vt:lpstr>
      <vt:lpstr>Re-initialize</vt:lpstr>
      <vt:lpstr>Comparision(1)</vt:lpstr>
      <vt:lpstr>Comparision(2)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Edge Detection using ACS</dc:title>
  <dc:creator/>
  <cp:lastModifiedBy>Syam</cp:lastModifiedBy>
  <cp:revision>54</cp:revision>
  <dcterms:created xsi:type="dcterms:W3CDTF">2006-08-16T00:00:00Z</dcterms:created>
  <dcterms:modified xsi:type="dcterms:W3CDTF">2015-04-28T13:32:11Z</dcterms:modified>
</cp:coreProperties>
</file>