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3" r:id="rId10"/>
    <p:sldId id="264" r:id="rId11"/>
    <p:sldId id="265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8AD96B-ADED-41D2-8986-FDA1C4B118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DF23BB-C289-46BD-AD60-A5B7DC1FFC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Trend Identification</a:t>
          </a:r>
          <a:endParaRPr lang="en-US"/>
        </a:p>
      </dgm:t>
    </dgm:pt>
    <dgm:pt modelId="{52185C5C-D3D3-40F2-A26F-8A4C1033F3A9}" type="parTrans" cxnId="{9DE24B4F-C1AD-4E88-8E55-E0B761956D3D}">
      <dgm:prSet/>
      <dgm:spPr/>
      <dgm:t>
        <a:bodyPr/>
        <a:lstStyle/>
        <a:p>
          <a:endParaRPr lang="en-US"/>
        </a:p>
      </dgm:t>
    </dgm:pt>
    <dgm:pt modelId="{8293AF90-F43D-4782-AD5C-489B59B069F9}" type="sibTrans" cxnId="{9DE24B4F-C1AD-4E88-8E55-E0B761956D3D}">
      <dgm:prSet/>
      <dgm:spPr/>
      <dgm:t>
        <a:bodyPr/>
        <a:lstStyle/>
        <a:p>
          <a:endParaRPr lang="en-US"/>
        </a:p>
      </dgm:t>
    </dgm:pt>
    <dgm:pt modelId="{5A011012-5A6F-40A3-883D-26F227A93B3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Audience Insights</a:t>
          </a:r>
          <a:endParaRPr lang="en-US"/>
        </a:p>
      </dgm:t>
    </dgm:pt>
    <dgm:pt modelId="{6C926589-EF42-4EBC-A73F-C69876837D99}" type="parTrans" cxnId="{37823709-6566-49C0-BA5F-667D9B53CF99}">
      <dgm:prSet/>
      <dgm:spPr/>
      <dgm:t>
        <a:bodyPr/>
        <a:lstStyle/>
        <a:p>
          <a:endParaRPr lang="en-US"/>
        </a:p>
      </dgm:t>
    </dgm:pt>
    <dgm:pt modelId="{B7ABDF31-623E-4A53-94A3-E75DC9ADF8CB}" type="sibTrans" cxnId="{37823709-6566-49C0-BA5F-667D9B53CF99}">
      <dgm:prSet/>
      <dgm:spPr/>
      <dgm:t>
        <a:bodyPr/>
        <a:lstStyle/>
        <a:p>
          <a:endParaRPr lang="en-US"/>
        </a:p>
      </dgm:t>
    </dgm:pt>
    <dgm:pt modelId="{01EB4546-F988-4781-936E-78F54B19C9D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Marketing Optimization</a:t>
          </a:r>
          <a:endParaRPr lang="en-US"/>
        </a:p>
      </dgm:t>
    </dgm:pt>
    <dgm:pt modelId="{ADD43B9A-197A-413E-9A5E-47B9E91CFC54}" type="parTrans" cxnId="{D67C4291-0829-4F21-836C-ECED8B8FFA42}">
      <dgm:prSet/>
      <dgm:spPr/>
      <dgm:t>
        <a:bodyPr/>
        <a:lstStyle/>
        <a:p>
          <a:endParaRPr lang="en-US"/>
        </a:p>
      </dgm:t>
    </dgm:pt>
    <dgm:pt modelId="{509AA1A6-E619-413B-B43B-9B08625E6953}" type="sibTrans" cxnId="{D67C4291-0829-4F21-836C-ECED8B8FFA42}">
      <dgm:prSet/>
      <dgm:spPr/>
      <dgm:t>
        <a:bodyPr/>
        <a:lstStyle/>
        <a:p>
          <a:endParaRPr lang="en-US"/>
        </a:p>
      </dgm:t>
    </dgm:pt>
    <dgm:pt modelId="{1F3806BB-5694-40A2-A578-951154697FE7}" type="pres">
      <dgm:prSet presAssocID="{2D8AD96B-ADED-41D2-8986-FDA1C4B11893}" presName="root" presStyleCnt="0">
        <dgm:presLayoutVars>
          <dgm:dir/>
          <dgm:resizeHandles val="exact"/>
        </dgm:presLayoutVars>
      </dgm:prSet>
      <dgm:spPr/>
    </dgm:pt>
    <dgm:pt modelId="{A64FA627-0412-4798-AF34-48A8257FBDA6}" type="pres">
      <dgm:prSet presAssocID="{5FDF23BB-C289-46BD-AD60-A5B7DC1FFCC4}" presName="compNode" presStyleCnt="0"/>
      <dgm:spPr/>
    </dgm:pt>
    <dgm:pt modelId="{00B2B666-AB20-4247-95DE-21902C18F950}" type="pres">
      <dgm:prSet presAssocID="{5FDF23BB-C289-46BD-AD60-A5B7DC1FFC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5EA726D-F659-4DE7-AA33-669D1205D50F}" type="pres">
      <dgm:prSet presAssocID="{5FDF23BB-C289-46BD-AD60-A5B7DC1FFCC4}" presName="spaceRect" presStyleCnt="0"/>
      <dgm:spPr/>
    </dgm:pt>
    <dgm:pt modelId="{18DED6F9-8457-4BDE-BDEC-801E9A586BA5}" type="pres">
      <dgm:prSet presAssocID="{5FDF23BB-C289-46BD-AD60-A5B7DC1FFCC4}" presName="textRect" presStyleLbl="revTx" presStyleIdx="0" presStyleCnt="3">
        <dgm:presLayoutVars>
          <dgm:chMax val="1"/>
          <dgm:chPref val="1"/>
        </dgm:presLayoutVars>
      </dgm:prSet>
      <dgm:spPr/>
    </dgm:pt>
    <dgm:pt modelId="{683E6D31-1AB8-4301-992B-B6047FC1249A}" type="pres">
      <dgm:prSet presAssocID="{8293AF90-F43D-4782-AD5C-489B59B069F9}" presName="sibTrans" presStyleCnt="0"/>
      <dgm:spPr/>
    </dgm:pt>
    <dgm:pt modelId="{60031A3B-6896-4728-8A11-0F69B7A90733}" type="pres">
      <dgm:prSet presAssocID="{5A011012-5A6F-40A3-883D-26F227A93B3A}" presName="compNode" presStyleCnt="0"/>
      <dgm:spPr/>
    </dgm:pt>
    <dgm:pt modelId="{213664E3-15E0-4410-A906-6D5A31BA7F09}" type="pres">
      <dgm:prSet presAssocID="{5A011012-5A6F-40A3-883D-26F227A93B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A46421D-D519-426E-A3AA-7DBBB3DFDFDE}" type="pres">
      <dgm:prSet presAssocID="{5A011012-5A6F-40A3-883D-26F227A93B3A}" presName="spaceRect" presStyleCnt="0"/>
      <dgm:spPr/>
    </dgm:pt>
    <dgm:pt modelId="{6FA8EE54-3904-4A1F-9C7C-A168FCBF66EF}" type="pres">
      <dgm:prSet presAssocID="{5A011012-5A6F-40A3-883D-26F227A93B3A}" presName="textRect" presStyleLbl="revTx" presStyleIdx="1" presStyleCnt="3">
        <dgm:presLayoutVars>
          <dgm:chMax val="1"/>
          <dgm:chPref val="1"/>
        </dgm:presLayoutVars>
      </dgm:prSet>
      <dgm:spPr/>
    </dgm:pt>
    <dgm:pt modelId="{0E9F2A7F-069F-49E0-A320-FE8058D602A9}" type="pres">
      <dgm:prSet presAssocID="{B7ABDF31-623E-4A53-94A3-E75DC9ADF8CB}" presName="sibTrans" presStyleCnt="0"/>
      <dgm:spPr/>
    </dgm:pt>
    <dgm:pt modelId="{430D670C-5045-4121-867C-BED337D39FA8}" type="pres">
      <dgm:prSet presAssocID="{01EB4546-F988-4781-936E-78F54B19C9DF}" presName="compNode" presStyleCnt="0"/>
      <dgm:spPr/>
    </dgm:pt>
    <dgm:pt modelId="{62BB8338-F6BD-4D0A-AB0D-DCB9D0B9048B}" type="pres">
      <dgm:prSet presAssocID="{01EB4546-F988-4781-936E-78F54B19C9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B0BEA3A-B37C-404B-A27D-649A1111363F}" type="pres">
      <dgm:prSet presAssocID="{01EB4546-F988-4781-936E-78F54B19C9DF}" presName="spaceRect" presStyleCnt="0"/>
      <dgm:spPr/>
    </dgm:pt>
    <dgm:pt modelId="{6321C5E1-069E-4F00-9AD2-C6384414A362}" type="pres">
      <dgm:prSet presAssocID="{01EB4546-F988-4781-936E-78F54B19C9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823709-6566-49C0-BA5F-667D9B53CF99}" srcId="{2D8AD96B-ADED-41D2-8986-FDA1C4B11893}" destId="{5A011012-5A6F-40A3-883D-26F227A93B3A}" srcOrd="1" destOrd="0" parTransId="{6C926589-EF42-4EBC-A73F-C69876837D99}" sibTransId="{B7ABDF31-623E-4A53-94A3-E75DC9ADF8CB}"/>
    <dgm:cxn modelId="{1CC7A90B-FC23-463D-BF19-AD001D96E85C}" type="presOf" srcId="{2D8AD96B-ADED-41D2-8986-FDA1C4B11893}" destId="{1F3806BB-5694-40A2-A578-951154697FE7}" srcOrd="0" destOrd="0" presId="urn:microsoft.com/office/officeart/2018/2/layout/IconLabelList"/>
    <dgm:cxn modelId="{6AF34F16-F892-4705-ACEB-6CAFEAFA523B}" type="presOf" srcId="{5A011012-5A6F-40A3-883D-26F227A93B3A}" destId="{6FA8EE54-3904-4A1F-9C7C-A168FCBF66EF}" srcOrd="0" destOrd="0" presId="urn:microsoft.com/office/officeart/2018/2/layout/IconLabelList"/>
    <dgm:cxn modelId="{9DE24B4F-C1AD-4E88-8E55-E0B761956D3D}" srcId="{2D8AD96B-ADED-41D2-8986-FDA1C4B11893}" destId="{5FDF23BB-C289-46BD-AD60-A5B7DC1FFCC4}" srcOrd="0" destOrd="0" parTransId="{52185C5C-D3D3-40F2-A26F-8A4C1033F3A9}" sibTransId="{8293AF90-F43D-4782-AD5C-489B59B069F9}"/>
    <dgm:cxn modelId="{EECB0057-C634-4BEB-96C2-D5139BCD33CE}" type="presOf" srcId="{5FDF23BB-C289-46BD-AD60-A5B7DC1FFCC4}" destId="{18DED6F9-8457-4BDE-BDEC-801E9A586BA5}" srcOrd="0" destOrd="0" presId="urn:microsoft.com/office/officeart/2018/2/layout/IconLabelList"/>
    <dgm:cxn modelId="{D67C4291-0829-4F21-836C-ECED8B8FFA42}" srcId="{2D8AD96B-ADED-41D2-8986-FDA1C4B11893}" destId="{01EB4546-F988-4781-936E-78F54B19C9DF}" srcOrd="2" destOrd="0" parTransId="{ADD43B9A-197A-413E-9A5E-47B9E91CFC54}" sibTransId="{509AA1A6-E619-413B-B43B-9B08625E6953}"/>
    <dgm:cxn modelId="{8D7AC6B6-E917-4A26-AAD8-4FF84432FD52}" type="presOf" srcId="{01EB4546-F988-4781-936E-78F54B19C9DF}" destId="{6321C5E1-069E-4F00-9AD2-C6384414A362}" srcOrd="0" destOrd="0" presId="urn:microsoft.com/office/officeart/2018/2/layout/IconLabelList"/>
    <dgm:cxn modelId="{16FFF7BB-1D4D-404F-951C-280BFD592F52}" type="presParOf" srcId="{1F3806BB-5694-40A2-A578-951154697FE7}" destId="{A64FA627-0412-4798-AF34-48A8257FBDA6}" srcOrd="0" destOrd="0" presId="urn:microsoft.com/office/officeart/2018/2/layout/IconLabelList"/>
    <dgm:cxn modelId="{2698CA64-7318-4103-A9B3-380C225B4872}" type="presParOf" srcId="{A64FA627-0412-4798-AF34-48A8257FBDA6}" destId="{00B2B666-AB20-4247-95DE-21902C18F950}" srcOrd="0" destOrd="0" presId="urn:microsoft.com/office/officeart/2018/2/layout/IconLabelList"/>
    <dgm:cxn modelId="{92CA5EFF-F4AF-479B-9300-26786E8B6065}" type="presParOf" srcId="{A64FA627-0412-4798-AF34-48A8257FBDA6}" destId="{45EA726D-F659-4DE7-AA33-669D1205D50F}" srcOrd="1" destOrd="0" presId="urn:microsoft.com/office/officeart/2018/2/layout/IconLabelList"/>
    <dgm:cxn modelId="{B1447155-8DA2-4CD5-ADE1-21A3EAAC6AD4}" type="presParOf" srcId="{A64FA627-0412-4798-AF34-48A8257FBDA6}" destId="{18DED6F9-8457-4BDE-BDEC-801E9A586BA5}" srcOrd="2" destOrd="0" presId="urn:microsoft.com/office/officeart/2018/2/layout/IconLabelList"/>
    <dgm:cxn modelId="{1B5E117F-8948-4608-9F7D-87CF13ECCB50}" type="presParOf" srcId="{1F3806BB-5694-40A2-A578-951154697FE7}" destId="{683E6D31-1AB8-4301-992B-B6047FC1249A}" srcOrd="1" destOrd="0" presId="urn:microsoft.com/office/officeart/2018/2/layout/IconLabelList"/>
    <dgm:cxn modelId="{659BB41B-DCCA-4C48-AA16-0CF77C7F948F}" type="presParOf" srcId="{1F3806BB-5694-40A2-A578-951154697FE7}" destId="{60031A3B-6896-4728-8A11-0F69B7A90733}" srcOrd="2" destOrd="0" presId="urn:microsoft.com/office/officeart/2018/2/layout/IconLabelList"/>
    <dgm:cxn modelId="{92C3197A-B8C3-4729-A9BE-09ADD7B9A729}" type="presParOf" srcId="{60031A3B-6896-4728-8A11-0F69B7A90733}" destId="{213664E3-15E0-4410-A906-6D5A31BA7F09}" srcOrd="0" destOrd="0" presId="urn:microsoft.com/office/officeart/2018/2/layout/IconLabelList"/>
    <dgm:cxn modelId="{8E171A0A-176E-478A-A0FD-9C6A25EF1806}" type="presParOf" srcId="{60031A3B-6896-4728-8A11-0F69B7A90733}" destId="{3A46421D-D519-426E-A3AA-7DBBB3DFDFDE}" srcOrd="1" destOrd="0" presId="urn:microsoft.com/office/officeart/2018/2/layout/IconLabelList"/>
    <dgm:cxn modelId="{DFC4C8DA-3FAB-493A-BDDD-B4FAEA0668EF}" type="presParOf" srcId="{60031A3B-6896-4728-8A11-0F69B7A90733}" destId="{6FA8EE54-3904-4A1F-9C7C-A168FCBF66EF}" srcOrd="2" destOrd="0" presId="urn:microsoft.com/office/officeart/2018/2/layout/IconLabelList"/>
    <dgm:cxn modelId="{3E38F04C-AE58-43A7-A686-18C4506DE7F0}" type="presParOf" srcId="{1F3806BB-5694-40A2-A578-951154697FE7}" destId="{0E9F2A7F-069F-49E0-A320-FE8058D602A9}" srcOrd="3" destOrd="0" presId="urn:microsoft.com/office/officeart/2018/2/layout/IconLabelList"/>
    <dgm:cxn modelId="{D0E442DC-604A-400B-867B-C5912441BB68}" type="presParOf" srcId="{1F3806BB-5694-40A2-A578-951154697FE7}" destId="{430D670C-5045-4121-867C-BED337D39FA8}" srcOrd="4" destOrd="0" presId="urn:microsoft.com/office/officeart/2018/2/layout/IconLabelList"/>
    <dgm:cxn modelId="{DF4477AB-6FAF-4CA2-8C88-A50D6057E627}" type="presParOf" srcId="{430D670C-5045-4121-867C-BED337D39FA8}" destId="{62BB8338-F6BD-4D0A-AB0D-DCB9D0B9048B}" srcOrd="0" destOrd="0" presId="urn:microsoft.com/office/officeart/2018/2/layout/IconLabelList"/>
    <dgm:cxn modelId="{D8106668-E6FA-4F45-B046-89C01F009AAF}" type="presParOf" srcId="{430D670C-5045-4121-867C-BED337D39FA8}" destId="{9B0BEA3A-B37C-404B-A27D-649A1111363F}" srcOrd="1" destOrd="0" presId="urn:microsoft.com/office/officeart/2018/2/layout/IconLabelList"/>
    <dgm:cxn modelId="{1B2CF4F5-60B7-452B-A2E6-2467D2A82785}" type="presParOf" srcId="{430D670C-5045-4121-867C-BED337D39FA8}" destId="{6321C5E1-069E-4F00-9AD2-C6384414A3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FA27E4-88AB-45F6-B16C-35FF5D28C4B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E72DC-F5F0-4F9A-B132-001BF235E4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Bar charts</a:t>
          </a:r>
          <a:endParaRPr lang="en-US"/>
        </a:p>
      </dgm:t>
    </dgm:pt>
    <dgm:pt modelId="{578DE09A-6108-4499-8DBA-1A7663CE2E91}" type="parTrans" cxnId="{C5790C16-4526-4A57-A26F-CE91F5D249DF}">
      <dgm:prSet/>
      <dgm:spPr/>
      <dgm:t>
        <a:bodyPr/>
        <a:lstStyle/>
        <a:p>
          <a:endParaRPr lang="en-US"/>
        </a:p>
      </dgm:t>
    </dgm:pt>
    <dgm:pt modelId="{55A9358E-453D-46AC-BF2C-E771B7AD578C}" type="sibTrans" cxnId="{C5790C16-4526-4A57-A26F-CE91F5D249DF}">
      <dgm:prSet/>
      <dgm:spPr/>
      <dgm:t>
        <a:bodyPr/>
        <a:lstStyle/>
        <a:p>
          <a:endParaRPr lang="en-US"/>
        </a:p>
      </dgm:t>
    </dgm:pt>
    <dgm:pt modelId="{C4A7440E-F92A-47AF-8EDD-7879708B49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Line charts</a:t>
          </a:r>
          <a:endParaRPr lang="en-US"/>
        </a:p>
      </dgm:t>
    </dgm:pt>
    <dgm:pt modelId="{F86328A4-FAA7-4A54-8F45-C203E6FA691F}" type="parTrans" cxnId="{AEF959C1-D568-41B6-8C80-384171A102D0}">
      <dgm:prSet/>
      <dgm:spPr/>
      <dgm:t>
        <a:bodyPr/>
        <a:lstStyle/>
        <a:p>
          <a:endParaRPr lang="en-US"/>
        </a:p>
      </dgm:t>
    </dgm:pt>
    <dgm:pt modelId="{B5E5B87E-F47E-416B-93F0-D5741E922CCF}" type="sibTrans" cxnId="{AEF959C1-D568-41B6-8C80-384171A102D0}">
      <dgm:prSet/>
      <dgm:spPr/>
      <dgm:t>
        <a:bodyPr/>
        <a:lstStyle/>
        <a:p>
          <a:endParaRPr lang="en-US"/>
        </a:p>
      </dgm:t>
    </dgm:pt>
    <dgm:pt modelId="{F9744891-D8D2-4F62-A0B7-CCFC9FC7298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Area Chart </a:t>
          </a:r>
          <a:endParaRPr lang="en-US" dirty="0"/>
        </a:p>
      </dgm:t>
    </dgm:pt>
    <dgm:pt modelId="{6B484605-8836-42DF-A992-83A1453CCB38}" type="parTrans" cxnId="{0F0CA4B2-D440-4145-B916-709252DDD220}">
      <dgm:prSet/>
      <dgm:spPr/>
      <dgm:t>
        <a:bodyPr/>
        <a:lstStyle/>
        <a:p>
          <a:endParaRPr lang="en-US"/>
        </a:p>
      </dgm:t>
    </dgm:pt>
    <dgm:pt modelId="{5511F138-973A-4C87-A76E-D94A768C38C1}" type="sibTrans" cxnId="{0F0CA4B2-D440-4145-B916-709252DDD220}">
      <dgm:prSet/>
      <dgm:spPr/>
      <dgm:t>
        <a:bodyPr/>
        <a:lstStyle/>
        <a:p>
          <a:endParaRPr lang="en-US"/>
        </a:p>
      </dgm:t>
    </dgm:pt>
    <dgm:pt modelId="{70347D08-E3B7-46FB-A7DB-3A7E115CBAD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Maps</a:t>
          </a:r>
          <a:endParaRPr lang="en-US"/>
        </a:p>
      </dgm:t>
    </dgm:pt>
    <dgm:pt modelId="{43ED62AB-22FA-4C7A-A03F-A9997EB279AB}" type="parTrans" cxnId="{01C3F0E3-512A-4411-9BA9-CB6CD7A93F58}">
      <dgm:prSet/>
      <dgm:spPr/>
      <dgm:t>
        <a:bodyPr/>
        <a:lstStyle/>
        <a:p>
          <a:endParaRPr lang="en-US"/>
        </a:p>
      </dgm:t>
    </dgm:pt>
    <dgm:pt modelId="{67F64946-478D-4295-934B-83A04AA31BF2}" type="sibTrans" cxnId="{01C3F0E3-512A-4411-9BA9-CB6CD7A93F58}">
      <dgm:prSet/>
      <dgm:spPr/>
      <dgm:t>
        <a:bodyPr/>
        <a:lstStyle/>
        <a:p>
          <a:endParaRPr lang="en-US"/>
        </a:p>
      </dgm:t>
    </dgm:pt>
    <dgm:pt modelId="{71F79BFE-CF32-4D45-BD4D-5E8CA0C48C7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Navigation Buttons</a:t>
          </a:r>
          <a:endParaRPr lang="en-US"/>
        </a:p>
      </dgm:t>
    </dgm:pt>
    <dgm:pt modelId="{1CF95E34-70DD-447F-8FE6-359BC2D07FF5}" type="parTrans" cxnId="{E1A2F014-9D67-4BC0-BD3C-EE61D4603DA3}">
      <dgm:prSet/>
      <dgm:spPr/>
      <dgm:t>
        <a:bodyPr/>
        <a:lstStyle/>
        <a:p>
          <a:endParaRPr lang="en-US"/>
        </a:p>
      </dgm:t>
    </dgm:pt>
    <dgm:pt modelId="{B27B7494-E58C-4CA1-8A95-D1CB111E43D7}" type="sibTrans" cxnId="{E1A2F014-9D67-4BC0-BD3C-EE61D4603DA3}">
      <dgm:prSet/>
      <dgm:spPr/>
      <dgm:t>
        <a:bodyPr/>
        <a:lstStyle/>
        <a:p>
          <a:endParaRPr lang="en-US"/>
        </a:p>
      </dgm:t>
    </dgm:pt>
    <dgm:pt modelId="{1C8B40AF-ABD7-4CCE-9222-85029979047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Filters &amp; Dropdowns</a:t>
          </a:r>
          <a:endParaRPr lang="en-US"/>
        </a:p>
      </dgm:t>
    </dgm:pt>
    <dgm:pt modelId="{A995173E-B47F-487A-8678-AEE83B38E659}" type="parTrans" cxnId="{7A5161C8-0DD1-4D73-B53A-23FB5DE1D0B5}">
      <dgm:prSet/>
      <dgm:spPr/>
      <dgm:t>
        <a:bodyPr/>
        <a:lstStyle/>
        <a:p>
          <a:endParaRPr lang="en-US"/>
        </a:p>
      </dgm:t>
    </dgm:pt>
    <dgm:pt modelId="{DC1060BF-6595-48C8-8225-D687F22EC619}" type="sibTrans" cxnId="{7A5161C8-0DD1-4D73-B53A-23FB5DE1D0B5}">
      <dgm:prSet/>
      <dgm:spPr/>
      <dgm:t>
        <a:bodyPr/>
        <a:lstStyle/>
        <a:p>
          <a:endParaRPr lang="en-US"/>
        </a:p>
      </dgm:t>
    </dgm:pt>
    <dgm:pt modelId="{7F0367DE-D7AA-4B82-89EA-8AF78BDA427F}" type="pres">
      <dgm:prSet presAssocID="{5DFA27E4-88AB-45F6-B16C-35FF5D28C4BB}" presName="root" presStyleCnt="0">
        <dgm:presLayoutVars>
          <dgm:dir/>
          <dgm:resizeHandles val="exact"/>
        </dgm:presLayoutVars>
      </dgm:prSet>
      <dgm:spPr/>
    </dgm:pt>
    <dgm:pt modelId="{DE46C08A-D0EA-421B-9CF0-A03B1FA22A3C}" type="pres">
      <dgm:prSet presAssocID="{FE9E72DC-F5F0-4F9A-B132-001BF235E4E1}" presName="compNode" presStyleCnt="0"/>
      <dgm:spPr/>
    </dgm:pt>
    <dgm:pt modelId="{5B64A2C6-7B8B-4DF9-8949-B1D36C725FC7}" type="pres">
      <dgm:prSet presAssocID="{FE9E72DC-F5F0-4F9A-B132-001BF235E4E1}" presName="bgRect" presStyleLbl="bgShp" presStyleIdx="0" presStyleCnt="6"/>
      <dgm:spPr/>
    </dgm:pt>
    <dgm:pt modelId="{188F724C-B0B4-4723-97EA-3A723E9EC0A1}" type="pres">
      <dgm:prSet presAssocID="{FE9E72DC-F5F0-4F9A-B132-001BF235E4E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D1B8003-DEF1-428B-82B6-66099612173F}" type="pres">
      <dgm:prSet presAssocID="{FE9E72DC-F5F0-4F9A-B132-001BF235E4E1}" presName="spaceRect" presStyleCnt="0"/>
      <dgm:spPr/>
    </dgm:pt>
    <dgm:pt modelId="{37E3A620-EFF8-49C4-AEAB-96A3898F251A}" type="pres">
      <dgm:prSet presAssocID="{FE9E72DC-F5F0-4F9A-B132-001BF235E4E1}" presName="parTx" presStyleLbl="revTx" presStyleIdx="0" presStyleCnt="6">
        <dgm:presLayoutVars>
          <dgm:chMax val="0"/>
          <dgm:chPref val="0"/>
        </dgm:presLayoutVars>
      </dgm:prSet>
      <dgm:spPr/>
    </dgm:pt>
    <dgm:pt modelId="{03A5F9D9-2069-4287-8259-9A5D424963F1}" type="pres">
      <dgm:prSet presAssocID="{55A9358E-453D-46AC-BF2C-E771B7AD578C}" presName="sibTrans" presStyleCnt="0"/>
      <dgm:spPr/>
    </dgm:pt>
    <dgm:pt modelId="{A575F3C5-028D-493B-AA06-9A7B7599EE58}" type="pres">
      <dgm:prSet presAssocID="{C4A7440E-F92A-47AF-8EDD-7879708B49CC}" presName="compNode" presStyleCnt="0"/>
      <dgm:spPr/>
    </dgm:pt>
    <dgm:pt modelId="{6538F5EA-CFCE-4D73-ACC8-C38D510CF011}" type="pres">
      <dgm:prSet presAssocID="{C4A7440E-F92A-47AF-8EDD-7879708B49CC}" presName="bgRect" presStyleLbl="bgShp" presStyleIdx="1" presStyleCnt="6"/>
      <dgm:spPr/>
    </dgm:pt>
    <dgm:pt modelId="{99F9C766-FC17-4E30-925D-A6BB4F2C4B64}" type="pres">
      <dgm:prSet presAssocID="{C4A7440E-F92A-47AF-8EDD-7879708B49C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A5DE6BA-8B84-40A8-AFA9-B39466FAF17D}" type="pres">
      <dgm:prSet presAssocID="{C4A7440E-F92A-47AF-8EDD-7879708B49CC}" presName="spaceRect" presStyleCnt="0"/>
      <dgm:spPr/>
    </dgm:pt>
    <dgm:pt modelId="{25E6DD73-81D4-4134-B1A6-7A494223BA34}" type="pres">
      <dgm:prSet presAssocID="{C4A7440E-F92A-47AF-8EDD-7879708B49CC}" presName="parTx" presStyleLbl="revTx" presStyleIdx="1" presStyleCnt="6">
        <dgm:presLayoutVars>
          <dgm:chMax val="0"/>
          <dgm:chPref val="0"/>
        </dgm:presLayoutVars>
      </dgm:prSet>
      <dgm:spPr/>
    </dgm:pt>
    <dgm:pt modelId="{B1A83C71-A02C-4963-8502-D1B79BF8468A}" type="pres">
      <dgm:prSet presAssocID="{B5E5B87E-F47E-416B-93F0-D5741E922CCF}" presName="sibTrans" presStyleCnt="0"/>
      <dgm:spPr/>
    </dgm:pt>
    <dgm:pt modelId="{2BADD8C7-E6D0-4B6A-816D-8C57CE6F0114}" type="pres">
      <dgm:prSet presAssocID="{F9744891-D8D2-4F62-A0B7-CCFC9FC7298B}" presName="compNode" presStyleCnt="0"/>
      <dgm:spPr/>
    </dgm:pt>
    <dgm:pt modelId="{26CE01A8-5263-4655-8772-51AAECDA7E7E}" type="pres">
      <dgm:prSet presAssocID="{F9744891-D8D2-4F62-A0B7-CCFC9FC7298B}" presName="bgRect" presStyleLbl="bgShp" presStyleIdx="2" presStyleCnt="6"/>
      <dgm:spPr/>
    </dgm:pt>
    <dgm:pt modelId="{A0F4D60E-2F84-4BEF-93D4-337895DB342F}" type="pres">
      <dgm:prSet presAssocID="{F9744891-D8D2-4F62-A0B7-CCFC9FC7298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"/>
        </a:ext>
      </dgm:extLst>
    </dgm:pt>
    <dgm:pt modelId="{D6304762-1B23-49E5-8792-42EDB06A259A}" type="pres">
      <dgm:prSet presAssocID="{F9744891-D8D2-4F62-A0B7-CCFC9FC7298B}" presName="spaceRect" presStyleCnt="0"/>
      <dgm:spPr/>
    </dgm:pt>
    <dgm:pt modelId="{FA2D908F-8704-411D-B59A-65E95C2496D8}" type="pres">
      <dgm:prSet presAssocID="{F9744891-D8D2-4F62-A0B7-CCFC9FC7298B}" presName="parTx" presStyleLbl="revTx" presStyleIdx="2" presStyleCnt="6">
        <dgm:presLayoutVars>
          <dgm:chMax val="0"/>
          <dgm:chPref val="0"/>
        </dgm:presLayoutVars>
      </dgm:prSet>
      <dgm:spPr/>
    </dgm:pt>
    <dgm:pt modelId="{F0835965-FE16-4DFD-8694-43990B17DED1}" type="pres">
      <dgm:prSet presAssocID="{5511F138-973A-4C87-A76E-D94A768C38C1}" presName="sibTrans" presStyleCnt="0"/>
      <dgm:spPr/>
    </dgm:pt>
    <dgm:pt modelId="{A5A1BE29-80EE-46A9-9F0B-524EB21C733B}" type="pres">
      <dgm:prSet presAssocID="{70347D08-E3B7-46FB-A7DB-3A7E115CBADD}" presName="compNode" presStyleCnt="0"/>
      <dgm:spPr/>
    </dgm:pt>
    <dgm:pt modelId="{C8F3DD60-D178-4C5E-AFA6-9F6E09066EFB}" type="pres">
      <dgm:prSet presAssocID="{70347D08-E3B7-46FB-A7DB-3A7E115CBADD}" presName="bgRect" presStyleLbl="bgShp" presStyleIdx="3" presStyleCnt="6"/>
      <dgm:spPr/>
    </dgm:pt>
    <dgm:pt modelId="{8A0C475E-97E5-4FF2-A48E-E973D9C0E004}" type="pres">
      <dgm:prSet presAssocID="{70347D08-E3B7-46FB-A7DB-3A7E115CBAD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D175EE63-340F-4E8B-8C94-D01C28F50BAB}" type="pres">
      <dgm:prSet presAssocID="{70347D08-E3B7-46FB-A7DB-3A7E115CBADD}" presName="spaceRect" presStyleCnt="0"/>
      <dgm:spPr/>
    </dgm:pt>
    <dgm:pt modelId="{19DCA77F-339C-4F64-AC7B-18F4D24950BE}" type="pres">
      <dgm:prSet presAssocID="{70347D08-E3B7-46FB-A7DB-3A7E115CBADD}" presName="parTx" presStyleLbl="revTx" presStyleIdx="3" presStyleCnt="6">
        <dgm:presLayoutVars>
          <dgm:chMax val="0"/>
          <dgm:chPref val="0"/>
        </dgm:presLayoutVars>
      </dgm:prSet>
      <dgm:spPr/>
    </dgm:pt>
    <dgm:pt modelId="{2C9194DC-F1E8-4B2F-A1CF-60B91D9301F9}" type="pres">
      <dgm:prSet presAssocID="{67F64946-478D-4295-934B-83A04AA31BF2}" presName="sibTrans" presStyleCnt="0"/>
      <dgm:spPr/>
    </dgm:pt>
    <dgm:pt modelId="{FABABB94-F398-424B-AE03-18A9ADF1412D}" type="pres">
      <dgm:prSet presAssocID="{71F79BFE-CF32-4D45-BD4D-5E8CA0C48C72}" presName="compNode" presStyleCnt="0"/>
      <dgm:spPr/>
    </dgm:pt>
    <dgm:pt modelId="{532BF059-BA26-4703-ACFF-B3F3D6BA37D8}" type="pres">
      <dgm:prSet presAssocID="{71F79BFE-CF32-4D45-BD4D-5E8CA0C48C72}" presName="bgRect" presStyleLbl="bgShp" presStyleIdx="4" presStyleCnt="6"/>
      <dgm:spPr/>
    </dgm:pt>
    <dgm:pt modelId="{7BBA2DD3-B2BE-4F54-8643-E68C5DADB069}" type="pres">
      <dgm:prSet presAssocID="{71F79BFE-CF32-4D45-BD4D-5E8CA0C48C7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4B8544C1-0A82-45AC-8058-73036DF6C30B}" type="pres">
      <dgm:prSet presAssocID="{71F79BFE-CF32-4D45-BD4D-5E8CA0C48C72}" presName="spaceRect" presStyleCnt="0"/>
      <dgm:spPr/>
    </dgm:pt>
    <dgm:pt modelId="{AF723D74-DE1E-4726-A836-F0B5E2A11429}" type="pres">
      <dgm:prSet presAssocID="{71F79BFE-CF32-4D45-BD4D-5E8CA0C48C72}" presName="parTx" presStyleLbl="revTx" presStyleIdx="4" presStyleCnt="6">
        <dgm:presLayoutVars>
          <dgm:chMax val="0"/>
          <dgm:chPref val="0"/>
        </dgm:presLayoutVars>
      </dgm:prSet>
      <dgm:spPr/>
    </dgm:pt>
    <dgm:pt modelId="{D2B030D5-C67E-4B82-8A52-EA310ED853D3}" type="pres">
      <dgm:prSet presAssocID="{B27B7494-E58C-4CA1-8A95-D1CB111E43D7}" presName="sibTrans" presStyleCnt="0"/>
      <dgm:spPr/>
    </dgm:pt>
    <dgm:pt modelId="{20D182B7-B33E-47F5-B34D-39829ED06E20}" type="pres">
      <dgm:prSet presAssocID="{1C8B40AF-ABD7-4CCE-9222-850299790471}" presName="compNode" presStyleCnt="0"/>
      <dgm:spPr/>
    </dgm:pt>
    <dgm:pt modelId="{4F409EA9-059D-4803-BF9D-C6D50EA730EF}" type="pres">
      <dgm:prSet presAssocID="{1C8B40AF-ABD7-4CCE-9222-850299790471}" presName="bgRect" presStyleLbl="bgShp" presStyleIdx="5" presStyleCnt="6"/>
      <dgm:spPr/>
    </dgm:pt>
    <dgm:pt modelId="{2A894D3B-0A6A-4A2F-B865-96332E882404}" type="pres">
      <dgm:prSet presAssocID="{1C8B40AF-ABD7-4CCE-9222-85029979047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266805E-5490-4CB4-9A4B-D7D324070437}" type="pres">
      <dgm:prSet presAssocID="{1C8B40AF-ABD7-4CCE-9222-850299790471}" presName="spaceRect" presStyleCnt="0"/>
      <dgm:spPr/>
    </dgm:pt>
    <dgm:pt modelId="{E02443F1-3DED-4185-8128-954F633F6D57}" type="pres">
      <dgm:prSet presAssocID="{1C8B40AF-ABD7-4CCE-9222-85029979047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9E35E03-C1D5-4C02-8E2D-4FDAE6755079}" type="presOf" srcId="{FE9E72DC-F5F0-4F9A-B132-001BF235E4E1}" destId="{37E3A620-EFF8-49C4-AEAB-96A3898F251A}" srcOrd="0" destOrd="0" presId="urn:microsoft.com/office/officeart/2018/2/layout/IconVerticalSolidList"/>
    <dgm:cxn modelId="{E1A2F014-9D67-4BC0-BD3C-EE61D4603DA3}" srcId="{5DFA27E4-88AB-45F6-B16C-35FF5D28C4BB}" destId="{71F79BFE-CF32-4D45-BD4D-5E8CA0C48C72}" srcOrd="4" destOrd="0" parTransId="{1CF95E34-70DD-447F-8FE6-359BC2D07FF5}" sibTransId="{B27B7494-E58C-4CA1-8A95-D1CB111E43D7}"/>
    <dgm:cxn modelId="{C5790C16-4526-4A57-A26F-CE91F5D249DF}" srcId="{5DFA27E4-88AB-45F6-B16C-35FF5D28C4BB}" destId="{FE9E72DC-F5F0-4F9A-B132-001BF235E4E1}" srcOrd="0" destOrd="0" parTransId="{578DE09A-6108-4499-8DBA-1A7663CE2E91}" sibTransId="{55A9358E-453D-46AC-BF2C-E771B7AD578C}"/>
    <dgm:cxn modelId="{0ACD353D-CE34-4869-8736-648FD20D54FB}" type="presOf" srcId="{F9744891-D8D2-4F62-A0B7-CCFC9FC7298B}" destId="{FA2D908F-8704-411D-B59A-65E95C2496D8}" srcOrd="0" destOrd="0" presId="urn:microsoft.com/office/officeart/2018/2/layout/IconVerticalSolidList"/>
    <dgm:cxn modelId="{2645E674-BAD3-4254-9AD9-559289FCF140}" type="presOf" srcId="{1C8B40AF-ABD7-4CCE-9222-850299790471}" destId="{E02443F1-3DED-4185-8128-954F633F6D57}" srcOrd="0" destOrd="0" presId="urn:microsoft.com/office/officeart/2018/2/layout/IconVerticalSolidList"/>
    <dgm:cxn modelId="{3CBF2F89-0BC1-499B-A0EF-2CD2CCC6A0EA}" type="presOf" srcId="{C4A7440E-F92A-47AF-8EDD-7879708B49CC}" destId="{25E6DD73-81D4-4134-B1A6-7A494223BA34}" srcOrd="0" destOrd="0" presId="urn:microsoft.com/office/officeart/2018/2/layout/IconVerticalSolidList"/>
    <dgm:cxn modelId="{0F0CA4B2-D440-4145-B916-709252DDD220}" srcId="{5DFA27E4-88AB-45F6-B16C-35FF5D28C4BB}" destId="{F9744891-D8D2-4F62-A0B7-CCFC9FC7298B}" srcOrd="2" destOrd="0" parTransId="{6B484605-8836-42DF-A992-83A1453CCB38}" sibTransId="{5511F138-973A-4C87-A76E-D94A768C38C1}"/>
    <dgm:cxn modelId="{AEF959C1-D568-41B6-8C80-384171A102D0}" srcId="{5DFA27E4-88AB-45F6-B16C-35FF5D28C4BB}" destId="{C4A7440E-F92A-47AF-8EDD-7879708B49CC}" srcOrd="1" destOrd="0" parTransId="{F86328A4-FAA7-4A54-8F45-C203E6FA691F}" sibTransId="{B5E5B87E-F47E-416B-93F0-D5741E922CCF}"/>
    <dgm:cxn modelId="{7A5161C8-0DD1-4D73-B53A-23FB5DE1D0B5}" srcId="{5DFA27E4-88AB-45F6-B16C-35FF5D28C4BB}" destId="{1C8B40AF-ABD7-4CCE-9222-850299790471}" srcOrd="5" destOrd="0" parTransId="{A995173E-B47F-487A-8678-AEE83B38E659}" sibTransId="{DC1060BF-6595-48C8-8225-D687F22EC619}"/>
    <dgm:cxn modelId="{6DB053E0-FB8C-48D8-8229-BDFB896DEC62}" type="presOf" srcId="{5DFA27E4-88AB-45F6-B16C-35FF5D28C4BB}" destId="{7F0367DE-D7AA-4B82-89EA-8AF78BDA427F}" srcOrd="0" destOrd="0" presId="urn:microsoft.com/office/officeart/2018/2/layout/IconVerticalSolidList"/>
    <dgm:cxn modelId="{01C3F0E3-512A-4411-9BA9-CB6CD7A93F58}" srcId="{5DFA27E4-88AB-45F6-B16C-35FF5D28C4BB}" destId="{70347D08-E3B7-46FB-A7DB-3A7E115CBADD}" srcOrd="3" destOrd="0" parTransId="{43ED62AB-22FA-4C7A-A03F-A9997EB279AB}" sibTransId="{67F64946-478D-4295-934B-83A04AA31BF2}"/>
    <dgm:cxn modelId="{A197F4F1-D3F3-4575-8F40-35564A46D1A5}" type="presOf" srcId="{70347D08-E3B7-46FB-A7DB-3A7E115CBADD}" destId="{19DCA77F-339C-4F64-AC7B-18F4D24950BE}" srcOrd="0" destOrd="0" presId="urn:microsoft.com/office/officeart/2018/2/layout/IconVerticalSolidList"/>
    <dgm:cxn modelId="{8B8F6BFF-6C50-495E-82C9-FF9CA668C0D5}" type="presOf" srcId="{71F79BFE-CF32-4D45-BD4D-5E8CA0C48C72}" destId="{AF723D74-DE1E-4726-A836-F0B5E2A11429}" srcOrd="0" destOrd="0" presId="urn:microsoft.com/office/officeart/2018/2/layout/IconVerticalSolidList"/>
    <dgm:cxn modelId="{2F3E8621-C5C5-4A33-970A-43DF946CC646}" type="presParOf" srcId="{7F0367DE-D7AA-4B82-89EA-8AF78BDA427F}" destId="{DE46C08A-D0EA-421B-9CF0-A03B1FA22A3C}" srcOrd="0" destOrd="0" presId="urn:microsoft.com/office/officeart/2018/2/layout/IconVerticalSolidList"/>
    <dgm:cxn modelId="{30C1CF22-8289-4638-96D0-54632891BC9B}" type="presParOf" srcId="{DE46C08A-D0EA-421B-9CF0-A03B1FA22A3C}" destId="{5B64A2C6-7B8B-4DF9-8949-B1D36C725FC7}" srcOrd="0" destOrd="0" presId="urn:microsoft.com/office/officeart/2018/2/layout/IconVerticalSolidList"/>
    <dgm:cxn modelId="{537D7DC8-DCF0-4D80-9DB5-8F6570A00720}" type="presParOf" srcId="{DE46C08A-D0EA-421B-9CF0-A03B1FA22A3C}" destId="{188F724C-B0B4-4723-97EA-3A723E9EC0A1}" srcOrd="1" destOrd="0" presId="urn:microsoft.com/office/officeart/2018/2/layout/IconVerticalSolidList"/>
    <dgm:cxn modelId="{6C0F15F3-BFDB-4F0B-ACF7-1B1A4AD1FCA4}" type="presParOf" srcId="{DE46C08A-D0EA-421B-9CF0-A03B1FA22A3C}" destId="{AD1B8003-DEF1-428B-82B6-66099612173F}" srcOrd="2" destOrd="0" presId="urn:microsoft.com/office/officeart/2018/2/layout/IconVerticalSolidList"/>
    <dgm:cxn modelId="{AE82916A-C6EC-48D4-888A-2A26F1BD4B26}" type="presParOf" srcId="{DE46C08A-D0EA-421B-9CF0-A03B1FA22A3C}" destId="{37E3A620-EFF8-49C4-AEAB-96A3898F251A}" srcOrd="3" destOrd="0" presId="urn:microsoft.com/office/officeart/2018/2/layout/IconVerticalSolidList"/>
    <dgm:cxn modelId="{08654428-821D-41E1-9340-74FB8EF531F3}" type="presParOf" srcId="{7F0367DE-D7AA-4B82-89EA-8AF78BDA427F}" destId="{03A5F9D9-2069-4287-8259-9A5D424963F1}" srcOrd="1" destOrd="0" presId="urn:microsoft.com/office/officeart/2018/2/layout/IconVerticalSolidList"/>
    <dgm:cxn modelId="{2C38F0FD-CF90-436D-9150-0FA7717D8735}" type="presParOf" srcId="{7F0367DE-D7AA-4B82-89EA-8AF78BDA427F}" destId="{A575F3C5-028D-493B-AA06-9A7B7599EE58}" srcOrd="2" destOrd="0" presId="urn:microsoft.com/office/officeart/2018/2/layout/IconVerticalSolidList"/>
    <dgm:cxn modelId="{7ABDCB0F-36F1-4178-8F05-994EC0975A52}" type="presParOf" srcId="{A575F3C5-028D-493B-AA06-9A7B7599EE58}" destId="{6538F5EA-CFCE-4D73-ACC8-C38D510CF011}" srcOrd="0" destOrd="0" presId="urn:microsoft.com/office/officeart/2018/2/layout/IconVerticalSolidList"/>
    <dgm:cxn modelId="{91F6DF6A-6EE8-4930-9406-F7322B317554}" type="presParOf" srcId="{A575F3C5-028D-493B-AA06-9A7B7599EE58}" destId="{99F9C766-FC17-4E30-925D-A6BB4F2C4B64}" srcOrd="1" destOrd="0" presId="urn:microsoft.com/office/officeart/2018/2/layout/IconVerticalSolidList"/>
    <dgm:cxn modelId="{58F7D706-EEB1-42E2-AC09-E49672124FF2}" type="presParOf" srcId="{A575F3C5-028D-493B-AA06-9A7B7599EE58}" destId="{1A5DE6BA-8B84-40A8-AFA9-B39466FAF17D}" srcOrd="2" destOrd="0" presId="urn:microsoft.com/office/officeart/2018/2/layout/IconVerticalSolidList"/>
    <dgm:cxn modelId="{05459025-83CC-4E64-A880-66A919720C94}" type="presParOf" srcId="{A575F3C5-028D-493B-AA06-9A7B7599EE58}" destId="{25E6DD73-81D4-4134-B1A6-7A494223BA34}" srcOrd="3" destOrd="0" presId="urn:microsoft.com/office/officeart/2018/2/layout/IconVerticalSolidList"/>
    <dgm:cxn modelId="{33F82154-782A-481F-9BB9-0AAA19C14884}" type="presParOf" srcId="{7F0367DE-D7AA-4B82-89EA-8AF78BDA427F}" destId="{B1A83C71-A02C-4963-8502-D1B79BF8468A}" srcOrd="3" destOrd="0" presId="urn:microsoft.com/office/officeart/2018/2/layout/IconVerticalSolidList"/>
    <dgm:cxn modelId="{6002EDBA-2F8C-43CB-9F07-8DAC4C1DBB98}" type="presParOf" srcId="{7F0367DE-D7AA-4B82-89EA-8AF78BDA427F}" destId="{2BADD8C7-E6D0-4B6A-816D-8C57CE6F0114}" srcOrd="4" destOrd="0" presId="urn:microsoft.com/office/officeart/2018/2/layout/IconVerticalSolidList"/>
    <dgm:cxn modelId="{6EF7249C-AD05-4328-A239-F65FC57E21E7}" type="presParOf" srcId="{2BADD8C7-E6D0-4B6A-816D-8C57CE6F0114}" destId="{26CE01A8-5263-4655-8772-51AAECDA7E7E}" srcOrd="0" destOrd="0" presId="urn:microsoft.com/office/officeart/2018/2/layout/IconVerticalSolidList"/>
    <dgm:cxn modelId="{445000D7-8514-4BB1-9665-AB1D05209594}" type="presParOf" srcId="{2BADD8C7-E6D0-4B6A-816D-8C57CE6F0114}" destId="{A0F4D60E-2F84-4BEF-93D4-337895DB342F}" srcOrd="1" destOrd="0" presId="urn:microsoft.com/office/officeart/2018/2/layout/IconVerticalSolidList"/>
    <dgm:cxn modelId="{3264D5A6-287C-421E-B317-F4CC1487170F}" type="presParOf" srcId="{2BADD8C7-E6D0-4B6A-816D-8C57CE6F0114}" destId="{D6304762-1B23-49E5-8792-42EDB06A259A}" srcOrd="2" destOrd="0" presId="urn:microsoft.com/office/officeart/2018/2/layout/IconVerticalSolidList"/>
    <dgm:cxn modelId="{9C179CD8-BB84-4B76-B457-77A77F9EDA2E}" type="presParOf" srcId="{2BADD8C7-E6D0-4B6A-816D-8C57CE6F0114}" destId="{FA2D908F-8704-411D-B59A-65E95C2496D8}" srcOrd="3" destOrd="0" presId="urn:microsoft.com/office/officeart/2018/2/layout/IconVerticalSolidList"/>
    <dgm:cxn modelId="{84CF714C-307F-4026-A469-16EE94447D60}" type="presParOf" srcId="{7F0367DE-D7AA-4B82-89EA-8AF78BDA427F}" destId="{F0835965-FE16-4DFD-8694-43990B17DED1}" srcOrd="5" destOrd="0" presId="urn:microsoft.com/office/officeart/2018/2/layout/IconVerticalSolidList"/>
    <dgm:cxn modelId="{FE26582E-C125-44CE-9885-2A564592CD14}" type="presParOf" srcId="{7F0367DE-D7AA-4B82-89EA-8AF78BDA427F}" destId="{A5A1BE29-80EE-46A9-9F0B-524EB21C733B}" srcOrd="6" destOrd="0" presId="urn:microsoft.com/office/officeart/2018/2/layout/IconVerticalSolidList"/>
    <dgm:cxn modelId="{FAC8320E-A2A1-4A40-89B9-AB53812B7B0D}" type="presParOf" srcId="{A5A1BE29-80EE-46A9-9F0B-524EB21C733B}" destId="{C8F3DD60-D178-4C5E-AFA6-9F6E09066EFB}" srcOrd="0" destOrd="0" presId="urn:microsoft.com/office/officeart/2018/2/layout/IconVerticalSolidList"/>
    <dgm:cxn modelId="{5FD7AC19-41B7-4713-A953-1ED242E32FBF}" type="presParOf" srcId="{A5A1BE29-80EE-46A9-9F0B-524EB21C733B}" destId="{8A0C475E-97E5-4FF2-A48E-E973D9C0E004}" srcOrd="1" destOrd="0" presId="urn:microsoft.com/office/officeart/2018/2/layout/IconVerticalSolidList"/>
    <dgm:cxn modelId="{B9A674C8-650A-4B98-BB83-292A49D26649}" type="presParOf" srcId="{A5A1BE29-80EE-46A9-9F0B-524EB21C733B}" destId="{D175EE63-340F-4E8B-8C94-D01C28F50BAB}" srcOrd="2" destOrd="0" presId="urn:microsoft.com/office/officeart/2018/2/layout/IconVerticalSolidList"/>
    <dgm:cxn modelId="{CB81937C-471F-4E32-B48B-4D1EB5E8CB9B}" type="presParOf" srcId="{A5A1BE29-80EE-46A9-9F0B-524EB21C733B}" destId="{19DCA77F-339C-4F64-AC7B-18F4D24950BE}" srcOrd="3" destOrd="0" presId="urn:microsoft.com/office/officeart/2018/2/layout/IconVerticalSolidList"/>
    <dgm:cxn modelId="{17F6AF99-D986-4845-8FA4-35193D84CF3D}" type="presParOf" srcId="{7F0367DE-D7AA-4B82-89EA-8AF78BDA427F}" destId="{2C9194DC-F1E8-4B2F-A1CF-60B91D9301F9}" srcOrd="7" destOrd="0" presId="urn:microsoft.com/office/officeart/2018/2/layout/IconVerticalSolidList"/>
    <dgm:cxn modelId="{79182F8A-B98A-4D51-B8AB-F8C4225087B4}" type="presParOf" srcId="{7F0367DE-D7AA-4B82-89EA-8AF78BDA427F}" destId="{FABABB94-F398-424B-AE03-18A9ADF1412D}" srcOrd="8" destOrd="0" presId="urn:microsoft.com/office/officeart/2018/2/layout/IconVerticalSolidList"/>
    <dgm:cxn modelId="{BDF0C8F0-9D98-423F-B1DB-3E66CBF04A22}" type="presParOf" srcId="{FABABB94-F398-424B-AE03-18A9ADF1412D}" destId="{532BF059-BA26-4703-ACFF-B3F3D6BA37D8}" srcOrd="0" destOrd="0" presId="urn:microsoft.com/office/officeart/2018/2/layout/IconVerticalSolidList"/>
    <dgm:cxn modelId="{22B5820C-7F38-4579-A8C0-A0C35501F2C7}" type="presParOf" srcId="{FABABB94-F398-424B-AE03-18A9ADF1412D}" destId="{7BBA2DD3-B2BE-4F54-8643-E68C5DADB069}" srcOrd="1" destOrd="0" presId="urn:microsoft.com/office/officeart/2018/2/layout/IconVerticalSolidList"/>
    <dgm:cxn modelId="{3C7557E5-EAFD-4B8F-94AB-911C0DCDA30A}" type="presParOf" srcId="{FABABB94-F398-424B-AE03-18A9ADF1412D}" destId="{4B8544C1-0A82-45AC-8058-73036DF6C30B}" srcOrd="2" destOrd="0" presId="urn:microsoft.com/office/officeart/2018/2/layout/IconVerticalSolidList"/>
    <dgm:cxn modelId="{9C465CC7-0858-4467-9670-1DD2E154D73F}" type="presParOf" srcId="{FABABB94-F398-424B-AE03-18A9ADF1412D}" destId="{AF723D74-DE1E-4726-A836-F0B5E2A11429}" srcOrd="3" destOrd="0" presId="urn:microsoft.com/office/officeart/2018/2/layout/IconVerticalSolidList"/>
    <dgm:cxn modelId="{7FE1BD67-9B22-4438-A570-36BC2859A573}" type="presParOf" srcId="{7F0367DE-D7AA-4B82-89EA-8AF78BDA427F}" destId="{D2B030D5-C67E-4B82-8A52-EA310ED853D3}" srcOrd="9" destOrd="0" presId="urn:microsoft.com/office/officeart/2018/2/layout/IconVerticalSolidList"/>
    <dgm:cxn modelId="{C2D0D29A-941B-462A-BB5C-327A54743260}" type="presParOf" srcId="{7F0367DE-D7AA-4B82-89EA-8AF78BDA427F}" destId="{20D182B7-B33E-47F5-B34D-39829ED06E20}" srcOrd="10" destOrd="0" presId="urn:microsoft.com/office/officeart/2018/2/layout/IconVerticalSolidList"/>
    <dgm:cxn modelId="{88FB00EA-E772-43D0-8EC3-527D23A8E79F}" type="presParOf" srcId="{20D182B7-B33E-47F5-B34D-39829ED06E20}" destId="{4F409EA9-059D-4803-BF9D-C6D50EA730EF}" srcOrd="0" destOrd="0" presId="urn:microsoft.com/office/officeart/2018/2/layout/IconVerticalSolidList"/>
    <dgm:cxn modelId="{42BB6DF2-E640-49B8-BD61-D92ED7BE96AC}" type="presParOf" srcId="{20D182B7-B33E-47F5-B34D-39829ED06E20}" destId="{2A894D3B-0A6A-4A2F-B865-96332E882404}" srcOrd="1" destOrd="0" presId="urn:microsoft.com/office/officeart/2018/2/layout/IconVerticalSolidList"/>
    <dgm:cxn modelId="{B76B1504-660E-495B-B54A-16F5B892448B}" type="presParOf" srcId="{20D182B7-B33E-47F5-B34D-39829ED06E20}" destId="{B266805E-5490-4CB4-9A4B-D7D324070437}" srcOrd="2" destOrd="0" presId="urn:microsoft.com/office/officeart/2018/2/layout/IconVerticalSolidList"/>
    <dgm:cxn modelId="{BF583B0A-5C66-4DB1-A44D-6F721E0B04B4}" type="presParOf" srcId="{20D182B7-B33E-47F5-B34D-39829ED06E20}" destId="{E02443F1-3DED-4185-8128-954F633F6D5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8A7D56-32A8-454B-BB9D-8A8C007EDBC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DB7664E-A28A-4591-BD07-6F0049A440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Total Streams: Overall number of streams recorded.</a:t>
          </a:r>
        </a:p>
      </dgm:t>
    </dgm:pt>
    <dgm:pt modelId="{1F491932-517B-43B1-BB85-0BE59DBC1C9A}" type="parTrans" cxnId="{61570DF1-E48E-4FFA-84DA-0C7F25C4CBD1}">
      <dgm:prSet/>
      <dgm:spPr/>
      <dgm:t>
        <a:bodyPr/>
        <a:lstStyle/>
        <a:p>
          <a:endParaRPr lang="en-US"/>
        </a:p>
      </dgm:t>
    </dgm:pt>
    <dgm:pt modelId="{6A056BCD-95D1-4C86-8ABF-8671AD8A3933}" type="sibTrans" cxnId="{61570DF1-E48E-4FFA-84DA-0C7F25C4CBD1}">
      <dgm:prSet/>
      <dgm:spPr/>
      <dgm:t>
        <a:bodyPr/>
        <a:lstStyle/>
        <a:p>
          <a:endParaRPr lang="en-US"/>
        </a:p>
      </dgm:t>
    </dgm:pt>
    <dgm:pt modelId="{5F4D2A69-9998-4F87-938B-5974CDEB58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Average Streams per Track: Mean streams per song.Track </a:t>
          </a:r>
        </a:p>
      </dgm:t>
    </dgm:pt>
    <dgm:pt modelId="{FDDAA5AD-FED4-432F-B040-F10072B40E96}" type="parTrans" cxnId="{84905EF7-56D2-428F-8D6E-6BCAE1FD8A55}">
      <dgm:prSet/>
      <dgm:spPr/>
      <dgm:t>
        <a:bodyPr/>
        <a:lstStyle/>
        <a:p>
          <a:endParaRPr lang="en-US"/>
        </a:p>
      </dgm:t>
    </dgm:pt>
    <dgm:pt modelId="{3C3B19D1-466F-4BD5-BA0D-1F05A98ACABE}" type="sibTrans" cxnId="{84905EF7-56D2-428F-8D6E-6BCAE1FD8A55}">
      <dgm:prSet/>
      <dgm:spPr/>
      <dgm:t>
        <a:bodyPr/>
        <a:lstStyle/>
        <a:p>
          <a:endParaRPr lang="en-US"/>
        </a:p>
      </dgm:t>
    </dgm:pt>
    <dgm:pt modelId="{73CB200A-3FF0-4F0E-B532-7BE2271D2F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Retention: Measures how long a song remains in the top charts.</a:t>
          </a:r>
        </a:p>
      </dgm:t>
    </dgm:pt>
    <dgm:pt modelId="{FB103A62-4B83-47A1-AD34-49CEBF9D54E5}" type="parTrans" cxnId="{5775E210-2E7A-4742-9E4A-7005E101ADC7}">
      <dgm:prSet/>
      <dgm:spPr/>
      <dgm:t>
        <a:bodyPr/>
        <a:lstStyle/>
        <a:p>
          <a:endParaRPr lang="en-US"/>
        </a:p>
      </dgm:t>
    </dgm:pt>
    <dgm:pt modelId="{C987C0F0-D8B9-4C62-80B3-E2C1CDCF70BC}" type="sibTrans" cxnId="{5775E210-2E7A-4742-9E4A-7005E101ADC7}">
      <dgm:prSet/>
      <dgm:spPr/>
      <dgm:t>
        <a:bodyPr/>
        <a:lstStyle/>
        <a:p>
          <a:endParaRPr lang="en-US"/>
        </a:p>
      </dgm:t>
    </dgm:pt>
    <dgm:pt modelId="{EC2EEC09-880A-4F70-B987-D36CBAD51EDD}" type="pres">
      <dgm:prSet presAssocID="{278A7D56-32A8-454B-BB9D-8A8C007EDBC0}" presName="root" presStyleCnt="0">
        <dgm:presLayoutVars>
          <dgm:dir/>
          <dgm:resizeHandles val="exact"/>
        </dgm:presLayoutVars>
      </dgm:prSet>
      <dgm:spPr/>
    </dgm:pt>
    <dgm:pt modelId="{BF08CAC2-F733-4E3A-8F79-A3A67909E647}" type="pres">
      <dgm:prSet presAssocID="{CDB7664E-A28A-4591-BD07-6F0049A440CB}" presName="compNode" presStyleCnt="0"/>
      <dgm:spPr/>
    </dgm:pt>
    <dgm:pt modelId="{CEF35D53-A2BC-4C80-B5B3-003D3212D060}" type="pres">
      <dgm:prSet presAssocID="{CDB7664E-A28A-4591-BD07-6F0049A440CB}" presName="iconBgRect" presStyleLbl="bgShp" presStyleIdx="0" presStyleCnt="3"/>
      <dgm:spPr>
        <a:solidFill>
          <a:srgbClr val="00B050"/>
        </a:solidFill>
      </dgm:spPr>
    </dgm:pt>
    <dgm:pt modelId="{079F10CD-AB8C-47BA-A16D-34626B03DBFE}" type="pres">
      <dgm:prSet presAssocID="{CDB7664E-A28A-4591-BD07-6F0049A440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0DD9C836-EFFE-400C-88C7-7E2BAE725FA6}" type="pres">
      <dgm:prSet presAssocID="{CDB7664E-A28A-4591-BD07-6F0049A440CB}" presName="spaceRect" presStyleCnt="0"/>
      <dgm:spPr/>
    </dgm:pt>
    <dgm:pt modelId="{07D6AF57-1B7C-4824-BF08-7F84D6685503}" type="pres">
      <dgm:prSet presAssocID="{CDB7664E-A28A-4591-BD07-6F0049A440CB}" presName="textRect" presStyleLbl="revTx" presStyleIdx="0" presStyleCnt="3">
        <dgm:presLayoutVars>
          <dgm:chMax val="1"/>
          <dgm:chPref val="1"/>
        </dgm:presLayoutVars>
      </dgm:prSet>
      <dgm:spPr/>
    </dgm:pt>
    <dgm:pt modelId="{65529333-F0F8-493B-AE0F-301587443D90}" type="pres">
      <dgm:prSet presAssocID="{6A056BCD-95D1-4C86-8ABF-8671AD8A3933}" presName="sibTrans" presStyleCnt="0"/>
      <dgm:spPr/>
    </dgm:pt>
    <dgm:pt modelId="{93D73F6B-BD53-4108-BD04-D02DBEF97808}" type="pres">
      <dgm:prSet presAssocID="{5F4D2A69-9998-4F87-938B-5974CDEB58BB}" presName="compNode" presStyleCnt="0"/>
      <dgm:spPr/>
    </dgm:pt>
    <dgm:pt modelId="{28F6625E-0CE8-4A59-97D5-09304207F54F}" type="pres">
      <dgm:prSet presAssocID="{5F4D2A69-9998-4F87-938B-5974CDEB58BB}" presName="iconBgRect" presStyleLbl="bgShp" presStyleIdx="1" presStyleCnt="3"/>
      <dgm:spPr>
        <a:solidFill>
          <a:srgbClr val="00B050"/>
        </a:solidFill>
      </dgm:spPr>
    </dgm:pt>
    <dgm:pt modelId="{E824C0BB-94A4-4622-A410-EA7BBC355C99}" type="pres">
      <dgm:prSet presAssocID="{5F4D2A69-9998-4F87-938B-5974CDEB58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ord"/>
        </a:ext>
      </dgm:extLst>
    </dgm:pt>
    <dgm:pt modelId="{1894964A-F822-4F09-B165-C2190E43CE60}" type="pres">
      <dgm:prSet presAssocID="{5F4D2A69-9998-4F87-938B-5974CDEB58BB}" presName="spaceRect" presStyleCnt="0"/>
      <dgm:spPr/>
    </dgm:pt>
    <dgm:pt modelId="{5C4D706B-D9EC-45DF-9883-78C22AC4EDE6}" type="pres">
      <dgm:prSet presAssocID="{5F4D2A69-9998-4F87-938B-5974CDEB58BB}" presName="textRect" presStyleLbl="revTx" presStyleIdx="1" presStyleCnt="3">
        <dgm:presLayoutVars>
          <dgm:chMax val="1"/>
          <dgm:chPref val="1"/>
        </dgm:presLayoutVars>
      </dgm:prSet>
      <dgm:spPr/>
    </dgm:pt>
    <dgm:pt modelId="{F5804121-0B07-499C-845A-340A21B29DCA}" type="pres">
      <dgm:prSet presAssocID="{3C3B19D1-466F-4BD5-BA0D-1F05A98ACABE}" presName="sibTrans" presStyleCnt="0"/>
      <dgm:spPr/>
    </dgm:pt>
    <dgm:pt modelId="{3F393342-C7B7-4FD5-B008-1CD57F2C5152}" type="pres">
      <dgm:prSet presAssocID="{73CB200A-3FF0-4F0E-B532-7BE2271D2F1E}" presName="compNode" presStyleCnt="0"/>
      <dgm:spPr/>
    </dgm:pt>
    <dgm:pt modelId="{B539B481-60E4-4BC3-B194-24F0F4B749B7}" type="pres">
      <dgm:prSet presAssocID="{73CB200A-3FF0-4F0E-B532-7BE2271D2F1E}" presName="iconBgRect" presStyleLbl="bgShp" presStyleIdx="2" presStyleCnt="3"/>
      <dgm:spPr>
        <a:solidFill>
          <a:srgbClr val="00B050"/>
        </a:solidFill>
      </dgm:spPr>
    </dgm:pt>
    <dgm:pt modelId="{211643BB-FFC3-4B87-ACFB-7C36D116ECCE}" type="pres">
      <dgm:prSet presAssocID="{73CB200A-3FF0-4F0E-B532-7BE2271D2F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A6E48F60-AC7D-459F-B54B-6D738EAAA4FB}" type="pres">
      <dgm:prSet presAssocID="{73CB200A-3FF0-4F0E-B532-7BE2271D2F1E}" presName="spaceRect" presStyleCnt="0"/>
      <dgm:spPr/>
    </dgm:pt>
    <dgm:pt modelId="{4E12BF41-4765-428F-A433-ED4D92819C89}" type="pres">
      <dgm:prSet presAssocID="{73CB200A-3FF0-4F0E-B532-7BE2271D2F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775E210-2E7A-4742-9E4A-7005E101ADC7}" srcId="{278A7D56-32A8-454B-BB9D-8A8C007EDBC0}" destId="{73CB200A-3FF0-4F0E-B532-7BE2271D2F1E}" srcOrd="2" destOrd="0" parTransId="{FB103A62-4B83-47A1-AD34-49CEBF9D54E5}" sibTransId="{C987C0F0-D8B9-4C62-80B3-E2C1CDCF70BC}"/>
    <dgm:cxn modelId="{BBFFC352-7F70-4013-B70F-644B082BADFA}" type="presOf" srcId="{278A7D56-32A8-454B-BB9D-8A8C007EDBC0}" destId="{EC2EEC09-880A-4F70-B987-D36CBAD51EDD}" srcOrd="0" destOrd="0" presId="urn:microsoft.com/office/officeart/2018/5/layout/IconCircleLabelList"/>
    <dgm:cxn modelId="{7242E555-FAE0-4CCC-8AAB-066184BE727C}" type="presOf" srcId="{CDB7664E-A28A-4591-BD07-6F0049A440CB}" destId="{07D6AF57-1B7C-4824-BF08-7F84D6685503}" srcOrd="0" destOrd="0" presId="urn:microsoft.com/office/officeart/2018/5/layout/IconCircleLabelList"/>
    <dgm:cxn modelId="{73723F82-47F0-4102-B469-CF5932077ED1}" type="presOf" srcId="{73CB200A-3FF0-4F0E-B532-7BE2271D2F1E}" destId="{4E12BF41-4765-428F-A433-ED4D92819C89}" srcOrd="0" destOrd="0" presId="urn:microsoft.com/office/officeart/2018/5/layout/IconCircleLabelList"/>
    <dgm:cxn modelId="{50A127AD-DE36-4679-BC56-70D47B1C416A}" type="presOf" srcId="{5F4D2A69-9998-4F87-938B-5974CDEB58BB}" destId="{5C4D706B-D9EC-45DF-9883-78C22AC4EDE6}" srcOrd="0" destOrd="0" presId="urn:microsoft.com/office/officeart/2018/5/layout/IconCircleLabelList"/>
    <dgm:cxn modelId="{61570DF1-E48E-4FFA-84DA-0C7F25C4CBD1}" srcId="{278A7D56-32A8-454B-BB9D-8A8C007EDBC0}" destId="{CDB7664E-A28A-4591-BD07-6F0049A440CB}" srcOrd="0" destOrd="0" parTransId="{1F491932-517B-43B1-BB85-0BE59DBC1C9A}" sibTransId="{6A056BCD-95D1-4C86-8ABF-8671AD8A3933}"/>
    <dgm:cxn modelId="{84905EF7-56D2-428F-8D6E-6BCAE1FD8A55}" srcId="{278A7D56-32A8-454B-BB9D-8A8C007EDBC0}" destId="{5F4D2A69-9998-4F87-938B-5974CDEB58BB}" srcOrd="1" destOrd="0" parTransId="{FDDAA5AD-FED4-432F-B040-F10072B40E96}" sibTransId="{3C3B19D1-466F-4BD5-BA0D-1F05A98ACABE}"/>
    <dgm:cxn modelId="{C846B902-0DCD-4FE4-A978-7575DD1450A1}" type="presParOf" srcId="{EC2EEC09-880A-4F70-B987-D36CBAD51EDD}" destId="{BF08CAC2-F733-4E3A-8F79-A3A67909E647}" srcOrd="0" destOrd="0" presId="urn:microsoft.com/office/officeart/2018/5/layout/IconCircleLabelList"/>
    <dgm:cxn modelId="{94B35768-A44F-4F11-A2D9-D038589D79AE}" type="presParOf" srcId="{BF08CAC2-F733-4E3A-8F79-A3A67909E647}" destId="{CEF35D53-A2BC-4C80-B5B3-003D3212D060}" srcOrd="0" destOrd="0" presId="urn:microsoft.com/office/officeart/2018/5/layout/IconCircleLabelList"/>
    <dgm:cxn modelId="{8A803EE3-44B4-414D-8806-1004EBFAAA0A}" type="presParOf" srcId="{BF08CAC2-F733-4E3A-8F79-A3A67909E647}" destId="{079F10CD-AB8C-47BA-A16D-34626B03DBFE}" srcOrd="1" destOrd="0" presId="urn:microsoft.com/office/officeart/2018/5/layout/IconCircleLabelList"/>
    <dgm:cxn modelId="{E64A776C-124C-44A0-9626-D618E1E5C8E5}" type="presParOf" srcId="{BF08CAC2-F733-4E3A-8F79-A3A67909E647}" destId="{0DD9C836-EFFE-400C-88C7-7E2BAE725FA6}" srcOrd="2" destOrd="0" presId="urn:microsoft.com/office/officeart/2018/5/layout/IconCircleLabelList"/>
    <dgm:cxn modelId="{917442F4-7E9D-41EE-B4E9-7C1F842B761C}" type="presParOf" srcId="{BF08CAC2-F733-4E3A-8F79-A3A67909E647}" destId="{07D6AF57-1B7C-4824-BF08-7F84D6685503}" srcOrd="3" destOrd="0" presId="urn:microsoft.com/office/officeart/2018/5/layout/IconCircleLabelList"/>
    <dgm:cxn modelId="{C422D490-8505-4F8E-9416-56404B54C745}" type="presParOf" srcId="{EC2EEC09-880A-4F70-B987-D36CBAD51EDD}" destId="{65529333-F0F8-493B-AE0F-301587443D90}" srcOrd="1" destOrd="0" presId="urn:microsoft.com/office/officeart/2018/5/layout/IconCircleLabelList"/>
    <dgm:cxn modelId="{66D14FB4-4BF9-47C5-BCF9-BC6220E31268}" type="presParOf" srcId="{EC2EEC09-880A-4F70-B987-D36CBAD51EDD}" destId="{93D73F6B-BD53-4108-BD04-D02DBEF97808}" srcOrd="2" destOrd="0" presId="urn:microsoft.com/office/officeart/2018/5/layout/IconCircleLabelList"/>
    <dgm:cxn modelId="{C3B97EEF-EA4C-4503-A19D-A7BF65974751}" type="presParOf" srcId="{93D73F6B-BD53-4108-BD04-D02DBEF97808}" destId="{28F6625E-0CE8-4A59-97D5-09304207F54F}" srcOrd="0" destOrd="0" presId="urn:microsoft.com/office/officeart/2018/5/layout/IconCircleLabelList"/>
    <dgm:cxn modelId="{5517F05F-F1CF-4D4F-9121-0260A353A8CA}" type="presParOf" srcId="{93D73F6B-BD53-4108-BD04-D02DBEF97808}" destId="{E824C0BB-94A4-4622-A410-EA7BBC355C99}" srcOrd="1" destOrd="0" presId="urn:microsoft.com/office/officeart/2018/5/layout/IconCircleLabelList"/>
    <dgm:cxn modelId="{F4060AB7-9871-4929-A385-8244C66A12E4}" type="presParOf" srcId="{93D73F6B-BD53-4108-BD04-D02DBEF97808}" destId="{1894964A-F822-4F09-B165-C2190E43CE60}" srcOrd="2" destOrd="0" presId="urn:microsoft.com/office/officeart/2018/5/layout/IconCircleLabelList"/>
    <dgm:cxn modelId="{77F8FCE8-37BF-4EAF-BD2C-F36573559122}" type="presParOf" srcId="{93D73F6B-BD53-4108-BD04-D02DBEF97808}" destId="{5C4D706B-D9EC-45DF-9883-78C22AC4EDE6}" srcOrd="3" destOrd="0" presId="urn:microsoft.com/office/officeart/2018/5/layout/IconCircleLabelList"/>
    <dgm:cxn modelId="{A82B3C8B-6662-4ABA-B80D-181C4BCDFAED}" type="presParOf" srcId="{EC2EEC09-880A-4F70-B987-D36CBAD51EDD}" destId="{F5804121-0B07-499C-845A-340A21B29DCA}" srcOrd="3" destOrd="0" presId="urn:microsoft.com/office/officeart/2018/5/layout/IconCircleLabelList"/>
    <dgm:cxn modelId="{6BCAE6A3-E93C-4B7E-B8EE-B538BA4581F3}" type="presParOf" srcId="{EC2EEC09-880A-4F70-B987-D36CBAD51EDD}" destId="{3F393342-C7B7-4FD5-B008-1CD57F2C5152}" srcOrd="4" destOrd="0" presId="urn:microsoft.com/office/officeart/2018/5/layout/IconCircleLabelList"/>
    <dgm:cxn modelId="{2C0068C2-8989-47B8-BC9E-2C4E7C2D5663}" type="presParOf" srcId="{3F393342-C7B7-4FD5-B008-1CD57F2C5152}" destId="{B539B481-60E4-4BC3-B194-24F0F4B749B7}" srcOrd="0" destOrd="0" presId="urn:microsoft.com/office/officeart/2018/5/layout/IconCircleLabelList"/>
    <dgm:cxn modelId="{44708CB4-1EB8-4841-9A9C-C4C156EE2EF4}" type="presParOf" srcId="{3F393342-C7B7-4FD5-B008-1CD57F2C5152}" destId="{211643BB-FFC3-4B87-ACFB-7C36D116ECCE}" srcOrd="1" destOrd="0" presId="urn:microsoft.com/office/officeart/2018/5/layout/IconCircleLabelList"/>
    <dgm:cxn modelId="{D9DBF5E1-9A8E-4B0F-BF22-E66B0D70782C}" type="presParOf" srcId="{3F393342-C7B7-4FD5-B008-1CD57F2C5152}" destId="{A6E48F60-AC7D-459F-B54B-6D738EAAA4FB}" srcOrd="2" destOrd="0" presId="urn:microsoft.com/office/officeart/2018/5/layout/IconCircleLabelList"/>
    <dgm:cxn modelId="{B4824BD5-5C4E-4828-8269-095C5B400DD2}" type="presParOf" srcId="{3F393342-C7B7-4FD5-B008-1CD57F2C5152}" destId="{4E12BF41-4765-428F-A433-ED4D92819C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2B666-AB20-4247-95DE-21902C18F950}">
      <dsp:nvSpPr>
        <dsp:cNvPr id="0" name=""/>
        <dsp:cNvSpPr/>
      </dsp:nvSpPr>
      <dsp:spPr>
        <a:xfrm>
          <a:off x="959850" y="738853"/>
          <a:ext cx="1454962" cy="1454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ED6F9-8457-4BDE-BDEC-801E9A586BA5}">
      <dsp:nvSpPr>
        <dsp:cNvPr id="0" name=""/>
        <dsp:cNvSpPr/>
      </dsp:nvSpPr>
      <dsp:spPr>
        <a:xfrm>
          <a:off x="70706" y="2577680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Trend Identification</a:t>
          </a:r>
          <a:endParaRPr lang="en-US" sz="2300" kern="1200"/>
        </a:p>
      </dsp:txBody>
      <dsp:txXfrm>
        <a:off x="70706" y="2577680"/>
        <a:ext cx="3233249" cy="720000"/>
      </dsp:txXfrm>
    </dsp:sp>
    <dsp:sp modelId="{213664E3-15E0-4410-A906-6D5A31BA7F09}">
      <dsp:nvSpPr>
        <dsp:cNvPr id="0" name=""/>
        <dsp:cNvSpPr/>
      </dsp:nvSpPr>
      <dsp:spPr>
        <a:xfrm>
          <a:off x="4758918" y="738853"/>
          <a:ext cx="1454962" cy="1454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8EE54-3904-4A1F-9C7C-A168FCBF66EF}">
      <dsp:nvSpPr>
        <dsp:cNvPr id="0" name=""/>
        <dsp:cNvSpPr/>
      </dsp:nvSpPr>
      <dsp:spPr>
        <a:xfrm>
          <a:off x="3869775" y="2577680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Audience Insights</a:t>
          </a:r>
          <a:endParaRPr lang="en-US" sz="2300" kern="1200"/>
        </a:p>
      </dsp:txBody>
      <dsp:txXfrm>
        <a:off x="3869775" y="2577680"/>
        <a:ext cx="3233249" cy="720000"/>
      </dsp:txXfrm>
    </dsp:sp>
    <dsp:sp modelId="{62BB8338-F6BD-4D0A-AB0D-DCB9D0B9048B}">
      <dsp:nvSpPr>
        <dsp:cNvPr id="0" name=""/>
        <dsp:cNvSpPr/>
      </dsp:nvSpPr>
      <dsp:spPr>
        <a:xfrm>
          <a:off x="8557987" y="738853"/>
          <a:ext cx="1454962" cy="1454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1C5E1-069E-4F00-9AD2-C6384414A362}">
      <dsp:nvSpPr>
        <dsp:cNvPr id="0" name=""/>
        <dsp:cNvSpPr/>
      </dsp:nvSpPr>
      <dsp:spPr>
        <a:xfrm>
          <a:off x="7668843" y="2577680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Marketing Optimization</a:t>
          </a:r>
          <a:endParaRPr lang="en-US" sz="2300" kern="1200"/>
        </a:p>
      </dsp:txBody>
      <dsp:txXfrm>
        <a:off x="7668843" y="2577680"/>
        <a:ext cx="323324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64A2C6-7B8B-4DF9-8949-B1D36C725FC7}">
      <dsp:nvSpPr>
        <dsp:cNvPr id="0" name=""/>
        <dsp:cNvSpPr/>
      </dsp:nvSpPr>
      <dsp:spPr>
        <a:xfrm>
          <a:off x="0" y="1305"/>
          <a:ext cx="10972800" cy="556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F724C-B0B4-4723-97EA-3A723E9EC0A1}">
      <dsp:nvSpPr>
        <dsp:cNvPr id="0" name=""/>
        <dsp:cNvSpPr/>
      </dsp:nvSpPr>
      <dsp:spPr>
        <a:xfrm>
          <a:off x="168311" y="126496"/>
          <a:ext cx="306021" cy="306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3A620-EFF8-49C4-AEAB-96A3898F251A}">
      <dsp:nvSpPr>
        <dsp:cNvPr id="0" name=""/>
        <dsp:cNvSpPr/>
      </dsp:nvSpPr>
      <dsp:spPr>
        <a:xfrm>
          <a:off x="642645" y="1305"/>
          <a:ext cx="10330154" cy="55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86" tIns="58886" rIns="58886" bIns="58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Bar charts</a:t>
          </a:r>
          <a:endParaRPr lang="en-US" sz="1900" kern="1200"/>
        </a:p>
      </dsp:txBody>
      <dsp:txXfrm>
        <a:off x="642645" y="1305"/>
        <a:ext cx="10330154" cy="556403"/>
      </dsp:txXfrm>
    </dsp:sp>
    <dsp:sp modelId="{6538F5EA-CFCE-4D73-ACC8-C38D510CF011}">
      <dsp:nvSpPr>
        <dsp:cNvPr id="0" name=""/>
        <dsp:cNvSpPr/>
      </dsp:nvSpPr>
      <dsp:spPr>
        <a:xfrm>
          <a:off x="0" y="696809"/>
          <a:ext cx="10972800" cy="556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9C766-FC17-4E30-925D-A6BB4F2C4B64}">
      <dsp:nvSpPr>
        <dsp:cNvPr id="0" name=""/>
        <dsp:cNvSpPr/>
      </dsp:nvSpPr>
      <dsp:spPr>
        <a:xfrm>
          <a:off x="168311" y="822000"/>
          <a:ext cx="306021" cy="3060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6DD73-81D4-4134-B1A6-7A494223BA34}">
      <dsp:nvSpPr>
        <dsp:cNvPr id="0" name=""/>
        <dsp:cNvSpPr/>
      </dsp:nvSpPr>
      <dsp:spPr>
        <a:xfrm>
          <a:off x="642645" y="696809"/>
          <a:ext cx="10330154" cy="55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86" tIns="58886" rIns="58886" bIns="58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Line charts</a:t>
          </a:r>
          <a:endParaRPr lang="en-US" sz="1900" kern="1200"/>
        </a:p>
      </dsp:txBody>
      <dsp:txXfrm>
        <a:off x="642645" y="696809"/>
        <a:ext cx="10330154" cy="556403"/>
      </dsp:txXfrm>
    </dsp:sp>
    <dsp:sp modelId="{26CE01A8-5263-4655-8772-51AAECDA7E7E}">
      <dsp:nvSpPr>
        <dsp:cNvPr id="0" name=""/>
        <dsp:cNvSpPr/>
      </dsp:nvSpPr>
      <dsp:spPr>
        <a:xfrm>
          <a:off x="0" y="1392313"/>
          <a:ext cx="10972800" cy="556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4D60E-2F84-4BEF-93D4-337895DB342F}">
      <dsp:nvSpPr>
        <dsp:cNvPr id="0" name=""/>
        <dsp:cNvSpPr/>
      </dsp:nvSpPr>
      <dsp:spPr>
        <a:xfrm>
          <a:off x="168311" y="1517504"/>
          <a:ext cx="306021" cy="3060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D908F-8704-411D-B59A-65E95C2496D8}">
      <dsp:nvSpPr>
        <dsp:cNvPr id="0" name=""/>
        <dsp:cNvSpPr/>
      </dsp:nvSpPr>
      <dsp:spPr>
        <a:xfrm>
          <a:off x="642645" y="1392313"/>
          <a:ext cx="10330154" cy="55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86" tIns="58886" rIns="58886" bIns="58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Area Chart </a:t>
          </a:r>
          <a:endParaRPr lang="en-US" sz="1900" kern="1200" dirty="0"/>
        </a:p>
      </dsp:txBody>
      <dsp:txXfrm>
        <a:off x="642645" y="1392313"/>
        <a:ext cx="10330154" cy="556403"/>
      </dsp:txXfrm>
    </dsp:sp>
    <dsp:sp modelId="{C8F3DD60-D178-4C5E-AFA6-9F6E09066EFB}">
      <dsp:nvSpPr>
        <dsp:cNvPr id="0" name=""/>
        <dsp:cNvSpPr/>
      </dsp:nvSpPr>
      <dsp:spPr>
        <a:xfrm>
          <a:off x="0" y="2087817"/>
          <a:ext cx="10972800" cy="556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C475E-97E5-4FF2-A48E-E973D9C0E004}">
      <dsp:nvSpPr>
        <dsp:cNvPr id="0" name=""/>
        <dsp:cNvSpPr/>
      </dsp:nvSpPr>
      <dsp:spPr>
        <a:xfrm>
          <a:off x="168311" y="2213008"/>
          <a:ext cx="306021" cy="3060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CA77F-339C-4F64-AC7B-18F4D24950BE}">
      <dsp:nvSpPr>
        <dsp:cNvPr id="0" name=""/>
        <dsp:cNvSpPr/>
      </dsp:nvSpPr>
      <dsp:spPr>
        <a:xfrm>
          <a:off x="642645" y="2087817"/>
          <a:ext cx="10330154" cy="55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86" tIns="58886" rIns="58886" bIns="58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Maps</a:t>
          </a:r>
          <a:endParaRPr lang="en-US" sz="1900" kern="1200"/>
        </a:p>
      </dsp:txBody>
      <dsp:txXfrm>
        <a:off x="642645" y="2087817"/>
        <a:ext cx="10330154" cy="556403"/>
      </dsp:txXfrm>
    </dsp:sp>
    <dsp:sp modelId="{532BF059-BA26-4703-ACFF-B3F3D6BA37D8}">
      <dsp:nvSpPr>
        <dsp:cNvPr id="0" name=""/>
        <dsp:cNvSpPr/>
      </dsp:nvSpPr>
      <dsp:spPr>
        <a:xfrm>
          <a:off x="0" y="2783321"/>
          <a:ext cx="10972800" cy="556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A2DD3-B2BE-4F54-8643-E68C5DADB069}">
      <dsp:nvSpPr>
        <dsp:cNvPr id="0" name=""/>
        <dsp:cNvSpPr/>
      </dsp:nvSpPr>
      <dsp:spPr>
        <a:xfrm>
          <a:off x="168311" y="2908511"/>
          <a:ext cx="306021" cy="3060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23D74-DE1E-4726-A836-F0B5E2A11429}">
      <dsp:nvSpPr>
        <dsp:cNvPr id="0" name=""/>
        <dsp:cNvSpPr/>
      </dsp:nvSpPr>
      <dsp:spPr>
        <a:xfrm>
          <a:off x="642645" y="2783321"/>
          <a:ext cx="10330154" cy="55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86" tIns="58886" rIns="58886" bIns="58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Navigation Buttons</a:t>
          </a:r>
          <a:endParaRPr lang="en-US" sz="1900" kern="1200"/>
        </a:p>
      </dsp:txBody>
      <dsp:txXfrm>
        <a:off x="642645" y="2783321"/>
        <a:ext cx="10330154" cy="556403"/>
      </dsp:txXfrm>
    </dsp:sp>
    <dsp:sp modelId="{4F409EA9-059D-4803-BF9D-C6D50EA730EF}">
      <dsp:nvSpPr>
        <dsp:cNvPr id="0" name=""/>
        <dsp:cNvSpPr/>
      </dsp:nvSpPr>
      <dsp:spPr>
        <a:xfrm>
          <a:off x="0" y="3478825"/>
          <a:ext cx="10972800" cy="5564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894D3B-0A6A-4A2F-B865-96332E882404}">
      <dsp:nvSpPr>
        <dsp:cNvPr id="0" name=""/>
        <dsp:cNvSpPr/>
      </dsp:nvSpPr>
      <dsp:spPr>
        <a:xfrm>
          <a:off x="168311" y="3604015"/>
          <a:ext cx="306021" cy="3060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443F1-3DED-4185-8128-954F633F6D57}">
      <dsp:nvSpPr>
        <dsp:cNvPr id="0" name=""/>
        <dsp:cNvSpPr/>
      </dsp:nvSpPr>
      <dsp:spPr>
        <a:xfrm>
          <a:off x="642645" y="3478825"/>
          <a:ext cx="10330154" cy="556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886" tIns="58886" rIns="58886" bIns="5888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Filters &amp; Dropdowns</a:t>
          </a:r>
          <a:endParaRPr lang="en-US" sz="1900" kern="1200"/>
        </a:p>
      </dsp:txBody>
      <dsp:txXfrm>
        <a:off x="642645" y="3478825"/>
        <a:ext cx="10330154" cy="5564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35D53-A2BC-4C80-B5B3-003D3212D060}">
      <dsp:nvSpPr>
        <dsp:cNvPr id="0" name=""/>
        <dsp:cNvSpPr/>
      </dsp:nvSpPr>
      <dsp:spPr>
        <a:xfrm>
          <a:off x="657900" y="353266"/>
          <a:ext cx="1990125" cy="1990125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9F10CD-AB8C-47BA-A16D-34626B03DBFE}">
      <dsp:nvSpPr>
        <dsp:cNvPr id="0" name=""/>
        <dsp:cNvSpPr/>
      </dsp:nvSpPr>
      <dsp:spPr>
        <a:xfrm>
          <a:off x="1082025" y="777391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6AF57-1B7C-4824-BF08-7F84D6685503}">
      <dsp:nvSpPr>
        <dsp:cNvPr id="0" name=""/>
        <dsp:cNvSpPr/>
      </dsp:nvSpPr>
      <dsp:spPr>
        <a:xfrm>
          <a:off x="21712" y="296326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Total Streams: Overall number of streams recorded.</a:t>
          </a:r>
        </a:p>
      </dsp:txBody>
      <dsp:txXfrm>
        <a:off x="21712" y="2963267"/>
        <a:ext cx="3262500" cy="720000"/>
      </dsp:txXfrm>
    </dsp:sp>
    <dsp:sp modelId="{28F6625E-0CE8-4A59-97D5-09304207F54F}">
      <dsp:nvSpPr>
        <dsp:cNvPr id="0" name=""/>
        <dsp:cNvSpPr/>
      </dsp:nvSpPr>
      <dsp:spPr>
        <a:xfrm>
          <a:off x="4491337" y="353266"/>
          <a:ext cx="1990125" cy="1990125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4C0BB-94A4-4622-A410-EA7BBC355C99}">
      <dsp:nvSpPr>
        <dsp:cNvPr id="0" name=""/>
        <dsp:cNvSpPr/>
      </dsp:nvSpPr>
      <dsp:spPr>
        <a:xfrm>
          <a:off x="4915462" y="777391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706B-D9EC-45DF-9883-78C22AC4EDE6}">
      <dsp:nvSpPr>
        <dsp:cNvPr id="0" name=""/>
        <dsp:cNvSpPr/>
      </dsp:nvSpPr>
      <dsp:spPr>
        <a:xfrm>
          <a:off x="3855150" y="296326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Average Streams per Track: Mean streams per song.Track </a:t>
          </a:r>
        </a:p>
      </dsp:txBody>
      <dsp:txXfrm>
        <a:off x="3855150" y="2963267"/>
        <a:ext cx="3262500" cy="720000"/>
      </dsp:txXfrm>
    </dsp:sp>
    <dsp:sp modelId="{B539B481-60E4-4BC3-B194-24F0F4B749B7}">
      <dsp:nvSpPr>
        <dsp:cNvPr id="0" name=""/>
        <dsp:cNvSpPr/>
      </dsp:nvSpPr>
      <dsp:spPr>
        <a:xfrm>
          <a:off x="8324775" y="353266"/>
          <a:ext cx="1990125" cy="1990125"/>
        </a:xfrm>
        <a:prstGeom prst="ellipse">
          <a:avLst/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643BB-FFC3-4B87-ACFB-7C36D116ECCE}">
      <dsp:nvSpPr>
        <dsp:cNvPr id="0" name=""/>
        <dsp:cNvSpPr/>
      </dsp:nvSpPr>
      <dsp:spPr>
        <a:xfrm>
          <a:off x="8748900" y="777391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2BF41-4765-428F-A433-ED4D92819C89}">
      <dsp:nvSpPr>
        <dsp:cNvPr id="0" name=""/>
        <dsp:cNvSpPr/>
      </dsp:nvSpPr>
      <dsp:spPr>
        <a:xfrm>
          <a:off x="7688587" y="296326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Retention: Measures how long a song remains in the top charts.</a:t>
          </a:r>
        </a:p>
      </dsp:txBody>
      <dsp:txXfrm>
        <a:off x="7688587" y="2963267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06903-626F-4C37-9DCD-CCC62DD9DF1C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AAB68-6DD1-4496-AEB7-CDF88B8E43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4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AB68-6DD1-4496-AEB7-CDF88B8E431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369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AAB68-6DD1-4496-AEB7-CDF88B8E431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474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6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2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5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5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7/20/2025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7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F3DAAB-D632-19FF-1095-F2AE7C07E3EA}"/>
              </a:ext>
            </a:extLst>
          </p:cNvPr>
          <p:cNvSpPr txBox="1">
            <a:spLocks/>
          </p:cNvSpPr>
          <p:nvPr/>
        </p:nvSpPr>
        <p:spPr>
          <a:xfrm>
            <a:off x="609600" y="4297329"/>
            <a:ext cx="5934075" cy="192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Spotify Dashboard Analysis</a:t>
            </a:r>
          </a:p>
        </p:txBody>
      </p:sp>
      <p:pic>
        <p:nvPicPr>
          <p:cNvPr id="1026" name="Picture 2" descr="Neon Spotify Logo With Heartbeat Line Life Support Loop Background">
            <a:extLst>
              <a:ext uri="{FF2B5EF4-FFF2-40B4-BE49-F238E27FC236}">
                <a16:creationId xmlns:a16="http://schemas.microsoft.com/office/drawing/2014/main" id="{8020FCB1-AA8A-05FE-230A-2DA5508731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18" b="20711"/>
          <a:stretch/>
        </p:blipFill>
        <p:spPr bwMode="auto">
          <a:xfrm>
            <a:off x="20" y="1"/>
            <a:ext cx="12191980" cy="4160803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78CEEE-CE81-68ED-689B-47BF8E9BD4C7}"/>
              </a:ext>
            </a:extLst>
          </p:cNvPr>
          <p:cNvSpPr txBox="1"/>
          <p:nvPr/>
        </p:nvSpPr>
        <p:spPr>
          <a:xfrm>
            <a:off x="8006596" y="4642422"/>
            <a:ext cx="4669996" cy="1922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buClr>
                <a:schemeClr val="accent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95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3ED945-1070-9725-F32D-41ECBD14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en-IN" dirty="0"/>
              <a:t>Business Implications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75CD24CC-C746-2932-07B4-C7529EB8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93" r="12793" b="-2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5AD2-6C59-1BC4-D98E-E2C04F8E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Artist Strategy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Marketing Optimization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Revenue Maximization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dirty="0"/>
              <a:t>Playlist Curation</a:t>
            </a:r>
          </a:p>
        </p:txBody>
      </p:sp>
    </p:spTree>
    <p:extLst>
      <p:ext uri="{BB962C8B-B14F-4D97-AF65-F5344CB8AC3E}">
        <p14:creationId xmlns:p14="http://schemas.microsoft.com/office/powerpoint/2010/main" val="3796214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EAA54B-B322-4943-83DF-6B95378DA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7181C69-1FEA-47A3-8E1A-C3573A136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41C1A0-6CD6-6E38-3B33-4055DF1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591" y="1117738"/>
            <a:ext cx="6506817" cy="130754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D4917-43DF-C5BB-4AB7-6883E47BF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373" y="2619041"/>
            <a:ext cx="7125252" cy="2391879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600" dirty="0"/>
              <a:t>The Spotify Dashboard provides valuable insights into music streaming trends, artist performance, and audience engagement. By leveraging data visualization, we can identify top-performing artists and tracks, monitor regional streaming trends, and optimize promotional strategies. This dashboard serves as a powerful tool for artists, record labels, and marketers to make data-driven decisions and enhance streaming performance. Future improvements could include AI-driven recommendations, sentiment analysis of user engagement, and predictive analytics for emerging artists.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6303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C26-E98A-0D74-5E51-47ACA89B8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47148-C7FD-72D7-C150-C475132AA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Spotify Streaming </a:t>
            </a:r>
          </a:p>
          <a:p>
            <a:r>
              <a:rPr lang="en-US" dirty="0"/>
              <a:t>Dataset Visualization Tool: Tableau </a:t>
            </a:r>
          </a:p>
          <a:p>
            <a:r>
              <a:rPr lang="en-US" dirty="0"/>
              <a:t>Additional Resources: Spotify API &amp; Streaming Data Documentation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349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050015-42D6-3F94-7389-BBD3359B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772" y="521319"/>
            <a:ext cx="6658405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THANK YOU !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B750A297-81A3-12EC-16F2-9BC0013E7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53169" y="3051020"/>
            <a:ext cx="3285661" cy="328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14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FE964-AE12-C10F-6B54-4D3563C0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859-F588-8B82-3094-9D295017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56598"/>
            <a:ext cx="6031529" cy="3636159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Spotify is one of the largest music streaming platforms with millions of active users worldwide.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It offers personalized playlists, podcasts, and data-driven recommendations.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dirty="0"/>
              <a:t>Streaming patterns impact artists ranking. revenue generation, and marketing strategies.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700" dirty="0"/>
              <a:t>A data-driven approach helps in understanding audience engagement and preferences.</a:t>
            </a:r>
          </a:p>
          <a:p>
            <a:pPr>
              <a:lnSpc>
                <a:spcPct val="100000"/>
              </a:lnSpc>
            </a:pPr>
            <a:endParaRPr lang="en-IN" sz="1700" dirty="0"/>
          </a:p>
        </p:txBody>
      </p: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9469997B-187E-1EFB-A5C7-FE7859DF3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D87C-9B48-DEB9-28DB-919B6EB9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the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42A12A-D0DB-6B88-354C-CF7600168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432682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43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C6D1-AC42-6D12-6D36-176CA358D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265F6-8949-12EF-F361-7EE1BFFA9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CA944B-346A-0AD3-7C09-01BCFCE9B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Data Processing Steps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0B897EB-46CE-F32D-4D57-C83603FD49A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9600" y="2992443"/>
            <a:ext cx="419858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Spotify Streaming Dataset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Period: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Daily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Attributes: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Name 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Artist 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Streams 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Position 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437F3-FCD4-5533-939C-E811E78EDDC4}"/>
              </a:ext>
            </a:extLst>
          </p:cNvPr>
          <p:cNvSpPr/>
          <p:nvPr/>
        </p:nvSpPr>
        <p:spPr>
          <a:xfrm>
            <a:off x="7786538" y="3821263"/>
            <a:ext cx="1998483" cy="6504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33531D-0952-34CA-F853-E92E9106170B}"/>
              </a:ext>
            </a:extLst>
          </p:cNvPr>
          <p:cNvSpPr/>
          <p:nvPr/>
        </p:nvSpPr>
        <p:spPr>
          <a:xfrm>
            <a:off x="7786538" y="4864729"/>
            <a:ext cx="1998483" cy="6504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Transformation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96FE06-5F1C-FFC7-D13B-D21397CB40D4}"/>
              </a:ext>
            </a:extLst>
          </p:cNvPr>
          <p:cNvSpPr/>
          <p:nvPr/>
        </p:nvSpPr>
        <p:spPr>
          <a:xfrm>
            <a:off x="7786537" y="5908195"/>
            <a:ext cx="1998483" cy="6504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Visualization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4B2938-D3B5-F05F-5961-6E85E607B9B7}"/>
              </a:ext>
            </a:extLst>
          </p:cNvPr>
          <p:cNvSpPr/>
          <p:nvPr/>
        </p:nvSpPr>
        <p:spPr>
          <a:xfrm>
            <a:off x="7786537" y="2777797"/>
            <a:ext cx="1998483" cy="6504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Extraction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8F2204-8052-CFA6-8843-4385FC20D735}"/>
              </a:ext>
            </a:extLst>
          </p:cNvPr>
          <p:cNvCxnSpPr>
            <a:stCxn id="13" idx="2"/>
            <a:endCxn id="10" idx="0"/>
          </p:cNvCxnSpPr>
          <p:nvPr/>
        </p:nvCxnSpPr>
        <p:spPr>
          <a:xfrm>
            <a:off x="8785779" y="3428247"/>
            <a:ext cx="1" cy="3930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80966-B764-E124-D37B-CC1CE402042B}"/>
              </a:ext>
            </a:extLst>
          </p:cNvPr>
          <p:cNvCxnSpPr/>
          <p:nvPr/>
        </p:nvCxnSpPr>
        <p:spPr>
          <a:xfrm>
            <a:off x="8785777" y="4515937"/>
            <a:ext cx="1" cy="3930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1961B1-B77D-6919-F865-0DC1906A4EEF}"/>
              </a:ext>
            </a:extLst>
          </p:cNvPr>
          <p:cNvCxnSpPr/>
          <p:nvPr/>
        </p:nvCxnSpPr>
        <p:spPr>
          <a:xfrm>
            <a:off x="8785776" y="5528014"/>
            <a:ext cx="1" cy="3930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38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3313-AE66-3ABD-589C-41541DD3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Components of the Dashboard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21984F-36D7-AAE7-F52A-7ABEC753A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578757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10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339B-54AA-CB8C-B224-0A6F4D97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KPIs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BA09D-2D6B-27A3-0AF3-BE4649130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9381926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97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BB7B-3BD8-99C7-E896-998B2E53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3180"/>
            <a:ext cx="10972800" cy="1325563"/>
          </a:xfrm>
        </p:spPr>
        <p:txBody>
          <a:bodyPr/>
          <a:lstStyle/>
          <a:p>
            <a:r>
              <a:rPr lang="en-IN" dirty="0"/>
              <a:t>Visualization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5575B5-0299-1277-76DB-A1883E230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98" y="1970033"/>
            <a:ext cx="8976479" cy="4322612"/>
          </a:xfrm>
        </p:spPr>
      </p:pic>
    </p:spTree>
    <p:extLst>
      <p:ext uri="{BB962C8B-B14F-4D97-AF65-F5344CB8AC3E}">
        <p14:creationId xmlns:p14="http://schemas.microsoft.com/office/powerpoint/2010/main" val="422395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EE2F-0CE4-CF37-94A6-1CE8793E9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180"/>
            <a:ext cx="10972800" cy="1325563"/>
          </a:xfrm>
        </p:spPr>
        <p:txBody>
          <a:bodyPr/>
          <a:lstStyle/>
          <a:p>
            <a:r>
              <a:rPr lang="en-IN" dirty="0"/>
              <a:t>Visualization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F7BD07-CEB7-7478-C6F3-75E3A2BF18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020" y="1934140"/>
            <a:ext cx="9291484" cy="4479923"/>
          </a:xfrm>
        </p:spPr>
      </p:pic>
    </p:spTree>
    <p:extLst>
      <p:ext uri="{BB962C8B-B14F-4D97-AF65-F5344CB8AC3E}">
        <p14:creationId xmlns:p14="http://schemas.microsoft.com/office/powerpoint/2010/main" val="139240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CF16-7768-45DE-17F1-862B5A1A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63A8-4650-6B29-4F75-E3566FF8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3"/>
            <a:ext cx="10972800" cy="411761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3500" b="1" dirty="0"/>
              <a:t>Most Popular Artists &amp; Tracks</a:t>
            </a:r>
          </a:p>
          <a:p>
            <a:r>
              <a:rPr lang="en-US" sz="2500" b="1" dirty="0"/>
              <a:t>Top Artists:</a:t>
            </a:r>
            <a:r>
              <a:rPr lang="en-US" sz="2500" dirty="0"/>
              <a:t> Post Malone, Ed Sheeran and Drake had the highest number of streams.</a:t>
            </a:r>
          </a:p>
          <a:p>
            <a:r>
              <a:rPr lang="en-US" sz="2500" b="1" dirty="0"/>
              <a:t>Top Tracks:</a:t>
            </a:r>
            <a:r>
              <a:rPr lang="en-US" sz="2500" dirty="0"/>
              <a:t> "</a:t>
            </a:r>
            <a:r>
              <a:rPr lang="en-IN" sz="2500" dirty="0">
                <a:effectLst/>
              </a:rPr>
              <a:t>Tilidin</a:t>
            </a:r>
            <a:r>
              <a:rPr lang="en-US" sz="2500" dirty="0"/>
              <a:t>“, “</a:t>
            </a:r>
            <a:r>
              <a:rPr lang="en-IN" sz="2500" dirty="0">
                <a:effectLst/>
              </a:rPr>
              <a:t>Veleno 7</a:t>
            </a:r>
            <a:r>
              <a:rPr lang="en-US" sz="2500" dirty="0"/>
              <a:t>” and "</a:t>
            </a:r>
            <a:r>
              <a:rPr lang="en-IN" sz="2500" dirty="0">
                <a:effectLst/>
              </a:rPr>
              <a:t> My Favourite Part</a:t>
            </a:r>
            <a:r>
              <a:rPr lang="en-US" sz="2500" dirty="0"/>
              <a:t> - Remix" dominated the streaming charts.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500" dirty="0"/>
          </a:p>
          <a:p>
            <a:pPr>
              <a:buNone/>
            </a:pPr>
            <a:r>
              <a:rPr lang="en-US" sz="3500" b="1" dirty="0"/>
              <a:t>Streams Over Time – </a:t>
            </a:r>
          </a:p>
          <a:p>
            <a:r>
              <a:rPr lang="en-US" sz="2500" dirty="0">
                <a:effectLst/>
              </a:rPr>
              <a:t>Streaming growth is evident from </a:t>
            </a:r>
            <a:r>
              <a:rPr lang="en-US" sz="2500" b="1" dirty="0">
                <a:effectLst/>
              </a:rPr>
              <a:t>Dec 2016 (6.9B)</a:t>
            </a:r>
            <a:r>
              <a:rPr lang="en-US" sz="2500" dirty="0">
                <a:effectLst/>
              </a:rPr>
              <a:t> to </a:t>
            </a:r>
            <a:r>
              <a:rPr lang="en-US" sz="2500" b="1" dirty="0">
                <a:effectLst/>
              </a:rPr>
              <a:t>Dec 2018 (11.4B)</a:t>
            </a:r>
            <a:r>
              <a:rPr lang="en-US" sz="2500" dirty="0">
                <a:effectLst/>
              </a:rPr>
              <a:t>.</a:t>
            </a:r>
          </a:p>
          <a:p>
            <a:r>
              <a:rPr lang="en-US" sz="2500" dirty="0">
                <a:effectLst/>
              </a:rPr>
              <a:t>A sudden </a:t>
            </a:r>
            <a:r>
              <a:rPr lang="en-US" sz="2500" b="1" dirty="0">
                <a:effectLst/>
              </a:rPr>
              <a:t>drop to 391.9M</a:t>
            </a:r>
            <a:r>
              <a:rPr lang="en-US" sz="2500" dirty="0">
                <a:effectLst/>
              </a:rPr>
              <a:t> in </a:t>
            </a:r>
            <a:r>
              <a:rPr lang="en-US" sz="2500" b="1" dirty="0">
                <a:effectLst/>
              </a:rPr>
              <a:t>June 2019</a:t>
            </a:r>
            <a:r>
              <a:rPr lang="en-US" sz="2500" dirty="0">
                <a:effectLst/>
              </a:rPr>
              <a:t> might indicate incomplete data or a platform shift.</a:t>
            </a:r>
          </a:p>
          <a:p>
            <a:endParaRPr lang="en-US" sz="2500" dirty="0"/>
          </a:p>
          <a:p>
            <a:pPr>
              <a:buNone/>
            </a:pPr>
            <a:r>
              <a:rPr lang="en-US" sz="3500" b="1" dirty="0"/>
              <a:t>Track Rank Over Time</a:t>
            </a:r>
          </a:p>
          <a:p>
            <a:r>
              <a:rPr lang="en-US" sz="2500" dirty="0"/>
              <a:t>Some tracks experience rapid rank improvement, while others decline over time.</a:t>
            </a:r>
          </a:p>
          <a:p>
            <a:pPr>
              <a:buNone/>
            </a:pPr>
            <a:r>
              <a:rPr lang="en-US" sz="3500" b="1" dirty="0"/>
              <a:t>Geographical Insights</a:t>
            </a:r>
          </a:p>
          <a:p>
            <a:r>
              <a:rPr lang="en-US" sz="2500" dirty="0"/>
              <a:t>The highest streaming activity was observed in North America, Europe, and parts of Asia.</a:t>
            </a:r>
          </a:p>
          <a:p>
            <a:pPr>
              <a:buNone/>
            </a:pPr>
            <a:r>
              <a:rPr lang="en-US" sz="3500" b="1" dirty="0"/>
              <a:t>Streams Distribution by Track Position</a:t>
            </a:r>
          </a:p>
          <a:p>
            <a:r>
              <a:rPr lang="en-US" sz="2500" dirty="0"/>
              <a:t>A high volume of streams is concentrated in the top-ranked tracks, while lower-ranked tracks receive significantly fewer streams.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278708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416</Words>
  <Application>Microsoft Office PowerPoint</Application>
  <PresentationFormat>Widescreen</PresentationFormat>
  <Paragraphs>70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Posterama</vt:lpstr>
      <vt:lpstr>Wingdings</vt:lpstr>
      <vt:lpstr>SplashVTI</vt:lpstr>
      <vt:lpstr>PowerPoint Presentation</vt:lpstr>
      <vt:lpstr>Introduction</vt:lpstr>
      <vt:lpstr>Benefits of the Dashboard</vt:lpstr>
      <vt:lpstr>Data Description</vt:lpstr>
      <vt:lpstr>Components of the Dashboard</vt:lpstr>
      <vt:lpstr>KPIs</vt:lpstr>
      <vt:lpstr>Visualization</vt:lpstr>
      <vt:lpstr>Visualization</vt:lpstr>
      <vt:lpstr>Key Observations</vt:lpstr>
      <vt:lpstr>Business Implications</vt:lpstr>
      <vt:lpstr>Conclusion</vt:lpstr>
      <vt:lpstr>References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Poorva Padave</dc:creator>
  <cp:lastModifiedBy>rekcy sharma</cp:lastModifiedBy>
  <cp:revision>4</cp:revision>
  <dcterms:created xsi:type="dcterms:W3CDTF">2025-03-10T13:54:06Z</dcterms:created>
  <dcterms:modified xsi:type="dcterms:W3CDTF">2025-07-20T17:37:35Z</dcterms:modified>
</cp:coreProperties>
</file>