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Val val="1"/>
        </c:dLbls>
        <c:gapWidth val="80"/>
        <c:overlap val="25"/>
        <c:axId val="80563584"/>
        <c:axId val="80586240"/>
      </c:barChart>
      <c:catAx>
        <c:axId val="8056358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86240"/>
        <c:crosses val="autoZero"/>
        <c:auto val="1"/>
        <c:lblAlgn val="ctr"/>
        <c:lblOffset val="100"/>
      </c:catAx>
      <c:valAx>
        <c:axId val="805862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6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ARJUN .K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b="1" dirty="0" smtClean="0"/>
              <a:t>312219210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 (G)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GURU SHREE SHANTHVIJAI ARTS AND SCIENCE COLLEGE -- 1707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603</Words>
  <Application>Microsoft Office PowerPoint</Application>
  <PresentationFormat>Custom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GSSJASC</cp:lastModifiedBy>
  <cp:revision>2</cp:revision>
  <dcterms:created xsi:type="dcterms:W3CDTF">2024-03-29T04:07:22Z</dcterms:created>
  <dcterms:modified xsi:type="dcterms:W3CDTF">2024-09-04T05:36:29Z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