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58" r:id="rId5"/>
    <p:sldMasterId id="2147483862" r:id="rId6"/>
  </p:sldMasterIdLst>
  <p:notesMasterIdLst>
    <p:notesMasterId r:id="rId11"/>
  </p:notesMasterIdLst>
  <p:sldIdLst>
    <p:sldId id="2147472453" r:id="rId7"/>
    <p:sldId id="2147472382" r:id="rId8"/>
    <p:sldId id="810" r:id="rId9"/>
    <p:sldId id="6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D8841-F433-4139-A357-06AD8DD7AF26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44EDA-E75B-49D7-A580-70A79C371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5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2240A1-F8B7-4FCD-8D74-840B4B968B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0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30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C9F161-07A6-48A8-844D-651C99E29A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Relationship Id="rId4" Type="http://schemas.openxmlformats.org/officeDocument/2006/relationships/image" Target="../media/image8.sv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Relationship Id="rId4" Type="http://schemas.openxmlformats.org/officeDocument/2006/relationships/image" Target="../media/image4.sv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4" Type="http://schemas.openxmlformats.org/officeDocument/2006/relationships/image" Target="../media/image4.sv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4" Type="http://schemas.openxmlformats.org/officeDocument/2006/relationships/image" Target="../media/image8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sv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4" Type="http://schemas.openxmlformats.org/officeDocument/2006/relationships/image" Target="../media/image8.sv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Relationship Id="rId4" Type="http://schemas.openxmlformats.org/officeDocument/2006/relationships/image" Target="../media/image8.sv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Relationship Id="rId4" Type="http://schemas.openxmlformats.org/officeDocument/2006/relationships/image" Target="../media/image8.sv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Relationship Id="rId4" Type="http://schemas.openxmlformats.org/officeDocument/2006/relationships/image" Target="../media/image8.sv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Relationship Id="rId4" Type="http://schemas.openxmlformats.org/officeDocument/2006/relationships/image" Target="../media/image8.sv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Relationship Id="rId4" Type="http://schemas.openxmlformats.org/officeDocument/2006/relationships/image" Target="../media/image8.sv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Relationship Id="rId4" Type="http://schemas.openxmlformats.org/officeDocument/2006/relationships/image" Target="../media/image8.sv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Relationship Id="rId6" Type="http://schemas.openxmlformats.org/officeDocument/2006/relationships/image" Target="../media/image8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Relationship Id="rId4" Type="http://schemas.openxmlformats.org/officeDocument/2006/relationships/image" Target="../media/image8.sv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Relationship Id="rId4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9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svg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sv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svg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0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1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3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7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8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9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0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1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2.xml"/><Relationship Id="rId4" Type="http://schemas.openxmlformats.org/officeDocument/2006/relationships/image" Target="../media/image8.sv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3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4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5.xml"/><Relationship Id="rId6" Type="http://schemas.openxmlformats.org/officeDocument/2006/relationships/image" Target="../media/image8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6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7.xml"/></Relationships>
</file>

<file path=ppt/slideLayouts/_rels/slideLayout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4.svg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8.svg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4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4" Type="http://schemas.openxmlformats.org/officeDocument/2006/relationships/image" Target="../media/image4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829D4-90BA-4FD9-8D4C-686E86FB239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0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22_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37917" y="4563796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63337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5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22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  <a:prstGeom prst="rect">
            <a:avLst/>
          </a:prstGeo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1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86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6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64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6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4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</p:spTree>
    <p:extLst>
      <p:ext uri="{BB962C8B-B14F-4D97-AF65-F5344CB8AC3E}">
        <p14:creationId xmlns:p14="http://schemas.microsoft.com/office/powerpoint/2010/main" val="441675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Half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C88BC3-87FF-4DEA-A390-196F279DE9AD}"/>
              </a:ext>
            </a:extLst>
          </p:cNvPr>
          <p:cNvGrpSpPr/>
          <p:nvPr userDrawn="1"/>
        </p:nvGrpSpPr>
        <p:grpSpPr>
          <a:xfrm>
            <a:off x="5715188" y="0"/>
            <a:ext cx="6476813" cy="4013359"/>
            <a:chOff x="5715188" y="0"/>
            <a:chExt cx="6476813" cy="401335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5EE67-8B21-4F87-8DFB-90B271741602}"/>
                </a:ext>
              </a:extLst>
            </p:cNvPr>
            <p:cNvSpPr/>
            <p:nvPr/>
          </p:nvSpPr>
          <p:spPr>
            <a:xfrm>
              <a:off x="12010873" y="2481044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080386-6680-4E93-BCAF-5CB175921301}"/>
                </a:ext>
              </a:extLst>
            </p:cNvPr>
            <p:cNvSpPr/>
            <p:nvPr/>
          </p:nvSpPr>
          <p:spPr>
            <a:xfrm>
              <a:off x="6565492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E16F9-C07D-4FEE-A6FA-A182F541F37F}"/>
                </a:ext>
              </a:extLst>
            </p:cNvPr>
            <p:cNvSpPr/>
            <p:nvPr userDrawn="1"/>
          </p:nvSpPr>
          <p:spPr>
            <a:xfrm>
              <a:off x="7246244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D9A046-D24A-4E78-8501-42C19EA55EBA}"/>
                </a:ext>
              </a:extLst>
            </p:cNvPr>
            <p:cNvSpPr/>
            <p:nvPr userDrawn="1"/>
          </p:nvSpPr>
          <p:spPr>
            <a:xfrm>
              <a:off x="7926996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60FD82-2BBC-408C-B3E9-46545477070B}"/>
                </a:ext>
              </a:extLst>
            </p:cNvPr>
            <p:cNvSpPr/>
            <p:nvPr/>
          </p:nvSpPr>
          <p:spPr>
            <a:xfrm>
              <a:off x="8607748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1714C-A962-44D7-8717-DBB0CAD4FB3C}"/>
                </a:ext>
              </a:extLst>
            </p:cNvPr>
            <p:cNvSpPr/>
            <p:nvPr/>
          </p:nvSpPr>
          <p:spPr>
            <a:xfrm>
              <a:off x="9288499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21CAB-ED2A-48D3-9F40-870064BDA5BB}"/>
                </a:ext>
              </a:extLst>
            </p:cNvPr>
            <p:cNvSpPr/>
            <p:nvPr/>
          </p:nvSpPr>
          <p:spPr>
            <a:xfrm>
              <a:off x="9968617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E638EA-11C9-4B89-AB99-E00CA5E130BD}"/>
                </a:ext>
              </a:extLst>
            </p:cNvPr>
            <p:cNvSpPr/>
            <p:nvPr/>
          </p:nvSpPr>
          <p:spPr>
            <a:xfrm>
              <a:off x="10649369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13C4BA-3024-4FB0-9B6B-47A5B558035A}"/>
                </a:ext>
              </a:extLst>
            </p:cNvPr>
            <p:cNvSpPr/>
            <p:nvPr/>
          </p:nvSpPr>
          <p:spPr>
            <a:xfrm>
              <a:off x="11330120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6FBC37-DF57-46B8-9978-E944E3AA9B6A}"/>
                </a:ext>
              </a:extLst>
            </p:cNvPr>
            <p:cNvSpPr/>
            <p:nvPr/>
          </p:nvSpPr>
          <p:spPr>
            <a:xfrm>
              <a:off x="12010872" y="1"/>
              <a:ext cx="181128" cy="236893"/>
            </a:xfrm>
            <a:custGeom>
              <a:avLst/>
              <a:gdLst>
                <a:gd name="connsiteX0" fmla="*/ 0 w 181128"/>
                <a:gd name="connsiteY0" fmla="*/ 0 h 236893"/>
                <a:gd name="connsiteX1" fmla="*/ 176777 w 181128"/>
                <a:gd name="connsiteY1" fmla="*/ 0 h 236893"/>
                <a:gd name="connsiteX2" fmla="*/ 181128 w 181128"/>
                <a:gd name="connsiteY2" fmla="*/ 3026 h 236893"/>
                <a:gd name="connsiteX3" fmla="*/ 181128 w 181128"/>
                <a:gd name="connsiteY3" fmla="*/ 236893 h 236893"/>
                <a:gd name="connsiteX4" fmla="*/ 0 w 181128"/>
                <a:gd name="connsiteY4" fmla="*/ 111130 h 23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28" h="236893">
                  <a:moveTo>
                    <a:pt x="0" y="0"/>
                  </a:moveTo>
                  <a:lnTo>
                    <a:pt x="176777" y="0"/>
                  </a:lnTo>
                  <a:lnTo>
                    <a:pt x="181128" y="3026"/>
                  </a:lnTo>
                  <a:lnTo>
                    <a:pt x="181128" y="236893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64A050-800F-4349-8A14-A6F0F97184CD}"/>
                </a:ext>
              </a:extLst>
            </p:cNvPr>
            <p:cNvSpPr/>
            <p:nvPr/>
          </p:nvSpPr>
          <p:spPr>
            <a:xfrm>
              <a:off x="12010873" y="1061762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6F198D-5084-48A9-8C84-7DB2CEC8A4EC}"/>
                </a:ext>
              </a:extLst>
            </p:cNvPr>
            <p:cNvSpPr/>
            <p:nvPr/>
          </p:nvSpPr>
          <p:spPr>
            <a:xfrm>
              <a:off x="11841955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682F6-96A5-41BF-82A7-8041CD27DFCA}"/>
                </a:ext>
              </a:extLst>
            </p:cNvPr>
            <p:cNvSpPr/>
            <p:nvPr/>
          </p:nvSpPr>
          <p:spPr>
            <a:xfrm>
              <a:off x="11671767" y="1533586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05325F-FB04-4D3F-81DA-A8A1958800B0}"/>
                </a:ext>
              </a:extLst>
            </p:cNvPr>
            <p:cNvSpPr/>
            <p:nvPr/>
          </p:nvSpPr>
          <p:spPr>
            <a:xfrm>
              <a:off x="1167049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AF07ED-FD46-4A60-A12C-6191D530088B}"/>
                </a:ext>
              </a:extLst>
            </p:cNvPr>
            <p:cNvSpPr/>
            <p:nvPr/>
          </p:nvSpPr>
          <p:spPr>
            <a:xfrm>
              <a:off x="6225117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7D2024-98F1-4BD4-B343-DAD63E339990}"/>
                </a:ext>
              </a:extLst>
            </p:cNvPr>
            <p:cNvSpPr/>
            <p:nvPr/>
          </p:nvSpPr>
          <p:spPr>
            <a:xfrm>
              <a:off x="6905869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4F5D25-29A7-44F3-8A09-0B85AB758663}"/>
                </a:ext>
              </a:extLst>
            </p:cNvPr>
            <p:cNvSpPr/>
            <p:nvPr/>
          </p:nvSpPr>
          <p:spPr>
            <a:xfrm>
              <a:off x="7586621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E80838-AA85-408D-A5A3-57703C8D7194}"/>
                </a:ext>
              </a:extLst>
            </p:cNvPr>
            <p:cNvSpPr/>
            <p:nvPr/>
          </p:nvSpPr>
          <p:spPr>
            <a:xfrm>
              <a:off x="8267372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0A565E-C13F-4E69-81C4-EF204B972380}"/>
                </a:ext>
              </a:extLst>
            </p:cNvPr>
            <p:cNvSpPr/>
            <p:nvPr/>
          </p:nvSpPr>
          <p:spPr>
            <a:xfrm>
              <a:off x="8948124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F79212-CAEE-4FFE-B3AB-0F52E40D66A7}"/>
                </a:ext>
              </a:extLst>
            </p:cNvPr>
            <p:cNvSpPr/>
            <p:nvPr/>
          </p:nvSpPr>
          <p:spPr>
            <a:xfrm>
              <a:off x="9628876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B462F9-1955-491B-A597-8C3AB0118874}"/>
                </a:ext>
              </a:extLst>
            </p:cNvPr>
            <p:cNvSpPr/>
            <p:nvPr/>
          </p:nvSpPr>
          <p:spPr>
            <a:xfrm>
              <a:off x="10308993" y="352439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846CD6-9740-4A70-9C92-C1EF15D475DB}"/>
                </a:ext>
              </a:extLst>
            </p:cNvPr>
            <p:cNvSpPr/>
            <p:nvPr/>
          </p:nvSpPr>
          <p:spPr>
            <a:xfrm>
              <a:off x="10989745" y="352439"/>
              <a:ext cx="337200" cy="702338"/>
            </a:xfrm>
            <a:custGeom>
              <a:avLst/>
              <a:gdLst>
                <a:gd name="connsiteX0" fmla="*/ 168283 w 337200"/>
                <a:gd name="connsiteY0" fmla="*/ 116210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014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E6B00F-6E1D-4F08-A671-8F4ED750732A}"/>
                </a:ext>
              </a:extLst>
            </p:cNvPr>
            <p:cNvSpPr/>
            <p:nvPr/>
          </p:nvSpPr>
          <p:spPr>
            <a:xfrm>
              <a:off x="1167049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6F2F23-1DBB-414D-88DC-583BB6E462CF}"/>
                </a:ext>
              </a:extLst>
            </p:cNvPr>
            <p:cNvSpPr/>
            <p:nvPr/>
          </p:nvSpPr>
          <p:spPr>
            <a:xfrm>
              <a:off x="1133012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309412-4EAB-4705-8A4C-685D6C093D86}"/>
                </a:ext>
              </a:extLst>
            </p:cNvPr>
            <p:cNvSpPr/>
            <p:nvPr/>
          </p:nvSpPr>
          <p:spPr>
            <a:xfrm>
              <a:off x="11330121" y="2481044"/>
              <a:ext cx="336565" cy="702337"/>
            </a:xfrm>
            <a:custGeom>
              <a:avLst/>
              <a:gdLst>
                <a:gd name="connsiteX0" fmla="*/ 336566 w 336565"/>
                <a:gd name="connsiteY0" fmla="*/ 468649 h 702337"/>
                <a:gd name="connsiteX1" fmla="*/ 336566 w 336565"/>
                <a:gd name="connsiteY1" fmla="*/ 702338 h 702337"/>
                <a:gd name="connsiteX2" fmla="*/ 0 w 336565"/>
                <a:gd name="connsiteY2" fmla="*/ 468649 h 702337"/>
                <a:gd name="connsiteX3" fmla="*/ 0 w 336565"/>
                <a:gd name="connsiteY3" fmla="*/ 0 h 702337"/>
                <a:gd name="connsiteX4" fmla="*/ 167648 w 336565"/>
                <a:gd name="connsiteY4" fmla="*/ 116845 h 702337"/>
                <a:gd name="connsiteX5" fmla="*/ 167648 w 336565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0B2DBC-C430-4A19-B026-9FA6F7202E01}"/>
                </a:ext>
              </a:extLst>
            </p:cNvPr>
            <p:cNvSpPr/>
            <p:nvPr/>
          </p:nvSpPr>
          <p:spPr>
            <a:xfrm>
              <a:off x="11670497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167BB9-46CD-4709-911A-D1C7A6754A91}"/>
                </a:ext>
              </a:extLst>
            </p:cNvPr>
            <p:cNvSpPr/>
            <p:nvPr/>
          </p:nvSpPr>
          <p:spPr>
            <a:xfrm>
              <a:off x="1133012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D647D22-9C60-44B8-9D3F-BBE643FADD9F}"/>
                </a:ext>
              </a:extLst>
            </p:cNvPr>
            <p:cNvSpPr/>
            <p:nvPr/>
          </p:nvSpPr>
          <p:spPr>
            <a:xfrm>
              <a:off x="5884741" y="588668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8CE189-30C4-4911-B40F-1FC72E907B5B}"/>
                </a:ext>
              </a:extLst>
            </p:cNvPr>
            <p:cNvSpPr/>
            <p:nvPr/>
          </p:nvSpPr>
          <p:spPr>
            <a:xfrm>
              <a:off x="5886011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C4FBE59-F683-4E27-8E31-9228C4F0291C}"/>
                </a:ext>
              </a:extLst>
            </p:cNvPr>
            <p:cNvSpPr/>
            <p:nvPr/>
          </p:nvSpPr>
          <p:spPr>
            <a:xfrm>
              <a:off x="656549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19D4CC-4667-4937-AC8A-C1BE2B8F60F3}"/>
                </a:ext>
              </a:extLst>
            </p:cNvPr>
            <p:cNvSpPr/>
            <p:nvPr/>
          </p:nvSpPr>
          <p:spPr>
            <a:xfrm>
              <a:off x="6566763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36842B-DCE3-4F08-85A2-DADA9D687C33}"/>
                </a:ext>
              </a:extLst>
            </p:cNvPr>
            <p:cNvSpPr/>
            <p:nvPr/>
          </p:nvSpPr>
          <p:spPr>
            <a:xfrm>
              <a:off x="7246245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A9BF26-63B9-4D35-9BBD-838100622B0D}"/>
                </a:ext>
              </a:extLst>
            </p:cNvPr>
            <p:cNvSpPr/>
            <p:nvPr/>
          </p:nvSpPr>
          <p:spPr>
            <a:xfrm>
              <a:off x="7247515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E6731B1-220D-481E-88A1-E81C15364115}"/>
                </a:ext>
              </a:extLst>
            </p:cNvPr>
            <p:cNvSpPr/>
            <p:nvPr/>
          </p:nvSpPr>
          <p:spPr>
            <a:xfrm>
              <a:off x="7926997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7BA01E-07D3-4CE3-8B5C-A032BAEA7BFD}"/>
                </a:ext>
              </a:extLst>
            </p:cNvPr>
            <p:cNvSpPr/>
            <p:nvPr/>
          </p:nvSpPr>
          <p:spPr>
            <a:xfrm>
              <a:off x="7928267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1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1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9CA08F-42C7-4CFD-9F37-C10337C2F2AE}"/>
                </a:ext>
              </a:extLst>
            </p:cNvPr>
            <p:cNvSpPr/>
            <p:nvPr/>
          </p:nvSpPr>
          <p:spPr>
            <a:xfrm>
              <a:off x="8607749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E5FE9D-21F9-4C4C-85BB-EEB31817DFC9}"/>
                </a:ext>
              </a:extLst>
            </p:cNvPr>
            <p:cNvSpPr/>
            <p:nvPr/>
          </p:nvSpPr>
          <p:spPr>
            <a:xfrm>
              <a:off x="8609018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8E07B5-5A05-46CF-AF1E-74FB011B05C1}"/>
                </a:ext>
              </a:extLst>
            </p:cNvPr>
            <p:cNvSpPr/>
            <p:nvPr/>
          </p:nvSpPr>
          <p:spPr>
            <a:xfrm>
              <a:off x="9288500" y="588668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305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B77125-FE0A-4BB8-AA32-C0C760E202CF}"/>
                </a:ext>
              </a:extLst>
            </p:cNvPr>
            <p:cNvSpPr/>
            <p:nvPr/>
          </p:nvSpPr>
          <p:spPr>
            <a:xfrm>
              <a:off x="9289770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10CAC9-5E2F-4D4B-8762-1EE74B2EE4C7}"/>
                </a:ext>
              </a:extLst>
            </p:cNvPr>
            <p:cNvSpPr/>
            <p:nvPr/>
          </p:nvSpPr>
          <p:spPr>
            <a:xfrm>
              <a:off x="9968617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3B5C39-F1BB-4A8E-8E22-5D750A638332}"/>
                </a:ext>
              </a:extLst>
            </p:cNvPr>
            <p:cNvSpPr/>
            <p:nvPr/>
          </p:nvSpPr>
          <p:spPr>
            <a:xfrm>
              <a:off x="9970522" y="824262"/>
              <a:ext cx="673766" cy="351169"/>
            </a:xfrm>
            <a:custGeom>
              <a:avLst/>
              <a:gdLst>
                <a:gd name="connsiteX0" fmla="*/ 336566 w 673766"/>
                <a:gd name="connsiteY0" fmla="*/ 0 h 351169"/>
                <a:gd name="connsiteX1" fmla="*/ 673766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6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6" y="0"/>
                  </a:moveTo>
                  <a:lnTo>
                    <a:pt x="673766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23EC0F-A6E1-40B6-884C-76B1582A16F8}"/>
                </a:ext>
              </a:extLst>
            </p:cNvPr>
            <p:cNvSpPr/>
            <p:nvPr/>
          </p:nvSpPr>
          <p:spPr>
            <a:xfrm>
              <a:off x="10649369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328EBA-4DDC-4236-B440-BF0A104F46E2}"/>
                </a:ext>
              </a:extLst>
            </p:cNvPr>
            <p:cNvSpPr/>
            <p:nvPr/>
          </p:nvSpPr>
          <p:spPr>
            <a:xfrm>
              <a:off x="10651274" y="824262"/>
              <a:ext cx="673766" cy="351169"/>
            </a:xfrm>
            <a:custGeom>
              <a:avLst/>
              <a:gdLst>
                <a:gd name="connsiteX0" fmla="*/ 336565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5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5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5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0F04C2-DE22-476E-90B0-F39240F8C370}"/>
                </a:ext>
              </a:extLst>
            </p:cNvPr>
            <p:cNvSpPr/>
            <p:nvPr/>
          </p:nvSpPr>
          <p:spPr>
            <a:xfrm>
              <a:off x="11330121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F901A7-A96D-4225-B56B-097F10BA4198}"/>
                </a:ext>
              </a:extLst>
            </p:cNvPr>
            <p:cNvSpPr/>
            <p:nvPr/>
          </p:nvSpPr>
          <p:spPr>
            <a:xfrm>
              <a:off x="11330121" y="1061762"/>
              <a:ext cx="336565" cy="702338"/>
            </a:xfrm>
            <a:custGeom>
              <a:avLst/>
              <a:gdLst>
                <a:gd name="connsiteX0" fmla="*/ 336566 w 336565"/>
                <a:gd name="connsiteY0" fmla="*/ 468649 h 702338"/>
                <a:gd name="connsiteX1" fmla="*/ 336566 w 336565"/>
                <a:gd name="connsiteY1" fmla="*/ 702338 h 702338"/>
                <a:gd name="connsiteX2" fmla="*/ 0 w 336565"/>
                <a:gd name="connsiteY2" fmla="*/ 468649 h 702338"/>
                <a:gd name="connsiteX3" fmla="*/ 0 w 336565"/>
                <a:gd name="connsiteY3" fmla="*/ 0 h 702338"/>
                <a:gd name="connsiteX4" fmla="*/ 167648 w 336565"/>
                <a:gd name="connsiteY4" fmla="*/ 116845 h 702338"/>
                <a:gd name="connsiteX5" fmla="*/ 167648 w 336565"/>
                <a:gd name="connsiteY5" fmla="*/ 351169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C23906-A74F-484F-B5D0-F8D1D70E416B}"/>
                </a:ext>
              </a:extLst>
            </p:cNvPr>
            <p:cNvSpPr/>
            <p:nvPr/>
          </p:nvSpPr>
          <p:spPr>
            <a:xfrm>
              <a:off x="11670497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7012FE-D9A3-40B2-917B-05B21C90D142}"/>
                </a:ext>
              </a:extLst>
            </p:cNvPr>
            <p:cNvSpPr/>
            <p:nvPr/>
          </p:nvSpPr>
          <p:spPr>
            <a:xfrm>
              <a:off x="5884741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F34A93-EB7C-48BD-B3A6-4C56EECA01A5}"/>
                </a:ext>
              </a:extLst>
            </p:cNvPr>
            <p:cNvSpPr/>
            <p:nvPr/>
          </p:nvSpPr>
          <p:spPr>
            <a:xfrm>
              <a:off x="6565493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238E33-6A82-49C9-A952-76FDF8F1FE43}"/>
                </a:ext>
              </a:extLst>
            </p:cNvPr>
            <p:cNvSpPr/>
            <p:nvPr/>
          </p:nvSpPr>
          <p:spPr>
            <a:xfrm>
              <a:off x="7246245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DF4D9B-EE59-4AD9-B375-3288C1C1B918}"/>
                </a:ext>
              </a:extLst>
            </p:cNvPr>
            <p:cNvSpPr/>
            <p:nvPr/>
          </p:nvSpPr>
          <p:spPr>
            <a:xfrm>
              <a:off x="7926997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E180511-C746-4C16-A9B7-28A0EB58DCD4}"/>
                </a:ext>
              </a:extLst>
            </p:cNvPr>
            <p:cNvSpPr/>
            <p:nvPr/>
          </p:nvSpPr>
          <p:spPr>
            <a:xfrm>
              <a:off x="8607749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5AF811-12BC-469A-805D-3D67E3B3FECF}"/>
                </a:ext>
              </a:extLst>
            </p:cNvPr>
            <p:cNvSpPr/>
            <p:nvPr/>
          </p:nvSpPr>
          <p:spPr>
            <a:xfrm>
              <a:off x="9288500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82A089-6B43-410E-8EB1-81A84B4636F9}"/>
                </a:ext>
              </a:extLst>
            </p:cNvPr>
            <p:cNvSpPr/>
            <p:nvPr/>
          </p:nvSpPr>
          <p:spPr>
            <a:xfrm>
              <a:off x="9968617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A892B4-E765-440F-902C-C7B744380C77}"/>
                </a:ext>
              </a:extLst>
            </p:cNvPr>
            <p:cNvSpPr/>
            <p:nvPr/>
          </p:nvSpPr>
          <p:spPr>
            <a:xfrm>
              <a:off x="10649369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946D8A-C4D0-4B6B-BC13-9085E87B09A1}"/>
                </a:ext>
              </a:extLst>
            </p:cNvPr>
            <p:cNvSpPr/>
            <p:nvPr/>
          </p:nvSpPr>
          <p:spPr>
            <a:xfrm>
              <a:off x="10989745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1E3C16-5FC0-45F0-A5EE-F8279D9465BB}"/>
                </a:ext>
              </a:extLst>
            </p:cNvPr>
            <p:cNvSpPr/>
            <p:nvPr/>
          </p:nvSpPr>
          <p:spPr>
            <a:xfrm>
              <a:off x="10989745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3FB0399-8E5D-4D7E-A112-B96C75021B37}"/>
                </a:ext>
              </a:extLst>
            </p:cNvPr>
            <p:cNvSpPr/>
            <p:nvPr/>
          </p:nvSpPr>
          <p:spPr>
            <a:xfrm>
              <a:off x="6225117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CE2692-953B-4AC1-967A-07C2B9325CE9}"/>
                </a:ext>
              </a:extLst>
            </p:cNvPr>
            <p:cNvSpPr/>
            <p:nvPr/>
          </p:nvSpPr>
          <p:spPr>
            <a:xfrm>
              <a:off x="6226387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F41F3E-1ED1-4531-A78F-92ECADC62005}"/>
                </a:ext>
              </a:extLst>
            </p:cNvPr>
            <p:cNvSpPr/>
            <p:nvPr/>
          </p:nvSpPr>
          <p:spPr>
            <a:xfrm>
              <a:off x="6905869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3E3060-ACF3-4671-8363-605AE0C6E82B}"/>
                </a:ext>
              </a:extLst>
            </p:cNvPr>
            <p:cNvSpPr/>
            <p:nvPr/>
          </p:nvSpPr>
          <p:spPr>
            <a:xfrm>
              <a:off x="6907139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C77EAC-09BC-4C0A-9631-F8E8A7601F2C}"/>
                </a:ext>
              </a:extLst>
            </p:cNvPr>
            <p:cNvSpPr/>
            <p:nvPr/>
          </p:nvSpPr>
          <p:spPr>
            <a:xfrm>
              <a:off x="7586621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9BF34A-5F29-4331-A5A9-368590661D06}"/>
                </a:ext>
              </a:extLst>
            </p:cNvPr>
            <p:cNvSpPr/>
            <p:nvPr/>
          </p:nvSpPr>
          <p:spPr>
            <a:xfrm>
              <a:off x="7587891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51A0FD3-1C0A-46B4-B0DC-683E6C961442}"/>
                </a:ext>
              </a:extLst>
            </p:cNvPr>
            <p:cNvSpPr/>
            <p:nvPr/>
          </p:nvSpPr>
          <p:spPr>
            <a:xfrm>
              <a:off x="8267372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A00A66-1ED0-4EE0-9A96-086FA9F03DEB}"/>
                </a:ext>
              </a:extLst>
            </p:cNvPr>
            <p:cNvSpPr/>
            <p:nvPr/>
          </p:nvSpPr>
          <p:spPr>
            <a:xfrm>
              <a:off x="8268643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786C6-288E-4BEB-959D-0E1427BC8444}"/>
                </a:ext>
              </a:extLst>
            </p:cNvPr>
            <p:cNvSpPr/>
            <p:nvPr/>
          </p:nvSpPr>
          <p:spPr>
            <a:xfrm>
              <a:off x="8948124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956F3A2-7473-4D7A-81E6-1A7935A3CBCD}"/>
                </a:ext>
              </a:extLst>
            </p:cNvPr>
            <p:cNvSpPr/>
            <p:nvPr/>
          </p:nvSpPr>
          <p:spPr>
            <a:xfrm>
              <a:off x="8949395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D55FF9-7A83-49C4-8987-6B407213FD82}"/>
                </a:ext>
              </a:extLst>
            </p:cNvPr>
            <p:cNvSpPr/>
            <p:nvPr/>
          </p:nvSpPr>
          <p:spPr>
            <a:xfrm>
              <a:off x="9628876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1CA6EF-C90C-4F5E-83D6-5836FC356AC1}"/>
                </a:ext>
              </a:extLst>
            </p:cNvPr>
            <p:cNvSpPr/>
            <p:nvPr/>
          </p:nvSpPr>
          <p:spPr>
            <a:xfrm>
              <a:off x="9630146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569F49-3B0E-4616-8E49-14DDF3711780}"/>
                </a:ext>
              </a:extLst>
            </p:cNvPr>
            <p:cNvSpPr/>
            <p:nvPr/>
          </p:nvSpPr>
          <p:spPr>
            <a:xfrm>
              <a:off x="10308993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7F85D0-1DC8-4D42-9601-1DF3EF1B1459}"/>
                </a:ext>
              </a:extLst>
            </p:cNvPr>
            <p:cNvSpPr/>
            <p:nvPr/>
          </p:nvSpPr>
          <p:spPr>
            <a:xfrm>
              <a:off x="10310898" y="1533586"/>
              <a:ext cx="673766" cy="351168"/>
            </a:xfrm>
            <a:custGeom>
              <a:avLst/>
              <a:gdLst>
                <a:gd name="connsiteX0" fmla="*/ 336566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6566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B2E9D1-3071-4E57-9223-9A98C4F952D9}"/>
                </a:ext>
              </a:extLst>
            </p:cNvPr>
            <p:cNvSpPr/>
            <p:nvPr/>
          </p:nvSpPr>
          <p:spPr>
            <a:xfrm>
              <a:off x="10989745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693C5B-0DF6-4E60-AABF-9C128C0A0F37}"/>
                </a:ext>
              </a:extLst>
            </p:cNvPr>
            <p:cNvSpPr/>
            <p:nvPr/>
          </p:nvSpPr>
          <p:spPr>
            <a:xfrm>
              <a:off x="10649369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5E6A8BA-2AE0-449D-B1E5-F4620FA8F7E8}"/>
                </a:ext>
              </a:extLst>
            </p:cNvPr>
            <p:cNvSpPr/>
            <p:nvPr/>
          </p:nvSpPr>
          <p:spPr>
            <a:xfrm>
              <a:off x="10649369" y="2481044"/>
              <a:ext cx="337200" cy="702337"/>
            </a:xfrm>
            <a:custGeom>
              <a:avLst/>
              <a:gdLst>
                <a:gd name="connsiteX0" fmla="*/ 337201 w 337200"/>
                <a:gd name="connsiteY0" fmla="*/ 468649 h 702337"/>
                <a:gd name="connsiteX1" fmla="*/ 337201 w 337200"/>
                <a:gd name="connsiteY1" fmla="*/ 702338 h 702337"/>
                <a:gd name="connsiteX2" fmla="*/ 0 w 337200"/>
                <a:gd name="connsiteY2" fmla="*/ 468649 h 702337"/>
                <a:gd name="connsiteX3" fmla="*/ 0 w 337200"/>
                <a:gd name="connsiteY3" fmla="*/ 0 h 702337"/>
                <a:gd name="connsiteX4" fmla="*/ 168283 w 337200"/>
                <a:gd name="connsiteY4" fmla="*/ 116845 h 702337"/>
                <a:gd name="connsiteX5" fmla="*/ 168283 w 337200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337201" y="468649"/>
                  </a:move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8283" y="116845"/>
                  </a:lnTo>
                  <a:lnTo>
                    <a:pt x="16828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1ADDF2A-388B-4186-AD3F-0586B748E92C}"/>
                </a:ext>
              </a:extLst>
            </p:cNvPr>
            <p:cNvSpPr/>
            <p:nvPr/>
          </p:nvSpPr>
          <p:spPr>
            <a:xfrm>
              <a:off x="10989745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43CACCB-39E2-4EA8-AC99-9401646FDCB0}"/>
                </a:ext>
              </a:extLst>
            </p:cNvPr>
            <p:cNvSpPr/>
            <p:nvPr/>
          </p:nvSpPr>
          <p:spPr>
            <a:xfrm>
              <a:off x="10649369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C8C4B9-7425-4479-B651-308F9DD66200}"/>
                </a:ext>
              </a:extLst>
            </p:cNvPr>
            <p:cNvSpPr/>
            <p:nvPr/>
          </p:nvSpPr>
          <p:spPr>
            <a:xfrm>
              <a:off x="6225117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744EA5-A0DD-48CB-BD03-E3283B6C1FAB}"/>
                </a:ext>
              </a:extLst>
            </p:cNvPr>
            <p:cNvSpPr/>
            <p:nvPr/>
          </p:nvSpPr>
          <p:spPr>
            <a:xfrm>
              <a:off x="6905869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0FB516-189B-4E42-9CDF-C87020608F8C}"/>
                </a:ext>
              </a:extLst>
            </p:cNvPr>
            <p:cNvSpPr/>
            <p:nvPr/>
          </p:nvSpPr>
          <p:spPr>
            <a:xfrm>
              <a:off x="7586621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CAD79AE-A908-419C-B3E9-6F3003319534}"/>
                </a:ext>
              </a:extLst>
            </p:cNvPr>
            <p:cNvSpPr/>
            <p:nvPr/>
          </p:nvSpPr>
          <p:spPr>
            <a:xfrm>
              <a:off x="8267372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7334151-2D90-4AD6-93A6-5C9B540CE6A9}"/>
                </a:ext>
              </a:extLst>
            </p:cNvPr>
            <p:cNvSpPr/>
            <p:nvPr/>
          </p:nvSpPr>
          <p:spPr>
            <a:xfrm>
              <a:off x="8948124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D0CF71-D7D8-4F66-B05F-5534BA861FE8}"/>
                </a:ext>
              </a:extLst>
            </p:cNvPr>
            <p:cNvSpPr/>
            <p:nvPr/>
          </p:nvSpPr>
          <p:spPr>
            <a:xfrm>
              <a:off x="9628876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CDDE50-8826-418D-BE3C-CE7FC5CF963E}"/>
                </a:ext>
              </a:extLst>
            </p:cNvPr>
            <p:cNvSpPr/>
            <p:nvPr/>
          </p:nvSpPr>
          <p:spPr>
            <a:xfrm>
              <a:off x="10308993" y="1771720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C56595-95A9-4044-BEB7-338F22D1B63E}"/>
                </a:ext>
              </a:extLst>
            </p:cNvPr>
            <p:cNvSpPr/>
            <p:nvPr/>
          </p:nvSpPr>
          <p:spPr>
            <a:xfrm>
              <a:off x="5884741" y="2007950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30D5F3-E30E-4C16-A64E-11AF52E979BD}"/>
                </a:ext>
              </a:extLst>
            </p:cNvPr>
            <p:cNvSpPr/>
            <p:nvPr/>
          </p:nvSpPr>
          <p:spPr>
            <a:xfrm>
              <a:off x="5886011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82BD340-55C8-47D4-92B8-8B2B97FC65F7}"/>
                </a:ext>
              </a:extLst>
            </p:cNvPr>
            <p:cNvSpPr/>
            <p:nvPr/>
          </p:nvSpPr>
          <p:spPr>
            <a:xfrm>
              <a:off x="6565493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05DA62D-3E8B-4444-9940-A06926FDB9CF}"/>
                </a:ext>
              </a:extLst>
            </p:cNvPr>
            <p:cNvSpPr/>
            <p:nvPr/>
          </p:nvSpPr>
          <p:spPr>
            <a:xfrm>
              <a:off x="6566763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C31DF2A-3F35-4928-AE6F-FD139173A0FB}"/>
                </a:ext>
              </a:extLst>
            </p:cNvPr>
            <p:cNvSpPr/>
            <p:nvPr/>
          </p:nvSpPr>
          <p:spPr>
            <a:xfrm>
              <a:off x="7246245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33AB131-8015-4D37-8013-5F2C1AF3203E}"/>
                </a:ext>
              </a:extLst>
            </p:cNvPr>
            <p:cNvSpPr/>
            <p:nvPr/>
          </p:nvSpPr>
          <p:spPr>
            <a:xfrm>
              <a:off x="7247515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99B9582-93C4-45E7-A59E-31617D1D3020}"/>
                </a:ext>
              </a:extLst>
            </p:cNvPr>
            <p:cNvSpPr/>
            <p:nvPr/>
          </p:nvSpPr>
          <p:spPr>
            <a:xfrm>
              <a:off x="7926997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D141CE6-D000-4C34-AAED-AC6ADC543E23}"/>
                </a:ext>
              </a:extLst>
            </p:cNvPr>
            <p:cNvSpPr/>
            <p:nvPr/>
          </p:nvSpPr>
          <p:spPr>
            <a:xfrm>
              <a:off x="7928267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1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3B89D51-61C9-47E3-9D41-42A55AC37292}"/>
                </a:ext>
              </a:extLst>
            </p:cNvPr>
            <p:cNvSpPr/>
            <p:nvPr/>
          </p:nvSpPr>
          <p:spPr>
            <a:xfrm>
              <a:off x="8607749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5920DF-F3A8-4F16-905C-3122D1E2B44D}"/>
                </a:ext>
              </a:extLst>
            </p:cNvPr>
            <p:cNvSpPr/>
            <p:nvPr/>
          </p:nvSpPr>
          <p:spPr>
            <a:xfrm>
              <a:off x="8609018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934023-089F-4239-B5D8-F8BEAD47DB37}"/>
                </a:ext>
              </a:extLst>
            </p:cNvPr>
            <p:cNvSpPr/>
            <p:nvPr/>
          </p:nvSpPr>
          <p:spPr>
            <a:xfrm>
              <a:off x="9288500" y="2007950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759BE44-28FC-41D3-8C50-F468A5FFB64D}"/>
                </a:ext>
              </a:extLst>
            </p:cNvPr>
            <p:cNvSpPr/>
            <p:nvPr/>
          </p:nvSpPr>
          <p:spPr>
            <a:xfrm>
              <a:off x="9289770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BDA129B-34BF-4C48-A1FB-FE16A8646049}"/>
                </a:ext>
              </a:extLst>
            </p:cNvPr>
            <p:cNvSpPr/>
            <p:nvPr/>
          </p:nvSpPr>
          <p:spPr>
            <a:xfrm>
              <a:off x="9968617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2510271-CBAA-4CC6-BC87-13A4440156B9}"/>
                </a:ext>
              </a:extLst>
            </p:cNvPr>
            <p:cNvSpPr/>
            <p:nvPr/>
          </p:nvSpPr>
          <p:spPr>
            <a:xfrm>
              <a:off x="9970522" y="2242909"/>
              <a:ext cx="673766" cy="351804"/>
            </a:xfrm>
            <a:custGeom>
              <a:avLst/>
              <a:gdLst>
                <a:gd name="connsiteX0" fmla="*/ 336566 w 673766"/>
                <a:gd name="connsiteY0" fmla="*/ 0 h 351804"/>
                <a:gd name="connsiteX1" fmla="*/ 673766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6566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6566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248F2F-4F58-4B95-9DB5-83046F1408B8}"/>
                </a:ext>
              </a:extLst>
            </p:cNvPr>
            <p:cNvSpPr/>
            <p:nvPr/>
          </p:nvSpPr>
          <p:spPr>
            <a:xfrm>
              <a:off x="10308993" y="2717273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C50E18B-F19A-4CFF-AC12-071B40EAAC93}"/>
                </a:ext>
              </a:extLst>
            </p:cNvPr>
            <p:cNvSpPr/>
            <p:nvPr/>
          </p:nvSpPr>
          <p:spPr>
            <a:xfrm>
              <a:off x="5884741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E00540-4227-41C0-AD1F-68B5936D35EB}"/>
                </a:ext>
              </a:extLst>
            </p:cNvPr>
            <p:cNvSpPr/>
            <p:nvPr/>
          </p:nvSpPr>
          <p:spPr>
            <a:xfrm>
              <a:off x="6565493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EFD218-9869-495E-AD61-860397277F65}"/>
                </a:ext>
              </a:extLst>
            </p:cNvPr>
            <p:cNvSpPr/>
            <p:nvPr/>
          </p:nvSpPr>
          <p:spPr>
            <a:xfrm>
              <a:off x="7246245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D3FFB9-CD19-4B38-8C4D-FE7250BA4220}"/>
                </a:ext>
              </a:extLst>
            </p:cNvPr>
            <p:cNvSpPr/>
            <p:nvPr/>
          </p:nvSpPr>
          <p:spPr>
            <a:xfrm>
              <a:off x="7926997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B12E43-EDEE-42E1-8DCB-2780B2BE36CD}"/>
                </a:ext>
              </a:extLst>
            </p:cNvPr>
            <p:cNvSpPr/>
            <p:nvPr/>
          </p:nvSpPr>
          <p:spPr>
            <a:xfrm>
              <a:off x="8607749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D96145D-F364-4FA7-9A14-D1ABAE38FB39}"/>
                </a:ext>
              </a:extLst>
            </p:cNvPr>
            <p:cNvSpPr/>
            <p:nvPr/>
          </p:nvSpPr>
          <p:spPr>
            <a:xfrm>
              <a:off x="9288500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AE77DD9-96FE-4C7A-A814-29E2013D8011}"/>
                </a:ext>
              </a:extLst>
            </p:cNvPr>
            <p:cNvSpPr/>
            <p:nvPr/>
          </p:nvSpPr>
          <p:spPr>
            <a:xfrm>
              <a:off x="9968617" y="2481044"/>
              <a:ext cx="337200" cy="702337"/>
            </a:xfrm>
            <a:custGeom>
              <a:avLst/>
              <a:gdLst>
                <a:gd name="connsiteX0" fmla="*/ 168283 w 337200"/>
                <a:gd name="connsiteY0" fmla="*/ 116845 h 702337"/>
                <a:gd name="connsiteX1" fmla="*/ 168283 w 337200"/>
                <a:gd name="connsiteY1" fmla="*/ 351169 h 702337"/>
                <a:gd name="connsiteX2" fmla="*/ 337201 w 337200"/>
                <a:gd name="connsiteY2" fmla="*/ 468649 h 702337"/>
                <a:gd name="connsiteX3" fmla="*/ 337201 w 337200"/>
                <a:gd name="connsiteY3" fmla="*/ 702338 h 702337"/>
                <a:gd name="connsiteX4" fmla="*/ 0 w 337200"/>
                <a:gd name="connsiteY4" fmla="*/ 468649 h 702337"/>
                <a:gd name="connsiteX5" fmla="*/ 0 w 337200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E11C83-5B65-40E3-B352-E004406309AC}"/>
                </a:ext>
              </a:extLst>
            </p:cNvPr>
            <p:cNvSpPr/>
            <p:nvPr/>
          </p:nvSpPr>
          <p:spPr>
            <a:xfrm>
              <a:off x="10308993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E1DBF3-84FA-402E-9E19-09A3560CCCFB}"/>
                </a:ext>
              </a:extLst>
            </p:cNvPr>
            <p:cNvSpPr/>
            <p:nvPr/>
          </p:nvSpPr>
          <p:spPr>
            <a:xfrm>
              <a:off x="9968617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A5F8E1-F2CF-45CF-B32F-378A09914289}"/>
                </a:ext>
              </a:extLst>
            </p:cNvPr>
            <p:cNvSpPr/>
            <p:nvPr/>
          </p:nvSpPr>
          <p:spPr>
            <a:xfrm>
              <a:off x="6225117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27B525-BAAD-415A-844C-438FA2C616B6}"/>
                </a:ext>
              </a:extLst>
            </p:cNvPr>
            <p:cNvSpPr/>
            <p:nvPr/>
          </p:nvSpPr>
          <p:spPr>
            <a:xfrm>
              <a:off x="6226387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182623-8EE2-4FAB-A33F-DE36638F85B4}"/>
                </a:ext>
              </a:extLst>
            </p:cNvPr>
            <p:cNvSpPr/>
            <p:nvPr/>
          </p:nvSpPr>
          <p:spPr>
            <a:xfrm>
              <a:off x="6905869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4EA703-DDD1-445F-8CD5-0F5E5B8416BA}"/>
                </a:ext>
              </a:extLst>
            </p:cNvPr>
            <p:cNvSpPr/>
            <p:nvPr/>
          </p:nvSpPr>
          <p:spPr>
            <a:xfrm>
              <a:off x="6907139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56AF480-FF2E-4FAD-9EC4-B0AA3D7F9571}"/>
                </a:ext>
              </a:extLst>
            </p:cNvPr>
            <p:cNvSpPr/>
            <p:nvPr/>
          </p:nvSpPr>
          <p:spPr>
            <a:xfrm>
              <a:off x="7586621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D952BF-2AA5-49E2-8574-91E84C6D103B}"/>
                </a:ext>
              </a:extLst>
            </p:cNvPr>
            <p:cNvSpPr/>
            <p:nvPr/>
          </p:nvSpPr>
          <p:spPr>
            <a:xfrm>
              <a:off x="7587891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CF4C8FC-76FE-4349-911B-472FD131DFFB}"/>
                </a:ext>
              </a:extLst>
            </p:cNvPr>
            <p:cNvSpPr/>
            <p:nvPr/>
          </p:nvSpPr>
          <p:spPr>
            <a:xfrm>
              <a:off x="8267372" y="2717273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5852022-E13D-461C-B03B-B9785E4224BE}"/>
                </a:ext>
              </a:extLst>
            </p:cNvPr>
            <p:cNvSpPr/>
            <p:nvPr/>
          </p:nvSpPr>
          <p:spPr>
            <a:xfrm>
              <a:off x="8268643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CB2652-C20B-4A50-9717-F307D4448256}"/>
                </a:ext>
              </a:extLst>
            </p:cNvPr>
            <p:cNvSpPr/>
            <p:nvPr/>
          </p:nvSpPr>
          <p:spPr>
            <a:xfrm>
              <a:off x="8948124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DDCA67-7550-4725-96AE-AAC68D69ECCE}"/>
                </a:ext>
              </a:extLst>
            </p:cNvPr>
            <p:cNvSpPr/>
            <p:nvPr/>
          </p:nvSpPr>
          <p:spPr>
            <a:xfrm>
              <a:off x="8949395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4A2BD7-A29F-43FD-A0D0-EA3CFF8A676D}"/>
                </a:ext>
              </a:extLst>
            </p:cNvPr>
            <p:cNvSpPr/>
            <p:nvPr/>
          </p:nvSpPr>
          <p:spPr>
            <a:xfrm>
              <a:off x="9628876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631A0-07CE-4731-BF18-13663077CBAC}"/>
                </a:ext>
              </a:extLst>
            </p:cNvPr>
            <p:cNvSpPr/>
            <p:nvPr/>
          </p:nvSpPr>
          <p:spPr>
            <a:xfrm>
              <a:off x="9630146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9EF1EC-6FED-481E-AD90-49EB598CE6B4}"/>
                </a:ext>
              </a:extLst>
            </p:cNvPr>
            <p:cNvSpPr/>
            <p:nvPr/>
          </p:nvSpPr>
          <p:spPr>
            <a:xfrm>
              <a:off x="6225117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C0CB7A-776D-4270-81F1-A6DF4E36A0B5}"/>
                </a:ext>
              </a:extLst>
            </p:cNvPr>
            <p:cNvSpPr/>
            <p:nvPr/>
          </p:nvSpPr>
          <p:spPr>
            <a:xfrm>
              <a:off x="6905869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A92C8F4-3F89-410B-95DE-14889E61C6BE}"/>
                </a:ext>
              </a:extLst>
            </p:cNvPr>
            <p:cNvSpPr/>
            <p:nvPr/>
          </p:nvSpPr>
          <p:spPr>
            <a:xfrm>
              <a:off x="7586621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818EB59-386E-4B12-9DB5-67BBFF1F8319}"/>
                </a:ext>
              </a:extLst>
            </p:cNvPr>
            <p:cNvSpPr/>
            <p:nvPr/>
          </p:nvSpPr>
          <p:spPr>
            <a:xfrm>
              <a:off x="8267372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5AB366-349E-4A15-980A-C66B3E374AE5}"/>
                </a:ext>
              </a:extLst>
            </p:cNvPr>
            <p:cNvSpPr/>
            <p:nvPr/>
          </p:nvSpPr>
          <p:spPr>
            <a:xfrm>
              <a:off x="8948124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E4FEECF-D566-4EF9-9F40-7441FCF227E7}"/>
                </a:ext>
              </a:extLst>
            </p:cNvPr>
            <p:cNvSpPr/>
            <p:nvPr/>
          </p:nvSpPr>
          <p:spPr>
            <a:xfrm>
              <a:off x="5884741" y="3427232"/>
              <a:ext cx="164472" cy="227339"/>
            </a:xfrm>
            <a:custGeom>
              <a:avLst/>
              <a:gdLst>
                <a:gd name="connsiteX0" fmla="*/ 164473 w 164472"/>
                <a:gd name="connsiteY0" fmla="*/ 114305 h 227339"/>
                <a:gd name="connsiteX1" fmla="*/ 0 w 164472"/>
                <a:gd name="connsiteY1" fmla="*/ 227339 h 227339"/>
                <a:gd name="connsiteX2" fmla="*/ 0 w 164472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164473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5CB6F7-A3EA-4CEE-B3D7-FB78F807AD60}"/>
                </a:ext>
              </a:extLst>
            </p:cNvPr>
            <p:cNvSpPr/>
            <p:nvPr/>
          </p:nvSpPr>
          <p:spPr>
            <a:xfrm>
              <a:off x="5886011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939BB36-07EC-4783-A4E8-AE8255F5B50D}"/>
                </a:ext>
              </a:extLst>
            </p:cNvPr>
            <p:cNvSpPr/>
            <p:nvPr/>
          </p:nvSpPr>
          <p:spPr>
            <a:xfrm>
              <a:off x="656549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2041A5-7F3C-4724-8B71-ADC54CF542C9}"/>
                </a:ext>
              </a:extLst>
            </p:cNvPr>
            <p:cNvSpPr/>
            <p:nvPr/>
          </p:nvSpPr>
          <p:spPr>
            <a:xfrm>
              <a:off x="6566763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2174C58-9A55-4DFF-A8DD-EF28CD3172A7}"/>
                </a:ext>
              </a:extLst>
            </p:cNvPr>
            <p:cNvSpPr/>
            <p:nvPr/>
          </p:nvSpPr>
          <p:spPr>
            <a:xfrm>
              <a:off x="7246245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433F85-2DC9-40D4-BC50-64D8C503C675}"/>
                </a:ext>
              </a:extLst>
            </p:cNvPr>
            <p:cNvSpPr/>
            <p:nvPr/>
          </p:nvSpPr>
          <p:spPr>
            <a:xfrm>
              <a:off x="7247515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6F42F1D-BE28-4EF4-A16B-D397405FB47D}"/>
                </a:ext>
              </a:extLst>
            </p:cNvPr>
            <p:cNvSpPr/>
            <p:nvPr/>
          </p:nvSpPr>
          <p:spPr>
            <a:xfrm>
              <a:off x="7926997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BC24A7-2176-443A-9319-C3011B41334B}"/>
                </a:ext>
              </a:extLst>
            </p:cNvPr>
            <p:cNvSpPr/>
            <p:nvPr/>
          </p:nvSpPr>
          <p:spPr>
            <a:xfrm>
              <a:off x="7928267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5A2E3-EEB4-4481-A906-DF128DBB8556}"/>
                </a:ext>
              </a:extLst>
            </p:cNvPr>
            <p:cNvSpPr/>
            <p:nvPr/>
          </p:nvSpPr>
          <p:spPr>
            <a:xfrm>
              <a:off x="8607749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3CC5313-F00E-46ED-9935-39DE41DD1D05}"/>
                </a:ext>
              </a:extLst>
            </p:cNvPr>
            <p:cNvSpPr/>
            <p:nvPr/>
          </p:nvSpPr>
          <p:spPr>
            <a:xfrm>
              <a:off x="8609018" y="3662191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7 w 673766"/>
                <a:gd name="connsiteY1" fmla="*/ 234324 h 351168"/>
                <a:gd name="connsiteX2" fmla="*/ 506119 w 673766"/>
                <a:gd name="connsiteY2" fmla="*/ 351169 h 351168"/>
                <a:gd name="connsiteX3" fmla="*/ 337836 w 673766"/>
                <a:gd name="connsiteY3" fmla="*/ 234959 h 351168"/>
                <a:gd name="connsiteX4" fmla="*/ 337201 w 673766"/>
                <a:gd name="connsiteY4" fmla="*/ 234324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70D793-87DE-4F81-8F0A-B87F7AD5AF59}"/>
                </a:ext>
              </a:extLst>
            </p:cNvPr>
            <p:cNvSpPr/>
            <p:nvPr/>
          </p:nvSpPr>
          <p:spPr>
            <a:xfrm>
              <a:off x="9288500" y="3427232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F1D6452-3A21-4400-9D41-9F01D2775F61}"/>
                </a:ext>
              </a:extLst>
            </p:cNvPr>
            <p:cNvSpPr/>
            <p:nvPr/>
          </p:nvSpPr>
          <p:spPr>
            <a:xfrm>
              <a:off x="9289770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7201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7201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4C12C6-603B-4637-83A0-D155265A823C}"/>
                </a:ext>
              </a:extLst>
            </p:cNvPr>
            <p:cNvSpPr/>
            <p:nvPr/>
          </p:nvSpPr>
          <p:spPr>
            <a:xfrm>
              <a:off x="9288500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F1D8781-0394-4F3C-B730-5BEC4575B2A2}"/>
                </a:ext>
              </a:extLst>
            </p:cNvPr>
            <p:cNvSpPr/>
            <p:nvPr/>
          </p:nvSpPr>
          <p:spPr>
            <a:xfrm>
              <a:off x="9289770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C85FC-F0B0-4EBE-8393-DB8FB46BCABA}"/>
                </a:ext>
              </a:extLst>
            </p:cNvPr>
            <p:cNvSpPr/>
            <p:nvPr/>
          </p:nvSpPr>
          <p:spPr>
            <a:xfrm>
              <a:off x="9119582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99AAD3-E85A-4053-AFB8-4CAF981BAD2C}"/>
                </a:ext>
              </a:extLst>
            </p:cNvPr>
            <p:cNvSpPr/>
            <p:nvPr/>
          </p:nvSpPr>
          <p:spPr>
            <a:xfrm>
              <a:off x="8607749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2A5EF0-D6FD-47C1-8EE2-249D61B33AA3}"/>
                </a:ext>
              </a:extLst>
            </p:cNvPr>
            <p:cNvSpPr/>
            <p:nvPr/>
          </p:nvSpPr>
          <p:spPr>
            <a:xfrm>
              <a:off x="8609018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674B08-9323-44DD-8010-D2A6EC32F530}"/>
                </a:ext>
              </a:extLst>
            </p:cNvPr>
            <p:cNvSpPr/>
            <p:nvPr/>
          </p:nvSpPr>
          <p:spPr>
            <a:xfrm>
              <a:off x="8438830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46BBEF1-267C-4AD1-B85E-A4FBE21362EB}"/>
                </a:ext>
              </a:extLst>
            </p:cNvPr>
            <p:cNvSpPr/>
            <p:nvPr/>
          </p:nvSpPr>
          <p:spPr>
            <a:xfrm>
              <a:off x="7926997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A23F61-F056-4D12-8B05-D563E7048BA1}"/>
                </a:ext>
              </a:extLst>
            </p:cNvPr>
            <p:cNvSpPr/>
            <p:nvPr/>
          </p:nvSpPr>
          <p:spPr>
            <a:xfrm>
              <a:off x="7928267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FE04AAF-6A69-46B2-9D71-250F4020D579}"/>
                </a:ext>
              </a:extLst>
            </p:cNvPr>
            <p:cNvSpPr/>
            <p:nvPr/>
          </p:nvSpPr>
          <p:spPr>
            <a:xfrm>
              <a:off x="7758079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BA43401-1218-45DB-83FD-7702F0E63617}"/>
                </a:ext>
              </a:extLst>
            </p:cNvPr>
            <p:cNvSpPr/>
            <p:nvPr/>
          </p:nvSpPr>
          <p:spPr>
            <a:xfrm>
              <a:off x="7246245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034FB-C0FD-4E6F-91B7-1A9E6B330395}"/>
                </a:ext>
              </a:extLst>
            </p:cNvPr>
            <p:cNvSpPr/>
            <p:nvPr/>
          </p:nvSpPr>
          <p:spPr>
            <a:xfrm>
              <a:off x="7247515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2B280D-E981-4DD3-8C95-D6E8B75C6BCD}"/>
                </a:ext>
              </a:extLst>
            </p:cNvPr>
            <p:cNvSpPr/>
            <p:nvPr/>
          </p:nvSpPr>
          <p:spPr>
            <a:xfrm>
              <a:off x="7077327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3867644-AA12-4EC2-ADED-D3AF2C07226E}"/>
                </a:ext>
              </a:extLst>
            </p:cNvPr>
            <p:cNvSpPr/>
            <p:nvPr/>
          </p:nvSpPr>
          <p:spPr>
            <a:xfrm>
              <a:off x="6565493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5F93F10-F0D6-4A82-A903-5CCB76D11F1C}"/>
                </a:ext>
              </a:extLst>
            </p:cNvPr>
            <p:cNvSpPr/>
            <p:nvPr/>
          </p:nvSpPr>
          <p:spPr>
            <a:xfrm>
              <a:off x="6566763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9F99F4-0E43-4E0E-910F-CCDCDE892330}"/>
                </a:ext>
              </a:extLst>
            </p:cNvPr>
            <p:cNvSpPr/>
            <p:nvPr/>
          </p:nvSpPr>
          <p:spPr>
            <a:xfrm>
              <a:off x="6396575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E0CE674-AA74-495B-8852-79990673FDD2}"/>
                </a:ext>
              </a:extLst>
            </p:cNvPr>
            <p:cNvSpPr/>
            <p:nvPr/>
          </p:nvSpPr>
          <p:spPr>
            <a:xfrm>
              <a:off x="588474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F84C14D-69E9-44A9-91A0-58D35CC129CF}"/>
                </a:ext>
              </a:extLst>
            </p:cNvPr>
            <p:cNvSpPr/>
            <p:nvPr/>
          </p:nvSpPr>
          <p:spPr>
            <a:xfrm>
              <a:off x="5886011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7563523-AA85-4FC4-A4F4-03EE190DBCCD}"/>
                </a:ext>
              </a:extLst>
            </p:cNvPr>
            <p:cNvSpPr/>
            <p:nvPr/>
          </p:nvSpPr>
          <p:spPr>
            <a:xfrm>
              <a:off x="5715823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AD2BC0-B6ED-48BF-AE2E-0FB290D004E5}"/>
                </a:ext>
              </a:extLst>
            </p:cNvPr>
            <p:cNvSpPr/>
            <p:nvPr/>
          </p:nvSpPr>
          <p:spPr>
            <a:xfrm>
              <a:off x="9628876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F85614-C557-4B3B-A368-FA432ECBF4F4}"/>
                </a:ext>
              </a:extLst>
            </p:cNvPr>
            <p:cNvSpPr/>
            <p:nvPr/>
          </p:nvSpPr>
          <p:spPr>
            <a:xfrm>
              <a:off x="9968617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D81394A-586B-4F10-A588-2149F3C03127}"/>
                </a:ext>
              </a:extLst>
            </p:cNvPr>
            <p:cNvSpPr/>
            <p:nvPr/>
          </p:nvSpPr>
          <p:spPr>
            <a:xfrm>
              <a:off x="9970522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0FA01CE-7307-4106-B27F-DCCA23FAA253}"/>
                </a:ext>
              </a:extLst>
            </p:cNvPr>
            <p:cNvSpPr/>
            <p:nvPr/>
          </p:nvSpPr>
          <p:spPr>
            <a:xfrm>
              <a:off x="9800334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BEAD109-E3CE-4F5E-B1E6-F850AB51CEF9}"/>
                </a:ext>
              </a:extLst>
            </p:cNvPr>
            <p:cNvSpPr/>
            <p:nvPr/>
          </p:nvSpPr>
          <p:spPr>
            <a:xfrm>
              <a:off x="9459323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991A34-08C6-4F3B-8827-DF28C23D5F41}"/>
                </a:ext>
              </a:extLst>
            </p:cNvPr>
            <p:cNvSpPr/>
            <p:nvPr/>
          </p:nvSpPr>
          <p:spPr>
            <a:xfrm>
              <a:off x="8778571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6A6F7FB-8246-4F98-88D7-40836ECECC83}"/>
                </a:ext>
              </a:extLst>
            </p:cNvPr>
            <p:cNvSpPr/>
            <p:nvPr/>
          </p:nvSpPr>
          <p:spPr>
            <a:xfrm>
              <a:off x="8097819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6370102-4813-4D57-B4DB-53E6B01F152F}"/>
                </a:ext>
              </a:extLst>
            </p:cNvPr>
            <p:cNvSpPr/>
            <p:nvPr/>
          </p:nvSpPr>
          <p:spPr>
            <a:xfrm>
              <a:off x="7417068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BA6BBAC-8562-4F72-83F6-01D58ACEA14D}"/>
                </a:ext>
              </a:extLst>
            </p:cNvPr>
            <p:cNvSpPr/>
            <p:nvPr/>
          </p:nvSpPr>
          <p:spPr>
            <a:xfrm>
              <a:off x="6736316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C81D27-5AC8-4761-B96B-D61530DF2731}"/>
                </a:ext>
              </a:extLst>
            </p:cNvPr>
            <p:cNvSpPr/>
            <p:nvPr/>
          </p:nvSpPr>
          <p:spPr>
            <a:xfrm>
              <a:off x="6055564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CE58F1-342F-4449-A8B2-EAF7572C00F7}"/>
                </a:ext>
              </a:extLst>
            </p:cNvPr>
            <p:cNvSpPr/>
            <p:nvPr/>
          </p:nvSpPr>
          <p:spPr>
            <a:xfrm>
              <a:off x="10139440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85CDF7-98A0-41F9-82BF-A0E2920AC938}"/>
                </a:ext>
              </a:extLst>
            </p:cNvPr>
            <p:cNvSpPr/>
            <p:nvPr/>
          </p:nvSpPr>
          <p:spPr>
            <a:xfrm>
              <a:off x="9628876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B114F73-3027-48D2-8CE1-B0F88AB3AB13}"/>
                </a:ext>
              </a:extLst>
            </p:cNvPr>
            <p:cNvSpPr/>
            <p:nvPr/>
          </p:nvSpPr>
          <p:spPr>
            <a:xfrm>
              <a:off x="9630146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8577A-4B1A-4C40-8FD3-A8082B407BCC}"/>
                </a:ext>
              </a:extLst>
            </p:cNvPr>
            <p:cNvSpPr/>
            <p:nvPr/>
          </p:nvSpPr>
          <p:spPr>
            <a:xfrm>
              <a:off x="9459958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01B54A0-6DD8-4FF2-A586-1F54722672EB}"/>
                </a:ext>
              </a:extLst>
            </p:cNvPr>
            <p:cNvSpPr/>
            <p:nvPr/>
          </p:nvSpPr>
          <p:spPr>
            <a:xfrm>
              <a:off x="8948124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34E9526-3882-4149-94FB-61CCEDFF58A1}"/>
                </a:ext>
              </a:extLst>
            </p:cNvPr>
            <p:cNvSpPr/>
            <p:nvPr/>
          </p:nvSpPr>
          <p:spPr>
            <a:xfrm>
              <a:off x="8949395" y="2598524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E16586D-39DC-43B8-BFB7-737A8A8B9860}"/>
                </a:ext>
              </a:extLst>
            </p:cNvPr>
            <p:cNvSpPr/>
            <p:nvPr/>
          </p:nvSpPr>
          <p:spPr>
            <a:xfrm>
              <a:off x="8779207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05F0529-BA29-4466-89E0-3E0FFECBCDEC}"/>
                </a:ext>
              </a:extLst>
            </p:cNvPr>
            <p:cNvSpPr/>
            <p:nvPr/>
          </p:nvSpPr>
          <p:spPr>
            <a:xfrm>
              <a:off x="8267372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ED1F7A-F39E-417F-BA23-DACEB4ED6ACF}"/>
                </a:ext>
              </a:extLst>
            </p:cNvPr>
            <p:cNvSpPr/>
            <p:nvPr/>
          </p:nvSpPr>
          <p:spPr>
            <a:xfrm>
              <a:off x="8268643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BA212FF-B362-4351-B7F7-7973F5AE818E}"/>
                </a:ext>
              </a:extLst>
            </p:cNvPr>
            <p:cNvSpPr/>
            <p:nvPr/>
          </p:nvSpPr>
          <p:spPr>
            <a:xfrm>
              <a:off x="8098455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0D28068-E3C3-485A-AC55-7220A97B727E}"/>
                </a:ext>
              </a:extLst>
            </p:cNvPr>
            <p:cNvSpPr/>
            <p:nvPr/>
          </p:nvSpPr>
          <p:spPr>
            <a:xfrm>
              <a:off x="7586621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FDE1AC-A140-4914-825D-590E24CCB82C}"/>
                </a:ext>
              </a:extLst>
            </p:cNvPr>
            <p:cNvSpPr/>
            <p:nvPr/>
          </p:nvSpPr>
          <p:spPr>
            <a:xfrm>
              <a:off x="7587891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E97E00-427C-4819-86AA-B171939DC277}"/>
                </a:ext>
              </a:extLst>
            </p:cNvPr>
            <p:cNvSpPr/>
            <p:nvPr/>
          </p:nvSpPr>
          <p:spPr>
            <a:xfrm>
              <a:off x="7417703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ADC755C-F9F0-4452-9B92-85800B560E21}"/>
                </a:ext>
              </a:extLst>
            </p:cNvPr>
            <p:cNvSpPr/>
            <p:nvPr/>
          </p:nvSpPr>
          <p:spPr>
            <a:xfrm>
              <a:off x="6905869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D118F9A-85D5-4B12-952B-190584895EC0}"/>
                </a:ext>
              </a:extLst>
            </p:cNvPr>
            <p:cNvSpPr/>
            <p:nvPr/>
          </p:nvSpPr>
          <p:spPr>
            <a:xfrm>
              <a:off x="6907139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F3ACF1-84C6-48F6-B683-6FB121110E41}"/>
                </a:ext>
              </a:extLst>
            </p:cNvPr>
            <p:cNvSpPr/>
            <p:nvPr/>
          </p:nvSpPr>
          <p:spPr>
            <a:xfrm>
              <a:off x="6736951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B540CF-F034-41E6-8A16-463327EF60D9}"/>
                </a:ext>
              </a:extLst>
            </p:cNvPr>
            <p:cNvSpPr/>
            <p:nvPr/>
          </p:nvSpPr>
          <p:spPr>
            <a:xfrm>
              <a:off x="622511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BEDB76A-5014-431B-AD21-144DD9F9A97B}"/>
                </a:ext>
              </a:extLst>
            </p:cNvPr>
            <p:cNvSpPr/>
            <p:nvPr/>
          </p:nvSpPr>
          <p:spPr>
            <a:xfrm>
              <a:off x="6226387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4F3FC6-D392-432F-9B6C-9D843538863B}"/>
                </a:ext>
              </a:extLst>
            </p:cNvPr>
            <p:cNvSpPr/>
            <p:nvPr/>
          </p:nvSpPr>
          <p:spPr>
            <a:xfrm>
              <a:off x="6056199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04EB1E1-3F66-4AEE-A52E-4AA863677FC7}"/>
                </a:ext>
              </a:extLst>
            </p:cNvPr>
            <p:cNvSpPr/>
            <p:nvPr/>
          </p:nvSpPr>
          <p:spPr>
            <a:xfrm>
              <a:off x="9970522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6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6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C90006C-884A-44DE-B7B0-BBF542823B83}"/>
                </a:ext>
              </a:extLst>
            </p:cNvPr>
            <p:cNvSpPr/>
            <p:nvPr/>
          </p:nvSpPr>
          <p:spPr>
            <a:xfrm>
              <a:off x="10310898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12182C1-AB3B-411B-8F55-17F69748A566}"/>
                </a:ext>
              </a:extLst>
            </p:cNvPr>
            <p:cNvSpPr/>
            <p:nvPr/>
          </p:nvSpPr>
          <p:spPr>
            <a:xfrm>
              <a:off x="10140075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6E85275-B88D-482F-8B8E-673038966349}"/>
                </a:ext>
              </a:extLst>
            </p:cNvPr>
            <p:cNvSpPr/>
            <p:nvPr/>
          </p:nvSpPr>
          <p:spPr>
            <a:xfrm>
              <a:off x="9799699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B3B90BF-1B00-4C9D-8E27-E7FA2B091580}"/>
                </a:ext>
              </a:extLst>
            </p:cNvPr>
            <p:cNvSpPr/>
            <p:nvPr/>
          </p:nvSpPr>
          <p:spPr>
            <a:xfrm>
              <a:off x="911894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EDBB7E-C026-498D-9AAA-4DC2E26825F9}"/>
                </a:ext>
              </a:extLst>
            </p:cNvPr>
            <p:cNvSpPr/>
            <p:nvPr/>
          </p:nvSpPr>
          <p:spPr>
            <a:xfrm>
              <a:off x="8438196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4E6CA75-6563-4B35-A322-104587CFE903}"/>
                </a:ext>
              </a:extLst>
            </p:cNvPr>
            <p:cNvSpPr/>
            <p:nvPr/>
          </p:nvSpPr>
          <p:spPr>
            <a:xfrm>
              <a:off x="7757444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0BC556-CC8E-48D9-8790-5A6BF0EFD156}"/>
                </a:ext>
              </a:extLst>
            </p:cNvPr>
            <p:cNvSpPr/>
            <p:nvPr/>
          </p:nvSpPr>
          <p:spPr>
            <a:xfrm>
              <a:off x="7076692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6720D8A-7287-49F4-A6A6-8036480253F8}"/>
                </a:ext>
              </a:extLst>
            </p:cNvPr>
            <p:cNvSpPr/>
            <p:nvPr/>
          </p:nvSpPr>
          <p:spPr>
            <a:xfrm>
              <a:off x="6395940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EF756D-C8F2-4A09-8566-D02AF549B1A2}"/>
                </a:ext>
              </a:extLst>
            </p:cNvPr>
            <p:cNvSpPr/>
            <p:nvPr/>
          </p:nvSpPr>
          <p:spPr>
            <a:xfrm>
              <a:off x="571518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F7F111-8BAE-477A-8AA8-DFBE0817EC8E}"/>
                </a:ext>
              </a:extLst>
            </p:cNvPr>
            <p:cNvSpPr/>
            <p:nvPr/>
          </p:nvSpPr>
          <p:spPr>
            <a:xfrm>
              <a:off x="10308993" y="3190367"/>
              <a:ext cx="337201" cy="702973"/>
            </a:xfrm>
            <a:custGeom>
              <a:avLst/>
              <a:gdLst>
                <a:gd name="connsiteX0" fmla="*/ 0 w 337201"/>
                <a:gd name="connsiteY0" fmla="*/ 468649 h 702973"/>
                <a:gd name="connsiteX1" fmla="*/ 0 w 337201"/>
                <a:gd name="connsiteY1" fmla="*/ 0 h 702973"/>
                <a:gd name="connsiteX2" fmla="*/ 168283 w 337201"/>
                <a:gd name="connsiteY2" fmla="*/ 116845 h 702973"/>
                <a:gd name="connsiteX3" fmla="*/ 168283 w 337201"/>
                <a:gd name="connsiteY3" fmla="*/ 351804 h 702973"/>
                <a:gd name="connsiteX4" fmla="*/ 337201 w 337201"/>
                <a:gd name="connsiteY4" fmla="*/ 468649 h 702973"/>
                <a:gd name="connsiteX5" fmla="*/ 337201 w 337201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658C18C-2F05-421A-B49A-D685CBBC0D0D}"/>
                </a:ext>
              </a:extLst>
            </p:cNvPr>
            <p:cNvSpPr/>
            <p:nvPr/>
          </p:nvSpPr>
          <p:spPr>
            <a:xfrm>
              <a:off x="10649369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4C04ACE-AA35-420A-B14E-4A9290E5C1ED}"/>
                </a:ext>
              </a:extLst>
            </p:cNvPr>
            <p:cNvSpPr/>
            <p:nvPr/>
          </p:nvSpPr>
          <p:spPr>
            <a:xfrm>
              <a:off x="10651274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0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0FAFD15-3F82-4DC8-9636-0E3300160E51}"/>
                </a:ext>
              </a:extLst>
            </p:cNvPr>
            <p:cNvSpPr/>
            <p:nvPr/>
          </p:nvSpPr>
          <p:spPr>
            <a:xfrm>
              <a:off x="10480451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59A618E-14D7-464D-82D6-2FEDD6C8CF8E}"/>
                </a:ext>
              </a:extLst>
            </p:cNvPr>
            <p:cNvSpPr/>
            <p:nvPr/>
          </p:nvSpPr>
          <p:spPr>
            <a:xfrm>
              <a:off x="10310898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4519AE-F698-4D70-A61E-89409218FBF5}"/>
                </a:ext>
              </a:extLst>
            </p:cNvPr>
            <p:cNvSpPr/>
            <p:nvPr/>
          </p:nvSpPr>
          <p:spPr>
            <a:xfrm>
              <a:off x="10479816" y="2481044"/>
              <a:ext cx="166377" cy="229244"/>
            </a:xfrm>
            <a:custGeom>
              <a:avLst/>
              <a:gdLst>
                <a:gd name="connsiteX0" fmla="*/ 0 w 166377"/>
                <a:gd name="connsiteY0" fmla="*/ 114939 h 229244"/>
                <a:gd name="connsiteX1" fmla="*/ 166378 w 166377"/>
                <a:gd name="connsiteY1" fmla="*/ 0 h 229244"/>
                <a:gd name="connsiteX2" fmla="*/ 166378 w 166377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0" y="114939"/>
                  </a:moveTo>
                  <a:lnTo>
                    <a:pt x="166378" y="0"/>
                  </a:lnTo>
                  <a:lnTo>
                    <a:pt x="166378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7BF7F4B-8AA0-4A00-9937-617DA37B40E5}"/>
                </a:ext>
              </a:extLst>
            </p:cNvPr>
            <p:cNvSpPr/>
            <p:nvPr/>
          </p:nvSpPr>
          <p:spPr>
            <a:xfrm>
              <a:off x="10649369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9D6433D-B79B-4FCD-BE3A-AEAF1FBACF68}"/>
                </a:ext>
              </a:extLst>
            </p:cNvPr>
            <p:cNvSpPr/>
            <p:nvPr/>
          </p:nvSpPr>
          <p:spPr>
            <a:xfrm>
              <a:off x="10651274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15A1B2E-B04A-48AA-BAAE-3B3351F0A82A}"/>
                </a:ext>
              </a:extLst>
            </p:cNvPr>
            <p:cNvSpPr/>
            <p:nvPr/>
          </p:nvSpPr>
          <p:spPr>
            <a:xfrm>
              <a:off x="10480451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0BAE090-F6AD-4E9C-90E1-1D722EB7FB0D}"/>
                </a:ext>
              </a:extLst>
            </p:cNvPr>
            <p:cNvSpPr/>
            <p:nvPr/>
          </p:nvSpPr>
          <p:spPr>
            <a:xfrm>
              <a:off x="9968617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700CD84-67F2-4A1C-BBF7-9B61332445FE}"/>
                </a:ext>
              </a:extLst>
            </p:cNvPr>
            <p:cNvSpPr/>
            <p:nvPr/>
          </p:nvSpPr>
          <p:spPr>
            <a:xfrm>
              <a:off x="9970522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3D6DA5-6646-427C-BBCC-B6D6CC4A2459}"/>
                </a:ext>
              </a:extLst>
            </p:cNvPr>
            <p:cNvSpPr/>
            <p:nvPr/>
          </p:nvSpPr>
          <p:spPr>
            <a:xfrm>
              <a:off x="9800334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7F097E-5035-4E3B-AE70-EE0B1439B9D9}"/>
                </a:ext>
              </a:extLst>
            </p:cNvPr>
            <p:cNvSpPr/>
            <p:nvPr/>
          </p:nvSpPr>
          <p:spPr>
            <a:xfrm>
              <a:off x="9288500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90DF782-79E2-45E2-9B01-858C50E5A428}"/>
                </a:ext>
              </a:extLst>
            </p:cNvPr>
            <p:cNvSpPr/>
            <p:nvPr/>
          </p:nvSpPr>
          <p:spPr>
            <a:xfrm>
              <a:off x="9289770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0D2BA6E-3D63-4AB6-8788-D7921B4F81A0}"/>
                </a:ext>
              </a:extLst>
            </p:cNvPr>
            <p:cNvSpPr/>
            <p:nvPr/>
          </p:nvSpPr>
          <p:spPr>
            <a:xfrm>
              <a:off x="9119582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408B3B7-2C21-4298-87CB-FA9098B2B410}"/>
                </a:ext>
              </a:extLst>
            </p:cNvPr>
            <p:cNvSpPr/>
            <p:nvPr/>
          </p:nvSpPr>
          <p:spPr>
            <a:xfrm>
              <a:off x="8607749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9839A4-95CD-4552-A7B0-55E8374B1232}"/>
                </a:ext>
              </a:extLst>
            </p:cNvPr>
            <p:cNvSpPr/>
            <p:nvPr/>
          </p:nvSpPr>
          <p:spPr>
            <a:xfrm>
              <a:off x="8609018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8929C-34D4-4B95-A6D4-80BC0B831CC4}"/>
                </a:ext>
              </a:extLst>
            </p:cNvPr>
            <p:cNvSpPr/>
            <p:nvPr/>
          </p:nvSpPr>
          <p:spPr>
            <a:xfrm>
              <a:off x="8438830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336C3F2-3788-4ED5-8F0B-459432342994}"/>
                </a:ext>
              </a:extLst>
            </p:cNvPr>
            <p:cNvSpPr/>
            <p:nvPr/>
          </p:nvSpPr>
          <p:spPr>
            <a:xfrm>
              <a:off x="7926997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C381483-6210-4302-A8A8-F491FF4BE6D9}"/>
                </a:ext>
              </a:extLst>
            </p:cNvPr>
            <p:cNvSpPr/>
            <p:nvPr/>
          </p:nvSpPr>
          <p:spPr>
            <a:xfrm>
              <a:off x="7928267" y="1888565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13E68E-E8CB-4FD5-879C-34E2BEA55701}"/>
                </a:ext>
              </a:extLst>
            </p:cNvPr>
            <p:cNvSpPr/>
            <p:nvPr/>
          </p:nvSpPr>
          <p:spPr>
            <a:xfrm>
              <a:off x="7758079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EE71169-B49C-4DF0-BD2D-35742295D3AE}"/>
                </a:ext>
              </a:extLst>
            </p:cNvPr>
            <p:cNvSpPr/>
            <p:nvPr/>
          </p:nvSpPr>
          <p:spPr>
            <a:xfrm>
              <a:off x="7246245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B4411D5-237C-4D18-A7A1-326672BA05CD}"/>
                </a:ext>
              </a:extLst>
            </p:cNvPr>
            <p:cNvSpPr/>
            <p:nvPr/>
          </p:nvSpPr>
          <p:spPr>
            <a:xfrm>
              <a:off x="7247515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21E176D-AC97-499E-8222-13466B445949}"/>
                </a:ext>
              </a:extLst>
            </p:cNvPr>
            <p:cNvSpPr/>
            <p:nvPr/>
          </p:nvSpPr>
          <p:spPr>
            <a:xfrm>
              <a:off x="7077327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DE4495B-A63C-44F6-B00B-648F7D3D39EC}"/>
                </a:ext>
              </a:extLst>
            </p:cNvPr>
            <p:cNvSpPr/>
            <p:nvPr/>
          </p:nvSpPr>
          <p:spPr>
            <a:xfrm>
              <a:off x="6565493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FFEF8B-32D5-441E-9096-E84DC45C47B8}"/>
                </a:ext>
              </a:extLst>
            </p:cNvPr>
            <p:cNvSpPr/>
            <p:nvPr/>
          </p:nvSpPr>
          <p:spPr>
            <a:xfrm>
              <a:off x="6566763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C2AC9E3-847C-470C-BF9A-1710815186F6}"/>
                </a:ext>
              </a:extLst>
            </p:cNvPr>
            <p:cNvSpPr/>
            <p:nvPr/>
          </p:nvSpPr>
          <p:spPr>
            <a:xfrm>
              <a:off x="6396575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7989E59-BF15-41FA-A1AA-2ACD42F0D8D0}"/>
                </a:ext>
              </a:extLst>
            </p:cNvPr>
            <p:cNvSpPr/>
            <p:nvPr/>
          </p:nvSpPr>
          <p:spPr>
            <a:xfrm>
              <a:off x="588474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CE73372-C137-4EEB-BE02-689E65EADDD2}"/>
                </a:ext>
              </a:extLst>
            </p:cNvPr>
            <p:cNvSpPr/>
            <p:nvPr/>
          </p:nvSpPr>
          <p:spPr>
            <a:xfrm>
              <a:off x="5886011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DA39390-856C-4EBA-857B-29E88802B8E2}"/>
                </a:ext>
              </a:extLst>
            </p:cNvPr>
            <p:cNvSpPr/>
            <p:nvPr/>
          </p:nvSpPr>
          <p:spPr>
            <a:xfrm>
              <a:off x="5715823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EA0E781-D6C0-49FD-9A78-6B92499F47F1}"/>
                </a:ext>
              </a:extLst>
            </p:cNvPr>
            <p:cNvSpPr/>
            <p:nvPr/>
          </p:nvSpPr>
          <p:spPr>
            <a:xfrm>
              <a:off x="10820192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290B643-9950-461D-9380-4F69D7177E69}"/>
                </a:ext>
              </a:extLst>
            </p:cNvPr>
            <p:cNvSpPr/>
            <p:nvPr/>
          </p:nvSpPr>
          <p:spPr>
            <a:xfrm>
              <a:off x="10820192" y="1771085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A490AAC-BEB9-499E-9AEE-67664785080C}"/>
                </a:ext>
              </a:extLst>
            </p:cNvPr>
            <p:cNvSpPr/>
            <p:nvPr/>
          </p:nvSpPr>
          <p:spPr>
            <a:xfrm>
              <a:off x="10139440" y="1771085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20652E1-B7E6-4504-9612-BEEC1FACCED1}"/>
                </a:ext>
              </a:extLst>
            </p:cNvPr>
            <p:cNvSpPr/>
            <p:nvPr/>
          </p:nvSpPr>
          <p:spPr>
            <a:xfrm>
              <a:off x="9459323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225F6D3-36FA-4C22-B82B-F6CE4A928651}"/>
                </a:ext>
              </a:extLst>
            </p:cNvPr>
            <p:cNvSpPr/>
            <p:nvPr/>
          </p:nvSpPr>
          <p:spPr>
            <a:xfrm>
              <a:off x="8778571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5E443DA-BF7B-4ABC-BAF6-79733290503A}"/>
                </a:ext>
              </a:extLst>
            </p:cNvPr>
            <p:cNvSpPr/>
            <p:nvPr/>
          </p:nvSpPr>
          <p:spPr>
            <a:xfrm>
              <a:off x="8097819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6CBC8DD-2784-46D7-AE99-6AE7952F289D}"/>
                </a:ext>
              </a:extLst>
            </p:cNvPr>
            <p:cNvSpPr/>
            <p:nvPr/>
          </p:nvSpPr>
          <p:spPr>
            <a:xfrm>
              <a:off x="7417068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C3E7E2C-FB24-41FA-A72E-43E3E516C424}"/>
                </a:ext>
              </a:extLst>
            </p:cNvPr>
            <p:cNvSpPr/>
            <p:nvPr/>
          </p:nvSpPr>
          <p:spPr>
            <a:xfrm>
              <a:off x="6736316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9EB99CF-0F22-44C6-B263-2CDDBC1C1FB1}"/>
                </a:ext>
              </a:extLst>
            </p:cNvPr>
            <p:cNvSpPr/>
            <p:nvPr/>
          </p:nvSpPr>
          <p:spPr>
            <a:xfrm>
              <a:off x="6055564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B2483BC-80A4-4233-9B1E-919CA86D71F3}"/>
                </a:ext>
              </a:extLst>
            </p:cNvPr>
            <p:cNvSpPr/>
            <p:nvPr/>
          </p:nvSpPr>
          <p:spPr>
            <a:xfrm>
              <a:off x="10651274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5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5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8F5CEB4-1AD8-499E-A38B-43F0A704EA12}"/>
                </a:ext>
              </a:extLst>
            </p:cNvPr>
            <p:cNvSpPr/>
            <p:nvPr/>
          </p:nvSpPr>
          <p:spPr>
            <a:xfrm>
              <a:off x="10991650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088C5F7-92F4-4DC1-87BD-BEF5C87A3675}"/>
                </a:ext>
              </a:extLst>
            </p:cNvPr>
            <p:cNvSpPr/>
            <p:nvPr/>
          </p:nvSpPr>
          <p:spPr>
            <a:xfrm>
              <a:off x="10820827" y="2481679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F2885F5-C46D-4388-BA77-9E6DC869D443}"/>
                </a:ext>
              </a:extLst>
            </p:cNvPr>
            <p:cNvSpPr/>
            <p:nvPr/>
          </p:nvSpPr>
          <p:spPr>
            <a:xfrm>
              <a:off x="10651274" y="2242909"/>
              <a:ext cx="673766" cy="351804"/>
            </a:xfrm>
            <a:custGeom>
              <a:avLst/>
              <a:gdLst>
                <a:gd name="connsiteX0" fmla="*/ 337836 w 673766"/>
                <a:gd name="connsiteY0" fmla="*/ 234959 h 351804"/>
                <a:gd name="connsiteX1" fmla="*/ 336565 w 673766"/>
                <a:gd name="connsiteY1" fmla="*/ 234324 h 351804"/>
                <a:gd name="connsiteX2" fmla="*/ 168283 w 673766"/>
                <a:gd name="connsiteY2" fmla="*/ 351804 h 351804"/>
                <a:gd name="connsiteX3" fmla="*/ 0 w 673766"/>
                <a:gd name="connsiteY3" fmla="*/ 234324 h 351804"/>
                <a:gd name="connsiteX4" fmla="*/ 336565 w 673766"/>
                <a:gd name="connsiteY4" fmla="*/ 0 h 351804"/>
                <a:gd name="connsiteX5" fmla="*/ 673767 w 673766"/>
                <a:gd name="connsiteY5" fmla="*/ 234324 h 351804"/>
                <a:gd name="connsiteX6" fmla="*/ 506119 w 673766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94838C-726B-4536-AB33-8679196F9964}"/>
                </a:ext>
              </a:extLst>
            </p:cNvPr>
            <p:cNvSpPr/>
            <p:nvPr/>
          </p:nvSpPr>
          <p:spPr>
            <a:xfrm>
              <a:off x="10991650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DA7FED4-F82B-44FF-802B-8EF65B1F7331}"/>
                </a:ext>
              </a:extLst>
            </p:cNvPr>
            <p:cNvSpPr/>
            <p:nvPr/>
          </p:nvSpPr>
          <p:spPr>
            <a:xfrm>
              <a:off x="10820827" y="1062397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26A0C84-2204-49BA-93D7-3B3248D345FC}"/>
                </a:ext>
              </a:extLst>
            </p:cNvPr>
            <p:cNvSpPr/>
            <p:nvPr/>
          </p:nvSpPr>
          <p:spPr>
            <a:xfrm>
              <a:off x="10308993" y="1297991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E635761-188E-4625-90AE-2D5178BA45DC}"/>
                </a:ext>
              </a:extLst>
            </p:cNvPr>
            <p:cNvSpPr/>
            <p:nvPr/>
          </p:nvSpPr>
          <p:spPr>
            <a:xfrm>
              <a:off x="10310898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013CB7C-B780-4CE5-9AF9-DDEB0A3F5C34}"/>
                </a:ext>
              </a:extLst>
            </p:cNvPr>
            <p:cNvSpPr/>
            <p:nvPr/>
          </p:nvSpPr>
          <p:spPr>
            <a:xfrm>
              <a:off x="10140075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C46F22E-EDE5-406E-AAA7-6233187D2EC7}"/>
                </a:ext>
              </a:extLst>
            </p:cNvPr>
            <p:cNvSpPr/>
            <p:nvPr/>
          </p:nvSpPr>
          <p:spPr>
            <a:xfrm>
              <a:off x="9628876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D4704EB-2CC1-462A-921E-CD5419C9E24B}"/>
                </a:ext>
              </a:extLst>
            </p:cNvPr>
            <p:cNvSpPr/>
            <p:nvPr/>
          </p:nvSpPr>
          <p:spPr>
            <a:xfrm>
              <a:off x="9630146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2241306-BF89-4574-B30E-A1A971C89A53}"/>
                </a:ext>
              </a:extLst>
            </p:cNvPr>
            <p:cNvSpPr/>
            <p:nvPr/>
          </p:nvSpPr>
          <p:spPr>
            <a:xfrm>
              <a:off x="9459958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CD47B2E-C8D0-4134-9147-ECB9963C8C44}"/>
                </a:ext>
              </a:extLst>
            </p:cNvPr>
            <p:cNvSpPr/>
            <p:nvPr/>
          </p:nvSpPr>
          <p:spPr>
            <a:xfrm>
              <a:off x="8948124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92E866A-9225-4A8A-BEB7-F5E6E8C1869A}"/>
                </a:ext>
              </a:extLst>
            </p:cNvPr>
            <p:cNvSpPr/>
            <p:nvPr/>
          </p:nvSpPr>
          <p:spPr>
            <a:xfrm>
              <a:off x="8949395" y="1179242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9B61E4C-45CC-43BA-90D7-AB847D38D22F}"/>
                </a:ext>
              </a:extLst>
            </p:cNvPr>
            <p:cNvSpPr/>
            <p:nvPr/>
          </p:nvSpPr>
          <p:spPr>
            <a:xfrm>
              <a:off x="8779207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EE45501-7DCF-46F9-BA13-A83F9FB43407}"/>
                </a:ext>
              </a:extLst>
            </p:cNvPr>
            <p:cNvSpPr/>
            <p:nvPr/>
          </p:nvSpPr>
          <p:spPr>
            <a:xfrm>
              <a:off x="8267372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2974C81-C3B4-4067-885A-EC5F81D45CD4}"/>
                </a:ext>
              </a:extLst>
            </p:cNvPr>
            <p:cNvSpPr/>
            <p:nvPr/>
          </p:nvSpPr>
          <p:spPr>
            <a:xfrm>
              <a:off x="8268643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80B1282-20E7-4731-B2CD-7C7DF50BDA07}"/>
                </a:ext>
              </a:extLst>
            </p:cNvPr>
            <p:cNvSpPr/>
            <p:nvPr/>
          </p:nvSpPr>
          <p:spPr>
            <a:xfrm>
              <a:off x="8098455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8C85A5E-7E0D-47FB-A598-6F70F9891DB7}"/>
                </a:ext>
              </a:extLst>
            </p:cNvPr>
            <p:cNvSpPr/>
            <p:nvPr/>
          </p:nvSpPr>
          <p:spPr>
            <a:xfrm>
              <a:off x="7586621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CABB3E5-402A-4B25-9D9A-FD54CA7A36F2}"/>
                </a:ext>
              </a:extLst>
            </p:cNvPr>
            <p:cNvSpPr/>
            <p:nvPr/>
          </p:nvSpPr>
          <p:spPr>
            <a:xfrm>
              <a:off x="7587891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C542B77-63FE-418B-A1A0-9978155FBDCE}"/>
                </a:ext>
              </a:extLst>
            </p:cNvPr>
            <p:cNvSpPr/>
            <p:nvPr/>
          </p:nvSpPr>
          <p:spPr>
            <a:xfrm>
              <a:off x="7417703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2DF6234-64A4-4B88-8EF7-9A539C72ABD2}"/>
                </a:ext>
              </a:extLst>
            </p:cNvPr>
            <p:cNvSpPr/>
            <p:nvPr/>
          </p:nvSpPr>
          <p:spPr>
            <a:xfrm>
              <a:off x="6905869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54CCAC2-A35C-4AB0-8A64-4968297D3AD6}"/>
                </a:ext>
              </a:extLst>
            </p:cNvPr>
            <p:cNvSpPr/>
            <p:nvPr/>
          </p:nvSpPr>
          <p:spPr>
            <a:xfrm>
              <a:off x="6907139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D96D526-5571-48C4-A259-68DB0A45051D}"/>
                </a:ext>
              </a:extLst>
            </p:cNvPr>
            <p:cNvSpPr/>
            <p:nvPr/>
          </p:nvSpPr>
          <p:spPr>
            <a:xfrm>
              <a:off x="6736951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40058E2-1BD2-4B3C-B2E7-D838D04B2CA2}"/>
                </a:ext>
              </a:extLst>
            </p:cNvPr>
            <p:cNvSpPr/>
            <p:nvPr/>
          </p:nvSpPr>
          <p:spPr>
            <a:xfrm>
              <a:off x="622511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9E3BF7-64ED-4426-AC4E-6731927E7617}"/>
                </a:ext>
              </a:extLst>
            </p:cNvPr>
            <p:cNvSpPr/>
            <p:nvPr/>
          </p:nvSpPr>
          <p:spPr>
            <a:xfrm>
              <a:off x="6226387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F54D794-6812-4314-AD84-B2E78A4AA269}"/>
                </a:ext>
              </a:extLst>
            </p:cNvPr>
            <p:cNvSpPr/>
            <p:nvPr/>
          </p:nvSpPr>
          <p:spPr>
            <a:xfrm>
              <a:off x="6056199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D4095E-CC9A-43A8-B97D-B8AB56121FB3}"/>
                </a:ext>
              </a:extLst>
            </p:cNvPr>
            <p:cNvSpPr/>
            <p:nvPr userDrawn="1"/>
          </p:nvSpPr>
          <p:spPr>
            <a:xfrm>
              <a:off x="10989745" y="3190367"/>
              <a:ext cx="337200" cy="702973"/>
            </a:xfrm>
            <a:custGeom>
              <a:avLst/>
              <a:gdLst>
                <a:gd name="connsiteX0" fmla="*/ 0 w 337200"/>
                <a:gd name="connsiteY0" fmla="*/ 468649 h 702973"/>
                <a:gd name="connsiteX1" fmla="*/ 0 w 337200"/>
                <a:gd name="connsiteY1" fmla="*/ 0 h 702973"/>
                <a:gd name="connsiteX2" fmla="*/ 168283 w 337200"/>
                <a:gd name="connsiteY2" fmla="*/ 116845 h 702973"/>
                <a:gd name="connsiteX3" fmla="*/ 168283 w 337200"/>
                <a:gd name="connsiteY3" fmla="*/ 351804 h 702973"/>
                <a:gd name="connsiteX4" fmla="*/ 337201 w 337200"/>
                <a:gd name="connsiteY4" fmla="*/ 468649 h 702973"/>
                <a:gd name="connsiteX5" fmla="*/ 337201 w 337200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12A6A38-0654-478A-A931-1CF9A44B5FB1}"/>
                </a:ext>
              </a:extLst>
            </p:cNvPr>
            <p:cNvSpPr/>
            <p:nvPr/>
          </p:nvSpPr>
          <p:spPr>
            <a:xfrm>
              <a:off x="11330121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9A9F654-709E-42A1-BBBA-A54688DB4E39}"/>
                </a:ext>
              </a:extLst>
            </p:cNvPr>
            <p:cNvSpPr/>
            <p:nvPr/>
          </p:nvSpPr>
          <p:spPr>
            <a:xfrm>
              <a:off x="11331391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D0CCE2-EF48-427C-9F99-EBAAB8641F3B}"/>
                </a:ext>
              </a:extLst>
            </p:cNvPr>
            <p:cNvSpPr/>
            <p:nvPr/>
          </p:nvSpPr>
          <p:spPr>
            <a:xfrm>
              <a:off x="11161203" y="3191002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F113D6-755E-4281-9986-739A705A355C}"/>
                </a:ext>
              </a:extLst>
            </p:cNvPr>
            <p:cNvSpPr/>
            <p:nvPr userDrawn="1"/>
          </p:nvSpPr>
          <p:spPr>
            <a:xfrm>
              <a:off x="10991650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88D58B7-DB17-4A8B-94E1-CC68C3FB8024}"/>
                </a:ext>
              </a:extLst>
            </p:cNvPr>
            <p:cNvSpPr/>
            <p:nvPr/>
          </p:nvSpPr>
          <p:spPr>
            <a:xfrm>
              <a:off x="11160568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8EB7E8E-9AC5-4207-B9FA-AA323C470FD7}"/>
                </a:ext>
              </a:extLst>
            </p:cNvPr>
            <p:cNvSpPr/>
            <p:nvPr/>
          </p:nvSpPr>
          <p:spPr>
            <a:xfrm>
              <a:off x="10989745" y="1771720"/>
              <a:ext cx="337200" cy="702338"/>
            </a:xfrm>
            <a:custGeom>
              <a:avLst/>
              <a:gdLst>
                <a:gd name="connsiteX0" fmla="*/ 0 w 337200"/>
                <a:gd name="connsiteY0" fmla="*/ 468014 h 702338"/>
                <a:gd name="connsiteX1" fmla="*/ 0 w 337200"/>
                <a:gd name="connsiteY1" fmla="*/ 0 h 702338"/>
                <a:gd name="connsiteX2" fmla="*/ 168283 w 337200"/>
                <a:gd name="connsiteY2" fmla="*/ 116210 h 702338"/>
                <a:gd name="connsiteX3" fmla="*/ 168283 w 337200"/>
                <a:gd name="connsiteY3" fmla="*/ 351169 h 702338"/>
                <a:gd name="connsiteX4" fmla="*/ 337201 w 337200"/>
                <a:gd name="connsiteY4" fmla="*/ 468649 h 702338"/>
                <a:gd name="connsiteX5" fmla="*/ 337201 w 337200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0" y="468014"/>
                  </a:moveTo>
                  <a:lnTo>
                    <a:pt x="0" y="0"/>
                  </a:lnTo>
                  <a:lnTo>
                    <a:pt x="168283" y="116210"/>
                  </a:ln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A0DACF7-07A8-49A1-94EA-BB4318E13B87}"/>
                </a:ext>
              </a:extLst>
            </p:cNvPr>
            <p:cNvSpPr/>
            <p:nvPr/>
          </p:nvSpPr>
          <p:spPr>
            <a:xfrm>
              <a:off x="11330121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7B55E4B-5A47-4648-A4B4-F8B8100F7CF4}"/>
                </a:ext>
              </a:extLst>
            </p:cNvPr>
            <p:cNvSpPr/>
            <p:nvPr/>
          </p:nvSpPr>
          <p:spPr>
            <a:xfrm>
              <a:off x="11332026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D35E042-5FDC-4D40-9460-DB46EF1984D9}"/>
                </a:ext>
              </a:extLst>
            </p:cNvPr>
            <p:cNvSpPr/>
            <p:nvPr/>
          </p:nvSpPr>
          <p:spPr>
            <a:xfrm>
              <a:off x="11161203" y="1771720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53C1B0E-0D87-4024-A2D3-7B16F275421F}"/>
                </a:ext>
              </a:extLst>
            </p:cNvPr>
            <p:cNvSpPr/>
            <p:nvPr/>
          </p:nvSpPr>
          <p:spPr>
            <a:xfrm>
              <a:off x="10991650" y="1533586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208F0FD-CB69-4D4C-B21E-5748A3029F4D}"/>
                </a:ext>
              </a:extLst>
            </p:cNvPr>
            <p:cNvSpPr/>
            <p:nvPr/>
          </p:nvSpPr>
          <p:spPr>
            <a:xfrm>
              <a:off x="1116056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A306DBC-4A6E-40F1-8A3C-F4BA4B73F445}"/>
                </a:ext>
              </a:extLst>
            </p:cNvPr>
            <p:cNvSpPr/>
            <p:nvPr/>
          </p:nvSpPr>
          <p:spPr>
            <a:xfrm>
              <a:off x="10479816" y="1061762"/>
              <a:ext cx="166377" cy="229244"/>
            </a:xfrm>
            <a:custGeom>
              <a:avLst/>
              <a:gdLst>
                <a:gd name="connsiteX0" fmla="*/ 166378 w 166377"/>
                <a:gd name="connsiteY0" fmla="*/ 229244 h 229244"/>
                <a:gd name="connsiteX1" fmla="*/ 0 w 166377"/>
                <a:gd name="connsiteY1" fmla="*/ 114940 h 229244"/>
                <a:gd name="connsiteX2" fmla="*/ 166378 w 166377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166378" y="229244"/>
                  </a:moveTo>
                  <a:lnTo>
                    <a:pt x="0" y="114940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0C0CD80-1873-48B5-95AF-529A9754991F}"/>
                </a:ext>
              </a:extLst>
            </p:cNvPr>
            <p:cNvSpPr/>
            <p:nvPr/>
          </p:nvSpPr>
          <p:spPr>
            <a:xfrm>
              <a:off x="9799699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77B49AE-C42C-4EA0-930C-C00692BCED13}"/>
                </a:ext>
              </a:extLst>
            </p:cNvPr>
            <p:cNvSpPr/>
            <p:nvPr/>
          </p:nvSpPr>
          <p:spPr>
            <a:xfrm>
              <a:off x="911894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6EDEDC9-4DA7-40D8-96D2-7CBA0CD5FDDE}"/>
                </a:ext>
              </a:extLst>
            </p:cNvPr>
            <p:cNvSpPr/>
            <p:nvPr/>
          </p:nvSpPr>
          <p:spPr>
            <a:xfrm>
              <a:off x="8438196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E136DA-DD4E-496F-86CB-6E657B23CCB8}"/>
                </a:ext>
              </a:extLst>
            </p:cNvPr>
            <p:cNvSpPr/>
            <p:nvPr/>
          </p:nvSpPr>
          <p:spPr>
            <a:xfrm>
              <a:off x="7757444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02B0CB8-D8F5-456C-BAF1-2CDECFC4C3AF}"/>
                </a:ext>
              </a:extLst>
            </p:cNvPr>
            <p:cNvSpPr/>
            <p:nvPr/>
          </p:nvSpPr>
          <p:spPr>
            <a:xfrm>
              <a:off x="7076692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3B9934-BED1-4524-A498-049661102B40}"/>
                </a:ext>
              </a:extLst>
            </p:cNvPr>
            <p:cNvSpPr/>
            <p:nvPr/>
          </p:nvSpPr>
          <p:spPr>
            <a:xfrm>
              <a:off x="6395940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BEB4C63-1A68-4CF2-8C24-2C5065C42B07}"/>
                </a:ext>
              </a:extLst>
            </p:cNvPr>
            <p:cNvSpPr/>
            <p:nvPr/>
          </p:nvSpPr>
          <p:spPr>
            <a:xfrm>
              <a:off x="571518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C3BF88E-3750-45C8-A061-E715298B5ADA}"/>
                </a:ext>
              </a:extLst>
            </p:cNvPr>
            <p:cNvSpPr/>
            <p:nvPr/>
          </p:nvSpPr>
          <p:spPr>
            <a:xfrm>
              <a:off x="11500944" y="3190367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6FBBE5A-F397-4A06-BAAE-5C63E9F56712}"/>
                </a:ext>
              </a:extLst>
            </p:cNvPr>
            <p:cNvSpPr/>
            <p:nvPr/>
          </p:nvSpPr>
          <p:spPr>
            <a:xfrm>
              <a:off x="11500944" y="1771085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631E268-38E2-4993-82BD-A36EEE17F04D}"/>
                </a:ext>
              </a:extLst>
            </p:cNvPr>
            <p:cNvSpPr/>
            <p:nvPr/>
          </p:nvSpPr>
          <p:spPr>
            <a:xfrm>
              <a:off x="11671767" y="1179242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8533AA8-92C8-46B1-9567-02527BACAA79}"/>
                </a:ext>
              </a:extLst>
            </p:cNvPr>
            <p:cNvSpPr/>
            <p:nvPr/>
          </p:nvSpPr>
          <p:spPr>
            <a:xfrm>
              <a:off x="11501579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B24CC8-78E6-4CC9-A33D-D2EE7C9CF921}"/>
                </a:ext>
              </a:extLst>
            </p:cNvPr>
            <p:cNvSpPr/>
            <p:nvPr/>
          </p:nvSpPr>
          <p:spPr>
            <a:xfrm>
              <a:off x="11331391" y="824262"/>
              <a:ext cx="674401" cy="351169"/>
            </a:xfrm>
            <a:custGeom>
              <a:avLst/>
              <a:gdLst>
                <a:gd name="connsiteX0" fmla="*/ 338470 w 674401"/>
                <a:gd name="connsiteY0" fmla="*/ 234324 h 351169"/>
                <a:gd name="connsiteX1" fmla="*/ 337201 w 674401"/>
                <a:gd name="connsiteY1" fmla="*/ 233689 h 351169"/>
                <a:gd name="connsiteX2" fmla="*/ 168283 w 674401"/>
                <a:gd name="connsiteY2" fmla="*/ 351169 h 351169"/>
                <a:gd name="connsiteX3" fmla="*/ 0 w 674401"/>
                <a:gd name="connsiteY3" fmla="*/ 233689 h 351169"/>
                <a:gd name="connsiteX4" fmla="*/ 337201 w 674401"/>
                <a:gd name="connsiteY4" fmla="*/ 0 h 351169"/>
                <a:gd name="connsiteX5" fmla="*/ 674401 w 674401"/>
                <a:gd name="connsiteY5" fmla="*/ 233689 h 351169"/>
                <a:gd name="connsiteX6" fmla="*/ 506753 w 674401"/>
                <a:gd name="connsiteY6" fmla="*/ 35053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8470" y="234324"/>
                  </a:move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lnTo>
                    <a:pt x="337201" y="0"/>
                  </a:lnTo>
                  <a:lnTo>
                    <a:pt x="674401" y="233689"/>
                  </a:lnTo>
                  <a:lnTo>
                    <a:pt x="506753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1FF9DE-63B5-491B-9E38-500A6B3542FB}"/>
                </a:ext>
              </a:extLst>
            </p:cNvPr>
            <p:cNvSpPr/>
            <p:nvPr/>
          </p:nvSpPr>
          <p:spPr>
            <a:xfrm>
              <a:off x="1133012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F6A2B3-20B0-4B23-8F7C-5B7C31796F5A}"/>
                </a:ext>
              </a:extLst>
            </p:cNvPr>
            <p:cNvSpPr/>
            <p:nvPr/>
          </p:nvSpPr>
          <p:spPr>
            <a:xfrm>
              <a:off x="11331391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AF764-A941-44E8-AEF1-4D7FECBA0A40}"/>
                </a:ext>
              </a:extLst>
            </p:cNvPr>
            <p:cNvSpPr/>
            <p:nvPr/>
          </p:nvSpPr>
          <p:spPr>
            <a:xfrm>
              <a:off x="11161203" y="352439"/>
              <a:ext cx="333390" cy="464203"/>
            </a:xfrm>
            <a:custGeom>
              <a:avLst/>
              <a:gdLst>
                <a:gd name="connsiteX0" fmla="*/ 166377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D9B25C9-F2B6-47EC-AEF7-81B1F4F91993}"/>
                </a:ext>
              </a:extLst>
            </p:cNvPr>
            <p:cNvSpPr/>
            <p:nvPr/>
          </p:nvSpPr>
          <p:spPr>
            <a:xfrm>
              <a:off x="10649369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85E8ED8-8E8F-4A34-B38A-6943F1CFFFE6}"/>
                </a:ext>
              </a:extLst>
            </p:cNvPr>
            <p:cNvSpPr/>
            <p:nvPr/>
          </p:nvSpPr>
          <p:spPr>
            <a:xfrm>
              <a:off x="10651274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1DD2135-868C-4A52-B10A-DCC4100F5FE7}"/>
                </a:ext>
              </a:extLst>
            </p:cNvPr>
            <p:cNvSpPr/>
            <p:nvPr/>
          </p:nvSpPr>
          <p:spPr>
            <a:xfrm>
              <a:off x="10480451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D8467DC-9828-478B-A9D8-CD3DF612D027}"/>
                </a:ext>
              </a:extLst>
            </p:cNvPr>
            <p:cNvSpPr/>
            <p:nvPr/>
          </p:nvSpPr>
          <p:spPr>
            <a:xfrm>
              <a:off x="9968617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1C9BBF7-8F50-42C1-AC9D-783DF95871F8}"/>
                </a:ext>
              </a:extLst>
            </p:cNvPr>
            <p:cNvSpPr/>
            <p:nvPr/>
          </p:nvSpPr>
          <p:spPr>
            <a:xfrm>
              <a:off x="9970522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A205240-8FAD-4B1B-9D10-7D0DD93F71BE}"/>
                </a:ext>
              </a:extLst>
            </p:cNvPr>
            <p:cNvSpPr/>
            <p:nvPr/>
          </p:nvSpPr>
          <p:spPr>
            <a:xfrm>
              <a:off x="9800334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5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22A5BEE-4B57-4D0E-AF35-89AB8F8DB784}"/>
                </a:ext>
              </a:extLst>
            </p:cNvPr>
            <p:cNvSpPr/>
            <p:nvPr/>
          </p:nvSpPr>
          <p:spPr>
            <a:xfrm>
              <a:off x="9288500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EEC27D-23FD-4C40-A68B-D4E12CF89DDE}"/>
                </a:ext>
              </a:extLst>
            </p:cNvPr>
            <p:cNvSpPr/>
            <p:nvPr/>
          </p:nvSpPr>
          <p:spPr>
            <a:xfrm>
              <a:off x="9289770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0B939D-F51D-4154-AD24-9EE54D6D4C0D}"/>
                </a:ext>
              </a:extLst>
            </p:cNvPr>
            <p:cNvSpPr/>
            <p:nvPr/>
          </p:nvSpPr>
          <p:spPr>
            <a:xfrm>
              <a:off x="9119582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CA2A3FE-25EB-47BF-BF7E-B541ABD3676D}"/>
                </a:ext>
              </a:extLst>
            </p:cNvPr>
            <p:cNvSpPr/>
            <p:nvPr/>
          </p:nvSpPr>
          <p:spPr>
            <a:xfrm>
              <a:off x="8607749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ECC458B-B22A-4FE8-8ED4-52551F8B1991}"/>
                </a:ext>
              </a:extLst>
            </p:cNvPr>
            <p:cNvSpPr/>
            <p:nvPr/>
          </p:nvSpPr>
          <p:spPr>
            <a:xfrm>
              <a:off x="8609018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0E7B5C-2EA2-43DD-A2A8-FB6B2968FD68}"/>
                </a:ext>
              </a:extLst>
            </p:cNvPr>
            <p:cNvSpPr/>
            <p:nvPr/>
          </p:nvSpPr>
          <p:spPr>
            <a:xfrm>
              <a:off x="8438830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A4AD487-ED68-4120-85B8-C939A00C48FD}"/>
                </a:ext>
              </a:extLst>
            </p:cNvPr>
            <p:cNvSpPr/>
            <p:nvPr/>
          </p:nvSpPr>
          <p:spPr>
            <a:xfrm>
              <a:off x="7926997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440B16-AAB7-4181-8010-99E1D73992A8}"/>
                </a:ext>
              </a:extLst>
            </p:cNvPr>
            <p:cNvSpPr/>
            <p:nvPr/>
          </p:nvSpPr>
          <p:spPr>
            <a:xfrm>
              <a:off x="7928267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BDBE921-3C27-4DD6-95A6-008B42B1DAD7}"/>
                </a:ext>
              </a:extLst>
            </p:cNvPr>
            <p:cNvSpPr/>
            <p:nvPr/>
          </p:nvSpPr>
          <p:spPr>
            <a:xfrm>
              <a:off x="7758079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C7BA4D6-8553-4B07-8C99-5F4CF1C1E08E}"/>
                </a:ext>
              </a:extLst>
            </p:cNvPr>
            <p:cNvSpPr/>
            <p:nvPr/>
          </p:nvSpPr>
          <p:spPr>
            <a:xfrm>
              <a:off x="7246245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07DF843-BD19-4F36-803A-B2D1E2F53A4D}"/>
                </a:ext>
              </a:extLst>
            </p:cNvPr>
            <p:cNvSpPr/>
            <p:nvPr/>
          </p:nvSpPr>
          <p:spPr>
            <a:xfrm>
              <a:off x="7247515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244F2A2-47F2-4F26-B8B3-083FF159DB37}"/>
                </a:ext>
              </a:extLst>
            </p:cNvPr>
            <p:cNvSpPr/>
            <p:nvPr/>
          </p:nvSpPr>
          <p:spPr>
            <a:xfrm>
              <a:off x="7077327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4825A9D-8EC5-4CF7-843E-03DA8BD8CFC7}"/>
                </a:ext>
              </a:extLst>
            </p:cNvPr>
            <p:cNvSpPr/>
            <p:nvPr/>
          </p:nvSpPr>
          <p:spPr>
            <a:xfrm>
              <a:off x="6565493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DA321A-68DA-48D8-94DC-D2A114EC17FB}"/>
                </a:ext>
              </a:extLst>
            </p:cNvPr>
            <p:cNvSpPr/>
            <p:nvPr/>
          </p:nvSpPr>
          <p:spPr>
            <a:xfrm>
              <a:off x="6566763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F5EE14-50AD-4C48-B5AF-19129C00B31F}"/>
                </a:ext>
              </a:extLst>
            </p:cNvPr>
            <p:cNvSpPr/>
            <p:nvPr/>
          </p:nvSpPr>
          <p:spPr>
            <a:xfrm>
              <a:off x="6396575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05B77C8-5815-4FF6-9FD0-5E6D3D6285D5}"/>
                </a:ext>
              </a:extLst>
            </p:cNvPr>
            <p:cNvSpPr/>
            <p:nvPr/>
          </p:nvSpPr>
          <p:spPr>
            <a:xfrm>
              <a:off x="588474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7F4AA98-C6A3-41D0-A117-5F7B84D4FE7D}"/>
                </a:ext>
              </a:extLst>
            </p:cNvPr>
            <p:cNvSpPr/>
            <p:nvPr/>
          </p:nvSpPr>
          <p:spPr>
            <a:xfrm>
              <a:off x="5886011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6584816-7D52-4E40-ABB6-7DDEF7909140}"/>
                </a:ext>
              </a:extLst>
            </p:cNvPr>
            <p:cNvSpPr/>
            <p:nvPr/>
          </p:nvSpPr>
          <p:spPr>
            <a:xfrm>
              <a:off x="5715823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8129D41-1CA7-4C41-B1C6-C933F34C45A8}"/>
                </a:ext>
              </a:extLst>
            </p:cNvPr>
            <p:cNvSpPr/>
            <p:nvPr/>
          </p:nvSpPr>
          <p:spPr>
            <a:xfrm>
              <a:off x="11331391" y="3662191"/>
              <a:ext cx="674401" cy="351168"/>
            </a:xfrm>
            <a:custGeom>
              <a:avLst/>
              <a:gdLst>
                <a:gd name="connsiteX0" fmla="*/ 338470 w 674401"/>
                <a:gd name="connsiteY0" fmla="*/ 234959 h 351168"/>
                <a:gd name="connsiteX1" fmla="*/ 337201 w 674401"/>
                <a:gd name="connsiteY1" fmla="*/ 234324 h 351168"/>
                <a:gd name="connsiteX2" fmla="*/ 168283 w 674401"/>
                <a:gd name="connsiteY2" fmla="*/ 351169 h 351168"/>
                <a:gd name="connsiteX3" fmla="*/ 0 w 674401"/>
                <a:gd name="connsiteY3" fmla="*/ 234324 h 351168"/>
                <a:gd name="connsiteX4" fmla="*/ 337201 w 674401"/>
                <a:gd name="connsiteY4" fmla="*/ 0 h 351168"/>
                <a:gd name="connsiteX5" fmla="*/ 674401 w 674401"/>
                <a:gd name="connsiteY5" fmla="*/ 234324 h 351168"/>
                <a:gd name="connsiteX6" fmla="*/ 506753 w 674401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BE9D69C-2B49-4F24-B07B-26A0241FAB64}"/>
                </a:ext>
              </a:extLst>
            </p:cNvPr>
            <p:cNvSpPr/>
            <p:nvPr/>
          </p:nvSpPr>
          <p:spPr>
            <a:xfrm>
              <a:off x="11671767" y="2598524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4FF07C2-A56F-4252-933C-4C4044641410}"/>
                </a:ext>
              </a:extLst>
            </p:cNvPr>
            <p:cNvSpPr/>
            <p:nvPr/>
          </p:nvSpPr>
          <p:spPr>
            <a:xfrm>
              <a:off x="11501579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25E20D0-36C1-4638-A03E-DF38DE0F273A}"/>
                </a:ext>
              </a:extLst>
            </p:cNvPr>
            <p:cNvSpPr/>
            <p:nvPr/>
          </p:nvSpPr>
          <p:spPr>
            <a:xfrm>
              <a:off x="11331391" y="2242909"/>
              <a:ext cx="674401" cy="351804"/>
            </a:xfrm>
            <a:custGeom>
              <a:avLst/>
              <a:gdLst>
                <a:gd name="connsiteX0" fmla="*/ 338470 w 674401"/>
                <a:gd name="connsiteY0" fmla="*/ 234959 h 351804"/>
                <a:gd name="connsiteX1" fmla="*/ 337201 w 674401"/>
                <a:gd name="connsiteY1" fmla="*/ 234324 h 351804"/>
                <a:gd name="connsiteX2" fmla="*/ 168283 w 674401"/>
                <a:gd name="connsiteY2" fmla="*/ 351804 h 351804"/>
                <a:gd name="connsiteX3" fmla="*/ 0 w 674401"/>
                <a:gd name="connsiteY3" fmla="*/ 234324 h 351804"/>
                <a:gd name="connsiteX4" fmla="*/ 337201 w 674401"/>
                <a:gd name="connsiteY4" fmla="*/ 0 h 351804"/>
                <a:gd name="connsiteX5" fmla="*/ 674401 w 674401"/>
                <a:gd name="connsiteY5" fmla="*/ 234324 h 351804"/>
                <a:gd name="connsiteX6" fmla="*/ 506753 w 674401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ED6B9EE-3D7D-4C6E-8368-7699765586B4}"/>
                </a:ext>
              </a:extLst>
            </p:cNvPr>
            <p:cNvSpPr/>
            <p:nvPr/>
          </p:nvSpPr>
          <p:spPr>
            <a:xfrm>
              <a:off x="11841320" y="1061762"/>
              <a:ext cx="165742" cy="229244"/>
            </a:xfrm>
            <a:custGeom>
              <a:avLst/>
              <a:gdLst>
                <a:gd name="connsiteX0" fmla="*/ 0 w 165742"/>
                <a:gd name="connsiteY0" fmla="*/ 114940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40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766A64A-97BE-48E1-A87D-7659FB265E73}"/>
                </a:ext>
              </a:extLst>
            </p:cNvPr>
            <p:cNvSpPr/>
            <p:nvPr/>
          </p:nvSpPr>
          <p:spPr>
            <a:xfrm>
              <a:off x="11670497" y="352439"/>
              <a:ext cx="336565" cy="702338"/>
            </a:xfrm>
            <a:custGeom>
              <a:avLst/>
              <a:gdLst>
                <a:gd name="connsiteX0" fmla="*/ 0 w 336565"/>
                <a:gd name="connsiteY0" fmla="*/ 468014 h 702338"/>
                <a:gd name="connsiteX1" fmla="*/ 0 w 336565"/>
                <a:gd name="connsiteY1" fmla="*/ 0 h 702338"/>
                <a:gd name="connsiteX2" fmla="*/ 167648 w 336565"/>
                <a:gd name="connsiteY2" fmla="*/ 116210 h 702338"/>
                <a:gd name="connsiteX3" fmla="*/ 167648 w 336565"/>
                <a:gd name="connsiteY3" fmla="*/ 351169 h 702338"/>
                <a:gd name="connsiteX4" fmla="*/ 336566 w 336565"/>
                <a:gd name="connsiteY4" fmla="*/ 468649 h 702338"/>
                <a:gd name="connsiteX5" fmla="*/ 336566 w 336565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0" y="468014"/>
                  </a:moveTo>
                  <a:lnTo>
                    <a:pt x="0" y="0"/>
                  </a:lnTo>
                  <a:lnTo>
                    <a:pt x="167648" y="116210"/>
                  </a:ln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9AFAE1E-BA2B-42C6-9F05-D63ED810A36C}"/>
                </a:ext>
              </a:extLst>
            </p:cNvPr>
            <p:cNvSpPr/>
            <p:nvPr/>
          </p:nvSpPr>
          <p:spPr>
            <a:xfrm>
              <a:off x="11841955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DA1146-695D-4FCB-BB43-4DD3DA0CBE64}"/>
                </a:ext>
              </a:extLst>
            </p:cNvPr>
            <p:cNvSpPr/>
            <p:nvPr/>
          </p:nvSpPr>
          <p:spPr>
            <a:xfrm>
              <a:off x="1201087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F8BD631-8EF0-44C1-856D-79F193AEE73C}"/>
                </a:ext>
              </a:extLst>
            </p:cNvPr>
            <p:cNvSpPr/>
            <p:nvPr/>
          </p:nvSpPr>
          <p:spPr>
            <a:xfrm>
              <a:off x="12012143" y="469283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F9E852E-76A9-4AFA-982D-F5058F01E734}"/>
                </a:ext>
              </a:extLst>
            </p:cNvPr>
            <p:cNvSpPr/>
            <p:nvPr/>
          </p:nvSpPr>
          <p:spPr>
            <a:xfrm>
              <a:off x="11671767" y="114304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959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278867D-9845-41CD-9C1B-2C0F9F088860}"/>
                </a:ext>
              </a:extLst>
            </p:cNvPr>
            <p:cNvSpPr/>
            <p:nvPr/>
          </p:nvSpPr>
          <p:spPr>
            <a:xfrm>
              <a:off x="11670496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2D1F093-2428-48D1-AFBE-5FBE6F8942B6}"/>
                </a:ext>
              </a:extLst>
            </p:cNvPr>
            <p:cNvSpPr/>
            <p:nvPr/>
          </p:nvSpPr>
          <p:spPr>
            <a:xfrm>
              <a:off x="1150094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48140A8-EB20-43FC-9AF3-93CA956AEFCF}"/>
                </a:ext>
              </a:extLst>
            </p:cNvPr>
            <p:cNvSpPr/>
            <p:nvPr/>
          </p:nvSpPr>
          <p:spPr>
            <a:xfrm>
              <a:off x="10991650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7647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0F3385C-F6F0-4C33-8458-D8C90CE82D15}"/>
                </a:ext>
              </a:extLst>
            </p:cNvPr>
            <p:cNvSpPr/>
            <p:nvPr/>
          </p:nvSpPr>
          <p:spPr>
            <a:xfrm>
              <a:off x="10989744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3E02B83-1125-4D5E-8F4E-884384991001}"/>
                </a:ext>
              </a:extLst>
            </p:cNvPr>
            <p:cNvSpPr/>
            <p:nvPr/>
          </p:nvSpPr>
          <p:spPr>
            <a:xfrm>
              <a:off x="10820192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089D650-0B12-4732-9F6A-6B5AC1A65BB1}"/>
                </a:ext>
              </a:extLst>
            </p:cNvPr>
            <p:cNvSpPr/>
            <p:nvPr/>
          </p:nvSpPr>
          <p:spPr>
            <a:xfrm>
              <a:off x="10310898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FD1BDB-23E4-4746-B6DA-31C8A2085331}"/>
                </a:ext>
              </a:extLst>
            </p:cNvPr>
            <p:cNvSpPr/>
            <p:nvPr/>
          </p:nvSpPr>
          <p:spPr>
            <a:xfrm>
              <a:off x="10308993" y="0"/>
              <a:ext cx="337201" cy="344820"/>
            </a:xfrm>
            <a:custGeom>
              <a:avLst/>
              <a:gdLst>
                <a:gd name="connsiteX0" fmla="*/ 161673 w 337201"/>
                <a:gd name="connsiteY0" fmla="*/ 0 h 344820"/>
                <a:gd name="connsiteX1" fmla="*/ 337201 w 337201"/>
                <a:gd name="connsiteY1" fmla="*/ 0 h 344820"/>
                <a:gd name="connsiteX2" fmla="*/ 337201 w 337201"/>
                <a:gd name="connsiteY2" fmla="*/ 111130 h 344820"/>
                <a:gd name="connsiteX3" fmla="*/ 0 w 337201"/>
                <a:gd name="connsiteY3" fmla="*/ 344820 h 344820"/>
                <a:gd name="connsiteX4" fmla="*/ 0 w 337201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20">
                  <a:moveTo>
                    <a:pt x="161673" y="0"/>
                  </a:moveTo>
                  <a:lnTo>
                    <a:pt x="337201" y="0"/>
                  </a:lnTo>
                  <a:lnTo>
                    <a:pt x="337201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5E73E8D-0CB2-4C98-997E-10FB17A4D86A}"/>
                </a:ext>
              </a:extLst>
            </p:cNvPr>
            <p:cNvSpPr/>
            <p:nvPr/>
          </p:nvSpPr>
          <p:spPr>
            <a:xfrm>
              <a:off x="10139440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3A0EF31-8BF9-470C-A4B4-392CAB6D6DEA}"/>
                </a:ext>
              </a:extLst>
            </p:cNvPr>
            <p:cNvSpPr/>
            <p:nvPr/>
          </p:nvSpPr>
          <p:spPr>
            <a:xfrm>
              <a:off x="9630146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EF88757-211A-42D3-B430-A9E7602F78A8}"/>
                </a:ext>
              </a:extLst>
            </p:cNvPr>
            <p:cNvSpPr/>
            <p:nvPr userDrawn="1"/>
          </p:nvSpPr>
          <p:spPr>
            <a:xfrm>
              <a:off x="9628875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0352C5-C01F-40B3-9403-CE6795763295}"/>
                </a:ext>
              </a:extLst>
            </p:cNvPr>
            <p:cNvSpPr/>
            <p:nvPr/>
          </p:nvSpPr>
          <p:spPr>
            <a:xfrm>
              <a:off x="9459323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51814D9-77E1-4C5C-8B42-2DDFAAC5F123}"/>
                </a:ext>
              </a:extLst>
            </p:cNvPr>
            <p:cNvSpPr/>
            <p:nvPr userDrawn="1"/>
          </p:nvSpPr>
          <p:spPr>
            <a:xfrm>
              <a:off x="8949395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D465644-1F10-4B91-9D40-A96283500782}"/>
                </a:ext>
              </a:extLst>
            </p:cNvPr>
            <p:cNvSpPr/>
            <p:nvPr/>
          </p:nvSpPr>
          <p:spPr>
            <a:xfrm>
              <a:off x="8948123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159563C-ED59-4204-B09F-15A85D7EF919}"/>
                </a:ext>
              </a:extLst>
            </p:cNvPr>
            <p:cNvSpPr/>
            <p:nvPr/>
          </p:nvSpPr>
          <p:spPr>
            <a:xfrm>
              <a:off x="8778571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ED37143-7EC6-4544-92F1-59DC8DD29A7A}"/>
                </a:ext>
              </a:extLst>
            </p:cNvPr>
            <p:cNvSpPr/>
            <p:nvPr userDrawn="1"/>
          </p:nvSpPr>
          <p:spPr>
            <a:xfrm>
              <a:off x="8268643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A007D98-3210-4F34-B99E-F4A2C476EA2B}"/>
                </a:ext>
              </a:extLst>
            </p:cNvPr>
            <p:cNvSpPr/>
            <p:nvPr userDrawn="1"/>
          </p:nvSpPr>
          <p:spPr>
            <a:xfrm>
              <a:off x="8267371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CEE2DAB-1C51-463E-978C-E52C3D3428DB}"/>
                </a:ext>
              </a:extLst>
            </p:cNvPr>
            <p:cNvSpPr/>
            <p:nvPr/>
          </p:nvSpPr>
          <p:spPr>
            <a:xfrm>
              <a:off x="8097819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535C535-6FE7-45F9-93BC-7A70BEE1B0BF}"/>
                </a:ext>
              </a:extLst>
            </p:cNvPr>
            <p:cNvSpPr/>
            <p:nvPr/>
          </p:nvSpPr>
          <p:spPr>
            <a:xfrm>
              <a:off x="7587891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4434797-CD11-4664-96F3-F3533D6580FB}"/>
                </a:ext>
              </a:extLst>
            </p:cNvPr>
            <p:cNvSpPr/>
            <p:nvPr userDrawn="1"/>
          </p:nvSpPr>
          <p:spPr>
            <a:xfrm>
              <a:off x="7586620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DD0A4C6-EFD6-4D88-B861-897105EEE6F6}"/>
                </a:ext>
              </a:extLst>
            </p:cNvPr>
            <p:cNvSpPr/>
            <p:nvPr/>
          </p:nvSpPr>
          <p:spPr>
            <a:xfrm>
              <a:off x="7417068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2179288-FCEF-4517-8E25-D248CA24437B}"/>
                </a:ext>
              </a:extLst>
            </p:cNvPr>
            <p:cNvSpPr/>
            <p:nvPr userDrawn="1"/>
          </p:nvSpPr>
          <p:spPr>
            <a:xfrm>
              <a:off x="6907139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1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2023F14-AC0A-446C-A261-39C0404C5812}"/>
                </a:ext>
              </a:extLst>
            </p:cNvPr>
            <p:cNvSpPr/>
            <p:nvPr/>
          </p:nvSpPr>
          <p:spPr>
            <a:xfrm>
              <a:off x="6905868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B9A4A1F-27A7-4809-9137-6DE1AA963074}"/>
                </a:ext>
              </a:extLst>
            </p:cNvPr>
            <p:cNvSpPr/>
            <p:nvPr/>
          </p:nvSpPr>
          <p:spPr>
            <a:xfrm>
              <a:off x="6736316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A508872-D437-4AAE-A6BF-384A0F9DE3CA}"/>
                </a:ext>
              </a:extLst>
            </p:cNvPr>
            <p:cNvSpPr/>
            <p:nvPr/>
          </p:nvSpPr>
          <p:spPr>
            <a:xfrm>
              <a:off x="6226387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8471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8471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96B18E4-DF96-43F9-BAD5-412F5147C0D3}"/>
                </a:ext>
              </a:extLst>
            </p:cNvPr>
            <p:cNvSpPr/>
            <p:nvPr/>
          </p:nvSpPr>
          <p:spPr>
            <a:xfrm>
              <a:off x="605556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C1FFDA1-FD48-4A88-A990-D2FDA3D62DFC}"/>
                </a:ext>
              </a:extLst>
            </p:cNvPr>
            <p:cNvSpPr/>
            <p:nvPr/>
          </p:nvSpPr>
          <p:spPr>
            <a:xfrm>
              <a:off x="11670497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5B7005F-22C0-4AEF-AC6A-0F2F428A68D2}"/>
                </a:ext>
              </a:extLst>
            </p:cNvPr>
            <p:cNvSpPr/>
            <p:nvPr/>
          </p:nvSpPr>
          <p:spPr>
            <a:xfrm>
              <a:off x="11841955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81983A4-BE29-4A95-909E-7E65C8CA44F4}"/>
                </a:ext>
              </a:extLst>
            </p:cNvPr>
            <p:cNvSpPr/>
            <p:nvPr/>
          </p:nvSpPr>
          <p:spPr>
            <a:xfrm>
              <a:off x="1201087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CE6400B-0FC2-4700-9828-B12438946AF8}"/>
                </a:ext>
              </a:extLst>
            </p:cNvPr>
            <p:cNvSpPr/>
            <p:nvPr/>
          </p:nvSpPr>
          <p:spPr>
            <a:xfrm>
              <a:off x="12012143" y="3307847"/>
              <a:ext cx="179857" cy="231149"/>
            </a:xfrm>
            <a:custGeom>
              <a:avLst/>
              <a:gdLst>
                <a:gd name="connsiteX0" fmla="*/ 166377 w 179857"/>
                <a:gd name="connsiteY0" fmla="*/ 0 h 231149"/>
                <a:gd name="connsiteX1" fmla="*/ 179857 w 179857"/>
                <a:gd name="connsiteY1" fmla="*/ 9293 h 231149"/>
                <a:gd name="connsiteX2" fmla="*/ 179857 w 179857"/>
                <a:gd name="connsiteY2" fmla="*/ 221856 h 231149"/>
                <a:gd name="connsiteX3" fmla="*/ 166377 w 179857"/>
                <a:gd name="connsiteY3" fmla="*/ 231149 h 231149"/>
                <a:gd name="connsiteX4" fmla="*/ 0 w 179857"/>
                <a:gd name="connsiteY4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149">
                  <a:moveTo>
                    <a:pt x="166377" y="0"/>
                  </a:moveTo>
                  <a:lnTo>
                    <a:pt x="179857" y="9293"/>
                  </a:lnTo>
                  <a:lnTo>
                    <a:pt x="179857" y="221856"/>
                  </a:lnTo>
                  <a:lnTo>
                    <a:pt x="166377" y="231149"/>
                  </a:lnTo>
                  <a:lnTo>
                    <a:pt x="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D326F4A-8FB2-4511-8084-47F6E859F0E1}"/>
                </a:ext>
              </a:extLst>
            </p:cNvPr>
            <p:cNvSpPr/>
            <p:nvPr/>
          </p:nvSpPr>
          <p:spPr>
            <a:xfrm>
              <a:off x="11671767" y="2952868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0F129C2-F76E-4CA2-B0F8-79B49DD9F2F4}"/>
                </a:ext>
              </a:extLst>
            </p:cNvPr>
            <p:cNvSpPr/>
            <p:nvPr/>
          </p:nvSpPr>
          <p:spPr>
            <a:xfrm>
              <a:off x="11841320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7BBDF06-F339-4C7D-9F0B-7CC4505B44FC}"/>
                </a:ext>
              </a:extLst>
            </p:cNvPr>
            <p:cNvSpPr/>
            <p:nvPr/>
          </p:nvSpPr>
          <p:spPr>
            <a:xfrm>
              <a:off x="11670497" y="1771085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9284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972119F-0120-4776-9177-4CA767ED76ED}"/>
                </a:ext>
              </a:extLst>
            </p:cNvPr>
            <p:cNvSpPr/>
            <p:nvPr/>
          </p:nvSpPr>
          <p:spPr>
            <a:xfrm>
              <a:off x="12010873" y="2007950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E34A160-7946-4FC7-BAD2-DF968F576F6C}"/>
                </a:ext>
              </a:extLst>
            </p:cNvPr>
            <p:cNvSpPr/>
            <p:nvPr/>
          </p:nvSpPr>
          <p:spPr>
            <a:xfrm>
              <a:off x="12012143" y="1888565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4A39ADA-FD0C-420E-B35E-AC4C8DD9C418}"/>
                </a:ext>
              </a:extLst>
            </p:cNvPr>
            <p:cNvSpPr/>
            <p:nvPr/>
          </p:nvSpPr>
          <p:spPr>
            <a:xfrm>
              <a:off x="12182332" y="1171879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993F14-D86D-4693-9634-31DAF85CB00E}"/>
                </a:ext>
              </a:extLst>
            </p:cNvPr>
            <p:cNvSpPr/>
            <p:nvPr/>
          </p:nvSpPr>
          <p:spPr>
            <a:xfrm>
              <a:off x="12010873" y="696009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B84B4CA-E840-4345-AC03-108B7A72C639}"/>
                </a:ext>
              </a:extLst>
            </p:cNvPr>
            <p:cNvSpPr/>
            <p:nvPr/>
          </p:nvSpPr>
          <p:spPr>
            <a:xfrm>
              <a:off x="12010873" y="3534280"/>
              <a:ext cx="181127" cy="359061"/>
            </a:xfrm>
            <a:custGeom>
              <a:avLst/>
              <a:gdLst>
                <a:gd name="connsiteX0" fmla="*/ 181127 w 181127"/>
                <a:gd name="connsiteY0" fmla="*/ 0 h 359061"/>
                <a:gd name="connsiteX1" fmla="*/ 181127 w 181127"/>
                <a:gd name="connsiteY1" fmla="*/ 232957 h 359061"/>
                <a:gd name="connsiteX2" fmla="*/ 0 w 181127"/>
                <a:gd name="connsiteY2" fmla="*/ 359061 h 359061"/>
                <a:gd name="connsiteX3" fmla="*/ 0 w 181127"/>
                <a:gd name="connsiteY3" fmla="*/ 124737 h 35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9061">
                  <a:moveTo>
                    <a:pt x="181127" y="0"/>
                  </a:moveTo>
                  <a:lnTo>
                    <a:pt x="181127" y="232957"/>
                  </a:lnTo>
                  <a:lnTo>
                    <a:pt x="0" y="359061"/>
                  </a:lnTo>
                  <a:lnTo>
                    <a:pt x="0" y="12473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56EFF7B-6FBE-414D-AC40-7A050865D57A}"/>
                </a:ext>
              </a:extLst>
            </p:cNvPr>
            <p:cNvSpPr/>
            <p:nvPr/>
          </p:nvSpPr>
          <p:spPr>
            <a:xfrm>
              <a:off x="12182332" y="2591161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9E3681D-30CE-4966-8C39-7DC52E67339E}"/>
                </a:ext>
              </a:extLst>
            </p:cNvPr>
            <p:cNvSpPr/>
            <p:nvPr userDrawn="1"/>
          </p:nvSpPr>
          <p:spPr>
            <a:xfrm>
              <a:off x="12010873" y="2115291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AF59334-EE7F-45A9-A44F-43BE27EE5F4A}"/>
                </a:ext>
              </a:extLst>
            </p:cNvPr>
            <p:cNvSpPr/>
            <p:nvPr/>
          </p:nvSpPr>
          <p:spPr>
            <a:xfrm>
              <a:off x="12012143" y="933306"/>
              <a:ext cx="179857" cy="242125"/>
            </a:xfrm>
            <a:custGeom>
              <a:avLst/>
              <a:gdLst>
                <a:gd name="connsiteX0" fmla="*/ 179857 w 179857"/>
                <a:gd name="connsiteY0" fmla="*/ 0 h 242125"/>
                <a:gd name="connsiteX1" fmla="*/ 179857 w 179857"/>
                <a:gd name="connsiteY1" fmla="*/ 234076 h 242125"/>
                <a:gd name="connsiteX2" fmla="*/ 168283 w 179857"/>
                <a:gd name="connsiteY2" fmla="*/ 242125 h 242125"/>
                <a:gd name="connsiteX3" fmla="*/ 0 w 179857"/>
                <a:gd name="connsiteY3" fmla="*/ 124645 h 2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125">
                  <a:moveTo>
                    <a:pt x="179857" y="0"/>
                  </a:moveTo>
                  <a:lnTo>
                    <a:pt x="179857" y="234076"/>
                  </a:lnTo>
                  <a:lnTo>
                    <a:pt x="168283" y="242125"/>
                  </a:lnTo>
                  <a:lnTo>
                    <a:pt x="0" y="12464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9BF5E58-59F7-450E-8083-A54DD5533A40}"/>
                </a:ext>
              </a:extLst>
            </p:cNvPr>
            <p:cNvSpPr/>
            <p:nvPr userDrawn="1"/>
          </p:nvSpPr>
          <p:spPr>
            <a:xfrm>
              <a:off x="12012143" y="2352249"/>
              <a:ext cx="179857" cy="242464"/>
            </a:xfrm>
            <a:custGeom>
              <a:avLst/>
              <a:gdLst>
                <a:gd name="connsiteX0" fmla="*/ 179857 w 179857"/>
                <a:gd name="connsiteY0" fmla="*/ 0 h 242464"/>
                <a:gd name="connsiteX1" fmla="*/ 179857 w 179857"/>
                <a:gd name="connsiteY1" fmla="*/ 234415 h 242464"/>
                <a:gd name="connsiteX2" fmla="*/ 168283 w 179857"/>
                <a:gd name="connsiteY2" fmla="*/ 242464 h 242464"/>
                <a:gd name="connsiteX3" fmla="*/ 0 w 179857"/>
                <a:gd name="connsiteY3" fmla="*/ 124984 h 2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464">
                  <a:moveTo>
                    <a:pt x="179857" y="0"/>
                  </a:moveTo>
                  <a:lnTo>
                    <a:pt x="179857" y="234415"/>
                  </a:lnTo>
                  <a:lnTo>
                    <a:pt x="168283" y="242464"/>
                  </a:lnTo>
                  <a:lnTo>
                    <a:pt x="0" y="12498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954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35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&amp; Content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99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Only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07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&amp; Content w/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483781"/>
            <a:ext cx="11303999" cy="4654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53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1DE4A4-8A73-47DE-998E-AEEEE66D8A3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6EB3F0-47D8-4109-9506-E465830BA77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6445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773238"/>
            <a:ext cx="11303999" cy="4357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3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A718C-8EA9-4538-BF62-1949A8E1539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10632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_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08611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6318C5-3E8C-4027-8ADE-94D6DFF893DF}"/>
              </a:ext>
            </a:extLst>
          </p:cNvPr>
          <p:cNvSpPr/>
          <p:nvPr userDrawn="1"/>
        </p:nvSpPr>
        <p:spPr>
          <a:xfrm rot="3341389" flipH="1">
            <a:off x="1613714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133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71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9E03D5-567B-4B07-A3E5-6CE33427C21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1913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C88BC3-87FF-4DEA-A390-196F279DE9AD}"/>
              </a:ext>
            </a:extLst>
          </p:cNvPr>
          <p:cNvGrpSpPr/>
          <p:nvPr userDrawn="1"/>
        </p:nvGrpSpPr>
        <p:grpSpPr>
          <a:xfrm>
            <a:off x="5715188" y="0"/>
            <a:ext cx="6476813" cy="4013359"/>
            <a:chOff x="5715188" y="0"/>
            <a:chExt cx="6476813" cy="401335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5EE67-8B21-4F87-8DFB-90B271741602}"/>
                </a:ext>
              </a:extLst>
            </p:cNvPr>
            <p:cNvSpPr/>
            <p:nvPr/>
          </p:nvSpPr>
          <p:spPr>
            <a:xfrm>
              <a:off x="12010873" y="2481044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080386-6680-4E93-BCAF-5CB175921301}"/>
                </a:ext>
              </a:extLst>
            </p:cNvPr>
            <p:cNvSpPr/>
            <p:nvPr/>
          </p:nvSpPr>
          <p:spPr>
            <a:xfrm>
              <a:off x="6565492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E16F9-C07D-4FEE-A6FA-A182F541F37F}"/>
                </a:ext>
              </a:extLst>
            </p:cNvPr>
            <p:cNvSpPr/>
            <p:nvPr userDrawn="1"/>
          </p:nvSpPr>
          <p:spPr>
            <a:xfrm>
              <a:off x="7246244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D9A046-D24A-4E78-8501-42C19EA55EBA}"/>
                </a:ext>
              </a:extLst>
            </p:cNvPr>
            <p:cNvSpPr/>
            <p:nvPr userDrawn="1"/>
          </p:nvSpPr>
          <p:spPr>
            <a:xfrm>
              <a:off x="7926996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60FD82-2BBC-408C-B3E9-46545477070B}"/>
                </a:ext>
              </a:extLst>
            </p:cNvPr>
            <p:cNvSpPr/>
            <p:nvPr/>
          </p:nvSpPr>
          <p:spPr>
            <a:xfrm>
              <a:off x="8607748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1714C-A962-44D7-8717-DBB0CAD4FB3C}"/>
                </a:ext>
              </a:extLst>
            </p:cNvPr>
            <p:cNvSpPr/>
            <p:nvPr/>
          </p:nvSpPr>
          <p:spPr>
            <a:xfrm>
              <a:off x="9288499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21CAB-ED2A-48D3-9F40-870064BDA5BB}"/>
                </a:ext>
              </a:extLst>
            </p:cNvPr>
            <p:cNvSpPr/>
            <p:nvPr/>
          </p:nvSpPr>
          <p:spPr>
            <a:xfrm>
              <a:off x="9968617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E638EA-11C9-4B89-AB99-E00CA5E130BD}"/>
                </a:ext>
              </a:extLst>
            </p:cNvPr>
            <p:cNvSpPr/>
            <p:nvPr/>
          </p:nvSpPr>
          <p:spPr>
            <a:xfrm>
              <a:off x="10649369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13C4BA-3024-4FB0-9B6B-47A5B558035A}"/>
                </a:ext>
              </a:extLst>
            </p:cNvPr>
            <p:cNvSpPr/>
            <p:nvPr/>
          </p:nvSpPr>
          <p:spPr>
            <a:xfrm>
              <a:off x="11330120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6FBC37-DF57-46B8-9978-E944E3AA9B6A}"/>
                </a:ext>
              </a:extLst>
            </p:cNvPr>
            <p:cNvSpPr/>
            <p:nvPr/>
          </p:nvSpPr>
          <p:spPr>
            <a:xfrm>
              <a:off x="12010872" y="1"/>
              <a:ext cx="181128" cy="236893"/>
            </a:xfrm>
            <a:custGeom>
              <a:avLst/>
              <a:gdLst>
                <a:gd name="connsiteX0" fmla="*/ 0 w 181128"/>
                <a:gd name="connsiteY0" fmla="*/ 0 h 236893"/>
                <a:gd name="connsiteX1" fmla="*/ 176777 w 181128"/>
                <a:gd name="connsiteY1" fmla="*/ 0 h 236893"/>
                <a:gd name="connsiteX2" fmla="*/ 181128 w 181128"/>
                <a:gd name="connsiteY2" fmla="*/ 3026 h 236893"/>
                <a:gd name="connsiteX3" fmla="*/ 181128 w 181128"/>
                <a:gd name="connsiteY3" fmla="*/ 236893 h 236893"/>
                <a:gd name="connsiteX4" fmla="*/ 0 w 181128"/>
                <a:gd name="connsiteY4" fmla="*/ 111130 h 23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28" h="236893">
                  <a:moveTo>
                    <a:pt x="0" y="0"/>
                  </a:moveTo>
                  <a:lnTo>
                    <a:pt x="176777" y="0"/>
                  </a:lnTo>
                  <a:lnTo>
                    <a:pt x="181128" y="3026"/>
                  </a:lnTo>
                  <a:lnTo>
                    <a:pt x="181128" y="236893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64A050-800F-4349-8A14-A6F0F97184CD}"/>
                </a:ext>
              </a:extLst>
            </p:cNvPr>
            <p:cNvSpPr/>
            <p:nvPr/>
          </p:nvSpPr>
          <p:spPr>
            <a:xfrm>
              <a:off x="12010873" y="1061762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6F198D-5084-48A9-8C84-7DB2CEC8A4EC}"/>
                </a:ext>
              </a:extLst>
            </p:cNvPr>
            <p:cNvSpPr/>
            <p:nvPr/>
          </p:nvSpPr>
          <p:spPr>
            <a:xfrm>
              <a:off x="11841955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682F6-96A5-41BF-82A7-8041CD27DFCA}"/>
                </a:ext>
              </a:extLst>
            </p:cNvPr>
            <p:cNvSpPr/>
            <p:nvPr/>
          </p:nvSpPr>
          <p:spPr>
            <a:xfrm>
              <a:off x="11671767" y="1533586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05325F-FB04-4D3F-81DA-A8A1958800B0}"/>
                </a:ext>
              </a:extLst>
            </p:cNvPr>
            <p:cNvSpPr/>
            <p:nvPr/>
          </p:nvSpPr>
          <p:spPr>
            <a:xfrm>
              <a:off x="1167049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AF07ED-FD46-4A60-A12C-6191D530088B}"/>
                </a:ext>
              </a:extLst>
            </p:cNvPr>
            <p:cNvSpPr/>
            <p:nvPr/>
          </p:nvSpPr>
          <p:spPr>
            <a:xfrm>
              <a:off x="6225117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7D2024-98F1-4BD4-B343-DAD63E339990}"/>
                </a:ext>
              </a:extLst>
            </p:cNvPr>
            <p:cNvSpPr/>
            <p:nvPr/>
          </p:nvSpPr>
          <p:spPr>
            <a:xfrm>
              <a:off x="6905869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4F5D25-29A7-44F3-8A09-0B85AB758663}"/>
                </a:ext>
              </a:extLst>
            </p:cNvPr>
            <p:cNvSpPr/>
            <p:nvPr/>
          </p:nvSpPr>
          <p:spPr>
            <a:xfrm>
              <a:off x="7586621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E80838-AA85-408D-A5A3-57703C8D7194}"/>
                </a:ext>
              </a:extLst>
            </p:cNvPr>
            <p:cNvSpPr/>
            <p:nvPr/>
          </p:nvSpPr>
          <p:spPr>
            <a:xfrm>
              <a:off x="8267372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0A565E-C13F-4E69-81C4-EF204B972380}"/>
                </a:ext>
              </a:extLst>
            </p:cNvPr>
            <p:cNvSpPr/>
            <p:nvPr/>
          </p:nvSpPr>
          <p:spPr>
            <a:xfrm>
              <a:off x="8948124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F79212-CAEE-4FFE-B3AB-0F52E40D66A7}"/>
                </a:ext>
              </a:extLst>
            </p:cNvPr>
            <p:cNvSpPr/>
            <p:nvPr/>
          </p:nvSpPr>
          <p:spPr>
            <a:xfrm>
              <a:off x="9628876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B462F9-1955-491B-A597-8C3AB0118874}"/>
                </a:ext>
              </a:extLst>
            </p:cNvPr>
            <p:cNvSpPr/>
            <p:nvPr/>
          </p:nvSpPr>
          <p:spPr>
            <a:xfrm>
              <a:off x="10308993" y="352439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846CD6-9740-4A70-9C92-C1EF15D475DB}"/>
                </a:ext>
              </a:extLst>
            </p:cNvPr>
            <p:cNvSpPr/>
            <p:nvPr/>
          </p:nvSpPr>
          <p:spPr>
            <a:xfrm>
              <a:off x="10989745" y="352439"/>
              <a:ext cx="337200" cy="702338"/>
            </a:xfrm>
            <a:custGeom>
              <a:avLst/>
              <a:gdLst>
                <a:gd name="connsiteX0" fmla="*/ 168283 w 337200"/>
                <a:gd name="connsiteY0" fmla="*/ 116210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014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E6B00F-6E1D-4F08-A671-8F4ED750732A}"/>
                </a:ext>
              </a:extLst>
            </p:cNvPr>
            <p:cNvSpPr/>
            <p:nvPr/>
          </p:nvSpPr>
          <p:spPr>
            <a:xfrm>
              <a:off x="1167049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6F2F23-1DBB-414D-88DC-583BB6E462CF}"/>
                </a:ext>
              </a:extLst>
            </p:cNvPr>
            <p:cNvSpPr/>
            <p:nvPr/>
          </p:nvSpPr>
          <p:spPr>
            <a:xfrm>
              <a:off x="1133012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309412-4EAB-4705-8A4C-685D6C093D86}"/>
                </a:ext>
              </a:extLst>
            </p:cNvPr>
            <p:cNvSpPr/>
            <p:nvPr/>
          </p:nvSpPr>
          <p:spPr>
            <a:xfrm>
              <a:off x="11330121" y="2481044"/>
              <a:ext cx="336565" cy="702337"/>
            </a:xfrm>
            <a:custGeom>
              <a:avLst/>
              <a:gdLst>
                <a:gd name="connsiteX0" fmla="*/ 336566 w 336565"/>
                <a:gd name="connsiteY0" fmla="*/ 468649 h 702337"/>
                <a:gd name="connsiteX1" fmla="*/ 336566 w 336565"/>
                <a:gd name="connsiteY1" fmla="*/ 702338 h 702337"/>
                <a:gd name="connsiteX2" fmla="*/ 0 w 336565"/>
                <a:gd name="connsiteY2" fmla="*/ 468649 h 702337"/>
                <a:gd name="connsiteX3" fmla="*/ 0 w 336565"/>
                <a:gd name="connsiteY3" fmla="*/ 0 h 702337"/>
                <a:gd name="connsiteX4" fmla="*/ 167648 w 336565"/>
                <a:gd name="connsiteY4" fmla="*/ 116845 h 702337"/>
                <a:gd name="connsiteX5" fmla="*/ 167648 w 336565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0B2DBC-C430-4A19-B026-9FA6F7202E01}"/>
                </a:ext>
              </a:extLst>
            </p:cNvPr>
            <p:cNvSpPr/>
            <p:nvPr/>
          </p:nvSpPr>
          <p:spPr>
            <a:xfrm>
              <a:off x="11670497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167BB9-46CD-4709-911A-D1C7A6754A91}"/>
                </a:ext>
              </a:extLst>
            </p:cNvPr>
            <p:cNvSpPr/>
            <p:nvPr/>
          </p:nvSpPr>
          <p:spPr>
            <a:xfrm>
              <a:off x="1133012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D647D22-9C60-44B8-9D3F-BBE643FADD9F}"/>
                </a:ext>
              </a:extLst>
            </p:cNvPr>
            <p:cNvSpPr/>
            <p:nvPr/>
          </p:nvSpPr>
          <p:spPr>
            <a:xfrm>
              <a:off x="5884741" y="588668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8CE189-30C4-4911-B40F-1FC72E907B5B}"/>
                </a:ext>
              </a:extLst>
            </p:cNvPr>
            <p:cNvSpPr/>
            <p:nvPr/>
          </p:nvSpPr>
          <p:spPr>
            <a:xfrm>
              <a:off x="5886011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C4FBE59-F683-4E27-8E31-9228C4F0291C}"/>
                </a:ext>
              </a:extLst>
            </p:cNvPr>
            <p:cNvSpPr/>
            <p:nvPr/>
          </p:nvSpPr>
          <p:spPr>
            <a:xfrm>
              <a:off x="656549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19D4CC-4667-4937-AC8A-C1BE2B8F60F3}"/>
                </a:ext>
              </a:extLst>
            </p:cNvPr>
            <p:cNvSpPr/>
            <p:nvPr/>
          </p:nvSpPr>
          <p:spPr>
            <a:xfrm>
              <a:off x="6566763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36842B-DCE3-4F08-85A2-DADA9D687C33}"/>
                </a:ext>
              </a:extLst>
            </p:cNvPr>
            <p:cNvSpPr/>
            <p:nvPr/>
          </p:nvSpPr>
          <p:spPr>
            <a:xfrm>
              <a:off x="7246245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A9BF26-63B9-4D35-9BBD-838100622B0D}"/>
                </a:ext>
              </a:extLst>
            </p:cNvPr>
            <p:cNvSpPr/>
            <p:nvPr/>
          </p:nvSpPr>
          <p:spPr>
            <a:xfrm>
              <a:off x="7247515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E6731B1-220D-481E-88A1-E81C15364115}"/>
                </a:ext>
              </a:extLst>
            </p:cNvPr>
            <p:cNvSpPr/>
            <p:nvPr/>
          </p:nvSpPr>
          <p:spPr>
            <a:xfrm>
              <a:off x="7926997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7BA01E-07D3-4CE3-8B5C-A032BAEA7BFD}"/>
                </a:ext>
              </a:extLst>
            </p:cNvPr>
            <p:cNvSpPr/>
            <p:nvPr/>
          </p:nvSpPr>
          <p:spPr>
            <a:xfrm>
              <a:off x="7928267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1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1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9CA08F-42C7-4CFD-9F37-C10337C2F2AE}"/>
                </a:ext>
              </a:extLst>
            </p:cNvPr>
            <p:cNvSpPr/>
            <p:nvPr/>
          </p:nvSpPr>
          <p:spPr>
            <a:xfrm>
              <a:off x="8607749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E5FE9D-21F9-4C4C-85BB-EEB31817DFC9}"/>
                </a:ext>
              </a:extLst>
            </p:cNvPr>
            <p:cNvSpPr/>
            <p:nvPr/>
          </p:nvSpPr>
          <p:spPr>
            <a:xfrm>
              <a:off x="8609018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8E07B5-5A05-46CF-AF1E-74FB011B05C1}"/>
                </a:ext>
              </a:extLst>
            </p:cNvPr>
            <p:cNvSpPr/>
            <p:nvPr/>
          </p:nvSpPr>
          <p:spPr>
            <a:xfrm>
              <a:off x="9288500" y="588668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305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B77125-FE0A-4BB8-AA32-C0C760E202CF}"/>
                </a:ext>
              </a:extLst>
            </p:cNvPr>
            <p:cNvSpPr/>
            <p:nvPr/>
          </p:nvSpPr>
          <p:spPr>
            <a:xfrm>
              <a:off x="9289770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10CAC9-5E2F-4D4B-8762-1EE74B2EE4C7}"/>
                </a:ext>
              </a:extLst>
            </p:cNvPr>
            <p:cNvSpPr/>
            <p:nvPr/>
          </p:nvSpPr>
          <p:spPr>
            <a:xfrm>
              <a:off x="9968617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3B5C39-F1BB-4A8E-8E22-5D750A638332}"/>
                </a:ext>
              </a:extLst>
            </p:cNvPr>
            <p:cNvSpPr/>
            <p:nvPr/>
          </p:nvSpPr>
          <p:spPr>
            <a:xfrm>
              <a:off x="9970522" y="824262"/>
              <a:ext cx="673766" cy="351169"/>
            </a:xfrm>
            <a:custGeom>
              <a:avLst/>
              <a:gdLst>
                <a:gd name="connsiteX0" fmla="*/ 336566 w 673766"/>
                <a:gd name="connsiteY0" fmla="*/ 0 h 351169"/>
                <a:gd name="connsiteX1" fmla="*/ 673766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6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6" y="0"/>
                  </a:moveTo>
                  <a:lnTo>
                    <a:pt x="673766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23EC0F-A6E1-40B6-884C-76B1582A16F8}"/>
                </a:ext>
              </a:extLst>
            </p:cNvPr>
            <p:cNvSpPr/>
            <p:nvPr/>
          </p:nvSpPr>
          <p:spPr>
            <a:xfrm>
              <a:off x="10649369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328EBA-4DDC-4236-B440-BF0A104F46E2}"/>
                </a:ext>
              </a:extLst>
            </p:cNvPr>
            <p:cNvSpPr/>
            <p:nvPr/>
          </p:nvSpPr>
          <p:spPr>
            <a:xfrm>
              <a:off x="10651274" y="824262"/>
              <a:ext cx="673766" cy="351169"/>
            </a:xfrm>
            <a:custGeom>
              <a:avLst/>
              <a:gdLst>
                <a:gd name="connsiteX0" fmla="*/ 336565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5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5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5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0F04C2-DE22-476E-90B0-F39240F8C370}"/>
                </a:ext>
              </a:extLst>
            </p:cNvPr>
            <p:cNvSpPr/>
            <p:nvPr/>
          </p:nvSpPr>
          <p:spPr>
            <a:xfrm>
              <a:off x="11330121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F901A7-A96D-4225-B56B-097F10BA4198}"/>
                </a:ext>
              </a:extLst>
            </p:cNvPr>
            <p:cNvSpPr/>
            <p:nvPr/>
          </p:nvSpPr>
          <p:spPr>
            <a:xfrm>
              <a:off x="11330121" y="1061762"/>
              <a:ext cx="336565" cy="702338"/>
            </a:xfrm>
            <a:custGeom>
              <a:avLst/>
              <a:gdLst>
                <a:gd name="connsiteX0" fmla="*/ 336566 w 336565"/>
                <a:gd name="connsiteY0" fmla="*/ 468649 h 702338"/>
                <a:gd name="connsiteX1" fmla="*/ 336566 w 336565"/>
                <a:gd name="connsiteY1" fmla="*/ 702338 h 702338"/>
                <a:gd name="connsiteX2" fmla="*/ 0 w 336565"/>
                <a:gd name="connsiteY2" fmla="*/ 468649 h 702338"/>
                <a:gd name="connsiteX3" fmla="*/ 0 w 336565"/>
                <a:gd name="connsiteY3" fmla="*/ 0 h 702338"/>
                <a:gd name="connsiteX4" fmla="*/ 167648 w 336565"/>
                <a:gd name="connsiteY4" fmla="*/ 116845 h 702338"/>
                <a:gd name="connsiteX5" fmla="*/ 167648 w 336565"/>
                <a:gd name="connsiteY5" fmla="*/ 351169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C23906-A74F-484F-B5D0-F8D1D70E416B}"/>
                </a:ext>
              </a:extLst>
            </p:cNvPr>
            <p:cNvSpPr/>
            <p:nvPr/>
          </p:nvSpPr>
          <p:spPr>
            <a:xfrm>
              <a:off x="11670497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7012FE-D9A3-40B2-917B-05B21C90D142}"/>
                </a:ext>
              </a:extLst>
            </p:cNvPr>
            <p:cNvSpPr/>
            <p:nvPr/>
          </p:nvSpPr>
          <p:spPr>
            <a:xfrm>
              <a:off x="5884741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F34A93-EB7C-48BD-B3A6-4C56EECA01A5}"/>
                </a:ext>
              </a:extLst>
            </p:cNvPr>
            <p:cNvSpPr/>
            <p:nvPr/>
          </p:nvSpPr>
          <p:spPr>
            <a:xfrm>
              <a:off x="6565493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238E33-6A82-49C9-A952-76FDF8F1FE43}"/>
                </a:ext>
              </a:extLst>
            </p:cNvPr>
            <p:cNvSpPr/>
            <p:nvPr/>
          </p:nvSpPr>
          <p:spPr>
            <a:xfrm>
              <a:off x="7246245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DF4D9B-EE59-4AD9-B375-3288C1C1B918}"/>
                </a:ext>
              </a:extLst>
            </p:cNvPr>
            <p:cNvSpPr/>
            <p:nvPr/>
          </p:nvSpPr>
          <p:spPr>
            <a:xfrm>
              <a:off x="7926997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E180511-C746-4C16-A9B7-28A0EB58DCD4}"/>
                </a:ext>
              </a:extLst>
            </p:cNvPr>
            <p:cNvSpPr/>
            <p:nvPr/>
          </p:nvSpPr>
          <p:spPr>
            <a:xfrm>
              <a:off x="8607749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5AF811-12BC-469A-805D-3D67E3B3FECF}"/>
                </a:ext>
              </a:extLst>
            </p:cNvPr>
            <p:cNvSpPr/>
            <p:nvPr/>
          </p:nvSpPr>
          <p:spPr>
            <a:xfrm>
              <a:off x="9288500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82A089-6B43-410E-8EB1-81A84B4636F9}"/>
                </a:ext>
              </a:extLst>
            </p:cNvPr>
            <p:cNvSpPr/>
            <p:nvPr/>
          </p:nvSpPr>
          <p:spPr>
            <a:xfrm>
              <a:off x="9968617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A892B4-E765-440F-902C-C7B744380C77}"/>
                </a:ext>
              </a:extLst>
            </p:cNvPr>
            <p:cNvSpPr/>
            <p:nvPr/>
          </p:nvSpPr>
          <p:spPr>
            <a:xfrm>
              <a:off x="10649369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946D8A-C4D0-4B6B-BC13-9085E87B09A1}"/>
                </a:ext>
              </a:extLst>
            </p:cNvPr>
            <p:cNvSpPr/>
            <p:nvPr/>
          </p:nvSpPr>
          <p:spPr>
            <a:xfrm>
              <a:off x="10989745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1E3C16-5FC0-45F0-A5EE-F8279D9465BB}"/>
                </a:ext>
              </a:extLst>
            </p:cNvPr>
            <p:cNvSpPr/>
            <p:nvPr/>
          </p:nvSpPr>
          <p:spPr>
            <a:xfrm>
              <a:off x="10989745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3FB0399-8E5D-4D7E-A112-B96C75021B37}"/>
                </a:ext>
              </a:extLst>
            </p:cNvPr>
            <p:cNvSpPr/>
            <p:nvPr/>
          </p:nvSpPr>
          <p:spPr>
            <a:xfrm>
              <a:off x="6225117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CE2692-953B-4AC1-967A-07C2B9325CE9}"/>
                </a:ext>
              </a:extLst>
            </p:cNvPr>
            <p:cNvSpPr/>
            <p:nvPr/>
          </p:nvSpPr>
          <p:spPr>
            <a:xfrm>
              <a:off x="6226387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F41F3E-1ED1-4531-A78F-92ECADC62005}"/>
                </a:ext>
              </a:extLst>
            </p:cNvPr>
            <p:cNvSpPr/>
            <p:nvPr/>
          </p:nvSpPr>
          <p:spPr>
            <a:xfrm>
              <a:off x="6905869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3E3060-ACF3-4671-8363-605AE0C6E82B}"/>
                </a:ext>
              </a:extLst>
            </p:cNvPr>
            <p:cNvSpPr/>
            <p:nvPr/>
          </p:nvSpPr>
          <p:spPr>
            <a:xfrm>
              <a:off x="6907139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C77EAC-09BC-4C0A-9631-F8E8A7601F2C}"/>
                </a:ext>
              </a:extLst>
            </p:cNvPr>
            <p:cNvSpPr/>
            <p:nvPr/>
          </p:nvSpPr>
          <p:spPr>
            <a:xfrm>
              <a:off x="7586621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9BF34A-5F29-4331-A5A9-368590661D06}"/>
                </a:ext>
              </a:extLst>
            </p:cNvPr>
            <p:cNvSpPr/>
            <p:nvPr/>
          </p:nvSpPr>
          <p:spPr>
            <a:xfrm>
              <a:off x="7587891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51A0FD3-1C0A-46B4-B0DC-683E6C961442}"/>
                </a:ext>
              </a:extLst>
            </p:cNvPr>
            <p:cNvSpPr/>
            <p:nvPr/>
          </p:nvSpPr>
          <p:spPr>
            <a:xfrm>
              <a:off x="8267372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A00A66-1ED0-4EE0-9A96-086FA9F03DEB}"/>
                </a:ext>
              </a:extLst>
            </p:cNvPr>
            <p:cNvSpPr/>
            <p:nvPr/>
          </p:nvSpPr>
          <p:spPr>
            <a:xfrm>
              <a:off x="8268643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786C6-288E-4BEB-959D-0E1427BC8444}"/>
                </a:ext>
              </a:extLst>
            </p:cNvPr>
            <p:cNvSpPr/>
            <p:nvPr/>
          </p:nvSpPr>
          <p:spPr>
            <a:xfrm>
              <a:off x="8948124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956F3A2-7473-4D7A-81E6-1A7935A3CBCD}"/>
                </a:ext>
              </a:extLst>
            </p:cNvPr>
            <p:cNvSpPr/>
            <p:nvPr/>
          </p:nvSpPr>
          <p:spPr>
            <a:xfrm>
              <a:off x="8949395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D55FF9-7A83-49C4-8987-6B407213FD82}"/>
                </a:ext>
              </a:extLst>
            </p:cNvPr>
            <p:cNvSpPr/>
            <p:nvPr/>
          </p:nvSpPr>
          <p:spPr>
            <a:xfrm>
              <a:off x="9628876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1CA6EF-C90C-4F5E-83D6-5836FC356AC1}"/>
                </a:ext>
              </a:extLst>
            </p:cNvPr>
            <p:cNvSpPr/>
            <p:nvPr/>
          </p:nvSpPr>
          <p:spPr>
            <a:xfrm>
              <a:off x="9630146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569F49-3B0E-4616-8E49-14DDF3711780}"/>
                </a:ext>
              </a:extLst>
            </p:cNvPr>
            <p:cNvSpPr/>
            <p:nvPr/>
          </p:nvSpPr>
          <p:spPr>
            <a:xfrm>
              <a:off x="10308993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7F85D0-1DC8-4D42-9601-1DF3EF1B1459}"/>
                </a:ext>
              </a:extLst>
            </p:cNvPr>
            <p:cNvSpPr/>
            <p:nvPr/>
          </p:nvSpPr>
          <p:spPr>
            <a:xfrm>
              <a:off x="10310898" y="1533586"/>
              <a:ext cx="673766" cy="351168"/>
            </a:xfrm>
            <a:custGeom>
              <a:avLst/>
              <a:gdLst>
                <a:gd name="connsiteX0" fmla="*/ 336566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6566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B2E9D1-3071-4E57-9223-9A98C4F952D9}"/>
                </a:ext>
              </a:extLst>
            </p:cNvPr>
            <p:cNvSpPr/>
            <p:nvPr/>
          </p:nvSpPr>
          <p:spPr>
            <a:xfrm>
              <a:off x="10989745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693C5B-0DF6-4E60-AABF-9C128C0A0F37}"/>
                </a:ext>
              </a:extLst>
            </p:cNvPr>
            <p:cNvSpPr/>
            <p:nvPr/>
          </p:nvSpPr>
          <p:spPr>
            <a:xfrm>
              <a:off x="10649369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5E6A8BA-2AE0-449D-B1E5-F4620FA8F7E8}"/>
                </a:ext>
              </a:extLst>
            </p:cNvPr>
            <p:cNvSpPr/>
            <p:nvPr/>
          </p:nvSpPr>
          <p:spPr>
            <a:xfrm>
              <a:off x="10649369" y="2481044"/>
              <a:ext cx="337200" cy="702337"/>
            </a:xfrm>
            <a:custGeom>
              <a:avLst/>
              <a:gdLst>
                <a:gd name="connsiteX0" fmla="*/ 337201 w 337200"/>
                <a:gd name="connsiteY0" fmla="*/ 468649 h 702337"/>
                <a:gd name="connsiteX1" fmla="*/ 337201 w 337200"/>
                <a:gd name="connsiteY1" fmla="*/ 702338 h 702337"/>
                <a:gd name="connsiteX2" fmla="*/ 0 w 337200"/>
                <a:gd name="connsiteY2" fmla="*/ 468649 h 702337"/>
                <a:gd name="connsiteX3" fmla="*/ 0 w 337200"/>
                <a:gd name="connsiteY3" fmla="*/ 0 h 702337"/>
                <a:gd name="connsiteX4" fmla="*/ 168283 w 337200"/>
                <a:gd name="connsiteY4" fmla="*/ 116845 h 702337"/>
                <a:gd name="connsiteX5" fmla="*/ 168283 w 337200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337201" y="468649"/>
                  </a:move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8283" y="116845"/>
                  </a:lnTo>
                  <a:lnTo>
                    <a:pt x="16828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1ADDF2A-388B-4186-AD3F-0586B748E92C}"/>
                </a:ext>
              </a:extLst>
            </p:cNvPr>
            <p:cNvSpPr/>
            <p:nvPr/>
          </p:nvSpPr>
          <p:spPr>
            <a:xfrm>
              <a:off x="10989745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43CACCB-39E2-4EA8-AC99-9401646FDCB0}"/>
                </a:ext>
              </a:extLst>
            </p:cNvPr>
            <p:cNvSpPr/>
            <p:nvPr/>
          </p:nvSpPr>
          <p:spPr>
            <a:xfrm>
              <a:off x="10649369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C8C4B9-7425-4479-B651-308F9DD66200}"/>
                </a:ext>
              </a:extLst>
            </p:cNvPr>
            <p:cNvSpPr/>
            <p:nvPr/>
          </p:nvSpPr>
          <p:spPr>
            <a:xfrm>
              <a:off x="6225117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744EA5-A0DD-48CB-BD03-E3283B6C1FAB}"/>
                </a:ext>
              </a:extLst>
            </p:cNvPr>
            <p:cNvSpPr/>
            <p:nvPr/>
          </p:nvSpPr>
          <p:spPr>
            <a:xfrm>
              <a:off x="6905869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0FB516-189B-4E42-9CDF-C87020608F8C}"/>
                </a:ext>
              </a:extLst>
            </p:cNvPr>
            <p:cNvSpPr/>
            <p:nvPr/>
          </p:nvSpPr>
          <p:spPr>
            <a:xfrm>
              <a:off x="7586621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CAD79AE-A908-419C-B3E9-6F3003319534}"/>
                </a:ext>
              </a:extLst>
            </p:cNvPr>
            <p:cNvSpPr/>
            <p:nvPr/>
          </p:nvSpPr>
          <p:spPr>
            <a:xfrm>
              <a:off x="8267372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7334151-2D90-4AD6-93A6-5C9B540CE6A9}"/>
                </a:ext>
              </a:extLst>
            </p:cNvPr>
            <p:cNvSpPr/>
            <p:nvPr/>
          </p:nvSpPr>
          <p:spPr>
            <a:xfrm>
              <a:off x="8948124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D0CF71-D7D8-4F66-B05F-5534BA861FE8}"/>
                </a:ext>
              </a:extLst>
            </p:cNvPr>
            <p:cNvSpPr/>
            <p:nvPr/>
          </p:nvSpPr>
          <p:spPr>
            <a:xfrm>
              <a:off x="9628876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CDDE50-8826-418D-BE3C-CE7FC5CF963E}"/>
                </a:ext>
              </a:extLst>
            </p:cNvPr>
            <p:cNvSpPr/>
            <p:nvPr/>
          </p:nvSpPr>
          <p:spPr>
            <a:xfrm>
              <a:off x="10308993" y="1771720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C56595-95A9-4044-BEB7-338F22D1B63E}"/>
                </a:ext>
              </a:extLst>
            </p:cNvPr>
            <p:cNvSpPr/>
            <p:nvPr/>
          </p:nvSpPr>
          <p:spPr>
            <a:xfrm>
              <a:off x="5884741" y="2007950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30D5F3-E30E-4C16-A64E-11AF52E979BD}"/>
                </a:ext>
              </a:extLst>
            </p:cNvPr>
            <p:cNvSpPr/>
            <p:nvPr/>
          </p:nvSpPr>
          <p:spPr>
            <a:xfrm>
              <a:off x="5886011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82BD340-55C8-47D4-92B8-8B2B97FC65F7}"/>
                </a:ext>
              </a:extLst>
            </p:cNvPr>
            <p:cNvSpPr/>
            <p:nvPr/>
          </p:nvSpPr>
          <p:spPr>
            <a:xfrm>
              <a:off x="6565493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05DA62D-3E8B-4444-9940-A06926FDB9CF}"/>
                </a:ext>
              </a:extLst>
            </p:cNvPr>
            <p:cNvSpPr/>
            <p:nvPr/>
          </p:nvSpPr>
          <p:spPr>
            <a:xfrm>
              <a:off x="6566763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C31DF2A-3F35-4928-AE6F-FD139173A0FB}"/>
                </a:ext>
              </a:extLst>
            </p:cNvPr>
            <p:cNvSpPr/>
            <p:nvPr/>
          </p:nvSpPr>
          <p:spPr>
            <a:xfrm>
              <a:off x="7246245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33AB131-8015-4D37-8013-5F2C1AF3203E}"/>
                </a:ext>
              </a:extLst>
            </p:cNvPr>
            <p:cNvSpPr/>
            <p:nvPr/>
          </p:nvSpPr>
          <p:spPr>
            <a:xfrm>
              <a:off x="7247515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99B9582-93C4-45E7-A59E-31617D1D3020}"/>
                </a:ext>
              </a:extLst>
            </p:cNvPr>
            <p:cNvSpPr/>
            <p:nvPr/>
          </p:nvSpPr>
          <p:spPr>
            <a:xfrm>
              <a:off x="7926997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D141CE6-D000-4C34-AAED-AC6ADC543E23}"/>
                </a:ext>
              </a:extLst>
            </p:cNvPr>
            <p:cNvSpPr/>
            <p:nvPr/>
          </p:nvSpPr>
          <p:spPr>
            <a:xfrm>
              <a:off x="7928267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1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3B89D51-61C9-47E3-9D41-42A55AC37292}"/>
                </a:ext>
              </a:extLst>
            </p:cNvPr>
            <p:cNvSpPr/>
            <p:nvPr/>
          </p:nvSpPr>
          <p:spPr>
            <a:xfrm>
              <a:off x="8607749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5920DF-F3A8-4F16-905C-3122D1E2B44D}"/>
                </a:ext>
              </a:extLst>
            </p:cNvPr>
            <p:cNvSpPr/>
            <p:nvPr/>
          </p:nvSpPr>
          <p:spPr>
            <a:xfrm>
              <a:off x="8609018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934023-089F-4239-B5D8-F8BEAD47DB37}"/>
                </a:ext>
              </a:extLst>
            </p:cNvPr>
            <p:cNvSpPr/>
            <p:nvPr/>
          </p:nvSpPr>
          <p:spPr>
            <a:xfrm>
              <a:off x="9288500" y="2007950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759BE44-28FC-41D3-8C50-F468A5FFB64D}"/>
                </a:ext>
              </a:extLst>
            </p:cNvPr>
            <p:cNvSpPr/>
            <p:nvPr/>
          </p:nvSpPr>
          <p:spPr>
            <a:xfrm>
              <a:off x="9289770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BDA129B-34BF-4C48-A1FB-FE16A8646049}"/>
                </a:ext>
              </a:extLst>
            </p:cNvPr>
            <p:cNvSpPr/>
            <p:nvPr/>
          </p:nvSpPr>
          <p:spPr>
            <a:xfrm>
              <a:off x="9968617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2510271-CBAA-4CC6-BC87-13A4440156B9}"/>
                </a:ext>
              </a:extLst>
            </p:cNvPr>
            <p:cNvSpPr/>
            <p:nvPr/>
          </p:nvSpPr>
          <p:spPr>
            <a:xfrm>
              <a:off x="9970522" y="2242909"/>
              <a:ext cx="673766" cy="351804"/>
            </a:xfrm>
            <a:custGeom>
              <a:avLst/>
              <a:gdLst>
                <a:gd name="connsiteX0" fmla="*/ 336566 w 673766"/>
                <a:gd name="connsiteY0" fmla="*/ 0 h 351804"/>
                <a:gd name="connsiteX1" fmla="*/ 673766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6566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6566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248F2F-4F58-4B95-9DB5-83046F1408B8}"/>
                </a:ext>
              </a:extLst>
            </p:cNvPr>
            <p:cNvSpPr/>
            <p:nvPr/>
          </p:nvSpPr>
          <p:spPr>
            <a:xfrm>
              <a:off x="10308993" y="2717273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C50E18B-F19A-4CFF-AC12-071B40EAAC93}"/>
                </a:ext>
              </a:extLst>
            </p:cNvPr>
            <p:cNvSpPr/>
            <p:nvPr/>
          </p:nvSpPr>
          <p:spPr>
            <a:xfrm>
              <a:off x="5884741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E00540-4227-41C0-AD1F-68B5936D35EB}"/>
                </a:ext>
              </a:extLst>
            </p:cNvPr>
            <p:cNvSpPr/>
            <p:nvPr/>
          </p:nvSpPr>
          <p:spPr>
            <a:xfrm>
              <a:off x="6565493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EFD218-9869-495E-AD61-860397277F65}"/>
                </a:ext>
              </a:extLst>
            </p:cNvPr>
            <p:cNvSpPr/>
            <p:nvPr/>
          </p:nvSpPr>
          <p:spPr>
            <a:xfrm>
              <a:off x="7246245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D3FFB9-CD19-4B38-8C4D-FE7250BA4220}"/>
                </a:ext>
              </a:extLst>
            </p:cNvPr>
            <p:cNvSpPr/>
            <p:nvPr/>
          </p:nvSpPr>
          <p:spPr>
            <a:xfrm>
              <a:off x="7926997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B12E43-EDEE-42E1-8DCB-2780B2BE36CD}"/>
                </a:ext>
              </a:extLst>
            </p:cNvPr>
            <p:cNvSpPr/>
            <p:nvPr/>
          </p:nvSpPr>
          <p:spPr>
            <a:xfrm>
              <a:off x="8607749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D96145D-F364-4FA7-9A14-D1ABAE38FB39}"/>
                </a:ext>
              </a:extLst>
            </p:cNvPr>
            <p:cNvSpPr/>
            <p:nvPr/>
          </p:nvSpPr>
          <p:spPr>
            <a:xfrm>
              <a:off x="9288500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AE77DD9-96FE-4C7A-A814-29E2013D8011}"/>
                </a:ext>
              </a:extLst>
            </p:cNvPr>
            <p:cNvSpPr/>
            <p:nvPr/>
          </p:nvSpPr>
          <p:spPr>
            <a:xfrm>
              <a:off x="9968617" y="2481044"/>
              <a:ext cx="337200" cy="702337"/>
            </a:xfrm>
            <a:custGeom>
              <a:avLst/>
              <a:gdLst>
                <a:gd name="connsiteX0" fmla="*/ 168283 w 337200"/>
                <a:gd name="connsiteY0" fmla="*/ 116845 h 702337"/>
                <a:gd name="connsiteX1" fmla="*/ 168283 w 337200"/>
                <a:gd name="connsiteY1" fmla="*/ 351169 h 702337"/>
                <a:gd name="connsiteX2" fmla="*/ 337201 w 337200"/>
                <a:gd name="connsiteY2" fmla="*/ 468649 h 702337"/>
                <a:gd name="connsiteX3" fmla="*/ 337201 w 337200"/>
                <a:gd name="connsiteY3" fmla="*/ 702338 h 702337"/>
                <a:gd name="connsiteX4" fmla="*/ 0 w 337200"/>
                <a:gd name="connsiteY4" fmla="*/ 468649 h 702337"/>
                <a:gd name="connsiteX5" fmla="*/ 0 w 337200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E11C83-5B65-40E3-B352-E004406309AC}"/>
                </a:ext>
              </a:extLst>
            </p:cNvPr>
            <p:cNvSpPr/>
            <p:nvPr/>
          </p:nvSpPr>
          <p:spPr>
            <a:xfrm>
              <a:off x="10308993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E1DBF3-84FA-402E-9E19-09A3560CCCFB}"/>
                </a:ext>
              </a:extLst>
            </p:cNvPr>
            <p:cNvSpPr/>
            <p:nvPr/>
          </p:nvSpPr>
          <p:spPr>
            <a:xfrm>
              <a:off x="9968617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A5F8E1-F2CF-45CF-B32F-378A09914289}"/>
                </a:ext>
              </a:extLst>
            </p:cNvPr>
            <p:cNvSpPr/>
            <p:nvPr/>
          </p:nvSpPr>
          <p:spPr>
            <a:xfrm>
              <a:off x="6225117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27B525-BAAD-415A-844C-438FA2C616B6}"/>
                </a:ext>
              </a:extLst>
            </p:cNvPr>
            <p:cNvSpPr/>
            <p:nvPr/>
          </p:nvSpPr>
          <p:spPr>
            <a:xfrm>
              <a:off x="6226387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182623-8EE2-4FAB-A33F-DE36638F85B4}"/>
                </a:ext>
              </a:extLst>
            </p:cNvPr>
            <p:cNvSpPr/>
            <p:nvPr/>
          </p:nvSpPr>
          <p:spPr>
            <a:xfrm>
              <a:off x="6905869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4EA703-DDD1-445F-8CD5-0F5E5B8416BA}"/>
                </a:ext>
              </a:extLst>
            </p:cNvPr>
            <p:cNvSpPr/>
            <p:nvPr/>
          </p:nvSpPr>
          <p:spPr>
            <a:xfrm>
              <a:off x="6907139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56AF480-FF2E-4FAD-9EC4-B0AA3D7F9571}"/>
                </a:ext>
              </a:extLst>
            </p:cNvPr>
            <p:cNvSpPr/>
            <p:nvPr/>
          </p:nvSpPr>
          <p:spPr>
            <a:xfrm>
              <a:off x="7586621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D952BF-2AA5-49E2-8574-91E84C6D103B}"/>
                </a:ext>
              </a:extLst>
            </p:cNvPr>
            <p:cNvSpPr/>
            <p:nvPr/>
          </p:nvSpPr>
          <p:spPr>
            <a:xfrm>
              <a:off x="7587891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CF4C8FC-76FE-4349-911B-472FD131DFFB}"/>
                </a:ext>
              </a:extLst>
            </p:cNvPr>
            <p:cNvSpPr/>
            <p:nvPr/>
          </p:nvSpPr>
          <p:spPr>
            <a:xfrm>
              <a:off x="8267372" y="2717273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5852022-E13D-461C-B03B-B9785E4224BE}"/>
                </a:ext>
              </a:extLst>
            </p:cNvPr>
            <p:cNvSpPr/>
            <p:nvPr/>
          </p:nvSpPr>
          <p:spPr>
            <a:xfrm>
              <a:off x="8268643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CB2652-C20B-4A50-9717-F307D4448256}"/>
                </a:ext>
              </a:extLst>
            </p:cNvPr>
            <p:cNvSpPr/>
            <p:nvPr/>
          </p:nvSpPr>
          <p:spPr>
            <a:xfrm>
              <a:off x="8948124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DDCA67-7550-4725-96AE-AAC68D69ECCE}"/>
                </a:ext>
              </a:extLst>
            </p:cNvPr>
            <p:cNvSpPr/>
            <p:nvPr/>
          </p:nvSpPr>
          <p:spPr>
            <a:xfrm>
              <a:off x="8949395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4A2BD7-A29F-43FD-A0D0-EA3CFF8A676D}"/>
                </a:ext>
              </a:extLst>
            </p:cNvPr>
            <p:cNvSpPr/>
            <p:nvPr/>
          </p:nvSpPr>
          <p:spPr>
            <a:xfrm>
              <a:off x="9628876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631A0-07CE-4731-BF18-13663077CBAC}"/>
                </a:ext>
              </a:extLst>
            </p:cNvPr>
            <p:cNvSpPr/>
            <p:nvPr/>
          </p:nvSpPr>
          <p:spPr>
            <a:xfrm>
              <a:off x="9630146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9EF1EC-6FED-481E-AD90-49EB598CE6B4}"/>
                </a:ext>
              </a:extLst>
            </p:cNvPr>
            <p:cNvSpPr/>
            <p:nvPr/>
          </p:nvSpPr>
          <p:spPr>
            <a:xfrm>
              <a:off x="6225117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C0CB7A-776D-4270-81F1-A6DF4E36A0B5}"/>
                </a:ext>
              </a:extLst>
            </p:cNvPr>
            <p:cNvSpPr/>
            <p:nvPr/>
          </p:nvSpPr>
          <p:spPr>
            <a:xfrm>
              <a:off x="6905869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A92C8F4-3F89-410B-95DE-14889E61C6BE}"/>
                </a:ext>
              </a:extLst>
            </p:cNvPr>
            <p:cNvSpPr/>
            <p:nvPr/>
          </p:nvSpPr>
          <p:spPr>
            <a:xfrm>
              <a:off x="7586621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818EB59-386E-4B12-9DB5-67BBFF1F8319}"/>
                </a:ext>
              </a:extLst>
            </p:cNvPr>
            <p:cNvSpPr/>
            <p:nvPr/>
          </p:nvSpPr>
          <p:spPr>
            <a:xfrm>
              <a:off x="8267372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5AB366-349E-4A15-980A-C66B3E374AE5}"/>
                </a:ext>
              </a:extLst>
            </p:cNvPr>
            <p:cNvSpPr/>
            <p:nvPr/>
          </p:nvSpPr>
          <p:spPr>
            <a:xfrm>
              <a:off x="8948124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E4FEECF-D566-4EF9-9F40-7441FCF227E7}"/>
                </a:ext>
              </a:extLst>
            </p:cNvPr>
            <p:cNvSpPr/>
            <p:nvPr/>
          </p:nvSpPr>
          <p:spPr>
            <a:xfrm>
              <a:off x="5884741" y="3427232"/>
              <a:ext cx="164472" cy="227339"/>
            </a:xfrm>
            <a:custGeom>
              <a:avLst/>
              <a:gdLst>
                <a:gd name="connsiteX0" fmla="*/ 164473 w 164472"/>
                <a:gd name="connsiteY0" fmla="*/ 114305 h 227339"/>
                <a:gd name="connsiteX1" fmla="*/ 0 w 164472"/>
                <a:gd name="connsiteY1" fmla="*/ 227339 h 227339"/>
                <a:gd name="connsiteX2" fmla="*/ 0 w 164472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164473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5CB6F7-A3EA-4CEE-B3D7-FB78F807AD60}"/>
                </a:ext>
              </a:extLst>
            </p:cNvPr>
            <p:cNvSpPr/>
            <p:nvPr/>
          </p:nvSpPr>
          <p:spPr>
            <a:xfrm>
              <a:off x="5886011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939BB36-07EC-4783-A4E8-AE8255F5B50D}"/>
                </a:ext>
              </a:extLst>
            </p:cNvPr>
            <p:cNvSpPr/>
            <p:nvPr/>
          </p:nvSpPr>
          <p:spPr>
            <a:xfrm>
              <a:off x="656549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2041A5-7F3C-4724-8B71-ADC54CF542C9}"/>
                </a:ext>
              </a:extLst>
            </p:cNvPr>
            <p:cNvSpPr/>
            <p:nvPr/>
          </p:nvSpPr>
          <p:spPr>
            <a:xfrm>
              <a:off x="6566763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2174C58-9A55-4DFF-A8DD-EF28CD3172A7}"/>
                </a:ext>
              </a:extLst>
            </p:cNvPr>
            <p:cNvSpPr/>
            <p:nvPr/>
          </p:nvSpPr>
          <p:spPr>
            <a:xfrm>
              <a:off x="7246245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433F85-2DC9-40D4-BC50-64D8C503C675}"/>
                </a:ext>
              </a:extLst>
            </p:cNvPr>
            <p:cNvSpPr/>
            <p:nvPr/>
          </p:nvSpPr>
          <p:spPr>
            <a:xfrm>
              <a:off x="7247515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6F42F1D-BE28-4EF4-A16B-D397405FB47D}"/>
                </a:ext>
              </a:extLst>
            </p:cNvPr>
            <p:cNvSpPr/>
            <p:nvPr/>
          </p:nvSpPr>
          <p:spPr>
            <a:xfrm>
              <a:off x="7926997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BC24A7-2176-443A-9319-C3011B41334B}"/>
                </a:ext>
              </a:extLst>
            </p:cNvPr>
            <p:cNvSpPr/>
            <p:nvPr/>
          </p:nvSpPr>
          <p:spPr>
            <a:xfrm>
              <a:off x="7928267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5A2E3-EEB4-4481-A906-DF128DBB8556}"/>
                </a:ext>
              </a:extLst>
            </p:cNvPr>
            <p:cNvSpPr/>
            <p:nvPr/>
          </p:nvSpPr>
          <p:spPr>
            <a:xfrm>
              <a:off x="8607749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3CC5313-F00E-46ED-9935-39DE41DD1D05}"/>
                </a:ext>
              </a:extLst>
            </p:cNvPr>
            <p:cNvSpPr/>
            <p:nvPr/>
          </p:nvSpPr>
          <p:spPr>
            <a:xfrm>
              <a:off x="8609018" y="3662191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7 w 673766"/>
                <a:gd name="connsiteY1" fmla="*/ 234324 h 351168"/>
                <a:gd name="connsiteX2" fmla="*/ 506119 w 673766"/>
                <a:gd name="connsiteY2" fmla="*/ 351169 h 351168"/>
                <a:gd name="connsiteX3" fmla="*/ 337836 w 673766"/>
                <a:gd name="connsiteY3" fmla="*/ 234959 h 351168"/>
                <a:gd name="connsiteX4" fmla="*/ 337201 w 673766"/>
                <a:gd name="connsiteY4" fmla="*/ 234324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70D793-87DE-4F81-8F0A-B87F7AD5AF59}"/>
                </a:ext>
              </a:extLst>
            </p:cNvPr>
            <p:cNvSpPr/>
            <p:nvPr/>
          </p:nvSpPr>
          <p:spPr>
            <a:xfrm>
              <a:off x="9288500" y="3427232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F1D6452-3A21-4400-9D41-9F01D2775F61}"/>
                </a:ext>
              </a:extLst>
            </p:cNvPr>
            <p:cNvSpPr/>
            <p:nvPr/>
          </p:nvSpPr>
          <p:spPr>
            <a:xfrm>
              <a:off x="9289770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7201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7201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4C12C6-603B-4637-83A0-D155265A823C}"/>
                </a:ext>
              </a:extLst>
            </p:cNvPr>
            <p:cNvSpPr/>
            <p:nvPr/>
          </p:nvSpPr>
          <p:spPr>
            <a:xfrm>
              <a:off x="9288500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F1D8781-0394-4F3C-B730-5BEC4575B2A2}"/>
                </a:ext>
              </a:extLst>
            </p:cNvPr>
            <p:cNvSpPr/>
            <p:nvPr/>
          </p:nvSpPr>
          <p:spPr>
            <a:xfrm>
              <a:off x="9289770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C85FC-F0B0-4EBE-8393-DB8FB46BCABA}"/>
                </a:ext>
              </a:extLst>
            </p:cNvPr>
            <p:cNvSpPr/>
            <p:nvPr/>
          </p:nvSpPr>
          <p:spPr>
            <a:xfrm>
              <a:off x="9119582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99AAD3-E85A-4053-AFB8-4CAF981BAD2C}"/>
                </a:ext>
              </a:extLst>
            </p:cNvPr>
            <p:cNvSpPr/>
            <p:nvPr/>
          </p:nvSpPr>
          <p:spPr>
            <a:xfrm>
              <a:off x="8607749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2A5EF0-D6FD-47C1-8EE2-249D61B33AA3}"/>
                </a:ext>
              </a:extLst>
            </p:cNvPr>
            <p:cNvSpPr/>
            <p:nvPr/>
          </p:nvSpPr>
          <p:spPr>
            <a:xfrm>
              <a:off x="8609018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674B08-9323-44DD-8010-D2A6EC32F530}"/>
                </a:ext>
              </a:extLst>
            </p:cNvPr>
            <p:cNvSpPr/>
            <p:nvPr/>
          </p:nvSpPr>
          <p:spPr>
            <a:xfrm>
              <a:off x="8438830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46BBEF1-267C-4AD1-B85E-A4FBE21362EB}"/>
                </a:ext>
              </a:extLst>
            </p:cNvPr>
            <p:cNvSpPr/>
            <p:nvPr/>
          </p:nvSpPr>
          <p:spPr>
            <a:xfrm>
              <a:off x="7926997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A23F61-F056-4D12-8B05-D563E7048BA1}"/>
                </a:ext>
              </a:extLst>
            </p:cNvPr>
            <p:cNvSpPr/>
            <p:nvPr/>
          </p:nvSpPr>
          <p:spPr>
            <a:xfrm>
              <a:off x="7928267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FE04AAF-6A69-46B2-9D71-250F4020D579}"/>
                </a:ext>
              </a:extLst>
            </p:cNvPr>
            <p:cNvSpPr/>
            <p:nvPr/>
          </p:nvSpPr>
          <p:spPr>
            <a:xfrm>
              <a:off x="7758079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BA43401-1218-45DB-83FD-7702F0E63617}"/>
                </a:ext>
              </a:extLst>
            </p:cNvPr>
            <p:cNvSpPr/>
            <p:nvPr/>
          </p:nvSpPr>
          <p:spPr>
            <a:xfrm>
              <a:off x="7246245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034FB-C0FD-4E6F-91B7-1A9E6B330395}"/>
                </a:ext>
              </a:extLst>
            </p:cNvPr>
            <p:cNvSpPr/>
            <p:nvPr/>
          </p:nvSpPr>
          <p:spPr>
            <a:xfrm>
              <a:off x="7247515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2B280D-E981-4DD3-8C95-D6E8B75C6BCD}"/>
                </a:ext>
              </a:extLst>
            </p:cNvPr>
            <p:cNvSpPr/>
            <p:nvPr/>
          </p:nvSpPr>
          <p:spPr>
            <a:xfrm>
              <a:off x="7077327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3867644-AA12-4EC2-ADED-D3AF2C07226E}"/>
                </a:ext>
              </a:extLst>
            </p:cNvPr>
            <p:cNvSpPr/>
            <p:nvPr/>
          </p:nvSpPr>
          <p:spPr>
            <a:xfrm>
              <a:off x="6565493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5F93F10-F0D6-4A82-A903-5CCB76D11F1C}"/>
                </a:ext>
              </a:extLst>
            </p:cNvPr>
            <p:cNvSpPr/>
            <p:nvPr/>
          </p:nvSpPr>
          <p:spPr>
            <a:xfrm>
              <a:off x="6566763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9F99F4-0E43-4E0E-910F-CCDCDE892330}"/>
                </a:ext>
              </a:extLst>
            </p:cNvPr>
            <p:cNvSpPr/>
            <p:nvPr/>
          </p:nvSpPr>
          <p:spPr>
            <a:xfrm>
              <a:off x="6396575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E0CE674-AA74-495B-8852-79990673FDD2}"/>
                </a:ext>
              </a:extLst>
            </p:cNvPr>
            <p:cNvSpPr/>
            <p:nvPr/>
          </p:nvSpPr>
          <p:spPr>
            <a:xfrm>
              <a:off x="588474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F84C14D-69E9-44A9-91A0-58D35CC129CF}"/>
                </a:ext>
              </a:extLst>
            </p:cNvPr>
            <p:cNvSpPr/>
            <p:nvPr/>
          </p:nvSpPr>
          <p:spPr>
            <a:xfrm>
              <a:off x="5886011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7563523-AA85-4FC4-A4F4-03EE190DBCCD}"/>
                </a:ext>
              </a:extLst>
            </p:cNvPr>
            <p:cNvSpPr/>
            <p:nvPr/>
          </p:nvSpPr>
          <p:spPr>
            <a:xfrm>
              <a:off x="5715823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AD2BC0-B6ED-48BF-AE2E-0FB290D004E5}"/>
                </a:ext>
              </a:extLst>
            </p:cNvPr>
            <p:cNvSpPr/>
            <p:nvPr/>
          </p:nvSpPr>
          <p:spPr>
            <a:xfrm>
              <a:off x="9628876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F85614-C557-4B3B-A368-FA432ECBF4F4}"/>
                </a:ext>
              </a:extLst>
            </p:cNvPr>
            <p:cNvSpPr/>
            <p:nvPr/>
          </p:nvSpPr>
          <p:spPr>
            <a:xfrm>
              <a:off x="9968617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D81394A-586B-4F10-A588-2149F3C03127}"/>
                </a:ext>
              </a:extLst>
            </p:cNvPr>
            <p:cNvSpPr/>
            <p:nvPr/>
          </p:nvSpPr>
          <p:spPr>
            <a:xfrm>
              <a:off x="9970522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0FA01CE-7307-4106-B27F-DCCA23FAA253}"/>
                </a:ext>
              </a:extLst>
            </p:cNvPr>
            <p:cNvSpPr/>
            <p:nvPr/>
          </p:nvSpPr>
          <p:spPr>
            <a:xfrm>
              <a:off x="9800334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BEAD109-E3CE-4F5E-B1E6-F850AB51CEF9}"/>
                </a:ext>
              </a:extLst>
            </p:cNvPr>
            <p:cNvSpPr/>
            <p:nvPr/>
          </p:nvSpPr>
          <p:spPr>
            <a:xfrm>
              <a:off x="9459323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991A34-08C6-4F3B-8827-DF28C23D5F41}"/>
                </a:ext>
              </a:extLst>
            </p:cNvPr>
            <p:cNvSpPr/>
            <p:nvPr/>
          </p:nvSpPr>
          <p:spPr>
            <a:xfrm>
              <a:off x="8778571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6A6F7FB-8246-4F98-88D7-40836ECECC83}"/>
                </a:ext>
              </a:extLst>
            </p:cNvPr>
            <p:cNvSpPr/>
            <p:nvPr/>
          </p:nvSpPr>
          <p:spPr>
            <a:xfrm>
              <a:off x="8097819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6370102-4813-4D57-B4DB-53E6B01F152F}"/>
                </a:ext>
              </a:extLst>
            </p:cNvPr>
            <p:cNvSpPr/>
            <p:nvPr/>
          </p:nvSpPr>
          <p:spPr>
            <a:xfrm>
              <a:off x="7417068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BA6BBAC-8562-4F72-83F6-01D58ACEA14D}"/>
                </a:ext>
              </a:extLst>
            </p:cNvPr>
            <p:cNvSpPr/>
            <p:nvPr/>
          </p:nvSpPr>
          <p:spPr>
            <a:xfrm>
              <a:off x="6736316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C81D27-5AC8-4761-B96B-D61530DF2731}"/>
                </a:ext>
              </a:extLst>
            </p:cNvPr>
            <p:cNvSpPr/>
            <p:nvPr/>
          </p:nvSpPr>
          <p:spPr>
            <a:xfrm>
              <a:off x="6055564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CE58F1-342F-4449-A8B2-EAF7572C00F7}"/>
                </a:ext>
              </a:extLst>
            </p:cNvPr>
            <p:cNvSpPr/>
            <p:nvPr/>
          </p:nvSpPr>
          <p:spPr>
            <a:xfrm>
              <a:off x="10139440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85CDF7-98A0-41F9-82BF-A0E2920AC938}"/>
                </a:ext>
              </a:extLst>
            </p:cNvPr>
            <p:cNvSpPr/>
            <p:nvPr/>
          </p:nvSpPr>
          <p:spPr>
            <a:xfrm>
              <a:off x="9628876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B114F73-3027-48D2-8CE1-B0F88AB3AB13}"/>
                </a:ext>
              </a:extLst>
            </p:cNvPr>
            <p:cNvSpPr/>
            <p:nvPr/>
          </p:nvSpPr>
          <p:spPr>
            <a:xfrm>
              <a:off x="9630146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8577A-4B1A-4C40-8FD3-A8082B407BCC}"/>
                </a:ext>
              </a:extLst>
            </p:cNvPr>
            <p:cNvSpPr/>
            <p:nvPr/>
          </p:nvSpPr>
          <p:spPr>
            <a:xfrm>
              <a:off x="9459958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01B54A0-6DD8-4FF2-A586-1F54722672EB}"/>
                </a:ext>
              </a:extLst>
            </p:cNvPr>
            <p:cNvSpPr/>
            <p:nvPr/>
          </p:nvSpPr>
          <p:spPr>
            <a:xfrm>
              <a:off x="8948124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34E9526-3882-4149-94FB-61CCEDFF58A1}"/>
                </a:ext>
              </a:extLst>
            </p:cNvPr>
            <p:cNvSpPr/>
            <p:nvPr/>
          </p:nvSpPr>
          <p:spPr>
            <a:xfrm>
              <a:off x="8949395" y="2598524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E16586D-39DC-43B8-BFB7-737A8A8B9860}"/>
                </a:ext>
              </a:extLst>
            </p:cNvPr>
            <p:cNvSpPr/>
            <p:nvPr/>
          </p:nvSpPr>
          <p:spPr>
            <a:xfrm>
              <a:off x="8779207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05F0529-BA29-4466-89E0-3E0FFECBCDEC}"/>
                </a:ext>
              </a:extLst>
            </p:cNvPr>
            <p:cNvSpPr/>
            <p:nvPr/>
          </p:nvSpPr>
          <p:spPr>
            <a:xfrm>
              <a:off x="8267372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ED1F7A-F39E-417F-BA23-DACEB4ED6ACF}"/>
                </a:ext>
              </a:extLst>
            </p:cNvPr>
            <p:cNvSpPr/>
            <p:nvPr/>
          </p:nvSpPr>
          <p:spPr>
            <a:xfrm>
              <a:off x="8268643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BA212FF-B362-4351-B7F7-7973F5AE818E}"/>
                </a:ext>
              </a:extLst>
            </p:cNvPr>
            <p:cNvSpPr/>
            <p:nvPr/>
          </p:nvSpPr>
          <p:spPr>
            <a:xfrm>
              <a:off x="8098455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0D28068-E3C3-485A-AC55-7220A97B727E}"/>
                </a:ext>
              </a:extLst>
            </p:cNvPr>
            <p:cNvSpPr/>
            <p:nvPr/>
          </p:nvSpPr>
          <p:spPr>
            <a:xfrm>
              <a:off x="7586621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FDE1AC-A140-4914-825D-590E24CCB82C}"/>
                </a:ext>
              </a:extLst>
            </p:cNvPr>
            <p:cNvSpPr/>
            <p:nvPr/>
          </p:nvSpPr>
          <p:spPr>
            <a:xfrm>
              <a:off x="7587891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E97E00-427C-4819-86AA-B171939DC277}"/>
                </a:ext>
              </a:extLst>
            </p:cNvPr>
            <p:cNvSpPr/>
            <p:nvPr/>
          </p:nvSpPr>
          <p:spPr>
            <a:xfrm>
              <a:off x="7417703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ADC755C-F9F0-4452-9B92-85800B560E21}"/>
                </a:ext>
              </a:extLst>
            </p:cNvPr>
            <p:cNvSpPr/>
            <p:nvPr/>
          </p:nvSpPr>
          <p:spPr>
            <a:xfrm>
              <a:off x="6905869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D118F9A-85D5-4B12-952B-190584895EC0}"/>
                </a:ext>
              </a:extLst>
            </p:cNvPr>
            <p:cNvSpPr/>
            <p:nvPr/>
          </p:nvSpPr>
          <p:spPr>
            <a:xfrm>
              <a:off x="6907139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F3ACF1-84C6-48F6-B683-6FB121110E41}"/>
                </a:ext>
              </a:extLst>
            </p:cNvPr>
            <p:cNvSpPr/>
            <p:nvPr/>
          </p:nvSpPr>
          <p:spPr>
            <a:xfrm>
              <a:off x="6736951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B540CF-F034-41E6-8A16-463327EF60D9}"/>
                </a:ext>
              </a:extLst>
            </p:cNvPr>
            <p:cNvSpPr/>
            <p:nvPr/>
          </p:nvSpPr>
          <p:spPr>
            <a:xfrm>
              <a:off x="622511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BEDB76A-5014-431B-AD21-144DD9F9A97B}"/>
                </a:ext>
              </a:extLst>
            </p:cNvPr>
            <p:cNvSpPr/>
            <p:nvPr/>
          </p:nvSpPr>
          <p:spPr>
            <a:xfrm>
              <a:off x="6226387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4F3FC6-D392-432F-9B6C-9D843538863B}"/>
                </a:ext>
              </a:extLst>
            </p:cNvPr>
            <p:cNvSpPr/>
            <p:nvPr/>
          </p:nvSpPr>
          <p:spPr>
            <a:xfrm>
              <a:off x="6056199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04EB1E1-3F66-4AEE-A52E-4AA863677FC7}"/>
                </a:ext>
              </a:extLst>
            </p:cNvPr>
            <p:cNvSpPr/>
            <p:nvPr/>
          </p:nvSpPr>
          <p:spPr>
            <a:xfrm>
              <a:off x="9970522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6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6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C90006C-884A-44DE-B7B0-BBF542823B83}"/>
                </a:ext>
              </a:extLst>
            </p:cNvPr>
            <p:cNvSpPr/>
            <p:nvPr/>
          </p:nvSpPr>
          <p:spPr>
            <a:xfrm>
              <a:off x="10310898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12182C1-AB3B-411B-8F55-17F69748A566}"/>
                </a:ext>
              </a:extLst>
            </p:cNvPr>
            <p:cNvSpPr/>
            <p:nvPr/>
          </p:nvSpPr>
          <p:spPr>
            <a:xfrm>
              <a:off x="10140075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6E85275-B88D-482F-8B8E-673038966349}"/>
                </a:ext>
              </a:extLst>
            </p:cNvPr>
            <p:cNvSpPr/>
            <p:nvPr/>
          </p:nvSpPr>
          <p:spPr>
            <a:xfrm>
              <a:off x="9799699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B3B90BF-1B00-4C9D-8E27-E7FA2B091580}"/>
                </a:ext>
              </a:extLst>
            </p:cNvPr>
            <p:cNvSpPr/>
            <p:nvPr/>
          </p:nvSpPr>
          <p:spPr>
            <a:xfrm>
              <a:off x="911894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EDBB7E-C026-498D-9AAA-4DC2E26825F9}"/>
                </a:ext>
              </a:extLst>
            </p:cNvPr>
            <p:cNvSpPr/>
            <p:nvPr/>
          </p:nvSpPr>
          <p:spPr>
            <a:xfrm>
              <a:off x="8438196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4E6CA75-6563-4B35-A322-104587CFE903}"/>
                </a:ext>
              </a:extLst>
            </p:cNvPr>
            <p:cNvSpPr/>
            <p:nvPr/>
          </p:nvSpPr>
          <p:spPr>
            <a:xfrm>
              <a:off x="7757444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0BC556-CC8E-48D9-8790-5A6BF0EFD156}"/>
                </a:ext>
              </a:extLst>
            </p:cNvPr>
            <p:cNvSpPr/>
            <p:nvPr/>
          </p:nvSpPr>
          <p:spPr>
            <a:xfrm>
              <a:off x="7076692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6720D8A-7287-49F4-A6A6-8036480253F8}"/>
                </a:ext>
              </a:extLst>
            </p:cNvPr>
            <p:cNvSpPr/>
            <p:nvPr/>
          </p:nvSpPr>
          <p:spPr>
            <a:xfrm>
              <a:off x="6395940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EF756D-C8F2-4A09-8566-D02AF549B1A2}"/>
                </a:ext>
              </a:extLst>
            </p:cNvPr>
            <p:cNvSpPr/>
            <p:nvPr/>
          </p:nvSpPr>
          <p:spPr>
            <a:xfrm>
              <a:off x="571518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F7F111-8BAE-477A-8AA8-DFBE0817EC8E}"/>
                </a:ext>
              </a:extLst>
            </p:cNvPr>
            <p:cNvSpPr/>
            <p:nvPr/>
          </p:nvSpPr>
          <p:spPr>
            <a:xfrm>
              <a:off x="10308993" y="3190367"/>
              <a:ext cx="337201" cy="702973"/>
            </a:xfrm>
            <a:custGeom>
              <a:avLst/>
              <a:gdLst>
                <a:gd name="connsiteX0" fmla="*/ 0 w 337201"/>
                <a:gd name="connsiteY0" fmla="*/ 468649 h 702973"/>
                <a:gd name="connsiteX1" fmla="*/ 0 w 337201"/>
                <a:gd name="connsiteY1" fmla="*/ 0 h 702973"/>
                <a:gd name="connsiteX2" fmla="*/ 168283 w 337201"/>
                <a:gd name="connsiteY2" fmla="*/ 116845 h 702973"/>
                <a:gd name="connsiteX3" fmla="*/ 168283 w 337201"/>
                <a:gd name="connsiteY3" fmla="*/ 351804 h 702973"/>
                <a:gd name="connsiteX4" fmla="*/ 337201 w 337201"/>
                <a:gd name="connsiteY4" fmla="*/ 468649 h 702973"/>
                <a:gd name="connsiteX5" fmla="*/ 337201 w 337201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658C18C-2F05-421A-B49A-D685CBBC0D0D}"/>
                </a:ext>
              </a:extLst>
            </p:cNvPr>
            <p:cNvSpPr/>
            <p:nvPr/>
          </p:nvSpPr>
          <p:spPr>
            <a:xfrm>
              <a:off x="10649369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4C04ACE-AA35-420A-B14E-4A9290E5C1ED}"/>
                </a:ext>
              </a:extLst>
            </p:cNvPr>
            <p:cNvSpPr/>
            <p:nvPr/>
          </p:nvSpPr>
          <p:spPr>
            <a:xfrm>
              <a:off x="10651274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0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0FAFD15-3F82-4DC8-9636-0E3300160E51}"/>
                </a:ext>
              </a:extLst>
            </p:cNvPr>
            <p:cNvSpPr/>
            <p:nvPr/>
          </p:nvSpPr>
          <p:spPr>
            <a:xfrm>
              <a:off x="10480451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59A618E-14D7-464D-82D6-2FEDD6C8CF8E}"/>
                </a:ext>
              </a:extLst>
            </p:cNvPr>
            <p:cNvSpPr/>
            <p:nvPr/>
          </p:nvSpPr>
          <p:spPr>
            <a:xfrm>
              <a:off x="10310898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4519AE-F698-4D70-A61E-89409218FBF5}"/>
                </a:ext>
              </a:extLst>
            </p:cNvPr>
            <p:cNvSpPr/>
            <p:nvPr/>
          </p:nvSpPr>
          <p:spPr>
            <a:xfrm>
              <a:off x="10479816" y="2481044"/>
              <a:ext cx="166377" cy="229244"/>
            </a:xfrm>
            <a:custGeom>
              <a:avLst/>
              <a:gdLst>
                <a:gd name="connsiteX0" fmla="*/ 0 w 166377"/>
                <a:gd name="connsiteY0" fmla="*/ 114939 h 229244"/>
                <a:gd name="connsiteX1" fmla="*/ 166378 w 166377"/>
                <a:gd name="connsiteY1" fmla="*/ 0 h 229244"/>
                <a:gd name="connsiteX2" fmla="*/ 166378 w 166377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0" y="114939"/>
                  </a:moveTo>
                  <a:lnTo>
                    <a:pt x="166378" y="0"/>
                  </a:lnTo>
                  <a:lnTo>
                    <a:pt x="166378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7BF7F4B-8AA0-4A00-9937-617DA37B40E5}"/>
                </a:ext>
              </a:extLst>
            </p:cNvPr>
            <p:cNvSpPr/>
            <p:nvPr/>
          </p:nvSpPr>
          <p:spPr>
            <a:xfrm>
              <a:off x="10649369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9D6433D-B79B-4FCD-BE3A-AEAF1FBACF68}"/>
                </a:ext>
              </a:extLst>
            </p:cNvPr>
            <p:cNvSpPr/>
            <p:nvPr/>
          </p:nvSpPr>
          <p:spPr>
            <a:xfrm>
              <a:off x="10651274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15A1B2E-B04A-48AA-BAAE-3B3351F0A82A}"/>
                </a:ext>
              </a:extLst>
            </p:cNvPr>
            <p:cNvSpPr/>
            <p:nvPr/>
          </p:nvSpPr>
          <p:spPr>
            <a:xfrm>
              <a:off x="10480451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0BAE090-F6AD-4E9C-90E1-1D722EB7FB0D}"/>
                </a:ext>
              </a:extLst>
            </p:cNvPr>
            <p:cNvSpPr/>
            <p:nvPr/>
          </p:nvSpPr>
          <p:spPr>
            <a:xfrm>
              <a:off x="9968617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700CD84-67F2-4A1C-BBF7-9B61332445FE}"/>
                </a:ext>
              </a:extLst>
            </p:cNvPr>
            <p:cNvSpPr/>
            <p:nvPr/>
          </p:nvSpPr>
          <p:spPr>
            <a:xfrm>
              <a:off x="9970522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3D6DA5-6646-427C-BBCC-B6D6CC4A2459}"/>
                </a:ext>
              </a:extLst>
            </p:cNvPr>
            <p:cNvSpPr/>
            <p:nvPr/>
          </p:nvSpPr>
          <p:spPr>
            <a:xfrm>
              <a:off x="9800334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7F097E-5035-4E3B-AE70-EE0B1439B9D9}"/>
                </a:ext>
              </a:extLst>
            </p:cNvPr>
            <p:cNvSpPr/>
            <p:nvPr/>
          </p:nvSpPr>
          <p:spPr>
            <a:xfrm>
              <a:off x="9288500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90DF782-79E2-45E2-9B01-858C50E5A428}"/>
                </a:ext>
              </a:extLst>
            </p:cNvPr>
            <p:cNvSpPr/>
            <p:nvPr/>
          </p:nvSpPr>
          <p:spPr>
            <a:xfrm>
              <a:off x="9289770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0D2BA6E-3D63-4AB6-8788-D7921B4F81A0}"/>
                </a:ext>
              </a:extLst>
            </p:cNvPr>
            <p:cNvSpPr/>
            <p:nvPr/>
          </p:nvSpPr>
          <p:spPr>
            <a:xfrm>
              <a:off x="9119582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408B3B7-2C21-4298-87CB-FA9098B2B410}"/>
                </a:ext>
              </a:extLst>
            </p:cNvPr>
            <p:cNvSpPr/>
            <p:nvPr/>
          </p:nvSpPr>
          <p:spPr>
            <a:xfrm>
              <a:off x="8607749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9839A4-95CD-4552-A7B0-55E8374B1232}"/>
                </a:ext>
              </a:extLst>
            </p:cNvPr>
            <p:cNvSpPr/>
            <p:nvPr/>
          </p:nvSpPr>
          <p:spPr>
            <a:xfrm>
              <a:off x="8609018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8929C-34D4-4B95-A6D4-80BC0B831CC4}"/>
                </a:ext>
              </a:extLst>
            </p:cNvPr>
            <p:cNvSpPr/>
            <p:nvPr/>
          </p:nvSpPr>
          <p:spPr>
            <a:xfrm>
              <a:off x="8438830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336C3F2-3788-4ED5-8F0B-459432342994}"/>
                </a:ext>
              </a:extLst>
            </p:cNvPr>
            <p:cNvSpPr/>
            <p:nvPr/>
          </p:nvSpPr>
          <p:spPr>
            <a:xfrm>
              <a:off x="7926997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C381483-6210-4302-A8A8-F491FF4BE6D9}"/>
                </a:ext>
              </a:extLst>
            </p:cNvPr>
            <p:cNvSpPr/>
            <p:nvPr/>
          </p:nvSpPr>
          <p:spPr>
            <a:xfrm>
              <a:off x="7928267" y="1888565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13E68E-E8CB-4FD5-879C-34E2BEA55701}"/>
                </a:ext>
              </a:extLst>
            </p:cNvPr>
            <p:cNvSpPr/>
            <p:nvPr/>
          </p:nvSpPr>
          <p:spPr>
            <a:xfrm>
              <a:off x="7758079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EE71169-B49C-4DF0-BD2D-35742295D3AE}"/>
                </a:ext>
              </a:extLst>
            </p:cNvPr>
            <p:cNvSpPr/>
            <p:nvPr/>
          </p:nvSpPr>
          <p:spPr>
            <a:xfrm>
              <a:off x="7246245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B4411D5-237C-4D18-A7A1-326672BA05CD}"/>
                </a:ext>
              </a:extLst>
            </p:cNvPr>
            <p:cNvSpPr/>
            <p:nvPr/>
          </p:nvSpPr>
          <p:spPr>
            <a:xfrm>
              <a:off x="7247515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21E176D-AC97-499E-8222-13466B445949}"/>
                </a:ext>
              </a:extLst>
            </p:cNvPr>
            <p:cNvSpPr/>
            <p:nvPr/>
          </p:nvSpPr>
          <p:spPr>
            <a:xfrm>
              <a:off x="7077327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DE4495B-A63C-44F6-B00B-648F7D3D39EC}"/>
                </a:ext>
              </a:extLst>
            </p:cNvPr>
            <p:cNvSpPr/>
            <p:nvPr/>
          </p:nvSpPr>
          <p:spPr>
            <a:xfrm>
              <a:off x="6565493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FFEF8B-32D5-441E-9096-E84DC45C47B8}"/>
                </a:ext>
              </a:extLst>
            </p:cNvPr>
            <p:cNvSpPr/>
            <p:nvPr/>
          </p:nvSpPr>
          <p:spPr>
            <a:xfrm>
              <a:off x="6566763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C2AC9E3-847C-470C-BF9A-1710815186F6}"/>
                </a:ext>
              </a:extLst>
            </p:cNvPr>
            <p:cNvSpPr/>
            <p:nvPr/>
          </p:nvSpPr>
          <p:spPr>
            <a:xfrm>
              <a:off x="6396575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7989E59-BF15-41FA-A1AA-2ACD42F0D8D0}"/>
                </a:ext>
              </a:extLst>
            </p:cNvPr>
            <p:cNvSpPr/>
            <p:nvPr/>
          </p:nvSpPr>
          <p:spPr>
            <a:xfrm>
              <a:off x="588474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CE73372-C137-4EEB-BE02-689E65EADDD2}"/>
                </a:ext>
              </a:extLst>
            </p:cNvPr>
            <p:cNvSpPr/>
            <p:nvPr/>
          </p:nvSpPr>
          <p:spPr>
            <a:xfrm>
              <a:off x="5886011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DA39390-856C-4EBA-857B-29E88802B8E2}"/>
                </a:ext>
              </a:extLst>
            </p:cNvPr>
            <p:cNvSpPr/>
            <p:nvPr/>
          </p:nvSpPr>
          <p:spPr>
            <a:xfrm>
              <a:off x="5715823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EA0E781-D6C0-49FD-9A78-6B92499F47F1}"/>
                </a:ext>
              </a:extLst>
            </p:cNvPr>
            <p:cNvSpPr/>
            <p:nvPr/>
          </p:nvSpPr>
          <p:spPr>
            <a:xfrm>
              <a:off x="10820192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290B643-9950-461D-9380-4F69D7177E69}"/>
                </a:ext>
              </a:extLst>
            </p:cNvPr>
            <p:cNvSpPr/>
            <p:nvPr/>
          </p:nvSpPr>
          <p:spPr>
            <a:xfrm>
              <a:off x="10820192" y="1771085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A490AAC-BEB9-499E-9AEE-67664785080C}"/>
                </a:ext>
              </a:extLst>
            </p:cNvPr>
            <p:cNvSpPr/>
            <p:nvPr/>
          </p:nvSpPr>
          <p:spPr>
            <a:xfrm>
              <a:off x="10139440" y="1771085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20652E1-B7E6-4504-9612-BEEC1FACCED1}"/>
                </a:ext>
              </a:extLst>
            </p:cNvPr>
            <p:cNvSpPr/>
            <p:nvPr/>
          </p:nvSpPr>
          <p:spPr>
            <a:xfrm>
              <a:off x="9459323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225F6D3-36FA-4C22-B82B-F6CE4A928651}"/>
                </a:ext>
              </a:extLst>
            </p:cNvPr>
            <p:cNvSpPr/>
            <p:nvPr/>
          </p:nvSpPr>
          <p:spPr>
            <a:xfrm>
              <a:off x="8778571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5E443DA-BF7B-4ABC-BAF6-79733290503A}"/>
                </a:ext>
              </a:extLst>
            </p:cNvPr>
            <p:cNvSpPr/>
            <p:nvPr/>
          </p:nvSpPr>
          <p:spPr>
            <a:xfrm>
              <a:off x="8097819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6CBC8DD-2784-46D7-AE99-6AE7952F289D}"/>
                </a:ext>
              </a:extLst>
            </p:cNvPr>
            <p:cNvSpPr/>
            <p:nvPr/>
          </p:nvSpPr>
          <p:spPr>
            <a:xfrm>
              <a:off x="7417068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C3E7E2C-FB24-41FA-A72E-43E3E516C424}"/>
                </a:ext>
              </a:extLst>
            </p:cNvPr>
            <p:cNvSpPr/>
            <p:nvPr/>
          </p:nvSpPr>
          <p:spPr>
            <a:xfrm>
              <a:off x="6736316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9EB99CF-0F22-44C6-B263-2CDDBC1C1FB1}"/>
                </a:ext>
              </a:extLst>
            </p:cNvPr>
            <p:cNvSpPr/>
            <p:nvPr/>
          </p:nvSpPr>
          <p:spPr>
            <a:xfrm>
              <a:off x="6055564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B2483BC-80A4-4233-9B1E-919CA86D71F3}"/>
                </a:ext>
              </a:extLst>
            </p:cNvPr>
            <p:cNvSpPr/>
            <p:nvPr/>
          </p:nvSpPr>
          <p:spPr>
            <a:xfrm>
              <a:off x="10651274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5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5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8F5CEB4-1AD8-499E-A38B-43F0A704EA12}"/>
                </a:ext>
              </a:extLst>
            </p:cNvPr>
            <p:cNvSpPr/>
            <p:nvPr/>
          </p:nvSpPr>
          <p:spPr>
            <a:xfrm>
              <a:off x="10991650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088C5F7-92F4-4DC1-87BD-BEF5C87A3675}"/>
                </a:ext>
              </a:extLst>
            </p:cNvPr>
            <p:cNvSpPr/>
            <p:nvPr/>
          </p:nvSpPr>
          <p:spPr>
            <a:xfrm>
              <a:off x="10820827" y="2481679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F2885F5-C46D-4388-BA77-9E6DC869D443}"/>
                </a:ext>
              </a:extLst>
            </p:cNvPr>
            <p:cNvSpPr/>
            <p:nvPr/>
          </p:nvSpPr>
          <p:spPr>
            <a:xfrm>
              <a:off x="10651274" y="2242909"/>
              <a:ext cx="673766" cy="351804"/>
            </a:xfrm>
            <a:custGeom>
              <a:avLst/>
              <a:gdLst>
                <a:gd name="connsiteX0" fmla="*/ 337836 w 673766"/>
                <a:gd name="connsiteY0" fmla="*/ 234959 h 351804"/>
                <a:gd name="connsiteX1" fmla="*/ 336565 w 673766"/>
                <a:gd name="connsiteY1" fmla="*/ 234324 h 351804"/>
                <a:gd name="connsiteX2" fmla="*/ 168283 w 673766"/>
                <a:gd name="connsiteY2" fmla="*/ 351804 h 351804"/>
                <a:gd name="connsiteX3" fmla="*/ 0 w 673766"/>
                <a:gd name="connsiteY3" fmla="*/ 234324 h 351804"/>
                <a:gd name="connsiteX4" fmla="*/ 336565 w 673766"/>
                <a:gd name="connsiteY4" fmla="*/ 0 h 351804"/>
                <a:gd name="connsiteX5" fmla="*/ 673767 w 673766"/>
                <a:gd name="connsiteY5" fmla="*/ 234324 h 351804"/>
                <a:gd name="connsiteX6" fmla="*/ 506119 w 673766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94838C-726B-4536-AB33-8679196F9964}"/>
                </a:ext>
              </a:extLst>
            </p:cNvPr>
            <p:cNvSpPr/>
            <p:nvPr/>
          </p:nvSpPr>
          <p:spPr>
            <a:xfrm>
              <a:off x="10991650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DA7FED4-F82B-44FF-802B-8EF65B1F7331}"/>
                </a:ext>
              </a:extLst>
            </p:cNvPr>
            <p:cNvSpPr/>
            <p:nvPr/>
          </p:nvSpPr>
          <p:spPr>
            <a:xfrm>
              <a:off x="10820827" y="1062397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26A0C84-2204-49BA-93D7-3B3248D345FC}"/>
                </a:ext>
              </a:extLst>
            </p:cNvPr>
            <p:cNvSpPr/>
            <p:nvPr/>
          </p:nvSpPr>
          <p:spPr>
            <a:xfrm>
              <a:off x="10308993" y="1297991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E635761-188E-4625-90AE-2D5178BA45DC}"/>
                </a:ext>
              </a:extLst>
            </p:cNvPr>
            <p:cNvSpPr/>
            <p:nvPr/>
          </p:nvSpPr>
          <p:spPr>
            <a:xfrm>
              <a:off x="10310898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013CB7C-B780-4CE5-9AF9-DDEB0A3F5C34}"/>
                </a:ext>
              </a:extLst>
            </p:cNvPr>
            <p:cNvSpPr/>
            <p:nvPr/>
          </p:nvSpPr>
          <p:spPr>
            <a:xfrm>
              <a:off x="10140075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C46F22E-EDE5-406E-AAA7-6233187D2EC7}"/>
                </a:ext>
              </a:extLst>
            </p:cNvPr>
            <p:cNvSpPr/>
            <p:nvPr/>
          </p:nvSpPr>
          <p:spPr>
            <a:xfrm>
              <a:off x="9628876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D4704EB-2CC1-462A-921E-CD5419C9E24B}"/>
                </a:ext>
              </a:extLst>
            </p:cNvPr>
            <p:cNvSpPr/>
            <p:nvPr/>
          </p:nvSpPr>
          <p:spPr>
            <a:xfrm>
              <a:off x="9630146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2241306-BF89-4574-B30E-A1A971C89A53}"/>
                </a:ext>
              </a:extLst>
            </p:cNvPr>
            <p:cNvSpPr/>
            <p:nvPr/>
          </p:nvSpPr>
          <p:spPr>
            <a:xfrm>
              <a:off x="9459958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CD47B2E-C8D0-4134-9147-ECB9963C8C44}"/>
                </a:ext>
              </a:extLst>
            </p:cNvPr>
            <p:cNvSpPr/>
            <p:nvPr/>
          </p:nvSpPr>
          <p:spPr>
            <a:xfrm>
              <a:off x="8948124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92E866A-9225-4A8A-BEB7-F5E6E8C1869A}"/>
                </a:ext>
              </a:extLst>
            </p:cNvPr>
            <p:cNvSpPr/>
            <p:nvPr/>
          </p:nvSpPr>
          <p:spPr>
            <a:xfrm>
              <a:off x="8949395" y="1179242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9B61E4C-45CC-43BA-90D7-AB847D38D22F}"/>
                </a:ext>
              </a:extLst>
            </p:cNvPr>
            <p:cNvSpPr/>
            <p:nvPr/>
          </p:nvSpPr>
          <p:spPr>
            <a:xfrm>
              <a:off x="8779207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EE45501-7DCF-46F9-BA13-A83F9FB43407}"/>
                </a:ext>
              </a:extLst>
            </p:cNvPr>
            <p:cNvSpPr/>
            <p:nvPr/>
          </p:nvSpPr>
          <p:spPr>
            <a:xfrm>
              <a:off x="8267372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2974C81-C3B4-4067-885A-EC5F81D45CD4}"/>
                </a:ext>
              </a:extLst>
            </p:cNvPr>
            <p:cNvSpPr/>
            <p:nvPr/>
          </p:nvSpPr>
          <p:spPr>
            <a:xfrm>
              <a:off x="8268643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80B1282-20E7-4731-B2CD-7C7DF50BDA07}"/>
                </a:ext>
              </a:extLst>
            </p:cNvPr>
            <p:cNvSpPr/>
            <p:nvPr/>
          </p:nvSpPr>
          <p:spPr>
            <a:xfrm>
              <a:off x="8098455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8C85A5E-7E0D-47FB-A598-6F70F9891DB7}"/>
                </a:ext>
              </a:extLst>
            </p:cNvPr>
            <p:cNvSpPr/>
            <p:nvPr/>
          </p:nvSpPr>
          <p:spPr>
            <a:xfrm>
              <a:off x="7586621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CABB3E5-402A-4B25-9D9A-FD54CA7A36F2}"/>
                </a:ext>
              </a:extLst>
            </p:cNvPr>
            <p:cNvSpPr/>
            <p:nvPr/>
          </p:nvSpPr>
          <p:spPr>
            <a:xfrm>
              <a:off x="7587891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C542B77-63FE-418B-A1A0-9978155FBDCE}"/>
                </a:ext>
              </a:extLst>
            </p:cNvPr>
            <p:cNvSpPr/>
            <p:nvPr/>
          </p:nvSpPr>
          <p:spPr>
            <a:xfrm>
              <a:off x="7417703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2DF6234-64A4-4B88-8EF7-9A539C72ABD2}"/>
                </a:ext>
              </a:extLst>
            </p:cNvPr>
            <p:cNvSpPr/>
            <p:nvPr/>
          </p:nvSpPr>
          <p:spPr>
            <a:xfrm>
              <a:off x="6905869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54CCAC2-A35C-4AB0-8A64-4968297D3AD6}"/>
                </a:ext>
              </a:extLst>
            </p:cNvPr>
            <p:cNvSpPr/>
            <p:nvPr/>
          </p:nvSpPr>
          <p:spPr>
            <a:xfrm>
              <a:off x="6907139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D96D526-5571-48C4-A259-68DB0A45051D}"/>
                </a:ext>
              </a:extLst>
            </p:cNvPr>
            <p:cNvSpPr/>
            <p:nvPr/>
          </p:nvSpPr>
          <p:spPr>
            <a:xfrm>
              <a:off x="6736951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40058E2-1BD2-4B3C-B2E7-D838D04B2CA2}"/>
                </a:ext>
              </a:extLst>
            </p:cNvPr>
            <p:cNvSpPr/>
            <p:nvPr/>
          </p:nvSpPr>
          <p:spPr>
            <a:xfrm>
              <a:off x="622511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9E3BF7-64ED-4426-AC4E-6731927E7617}"/>
                </a:ext>
              </a:extLst>
            </p:cNvPr>
            <p:cNvSpPr/>
            <p:nvPr/>
          </p:nvSpPr>
          <p:spPr>
            <a:xfrm>
              <a:off x="6226387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F54D794-6812-4314-AD84-B2E78A4AA269}"/>
                </a:ext>
              </a:extLst>
            </p:cNvPr>
            <p:cNvSpPr/>
            <p:nvPr/>
          </p:nvSpPr>
          <p:spPr>
            <a:xfrm>
              <a:off x="6056199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D4095E-CC9A-43A8-B97D-B8AB56121FB3}"/>
                </a:ext>
              </a:extLst>
            </p:cNvPr>
            <p:cNvSpPr/>
            <p:nvPr userDrawn="1"/>
          </p:nvSpPr>
          <p:spPr>
            <a:xfrm>
              <a:off x="10989745" y="3190367"/>
              <a:ext cx="337200" cy="702973"/>
            </a:xfrm>
            <a:custGeom>
              <a:avLst/>
              <a:gdLst>
                <a:gd name="connsiteX0" fmla="*/ 0 w 337200"/>
                <a:gd name="connsiteY0" fmla="*/ 468649 h 702973"/>
                <a:gd name="connsiteX1" fmla="*/ 0 w 337200"/>
                <a:gd name="connsiteY1" fmla="*/ 0 h 702973"/>
                <a:gd name="connsiteX2" fmla="*/ 168283 w 337200"/>
                <a:gd name="connsiteY2" fmla="*/ 116845 h 702973"/>
                <a:gd name="connsiteX3" fmla="*/ 168283 w 337200"/>
                <a:gd name="connsiteY3" fmla="*/ 351804 h 702973"/>
                <a:gd name="connsiteX4" fmla="*/ 337201 w 337200"/>
                <a:gd name="connsiteY4" fmla="*/ 468649 h 702973"/>
                <a:gd name="connsiteX5" fmla="*/ 337201 w 337200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12A6A38-0654-478A-A931-1CF9A44B5FB1}"/>
                </a:ext>
              </a:extLst>
            </p:cNvPr>
            <p:cNvSpPr/>
            <p:nvPr/>
          </p:nvSpPr>
          <p:spPr>
            <a:xfrm>
              <a:off x="11330121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9A9F654-709E-42A1-BBBA-A54688DB4E39}"/>
                </a:ext>
              </a:extLst>
            </p:cNvPr>
            <p:cNvSpPr/>
            <p:nvPr/>
          </p:nvSpPr>
          <p:spPr>
            <a:xfrm>
              <a:off x="11331391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D0CCE2-EF48-427C-9F99-EBAAB8641F3B}"/>
                </a:ext>
              </a:extLst>
            </p:cNvPr>
            <p:cNvSpPr/>
            <p:nvPr/>
          </p:nvSpPr>
          <p:spPr>
            <a:xfrm>
              <a:off x="11161203" y="3191002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F113D6-755E-4281-9986-739A705A355C}"/>
                </a:ext>
              </a:extLst>
            </p:cNvPr>
            <p:cNvSpPr/>
            <p:nvPr userDrawn="1"/>
          </p:nvSpPr>
          <p:spPr>
            <a:xfrm>
              <a:off x="10991650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88D58B7-DB17-4A8B-94E1-CC68C3FB8024}"/>
                </a:ext>
              </a:extLst>
            </p:cNvPr>
            <p:cNvSpPr/>
            <p:nvPr/>
          </p:nvSpPr>
          <p:spPr>
            <a:xfrm>
              <a:off x="11160568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8EB7E8E-9AC5-4207-B9FA-AA323C470FD7}"/>
                </a:ext>
              </a:extLst>
            </p:cNvPr>
            <p:cNvSpPr/>
            <p:nvPr/>
          </p:nvSpPr>
          <p:spPr>
            <a:xfrm>
              <a:off x="10989745" y="1771720"/>
              <a:ext cx="337200" cy="702338"/>
            </a:xfrm>
            <a:custGeom>
              <a:avLst/>
              <a:gdLst>
                <a:gd name="connsiteX0" fmla="*/ 0 w 337200"/>
                <a:gd name="connsiteY0" fmla="*/ 468014 h 702338"/>
                <a:gd name="connsiteX1" fmla="*/ 0 w 337200"/>
                <a:gd name="connsiteY1" fmla="*/ 0 h 702338"/>
                <a:gd name="connsiteX2" fmla="*/ 168283 w 337200"/>
                <a:gd name="connsiteY2" fmla="*/ 116210 h 702338"/>
                <a:gd name="connsiteX3" fmla="*/ 168283 w 337200"/>
                <a:gd name="connsiteY3" fmla="*/ 351169 h 702338"/>
                <a:gd name="connsiteX4" fmla="*/ 337201 w 337200"/>
                <a:gd name="connsiteY4" fmla="*/ 468649 h 702338"/>
                <a:gd name="connsiteX5" fmla="*/ 337201 w 337200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0" y="468014"/>
                  </a:moveTo>
                  <a:lnTo>
                    <a:pt x="0" y="0"/>
                  </a:lnTo>
                  <a:lnTo>
                    <a:pt x="168283" y="116210"/>
                  </a:ln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A0DACF7-07A8-49A1-94EA-BB4318E13B87}"/>
                </a:ext>
              </a:extLst>
            </p:cNvPr>
            <p:cNvSpPr/>
            <p:nvPr/>
          </p:nvSpPr>
          <p:spPr>
            <a:xfrm>
              <a:off x="11330121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7B55E4B-5A47-4648-A4B4-F8B8100F7CF4}"/>
                </a:ext>
              </a:extLst>
            </p:cNvPr>
            <p:cNvSpPr/>
            <p:nvPr/>
          </p:nvSpPr>
          <p:spPr>
            <a:xfrm>
              <a:off x="11332026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D35E042-5FDC-4D40-9460-DB46EF1984D9}"/>
                </a:ext>
              </a:extLst>
            </p:cNvPr>
            <p:cNvSpPr/>
            <p:nvPr/>
          </p:nvSpPr>
          <p:spPr>
            <a:xfrm>
              <a:off x="11161203" y="1771720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53C1B0E-0D87-4024-A2D3-7B16F275421F}"/>
                </a:ext>
              </a:extLst>
            </p:cNvPr>
            <p:cNvSpPr/>
            <p:nvPr/>
          </p:nvSpPr>
          <p:spPr>
            <a:xfrm>
              <a:off x="10991650" y="1533586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208F0FD-CB69-4D4C-B21E-5748A3029F4D}"/>
                </a:ext>
              </a:extLst>
            </p:cNvPr>
            <p:cNvSpPr/>
            <p:nvPr/>
          </p:nvSpPr>
          <p:spPr>
            <a:xfrm>
              <a:off x="1116056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A306DBC-4A6E-40F1-8A3C-F4BA4B73F445}"/>
                </a:ext>
              </a:extLst>
            </p:cNvPr>
            <p:cNvSpPr/>
            <p:nvPr/>
          </p:nvSpPr>
          <p:spPr>
            <a:xfrm>
              <a:off x="10479816" y="1061762"/>
              <a:ext cx="166377" cy="229244"/>
            </a:xfrm>
            <a:custGeom>
              <a:avLst/>
              <a:gdLst>
                <a:gd name="connsiteX0" fmla="*/ 166378 w 166377"/>
                <a:gd name="connsiteY0" fmla="*/ 229244 h 229244"/>
                <a:gd name="connsiteX1" fmla="*/ 0 w 166377"/>
                <a:gd name="connsiteY1" fmla="*/ 114940 h 229244"/>
                <a:gd name="connsiteX2" fmla="*/ 166378 w 166377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166378" y="229244"/>
                  </a:moveTo>
                  <a:lnTo>
                    <a:pt x="0" y="114940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0C0CD80-1873-48B5-95AF-529A9754991F}"/>
                </a:ext>
              </a:extLst>
            </p:cNvPr>
            <p:cNvSpPr/>
            <p:nvPr/>
          </p:nvSpPr>
          <p:spPr>
            <a:xfrm>
              <a:off x="9799699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77B49AE-C42C-4EA0-930C-C00692BCED13}"/>
                </a:ext>
              </a:extLst>
            </p:cNvPr>
            <p:cNvSpPr/>
            <p:nvPr/>
          </p:nvSpPr>
          <p:spPr>
            <a:xfrm>
              <a:off x="911894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6EDEDC9-4DA7-40D8-96D2-7CBA0CD5FDDE}"/>
                </a:ext>
              </a:extLst>
            </p:cNvPr>
            <p:cNvSpPr/>
            <p:nvPr/>
          </p:nvSpPr>
          <p:spPr>
            <a:xfrm>
              <a:off x="8438196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E136DA-DD4E-496F-86CB-6E657B23CCB8}"/>
                </a:ext>
              </a:extLst>
            </p:cNvPr>
            <p:cNvSpPr/>
            <p:nvPr/>
          </p:nvSpPr>
          <p:spPr>
            <a:xfrm>
              <a:off x="7757444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02B0CB8-D8F5-456C-BAF1-2CDECFC4C3AF}"/>
                </a:ext>
              </a:extLst>
            </p:cNvPr>
            <p:cNvSpPr/>
            <p:nvPr/>
          </p:nvSpPr>
          <p:spPr>
            <a:xfrm>
              <a:off x="7076692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3B9934-BED1-4524-A498-049661102B40}"/>
                </a:ext>
              </a:extLst>
            </p:cNvPr>
            <p:cNvSpPr/>
            <p:nvPr/>
          </p:nvSpPr>
          <p:spPr>
            <a:xfrm>
              <a:off x="6395940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BEB4C63-1A68-4CF2-8C24-2C5065C42B07}"/>
                </a:ext>
              </a:extLst>
            </p:cNvPr>
            <p:cNvSpPr/>
            <p:nvPr/>
          </p:nvSpPr>
          <p:spPr>
            <a:xfrm>
              <a:off x="571518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C3BF88E-3750-45C8-A061-E715298B5ADA}"/>
                </a:ext>
              </a:extLst>
            </p:cNvPr>
            <p:cNvSpPr/>
            <p:nvPr/>
          </p:nvSpPr>
          <p:spPr>
            <a:xfrm>
              <a:off x="11500944" y="3190367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6FBBE5A-F397-4A06-BAAE-5C63E9F56712}"/>
                </a:ext>
              </a:extLst>
            </p:cNvPr>
            <p:cNvSpPr/>
            <p:nvPr/>
          </p:nvSpPr>
          <p:spPr>
            <a:xfrm>
              <a:off x="11500944" y="1771085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631E268-38E2-4993-82BD-A36EEE17F04D}"/>
                </a:ext>
              </a:extLst>
            </p:cNvPr>
            <p:cNvSpPr/>
            <p:nvPr/>
          </p:nvSpPr>
          <p:spPr>
            <a:xfrm>
              <a:off x="11671767" y="1179242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8533AA8-92C8-46B1-9567-02527BACAA79}"/>
                </a:ext>
              </a:extLst>
            </p:cNvPr>
            <p:cNvSpPr/>
            <p:nvPr/>
          </p:nvSpPr>
          <p:spPr>
            <a:xfrm>
              <a:off x="11501579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B24CC8-78E6-4CC9-A33D-D2EE7C9CF921}"/>
                </a:ext>
              </a:extLst>
            </p:cNvPr>
            <p:cNvSpPr/>
            <p:nvPr/>
          </p:nvSpPr>
          <p:spPr>
            <a:xfrm>
              <a:off x="11331391" y="824262"/>
              <a:ext cx="674401" cy="351169"/>
            </a:xfrm>
            <a:custGeom>
              <a:avLst/>
              <a:gdLst>
                <a:gd name="connsiteX0" fmla="*/ 338470 w 674401"/>
                <a:gd name="connsiteY0" fmla="*/ 234324 h 351169"/>
                <a:gd name="connsiteX1" fmla="*/ 337201 w 674401"/>
                <a:gd name="connsiteY1" fmla="*/ 233689 h 351169"/>
                <a:gd name="connsiteX2" fmla="*/ 168283 w 674401"/>
                <a:gd name="connsiteY2" fmla="*/ 351169 h 351169"/>
                <a:gd name="connsiteX3" fmla="*/ 0 w 674401"/>
                <a:gd name="connsiteY3" fmla="*/ 233689 h 351169"/>
                <a:gd name="connsiteX4" fmla="*/ 337201 w 674401"/>
                <a:gd name="connsiteY4" fmla="*/ 0 h 351169"/>
                <a:gd name="connsiteX5" fmla="*/ 674401 w 674401"/>
                <a:gd name="connsiteY5" fmla="*/ 233689 h 351169"/>
                <a:gd name="connsiteX6" fmla="*/ 506753 w 674401"/>
                <a:gd name="connsiteY6" fmla="*/ 35053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8470" y="234324"/>
                  </a:move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lnTo>
                    <a:pt x="337201" y="0"/>
                  </a:lnTo>
                  <a:lnTo>
                    <a:pt x="674401" y="233689"/>
                  </a:lnTo>
                  <a:lnTo>
                    <a:pt x="506753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1FF9DE-63B5-491B-9E38-500A6B3542FB}"/>
                </a:ext>
              </a:extLst>
            </p:cNvPr>
            <p:cNvSpPr/>
            <p:nvPr/>
          </p:nvSpPr>
          <p:spPr>
            <a:xfrm>
              <a:off x="1133012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F6A2B3-20B0-4B23-8F7C-5B7C31796F5A}"/>
                </a:ext>
              </a:extLst>
            </p:cNvPr>
            <p:cNvSpPr/>
            <p:nvPr/>
          </p:nvSpPr>
          <p:spPr>
            <a:xfrm>
              <a:off x="11331391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AF764-A941-44E8-AEF1-4D7FECBA0A40}"/>
                </a:ext>
              </a:extLst>
            </p:cNvPr>
            <p:cNvSpPr/>
            <p:nvPr/>
          </p:nvSpPr>
          <p:spPr>
            <a:xfrm>
              <a:off x="11161203" y="352439"/>
              <a:ext cx="333390" cy="464203"/>
            </a:xfrm>
            <a:custGeom>
              <a:avLst/>
              <a:gdLst>
                <a:gd name="connsiteX0" fmla="*/ 166377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D9B25C9-F2B6-47EC-AEF7-81B1F4F91993}"/>
                </a:ext>
              </a:extLst>
            </p:cNvPr>
            <p:cNvSpPr/>
            <p:nvPr/>
          </p:nvSpPr>
          <p:spPr>
            <a:xfrm>
              <a:off x="10649369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85E8ED8-8E8F-4A34-B38A-6943F1CFFFE6}"/>
                </a:ext>
              </a:extLst>
            </p:cNvPr>
            <p:cNvSpPr/>
            <p:nvPr/>
          </p:nvSpPr>
          <p:spPr>
            <a:xfrm>
              <a:off x="10651274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1DD2135-868C-4A52-B10A-DCC4100F5FE7}"/>
                </a:ext>
              </a:extLst>
            </p:cNvPr>
            <p:cNvSpPr/>
            <p:nvPr/>
          </p:nvSpPr>
          <p:spPr>
            <a:xfrm>
              <a:off x="10480451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D8467DC-9828-478B-A9D8-CD3DF612D027}"/>
                </a:ext>
              </a:extLst>
            </p:cNvPr>
            <p:cNvSpPr/>
            <p:nvPr/>
          </p:nvSpPr>
          <p:spPr>
            <a:xfrm>
              <a:off x="9968617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1C9BBF7-8F50-42C1-AC9D-783DF95871F8}"/>
                </a:ext>
              </a:extLst>
            </p:cNvPr>
            <p:cNvSpPr/>
            <p:nvPr/>
          </p:nvSpPr>
          <p:spPr>
            <a:xfrm>
              <a:off x="9970522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A205240-8FAD-4B1B-9D10-7D0DD93F71BE}"/>
                </a:ext>
              </a:extLst>
            </p:cNvPr>
            <p:cNvSpPr/>
            <p:nvPr/>
          </p:nvSpPr>
          <p:spPr>
            <a:xfrm>
              <a:off x="9800334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5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22A5BEE-4B57-4D0E-AF35-89AB8F8DB784}"/>
                </a:ext>
              </a:extLst>
            </p:cNvPr>
            <p:cNvSpPr/>
            <p:nvPr/>
          </p:nvSpPr>
          <p:spPr>
            <a:xfrm>
              <a:off x="9288500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EEC27D-23FD-4C40-A68B-D4E12CF89DDE}"/>
                </a:ext>
              </a:extLst>
            </p:cNvPr>
            <p:cNvSpPr/>
            <p:nvPr/>
          </p:nvSpPr>
          <p:spPr>
            <a:xfrm>
              <a:off x="9289770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0B939D-F51D-4154-AD24-9EE54D6D4C0D}"/>
                </a:ext>
              </a:extLst>
            </p:cNvPr>
            <p:cNvSpPr/>
            <p:nvPr/>
          </p:nvSpPr>
          <p:spPr>
            <a:xfrm>
              <a:off x="9119582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CA2A3FE-25EB-47BF-BF7E-B541ABD3676D}"/>
                </a:ext>
              </a:extLst>
            </p:cNvPr>
            <p:cNvSpPr/>
            <p:nvPr/>
          </p:nvSpPr>
          <p:spPr>
            <a:xfrm>
              <a:off x="8607749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ECC458B-B22A-4FE8-8ED4-52551F8B1991}"/>
                </a:ext>
              </a:extLst>
            </p:cNvPr>
            <p:cNvSpPr/>
            <p:nvPr/>
          </p:nvSpPr>
          <p:spPr>
            <a:xfrm>
              <a:off x="8609018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0E7B5C-2EA2-43DD-A2A8-FB6B2968FD68}"/>
                </a:ext>
              </a:extLst>
            </p:cNvPr>
            <p:cNvSpPr/>
            <p:nvPr/>
          </p:nvSpPr>
          <p:spPr>
            <a:xfrm>
              <a:off x="8438830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A4AD487-ED68-4120-85B8-C939A00C48FD}"/>
                </a:ext>
              </a:extLst>
            </p:cNvPr>
            <p:cNvSpPr/>
            <p:nvPr/>
          </p:nvSpPr>
          <p:spPr>
            <a:xfrm>
              <a:off x="7926997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440B16-AAB7-4181-8010-99E1D73992A8}"/>
                </a:ext>
              </a:extLst>
            </p:cNvPr>
            <p:cNvSpPr/>
            <p:nvPr/>
          </p:nvSpPr>
          <p:spPr>
            <a:xfrm>
              <a:off x="7928267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BDBE921-3C27-4DD6-95A6-008B42B1DAD7}"/>
                </a:ext>
              </a:extLst>
            </p:cNvPr>
            <p:cNvSpPr/>
            <p:nvPr/>
          </p:nvSpPr>
          <p:spPr>
            <a:xfrm>
              <a:off x="7758079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C7BA4D6-8553-4B07-8C99-5F4CF1C1E08E}"/>
                </a:ext>
              </a:extLst>
            </p:cNvPr>
            <p:cNvSpPr/>
            <p:nvPr/>
          </p:nvSpPr>
          <p:spPr>
            <a:xfrm>
              <a:off x="7246245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07DF843-BD19-4F36-803A-B2D1E2F53A4D}"/>
                </a:ext>
              </a:extLst>
            </p:cNvPr>
            <p:cNvSpPr/>
            <p:nvPr/>
          </p:nvSpPr>
          <p:spPr>
            <a:xfrm>
              <a:off x="7247515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244F2A2-47F2-4F26-B8B3-083FF159DB37}"/>
                </a:ext>
              </a:extLst>
            </p:cNvPr>
            <p:cNvSpPr/>
            <p:nvPr/>
          </p:nvSpPr>
          <p:spPr>
            <a:xfrm>
              <a:off x="7077327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4825A9D-8EC5-4CF7-843E-03DA8BD8CFC7}"/>
                </a:ext>
              </a:extLst>
            </p:cNvPr>
            <p:cNvSpPr/>
            <p:nvPr/>
          </p:nvSpPr>
          <p:spPr>
            <a:xfrm>
              <a:off x="6565493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DA321A-68DA-48D8-94DC-D2A114EC17FB}"/>
                </a:ext>
              </a:extLst>
            </p:cNvPr>
            <p:cNvSpPr/>
            <p:nvPr/>
          </p:nvSpPr>
          <p:spPr>
            <a:xfrm>
              <a:off x="6566763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F5EE14-50AD-4C48-B5AF-19129C00B31F}"/>
                </a:ext>
              </a:extLst>
            </p:cNvPr>
            <p:cNvSpPr/>
            <p:nvPr/>
          </p:nvSpPr>
          <p:spPr>
            <a:xfrm>
              <a:off x="6396575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05B77C8-5815-4FF6-9FD0-5E6D3D6285D5}"/>
                </a:ext>
              </a:extLst>
            </p:cNvPr>
            <p:cNvSpPr/>
            <p:nvPr/>
          </p:nvSpPr>
          <p:spPr>
            <a:xfrm>
              <a:off x="588474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7F4AA98-C6A3-41D0-A117-5F7B84D4FE7D}"/>
                </a:ext>
              </a:extLst>
            </p:cNvPr>
            <p:cNvSpPr/>
            <p:nvPr/>
          </p:nvSpPr>
          <p:spPr>
            <a:xfrm>
              <a:off x="5886011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6584816-7D52-4E40-ABB6-7DDEF7909140}"/>
                </a:ext>
              </a:extLst>
            </p:cNvPr>
            <p:cNvSpPr/>
            <p:nvPr/>
          </p:nvSpPr>
          <p:spPr>
            <a:xfrm>
              <a:off x="5715823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8129D41-1CA7-4C41-B1C6-C933F34C45A8}"/>
                </a:ext>
              </a:extLst>
            </p:cNvPr>
            <p:cNvSpPr/>
            <p:nvPr/>
          </p:nvSpPr>
          <p:spPr>
            <a:xfrm>
              <a:off x="11331391" y="3662191"/>
              <a:ext cx="674401" cy="351168"/>
            </a:xfrm>
            <a:custGeom>
              <a:avLst/>
              <a:gdLst>
                <a:gd name="connsiteX0" fmla="*/ 338470 w 674401"/>
                <a:gd name="connsiteY0" fmla="*/ 234959 h 351168"/>
                <a:gd name="connsiteX1" fmla="*/ 337201 w 674401"/>
                <a:gd name="connsiteY1" fmla="*/ 234324 h 351168"/>
                <a:gd name="connsiteX2" fmla="*/ 168283 w 674401"/>
                <a:gd name="connsiteY2" fmla="*/ 351169 h 351168"/>
                <a:gd name="connsiteX3" fmla="*/ 0 w 674401"/>
                <a:gd name="connsiteY3" fmla="*/ 234324 h 351168"/>
                <a:gd name="connsiteX4" fmla="*/ 337201 w 674401"/>
                <a:gd name="connsiteY4" fmla="*/ 0 h 351168"/>
                <a:gd name="connsiteX5" fmla="*/ 674401 w 674401"/>
                <a:gd name="connsiteY5" fmla="*/ 234324 h 351168"/>
                <a:gd name="connsiteX6" fmla="*/ 506753 w 674401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BE9D69C-2B49-4F24-B07B-26A0241FAB64}"/>
                </a:ext>
              </a:extLst>
            </p:cNvPr>
            <p:cNvSpPr/>
            <p:nvPr/>
          </p:nvSpPr>
          <p:spPr>
            <a:xfrm>
              <a:off x="11671767" y="2598524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4FF07C2-A56F-4252-933C-4C4044641410}"/>
                </a:ext>
              </a:extLst>
            </p:cNvPr>
            <p:cNvSpPr/>
            <p:nvPr/>
          </p:nvSpPr>
          <p:spPr>
            <a:xfrm>
              <a:off x="11501579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25E20D0-36C1-4638-A03E-DF38DE0F273A}"/>
                </a:ext>
              </a:extLst>
            </p:cNvPr>
            <p:cNvSpPr/>
            <p:nvPr/>
          </p:nvSpPr>
          <p:spPr>
            <a:xfrm>
              <a:off x="11331391" y="2242909"/>
              <a:ext cx="674401" cy="351804"/>
            </a:xfrm>
            <a:custGeom>
              <a:avLst/>
              <a:gdLst>
                <a:gd name="connsiteX0" fmla="*/ 338470 w 674401"/>
                <a:gd name="connsiteY0" fmla="*/ 234959 h 351804"/>
                <a:gd name="connsiteX1" fmla="*/ 337201 w 674401"/>
                <a:gd name="connsiteY1" fmla="*/ 234324 h 351804"/>
                <a:gd name="connsiteX2" fmla="*/ 168283 w 674401"/>
                <a:gd name="connsiteY2" fmla="*/ 351804 h 351804"/>
                <a:gd name="connsiteX3" fmla="*/ 0 w 674401"/>
                <a:gd name="connsiteY3" fmla="*/ 234324 h 351804"/>
                <a:gd name="connsiteX4" fmla="*/ 337201 w 674401"/>
                <a:gd name="connsiteY4" fmla="*/ 0 h 351804"/>
                <a:gd name="connsiteX5" fmla="*/ 674401 w 674401"/>
                <a:gd name="connsiteY5" fmla="*/ 234324 h 351804"/>
                <a:gd name="connsiteX6" fmla="*/ 506753 w 674401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ED6B9EE-3D7D-4C6E-8368-7699765586B4}"/>
                </a:ext>
              </a:extLst>
            </p:cNvPr>
            <p:cNvSpPr/>
            <p:nvPr/>
          </p:nvSpPr>
          <p:spPr>
            <a:xfrm>
              <a:off x="11841320" y="1061762"/>
              <a:ext cx="165742" cy="229244"/>
            </a:xfrm>
            <a:custGeom>
              <a:avLst/>
              <a:gdLst>
                <a:gd name="connsiteX0" fmla="*/ 0 w 165742"/>
                <a:gd name="connsiteY0" fmla="*/ 114940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40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766A64A-97BE-48E1-A87D-7659FB265E73}"/>
                </a:ext>
              </a:extLst>
            </p:cNvPr>
            <p:cNvSpPr/>
            <p:nvPr/>
          </p:nvSpPr>
          <p:spPr>
            <a:xfrm>
              <a:off x="11670497" y="352439"/>
              <a:ext cx="336565" cy="702338"/>
            </a:xfrm>
            <a:custGeom>
              <a:avLst/>
              <a:gdLst>
                <a:gd name="connsiteX0" fmla="*/ 0 w 336565"/>
                <a:gd name="connsiteY0" fmla="*/ 468014 h 702338"/>
                <a:gd name="connsiteX1" fmla="*/ 0 w 336565"/>
                <a:gd name="connsiteY1" fmla="*/ 0 h 702338"/>
                <a:gd name="connsiteX2" fmla="*/ 167648 w 336565"/>
                <a:gd name="connsiteY2" fmla="*/ 116210 h 702338"/>
                <a:gd name="connsiteX3" fmla="*/ 167648 w 336565"/>
                <a:gd name="connsiteY3" fmla="*/ 351169 h 702338"/>
                <a:gd name="connsiteX4" fmla="*/ 336566 w 336565"/>
                <a:gd name="connsiteY4" fmla="*/ 468649 h 702338"/>
                <a:gd name="connsiteX5" fmla="*/ 336566 w 336565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0" y="468014"/>
                  </a:moveTo>
                  <a:lnTo>
                    <a:pt x="0" y="0"/>
                  </a:lnTo>
                  <a:lnTo>
                    <a:pt x="167648" y="116210"/>
                  </a:ln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9AFAE1E-BA2B-42C6-9F05-D63ED810A36C}"/>
                </a:ext>
              </a:extLst>
            </p:cNvPr>
            <p:cNvSpPr/>
            <p:nvPr/>
          </p:nvSpPr>
          <p:spPr>
            <a:xfrm>
              <a:off x="11841955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DA1146-695D-4FCB-BB43-4DD3DA0CBE64}"/>
                </a:ext>
              </a:extLst>
            </p:cNvPr>
            <p:cNvSpPr/>
            <p:nvPr/>
          </p:nvSpPr>
          <p:spPr>
            <a:xfrm>
              <a:off x="1201087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F8BD631-8EF0-44C1-856D-79F193AEE73C}"/>
                </a:ext>
              </a:extLst>
            </p:cNvPr>
            <p:cNvSpPr/>
            <p:nvPr/>
          </p:nvSpPr>
          <p:spPr>
            <a:xfrm>
              <a:off x="12012143" y="469283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F9E852E-76A9-4AFA-982D-F5058F01E734}"/>
                </a:ext>
              </a:extLst>
            </p:cNvPr>
            <p:cNvSpPr/>
            <p:nvPr/>
          </p:nvSpPr>
          <p:spPr>
            <a:xfrm>
              <a:off x="11671767" y="114304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959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278867D-9845-41CD-9C1B-2C0F9F088860}"/>
                </a:ext>
              </a:extLst>
            </p:cNvPr>
            <p:cNvSpPr/>
            <p:nvPr/>
          </p:nvSpPr>
          <p:spPr>
            <a:xfrm>
              <a:off x="11670496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2D1F093-2428-48D1-AFBE-5FBE6F8942B6}"/>
                </a:ext>
              </a:extLst>
            </p:cNvPr>
            <p:cNvSpPr/>
            <p:nvPr/>
          </p:nvSpPr>
          <p:spPr>
            <a:xfrm>
              <a:off x="1150094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48140A8-EB20-43FC-9AF3-93CA956AEFCF}"/>
                </a:ext>
              </a:extLst>
            </p:cNvPr>
            <p:cNvSpPr/>
            <p:nvPr/>
          </p:nvSpPr>
          <p:spPr>
            <a:xfrm>
              <a:off x="10991650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7647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0F3385C-F6F0-4C33-8458-D8C90CE82D15}"/>
                </a:ext>
              </a:extLst>
            </p:cNvPr>
            <p:cNvSpPr/>
            <p:nvPr/>
          </p:nvSpPr>
          <p:spPr>
            <a:xfrm>
              <a:off x="10989744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3E02B83-1125-4D5E-8F4E-884384991001}"/>
                </a:ext>
              </a:extLst>
            </p:cNvPr>
            <p:cNvSpPr/>
            <p:nvPr/>
          </p:nvSpPr>
          <p:spPr>
            <a:xfrm>
              <a:off x="10820192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089D650-0B12-4732-9F6A-6B5AC1A65BB1}"/>
                </a:ext>
              </a:extLst>
            </p:cNvPr>
            <p:cNvSpPr/>
            <p:nvPr/>
          </p:nvSpPr>
          <p:spPr>
            <a:xfrm>
              <a:off x="10310898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FD1BDB-23E4-4746-B6DA-31C8A2085331}"/>
                </a:ext>
              </a:extLst>
            </p:cNvPr>
            <p:cNvSpPr/>
            <p:nvPr/>
          </p:nvSpPr>
          <p:spPr>
            <a:xfrm>
              <a:off x="10308993" y="0"/>
              <a:ext cx="337201" cy="344820"/>
            </a:xfrm>
            <a:custGeom>
              <a:avLst/>
              <a:gdLst>
                <a:gd name="connsiteX0" fmla="*/ 161673 w 337201"/>
                <a:gd name="connsiteY0" fmla="*/ 0 h 344820"/>
                <a:gd name="connsiteX1" fmla="*/ 337201 w 337201"/>
                <a:gd name="connsiteY1" fmla="*/ 0 h 344820"/>
                <a:gd name="connsiteX2" fmla="*/ 337201 w 337201"/>
                <a:gd name="connsiteY2" fmla="*/ 111130 h 344820"/>
                <a:gd name="connsiteX3" fmla="*/ 0 w 337201"/>
                <a:gd name="connsiteY3" fmla="*/ 344820 h 344820"/>
                <a:gd name="connsiteX4" fmla="*/ 0 w 337201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20">
                  <a:moveTo>
                    <a:pt x="161673" y="0"/>
                  </a:moveTo>
                  <a:lnTo>
                    <a:pt x="337201" y="0"/>
                  </a:lnTo>
                  <a:lnTo>
                    <a:pt x="337201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5E73E8D-0CB2-4C98-997E-10FB17A4D86A}"/>
                </a:ext>
              </a:extLst>
            </p:cNvPr>
            <p:cNvSpPr/>
            <p:nvPr/>
          </p:nvSpPr>
          <p:spPr>
            <a:xfrm>
              <a:off x="10139440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3A0EF31-8BF9-470C-A4B4-392CAB6D6DEA}"/>
                </a:ext>
              </a:extLst>
            </p:cNvPr>
            <p:cNvSpPr/>
            <p:nvPr/>
          </p:nvSpPr>
          <p:spPr>
            <a:xfrm>
              <a:off x="9630146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EF88757-211A-42D3-B430-A9E7602F78A8}"/>
                </a:ext>
              </a:extLst>
            </p:cNvPr>
            <p:cNvSpPr/>
            <p:nvPr userDrawn="1"/>
          </p:nvSpPr>
          <p:spPr>
            <a:xfrm>
              <a:off x="9628875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0352C5-C01F-40B3-9403-CE6795763295}"/>
                </a:ext>
              </a:extLst>
            </p:cNvPr>
            <p:cNvSpPr/>
            <p:nvPr/>
          </p:nvSpPr>
          <p:spPr>
            <a:xfrm>
              <a:off x="9459323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51814D9-77E1-4C5C-8B42-2DDFAAC5F123}"/>
                </a:ext>
              </a:extLst>
            </p:cNvPr>
            <p:cNvSpPr/>
            <p:nvPr userDrawn="1"/>
          </p:nvSpPr>
          <p:spPr>
            <a:xfrm>
              <a:off x="8949395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D465644-1F10-4B91-9D40-A96283500782}"/>
                </a:ext>
              </a:extLst>
            </p:cNvPr>
            <p:cNvSpPr/>
            <p:nvPr/>
          </p:nvSpPr>
          <p:spPr>
            <a:xfrm>
              <a:off x="8948123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159563C-ED59-4204-B09F-15A85D7EF919}"/>
                </a:ext>
              </a:extLst>
            </p:cNvPr>
            <p:cNvSpPr/>
            <p:nvPr/>
          </p:nvSpPr>
          <p:spPr>
            <a:xfrm>
              <a:off x="8778571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ED37143-7EC6-4544-92F1-59DC8DD29A7A}"/>
                </a:ext>
              </a:extLst>
            </p:cNvPr>
            <p:cNvSpPr/>
            <p:nvPr userDrawn="1"/>
          </p:nvSpPr>
          <p:spPr>
            <a:xfrm>
              <a:off x="8268643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A007D98-3210-4F34-B99E-F4A2C476EA2B}"/>
                </a:ext>
              </a:extLst>
            </p:cNvPr>
            <p:cNvSpPr/>
            <p:nvPr userDrawn="1"/>
          </p:nvSpPr>
          <p:spPr>
            <a:xfrm>
              <a:off x="8267371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CEE2DAB-1C51-463E-978C-E52C3D3428DB}"/>
                </a:ext>
              </a:extLst>
            </p:cNvPr>
            <p:cNvSpPr/>
            <p:nvPr/>
          </p:nvSpPr>
          <p:spPr>
            <a:xfrm>
              <a:off x="8097819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535C535-6FE7-45F9-93BC-7A70BEE1B0BF}"/>
                </a:ext>
              </a:extLst>
            </p:cNvPr>
            <p:cNvSpPr/>
            <p:nvPr/>
          </p:nvSpPr>
          <p:spPr>
            <a:xfrm>
              <a:off x="7587891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4434797-CD11-4664-96F3-F3533D6580FB}"/>
                </a:ext>
              </a:extLst>
            </p:cNvPr>
            <p:cNvSpPr/>
            <p:nvPr userDrawn="1"/>
          </p:nvSpPr>
          <p:spPr>
            <a:xfrm>
              <a:off x="7586620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DD0A4C6-EFD6-4D88-B861-897105EEE6F6}"/>
                </a:ext>
              </a:extLst>
            </p:cNvPr>
            <p:cNvSpPr/>
            <p:nvPr/>
          </p:nvSpPr>
          <p:spPr>
            <a:xfrm>
              <a:off x="7417068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2179288-FCEF-4517-8E25-D248CA24437B}"/>
                </a:ext>
              </a:extLst>
            </p:cNvPr>
            <p:cNvSpPr/>
            <p:nvPr userDrawn="1"/>
          </p:nvSpPr>
          <p:spPr>
            <a:xfrm>
              <a:off x="6907139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1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2023F14-AC0A-446C-A261-39C0404C5812}"/>
                </a:ext>
              </a:extLst>
            </p:cNvPr>
            <p:cNvSpPr/>
            <p:nvPr/>
          </p:nvSpPr>
          <p:spPr>
            <a:xfrm>
              <a:off x="6905868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B9A4A1F-27A7-4809-9137-6DE1AA963074}"/>
                </a:ext>
              </a:extLst>
            </p:cNvPr>
            <p:cNvSpPr/>
            <p:nvPr/>
          </p:nvSpPr>
          <p:spPr>
            <a:xfrm>
              <a:off x="6736316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A508872-D437-4AAE-A6BF-384A0F9DE3CA}"/>
                </a:ext>
              </a:extLst>
            </p:cNvPr>
            <p:cNvSpPr/>
            <p:nvPr/>
          </p:nvSpPr>
          <p:spPr>
            <a:xfrm>
              <a:off x="6226387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8471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8471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96B18E4-DF96-43F9-BAD5-412F5147C0D3}"/>
                </a:ext>
              </a:extLst>
            </p:cNvPr>
            <p:cNvSpPr/>
            <p:nvPr/>
          </p:nvSpPr>
          <p:spPr>
            <a:xfrm>
              <a:off x="605556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C1FFDA1-FD48-4A88-A990-D2FDA3D62DFC}"/>
                </a:ext>
              </a:extLst>
            </p:cNvPr>
            <p:cNvSpPr/>
            <p:nvPr/>
          </p:nvSpPr>
          <p:spPr>
            <a:xfrm>
              <a:off x="11670497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5B7005F-22C0-4AEF-AC6A-0F2F428A68D2}"/>
                </a:ext>
              </a:extLst>
            </p:cNvPr>
            <p:cNvSpPr/>
            <p:nvPr/>
          </p:nvSpPr>
          <p:spPr>
            <a:xfrm>
              <a:off x="11841955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81983A4-BE29-4A95-909E-7E65C8CA44F4}"/>
                </a:ext>
              </a:extLst>
            </p:cNvPr>
            <p:cNvSpPr/>
            <p:nvPr/>
          </p:nvSpPr>
          <p:spPr>
            <a:xfrm>
              <a:off x="1201087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CE6400B-0FC2-4700-9828-B12438946AF8}"/>
                </a:ext>
              </a:extLst>
            </p:cNvPr>
            <p:cNvSpPr/>
            <p:nvPr/>
          </p:nvSpPr>
          <p:spPr>
            <a:xfrm>
              <a:off x="12012143" y="3307847"/>
              <a:ext cx="179857" cy="231149"/>
            </a:xfrm>
            <a:custGeom>
              <a:avLst/>
              <a:gdLst>
                <a:gd name="connsiteX0" fmla="*/ 166377 w 179857"/>
                <a:gd name="connsiteY0" fmla="*/ 0 h 231149"/>
                <a:gd name="connsiteX1" fmla="*/ 179857 w 179857"/>
                <a:gd name="connsiteY1" fmla="*/ 9293 h 231149"/>
                <a:gd name="connsiteX2" fmla="*/ 179857 w 179857"/>
                <a:gd name="connsiteY2" fmla="*/ 221856 h 231149"/>
                <a:gd name="connsiteX3" fmla="*/ 166377 w 179857"/>
                <a:gd name="connsiteY3" fmla="*/ 231149 h 231149"/>
                <a:gd name="connsiteX4" fmla="*/ 0 w 179857"/>
                <a:gd name="connsiteY4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149">
                  <a:moveTo>
                    <a:pt x="166377" y="0"/>
                  </a:moveTo>
                  <a:lnTo>
                    <a:pt x="179857" y="9293"/>
                  </a:lnTo>
                  <a:lnTo>
                    <a:pt x="179857" y="221856"/>
                  </a:lnTo>
                  <a:lnTo>
                    <a:pt x="166377" y="231149"/>
                  </a:lnTo>
                  <a:lnTo>
                    <a:pt x="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D326F4A-8FB2-4511-8084-47F6E859F0E1}"/>
                </a:ext>
              </a:extLst>
            </p:cNvPr>
            <p:cNvSpPr/>
            <p:nvPr/>
          </p:nvSpPr>
          <p:spPr>
            <a:xfrm>
              <a:off x="11671767" y="2952868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0F129C2-F76E-4CA2-B0F8-79B49DD9F2F4}"/>
                </a:ext>
              </a:extLst>
            </p:cNvPr>
            <p:cNvSpPr/>
            <p:nvPr/>
          </p:nvSpPr>
          <p:spPr>
            <a:xfrm>
              <a:off x="11841320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7BBDF06-F339-4C7D-9F0B-7CC4505B44FC}"/>
                </a:ext>
              </a:extLst>
            </p:cNvPr>
            <p:cNvSpPr/>
            <p:nvPr/>
          </p:nvSpPr>
          <p:spPr>
            <a:xfrm>
              <a:off x="11670497" y="1771085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9284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972119F-0120-4776-9177-4CA767ED76ED}"/>
                </a:ext>
              </a:extLst>
            </p:cNvPr>
            <p:cNvSpPr/>
            <p:nvPr/>
          </p:nvSpPr>
          <p:spPr>
            <a:xfrm>
              <a:off x="12010873" y="2007950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E34A160-7946-4FC7-BAD2-DF968F576F6C}"/>
                </a:ext>
              </a:extLst>
            </p:cNvPr>
            <p:cNvSpPr/>
            <p:nvPr/>
          </p:nvSpPr>
          <p:spPr>
            <a:xfrm>
              <a:off x="12012143" y="1888565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4A39ADA-FD0C-420E-B35E-AC4C8DD9C418}"/>
                </a:ext>
              </a:extLst>
            </p:cNvPr>
            <p:cNvSpPr/>
            <p:nvPr/>
          </p:nvSpPr>
          <p:spPr>
            <a:xfrm>
              <a:off x="12182332" y="1171879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993F14-D86D-4693-9634-31DAF85CB00E}"/>
                </a:ext>
              </a:extLst>
            </p:cNvPr>
            <p:cNvSpPr/>
            <p:nvPr/>
          </p:nvSpPr>
          <p:spPr>
            <a:xfrm>
              <a:off x="12010873" y="696009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B84B4CA-E840-4345-AC03-108B7A72C639}"/>
                </a:ext>
              </a:extLst>
            </p:cNvPr>
            <p:cNvSpPr/>
            <p:nvPr/>
          </p:nvSpPr>
          <p:spPr>
            <a:xfrm>
              <a:off x="12010873" y="3534280"/>
              <a:ext cx="181127" cy="359061"/>
            </a:xfrm>
            <a:custGeom>
              <a:avLst/>
              <a:gdLst>
                <a:gd name="connsiteX0" fmla="*/ 181127 w 181127"/>
                <a:gd name="connsiteY0" fmla="*/ 0 h 359061"/>
                <a:gd name="connsiteX1" fmla="*/ 181127 w 181127"/>
                <a:gd name="connsiteY1" fmla="*/ 232957 h 359061"/>
                <a:gd name="connsiteX2" fmla="*/ 0 w 181127"/>
                <a:gd name="connsiteY2" fmla="*/ 359061 h 359061"/>
                <a:gd name="connsiteX3" fmla="*/ 0 w 181127"/>
                <a:gd name="connsiteY3" fmla="*/ 124737 h 35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9061">
                  <a:moveTo>
                    <a:pt x="181127" y="0"/>
                  </a:moveTo>
                  <a:lnTo>
                    <a:pt x="181127" y="232957"/>
                  </a:lnTo>
                  <a:lnTo>
                    <a:pt x="0" y="359061"/>
                  </a:lnTo>
                  <a:lnTo>
                    <a:pt x="0" y="12473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56EFF7B-6FBE-414D-AC40-7A050865D57A}"/>
                </a:ext>
              </a:extLst>
            </p:cNvPr>
            <p:cNvSpPr/>
            <p:nvPr/>
          </p:nvSpPr>
          <p:spPr>
            <a:xfrm>
              <a:off x="12182332" y="2591161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9E3681D-30CE-4966-8C39-7DC52E67339E}"/>
                </a:ext>
              </a:extLst>
            </p:cNvPr>
            <p:cNvSpPr/>
            <p:nvPr userDrawn="1"/>
          </p:nvSpPr>
          <p:spPr>
            <a:xfrm>
              <a:off x="12010873" y="2115291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AF59334-EE7F-45A9-A44F-43BE27EE5F4A}"/>
                </a:ext>
              </a:extLst>
            </p:cNvPr>
            <p:cNvSpPr/>
            <p:nvPr/>
          </p:nvSpPr>
          <p:spPr>
            <a:xfrm>
              <a:off x="12012143" y="933306"/>
              <a:ext cx="179857" cy="242125"/>
            </a:xfrm>
            <a:custGeom>
              <a:avLst/>
              <a:gdLst>
                <a:gd name="connsiteX0" fmla="*/ 179857 w 179857"/>
                <a:gd name="connsiteY0" fmla="*/ 0 h 242125"/>
                <a:gd name="connsiteX1" fmla="*/ 179857 w 179857"/>
                <a:gd name="connsiteY1" fmla="*/ 234076 h 242125"/>
                <a:gd name="connsiteX2" fmla="*/ 168283 w 179857"/>
                <a:gd name="connsiteY2" fmla="*/ 242125 h 242125"/>
                <a:gd name="connsiteX3" fmla="*/ 0 w 179857"/>
                <a:gd name="connsiteY3" fmla="*/ 124645 h 2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125">
                  <a:moveTo>
                    <a:pt x="179857" y="0"/>
                  </a:moveTo>
                  <a:lnTo>
                    <a:pt x="179857" y="234076"/>
                  </a:lnTo>
                  <a:lnTo>
                    <a:pt x="168283" y="242125"/>
                  </a:lnTo>
                  <a:lnTo>
                    <a:pt x="0" y="12464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9BF5E58-59F7-450E-8083-A54DD5533A40}"/>
                </a:ext>
              </a:extLst>
            </p:cNvPr>
            <p:cNvSpPr/>
            <p:nvPr userDrawn="1"/>
          </p:nvSpPr>
          <p:spPr>
            <a:xfrm>
              <a:off x="12012143" y="2352249"/>
              <a:ext cx="179857" cy="242464"/>
            </a:xfrm>
            <a:custGeom>
              <a:avLst/>
              <a:gdLst>
                <a:gd name="connsiteX0" fmla="*/ 179857 w 179857"/>
                <a:gd name="connsiteY0" fmla="*/ 0 h 242464"/>
                <a:gd name="connsiteX1" fmla="*/ 179857 w 179857"/>
                <a:gd name="connsiteY1" fmla="*/ 234415 h 242464"/>
                <a:gd name="connsiteX2" fmla="*/ 168283 w 179857"/>
                <a:gd name="connsiteY2" fmla="*/ 242464 h 242464"/>
                <a:gd name="connsiteX3" fmla="*/ 0 w 179857"/>
                <a:gd name="connsiteY3" fmla="*/ 124984 h 2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464">
                  <a:moveTo>
                    <a:pt x="179857" y="0"/>
                  </a:moveTo>
                  <a:lnTo>
                    <a:pt x="179857" y="234415"/>
                  </a:lnTo>
                  <a:lnTo>
                    <a:pt x="168283" y="242464"/>
                  </a:lnTo>
                  <a:lnTo>
                    <a:pt x="0" y="12498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087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833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ext and Objec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4698DA-4B02-4E60-99E2-B768DD7EF60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67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133226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Blank w/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E41B66-E82D-4657-A737-E4FA8AC65A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920649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BF1773-246E-4C31-9EA7-4FD8C7D5145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24393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From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9ABB7B-8CFC-469E-87BB-9D57F55E131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823164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Big Number Lis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17C252-9AE2-459C-9692-4C928EFCD0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8110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Big Number Lis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F7AE7-6644-470A-90CF-47B6F9F313F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5471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Big Number List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3C2D05-90CD-4A84-9996-5A713D7C045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08281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0826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27621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2760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246961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24694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1663011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172175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16628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252835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33495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14155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488941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488928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494815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66340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5884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Profi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487D53-597F-4F97-AFD7-4642703C2DA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94205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4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Quo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DB09EE-E3C0-42FD-A544-DC5343F278E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300730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Quotation w/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ECDA57-4871-4435-81EA-BBB8E5FB26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81011" y="1617885"/>
            <a:ext cx="1224430" cy="129831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61256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C197D-310C-47A9-8449-B4DBCA42512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97984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19676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5BBAF5-9F92-4F54-8CD3-F45AB97454E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7681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514DF3-2565-4D9A-BBC5-70C09D78F2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36704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435A45-8C6C-4A21-A06B-488E748A9CE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00AEC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10548C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FF555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909000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4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05D69A-5D1E-41AB-A32E-404585972AA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85858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se Study w/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4302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2011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4302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2974" y="0"/>
            <a:ext cx="1205113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9B9F4C-9DEC-4C04-B351-C0AF80F0C2A2}"/>
              </a:ext>
            </a:extLst>
          </p:cNvPr>
          <p:cNvSpPr/>
          <p:nvPr userDrawn="1"/>
        </p:nvSpPr>
        <p:spPr>
          <a:xfrm>
            <a:off x="5172251" y="369031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1A1A7D-1BE7-41E8-AC2D-AE6B08947B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27853" y="477385"/>
            <a:ext cx="266700" cy="304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199960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172251" y="2354391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B35D4-5BE2-8412-0749-0CDE817BBC93}"/>
              </a:ext>
            </a:extLst>
          </p:cNvPr>
          <p:cNvSpPr/>
          <p:nvPr userDrawn="1"/>
        </p:nvSpPr>
        <p:spPr>
          <a:xfrm>
            <a:off x="3020406" y="0"/>
            <a:ext cx="552568" cy="68579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F4B4247-A876-A339-5620-28ED0600C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109728" y="0"/>
            <a:ext cx="3447357" cy="6857999"/>
          </a:xfrm>
          <a:prstGeom prst="rect">
            <a:avLst/>
          </a:prstGeom>
          <a:ln>
            <a:noFill/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123949-2948-0B2D-936D-395F783F8DA2}"/>
              </a:ext>
            </a:extLst>
          </p:cNvPr>
          <p:cNvCxnSpPr>
            <a:cxnSpLocks/>
          </p:cNvCxnSpPr>
          <p:nvPr userDrawn="1"/>
        </p:nvCxnSpPr>
        <p:spPr>
          <a:xfrm>
            <a:off x="457198" y="4338975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612E9A6F-197E-FE36-DE56-0F13C2A4D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A48902FD-593D-3D2A-B4BF-09C2FBE7B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478340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85E3182-C36C-40BB-075E-8004F854C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686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Case Study w/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4302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2011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4302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2974" y="0"/>
            <a:ext cx="1205113" cy="6857997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B35D4-5BE2-8412-0749-0CDE817BBC93}"/>
              </a:ext>
            </a:extLst>
          </p:cNvPr>
          <p:cNvSpPr/>
          <p:nvPr userDrawn="1"/>
        </p:nvSpPr>
        <p:spPr>
          <a:xfrm>
            <a:off x="3020406" y="0"/>
            <a:ext cx="552568" cy="68579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F4B4247-A876-A339-5620-28ED0600C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109728" y="0"/>
            <a:ext cx="3447357" cy="6857999"/>
          </a:xfrm>
          <a:prstGeom prst="rect">
            <a:avLst/>
          </a:prstGeom>
          <a:ln>
            <a:noFill/>
          </a:ln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612E9A6F-197E-FE36-DE56-0F13C2A4D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85E3182-C36C-40BB-075E-8004F854C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403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109808" y="0"/>
            <a:ext cx="4661317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4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5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C8454E-BB72-479B-8325-AC89FEA19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2" y="136604"/>
            <a:ext cx="1219200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-19896"/>
            <a:ext cx="1221908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7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tx2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95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2F5D52-6D04-4B54-B1A2-680FF23FCC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4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0E1F8B-3FCA-4834-843E-9369F84050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757B9-1AC3-4FAB-AFCD-5BE4A4272A5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 sz="800">
              <a:solidFill>
                <a:schemeClr val="bg2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89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9D8B05-D21B-4C78-89BD-EB314603F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244E71-2C6D-4FAE-9016-5F18B97981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306984" y="-277922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0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0B949801-D1CB-4FAA-AA6A-7CA71D329D2D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1282A5-D45A-4A07-8CAF-7B8F97E7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2249827"/>
            <a:ext cx="11303999" cy="38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05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6BC35-35BA-4F18-BB54-7267E0AF31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40351" y="4575372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51762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28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C145B5-FAED-4ECD-8026-AC6DFC2F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  <a:prstGeom prst="rect">
            <a:avLst/>
          </a:prstGeo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78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772341C-3A62-40E3-A271-7A1F4DBF1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60DFC2C-07E8-4CAB-9821-5B5C80DE58B7}"/>
              </a:ext>
            </a:extLst>
          </p:cNvPr>
          <p:cNvSpPr/>
          <p:nvPr userDrawn="1"/>
        </p:nvSpPr>
        <p:spPr>
          <a:xfrm rot="10800000">
            <a:off x="9386887" y="0"/>
            <a:ext cx="2805111" cy="28051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0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2F7940D-EF79-4226-9BE8-F97579C66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3" name="Freeform 58">
            <a:extLst>
              <a:ext uri="{FF2B5EF4-FFF2-40B4-BE49-F238E27FC236}">
                <a16:creationId xmlns:a16="http://schemas.microsoft.com/office/drawing/2014/main" id="{448B1C5E-0964-4F56-AE2F-8D78251DFB2E}"/>
              </a:ext>
            </a:extLst>
          </p:cNvPr>
          <p:cNvSpPr/>
          <p:nvPr userDrawn="1"/>
        </p:nvSpPr>
        <p:spPr>
          <a:xfrm flipH="1">
            <a:off x="6039992" y="4849927"/>
            <a:ext cx="5107358" cy="2019426"/>
          </a:xfrm>
          <a:custGeom>
            <a:avLst/>
            <a:gdLst>
              <a:gd name="connsiteX0" fmla="*/ 2885571 w 5107358"/>
              <a:gd name="connsiteY0" fmla="*/ 0 h 2019426"/>
              <a:gd name="connsiteX1" fmla="*/ 0 w 5107358"/>
              <a:gd name="connsiteY1" fmla="*/ 2019426 h 2019426"/>
              <a:gd name="connsiteX2" fmla="*/ 2277819 w 5107358"/>
              <a:gd name="connsiteY2" fmla="*/ 2019426 h 2019426"/>
              <a:gd name="connsiteX3" fmla="*/ 5107358 w 5107358"/>
              <a:gd name="connsiteY3" fmla="*/ 67456 h 201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358" h="2019426">
                <a:moveTo>
                  <a:pt x="2885571" y="0"/>
                </a:moveTo>
                <a:lnTo>
                  <a:pt x="0" y="2019426"/>
                </a:lnTo>
                <a:lnTo>
                  <a:pt x="2277819" y="2019426"/>
                </a:lnTo>
                <a:lnTo>
                  <a:pt x="5107358" y="67456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368AC7-44BD-41FB-9A75-B45905F2D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00" cy="686554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DA1266-9152-4A32-8502-59116D5DE105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2791443-6809-8D4F-9966-7CEE87C136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4FEA392-9CF1-B94F-BB23-E79DFB2BC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C8DEF04-C6F4-3344-B4ED-32374CA7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883B2D1-073D-4B5D-8039-E52398515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51" name="Picture Placeholder 26">
            <a:extLst>
              <a:ext uri="{FF2B5EF4-FFF2-40B4-BE49-F238E27FC236}">
                <a16:creationId xmlns:a16="http://schemas.microsoft.com/office/drawing/2014/main" id="{5E8F5516-B38A-484B-A47A-802A26955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622" y="0"/>
            <a:ext cx="5400119" cy="5460274"/>
          </a:xfrm>
          <a:custGeom>
            <a:avLst/>
            <a:gdLst>
              <a:gd name="connsiteX0" fmla="*/ 0 w 5400119"/>
              <a:gd name="connsiteY0" fmla="*/ 0 h 5461868"/>
              <a:gd name="connsiteX1" fmla="*/ 5400119 w 5400119"/>
              <a:gd name="connsiteY1" fmla="*/ 0 h 5461868"/>
              <a:gd name="connsiteX2" fmla="*/ 5400119 w 5400119"/>
              <a:gd name="connsiteY2" fmla="*/ 3577239 h 5461868"/>
              <a:gd name="connsiteX3" fmla="*/ 2699903 w 5400119"/>
              <a:gd name="connsiteY3" fmla="*/ 5461868 h 5461868"/>
              <a:gd name="connsiteX4" fmla="*/ 0 w 5400119"/>
              <a:gd name="connsiteY4" fmla="*/ 3570913 h 5461868"/>
              <a:gd name="connsiteX0" fmla="*/ 0 w 5400119"/>
              <a:gd name="connsiteY0" fmla="*/ 0 h 5394960"/>
              <a:gd name="connsiteX1" fmla="*/ 5400119 w 5400119"/>
              <a:gd name="connsiteY1" fmla="*/ 0 h 5394960"/>
              <a:gd name="connsiteX2" fmla="*/ 5400119 w 5400119"/>
              <a:gd name="connsiteY2" fmla="*/ 3577239 h 5394960"/>
              <a:gd name="connsiteX3" fmla="*/ 2705478 w 5400119"/>
              <a:gd name="connsiteY3" fmla="*/ 5394960 h 5394960"/>
              <a:gd name="connsiteX4" fmla="*/ 0 w 5400119"/>
              <a:gd name="connsiteY4" fmla="*/ 3570913 h 5394960"/>
              <a:gd name="connsiteX5" fmla="*/ 0 w 5400119"/>
              <a:gd name="connsiteY5" fmla="*/ 0 h 5394960"/>
              <a:gd name="connsiteX0" fmla="*/ 0 w 5400119"/>
              <a:gd name="connsiteY0" fmla="*/ 0 h 5463712"/>
              <a:gd name="connsiteX1" fmla="*/ 5400119 w 5400119"/>
              <a:gd name="connsiteY1" fmla="*/ 0 h 5463712"/>
              <a:gd name="connsiteX2" fmla="*/ 5400119 w 5400119"/>
              <a:gd name="connsiteY2" fmla="*/ 3577239 h 5463712"/>
              <a:gd name="connsiteX3" fmla="*/ 2702041 w 5400119"/>
              <a:gd name="connsiteY3" fmla="*/ 5463712 h 5463712"/>
              <a:gd name="connsiteX4" fmla="*/ 0 w 5400119"/>
              <a:gd name="connsiteY4" fmla="*/ 3570913 h 5463712"/>
              <a:gd name="connsiteX5" fmla="*/ 0 w 5400119"/>
              <a:gd name="connsiteY5" fmla="*/ 0 h 5463712"/>
              <a:gd name="connsiteX0" fmla="*/ 0 w 5400119"/>
              <a:gd name="connsiteY0" fmla="*/ 0 h 5460274"/>
              <a:gd name="connsiteX1" fmla="*/ 5400119 w 5400119"/>
              <a:gd name="connsiteY1" fmla="*/ 0 h 5460274"/>
              <a:gd name="connsiteX2" fmla="*/ 5400119 w 5400119"/>
              <a:gd name="connsiteY2" fmla="*/ 3577239 h 5460274"/>
              <a:gd name="connsiteX3" fmla="*/ 2691728 w 5400119"/>
              <a:gd name="connsiteY3" fmla="*/ 5460274 h 5460274"/>
              <a:gd name="connsiteX4" fmla="*/ 0 w 5400119"/>
              <a:gd name="connsiteY4" fmla="*/ 3570913 h 5460274"/>
              <a:gd name="connsiteX5" fmla="*/ 0 w 5400119"/>
              <a:gd name="connsiteY5" fmla="*/ 0 h 546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119" h="5460274">
                <a:moveTo>
                  <a:pt x="0" y="0"/>
                </a:moveTo>
                <a:lnTo>
                  <a:pt x="5400119" y="0"/>
                </a:lnTo>
                <a:lnTo>
                  <a:pt x="5400119" y="3577239"/>
                </a:lnTo>
                <a:lnTo>
                  <a:pt x="2691728" y="5460274"/>
                </a:lnTo>
                <a:lnTo>
                  <a:pt x="0" y="35709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B2A32391-3567-484A-869F-44FEECB6DB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651DA9B-1C09-43C3-914E-FB51BCEDD2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4CB8E277-ACFD-43B0-A39F-BE7615C552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B2D19412-D286-490A-AF62-E31A0BF7D4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9">
            <a:extLst>
              <a:ext uri="{FF2B5EF4-FFF2-40B4-BE49-F238E27FC236}">
                <a16:creationId xmlns:a16="http://schemas.microsoft.com/office/drawing/2014/main" id="{DF0C502E-776E-4776-8238-1FE1C83A84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8EF4CACF-C03A-48C7-B822-754560D9C81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674752F6-7BC7-4D47-8BD4-0F3C188802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AF5D34F2-66E3-41B5-8AED-0BBF0E02971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3">
            <a:extLst>
              <a:ext uri="{FF2B5EF4-FFF2-40B4-BE49-F238E27FC236}">
                <a16:creationId xmlns:a16="http://schemas.microsoft.com/office/drawing/2014/main" id="{5E230149-BE4F-40D6-BD20-6F4E31060B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6B3F4D62-F616-458E-A8DA-D16D04772D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C542C48-A55C-4471-A9A2-F86C8F9C76F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68908CF-F714-4E88-AF35-787D043DF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2400" cy="2701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9F2555-353E-491E-B9B0-CCB5DF8A35F4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 56">
            <a:extLst>
              <a:ext uri="{FF2B5EF4-FFF2-40B4-BE49-F238E27FC236}">
                <a16:creationId xmlns:a16="http://schemas.microsoft.com/office/drawing/2014/main" id="{1EA7358F-3E9C-44B1-AA6B-15D6F32DCB12}"/>
              </a:ext>
            </a:extLst>
          </p:cNvPr>
          <p:cNvSpPr/>
          <p:nvPr userDrawn="1"/>
        </p:nvSpPr>
        <p:spPr>
          <a:xfrm rot="4196304">
            <a:off x="8884361" y="4991240"/>
            <a:ext cx="2563893" cy="2048405"/>
          </a:xfrm>
          <a:custGeom>
            <a:avLst/>
            <a:gdLst>
              <a:gd name="connsiteX0" fmla="*/ 0 w 2264587"/>
              <a:gd name="connsiteY0" fmla="*/ 1545382 h 1809276"/>
              <a:gd name="connsiteX1" fmla="*/ 2264587 w 2264587"/>
              <a:gd name="connsiteY1" fmla="*/ 0 h 1809276"/>
              <a:gd name="connsiteX2" fmla="*/ 2132172 w 2264587"/>
              <a:gd name="connsiteY2" fmla="*/ 291012 h 1809276"/>
              <a:gd name="connsiteX3" fmla="*/ 2093985 w 2264587"/>
              <a:gd name="connsiteY3" fmla="*/ 395084 h 1809276"/>
              <a:gd name="connsiteX4" fmla="*/ 64114 w 2264587"/>
              <a:gd name="connsiteY4" fmla="*/ 1809276 h 1809276"/>
              <a:gd name="connsiteX5" fmla="*/ 53640 w 2264587"/>
              <a:gd name="connsiteY5" fmla="*/ 1768484 h 1809276"/>
              <a:gd name="connsiteX6" fmla="*/ 0 w 2264587"/>
              <a:gd name="connsiteY6" fmla="*/ 1545382 h 180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587" h="1809276">
                <a:moveTo>
                  <a:pt x="0" y="1545382"/>
                </a:moveTo>
                <a:lnTo>
                  <a:pt x="2264587" y="0"/>
                </a:lnTo>
                <a:lnTo>
                  <a:pt x="2132172" y="291012"/>
                </a:lnTo>
                <a:lnTo>
                  <a:pt x="2093985" y="395084"/>
                </a:lnTo>
                <a:lnTo>
                  <a:pt x="64114" y="1809276"/>
                </a:lnTo>
                <a:lnTo>
                  <a:pt x="53640" y="1768484"/>
                </a:lnTo>
                <a:cubicBezTo>
                  <a:pt x="30342" y="1675775"/>
                  <a:pt x="31426" y="1665603"/>
                  <a:pt x="0" y="154538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0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30E5C5-C4EE-4F48-993F-0A393A6068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15396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3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D80A45-67E2-49BA-9E9D-E5B6DFBDB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92B022-D178-44D0-B9B8-E05E2EC2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857FA2-03C8-4CE8-ABB9-5858207705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0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34AE55B-54F4-4171-BB75-625116036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6CD9C7-E2A9-434A-9A8E-298812C6A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3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A8770-33B0-4F90-A388-5B3728ACB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57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1DE4A4-8A73-47DE-998E-AEEEE66D8A3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225A138-8D03-4E68-8998-611A6F18F6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DBB6325D-B9C6-4FE6-85DB-5848971D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6EB3F0-47D8-4109-9506-E465830BA77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15152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35E1C6-30B7-4241-944C-C81382685F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04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740B43-BCE3-48B4-A408-DEABA1AA5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267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03197B-A40F-451E-B6DA-084A5A1A2B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9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0C6F6E-D956-4630-B168-B51632E277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1773238"/>
            <a:ext cx="11303999" cy="436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006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04D3DD-A8C5-4AF4-A4E4-A188F633D1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30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45F975-90D8-4FC9-9785-ADBE8EB86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4328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423F6E-0382-4DF4-9C5E-E470F9F31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52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7B52BA-04B5-47EB-9317-AC1C3DE483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809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185C5-077B-4940-8CF0-01FC961ECB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131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0431F0-8CC8-49B2-BF38-C64BE300F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15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1282A5-D45A-4A07-8CAF-7B8F97E7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773238"/>
            <a:ext cx="11303999" cy="4357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22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68E834-5CC4-4939-BBCE-0A3FE71A5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76940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82C62B-85C9-4697-8529-D9FA1343B6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667376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162050-E955-4275-BEF2-5423D0077F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84211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5578B-6503-4AC1-BE39-49EE58B3EA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3275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E8928F8-8E19-482D-8DBC-79B7F2157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76767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942E38-DA26-4B18-AFCB-A57E62078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4279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B8BAC0D-870B-4BF1-AF05-F29BD7F64D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A5EF783-E964-4A68-BFA0-29D6D514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01987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18AE67F5-F98A-4F06-BBD7-E2724C877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75695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90E544-F9C7-46B5-9967-B0184FCBF7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4FAD300-8076-4D37-8AE8-A3847079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65553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D1040E6-DB8E-454F-A1C6-10E655319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5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3253B7-AD4B-4584-A3FB-5A39DAECC47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42947" y="1779999"/>
            <a:ext cx="3348000" cy="1260000"/>
          </a:xfrm>
        </p:spPr>
        <p:txBody>
          <a:bodyPr/>
          <a:lstStyle>
            <a:lvl1pPr marL="252000" indent="-25200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■"/>
              <a:defRPr sz="1200">
                <a:solidFill>
                  <a:schemeClr val="bg1"/>
                </a:solidFill>
              </a:defRPr>
            </a:lvl1pPr>
            <a:lvl2pPr marL="504000"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2pPr>
            <a:lvl3pPr marL="7560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D7E15C-5201-465D-94F1-58DF8A2A3E3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D9D017-591F-4130-B8A8-3B543BDE478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B4C1B4-E0BE-4F26-A448-A7CF52CEBC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AC7EFF-C2B4-45C5-B792-B039CBB5EE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654698-0003-4FE3-ADA4-E7AF24A361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buNone/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234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A718C-8EA9-4538-BF62-1949A8E1539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9836ED2-DE7B-4C2F-8063-36095654B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72320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0F05FBA-A77C-4E16-B6B6-9D2CA0F1FD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14A7-5854-400A-86FF-2487462EA5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442947" y="1779999"/>
            <a:ext cx="3348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767480-49E3-435C-BB96-3B6BFE3DDF1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476E80-FC3E-4911-AEB1-E2D1DD0860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3705BB-A763-40E5-B5E0-7FEDBC6BBA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F3360C-732E-4D01-AA8C-A329747680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9127438-5669-4BE6-8B97-A2FFD58A21F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68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2E7F5F-6DA6-47CB-9B20-9008A2928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11591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E90BAC-3030-4955-80B2-8C3BA12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8151" y="1617885"/>
            <a:ext cx="1224430" cy="1298310"/>
          </a:xfrm>
          <a:prstGeom prst="rect">
            <a:avLst/>
          </a:prstGeom>
          <a:blipFill dpi="0" rotWithShape="1">
            <a:blip r:embed="rId5"/>
            <a:srcRect/>
            <a:stretch>
              <a:fillRect l="-9877" t="1" r="-9275" b="-5820"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56891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E08BC-221A-4E1C-A353-29149A90C7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614907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ECA7B-CD40-42BA-AF71-AFCBFCDB4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398635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3BF6C42-748F-4DB3-B568-4B9DC8FC37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9553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31281-34B6-477C-8891-B04CE7282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912031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918B75-A044-442E-B62C-FF384773B1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1685435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836554B-499B-4D39-9F38-475CE40E6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D9EBCE9F-1CDE-44DC-9CF1-533B6C49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9305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336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/ Icon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 userDrawn="1"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-29603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7E3823-172A-41D7-9615-01B526ADC265}"/>
              </a:ext>
            </a:extLst>
          </p:cNvPr>
          <p:cNvGrpSpPr/>
          <p:nvPr userDrawn="1"/>
        </p:nvGrpSpPr>
        <p:grpSpPr>
          <a:xfrm>
            <a:off x="5348713" y="390296"/>
            <a:ext cx="377904" cy="521508"/>
            <a:chOff x="5302993" y="401719"/>
            <a:chExt cx="377904" cy="5215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9B9F4C-9DEC-4C04-B351-C0AF80F0C2A2}"/>
                </a:ext>
              </a:extLst>
            </p:cNvPr>
            <p:cNvSpPr/>
            <p:nvPr userDrawn="1"/>
          </p:nvSpPr>
          <p:spPr>
            <a:xfrm>
              <a:off x="5302993" y="401719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F1A1A7D-1BE7-41E8-AC2D-AE6B08947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58595" y="510073"/>
              <a:ext cx="266700" cy="304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37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6318C5-3E8C-4027-8ADE-94D6DFF893DF}"/>
              </a:ext>
            </a:extLst>
          </p:cNvPr>
          <p:cNvSpPr/>
          <p:nvPr userDrawn="1"/>
        </p:nvSpPr>
        <p:spPr>
          <a:xfrm rot="3341389" flipH="1">
            <a:off x="1613714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657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F519C3B-7679-44F1-B6BE-2792888A5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D7DA9FC-4A8A-474C-A470-0A89FD6D3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37082A0-E26A-4C9D-84EC-E66A1C56E1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06B4988-6484-41EF-A3B1-D23D8B5E8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909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2F9448-0442-4289-9A73-5E0601651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BB801F-CEBA-4CDD-B9F0-EBA65001B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10160"/>
            <a:ext cx="12219085" cy="685800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4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5AB1DB6-D127-4F7D-B30A-D354F9CD8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61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938D1-A43B-478A-AAD9-7A2746560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69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71600"/>
            <a:ext cx="11277600" cy="3892551"/>
          </a:xfrm>
          <a:prstGeom prst="rect">
            <a:avLst/>
          </a:prstGeom>
        </p:spPr>
        <p:txBody>
          <a:bodyPr lIns="0"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285110E-A93C-E24B-BA01-8EFF0EF70079}" type="slidenum">
              <a:rPr lang="en-US" b="1" smtClean="0">
                <a:solidFill>
                  <a:srgbClr val="073262"/>
                </a:solidFill>
                <a:latin typeface="Georgi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1">
              <a:solidFill>
                <a:srgbClr val="073262"/>
              </a:solidFill>
              <a:latin typeface="Georgi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73262"/>
                </a:solidFill>
                <a:latin typeface="Georgia"/>
                <a:ea typeface="Georgia" charset="0"/>
                <a:cs typeface="Georgia" charset="0"/>
              </a:rPr>
              <a:t>© 2019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lIns="0"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192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7392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4032">
          <p15:clr>
            <a:srgbClr val="FBAE40"/>
          </p15:clr>
        </p15:guide>
      </p15:sldGuideLst>
    </p:ext>
  </p:extLs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7575" y="6462131"/>
            <a:ext cx="798306" cy="293749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3590"/>
            <a:ext cx="11277600" cy="533400"/>
          </a:xfrm>
          <a:prstGeom prst="rect">
            <a:avLst/>
          </a:prstGeom>
        </p:spPr>
        <p:txBody>
          <a:bodyPr lIns="0" rIns="0" anchor="t"/>
          <a:lstStyle>
            <a:lvl1pPr>
              <a:defRPr sz="2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AE89-4873-47A2-ADB5-D20145118335}"/>
              </a:ext>
            </a:extLst>
          </p:cNvPr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2021 Copyright Genpact.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532C-F125-4B06-87C0-E2D754E5EBF9}"/>
              </a:ext>
            </a:extLst>
          </p:cNvPr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0372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2021 Copyright Genpact. All Rights Reserved.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F602A9-DD3C-4252-85E0-54E0350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783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© 2022 Copyright Genpact.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9883" y="134815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lang="en-US" sz="3000" dirty="0">
                <a:solidFill>
                  <a:srgbClr val="06316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570154" y="0"/>
            <a:ext cx="619125" cy="654050"/>
            <a:chOff x="11570154" y="0"/>
            <a:chExt cx="619125" cy="654050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1570154" y="0"/>
              <a:ext cx="461963" cy="484188"/>
            </a:xfrm>
            <a:custGeom>
              <a:avLst/>
              <a:gdLst>
                <a:gd name="T0" fmla="*/ 0 w 291"/>
                <a:gd name="T1" fmla="*/ 0 h 305"/>
                <a:gd name="T2" fmla="*/ 105 w 291"/>
                <a:gd name="T3" fmla="*/ 0 h 305"/>
                <a:gd name="T4" fmla="*/ 291 w 291"/>
                <a:gd name="T5" fmla="*/ 305 h 305"/>
                <a:gd name="T6" fmla="*/ 187 w 291"/>
                <a:gd name="T7" fmla="*/ 305 h 305"/>
                <a:gd name="T8" fmla="*/ 0 w 291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305">
                  <a:moveTo>
                    <a:pt x="0" y="0"/>
                  </a:moveTo>
                  <a:lnTo>
                    <a:pt x="105" y="0"/>
                  </a:lnTo>
                  <a:lnTo>
                    <a:pt x="291" y="305"/>
                  </a:lnTo>
                  <a:lnTo>
                    <a:pt x="187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1795579" y="0"/>
              <a:ext cx="393700" cy="654050"/>
            </a:xfrm>
            <a:custGeom>
              <a:avLst/>
              <a:gdLst>
                <a:gd name="T0" fmla="*/ 0 w 248"/>
                <a:gd name="T1" fmla="*/ 0 h 412"/>
                <a:gd name="T2" fmla="*/ 172 w 248"/>
                <a:gd name="T3" fmla="*/ 0 h 412"/>
                <a:gd name="T4" fmla="*/ 248 w 248"/>
                <a:gd name="T5" fmla="*/ 128 h 412"/>
                <a:gd name="T6" fmla="*/ 248 w 248"/>
                <a:gd name="T7" fmla="*/ 412 h 412"/>
                <a:gd name="T8" fmla="*/ 0 w 248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412">
                  <a:moveTo>
                    <a:pt x="0" y="0"/>
                  </a:moveTo>
                  <a:lnTo>
                    <a:pt x="172" y="0"/>
                  </a:lnTo>
                  <a:lnTo>
                    <a:pt x="248" y="128"/>
                  </a:lnTo>
                  <a:lnTo>
                    <a:pt x="248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7">
            <a:extLst>
              <a:ext uri="{FF2B5EF4-FFF2-40B4-BE49-F238E27FC236}">
                <a16:creationId xmlns:a16="http://schemas.microsoft.com/office/drawing/2014/main" id="{62A3E6E9-6C77-4B73-AD7B-34059E4CAD38}"/>
              </a:ext>
            </a:extLst>
          </p:cNvPr>
          <p:cNvSpPr/>
          <p:nvPr userDrawn="1"/>
        </p:nvSpPr>
        <p:spPr>
          <a:xfrm flipH="1">
            <a:off x="10804547" y="6511514"/>
            <a:ext cx="45720" cy="212134"/>
          </a:xfrm>
          <a:custGeom>
            <a:avLst/>
            <a:gdLst>
              <a:gd name="connsiteX0" fmla="*/ 0 w 0"/>
              <a:gd name="connsiteY0" fmla="*/ 0 h 368489"/>
              <a:gd name="connsiteX1" fmla="*/ 0 w 0"/>
              <a:gd name="connsiteY1" fmla="*/ 368489 h 36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68489">
                <a:moveTo>
                  <a:pt x="0" y="0"/>
                </a:moveTo>
                <a:lnTo>
                  <a:pt x="0" y="368489"/>
                </a:lnTo>
              </a:path>
            </a:pathLst>
          </a:custGeom>
          <a:noFill/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FDED9D5-8C45-43EE-847C-DBE4498B73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711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92">
          <p15:clr>
            <a:srgbClr val="FBAE40"/>
          </p15:clr>
        </p15:guide>
        <p15:guide id="3" orient="horz" pos="548">
          <p15:clr>
            <a:srgbClr val="FBAE40"/>
          </p15:clr>
        </p15:guide>
        <p15:guide id="4" orient="horz" pos="3975">
          <p15:clr>
            <a:srgbClr val="FBAE40"/>
          </p15:clr>
        </p15:guide>
        <p15:guide id="5" pos="283">
          <p15:clr>
            <a:srgbClr val="FBAE40"/>
          </p15:clr>
        </p15:guide>
        <p15:guide id="6" orient="horz" pos="878">
          <p15:clr>
            <a:srgbClr val="FBAE40"/>
          </p15:clr>
        </p15:guide>
      </p15:sldGuideLst>
    </p:ext>
  </p:extLs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BF1773-246E-4C31-9EA7-4FD8C7D5145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583042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D17A92-CC0D-4D6E-B587-CAF3EF5514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12551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256184" y="-289497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86565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sz="2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7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8EC3-675B-D146-AFC0-70941A93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594EA-9F3A-495F-F8BD-9577900A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933D-EB8F-E6FF-2336-BA28DD33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F939-6E9C-DEA8-A4A3-B1F27FE6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B41A-09B5-8755-17E9-E89157D5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7841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0440-83B7-F598-354F-929D43AA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CFD-1782-5921-150A-96A04DE3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409D-25AB-FC1C-8635-AA524024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C7B7-0074-2945-DF17-CBC61A4B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94BE-D252-DB8D-CF31-EC022EE7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363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C581-A5F1-6A27-5829-C7D7F701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E3E60-1641-C0DA-FCFE-249AD19A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577F-E414-1742-329C-98093CD7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E4E66-54E0-9FCA-25BF-BDF6E8C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5D23-9B93-2EBB-D3B7-C7664346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2378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11A-7CF4-45C4-B5EC-33EAA9B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43CF-C706-F88F-0ABC-77C8C63D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0E2C-423F-B5A7-56A0-CE97FD09D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6BBE-84F6-3029-A4B6-9FB32276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734BC-24CF-4E77-65DE-4A002039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EB472-187A-FFC2-27CD-90AAAC3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448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1D7-CDE7-D37E-5756-31EE15C0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C6DA-E6C2-E170-CB88-FCF031FA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B61AD-747C-FB97-742F-627065F0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765DF-9409-949C-0CCF-C919154BB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C2926-9437-A275-E3ED-945CD8265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0589B-8391-1D75-D43E-3774EACD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AE890-7E2F-2F5F-6EEA-93FF0E7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DCBB9-069D-10FD-A9F9-BD8EEF55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6263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E9EF-BF6A-6544-2A0E-FC290656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36F34-C1A1-FB4A-6B7D-5A093D96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C2DAC-F72F-D85F-176D-3BF5FBB7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B1FD-E0A9-8B89-27F1-1E376C2D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2206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81079-71E8-CA1C-0D69-66E973E4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9E460-BF20-D160-8092-E7F2BA62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6989-CC7D-958D-3F47-4828F2E2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47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C69F-A728-A59E-22A7-0061FB6E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3FEB-37A7-3788-B872-B986EBDE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EDE4-958B-AB9B-E425-ED3D1E5E3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0C7D3-6F63-7F62-C7C6-65C437AA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4AF1-88E9-EECE-96CC-C3B4A352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D7B38-852A-052E-7382-69A1BDE4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936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212-4819-8D2E-2BE7-F6C756FE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8ECDB-7A0A-97A4-4129-F9F04E3D0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8AA16-7FA8-813E-0EAB-0AE1E47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94A6-5E4A-574C-1477-BAA3EFB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3294B-2743-2827-94D8-8CE287D3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8FC4-E7C9-E7D8-B4E3-83CB6FDF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82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9E03D5-567B-4B07-A3E5-6CE33427C21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2769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FD1-9E62-A591-6F71-61B6D1B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650D-2F71-8EDA-A451-052BEC1C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4C9A-B57D-3085-90C6-3DCADB6B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FD27-B3C5-11D9-443E-973E5453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F05B-4A33-5F75-B0D6-76C7B1DB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26018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35CA2-CAA9-A315-A195-DA70F0FAE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679BA-EE90-0C40-A062-296C20D32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AA22-4965-F419-6012-8905B14A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A219-480E-1E76-0583-A46EC3EA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93C7-7381-5913-EE07-5FB936F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0440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2022 Copyright Genpact. All Rights Reserved.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F602A9-DD3C-4252-85E0-54E0350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523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46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4698DA-4B02-4E60-99E2-B768DD7EF60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29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50102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5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E41B66-E82D-4657-A737-E4FA8AC65A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159904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BF1773-246E-4C31-9EA7-4FD8C7D5145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6431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9ABB7B-8CFC-469E-87BB-9D57F55E131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0150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17C252-9AE2-459C-9692-4C928EFCD0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8090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37917" y="4563796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63337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02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F7AE7-6644-470A-90CF-47B6F9F313F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23048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3C2D05-90CD-4A84-9996-5A713D7C045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516253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487D53-597F-4F97-AFD7-4642703C2DA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02338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4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1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DB09EE-E3C0-42FD-A544-DC5343F278E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18042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ECDA57-4871-4435-81EA-BBB8E5FB26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81011" y="1617885"/>
            <a:ext cx="1224430" cy="129831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960915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C197D-310C-47A9-8449-B4DBCA42512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543336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03906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5BBAF5-9F92-4F54-8CD3-F45AB97454E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78449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11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514DF3-2565-4D9A-BBC5-70C09D78F2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602291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435A45-8C6C-4A21-A06B-488E748A9CE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00AEC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10548C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FF555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066585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05D69A-5D1E-41AB-A32E-404585972AA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7642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7673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94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w/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9B9F4C-9DEC-4C04-B351-C0AF80F0C2A2}"/>
              </a:ext>
            </a:extLst>
          </p:cNvPr>
          <p:cNvSpPr/>
          <p:nvPr userDrawn="1"/>
        </p:nvSpPr>
        <p:spPr>
          <a:xfrm>
            <a:off x="5348713" y="369031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1A1A7D-1BE7-41E8-AC2D-AE6B08947B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404315" y="477385"/>
            <a:ext cx="266700" cy="304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1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5247" y="390296"/>
            <a:ext cx="4772841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89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C8454E-BB72-479B-8325-AC89FEA19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2" y="136604"/>
            <a:ext cx="1219200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8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-19896"/>
            <a:ext cx="1221908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tx2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0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2F5D52-6D04-4B54-B1A2-680FF23FCC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0E1F8B-3FCA-4834-843E-9369F84050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6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7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9D8B05-D21B-4C78-89BD-EB314603F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244E71-2C6D-4FAE-9016-5F18B97981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306984" y="-277922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5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6BC35-35BA-4F18-BB54-7267E0AF31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40351" y="4575372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51762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8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C145B5-FAED-4ECD-8026-AC6DFC2F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9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772341C-3A62-40E3-A271-7A1F4DBF1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60DFC2C-07E8-4CAB-9821-5B5C80DE58B7}"/>
              </a:ext>
            </a:extLst>
          </p:cNvPr>
          <p:cNvSpPr/>
          <p:nvPr userDrawn="1"/>
        </p:nvSpPr>
        <p:spPr>
          <a:xfrm rot="10800000">
            <a:off x="9386887" y="0"/>
            <a:ext cx="2805111" cy="28051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5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2F7940D-EF79-4226-9BE8-F97579C66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3" name="Freeform 58">
            <a:extLst>
              <a:ext uri="{FF2B5EF4-FFF2-40B4-BE49-F238E27FC236}">
                <a16:creationId xmlns:a16="http://schemas.microsoft.com/office/drawing/2014/main" id="{448B1C5E-0964-4F56-AE2F-8D78251DFB2E}"/>
              </a:ext>
            </a:extLst>
          </p:cNvPr>
          <p:cNvSpPr/>
          <p:nvPr userDrawn="1"/>
        </p:nvSpPr>
        <p:spPr>
          <a:xfrm flipH="1">
            <a:off x="6039992" y="4849927"/>
            <a:ext cx="5107358" cy="2019426"/>
          </a:xfrm>
          <a:custGeom>
            <a:avLst/>
            <a:gdLst>
              <a:gd name="connsiteX0" fmla="*/ 2885571 w 5107358"/>
              <a:gd name="connsiteY0" fmla="*/ 0 h 2019426"/>
              <a:gd name="connsiteX1" fmla="*/ 0 w 5107358"/>
              <a:gd name="connsiteY1" fmla="*/ 2019426 h 2019426"/>
              <a:gd name="connsiteX2" fmla="*/ 2277819 w 5107358"/>
              <a:gd name="connsiteY2" fmla="*/ 2019426 h 2019426"/>
              <a:gd name="connsiteX3" fmla="*/ 5107358 w 5107358"/>
              <a:gd name="connsiteY3" fmla="*/ 67456 h 201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358" h="2019426">
                <a:moveTo>
                  <a:pt x="2885571" y="0"/>
                </a:moveTo>
                <a:lnTo>
                  <a:pt x="0" y="2019426"/>
                </a:lnTo>
                <a:lnTo>
                  <a:pt x="2277819" y="2019426"/>
                </a:lnTo>
                <a:lnTo>
                  <a:pt x="5107358" y="67456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368AC7-44BD-41FB-9A75-B45905F2D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00" cy="686554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DA1266-9152-4A32-8502-59116D5DE105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2791443-6809-8D4F-9966-7CEE87C136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4FEA392-9CF1-B94F-BB23-E79DFB2BC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C8DEF04-C6F4-3344-B4ED-32374CA7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883B2D1-073D-4B5D-8039-E52398515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51" name="Picture Placeholder 26">
            <a:extLst>
              <a:ext uri="{FF2B5EF4-FFF2-40B4-BE49-F238E27FC236}">
                <a16:creationId xmlns:a16="http://schemas.microsoft.com/office/drawing/2014/main" id="{5E8F5516-B38A-484B-A47A-802A26955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622" y="0"/>
            <a:ext cx="5400119" cy="5460274"/>
          </a:xfrm>
          <a:custGeom>
            <a:avLst/>
            <a:gdLst>
              <a:gd name="connsiteX0" fmla="*/ 0 w 5400119"/>
              <a:gd name="connsiteY0" fmla="*/ 0 h 5461868"/>
              <a:gd name="connsiteX1" fmla="*/ 5400119 w 5400119"/>
              <a:gd name="connsiteY1" fmla="*/ 0 h 5461868"/>
              <a:gd name="connsiteX2" fmla="*/ 5400119 w 5400119"/>
              <a:gd name="connsiteY2" fmla="*/ 3577239 h 5461868"/>
              <a:gd name="connsiteX3" fmla="*/ 2699903 w 5400119"/>
              <a:gd name="connsiteY3" fmla="*/ 5461868 h 5461868"/>
              <a:gd name="connsiteX4" fmla="*/ 0 w 5400119"/>
              <a:gd name="connsiteY4" fmla="*/ 3570913 h 5461868"/>
              <a:gd name="connsiteX0" fmla="*/ 0 w 5400119"/>
              <a:gd name="connsiteY0" fmla="*/ 0 h 5394960"/>
              <a:gd name="connsiteX1" fmla="*/ 5400119 w 5400119"/>
              <a:gd name="connsiteY1" fmla="*/ 0 h 5394960"/>
              <a:gd name="connsiteX2" fmla="*/ 5400119 w 5400119"/>
              <a:gd name="connsiteY2" fmla="*/ 3577239 h 5394960"/>
              <a:gd name="connsiteX3" fmla="*/ 2705478 w 5400119"/>
              <a:gd name="connsiteY3" fmla="*/ 5394960 h 5394960"/>
              <a:gd name="connsiteX4" fmla="*/ 0 w 5400119"/>
              <a:gd name="connsiteY4" fmla="*/ 3570913 h 5394960"/>
              <a:gd name="connsiteX5" fmla="*/ 0 w 5400119"/>
              <a:gd name="connsiteY5" fmla="*/ 0 h 5394960"/>
              <a:gd name="connsiteX0" fmla="*/ 0 w 5400119"/>
              <a:gd name="connsiteY0" fmla="*/ 0 h 5463712"/>
              <a:gd name="connsiteX1" fmla="*/ 5400119 w 5400119"/>
              <a:gd name="connsiteY1" fmla="*/ 0 h 5463712"/>
              <a:gd name="connsiteX2" fmla="*/ 5400119 w 5400119"/>
              <a:gd name="connsiteY2" fmla="*/ 3577239 h 5463712"/>
              <a:gd name="connsiteX3" fmla="*/ 2702041 w 5400119"/>
              <a:gd name="connsiteY3" fmla="*/ 5463712 h 5463712"/>
              <a:gd name="connsiteX4" fmla="*/ 0 w 5400119"/>
              <a:gd name="connsiteY4" fmla="*/ 3570913 h 5463712"/>
              <a:gd name="connsiteX5" fmla="*/ 0 w 5400119"/>
              <a:gd name="connsiteY5" fmla="*/ 0 h 5463712"/>
              <a:gd name="connsiteX0" fmla="*/ 0 w 5400119"/>
              <a:gd name="connsiteY0" fmla="*/ 0 h 5460274"/>
              <a:gd name="connsiteX1" fmla="*/ 5400119 w 5400119"/>
              <a:gd name="connsiteY1" fmla="*/ 0 h 5460274"/>
              <a:gd name="connsiteX2" fmla="*/ 5400119 w 5400119"/>
              <a:gd name="connsiteY2" fmla="*/ 3577239 h 5460274"/>
              <a:gd name="connsiteX3" fmla="*/ 2691728 w 5400119"/>
              <a:gd name="connsiteY3" fmla="*/ 5460274 h 5460274"/>
              <a:gd name="connsiteX4" fmla="*/ 0 w 5400119"/>
              <a:gd name="connsiteY4" fmla="*/ 3570913 h 5460274"/>
              <a:gd name="connsiteX5" fmla="*/ 0 w 5400119"/>
              <a:gd name="connsiteY5" fmla="*/ 0 h 546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119" h="5460274">
                <a:moveTo>
                  <a:pt x="0" y="0"/>
                </a:moveTo>
                <a:lnTo>
                  <a:pt x="5400119" y="0"/>
                </a:lnTo>
                <a:lnTo>
                  <a:pt x="5400119" y="3577239"/>
                </a:lnTo>
                <a:lnTo>
                  <a:pt x="2691728" y="5460274"/>
                </a:lnTo>
                <a:lnTo>
                  <a:pt x="0" y="35709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B2A32391-3567-484A-869F-44FEECB6DB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651DA9B-1C09-43C3-914E-FB51BCEDD2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4CB8E277-ACFD-43B0-A39F-BE7615C552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B2D19412-D286-490A-AF62-E31A0BF7D4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9">
            <a:extLst>
              <a:ext uri="{FF2B5EF4-FFF2-40B4-BE49-F238E27FC236}">
                <a16:creationId xmlns:a16="http://schemas.microsoft.com/office/drawing/2014/main" id="{DF0C502E-776E-4776-8238-1FE1C83A84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8EF4CACF-C03A-48C7-B822-754560D9C81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674752F6-7BC7-4D47-8BD4-0F3C188802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AF5D34F2-66E3-41B5-8AED-0BBF0E02971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3">
            <a:extLst>
              <a:ext uri="{FF2B5EF4-FFF2-40B4-BE49-F238E27FC236}">
                <a16:creationId xmlns:a16="http://schemas.microsoft.com/office/drawing/2014/main" id="{5E230149-BE4F-40D6-BD20-6F4E31060B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6B3F4D62-F616-458E-A8DA-D16D04772D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C542C48-A55C-4471-A9A2-F86C8F9C76F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68908CF-F714-4E88-AF35-787D043DF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2400" cy="2701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9F2555-353E-491E-B9B0-CCB5DF8A35F4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 56">
            <a:extLst>
              <a:ext uri="{FF2B5EF4-FFF2-40B4-BE49-F238E27FC236}">
                <a16:creationId xmlns:a16="http://schemas.microsoft.com/office/drawing/2014/main" id="{1EA7358F-3E9C-44B1-AA6B-15D6F32DCB12}"/>
              </a:ext>
            </a:extLst>
          </p:cNvPr>
          <p:cNvSpPr/>
          <p:nvPr userDrawn="1"/>
        </p:nvSpPr>
        <p:spPr>
          <a:xfrm rot="4196304">
            <a:off x="8884361" y="4991240"/>
            <a:ext cx="2563893" cy="2048405"/>
          </a:xfrm>
          <a:custGeom>
            <a:avLst/>
            <a:gdLst>
              <a:gd name="connsiteX0" fmla="*/ 0 w 2264587"/>
              <a:gd name="connsiteY0" fmla="*/ 1545382 h 1809276"/>
              <a:gd name="connsiteX1" fmla="*/ 2264587 w 2264587"/>
              <a:gd name="connsiteY1" fmla="*/ 0 h 1809276"/>
              <a:gd name="connsiteX2" fmla="*/ 2132172 w 2264587"/>
              <a:gd name="connsiteY2" fmla="*/ 291012 h 1809276"/>
              <a:gd name="connsiteX3" fmla="*/ 2093985 w 2264587"/>
              <a:gd name="connsiteY3" fmla="*/ 395084 h 1809276"/>
              <a:gd name="connsiteX4" fmla="*/ 64114 w 2264587"/>
              <a:gd name="connsiteY4" fmla="*/ 1809276 h 1809276"/>
              <a:gd name="connsiteX5" fmla="*/ 53640 w 2264587"/>
              <a:gd name="connsiteY5" fmla="*/ 1768484 h 1809276"/>
              <a:gd name="connsiteX6" fmla="*/ 0 w 2264587"/>
              <a:gd name="connsiteY6" fmla="*/ 1545382 h 180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587" h="1809276">
                <a:moveTo>
                  <a:pt x="0" y="1545382"/>
                </a:moveTo>
                <a:lnTo>
                  <a:pt x="2264587" y="0"/>
                </a:lnTo>
                <a:lnTo>
                  <a:pt x="2132172" y="291012"/>
                </a:lnTo>
                <a:lnTo>
                  <a:pt x="2093985" y="395084"/>
                </a:lnTo>
                <a:lnTo>
                  <a:pt x="64114" y="1809276"/>
                </a:lnTo>
                <a:lnTo>
                  <a:pt x="53640" y="1768484"/>
                </a:lnTo>
                <a:cubicBezTo>
                  <a:pt x="30342" y="1675775"/>
                  <a:pt x="31426" y="1665603"/>
                  <a:pt x="0" y="154538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9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30E5C5-C4EE-4F48-993F-0A393A6068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15396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7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D80A45-67E2-49BA-9E9D-E5B6DFBDB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98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92B022-D178-44D0-B9B8-E05E2EC2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857FA2-03C8-4CE8-ABB9-5858207705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0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34AE55B-54F4-4171-BB75-625116036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3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6CD9C7-E2A9-434A-9A8E-298812C6A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63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8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A8770-33B0-4F90-A388-5B3728ACB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65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35E1C6-30B7-4241-944C-C81382685F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99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740B43-BCE3-48B4-A408-DEABA1AA5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198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03197B-A40F-451E-B6DA-084A5A1A2B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7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0C6F6E-D956-4630-B168-B51632E277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1773238"/>
            <a:ext cx="11303999" cy="436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3328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04D3DD-A8C5-4AF4-A4E4-A188F633D1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45F975-90D8-4FC9-9785-ADBE8EB86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40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423F6E-0382-4DF4-9C5E-E470F9F31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84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7B52BA-04B5-47EB-9317-AC1C3DE483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78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185C5-077B-4940-8CF0-01FC961ECB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9288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71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0431F0-8CC8-49B2-BF38-C64BE300F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68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68E834-5CC4-4939-BBCE-0A3FE71A5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65780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82C62B-85C9-4697-8529-D9FA1343B6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762868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162050-E955-4275-BEF2-5423D0077F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529170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5578B-6503-4AC1-BE39-49EE58B3EA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80664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E8928F8-8E19-482D-8DBC-79B7F2157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3666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942E38-DA26-4B18-AFCB-A57E62078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90034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B8BAC0D-870B-4BF1-AF05-F29BD7F64D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A5EF783-E964-4A68-BFA0-29D6D514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40531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18AE67F5-F98A-4F06-BBD7-E2724C877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83362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90E544-F9C7-46B5-9967-B0184FCBF7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4FAD300-8076-4D37-8AE8-A3847079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72535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7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D1040E6-DB8E-454F-A1C6-10E655319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5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3253B7-AD4B-4584-A3FB-5A39DAECC47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42947" y="1779999"/>
            <a:ext cx="3348000" cy="1260000"/>
          </a:xfrm>
        </p:spPr>
        <p:txBody>
          <a:bodyPr/>
          <a:lstStyle>
            <a:lvl1pPr marL="252000" indent="-25200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■"/>
              <a:defRPr sz="1200">
                <a:solidFill>
                  <a:schemeClr val="bg1"/>
                </a:solidFill>
              </a:defRPr>
            </a:lvl1pPr>
            <a:lvl2pPr marL="504000"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2pPr>
            <a:lvl3pPr marL="7560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D7E15C-5201-465D-94F1-58DF8A2A3E3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D9D017-591F-4130-B8A8-3B543BDE478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B4C1B4-E0BE-4F26-A448-A7CF52CEBC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AC7EFF-C2B4-45C5-B792-B039CBB5EE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654698-0003-4FE3-ADA4-E7AF24A361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buNone/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584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0F05FBA-A77C-4E16-B6B6-9D2CA0F1FD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14A7-5854-400A-86FF-2487462EA5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442947" y="1779999"/>
            <a:ext cx="3348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767480-49E3-435C-BB96-3B6BFE3DDF1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476E80-FC3E-4911-AEB1-E2D1DD0860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3705BB-A763-40E5-B5E0-7FEDBC6BBA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F3360C-732E-4D01-AA8C-A329747680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9127438-5669-4BE6-8B97-A2FFD58A21F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74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2E7F5F-6DA6-47CB-9B20-9008A2928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163025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E90BAC-3030-4955-80B2-8C3BA12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8151" y="1617885"/>
            <a:ext cx="1224430" cy="1298310"/>
          </a:xfrm>
          <a:prstGeom prst="rect">
            <a:avLst/>
          </a:prstGeom>
          <a:blipFill dpi="0" rotWithShape="1">
            <a:blip r:embed="rId5"/>
            <a:srcRect/>
            <a:stretch>
              <a:fillRect l="-9877" t="1" r="-9275" b="-5820"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49698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E08BC-221A-4E1C-A353-29149A90C7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244427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ECA7B-CD40-42BA-AF71-AFCBFCDB4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106368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3BF6C42-748F-4DB3-B568-4B9DC8FC37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5998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31281-34B6-477C-8891-B04CE7282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48290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918B75-A044-442E-B62C-FF384773B1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35881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836554B-499B-4D39-9F38-475CE40E6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D9EBCE9F-1CDE-44DC-9CF1-533B6C49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9305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336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5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/ Icon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 userDrawn="1"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-29603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7E3823-172A-41D7-9615-01B526ADC265}"/>
              </a:ext>
            </a:extLst>
          </p:cNvPr>
          <p:cNvGrpSpPr/>
          <p:nvPr userDrawn="1"/>
        </p:nvGrpSpPr>
        <p:grpSpPr>
          <a:xfrm>
            <a:off x="5348713" y="390296"/>
            <a:ext cx="377904" cy="521508"/>
            <a:chOff x="5302993" y="401719"/>
            <a:chExt cx="377904" cy="5215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9B9F4C-9DEC-4C04-B351-C0AF80F0C2A2}"/>
                </a:ext>
              </a:extLst>
            </p:cNvPr>
            <p:cNvSpPr/>
            <p:nvPr userDrawn="1"/>
          </p:nvSpPr>
          <p:spPr>
            <a:xfrm>
              <a:off x="5302993" y="401719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F1A1A7D-1BE7-41E8-AC2D-AE6B08947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58595" y="510073"/>
              <a:ext cx="266700" cy="304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37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F519C3B-7679-44F1-B6BE-2792888A5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D7DA9FC-4A8A-474C-A470-0A89FD6D3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37082A0-E26A-4C9D-84EC-E66A1C56E1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06B4988-6484-41EF-A3B1-D23D8B5E8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479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2F9448-0442-4289-9A73-5E0601651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BB801F-CEBA-4CDD-B9F0-EBA65001B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10160"/>
            <a:ext cx="12219085" cy="685800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5AB1DB6-D127-4F7D-B30A-D354F9CD8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60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938D1-A43B-478A-AAD9-7A2746560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1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© 2022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lIns="0"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04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2_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7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1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12551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256184" y="-289497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18.xml"/><Relationship Id="rId42" Type="http://schemas.openxmlformats.org/officeDocument/2006/relationships/slideLayout" Target="../slideLayouts/slideLayout139.xml"/><Relationship Id="rId47" Type="http://schemas.openxmlformats.org/officeDocument/2006/relationships/slideLayout" Target="../slideLayouts/slideLayout144.xml"/><Relationship Id="rId63" Type="http://schemas.openxmlformats.org/officeDocument/2006/relationships/slideLayout" Target="../slideLayouts/slideLayout160.xml"/><Relationship Id="rId68" Type="http://schemas.openxmlformats.org/officeDocument/2006/relationships/slideLayout" Target="../slideLayouts/slideLayout165.xml"/><Relationship Id="rId84" Type="http://schemas.openxmlformats.org/officeDocument/2006/relationships/slideLayout" Target="../slideLayouts/slideLayout181.xml"/><Relationship Id="rId89" Type="http://schemas.openxmlformats.org/officeDocument/2006/relationships/slideLayout" Target="../slideLayouts/slideLayout186.xml"/><Relationship Id="rId1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29.xml"/><Relationship Id="rId37" Type="http://schemas.openxmlformats.org/officeDocument/2006/relationships/slideLayout" Target="../slideLayouts/slideLayout134.xml"/><Relationship Id="rId53" Type="http://schemas.openxmlformats.org/officeDocument/2006/relationships/slideLayout" Target="../slideLayouts/slideLayout150.xml"/><Relationship Id="rId58" Type="http://schemas.openxmlformats.org/officeDocument/2006/relationships/slideLayout" Target="../slideLayouts/slideLayout155.xml"/><Relationship Id="rId74" Type="http://schemas.openxmlformats.org/officeDocument/2006/relationships/slideLayout" Target="../slideLayouts/slideLayout171.xml"/><Relationship Id="rId79" Type="http://schemas.openxmlformats.org/officeDocument/2006/relationships/slideLayout" Target="../slideLayouts/slideLayout176.xml"/><Relationship Id="rId102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87.xml"/><Relationship Id="rId95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119.xml"/><Relationship Id="rId27" Type="http://schemas.openxmlformats.org/officeDocument/2006/relationships/slideLayout" Target="../slideLayouts/slideLayout124.xml"/><Relationship Id="rId43" Type="http://schemas.openxmlformats.org/officeDocument/2006/relationships/slideLayout" Target="../slideLayouts/slideLayout140.xml"/><Relationship Id="rId48" Type="http://schemas.openxmlformats.org/officeDocument/2006/relationships/slideLayout" Target="../slideLayouts/slideLayout145.xml"/><Relationship Id="rId64" Type="http://schemas.openxmlformats.org/officeDocument/2006/relationships/slideLayout" Target="../slideLayouts/slideLayout161.xml"/><Relationship Id="rId69" Type="http://schemas.openxmlformats.org/officeDocument/2006/relationships/slideLayout" Target="../slideLayouts/slideLayout166.xml"/><Relationship Id="rId80" Type="http://schemas.openxmlformats.org/officeDocument/2006/relationships/slideLayout" Target="../slideLayouts/slideLayout177.xml"/><Relationship Id="rId85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30.xml"/><Relationship Id="rId38" Type="http://schemas.openxmlformats.org/officeDocument/2006/relationships/slideLayout" Target="../slideLayouts/slideLayout135.xml"/><Relationship Id="rId59" Type="http://schemas.openxmlformats.org/officeDocument/2006/relationships/slideLayout" Target="../slideLayouts/slideLayout156.xml"/><Relationship Id="rId103" Type="http://schemas.openxmlformats.org/officeDocument/2006/relationships/slideLayout" Target="../slideLayouts/slideLayout200.xml"/><Relationship Id="rId20" Type="http://schemas.openxmlformats.org/officeDocument/2006/relationships/slideLayout" Target="../slideLayouts/slideLayout117.xml"/><Relationship Id="rId41" Type="http://schemas.openxmlformats.org/officeDocument/2006/relationships/slideLayout" Target="../slideLayouts/slideLayout138.xml"/><Relationship Id="rId54" Type="http://schemas.openxmlformats.org/officeDocument/2006/relationships/slideLayout" Target="../slideLayouts/slideLayout151.xml"/><Relationship Id="rId62" Type="http://schemas.openxmlformats.org/officeDocument/2006/relationships/slideLayout" Target="../slideLayouts/slideLayout159.xml"/><Relationship Id="rId70" Type="http://schemas.openxmlformats.org/officeDocument/2006/relationships/slideLayout" Target="../slideLayouts/slideLayout167.xml"/><Relationship Id="rId75" Type="http://schemas.openxmlformats.org/officeDocument/2006/relationships/slideLayout" Target="../slideLayouts/slideLayout172.xml"/><Relationship Id="rId83" Type="http://schemas.openxmlformats.org/officeDocument/2006/relationships/slideLayout" Target="../slideLayouts/slideLayout180.xml"/><Relationship Id="rId88" Type="http://schemas.openxmlformats.org/officeDocument/2006/relationships/slideLayout" Target="../slideLayouts/slideLayout185.xml"/><Relationship Id="rId91" Type="http://schemas.openxmlformats.org/officeDocument/2006/relationships/slideLayout" Target="../slideLayouts/slideLayout188.xml"/><Relationship Id="rId96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5.xml"/><Relationship Id="rId36" Type="http://schemas.openxmlformats.org/officeDocument/2006/relationships/slideLayout" Target="../slideLayouts/slideLayout133.xml"/><Relationship Id="rId49" Type="http://schemas.openxmlformats.org/officeDocument/2006/relationships/slideLayout" Target="../slideLayouts/slideLayout146.xml"/><Relationship Id="rId57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28.xml"/><Relationship Id="rId44" Type="http://schemas.openxmlformats.org/officeDocument/2006/relationships/slideLayout" Target="../slideLayouts/slideLayout141.xml"/><Relationship Id="rId52" Type="http://schemas.openxmlformats.org/officeDocument/2006/relationships/slideLayout" Target="../slideLayouts/slideLayout149.xml"/><Relationship Id="rId60" Type="http://schemas.openxmlformats.org/officeDocument/2006/relationships/slideLayout" Target="../slideLayouts/slideLayout157.xml"/><Relationship Id="rId65" Type="http://schemas.openxmlformats.org/officeDocument/2006/relationships/slideLayout" Target="../slideLayouts/slideLayout162.xml"/><Relationship Id="rId73" Type="http://schemas.openxmlformats.org/officeDocument/2006/relationships/slideLayout" Target="../slideLayouts/slideLayout170.xml"/><Relationship Id="rId78" Type="http://schemas.openxmlformats.org/officeDocument/2006/relationships/slideLayout" Target="../slideLayouts/slideLayout175.xml"/><Relationship Id="rId81" Type="http://schemas.openxmlformats.org/officeDocument/2006/relationships/slideLayout" Target="../slideLayouts/slideLayout178.xml"/><Relationship Id="rId86" Type="http://schemas.openxmlformats.org/officeDocument/2006/relationships/slideLayout" Target="../slideLayouts/slideLayout183.xml"/><Relationship Id="rId94" Type="http://schemas.openxmlformats.org/officeDocument/2006/relationships/slideLayout" Target="../slideLayouts/slideLayout191.xml"/><Relationship Id="rId99" Type="http://schemas.openxmlformats.org/officeDocument/2006/relationships/slideLayout" Target="../slideLayouts/slideLayout196.xml"/><Relationship Id="rId101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39" Type="http://schemas.openxmlformats.org/officeDocument/2006/relationships/slideLayout" Target="../slideLayouts/slideLayout136.xml"/><Relationship Id="rId34" Type="http://schemas.openxmlformats.org/officeDocument/2006/relationships/slideLayout" Target="../slideLayouts/slideLayout131.xml"/><Relationship Id="rId50" Type="http://schemas.openxmlformats.org/officeDocument/2006/relationships/slideLayout" Target="../slideLayouts/slideLayout147.xml"/><Relationship Id="rId55" Type="http://schemas.openxmlformats.org/officeDocument/2006/relationships/slideLayout" Target="../slideLayouts/slideLayout152.xml"/><Relationship Id="rId76" Type="http://schemas.openxmlformats.org/officeDocument/2006/relationships/slideLayout" Target="../slideLayouts/slideLayout173.xml"/><Relationship Id="rId97" Type="http://schemas.openxmlformats.org/officeDocument/2006/relationships/slideLayout" Target="../slideLayouts/slideLayout194.xml"/><Relationship Id="rId104" Type="http://schemas.openxmlformats.org/officeDocument/2006/relationships/theme" Target="../theme/theme2.xml"/><Relationship Id="rId7" Type="http://schemas.openxmlformats.org/officeDocument/2006/relationships/slideLayout" Target="../slideLayouts/slideLayout104.xml"/><Relationship Id="rId71" Type="http://schemas.openxmlformats.org/officeDocument/2006/relationships/slideLayout" Target="../slideLayouts/slideLayout168.xml"/><Relationship Id="rId92" Type="http://schemas.openxmlformats.org/officeDocument/2006/relationships/slideLayout" Target="../slideLayouts/slideLayout189.xml"/><Relationship Id="rId2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21.xml"/><Relationship Id="rId40" Type="http://schemas.openxmlformats.org/officeDocument/2006/relationships/slideLayout" Target="../slideLayouts/slideLayout137.xml"/><Relationship Id="rId45" Type="http://schemas.openxmlformats.org/officeDocument/2006/relationships/slideLayout" Target="../slideLayouts/slideLayout142.xml"/><Relationship Id="rId66" Type="http://schemas.openxmlformats.org/officeDocument/2006/relationships/slideLayout" Target="../slideLayouts/slideLayout163.xml"/><Relationship Id="rId87" Type="http://schemas.openxmlformats.org/officeDocument/2006/relationships/slideLayout" Target="../slideLayouts/slideLayout184.xml"/><Relationship Id="rId61" Type="http://schemas.openxmlformats.org/officeDocument/2006/relationships/slideLayout" Target="../slideLayouts/slideLayout158.xml"/><Relationship Id="rId82" Type="http://schemas.openxmlformats.org/officeDocument/2006/relationships/slideLayout" Target="../slideLayouts/slideLayout179.xml"/><Relationship Id="rId1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27.xml"/><Relationship Id="rId35" Type="http://schemas.openxmlformats.org/officeDocument/2006/relationships/slideLayout" Target="../slideLayouts/slideLayout132.xml"/><Relationship Id="rId56" Type="http://schemas.openxmlformats.org/officeDocument/2006/relationships/slideLayout" Target="../slideLayouts/slideLayout153.xml"/><Relationship Id="rId77" Type="http://schemas.openxmlformats.org/officeDocument/2006/relationships/slideLayout" Target="../slideLayouts/slideLayout174.xml"/><Relationship Id="rId100" Type="http://schemas.openxmlformats.org/officeDocument/2006/relationships/slideLayout" Target="../slideLayouts/slideLayout197.xml"/><Relationship Id="rId105" Type="http://schemas.openxmlformats.org/officeDocument/2006/relationships/tags" Target="../tags/tag40.xml"/><Relationship Id="rId8" Type="http://schemas.openxmlformats.org/officeDocument/2006/relationships/slideLayout" Target="../slideLayouts/slideLayout105.xml"/><Relationship Id="rId51" Type="http://schemas.openxmlformats.org/officeDocument/2006/relationships/slideLayout" Target="../slideLayouts/slideLayout148.xml"/><Relationship Id="rId72" Type="http://schemas.openxmlformats.org/officeDocument/2006/relationships/slideLayout" Target="../slideLayouts/slideLayout169.xml"/><Relationship Id="rId93" Type="http://schemas.openxmlformats.org/officeDocument/2006/relationships/slideLayout" Target="../slideLayouts/slideLayout190.xml"/><Relationship Id="rId9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00.xml"/><Relationship Id="rId25" Type="http://schemas.openxmlformats.org/officeDocument/2006/relationships/slideLayout" Target="../slideLayouts/slideLayout122.xml"/><Relationship Id="rId46" Type="http://schemas.openxmlformats.org/officeDocument/2006/relationships/slideLayout" Target="../slideLayouts/slideLayout143.xml"/><Relationship Id="rId67" Type="http://schemas.openxmlformats.org/officeDocument/2006/relationships/slideLayout" Target="../slideLayouts/slideLayout1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1" y="388800"/>
            <a:ext cx="11303999" cy="990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B6CFD-A46F-4D8C-9DC4-9F9723DA0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Classification: Genpact Internal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0104F-10D5-4E69-8AD4-DB626BE7DA1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D6728C-E3C6-4747-8236-8CE4E252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000" y="1799999"/>
            <a:ext cx="11303999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empower - DO NOT DELETE!!!" hidden="1">
            <a:extLst>
              <a:ext uri="{FF2B5EF4-FFF2-40B4-BE49-F238E27FC236}">
                <a16:creationId xmlns:a16="http://schemas.microsoft.com/office/drawing/2014/main" id="{F8138B8F-DC43-4331-9714-179CEC0AB132}"/>
              </a:ext>
            </a:extLst>
          </p:cNvPr>
          <p:cNvSpPr/>
          <p:nvPr userDrawn="1">
            <p:custDataLst>
              <p:tags r:id="rId9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332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</p:sldLayoutIdLst>
  <p:hf sldNum="0" hd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3200" b="0" kern="1200" dirty="0">
          <a:solidFill>
            <a:schemeClr val="tx2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1pPr>
      <a:lvl2pPr marL="252000" indent="-25200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■"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504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►"/>
        <a:defRPr lang="en-US" sz="120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756000" indent="-252000" algn="l" defTabSz="914400" rtl="0" eaLnBrk="1" latinLnBrk="0" hangingPunct="1">
        <a:lnSpc>
          <a:spcPct val="105000"/>
        </a:lnSpc>
        <a:spcBef>
          <a:spcPts val="3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5000"/>
        </a:lnSpc>
        <a:spcBef>
          <a:spcPts val="1800"/>
        </a:spcBef>
        <a:spcAft>
          <a:spcPts val="0"/>
        </a:spcAft>
        <a:buFontTx/>
        <a:buNone/>
        <a:defRPr lang="en-GB" sz="1600" b="1" kern="1200" dirty="0">
          <a:solidFill>
            <a:schemeClr val="accent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88">
          <p15:clr>
            <a:srgbClr val="F26B43"/>
          </p15:clr>
        </p15:guide>
        <p15:guide id="11" orient="horz" pos="232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913">
          <p15:clr>
            <a:srgbClr val="F26B43"/>
          </p15:clr>
        </p15:guide>
        <p15:guide id="14" orient="horz" pos="1117">
          <p15:clr>
            <a:srgbClr val="F26B43"/>
          </p15:clr>
        </p15:guide>
        <p15:guide id="15" orient="horz" pos="3861">
          <p15:clr>
            <a:srgbClr val="F26B43"/>
          </p15:clr>
        </p15:guide>
        <p15:guide id="16" orient="horz" pos="1412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1" y="388800"/>
            <a:ext cx="11303999" cy="990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0104F-10D5-4E69-8AD4-DB626BE7DA1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D6728C-E3C6-4747-8236-8CE4E252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000" y="1799999"/>
            <a:ext cx="11303999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empower - DO NOT DELETE!!!" hidden="1">
            <a:extLst>
              <a:ext uri="{FF2B5EF4-FFF2-40B4-BE49-F238E27FC236}">
                <a16:creationId xmlns:a16="http://schemas.microsoft.com/office/drawing/2014/main" id="{F8138B8F-DC43-4331-9714-179CEC0AB132}"/>
              </a:ext>
            </a:extLst>
          </p:cNvPr>
          <p:cNvSpPr/>
          <p:nvPr userDrawn="1">
            <p:custDataLst>
              <p:tags r:id="rId10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156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817" r:id="rId59"/>
    <p:sldLayoutId id="2147483818" r:id="rId60"/>
    <p:sldLayoutId id="2147483819" r:id="rId61"/>
    <p:sldLayoutId id="2147483820" r:id="rId62"/>
    <p:sldLayoutId id="2147483821" r:id="rId63"/>
    <p:sldLayoutId id="2147483822" r:id="rId64"/>
    <p:sldLayoutId id="2147483823" r:id="rId65"/>
    <p:sldLayoutId id="2147483824" r:id="rId66"/>
    <p:sldLayoutId id="2147483825" r:id="rId67"/>
    <p:sldLayoutId id="2147483826" r:id="rId68"/>
    <p:sldLayoutId id="2147483827" r:id="rId69"/>
    <p:sldLayoutId id="2147483828" r:id="rId70"/>
    <p:sldLayoutId id="2147483829" r:id="rId71"/>
    <p:sldLayoutId id="2147483830" r:id="rId72"/>
    <p:sldLayoutId id="2147483831" r:id="rId73"/>
    <p:sldLayoutId id="2147483832" r:id="rId74"/>
    <p:sldLayoutId id="2147483833" r:id="rId75"/>
    <p:sldLayoutId id="2147483834" r:id="rId76"/>
    <p:sldLayoutId id="2147483835" r:id="rId77"/>
    <p:sldLayoutId id="2147483836" r:id="rId78"/>
    <p:sldLayoutId id="2147483837" r:id="rId79"/>
    <p:sldLayoutId id="2147483838" r:id="rId80"/>
    <p:sldLayoutId id="2147483839" r:id="rId81"/>
    <p:sldLayoutId id="2147483840" r:id="rId82"/>
    <p:sldLayoutId id="2147483841" r:id="rId83"/>
    <p:sldLayoutId id="2147483842" r:id="rId84"/>
    <p:sldLayoutId id="2147483843" r:id="rId85"/>
    <p:sldLayoutId id="2147483844" r:id="rId86"/>
    <p:sldLayoutId id="2147483845" r:id="rId87"/>
    <p:sldLayoutId id="2147483846" r:id="rId88"/>
    <p:sldLayoutId id="2147483847" r:id="rId89"/>
    <p:sldLayoutId id="2147483848" r:id="rId90"/>
    <p:sldLayoutId id="2147483849" r:id="rId91"/>
    <p:sldLayoutId id="2147483850" r:id="rId92"/>
    <p:sldLayoutId id="2147483851" r:id="rId93"/>
    <p:sldLayoutId id="2147483852" r:id="rId94"/>
    <p:sldLayoutId id="2147483853" r:id="rId95"/>
    <p:sldLayoutId id="2147483854" r:id="rId96"/>
    <p:sldLayoutId id="2147483855" r:id="rId97"/>
    <p:sldLayoutId id="2147483856" r:id="rId98"/>
    <p:sldLayoutId id="2147483857" r:id="rId99"/>
    <p:sldLayoutId id="2147483858" r:id="rId100"/>
    <p:sldLayoutId id="2147483859" r:id="rId101"/>
    <p:sldLayoutId id="2147483860" r:id="rId102"/>
    <p:sldLayoutId id="2147483861" r:id="rId103"/>
  </p:sldLayoutIdLst>
  <p:hf sldNum="0" hdr="0" ft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2800" b="0" kern="1200" dirty="0">
          <a:solidFill>
            <a:schemeClr val="tx2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1pPr>
      <a:lvl2pPr marL="252000" indent="-25200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■"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504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►"/>
        <a:defRPr lang="en-US" sz="120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756000" indent="-252000" algn="l" defTabSz="914400" rtl="0" eaLnBrk="1" latinLnBrk="0" hangingPunct="1">
        <a:lnSpc>
          <a:spcPct val="105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5000"/>
        </a:lnSpc>
        <a:spcBef>
          <a:spcPts val="1800"/>
        </a:spcBef>
        <a:spcAft>
          <a:spcPts val="0"/>
        </a:spcAft>
        <a:buFontTx/>
        <a:buNone/>
        <a:defRPr lang="en-GB" sz="1600" b="1" kern="1200" dirty="0">
          <a:solidFill>
            <a:schemeClr val="accent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88">
          <p15:clr>
            <a:srgbClr val="F26B43"/>
          </p15:clr>
        </p15:guide>
        <p15:guide id="11" orient="horz" pos="232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913">
          <p15:clr>
            <a:srgbClr val="F26B43"/>
          </p15:clr>
        </p15:guide>
        <p15:guide id="14" orient="horz" pos="1117">
          <p15:clr>
            <a:srgbClr val="F26B43"/>
          </p15:clr>
        </p15:guide>
        <p15:guide id="15" orient="horz" pos="3861">
          <p15:clr>
            <a:srgbClr val="F26B43"/>
          </p15:clr>
        </p15:guide>
        <p15:guide id="16" orient="horz" pos="1412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BAB3F-E0FE-4AA3-E032-3FC050B4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5363A-B462-0030-5982-8A67A3B0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E031-2481-222B-7568-4C2D5216E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BD19-B15E-43AB-818B-C7686A7AB879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0555-8B85-381D-AC52-809C4FC6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30D3-B7A5-7608-4582-A526EDC6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" y="0"/>
            <a:ext cx="4447309" cy="6858000"/>
          </a:xfrm>
          <a:custGeom>
            <a:avLst/>
            <a:gdLst/>
            <a:ahLst/>
            <a:cxnLst/>
            <a:rect l="l" t="t" r="r" b="b"/>
            <a:pathLst>
              <a:path w="5825490" h="6858000">
                <a:moveTo>
                  <a:pt x="5825096" y="0"/>
                </a:moveTo>
                <a:lnTo>
                  <a:pt x="1768259" y="0"/>
                </a:lnTo>
                <a:lnTo>
                  <a:pt x="0" y="6857707"/>
                </a:lnTo>
                <a:lnTo>
                  <a:pt x="4056837" y="6857707"/>
                </a:lnTo>
                <a:lnTo>
                  <a:pt x="5825096" y="0"/>
                </a:lnTo>
                <a:close/>
              </a:path>
            </a:pathLst>
          </a:custGeom>
          <a:solidFill>
            <a:srgbClr val="00ADCE">
              <a:alpha val="890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760" y="3055324"/>
            <a:ext cx="8990597" cy="5809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44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Georgia"/>
              </a:rPr>
              <a:t>GE Gas Power</a:t>
            </a:r>
          </a:p>
        </p:txBody>
      </p:sp>
      <p:sp>
        <p:nvSpPr>
          <p:cNvPr id="16" name="object 16"/>
          <p:cNvSpPr/>
          <p:nvPr/>
        </p:nvSpPr>
        <p:spPr>
          <a:xfrm>
            <a:off x="802760" y="2236863"/>
            <a:ext cx="3175635" cy="547370"/>
          </a:xfrm>
          <a:custGeom>
            <a:avLst/>
            <a:gdLst/>
            <a:ahLst/>
            <a:cxnLst/>
            <a:rect l="l" t="t" r="r" b="b"/>
            <a:pathLst>
              <a:path w="3175634" h="547369">
                <a:moveTo>
                  <a:pt x="3175127" y="0"/>
                </a:moveTo>
                <a:lnTo>
                  <a:pt x="141135" y="0"/>
                </a:lnTo>
                <a:lnTo>
                  <a:pt x="0" y="547357"/>
                </a:lnTo>
                <a:lnTo>
                  <a:pt x="3033991" y="547357"/>
                </a:lnTo>
                <a:lnTo>
                  <a:pt x="3175127" y="0"/>
                </a:lnTo>
                <a:close/>
              </a:path>
            </a:pathLst>
          </a:custGeom>
          <a:solidFill>
            <a:srgbClr val="FF54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      Genpact 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A5AC-5A70-49DB-B0CF-C7D7174615EC}"/>
              </a:ext>
            </a:extLst>
          </p:cNvPr>
          <p:cNvSpPr txBox="1"/>
          <p:nvPr/>
        </p:nvSpPr>
        <p:spPr>
          <a:xfrm>
            <a:off x="435873" y="5333431"/>
            <a:ext cx="24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Georgia"/>
              </a:rPr>
              <a:t>December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19BD3-4A95-6257-0484-90520C4DC5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Classification: Genpact Internal</a:t>
            </a:r>
          </a:p>
        </p:txBody>
      </p:sp>
    </p:spTree>
    <p:extLst>
      <p:ext uri="{BB962C8B-B14F-4D97-AF65-F5344CB8AC3E}">
        <p14:creationId xmlns:p14="http://schemas.microsoft.com/office/powerpoint/2010/main" val="4921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FAA38-AB54-22B8-41EC-5A7CB8C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79840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281" y="110059"/>
            <a:ext cx="11277600" cy="11965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</a:t>
            </a:r>
          </a:p>
        </p:txBody>
      </p:sp>
      <p:sp>
        <p:nvSpPr>
          <p:cNvPr id="3" name="Right Triangle 2"/>
          <p:cNvSpPr/>
          <p:nvPr/>
        </p:nvSpPr>
        <p:spPr>
          <a:xfrm flipH="1">
            <a:off x="7264841" y="118137"/>
            <a:ext cx="4511040" cy="118886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16407" y="92681"/>
            <a:ext cx="3938316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Punugoti Nagarjuna Reddy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alibri" panose="020F0502020204030204"/>
                <a:ea typeface="+mn-lt"/>
                <a:cs typeface="Calibri" panose="020F0502020204030204"/>
              </a:rPr>
              <a:t>Consultant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08069" y="1857942"/>
            <a:ext cx="3290508" cy="167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Skill Set: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Python Scripting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Ansible 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 Light"/>
                <a:cs typeface="Calibri"/>
              </a:rPr>
              <a:t>Jenkins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cs typeface="Calibri"/>
              </a:rPr>
              <a:t>AWS Cloud services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REST API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 Light"/>
                <a:cs typeface="Calibri"/>
              </a:rPr>
              <a:t>Jenkins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Terraform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</a:rPr>
              <a:t>Linux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IDE like </a:t>
            </a: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VS code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 panose="020B0604020202020204" pitchFamily="34" charset="0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 Light"/>
              <a:cs typeface="Calibri Light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 Light"/>
              <a:cs typeface="Calibri Light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06507" y="3639326"/>
            <a:ext cx="3126277" cy="73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Education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and Certification: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M.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Tech.(Avionics)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20234" y="4261833"/>
            <a:ext cx="3013172" cy="4484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485135" y="4293685"/>
            <a:ext cx="2814271" cy="84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Expertise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: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Project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Development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 panose="020F0502020204030204"/>
                <a:ea typeface="Calibri"/>
              </a:rPr>
              <a:t>Ansible Cloud automation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Maintenance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  <a:p>
            <a:pPr marL="285750" marR="0" lvl="0" indent="-2857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 panose="020B0604020202020204" pitchFamily="34" charset="0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44754-7E48-4D0C-B1BF-6F12F6A7EA05}"/>
              </a:ext>
            </a:extLst>
          </p:cNvPr>
          <p:cNvSpPr/>
          <p:nvPr/>
        </p:nvSpPr>
        <p:spPr>
          <a:xfrm>
            <a:off x="3861916" y="3407143"/>
            <a:ext cx="8117205" cy="2492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Collaborate with stakeholders to understand business Requirement and convert them into Epic, features, and user stories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Worked as an individual contributor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Linux and Infra maintenance in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Telecom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Domain for Product Using Methodology SDLC(Software Development Life Cycle)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Worked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on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Cloud Automations Ansible, Python ,AWS cloud  and Linux maintenance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Provided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Services like Development/Application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Telecom Domain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projects based on various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Devops Process tools 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technologies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Experienced in writing Python scripting for automating AWS Cloud infrastructure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Requirement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gathering, Analysis of requirement. Finalizing the requirement by interacting with clients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Performed development keeping in mind code reusability, code clean up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Unit Testing, Manual Deployment in servers. Providing support </a:t>
            </a: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QA testing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Analyses of ticket which comes for IT Research and doing the development and enhancement as per the requirement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Experience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in providing QA support during the QA testing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830" y="1374856"/>
            <a:ext cx="11278514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Linux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| 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| 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Ansible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|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Calibri" panose="020F0502020204030204"/>
              </a:rPr>
              <a:t> Ansible </a:t>
            </a:r>
            <a:r>
              <a:rPr lang="en-US" sz="1600" b="1" dirty="0" smtClean="0">
                <a:solidFill>
                  <a:prstClr val="black"/>
                </a:solidFill>
                <a:ea typeface="+mn-lt"/>
                <a:cs typeface="Calibri" panose="020F0502020204030204"/>
              </a:rPr>
              <a:t>Tower| 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AWS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| </a:t>
            </a:r>
            <a:r>
              <a:rPr lang="en-US" sz="1600" b="1" noProof="0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Terraform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 | Docker |Shell Scripting | Jenkins |API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3708" y="2224443"/>
            <a:ext cx="79648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Having </a:t>
            </a:r>
            <a:r>
              <a:rPr lang="en-US" sz="1200" b="1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5.2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years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of experience in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Telecom and Power&amp;Energy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domain by using technologies like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, Ansible, Linux, Jenkins, Terraform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,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Application Maintenance using Software Development life cycle and Agile methodology. Having experience in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Devops Process and automating infrastructure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0234" y="3699129"/>
            <a:ext cx="3013172" cy="4484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2A164-4603-DC43-DAFC-BB075405136F}"/>
              </a:ext>
            </a:extLst>
          </p:cNvPr>
          <p:cNvSpPr/>
          <p:nvPr/>
        </p:nvSpPr>
        <p:spPr>
          <a:xfrm>
            <a:off x="3871383" y="1860550"/>
            <a:ext cx="7831665" cy="2857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98C10A-6FC2-79D2-CAC4-15BC60382ABA}"/>
              </a:ext>
            </a:extLst>
          </p:cNvPr>
          <p:cNvSpPr txBox="1"/>
          <p:nvPr/>
        </p:nvSpPr>
        <p:spPr>
          <a:xfrm>
            <a:off x="3886412" y="1851923"/>
            <a:ext cx="728747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Snapshot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A8344-0044-CDFE-9EB4-995DFB154A2D}"/>
              </a:ext>
            </a:extLst>
          </p:cNvPr>
          <p:cNvSpPr/>
          <p:nvPr/>
        </p:nvSpPr>
        <p:spPr>
          <a:xfrm>
            <a:off x="3886412" y="3032645"/>
            <a:ext cx="7831665" cy="2857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1F3AD-EBDD-0D4E-75B1-C2386B54844C}"/>
              </a:ext>
            </a:extLst>
          </p:cNvPr>
          <p:cNvSpPr txBox="1"/>
          <p:nvPr/>
        </p:nvSpPr>
        <p:spPr>
          <a:xfrm>
            <a:off x="3898574" y="3010219"/>
            <a:ext cx="728747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Professional Summary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6BBEE96-4236-51E0-312D-A34269EDDA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2" y="99645"/>
            <a:ext cx="929801" cy="119545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76E9B4-9DB0-7AF6-A6D5-EFFECF399D25}"/>
              </a:ext>
            </a:extLst>
          </p:cNvPr>
          <p:cNvCxnSpPr/>
          <p:nvPr/>
        </p:nvCxnSpPr>
        <p:spPr>
          <a:xfrm flipV="1">
            <a:off x="420234" y="5280688"/>
            <a:ext cx="3013172" cy="4484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12">
            <a:extLst>
              <a:ext uri="{FF2B5EF4-FFF2-40B4-BE49-F238E27FC236}">
                <a16:creationId xmlns:a16="http://schemas.microsoft.com/office/drawing/2014/main" id="{24EAA2F0-B8FF-0710-401E-FFA268C8C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2" y="5319455"/>
            <a:ext cx="3290508" cy="102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Key Project: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Linux Server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 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Calibri"/>
              <a:cs typeface="+mn-cs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 panose="020F0502020204030204"/>
              </a:rPr>
              <a:t>AWS Cloud Automations </a:t>
            </a:r>
            <a:endParaRPr lang="en-US" sz="1200" b="0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1200" b="0" dirty="0">
              <a:solidFill>
                <a:srgbClr val="002060"/>
              </a:solidFill>
              <a:latin typeface="Calibri" panose="020F0502020204030204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lang="en-US" sz="1200" b="0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100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44C30276-0C57-4213-8E5E-62C0D31226F4}"/>
              </a:ext>
            </a:extLst>
          </p:cNvPr>
          <p:cNvSpPr txBox="1">
            <a:spLocks/>
          </p:cNvSpPr>
          <p:nvPr/>
        </p:nvSpPr>
        <p:spPr>
          <a:xfrm>
            <a:off x="457200" y="2393936"/>
            <a:ext cx="5150436" cy="955816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0" kern="1200">
                <a:solidFill>
                  <a:schemeClr val="bg1"/>
                </a:solidFill>
                <a:latin typeface="+mj-lt"/>
                <a:ea typeface="Cambria" panose="02040503050406030204" pitchFamily="18" charset="0"/>
                <a:cs typeface="+mn-cs"/>
              </a:defRPr>
            </a:lvl1pPr>
            <a:lvl2pPr marL="720725" indent="-277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Cambria" panose="02040503050406030204" pitchFamily="18" charset="0"/>
                <a:cs typeface="+mn-cs"/>
              </a:rPr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10C5DB-E2E9-474F-B9A5-9A81737F8046}"/>
              </a:ext>
            </a:extLst>
          </p:cNvPr>
          <p:cNvCxnSpPr/>
          <p:nvPr/>
        </p:nvCxnSpPr>
        <p:spPr>
          <a:xfrm>
            <a:off x="442799" y="3434394"/>
            <a:ext cx="644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DE9424A-AF70-3C43-BD82-77E3C7B0B2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alphaModFix amt="7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7306" y="3349752"/>
            <a:ext cx="4572000" cy="336087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D972DF0-0F1E-9D0A-7FA7-5755F701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E4F3C1-7AFE-BE7E-BEE6-036D02A82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Classification: Genpact Internal</a:t>
            </a:r>
          </a:p>
        </p:txBody>
      </p:sp>
    </p:spTree>
    <p:extLst>
      <p:ext uri="{BB962C8B-B14F-4D97-AF65-F5344CB8AC3E}">
        <p14:creationId xmlns:p14="http://schemas.microsoft.com/office/powerpoint/2010/main" val="2162328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60cf1f57-96f0-41c5-80b0-6bdd055b943f"/>
  <p:tag name="MIO_UPDATE" val="True"/>
  <p:tag name="MIO_VERSION" val="28.12.2020 13:34:11"/>
  <p:tag name="MIO_DBID" val="B8FCB12D-AF03-49EB-9F79-BB019BE99E1E"/>
  <p:tag name="MIO_LASTDOWNLOADED" val="28.12.2020 18:24:09.936"/>
  <p:tag name="MIO_OBJECTNAME" val="G"/>
  <p:tag name="MIO_CDID" val="3d435a17-43bc-49ce-8c2a-a6b042be0530"/>
  <p:tag name="MIO_FALLBACK_LAYOUT" val="16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60cf1f57-96f0-41c5-80b0-6bdd055b943f"/>
  <p:tag name="MIO_UPDATE" val="True"/>
  <p:tag name="MIO_VERSION" val="28.12.2020 13:34:11"/>
  <p:tag name="MIO_DBID" val="B8FCB12D-AF03-49EB-9F79-BB019BE99E1E"/>
  <p:tag name="MIO_LASTDOWNLOADED" val="28.12.2020 18:24:09.936"/>
  <p:tag name="MIO_OBJECTNAME" val="G"/>
  <p:tag name="MIO_CDID" val="3d435a17-43bc-49ce-8c2a-a6b042be0530"/>
  <p:tag name="MIO_FALLBACK_LAYOUT" val="16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9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heme/theme1.xml><?xml version="1.0" encoding="utf-8"?>
<a:theme xmlns:a="http://schemas.openxmlformats.org/drawingml/2006/main" name="Genpact">
  <a:themeElements>
    <a:clrScheme name="Custom 2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0000" tIns="45720" rIns="91440" bIns="45720" rtlCol="0" anchor="t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8947D1FA-D558-4397-9DEC-F51A546E4522}" vid="{5FDE3245-4D5E-4FC7-81BA-CFDB4C0A125D}"/>
    </a:ext>
  </a:extLst>
</a:theme>
</file>

<file path=ppt/theme/theme2.xml><?xml version="1.0" encoding="utf-8"?>
<a:theme xmlns:a="http://schemas.openxmlformats.org/drawingml/2006/main" name="2022_Genpact">
  <a:themeElements>
    <a:clrScheme name="Custom 2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0000" tIns="45720" rIns="91440" bIns="45720" rtlCol="0" anchor="t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8947D1FA-D558-4397-9DEC-F51A546E4522}" vid="{5FDE3245-4D5E-4FC7-81BA-CFDB4C0A12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DEEC62F9D0FD429404283948144A8E" ma:contentTypeVersion="9" ma:contentTypeDescription="Create a new document." ma:contentTypeScope="" ma:versionID="b70f75ebc9b24180dc34b37cfd84040d">
  <xsd:schema xmlns:xsd="http://www.w3.org/2001/XMLSchema" xmlns:xs="http://www.w3.org/2001/XMLSchema" xmlns:p="http://schemas.microsoft.com/office/2006/metadata/properties" xmlns:ns2="a96499f7-6df7-4e44-86a7-30215d17851c" xmlns:ns3="c7d0f688-f474-46b4-9da3-3e723334e25c" targetNamespace="http://schemas.microsoft.com/office/2006/metadata/properties" ma:root="true" ma:fieldsID="9b960c2e157fe3dd1bda1f4de7541d97" ns2:_="" ns3:_="">
    <xsd:import namespace="a96499f7-6df7-4e44-86a7-30215d17851c"/>
    <xsd:import namespace="c7d0f688-f474-46b4-9da3-3e723334e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499f7-6df7-4e44-86a7-30215d178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0f688-f474-46b4-9da3-3e723334e2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a58d0b-6668-4362-9904-423d4abb1867}" ma:internalName="TaxCatchAll" ma:showField="CatchAllData" ma:web="c7d0f688-f474-46b4-9da3-3e723334e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d0f688-f474-46b4-9da3-3e723334e25c" xsi:nil="true"/>
    <lcf76f155ced4ddcb4097134ff3c332f xmlns="a96499f7-6df7-4e44-86a7-30215d17851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A3DCEF-079F-4216-8C28-0A542D4E0EA1}">
  <ds:schemaRefs>
    <ds:schemaRef ds:uri="a96499f7-6df7-4e44-86a7-30215d17851c"/>
    <ds:schemaRef ds:uri="c7d0f688-f474-46b4-9da3-3e723334e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63804A-7F1F-4543-9E38-96F9426600EF}">
  <ds:schemaRefs>
    <ds:schemaRef ds:uri="http://purl.org/dc/terms/"/>
    <ds:schemaRef ds:uri="c7d0f688-f474-46b4-9da3-3e723334e25c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96499f7-6df7-4e44-86a7-30215d17851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933B7B-642A-4061-9B85-2D15893F49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295</Words>
  <Application>Microsoft Office PowerPoint</Application>
  <PresentationFormat>Widescreen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ＭＳ Ｐゴシック</vt:lpstr>
      <vt:lpstr>Arial</vt:lpstr>
      <vt:lpstr>Arial,Sans-Serif</vt:lpstr>
      <vt:lpstr>Calibri</vt:lpstr>
      <vt:lpstr>Calibri Light</vt:lpstr>
      <vt:lpstr>Cambria</vt:lpstr>
      <vt:lpstr>Georgia</vt:lpstr>
      <vt:lpstr>Wingdings</vt:lpstr>
      <vt:lpstr>Wingdings,Sans-Serif</vt:lpstr>
      <vt:lpstr>Genpact</vt:lpstr>
      <vt:lpstr>2022_Genpact</vt:lpstr>
      <vt:lpstr>Office Theme</vt:lpstr>
      <vt:lpstr>PowerPoint Presentation</vt:lpstr>
      <vt:lpstr>Profiles</vt:lpstr>
      <vt:lpstr>PowerPoint Presentation</vt:lpstr>
      <vt:lpstr>Thank You</vt:lpstr>
    </vt:vector>
  </TitlesOfParts>
  <Company>Genpact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Lakshya L</dc:creator>
  <cp:lastModifiedBy>Reddy, Punugoti</cp:lastModifiedBy>
  <cp:revision>42</cp:revision>
  <dcterms:created xsi:type="dcterms:W3CDTF">2022-11-02T17:27:35Z</dcterms:created>
  <dcterms:modified xsi:type="dcterms:W3CDTF">2022-12-02T06:52:26Z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0x010100DEDEEC62F9D0FD429404283948144A8E</vt:lpwstr>
  </property>
</Properties>
</file>