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58" r:id="rId5"/>
    <p:sldMasterId id="2147483862" r:id="rId6"/>
  </p:sldMasterIdLst>
  <p:notesMasterIdLst>
    <p:notesMasterId r:id="rId11"/>
  </p:notesMasterIdLst>
  <p:sldIdLst>
    <p:sldId id="2147472453" r:id="rId7"/>
    <p:sldId id="2147472382" r:id="rId8"/>
    <p:sldId id="810" r:id="rId9"/>
    <p:sldId id="63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D8841-F433-4139-A357-06AD8DD7AF26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44EDA-E75B-49D7-A580-70A79C371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05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2240A1-F8B7-4FCD-8D74-840B4B968B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90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Profile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9718DD-4AAF-4D8A-BA7D-B91CCB27E3C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30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C9F161-07A6-48A8-844D-651C99E29A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5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Relationship Id="rId4" Type="http://schemas.openxmlformats.org/officeDocument/2006/relationships/image" Target="../media/image8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Relationship Id="rId4" Type="http://schemas.openxmlformats.org/officeDocument/2006/relationships/image" Target="../media/image8.svg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Relationship Id="rId4" Type="http://schemas.openxmlformats.org/officeDocument/2006/relationships/image" Target="../media/image4.svg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4" Type="http://schemas.openxmlformats.org/officeDocument/2006/relationships/image" Target="../media/image4.svg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4" Type="http://schemas.openxmlformats.org/officeDocument/2006/relationships/image" Target="../media/image8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4.svg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8.xml"/><Relationship Id="rId4" Type="http://schemas.openxmlformats.org/officeDocument/2006/relationships/image" Target="../media/image8.sv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9.xml"/><Relationship Id="rId4" Type="http://schemas.openxmlformats.org/officeDocument/2006/relationships/image" Target="../media/image8.sv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0.xml"/><Relationship Id="rId4" Type="http://schemas.openxmlformats.org/officeDocument/2006/relationships/image" Target="../media/image8.sv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1.xml"/><Relationship Id="rId4" Type="http://schemas.openxmlformats.org/officeDocument/2006/relationships/image" Target="../media/image8.svg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2.xml"/><Relationship Id="rId4" Type="http://schemas.openxmlformats.org/officeDocument/2006/relationships/image" Target="../media/image8.svg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3.xml"/><Relationship Id="rId4" Type="http://schemas.openxmlformats.org/officeDocument/2006/relationships/image" Target="../media/image8.svg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4.xml"/><Relationship Id="rId4" Type="http://schemas.openxmlformats.org/officeDocument/2006/relationships/image" Target="../media/image8.svg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5.xml"/><Relationship Id="rId6" Type="http://schemas.openxmlformats.org/officeDocument/2006/relationships/image" Target="../media/image8.svg"/><Relationship Id="rId5" Type="http://schemas.openxmlformats.org/officeDocument/2006/relationships/image" Target="../media/image2.png"/><Relationship Id="rId4" Type="http://schemas.openxmlformats.org/officeDocument/2006/relationships/image" Target="../media/image10.svg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6.xml"/><Relationship Id="rId4" Type="http://schemas.openxmlformats.org/officeDocument/2006/relationships/image" Target="../media/image8.svg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7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8.xml"/><Relationship Id="rId4" Type="http://schemas.openxmlformats.org/officeDocument/2006/relationships/image" Target="../media/image8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1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15.svg"/><Relationship Id="rId10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19.svg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svg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svg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svg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svg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svg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svg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svg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svg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svg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9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0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1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2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3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4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6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7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8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9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0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1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2.xml"/><Relationship Id="rId4" Type="http://schemas.openxmlformats.org/officeDocument/2006/relationships/image" Target="../media/image8.svg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8.sv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3.xml"/><Relationship Id="rId6" Type="http://schemas.openxmlformats.org/officeDocument/2006/relationships/image" Target="../media/image2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4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5.xml"/><Relationship Id="rId6" Type="http://schemas.openxmlformats.org/officeDocument/2006/relationships/image" Target="../media/image8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6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7.xml"/></Relationships>
</file>

<file path=ppt/slideLayouts/_rels/slideLayout1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9.svg"/><Relationship Id="rId4" Type="http://schemas.openxmlformats.org/officeDocument/2006/relationships/image" Target="../media/image8.svg"/><Relationship Id="rId9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4.svg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svg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svg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svg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8.svg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4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4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4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4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4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10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4.sv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9.svg"/><Relationship Id="rId4" Type="http://schemas.openxmlformats.org/officeDocument/2006/relationships/image" Target="../media/image4.svg"/><Relationship Id="rId9" Type="http://schemas.openxmlformats.org/officeDocument/2006/relationships/image" Target="../media/image11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sv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Relationship Id="rId4" Type="http://schemas.openxmlformats.org/officeDocument/2006/relationships/image" Target="../media/image4.sv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Relationship Id="rId6" Type="http://schemas.openxmlformats.org/officeDocument/2006/relationships/image" Target="../media/image2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9.svg"/><Relationship Id="rId4" Type="http://schemas.openxmlformats.org/officeDocument/2006/relationships/image" Target="../media/image4.svg"/><Relationship Id="rId9" Type="http://schemas.openxmlformats.org/officeDocument/2006/relationships/image" Target="../media/image11.pn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8" y="1233488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18DAEFC-EF40-4589-9F6B-5C1699274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00000"/>
            <a:ext cx="6443998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829D4-90BA-4FD9-8D4C-686E86FB239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42800" y="6480000"/>
            <a:ext cx="2396518" cy="123111"/>
          </a:xfr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2" name="Freeform: Shape 38">
            <a:extLst>
              <a:ext uri="{FF2B5EF4-FFF2-40B4-BE49-F238E27FC236}">
                <a16:creationId xmlns:a16="http://schemas.microsoft.com/office/drawing/2014/main" id="{BF4677C3-BCF5-4855-9611-E85C96D9A70A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2D55CCF4-0B1D-4A3B-AD75-0E7051248497}"/>
              </a:ext>
            </a:extLst>
          </p:cNvPr>
          <p:cNvSpPr/>
          <p:nvPr userDrawn="1"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0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>
            <a:extLst>
              <a:ext uri="{FF2B5EF4-FFF2-40B4-BE49-F238E27FC236}">
                <a16:creationId xmlns:a16="http://schemas.microsoft.com/office/drawing/2014/main" id="{5B049D90-7C0C-2543-A4A6-22DE2C411CA6}"/>
              </a:ext>
            </a:extLst>
          </p:cNvPr>
          <p:cNvSpPr/>
          <p:nvPr/>
        </p:nvSpPr>
        <p:spPr>
          <a:xfrm>
            <a:off x="0" y="4900507"/>
            <a:ext cx="4262572" cy="1957493"/>
          </a:xfrm>
          <a:custGeom>
            <a:avLst/>
            <a:gdLst>
              <a:gd name="connsiteX0" fmla="*/ 1462275 w 4262572"/>
              <a:gd name="connsiteY0" fmla="*/ 0 h 1957493"/>
              <a:gd name="connsiteX1" fmla="*/ 4262572 w 4262572"/>
              <a:gd name="connsiteY1" fmla="*/ 1957493 h 1957493"/>
              <a:gd name="connsiteX2" fmla="*/ 0 w 4262572"/>
              <a:gd name="connsiteY2" fmla="*/ 1957493 h 1957493"/>
              <a:gd name="connsiteX3" fmla="*/ 0 w 4262572"/>
              <a:gd name="connsiteY3" fmla="*/ 1021999 h 19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572" h="1957493">
                <a:moveTo>
                  <a:pt x="1462275" y="0"/>
                </a:moveTo>
                <a:lnTo>
                  <a:pt x="4262572" y="1957493"/>
                </a:lnTo>
                <a:lnTo>
                  <a:pt x="0" y="1957493"/>
                </a:lnTo>
                <a:lnTo>
                  <a:pt x="0" y="102199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29773AE-3026-4994-9E24-119377549C30}"/>
              </a:ext>
            </a:extLst>
          </p:cNvPr>
          <p:cNvSpPr/>
          <p:nvPr/>
        </p:nvSpPr>
        <p:spPr>
          <a:xfrm>
            <a:off x="1739901" y="5448182"/>
            <a:ext cx="4065894" cy="1412994"/>
          </a:xfrm>
          <a:custGeom>
            <a:avLst/>
            <a:gdLst>
              <a:gd name="connsiteX0" fmla="*/ 0 w 4467225"/>
              <a:gd name="connsiteY0" fmla="*/ 1533525 h 1562100"/>
              <a:gd name="connsiteX1" fmla="*/ 2228850 w 4467225"/>
              <a:gd name="connsiteY1" fmla="*/ 0 h 1562100"/>
              <a:gd name="connsiteX2" fmla="*/ 4467225 w 4467225"/>
              <a:gd name="connsiteY2" fmla="*/ 1562100 h 1562100"/>
              <a:gd name="connsiteX3" fmla="*/ 0 w 4467225"/>
              <a:gd name="connsiteY3" fmla="*/ 1533525 h 1562100"/>
              <a:gd name="connsiteX0" fmla="*/ 0 w 4505325"/>
              <a:gd name="connsiteY0" fmla="*/ 1552575 h 1562100"/>
              <a:gd name="connsiteX1" fmla="*/ 2266950 w 4505325"/>
              <a:gd name="connsiteY1" fmla="*/ 0 h 1562100"/>
              <a:gd name="connsiteX2" fmla="*/ 4505325 w 4505325"/>
              <a:gd name="connsiteY2" fmla="*/ 1562100 h 1562100"/>
              <a:gd name="connsiteX3" fmla="*/ 0 w 4505325"/>
              <a:gd name="connsiteY3" fmla="*/ 1552575 h 1562100"/>
              <a:gd name="connsiteX0" fmla="*/ 0 w 4514850"/>
              <a:gd name="connsiteY0" fmla="*/ 1562100 h 1562100"/>
              <a:gd name="connsiteX1" fmla="*/ 2276475 w 4514850"/>
              <a:gd name="connsiteY1" fmla="*/ 0 h 1562100"/>
              <a:gd name="connsiteX2" fmla="*/ 4514850 w 4514850"/>
              <a:gd name="connsiteY2" fmla="*/ 1562100 h 1562100"/>
              <a:gd name="connsiteX3" fmla="*/ 0 w 4514850"/>
              <a:gd name="connsiteY3" fmla="*/ 1562100 h 1562100"/>
              <a:gd name="connsiteX0" fmla="*/ 0 w 4514850"/>
              <a:gd name="connsiteY0" fmla="*/ 1410144 h 1410144"/>
              <a:gd name="connsiteX1" fmla="*/ 2265873 w 4514850"/>
              <a:gd name="connsiteY1" fmla="*/ 0 h 1410144"/>
              <a:gd name="connsiteX2" fmla="*/ 4514850 w 4514850"/>
              <a:gd name="connsiteY2" fmla="*/ 1410144 h 1410144"/>
              <a:gd name="connsiteX3" fmla="*/ 0 w 4514850"/>
              <a:gd name="connsiteY3" fmla="*/ 1410144 h 1410144"/>
              <a:gd name="connsiteX0" fmla="*/ 0 w 4514850"/>
              <a:gd name="connsiteY0" fmla="*/ 1569168 h 1569168"/>
              <a:gd name="connsiteX1" fmla="*/ 2265873 w 4514850"/>
              <a:gd name="connsiteY1" fmla="*/ 0 h 1569168"/>
              <a:gd name="connsiteX2" fmla="*/ 4514850 w 4514850"/>
              <a:gd name="connsiteY2" fmla="*/ 1569168 h 1569168"/>
              <a:gd name="connsiteX3" fmla="*/ 0 w 4514850"/>
              <a:gd name="connsiteY3" fmla="*/ 1569168 h 1569168"/>
              <a:gd name="connsiteX0" fmla="*/ 0 w 4525452"/>
              <a:gd name="connsiteY0" fmla="*/ 1569168 h 1572702"/>
              <a:gd name="connsiteX1" fmla="*/ 2265873 w 4525452"/>
              <a:gd name="connsiteY1" fmla="*/ 0 h 1572702"/>
              <a:gd name="connsiteX2" fmla="*/ 4525452 w 4525452"/>
              <a:gd name="connsiteY2" fmla="*/ 1572702 h 1572702"/>
              <a:gd name="connsiteX3" fmla="*/ 0 w 4525452"/>
              <a:gd name="connsiteY3" fmla="*/ 1569168 h 157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452" h="1572702">
                <a:moveTo>
                  <a:pt x="0" y="1569168"/>
                </a:moveTo>
                <a:lnTo>
                  <a:pt x="2265873" y="0"/>
                </a:lnTo>
                <a:lnTo>
                  <a:pt x="4525452" y="1572702"/>
                </a:lnTo>
                <a:lnTo>
                  <a:pt x="0" y="1569168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998EB54-0F58-441A-8144-1161535363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74257" y="3702319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E0095B5-53D4-9C4C-8876-BE836797DEE0}"/>
              </a:ext>
            </a:extLst>
          </p:cNvPr>
          <p:cNvSpPr/>
          <p:nvPr/>
        </p:nvSpPr>
        <p:spPr>
          <a:xfrm rot="10800000">
            <a:off x="9083364" y="0"/>
            <a:ext cx="3108635" cy="1425182"/>
          </a:xfrm>
          <a:custGeom>
            <a:avLst/>
            <a:gdLst>
              <a:gd name="connsiteX0" fmla="*/ 3108635 w 3108635"/>
              <a:gd name="connsiteY0" fmla="*/ 1425182 h 1425182"/>
              <a:gd name="connsiteX1" fmla="*/ 0 w 3108635"/>
              <a:gd name="connsiteY1" fmla="*/ 1425182 h 1425182"/>
              <a:gd name="connsiteX2" fmla="*/ 0 w 3108635"/>
              <a:gd name="connsiteY2" fmla="*/ 730957 h 1425182"/>
              <a:gd name="connsiteX3" fmla="*/ 1084862 w 3108635"/>
              <a:gd name="connsiteY3" fmla="*/ 0 h 142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635" h="1425182">
                <a:moveTo>
                  <a:pt x="3108635" y="1425182"/>
                </a:moveTo>
                <a:lnTo>
                  <a:pt x="0" y="1425182"/>
                </a:lnTo>
                <a:lnTo>
                  <a:pt x="0" y="730957"/>
                </a:lnTo>
                <a:lnTo>
                  <a:pt x="1084862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5DEA3EB-7023-3642-83F2-FD716952AC57}"/>
              </a:ext>
            </a:extLst>
          </p:cNvPr>
          <p:cNvSpPr/>
          <p:nvPr/>
        </p:nvSpPr>
        <p:spPr>
          <a:xfrm rot="10800000">
            <a:off x="7899082" y="-1"/>
            <a:ext cx="2943008" cy="1021432"/>
          </a:xfrm>
          <a:custGeom>
            <a:avLst/>
            <a:gdLst>
              <a:gd name="connsiteX0" fmla="*/ 2943008 w 2943008"/>
              <a:gd name="connsiteY0" fmla="*/ 1021432 h 1021432"/>
              <a:gd name="connsiteX1" fmla="*/ 0 w 2943008"/>
              <a:gd name="connsiteY1" fmla="*/ 1021432 h 1021432"/>
              <a:gd name="connsiteX2" fmla="*/ 1473230 w 2943008"/>
              <a:gd name="connsiteY2" fmla="*/ 0 h 102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3008" h="1021432">
                <a:moveTo>
                  <a:pt x="2943008" y="1021432"/>
                </a:moveTo>
                <a:lnTo>
                  <a:pt x="0" y="1021432"/>
                </a:lnTo>
                <a:lnTo>
                  <a:pt x="1473230" y="0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A78AB9-EAF7-7746-895A-843233C622E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12FCD5A-D75B-4B19-A0CD-3722DB639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>
                <a:solidFill>
                  <a:schemeClr val="tx2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option-5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8EE7C1-72A7-49D2-9408-6D8A3E8979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E6F93-A670-4F14-B015-78190A57D001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22_Title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52F038EE-63DB-4468-A7FF-D4C488C62278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0C92DC8-8F9B-FD4C-A423-93681EAA05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4357" y="1202822"/>
            <a:ext cx="8127643" cy="5655179"/>
          </a:xfrm>
          <a:custGeom>
            <a:avLst/>
            <a:gdLst>
              <a:gd name="connsiteX0" fmla="*/ 8127643 w 8127643"/>
              <a:gd name="connsiteY0" fmla="*/ 0 h 5655179"/>
              <a:gd name="connsiteX1" fmla="*/ 8127643 w 8127643"/>
              <a:gd name="connsiteY1" fmla="*/ 4020543 h 5655179"/>
              <a:gd name="connsiteX2" fmla="*/ 5775413 w 8127643"/>
              <a:gd name="connsiteY2" fmla="*/ 5655179 h 5655179"/>
              <a:gd name="connsiteX3" fmla="*/ 0 w 8127643"/>
              <a:gd name="connsiteY3" fmla="*/ 5655179 h 565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7643" h="5655179">
                <a:moveTo>
                  <a:pt x="8127643" y="0"/>
                </a:moveTo>
                <a:lnTo>
                  <a:pt x="8127643" y="4020543"/>
                </a:lnTo>
                <a:lnTo>
                  <a:pt x="5775413" y="5655179"/>
                </a:lnTo>
                <a:lnTo>
                  <a:pt x="0" y="56551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2376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lang="en-GB"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  <a:p>
            <a:pPr marL="0" lvl="0" indent="0" algn="ctr">
              <a:buFont typeface="Arial" panose="020B0604020202020204" pitchFamily="34" charset="0"/>
              <a:buNone/>
            </a:pPr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0324D3F-C030-485A-A8C3-01CA627A791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73B3ECE-66FA-8F4A-9BA4-70589FB28F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6A979B9-FB94-CB41-BC9E-B6C559E0F5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197" y="1233488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D50170-9A03-4DF0-ADB1-B9E0F3635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00000"/>
            <a:ext cx="6443998" cy="990001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E106C1-E5A4-4F33-AEF9-E4AE65A838B4}"/>
              </a:ext>
            </a:extLst>
          </p:cNvPr>
          <p:cNvSpPr/>
          <p:nvPr userDrawn="1"/>
        </p:nvSpPr>
        <p:spPr>
          <a:xfrm rot="17391976" flipH="1">
            <a:off x="9337917" y="4563796"/>
            <a:ext cx="3055372" cy="2597595"/>
          </a:xfrm>
          <a:custGeom>
            <a:avLst/>
            <a:gdLst>
              <a:gd name="connsiteX0" fmla="*/ 0 w 4662314"/>
              <a:gd name="connsiteY0" fmla="*/ 3205489 h 3391128"/>
              <a:gd name="connsiteX1" fmla="*/ 513768 w 4662314"/>
              <a:gd name="connsiteY1" fmla="*/ 3391128 h 3391128"/>
              <a:gd name="connsiteX2" fmla="*/ 4662314 w 4662314"/>
              <a:gd name="connsiteY2" fmla="*/ 452233 h 3391128"/>
              <a:gd name="connsiteX3" fmla="*/ 4542036 w 4662314"/>
              <a:gd name="connsiteY3" fmla="*/ 0 h 3391128"/>
              <a:gd name="connsiteX0" fmla="*/ 0 w 4662314"/>
              <a:gd name="connsiteY0" fmla="*/ 3205489 h 3683558"/>
              <a:gd name="connsiteX1" fmla="*/ 1543623 w 4662314"/>
              <a:gd name="connsiteY1" fmla="*/ 3683558 h 3683558"/>
              <a:gd name="connsiteX2" fmla="*/ 4662314 w 4662314"/>
              <a:gd name="connsiteY2" fmla="*/ 452233 h 3683558"/>
              <a:gd name="connsiteX3" fmla="*/ 4542036 w 4662314"/>
              <a:gd name="connsiteY3" fmla="*/ 0 h 3683558"/>
              <a:gd name="connsiteX4" fmla="*/ 0 w 4662314"/>
              <a:gd name="connsiteY4" fmla="*/ 3205489 h 3683558"/>
              <a:gd name="connsiteX0" fmla="*/ 0 w 4662314"/>
              <a:gd name="connsiteY0" fmla="*/ 3205489 h 3744923"/>
              <a:gd name="connsiteX1" fmla="*/ 1586816 w 4662314"/>
              <a:gd name="connsiteY1" fmla="*/ 3744922 h 3744923"/>
              <a:gd name="connsiteX2" fmla="*/ 4662314 w 4662314"/>
              <a:gd name="connsiteY2" fmla="*/ 452233 h 3744923"/>
              <a:gd name="connsiteX3" fmla="*/ 4542036 w 4662314"/>
              <a:gd name="connsiteY3" fmla="*/ 0 h 3744923"/>
              <a:gd name="connsiteX4" fmla="*/ 0 w 4662314"/>
              <a:gd name="connsiteY4" fmla="*/ 3205489 h 3744923"/>
              <a:gd name="connsiteX0" fmla="*/ 0 w 4542036"/>
              <a:gd name="connsiteY0" fmla="*/ 3205489 h 3744922"/>
              <a:gd name="connsiteX1" fmla="*/ 1586816 w 4542036"/>
              <a:gd name="connsiteY1" fmla="*/ 3744922 h 3744922"/>
              <a:gd name="connsiteX2" fmla="*/ 3838762 w 4542036"/>
              <a:gd name="connsiteY2" fmla="*/ 2176681 h 3744922"/>
              <a:gd name="connsiteX3" fmla="*/ 4542036 w 4542036"/>
              <a:gd name="connsiteY3" fmla="*/ 0 h 3744922"/>
              <a:gd name="connsiteX4" fmla="*/ 0 w 4542036"/>
              <a:gd name="connsiteY4" fmla="*/ 3205489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838114 w 4541388"/>
              <a:gd name="connsiteY2" fmla="*/ 2176681 h 3744922"/>
              <a:gd name="connsiteX3" fmla="*/ 4541388 w 4541388"/>
              <a:gd name="connsiteY3" fmla="*/ 0 h 3744922"/>
              <a:gd name="connsiteX4" fmla="*/ 0 w 4541388"/>
              <a:gd name="connsiteY4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3838114 w 4541388"/>
              <a:gd name="connsiteY3" fmla="*/ 2176681 h 3744922"/>
              <a:gd name="connsiteX4" fmla="*/ 4541388 w 4541388"/>
              <a:gd name="connsiteY4" fmla="*/ 0 h 3744922"/>
              <a:gd name="connsiteX5" fmla="*/ 0 w 4541388"/>
              <a:gd name="connsiteY5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3838114 w 4541388"/>
              <a:gd name="connsiteY3" fmla="*/ 2176681 h 3744922"/>
              <a:gd name="connsiteX4" fmla="*/ 4541388 w 4541388"/>
              <a:gd name="connsiteY4" fmla="*/ 0 h 3744922"/>
              <a:gd name="connsiteX5" fmla="*/ 3906986 w 4541388"/>
              <a:gd name="connsiteY5" fmla="*/ 418650 h 3744922"/>
              <a:gd name="connsiteX6" fmla="*/ 0 w 4541388"/>
              <a:gd name="connsiteY6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4541388 w 4541388"/>
              <a:gd name="connsiteY3" fmla="*/ 0 h 3744922"/>
              <a:gd name="connsiteX4" fmla="*/ 3906986 w 4541388"/>
              <a:gd name="connsiteY4" fmla="*/ 418650 h 3744922"/>
              <a:gd name="connsiteX5" fmla="*/ 0 w 4541388"/>
              <a:gd name="connsiteY5" fmla="*/ 3179576 h 3744922"/>
              <a:gd name="connsiteX0" fmla="*/ 0 w 3906986"/>
              <a:gd name="connsiteY0" fmla="*/ 2760926 h 3326272"/>
              <a:gd name="connsiteX1" fmla="*/ 1586168 w 3906986"/>
              <a:gd name="connsiteY1" fmla="*/ 3326272 h 3326272"/>
              <a:gd name="connsiteX2" fmla="*/ 3117387 w 3906986"/>
              <a:gd name="connsiteY2" fmla="*/ 2233505 h 3326272"/>
              <a:gd name="connsiteX3" fmla="*/ 3906986 w 3906986"/>
              <a:gd name="connsiteY3" fmla="*/ 0 h 3326272"/>
              <a:gd name="connsiteX4" fmla="*/ 0 w 3906986"/>
              <a:gd name="connsiteY4" fmla="*/ 2760926 h 3326272"/>
              <a:gd name="connsiteX0" fmla="*/ 0 w 3944041"/>
              <a:gd name="connsiteY0" fmla="*/ 2791114 h 3356460"/>
              <a:gd name="connsiteX1" fmla="*/ 1586168 w 3944041"/>
              <a:gd name="connsiteY1" fmla="*/ 3356460 h 3356460"/>
              <a:gd name="connsiteX2" fmla="*/ 3117387 w 3944041"/>
              <a:gd name="connsiteY2" fmla="*/ 2263693 h 3356460"/>
              <a:gd name="connsiteX3" fmla="*/ 3944041 w 3944041"/>
              <a:gd name="connsiteY3" fmla="*/ 0 h 3356460"/>
              <a:gd name="connsiteX4" fmla="*/ 0 w 3944041"/>
              <a:gd name="connsiteY4" fmla="*/ 2791114 h 3356460"/>
              <a:gd name="connsiteX0" fmla="*/ 0 w 3944041"/>
              <a:gd name="connsiteY0" fmla="*/ 2791114 h 3353118"/>
              <a:gd name="connsiteX1" fmla="*/ 1576917 w 3944041"/>
              <a:gd name="connsiteY1" fmla="*/ 3353118 h 3353118"/>
              <a:gd name="connsiteX2" fmla="*/ 3117387 w 3944041"/>
              <a:gd name="connsiteY2" fmla="*/ 2263693 h 3353118"/>
              <a:gd name="connsiteX3" fmla="*/ 3944041 w 3944041"/>
              <a:gd name="connsiteY3" fmla="*/ 0 h 3353118"/>
              <a:gd name="connsiteX4" fmla="*/ 0 w 3944041"/>
              <a:gd name="connsiteY4" fmla="*/ 2791114 h 33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4041" h="3353118">
                <a:moveTo>
                  <a:pt x="0" y="2791114"/>
                </a:moveTo>
                <a:lnTo>
                  <a:pt x="1576917" y="3353118"/>
                </a:lnTo>
                <a:lnTo>
                  <a:pt x="3117387" y="2263693"/>
                </a:lnTo>
                <a:lnTo>
                  <a:pt x="3944041" y="0"/>
                </a:lnTo>
                <a:lnTo>
                  <a:pt x="0" y="279111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666787-C34F-4060-9C0B-3567CC8D732A}"/>
              </a:ext>
            </a:extLst>
          </p:cNvPr>
          <p:cNvSpPr/>
          <p:nvPr userDrawn="1"/>
        </p:nvSpPr>
        <p:spPr>
          <a:xfrm rot="3299037">
            <a:off x="4967294" y="3363337"/>
            <a:ext cx="1106312" cy="5035605"/>
          </a:xfrm>
          <a:custGeom>
            <a:avLst/>
            <a:gdLst>
              <a:gd name="connsiteX0" fmla="*/ 0 w 1208279"/>
              <a:gd name="connsiteY0" fmla="*/ 444052 h 5841369"/>
              <a:gd name="connsiteX1" fmla="*/ 1208279 w 1208279"/>
              <a:gd name="connsiteY1" fmla="*/ 0 h 5841369"/>
              <a:gd name="connsiteX2" fmla="*/ 1208279 w 1208279"/>
              <a:gd name="connsiteY2" fmla="*/ 4116796 h 5841369"/>
              <a:gd name="connsiteX3" fmla="*/ 0 w 1208279"/>
              <a:gd name="connsiteY3" fmla="*/ 5841369 h 5841369"/>
              <a:gd name="connsiteX0" fmla="*/ 12488 w 1208279"/>
              <a:gd name="connsiteY0" fmla="*/ 290096 h 5841369"/>
              <a:gd name="connsiteX1" fmla="*/ 1208279 w 1208279"/>
              <a:gd name="connsiteY1" fmla="*/ 0 h 5841369"/>
              <a:gd name="connsiteX2" fmla="*/ 1208279 w 1208279"/>
              <a:gd name="connsiteY2" fmla="*/ 4116796 h 5841369"/>
              <a:gd name="connsiteX3" fmla="*/ 0 w 1208279"/>
              <a:gd name="connsiteY3" fmla="*/ 5841369 h 5841369"/>
              <a:gd name="connsiteX4" fmla="*/ 12488 w 1208279"/>
              <a:gd name="connsiteY4" fmla="*/ 290096 h 5841369"/>
              <a:gd name="connsiteX0" fmla="*/ 12488 w 1208279"/>
              <a:gd name="connsiteY0" fmla="*/ 386502 h 5937775"/>
              <a:gd name="connsiteX1" fmla="*/ 1118728 w 1208279"/>
              <a:gd name="connsiteY1" fmla="*/ 0 h 5937775"/>
              <a:gd name="connsiteX2" fmla="*/ 1208279 w 1208279"/>
              <a:gd name="connsiteY2" fmla="*/ 4213202 h 5937775"/>
              <a:gd name="connsiteX3" fmla="*/ 0 w 1208279"/>
              <a:gd name="connsiteY3" fmla="*/ 5937775 h 5937775"/>
              <a:gd name="connsiteX4" fmla="*/ 12488 w 1208279"/>
              <a:gd name="connsiteY4" fmla="*/ 386502 h 5937775"/>
              <a:gd name="connsiteX0" fmla="*/ 12488 w 1118728"/>
              <a:gd name="connsiteY0" fmla="*/ 386502 h 5937775"/>
              <a:gd name="connsiteX1" fmla="*/ 1118728 w 1118728"/>
              <a:gd name="connsiteY1" fmla="*/ 0 h 5937775"/>
              <a:gd name="connsiteX2" fmla="*/ 1098667 w 1118728"/>
              <a:gd name="connsiteY2" fmla="*/ 4377658 h 5937775"/>
              <a:gd name="connsiteX3" fmla="*/ 0 w 1118728"/>
              <a:gd name="connsiteY3" fmla="*/ 5937775 h 5937775"/>
              <a:gd name="connsiteX4" fmla="*/ 12488 w 1118728"/>
              <a:gd name="connsiteY4" fmla="*/ 386502 h 5937775"/>
              <a:gd name="connsiteX0" fmla="*/ 286229 w 1392469"/>
              <a:gd name="connsiteY0" fmla="*/ 386502 h 6395953"/>
              <a:gd name="connsiteX1" fmla="*/ 1392469 w 1392469"/>
              <a:gd name="connsiteY1" fmla="*/ 0 h 6395953"/>
              <a:gd name="connsiteX2" fmla="*/ 1372408 w 1392469"/>
              <a:gd name="connsiteY2" fmla="*/ 4377658 h 6395953"/>
              <a:gd name="connsiteX3" fmla="*/ 0 w 1392469"/>
              <a:gd name="connsiteY3" fmla="*/ 6395953 h 6395953"/>
              <a:gd name="connsiteX4" fmla="*/ 286229 w 1392469"/>
              <a:gd name="connsiteY4" fmla="*/ 386502 h 6395953"/>
              <a:gd name="connsiteX0" fmla="*/ 0 w 1405178"/>
              <a:gd name="connsiteY0" fmla="*/ 425228 h 6395953"/>
              <a:gd name="connsiteX1" fmla="*/ 1405178 w 1405178"/>
              <a:gd name="connsiteY1" fmla="*/ 0 h 6395953"/>
              <a:gd name="connsiteX2" fmla="*/ 1385117 w 1405178"/>
              <a:gd name="connsiteY2" fmla="*/ 4377658 h 6395953"/>
              <a:gd name="connsiteX3" fmla="*/ 12709 w 1405178"/>
              <a:gd name="connsiteY3" fmla="*/ 6395953 h 6395953"/>
              <a:gd name="connsiteX4" fmla="*/ 0 w 1405178"/>
              <a:gd name="connsiteY4" fmla="*/ 425228 h 63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178" h="6395953">
                <a:moveTo>
                  <a:pt x="0" y="425228"/>
                </a:moveTo>
                <a:lnTo>
                  <a:pt x="1405178" y="0"/>
                </a:lnTo>
                <a:lnTo>
                  <a:pt x="1385117" y="4377658"/>
                </a:lnTo>
                <a:cubicBezTo>
                  <a:pt x="1018895" y="4897697"/>
                  <a:pt x="378931" y="5875914"/>
                  <a:pt x="12709" y="6395953"/>
                </a:cubicBezTo>
                <a:cubicBezTo>
                  <a:pt x="12709" y="4596847"/>
                  <a:pt x="0" y="2224334"/>
                  <a:pt x="0" y="425228"/>
                </a:cubicBez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59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22_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0AF48DA9-E99B-4AAD-8AED-1F315BB61CAB}"/>
              </a:ext>
            </a:extLst>
          </p:cNvPr>
          <p:cNvSpPr/>
          <p:nvPr userDrawn="1"/>
        </p:nvSpPr>
        <p:spPr>
          <a:xfrm rot="5400000">
            <a:off x="0" y="1"/>
            <a:ext cx="3815466" cy="381546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132858-3690-C942-AE55-74072A035C6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"/>
            <a:ext cx="5711211" cy="6857999"/>
          </a:xfrm>
          <a:custGeom>
            <a:avLst/>
            <a:gdLst>
              <a:gd name="connsiteX0" fmla="*/ 3888681 w 5711211"/>
              <a:gd name="connsiteY0" fmla="*/ 0 h 6857999"/>
              <a:gd name="connsiteX1" fmla="*/ 5711211 w 5711211"/>
              <a:gd name="connsiteY1" fmla="*/ 0 h 6857999"/>
              <a:gd name="connsiteX2" fmla="*/ 5711211 w 5711211"/>
              <a:gd name="connsiteY2" fmla="*/ 4103993 h 6857999"/>
              <a:gd name="connsiteX3" fmla="*/ 1739709 w 5711211"/>
              <a:gd name="connsiteY3" fmla="*/ 6857999 h 6857999"/>
              <a:gd name="connsiteX4" fmla="*/ 0 w 5711211"/>
              <a:gd name="connsiteY4" fmla="*/ 6857999 h 6857999"/>
              <a:gd name="connsiteX5" fmla="*/ 0 w 5711211"/>
              <a:gd name="connsiteY5" fmla="*/ 271410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1211" h="6857999">
                <a:moveTo>
                  <a:pt x="3888681" y="0"/>
                </a:moveTo>
                <a:lnTo>
                  <a:pt x="5711211" y="0"/>
                </a:lnTo>
                <a:lnTo>
                  <a:pt x="5711211" y="4103993"/>
                </a:lnTo>
                <a:lnTo>
                  <a:pt x="1739709" y="6857999"/>
                </a:lnTo>
                <a:lnTo>
                  <a:pt x="0" y="6857999"/>
                </a:lnTo>
                <a:lnTo>
                  <a:pt x="0" y="2714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42414" y="2259127"/>
            <a:ext cx="4004633" cy="3810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Subtitle goes here</a:t>
            </a:r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2D878DF-45CE-48C4-ADBA-897AA4115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F0A4E75-D008-4A3D-9E2B-EFA56AA2C7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3100375"/>
            <a:ext cx="4004632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50966A-A907-44E5-AD4A-B2C25296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2415" y="4550622"/>
            <a:ext cx="4004632" cy="581046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5" name="Freeform: Shape 38">
            <a:extLst>
              <a:ext uri="{FF2B5EF4-FFF2-40B4-BE49-F238E27FC236}">
                <a16:creationId xmlns:a16="http://schemas.microsoft.com/office/drawing/2014/main" id="{CF0C42AB-56AB-4CD9-BC29-E642601C21CA}"/>
              </a:ext>
            </a:extLst>
          </p:cNvPr>
          <p:cNvSpPr/>
          <p:nvPr userDrawn="1"/>
        </p:nvSpPr>
        <p:spPr>
          <a:xfrm>
            <a:off x="1173742" y="4827938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38">
            <a:extLst>
              <a:ext uri="{FF2B5EF4-FFF2-40B4-BE49-F238E27FC236}">
                <a16:creationId xmlns:a16="http://schemas.microsoft.com/office/drawing/2014/main" id="{64FAF79B-779C-47A3-89F1-134187E543EF}"/>
              </a:ext>
            </a:extLst>
          </p:cNvPr>
          <p:cNvSpPr/>
          <p:nvPr userDrawn="1"/>
        </p:nvSpPr>
        <p:spPr>
          <a:xfrm rot="10800000">
            <a:off x="137450" y="1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0"/>
                </a:schemeClr>
              </a:gs>
              <a:gs pos="74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96DC3D-7488-477F-B5D0-C4E18D0F845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325244" y="6480000"/>
            <a:ext cx="2396518" cy="123111"/>
          </a:xfrm>
          <a:prstGeom prst="rect">
            <a:avLst/>
          </a:prstGeom>
        </p:spPr>
        <p:txBody>
          <a:bodyPr/>
          <a:lstStyle/>
          <a:p>
            <a:pPr algn="r"/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31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2_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67C8A7-566E-6245-9CD3-9765B4FA6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800" y="1366979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24EB0EA-8635-6443-A050-B3327AB27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5360" y="1392819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D83DD92-09D1-EE43-BC80-83A0DE3D952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FBCBEE40-2AEA-476A-BD9F-C1BB81200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417059"/>
            <a:ext cx="5049102" cy="57044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Agenda</a:t>
            </a:r>
            <a:endParaRPr lang="en-GB"/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BBB72AD8-123F-41E4-AA6D-10D40E0974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800" y="2146908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CA4F9AE-634E-4C58-9C8D-2B1FAD50B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5360" y="2172748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AB83DAD6-F2E4-42E1-A4EE-C687615A3E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800" y="2899597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90EDD940-259E-4829-8E35-E18B2D80EE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15360" y="2925437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802C2BE-B1B2-4E86-82FE-3D0646E9189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2800" y="367952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8EBD071-CF30-4469-9F10-CB42C7916F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60" y="370536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B3C1887B-BFF0-4968-B8C3-0F83E66524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2800" y="443410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AA1582F3-1BA9-4358-BFE5-9640A017A0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15360" y="445994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1D0E6C05-C89A-499C-9021-D2FEEC605C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800" y="5214035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C9F730AD-E09A-4443-8E8F-D5734BB2D7E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15360" y="5239875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8">
            <a:extLst>
              <a:ext uri="{FF2B5EF4-FFF2-40B4-BE49-F238E27FC236}">
                <a16:creationId xmlns:a16="http://schemas.microsoft.com/office/drawing/2014/main" id="{53D3D8CF-E605-4768-9603-689E5785C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05400" y="1"/>
            <a:ext cx="6986601" cy="4853941"/>
          </a:xfrm>
          <a:custGeom>
            <a:avLst/>
            <a:gdLst>
              <a:gd name="connsiteX0" fmla="*/ 0 w 6986601"/>
              <a:gd name="connsiteY0" fmla="*/ 0 h 4853941"/>
              <a:gd name="connsiteX1" fmla="*/ 5002307 w 6986601"/>
              <a:gd name="connsiteY1" fmla="*/ 0 h 4853941"/>
              <a:gd name="connsiteX2" fmla="*/ 6986601 w 6986601"/>
              <a:gd name="connsiteY2" fmla="*/ 1372945 h 4853941"/>
              <a:gd name="connsiteX3" fmla="*/ 6986601 w 6986601"/>
              <a:gd name="connsiteY3" fmla="*/ 4853941 h 485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6601" h="4853941">
                <a:moveTo>
                  <a:pt x="0" y="0"/>
                </a:moveTo>
                <a:lnTo>
                  <a:pt x="5002307" y="0"/>
                </a:lnTo>
                <a:lnTo>
                  <a:pt x="6986601" y="1372945"/>
                </a:lnTo>
                <a:lnTo>
                  <a:pt x="6986601" y="4853941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1080000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0447E7-2370-40EB-9592-91B302D0C28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C5B83D-D9AA-4B70-AD78-85BFC25F5E85}"/>
              </a:ext>
            </a:extLst>
          </p:cNvPr>
          <p:cNvSpPr/>
          <p:nvPr userDrawn="1"/>
        </p:nvSpPr>
        <p:spPr>
          <a:xfrm rot="4191016">
            <a:off x="483992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4700A33-6DF5-4783-B61A-C9245483BD6A}"/>
              </a:ext>
            </a:extLst>
          </p:cNvPr>
          <p:cNvSpPr/>
          <p:nvPr userDrawn="1"/>
        </p:nvSpPr>
        <p:spPr>
          <a:xfrm flipH="1">
            <a:off x="9184940" y="3117122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3EA723EF-E362-4384-AE04-AB89112E4BC0}"/>
              </a:ext>
            </a:extLst>
          </p:cNvPr>
          <p:cNvSpPr/>
          <p:nvPr userDrawn="1"/>
        </p:nvSpPr>
        <p:spPr>
          <a:xfrm rot="4191016">
            <a:off x="10193741" y="-235643"/>
            <a:ext cx="2181945" cy="1879451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8884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8884" y="724009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1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86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Divi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D3AE23F-988B-564F-876F-C0158BED6563}"/>
              </a:ext>
            </a:extLst>
          </p:cNvPr>
          <p:cNvSpPr/>
          <p:nvPr/>
        </p:nvSpPr>
        <p:spPr>
          <a:xfrm>
            <a:off x="0" y="-3821"/>
            <a:ext cx="3119527" cy="2170074"/>
          </a:xfrm>
          <a:custGeom>
            <a:avLst/>
            <a:gdLst>
              <a:gd name="connsiteX0" fmla="*/ 0 w 3119527"/>
              <a:gd name="connsiteY0" fmla="*/ 0 h 2170074"/>
              <a:gd name="connsiteX1" fmla="*/ 3119527 w 3119527"/>
              <a:gd name="connsiteY1" fmla="*/ 1224 h 2170074"/>
              <a:gd name="connsiteX2" fmla="*/ 0 w 3119527"/>
              <a:gd name="connsiteY2" fmla="*/ 2170074 h 217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9527" h="2170074">
                <a:moveTo>
                  <a:pt x="0" y="0"/>
                </a:moveTo>
                <a:lnTo>
                  <a:pt x="3119527" y="1224"/>
                </a:lnTo>
                <a:lnTo>
                  <a:pt x="0" y="2170074"/>
                </a:lnTo>
                <a:close/>
              </a:path>
            </a:pathLst>
          </a:custGeom>
          <a:gradFill>
            <a:gsLst>
              <a:gs pos="0">
                <a:srgbClr val="007199"/>
              </a:gs>
              <a:gs pos="100000">
                <a:srgbClr val="00AECF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3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4203167-F8D4-5045-BC57-8D5D46A2DF5D}"/>
              </a:ext>
            </a:extLst>
          </p:cNvPr>
          <p:cNvSpPr/>
          <p:nvPr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1E0693-F664-448A-9D7A-93A03D6B7E90}"/>
              </a:ext>
            </a:extLst>
          </p:cNvPr>
          <p:cNvSpPr/>
          <p:nvPr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5BDCB9F-EF00-4740-A039-6C5374289B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48114" y="0"/>
            <a:ext cx="8543886" cy="5941720"/>
          </a:xfrm>
          <a:custGeom>
            <a:avLst/>
            <a:gdLst>
              <a:gd name="connsiteX0" fmla="*/ 0 w 8543886"/>
              <a:gd name="connsiteY0" fmla="*/ 0 h 5941720"/>
              <a:gd name="connsiteX1" fmla="*/ 8543886 w 8543886"/>
              <a:gd name="connsiteY1" fmla="*/ 0 h 5941720"/>
              <a:gd name="connsiteX2" fmla="*/ 8543886 w 8543886"/>
              <a:gd name="connsiteY2" fmla="*/ 5941720 h 59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3886" h="5941720">
                <a:moveTo>
                  <a:pt x="0" y="0"/>
                </a:moveTo>
                <a:lnTo>
                  <a:pt x="8543886" y="0"/>
                </a:lnTo>
                <a:lnTo>
                  <a:pt x="8543886" y="594172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4972997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87D776C-79F6-D44E-9FFA-CA482D54AF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CEF1787-A2E1-458A-BF2D-A3E6A5C67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560262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 dirty="0"/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option-1</a:t>
            </a:r>
            <a:endParaRPr lang="en-GB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667D5848-2C00-434A-95F4-0BB2E59ACF12}"/>
              </a:ext>
            </a:extLst>
          </p:cNvPr>
          <p:cNvSpPr/>
          <p:nvPr userDrawn="1"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7E7568-823C-4CBD-8378-DB4576EA10FD}"/>
              </a:ext>
            </a:extLst>
          </p:cNvPr>
          <p:cNvSpPr/>
          <p:nvPr userDrawn="1"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A96C76-0097-4274-9DA2-D1F8E7937F33}"/>
              </a:ext>
            </a:extLst>
          </p:cNvPr>
          <p:cNvSpPr/>
          <p:nvPr userDrawn="1"/>
        </p:nvSpPr>
        <p:spPr>
          <a:xfrm rot="4191016">
            <a:off x="3401016" y="-500975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D4A7702-172F-4F6B-8FA4-0097A75DF785}"/>
              </a:ext>
            </a:extLst>
          </p:cNvPr>
          <p:cNvSpPr/>
          <p:nvPr userDrawn="1"/>
        </p:nvSpPr>
        <p:spPr>
          <a:xfrm flipH="1">
            <a:off x="9184940" y="3705794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86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22_Divi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363E61-7CF1-A94D-B206-5B49A9CC19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28966" y="141209"/>
            <a:ext cx="9663034" cy="6716791"/>
          </a:xfrm>
          <a:custGeom>
            <a:avLst/>
            <a:gdLst>
              <a:gd name="connsiteX0" fmla="*/ 9663034 w 9663034"/>
              <a:gd name="connsiteY0" fmla="*/ 0 h 6716791"/>
              <a:gd name="connsiteX1" fmla="*/ 9663034 w 9663034"/>
              <a:gd name="connsiteY1" fmla="*/ 4814575 h 6716791"/>
              <a:gd name="connsiteX2" fmla="*/ 6941731 w 9663034"/>
              <a:gd name="connsiteY2" fmla="*/ 6716791 h 6716791"/>
              <a:gd name="connsiteX3" fmla="*/ 0 w 9663034"/>
              <a:gd name="connsiteY3" fmla="*/ 6716791 h 671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3034" h="6716791">
                <a:moveTo>
                  <a:pt x="9663034" y="0"/>
                </a:moveTo>
                <a:lnTo>
                  <a:pt x="9663034" y="4814575"/>
                </a:lnTo>
                <a:lnTo>
                  <a:pt x="6941731" y="6716791"/>
                </a:lnTo>
                <a:lnTo>
                  <a:pt x="0" y="67167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2645439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A93C236-DDC8-AB42-B158-C3A75D5725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B28338C-0118-4339-8B11-1628D97D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1246559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option-2</a:t>
            </a:r>
            <a:endParaRPr lang="en-GB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42DA984-1D2F-2140-8491-B516D776CAC4}"/>
              </a:ext>
            </a:extLst>
          </p:cNvPr>
          <p:cNvSpPr/>
          <p:nvPr userDrawn="1"/>
        </p:nvSpPr>
        <p:spPr>
          <a:xfrm>
            <a:off x="0" y="4910678"/>
            <a:ext cx="4279900" cy="1947322"/>
          </a:xfrm>
          <a:custGeom>
            <a:avLst/>
            <a:gdLst>
              <a:gd name="connsiteX0" fmla="*/ 1467015 w 4279900"/>
              <a:gd name="connsiteY0" fmla="*/ 0 h 1947322"/>
              <a:gd name="connsiteX1" fmla="*/ 4279900 w 4279900"/>
              <a:gd name="connsiteY1" fmla="*/ 1947322 h 1947322"/>
              <a:gd name="connsiteX2" fmla="*/ 0 w 4279900"/>
              <a:gd name="connsiteY2" fmla="*/ 1947322 h 1947322"/>
              <a:gd name="connsiteX3" fmla="*/ 0 w 4279900"/>
              <a:gd name="connsiteY3" fmla="*/ 1020577 h 194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900" h="1947322">
                <a:moveTo>
                  <a:pt x="1467015" y="0"/>
                </a:moveTo>
                <a:lnTo>
                  <a:pt x="4279900" y="1947322"/>
                </a:lnTo>
                <a:lnTo>
                  <a:pt x="0" y="1947322"/>
                </a:lnTo>
                <a:lnTo>
                  <a:pt x="0" y="102057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21975A5-5726-314A-B546-DA0044580E14}"/>
              </a:ext>
            </a:extLst>
          </p:cNvPr>
          <p:cNvSpPr/>
          <p:nvPr userDrawn="1"/>
        </p:nvSpPr>
        <p:spPr>
          <a:xfrm>
            <a:off x="1745857" y="5440650"/>
            <a:ext cx="2442751" cy="1417350"/>
          </a:xfrm>
          <a:custGeom>
            <a:avLst/>
            <a:gdLst>
              <a:gd name="connsiteX0" fmla="*/ 2031703 w 2442751"/>
              <a:gd name="connsiteY0" fmla="*/ 0 h 1417350"/>
              <a:gd name="connsiteX1" fmla="*/ 2442751 w 2442751"/>
              <a:gd name="connsiteY1" fmla="*/ 267995 h 1417350"/>
              <a:gd name="connsiteX2" fmla="*/ 783199 w 2442751"/>
              <a:gd name="connsiteY2" fmla="*/ 1417350 h 1417350"/>
              <a:gd name="connsiteX3" fmla="*/ 0 w 2442751"/>
              <a:gd name="connsiteY3" fmla="*/ 1417350 h 141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751" h="1417350">
                <a:moveTo>
                  <a:pt x="2031703" y="0"/>
                </a:moveTo>
                <a:lnTo>
                  <a:pt x="2442751" y="267995"/>
                </a:lnTo>
                <a:lnTo>
                  <a:pt x="783199" y="1417350"/>
                </a:lnTo>
                <a:lnTo>
                  <a:pt x="0" y="14173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447BDDC6-505D-4732-B677-284CBEC734D1}"/>
              </a:ext>
            </a:extLst>
          </p:cNvPr>
          <p:cNvSpPr/>
          <p:nvPr userDrawn="1"/>
        </p:nvSpPr>
        <p:spPr>
          <a:xfrm rot="10800000">
            <a:off x="9763185" y="-1"/>
            <a:ext cx="2428815" cy="1426848"/>
          </a:xfrm>
          <a:custGeom>
            <a:avLst/>
            <a:gdLst>
              <a:gd name="connsiteX0" fmla="*/ 991465 w 2428815"/>
              <a:gd name="connsiteY0" fmla="*/ 1426848 h 1426848"/>
              <a:gd name="connsiteX1" fmla="*/ 0 w 2428815"/>
              <a:gd name="connsiteY1" fmla="*/ 1426848 h 1426848"/>
              <a:gd name="connsiteX2" fmla="*/ 0 w 2428815"/>
              <a:gd name="connsiteY2" fmla="*/ 1283606 h 1426848"/>
              <a:gd name="connsiteX3" fmla="*/ 1845489 w 2428815"/>
              <a:gd name="connsiteY3" fmla="*/ 0 h 1426848"/>
              <a:gd name="connsiteX4" fmla="*/ 2428815 w 2428815"/>
              <a:gd name="connsiteY4" fmla="*/ 399380 h 142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8815" h="1426848">
                <a:moveTo>
                  <a:pt x="991465" y="1426848"/>
                </a:moveTo>
                <a:lnTo>
                  <a:pt x="0" y="1426848"/>
                </a:lnTo>
                <a:lnTo>
                  <a:pt x="0" y="1283606"/>
                </a:lnTo>
                <a:lnTo>
                  <a:pt x="1845489" y="0"/>
                </a:lnTo>
                <a:lnTo>
                  <a:pt x="2428815" y="39938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9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5D467-3077-47DD-939A-561425A39FE1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64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3627052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19455F8-E443-2E47-84AE-B5E3AB72DCED}"/>
              </a:ext>
            </a:extLst>
          </p:cNvPr>
          <p:cNvSpPr/>
          <p:nvPr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7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C50561-D087-47A2-8E0E-B095F51A359E}"/>
              </a:ext>
            </a:extLst>
          </p:cNvPr>
          <p:cNvSpPr/>
          <p:nvPr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3"/>
              </a:gs>
              <a:gs pos="92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41CDB2D-7FA5-4BA7-AEA0-FE2551E49C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260570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option-3</a:t>
            </a:r>
            <a:endParaRPr lang="en-GB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6F10E259-8957-4A25-A1FE-6233728BBD6A}"/>
              </a:ext>
            </a:extLst>
          </p:cNvPr>
          <p:cNvSpPr/>
          <p:nvPr userDrawn="1"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27166BE-C525-4B89-9317-E7513C3FD974}"/>
              </a:ext>
            </a:extLst>
          </p:cNvPr>
          <p:cNvSpPr/>
          <p:nvPr userDrawn="1"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E0280A-C911-477A-9CA7-94686E8EAF5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51B5DFE-8647-49A7-BA9A-2D61704E1D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Divider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D80F8535-1B37-C640-9522-9FFE23DA8F4E}"/>
              </a:ext>
            </a:extLst>
          </p:cNvPr>
          <p:cNvSpPr/>
          <p:nvPr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0BA6F1B-DB4E-4726-82C8-F69E131B99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74257" y="2540943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5833C23-279C-584E-A024-2A31807A9274}"/>
              </a:ext>
            </a:extLst>
          </p:cNvPr>
          <p:cNvSpPr/>
          <p:nvPr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6F00C93-F8EE-4584-A029-7488D3966167}"/>
              </a:ext>
            </a:extLst>
          </p:cNvPr>
          <p:cNvSpPr/>
          <p:nvPr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CECEFDB-7B1D-4D53-AFB2-2A3E81E50E9C}"/>
              </a:ext>
            </a:extLst>
          </p:cNvPr>
          <p:cNvSpPr/>
          <p:nvPr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97A980-7EC0-453E-ABF1-4DC83EB7CB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1239876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>
                <a:solidFill>
                  <a:schemeClr val="tx2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option-4</a:t>
            </a:r>
            <a:endParaRPr lang="en-GB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4AACB9C7-803C-4152-82CB-67927F253134}"/>
              </a:ext>
            </a:extLst>
          </p:cNvPr>
          <p:cNvSpPr/>
          <p:nvPr userDrawn="1"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38F6177-211A-49BE-ABB9-97949A54E26E}"/>
              </a:ext>
            </a:extLst>
          </p:cNvPr>
          <p:cNvSpPr/>
          <p:nvPr userDrawn="1"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D7EF89F-2526-415C-BBDF-59E49A45CE8B}"/>
              </a:ext>
            </a:extLst>
          </p:cNvPr>
          <p:cNvSpPr/>
          <p:nvPr userDrawn="1"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80B66D4-A5F5-624A-B6B3-939B1AD7D213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>
                  <a:alpha val="0"/>
                </a:schemeClr>
              </a:gs>
              <a:gs pos="92000">
                <a:schemeClr val="accent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2168F68C-9AED-427E-85F9-E8C1393F181B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B65377BA-7EEE-4F72-8CAE-57BDF7345B46}"/>
              </a:ext>
            </a:extLst>
          </p:cNvPr>
          <p:cNvSpPr/>
          <p:nvPr userDrawn="1"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A764AC80-FAC7-4BD1-B73A-91406AC014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8134"/>
            <a:ext cx="935900" cy="27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079725B-1CBE-4221-997B-07640A54E0D0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67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2_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>
            <a:extLst>
              <a:ext uri="{FF2B5EF4-FFF2-40B4-BE49-F238E27FC236}">
                <a16:creationId xmlns:a16="http://schemas.microsoft.com/office/drawing/2014/main" id="{5B049D90-7C0C-2543-A4A6-22DE2C411CA6}"/>
              </a:ext>
            </a:extLst>
          </p:cNvPr>
          <p:cNvSpPr/>
          <p:nvPr/>
        </p:nvSpPr>
        <p:spPr>
          <a:xfrm>
            <a:off x="0" y="4900507"/>
            <a:ext cx="4262572" cy="1957493"/>
          </a:xfrm>
          <a:custGeom>
            <a:avLst/>
            <a:gdLst>
              <a:gd name="connsiteX0" fmla="*/ 1462275 w 4262572"/>
              <a:gd name="connsiteY0" fmla="*/ 0 h 1957493"/>
              <a:gd name="connsiteX1" fmla="*/ 4262572 w 4262572"/>
              <a:gd name="connsiteY1" fmla="*/ 1957493 h 1957493"/>
              <a:gd name="connsiteX2" fmla="*/ 0 w 4262572"/>
              <a:gd name="connsiteY2" fmla="*/ 1957493 h 1957493"/>
              <a:gd name="connsiteX3" fmla="*/ 0 w 4262572"/>
              <a:gd name="connsiteY3" fmla="*/ 1021999 h 19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572" h="1957493">
                <a:moveTo>
                  <a:pt x="1462275" y="0"/>
                </a:moveTo>
                <a:lnTo>
                  <a:pt x="4262572" y="1957493"/>
                </a:lnTo>
                <a:lnTo>
                  <a:pt x="0" y="1957493"/>
                </a:lnTo>
                <a:lnTo>
                  <a:pt x="0" y="102199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29773AE-3026-4994-9E24-119377549C30}"/>
              </a:ext>
            </a:extLst>
          </p:cNvPr>
          <p:cNvSpPr/>
          <p:nvPr/>
        </p:nvSpPr>
        <p:spPr>
          <a:xfrm>
            <a:off x="1739901" y="5448182"/>
            <a:ext cx="4065894" cy="1412994"/>
          </a:xfrm>
          <a:custGeom>
            <a:avLst/>
            <a:gdLst>
              <a:gd name="connsiteX0" fmla="*/ 0 w 4467225"/>
              <a:gd name="connsiteY0" fmla="*/ 1533525 h 1562100"/>
              <a:gd name="connsiteX1" fmla="*/ 2228850 w 4467225"/>
              <a:gd name="connsiteY1" fmla="*/ 0 h 1562100"/>
              <a:gd name="connsiteX2" fmla="*/ 4467225 w 4467225"/>
              <a:gd name="connsiteY2" fmla="*/ 1562100 h 1562100"/>
              <a:gd name="connsiteX3" fmla="*/ 0 w 4467225"/>
              <a:gd name="connsiteY3" fmla="*/ 1533525 h 1562100"/>
              <a:gd name="connsiteX0" fmla="*/ 0 w 4505325"/>
              <a:gd name="connsiteY0" fmla="*/ 1552575 h 1562100"/>
              <a:gd name="connsiteX1" fmla="*/ 2266950 w 4505325"/>
              <a:gd name="connsiteY1" fmla="*/ 0 h 1562100"/>
              <a:gd name="connsiteX2" fmla="*/ 4505325 w 4505325"/>
              <a:gd name="connsiteY2" fmla="*/ 1562100 h 1562100"/>
              <a:gd name="connsiteX3" fmla="*/ 0 w 4505325"/>
              <a:gd name="connsiteY3" fmla="*/ 1552575 h 1562100"/>
              <a:gd name="connsiteX0" fmla="*/ 0 w 4514850"/>
              <a:gd name="connsiteY0" fmla="*/ 1562100 h 1562100"/>
              <a:gd name="connsiteX1" fmla="*/ 2276475 w 4514850"/>
              <a:gd name="connsiteY1" fmla="*/ 0 h 1562100"/>
              <a:gd name="connsiteX2" fmla="*/ 4514850 w 4514850"/>
              <a:gd name="connsiteY2" fmla="*/ 1562100 h 1562100"/>
              <a:gd name="connsiteX3" fmla="*/ 0 w 4514850"/>
              <a:gd name="connsiteY3" fmla="*/ 1562100 h 1562100"/>
              <a:gd name="connsiteX0" fmla="*/ 0 w 4514850"/>
              <a:gd name="connsiteY0" fmla="*/ 1410144 h 1410144"/>
              <a:gd name="connsiteX1" fmla="*/ 2265873 w 4514850"/>
              <a:gd name="connsiteY1" fmla="*/ 0 h 1410144"/>
              <a:gd name="connsiteX2" fmla="*/ 4514850 w 4514850"/>
              <a:gd name="connsiteY2" fmla="*/ 1410144 h 1410144"/>
              <a:gd name="connsiteX3" fmla="*/ 0 w 4514850"/>
              <a:gd name="connsiteY3" fmla="*/ 1410144 h 1410144"/>
              <a:gd name="connsiteX0" fmla="*/ 0 w 4514850"/>
              <a:gd name="connsiteY0" fmla="*/ 1569168 h 1569168"/>
              <a:gd name="connsiteX1" fmla="*/ 2265873 w 4514850"/>
              <a:gd name="connsiteY1" fmla="*/ 0 h 1569168"/>
              <a:gd name="connsiteX2" fmla="*/ 4514850 w 4514850"/>
              <a:gd name="connsiteY2" fmla="*/ 1569168 h 1569168"/>
              <a:gd name="connsiteX3" fmla="*/ 0 w 4514850"/>
              <a:gd name="connsiteY3" fmla="*/ 1569168 h 1569168"/>
              <a:gd name="connsiteX0" fmla="*/ 0 w 4525452"/>
              <a:gd name="connsiteY0" fmla="*/ 1569168 h 1572702"/>
              <a:gd name="connsiteX1" fmla="*/ 2265873 w 4525452"/>
              <a:gd name="connsiteY1" fmla="*/ 0 h 1572702"/>
              <a:gd name="connsiteX2" fmla="*/ 4525452 w 4525452"/>
              <a:gd name="connsiteY2" fmla="*/ 1572702 h 1572702"/>
              <a:gd name="connsiteX3" fmla="*/ 0 w 4525452"/>
              <a:gd name="connsiteY3" fmla="*/ 1569168 h 157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452" h="1572702">
                <a:moveTo>
                  <a:pt x="0" y="1569168"/>
                </a:moveTo>
                <a:lnTo>
                  <a:pt x="2265873" y="0"/>
                </a:lnTo>
                <a:lnTo>
                  <a:pt x="4525452" y="1572702"/>
                </a:lnTo>
                <a:lnTo>
                  <a:pt x="0" y="1569168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998EB54-0F58-441A-8144-1161535363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74257" y="3702319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E0095B5-53D4-9C4C-8876-BE836797DEE0}"/>
              </a:ext>
            </a:extLst>
          </p:cNvPr>
          <p:cNvSpPr/>
          <p:nvPr/>
        </p:nvSpPr>
        <p:spPr>
          <a:xfrm rot="10800000">
            <a:off x="9083364" y="0"/>
            <a:ext cx="3108635" cy="1425182"/>
          </a:xfrm>
          <a:custGeom>
            <a:avLst/>
            <a:gdLst>
              <a:gd name="connsiteX0" fmla="*/ 3108635 w 3108635"/>
              <a:gd name="connsiteY0" fmla="*/ 1425182 h 1425182"/>
              <a:gd name="connsiteX1" fmla="*/ 0 w 3108635"/>
              <a:gd name="connsiteY1" fmla="*/ 1425182 h 1425182"/>
              <a:gd name="connsiteX2" fmla="*/ 0 w 3108635"/>
              <a:gd name="connsiteY2" fmla="*/ 730957 h 1425182"/>
              <a:gd name="connsiteX3" fmla="*/ 1084862 w 3108635"/>
              <a:gd name="connsiteY3" fmla="*/ 0 h 142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635" h="1425182">
                <a:moveTo>
                  <a:pt x="3108635" y="1425182"/>
                </a:moveTo>
                <a:lnTo>
                  <a:pt x="0" y="1425182"/>
                </a:lnTo>
                <a:lnTo>
                  <a:pt x="0" y="730957"/>
                </a:lnTo>
                <a:lnTo>
                  <a:pt x="1084862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5DEA3EB-7023-3642-83F2-FD716952AC57}"/>
              </a:ext>
            </a:extLst>
          </p:cNvPr>
          <p:cNvSpPr/>
          <p:nvPr/>
        </p:nvSpPr>
        <p:spPr>
          <a:xfrm rot="10800000">
            <a:off x="7899082" y="-1"/>
            <a:ext cx="2943008" cy="1021432"/>
          </a:xfrm>
          <a:custGeom>
            <a:avLst/>
            <a:gdLst>
              <a:gd name="connsiteX0" fmla="*/ 2943008 w 2943008"/>
              <a:gd name="connsiteY0" fmla="*/ 1021432 h 1021432"/>
              <a:gd name="connsiteX1" fmla="*/ 0 w 2943008"/>
              <a:gd name="connsiteY1" fmla="*/ 1021432 h 1021432"/>
              <a:gd name="connsiteX2" fmla="*/ 1473230 w 2943008"/>
              <a:gd name="connsiteY2" fmla="*/ 0 h 102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3008" h="1021432">
                <a:moveTo>
                  <a:pt x="2943008" y="1021432"/>
                </a:moveTo>
                <a:lnTo>
                  <a:pt x="0" y="1021432"/>
                </a:lnTo>
                <a:lnTo>
                  <a:pt x="1473230" y="0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A78AB9-EAF7-7746-895A-843233C622E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12FCD5A-D75B-4B19-A0CD-3722DB639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>
                <a:solidFill>
                  <a:schemeClr val="tx2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option-5</a:t>
            </a:r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E6F93-A670-4F14-B015-78190A57D001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4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2_Divider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CC2C6EF-776C-43CF-B77C-3AD42BC255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4143" y="3702319"/>
            <a:ext cx="6843600" cy="381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Description goes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07FF555-C362-BC4D-A8EA-21A034747FD9}"/>
              </a:ext>
            </a:extLst>
          </p:cNvPr>
          <p:cNvSpPr/>
          <p:nvPr/>
        </p:nvSpPr>
        <p:spPr>
          <a:xfrm rot="18300963" flipH="1">
            <a:off x="8503132" y="-1165064"/>
            <a:ext cx="495116" cy="4554815"/>
          </a:xfrm>
          <a:custGeom>
            <a:avLst/>
            <a:gdLst>
              <a:gd name="connsiteX0" fmla="*/ 484981 w 495116"/>
              <a:gd name="connsiteY0" fmla="*/ 0 h 4554815"/>
              <a:gd name="connsiteX1" fmla="*/ 43362 w 495116"/>
              <a:gd name="connsiteY1" fmla="*/ 630320 h 4554815"/>
              <a:gd name="connsiteX2" fmla="*/ 0 w 495116"/>
              <a:gd name="connsiteY2" fmla="*/ 4554815 h 4554815"/>
              <a:gd name="connsiteX3" fmla="*/ 484123 w 495116"/>
              <a:gd name="connsiteY3" fmla="*/ 4385194 h 4554815"/>
              <a:gd name="connsiteX4" fmla="*/ 495116 w 495116"/>
              <a:gd name="connsiteY4" fmla="*/ 3771414 h 4554815"/>
              <a:gd name="connsiteX5" fmla="*/ 466021 w 495116"/>
              <a:gd name="connsiteY5" fmla="*/ 3782827 h 4554815"/>
              <a:gd name="connsiteX6" fmla="*/ 482994 w 495116"/>
              <a:gd name="connsiteY6" fmla="*/ 370448 h 455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116" h="4554815">
                <a:moveTo>
                  <a:pt x="484981" y="0"/>
                </a:moveTo>
                <a:lnTo>
                  <a:pt x="43362" y="630320"/>
                </a:lnTo>
                <a:lnTo>
                  <a:pt x="0" y="4554815"/>
                </a:lnTo>
                <a:lnTo>
                  <a:pt x="484123" y="4385194"/>
                </a:lnTo>
                <a:lnTo>
                  <a:pt x="495116" y="3771414"/>
                </a:lnTo>
                <a:lnTo>
                  <a:pt x="466021" y="3782827"/>
                </a:lnTo>
                <a:cubicBezTo>
                  <a:pt x="466280" y="2865719"/>
                  <a:pt x="476637" y="1476643"/>
                  <a:pt x="482994" y="37044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5EF075-83E7-774F-B885-37C07770ABA8}"/>
              </a:ext>
            </a:extLst>
          </p:cNvPr>
          <p:cNvSpPr/>
          <p:nvPr/>
        </p:nvSpPr>
        <p:spPr>
          <a:xfrm rot="18300963" flipH="1">
            <a:off x="4607641" y="3724836"/>
            <a:ext cx="1098431" cy="4553250"/>
          </a:xfrm>
          <a:custGeom>
            <a:avLst/>
            <a:gdLst>
              <a:gd name="connsiteX0" fmla="*/ 7678 w 1098431"/>
              <a:gd name="connsiteY0" fmla="*/ 354047 h 4553250"/>
              <a:gd name="connsiteX1" fmla="*/ 0 w 1098431"/>
              <a:gd name="connsiteY1" fmla="*/ 4553250 h 4553250"/>
              <a:gd name="connsiteX2" fmla="*/ 1098431 w 1098431"/>
              <a:gd name="connsiteY2" fmla="*/ 2985463 h 4553250"/>
              <a:gd name="connsiteX3" fmla="*/ 1098431 w 1098431"/>
              <a:gd name="connsiteY3" fmla="*/ 0 h 4553250"/>
              <a:gd name="connsiteX4" fmla="*/ 7678 w 1098431"/>
              <a:gd name="connsiteY4" fmla="*/ 354047 h 455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431" h="4553250">
                <a:moveTo>
                  <a:pt x="7678" y="354047"/>
                </a:moveTo>
                <a:lnTo>
                  <a:pt x="0" y="4553250"/>
                </a:lnTo>
                <a:lnTo>
                  <a:pt x="1098431" y="2985463"/>
                </a:lnTo>
                <a:lnTo>
                  <a:pt x="1098431" y="0"/>
                </a:lnTo>
                <a:cubicBezTo>
                  <a:pt x="734631" y="127326"/>
                  <a:pt x="371478" y="226721"/>
                  <a:pt x="7678" y="35404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FDB5CF5-44C1-1D4A-A2B9-37C0F30F6278}"/>
              </a:ext>
            </a:extLst>
          </p:cNvPr>
          <p:cNvSpPr/>
          <p:nvPr/>
        </p:nvSpPr>
        <p:spPr>
          <a:xfrm rot="18300963" flipH="1">
            <a:off x="4473394" y="5471677"/>
            <a:ext cx="227425" cy="1880095"/>
          </a:xfrm>
          <a:custGeom>
            <a:avLst/>
            <a:gdLst>
              <a:gd name="connsiteX0" fmla="*/ 0 w 227425"/>
              <a:gd name="connsiteY0" fmla="*/ 96845 h 1880095"/>
              <a:gd name="connsiteX1" fmla="*/ 0 w 227425"/>
              <a:gd name="connsiteY1" fmla="*/ 1880095 h 1880095"/>
              <a:gd name="connsiteX2" fmla="*/ 224453 w 227425"/>
              <a:gd name="connsiteY2" fmla="*/ 1559734 h 1880095"/>
              <a:gd name="connsiteX3" fmla="*/ 225257 w 227425"/>
              <a:gd name="connsiteY3" fmla="*/ 1214869 h 1880095"/>
              <a:gd name="connsiteX4" fmla="*/ 227425 w 227425"/>
              <a:gd name="connsiteY4" fmla="*/ 0 h 188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425" h="1880095">
                <a:moveTo>
                  <a:pt x="0" y="96845"/>
                </a:moveTo>
                <a:lnTo>
                  <a:pt x="0" y="1880095"/>
                </a:lnTo>
                <a:lnTo>
                  <a:pt x="224453" y="1559734"/>
                </a:lnTo>
                <a:lnTo>
                  <a:pt x="225257" y="1214869"/>
                </a:lnTo>
                <a:cubicBezTo>
                  <a:pt x="225980" y="809913"/>
                  <a:pt x="226237" y="390570"/>
                  <a:pt x="22742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D8B62A9-4796-7441-BB51-FE9050BD3210}"/>
              </a:ext>
            </a:extLst>
          </p:cNvPr>
          <p:cNvSpPr/>
          <p:nvPr/>
        </p:nvSpPr>
        <p:spPr>
          <a:xfrm rot="18300963" flipH="1">
            <a:off x="6797834" y="-1592612"/>
            <a:ext cx="1110167" cy="5340305"/>
          </a:xfrm>
          <a:custGeom>
            <a:avLst/>
            <a:gdLst>
              <a:gd name="connsiteX0" fmla="*/ 1110167 w 1110167"/>
              <a:gd name="connsiteY0" fmla="*/ 0 h 5340305"/>
              <a:gd name="connsiteX1" fmla="*/ 18977 w 1110167"/>
              <a:gd name="connsiteY1" fmla="*/ 1557452 h 5340305"/>
              <a:gd name="connsiteX2" fmla="*/ 18186 w 1110167"/>
              <a:gd name="connsiteY2" fmla="*/ 1710683 h 5340305"/>
              <a:gd name="connsiteX3" fmla="*/ 0 w 1110167"/>
              <a:gd name="connsiteY3" fmla="*/ 5340305 h 5340305"/>
              <a:gd name="connsiteX4" fmla="*/ 1096070 w 1110167"/>
              <a:gd name="connsiteY4" fmla="*/ 4910334 h 534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167" h="5340305">
                <a:moveTo>
                  <a:pt x="1110167" y="0"/>
                </a:moveTo>
                <a:lnTo>
                  <a:pt x="18977" y="1557452"/>
                </a:lnTo>
                <a:lnTo>
                  <a:pt x="18186" y="1710683"/>
                </a:lnTo>
                <a:cubicBezTo>
                  <a:pt x="12041" y="2846813"/>
                  <a:pt x="276" y="4362057"/>
                  <a:pt x="0" y="5340305"/>
                </a:cubicBezTo>
                <a:lnTo>
                  <a:pt x="1096070" y="4910334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2CC5BE5-129B-7847-BDB4-75DA3D4EA79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970D0B5-60C7-43B7-9391-F41A7E9C2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4000" dirty="0">
                <a:solidFill>
                  <a:schemeClr val="tx2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 noProof="0"/>
              <a:t>Slide divider option-6</a:t>
            </a:r>
          </a:p>
        </p:txBody>
      </p:sp>
    </p:spTree>
    <p:extLst>
      <p:ext uri="{BB962C8B-B14F-4D97-AF65-F5344CB8AC3E}">
        <p14:creationId xmlns:p14="http://schemas.microsoft.com/office/powerpoint/2010/main" val="441675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Half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1F8A20-C584-48B2-B8D0-5A7792E52E41}"/>
              </a:ext>
            </a:extLst>
          </p:cNvPr>
          <p:cNvSpPr/>
          <p:nvPr userDrawn="1"/>
        </p:nvSpPr>
        <p:spPr>
          <a:xfrm flipV="1">
            <a:off x="6766830" y="1"/>
            <a:ext cx="5425171" cy="3771437"/>
          </a:xfrm>
          <a:custGeom>
            <a:avLst/>
            <a:gdLst>
              <a:gd name="connsiteX0" fmla="*/ 0 w 5425171"/>
              <a:gd name="connsiteY0" fmla="*/ 3771437 h 3771437"/>
              <a:gd name="connsiteX1" fmla="*/ 5425171 w 5425171"/>
              <a:gd name="connsiteY1" fmla="*/ 3771437 h 3771437"/>
              <a:gd name="connsiteX2" fmla="*/ 5425171 w 5425171"/>
              <a:gd name="connsiteY2" fmla="*/ 0 h 37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5171" h="3771437">
                <a:moveTo>
                  <a:pt x="0" y="3771437"/>
                </a:moveTo>
                <a:lnTo>
                  <a:pt x="5425171" y="3771437"/>
                </a:lnTo>
                <a:lnTo>
                  <a:pt x="5425171" y="0"/>
                </a:lnTo>
                <a:close/>
              </a:path>
            </a:pathLst>
          </a:custGeom>
          <a:solidFill>
            <a:schemeClr val="accent1"/>
          </a:solidFill>
          <a:ln w="1569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BC369F7-26ED-4748-B416-400F4315F894}"/>
              </a:ext>
            </a:extLst>
          </p:cNvPr>
          <p:cNvSpPr/>
          <p:nvPr userDrawn="1"/>
        </p:nvSpPr>
        <p:spPr>
          <a:xfrm rot="18300963" flipH="1">
            <a:off x="7568200" y="-802590"/>
            <a:ext cx="418585" cy="2961934"/>
          </a:xfrm>
          <a:custGeom>
            <a:avLst/>
            <a:gdLst>
              <a:gd name="connsiteX0" fmla="*/ 418585 w 418585"/>
              <a:gd name="connsiteY0" fmla="*/ 0 h 2961934"/>
              <a:gd name="connsiteX1" fmla="*/ 0 w 418585"/>
              <a:gd name="connsiteY1" fmla="*/ 597446 h 2961934"/>
              <a:gd name="connsiteX2" fmla="*/ 0 w 418585"/>
              <a:gd name="connsiteY2" fmla="*/ 2961934 h 2961934"/>
              <a:gd name="connsiteX3" fmla="*/ 418585 w 418585"/>
              <a:gd name="connsiteY3" fmla="*/ 2808101 h 29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585" h="2961934">
                <a:moveTo>
                  <a:pt x="418585" y="0"/>
                </a:moveTo>
                <a:lnTo>
                  <a:pt x="0" y="597446"/>
                </a:lnTo>
                <a:lnTo>
                  <a:pt x="0" y="2961934"/>
                </a:lnTo>
                <a:lnTo>
                  <a:pt x="418585" y="2808101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5868000" cy="276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</a:tabLst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73F4034-F802-8147-9CE9-2FDF5990DA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68000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C88BC3-87FF-4DEA-A390-196F279DE9AD}"/>
              </a:ext>
            </a:extLst>
          </p:cNvPr>
          <p:cNvGrpSpPr/>
          <p:nvPr userDrawn="1"/>
        </p:nvGrpSpPr>
        <p:grpSpPr>
          <a:xfrm>
            <a:off x="5715188" y="0"/>
            <a:ext cx="6476813" cy="4013359"/>
            <a:chOff x="5715188" y="0"/>
            <a:chExt cx="6476813" cy="401335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E5EE67-8B21-4F87-8DFB-90B271741602}"/>
                </a:ext>
              </a:extLst>
            </p:cNvPr>
            <p:cNvSpPr/>
            <p:nvPr/>
          </p:nvSpPr>
          <p:spPr>
            <a:xfrm>
              <a:off x="12010873" y="2481044"/>
              <a:ext cx="181127" cy="594412"/>
            </a:xfrm>
            <a:custGeom>
              <a:avLst/>
              <a:gdLst>
                <a:gd name="connsiteX0" fmla="*/ 0 w 181127"/>
                <a:gd name="connsiteY0" fmla="*/ 0 h 594412"/>
                <a:gd name="connsiteX1" fmla="*/ 167647 w 181127"/>
                <a:gd name="connsiteY1" fmla="*/ 116845 h 594412"/>
                <a:gd name="connsiteX2" fmla="*/ 167647 w 181127"/>
                <a:gd name="connsiteY2" fmla="*/ 351169 h 594412"/>
                <a:gd name="connsiteX3" fmla="*/ 181127 w 181127"/>
                <a:gd name="connsiteY3" fmla="*/ 360544 h 594412"/>
                <a:gd name="connsiteX4" fmla="*/ 181127 w 181127"/>
                <a:gd name="connsiteY4" fmla="*/ 594412 h 594412"/>
                <a:gd name="connsiteX5" fmla="*/ 0 w 181127"/>
                <a:gd name="connsiteY5" fmla="*/ 468649 h 59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127" h="594412">
                  <a:moveTo>
                    <a:pt x="0" y="0"/>
                  </a:moveTo>
                  <a:lnTo>
                    <a:pt x="167647" y="116845"/>
                  </a:lnTo>
                  <a:lnTo>
                    <a:pt x="167647" y="351169"/>
                  </a:lnTo>
                  <a:lnTo>
                    <a:pt x="181127" y="360544"/>
                  </a:lnTo>
                  <a:lnTo>
                    <a:pt x="181127" y="594412"/>
                  </a:lnTo>
                  <a:lnTo>
                    <a:pt x="0" y="46864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080386-6680-4E93-BCAF-5CB175921301}"/>
                </a:ext>
              </a:extLst>
            </p:cNvPr>
            <p:cNvSpPr/>
            <p:nvPr/>
          </p:nvSpPr>
          <p:spPr>
            <a:xfrm>
              <a:off x="6565492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9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9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DDE16F9-C07D-4FEE-A6FA-A182F541F37F}"/>
                </a:ext>
              </a:extLst>
            </p:cNvPr>
            <p:cNvSpPr/>
            <p:nvPr userDrawn="1"/>
          </p:nvSpPr>
          <p:spPr>
            <a:xfrm>
              <a:off x="7246244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9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9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ED9A046-D24A-4E78-8501-42C19EA55EBA}"/>
                </a:ext>
              </a:extLst>
            </p:cNvPr>
            <p:cNvSpPr/>
            <p:nvPr userDrawn="1"/>
          </p:nvSpPr>
          <p:spPr>
            <a:xfrm>
              <a:off x="7926996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9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9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E60FD82-2BBC-408C-B3E9-46545477070B}"/>
                </a:ext>
              </a:extLst>
            </p:cNvPr>
            <p:cNvSpPr/>
            <p:nvPr/>
          </p:nvSpPr>
          <p:spPr>
            <a:xfrm>
              <a:off x="8607748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8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8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51714C-A962-44D7-8717-DBB0CAD4FB3C}"/>
                </a:ext>
              </a:extLst>
            </p:cNvPr>
            <p:cNvSpPr/>
            <p:nvPr/>
          </p:nvSpPr>
          <p:spPr>
            <a:xfrm>
              <a:off x="9288499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8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8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221CAB-ED2A-48D3-9F40-870064BDA5BB}"/>
                </a:ext>
              </a:extLst>
            </p:cNvPr>
            <p:cNvSpPr/>
            <p:nvPr/>
          </p:nvSpPr>
          <p:spPr>
            <a:xfrm>
              <a:off x="9968617" y="1"/>
              <a:ext cx="337201" cy="344819"/>
            </a:xfrm>
            <a:custGeom>
              <a:avLst/>
              <a:gdLst>
                <a:gd name="connsiteX0" fmla="*/ 0 w 337201"/>
                <a:gd name="connsiteY0" fmla="*/ 0 h 344819"/>
                <a:gd name="connsiteX1" fmla="*/ 177413 w 337201"/>
                <a:gd name="connsiteY1" fmla="*/ 0 h 344819"/>
                <a:gd name="connsiteX2" fmla="*/ 337201 w 337201"/>
                <a:gd name="connsiteY2" fmla="*/ 111130 h 344819"/>
                <a:gd name="connsiteX3" fmla="*/ 337201 w 337201"/>
                <a:gd name="connsiteY3" fmla="*/ 344819 h 344819"/>
                <a:gd name="connsiteX4" fmla="*/ 0 w 337201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01" h="344819">
                  <a:moveTo>
                    <a:pt x="0" y="0"/>
                  </a:moveTo>
                  <a:lnTo>
                    <a:pt x="177413" y="0"/>
                  </a:lnTo>
                  <a:lnTo>
                    <a:pt x="337201" y="111130"/>
                  </a:lnTo>
                  <a:lnTo>
                    <a:pt x="337201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E638EA-11C9-4B89-AB99-E00CA5E130BD}"/>
                </a:ext>
              </a:extLst>
            </p:cNvPr>
            <p:cNvSpPr/>
            <p:nvPr/>
          </p:nvSpPr>
          <p:spPr>
            <a:xfrm>
              <a:off x="10649369" y="1"/>
              <a:ext cx="337201" cy="344819"/>
            </a:xfrm>
            <a:custGeom>
              <a:avLst/>
              <a:gdLst>
                <a:gd name="connsiteX0" fmla="*/ 0 w 337201"/>
                <a:gd name="connsiteY0" fmla="*/ 0 h 344819"/>
                <a:gd name="connsiteX1" fmla="*/ 177413 w 337201"/>
                <a:gd name="connsiteY1" fmla="*/ 0 h 344819"/>
                <a:gd name="connsiteX2" fmla="*/ 337201 w 337201"/>
                <a:gd name="connsiteY2" fmla="*/ 111130 h 344819"/>
                <a:gd name="connsiteX3" fmla="*/ 337201 w 337201"/>
                <a:gd name="connsiteY3" fmla="*/ 344819 h 344819"/>
                <a:gd name="connsiteX4" fmla="*/ 0 w 337201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01" h="344819">
                  <a:moveTo>
                    <a:pt x="0" y="0"/>
                  </a:moveTo>
                  <a:lnTo>
                    <a:pt x="177413" y="0"/>
                  </a:lnTo>
                  <a:lnTo>
                    <a:pt x="337201" y="111130"/>
                  </a:lnTo>
                  <a:lnTo>
                    <a:pt x="337201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13C4BA-3024-4FB0-9B6B-47A5B558035A}"/>
                </a:ext>
              </a:extLst>
            </p:cNvPr>
            <p:cNvSpPr/>
            <p:nvPr/>
          </p:nvSpPr>
          <p:spPr>
            <a:xfrm>
              <a:off x="11330120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8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8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36FBC37-DF57-46B8-9978-E944E3AA9B6A}"/>
                </a:ext>
              </a:extLst>
            </p:cNvPr>
            <p:cNvSpPr/>
            <p:nvPr/>
          </p:nvSpPr>
          <p:spPr>
            <a:xfrm>
              <a:off x="12010872" y="1"/>
              <a:ext cx="181128" cy="236893"/>
            </a:xfrm>
            <a:custGeom>
              <a:avLst/>
              <a:gdLst>
                <a:gd name="connsiteX0" fmla="*/ 0 w 181128"/>
                <a:gd name="connsiteY0" fmla="*/ 0 h 236893"/>
                <a:gd name="connsiteX1" fmla="*/ 176777 w 181128"/>
                <a:gd name="connsiteY1" fmla="*/ 0 h 236893"/>
                <a:gd name="connsiteX2" fmla="*/ 181128 w 181128"/>
                <a:gd name="connsiteY2" fmla="*/ 3026 h 236893"/>
                <a:gd name="connsiteX3" fmla="*/ 181128 w 181128"/>
                <a:gd name="connsiteY3" fmla="*/ 236893 h 236893"/>
                <a:gd name="connsiteX4" fmla="*/ 0 w 181128"/>
                <a:gd name="connsiteY4" fmla="*/ 111130 h 23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28" h="236893">
                  <a:moveTo>
                    <a:pt x="0" y="0"/>
                  </a:moveTo>
                  <a:lnTo>
                    <a:pt x="176777" y="0"/>
                  </a:lnTo>
                  <a:lnTo>
                    <a:pt x="181128" y="3026"/>
                  </a:lnTo>
                  <a:lnTo>
                    <a:pt x="181128" y="236893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64A050-800F-4349-8A14-A6F0F97184CD}"/>
                </a:ext>
              </a:extLst>
            </p:cNvPr>
            <p:cNvSpPr/>
            <p:nvPr/>
          </p:nvSpPr>
          <p:spPr>
            <a:xfrm>
              <a:off x="12010873" y="1061762"/>
              <a:ext cx="181127" cy="594412"/>
            </a:xfrm>
            <a:custGeom>
              <a:avLst/>
              <a:gdLst>
                <a:gd name="connsiteX0" fmla="*/ 0 w 181127"/>
                <a:gd name="connsiteY0" fmla="*/ 0 h 594412"/>
                <a:gd name="connsiteX1" fmla="*/ 167647 w 181127"/>
                <a:gd name="connsiteY1" fmla="*/ 116845 h 594412"/>
                <a:gd name="connsiteX2" fmla="*/ 167647 w 181127"/>
                <a:gd name="connsiteY2" fmla="*/ 351169 h 594412"/>
                <a:gd name="connsiteX3" fmla="*/ 181127 w 181127"/>
                <a:gd name="connsiteY3" fmla="*/ 360544 h 594412"/>
                <a:gd name="connsiteX4" fmla="*/ 181127 w 181127"/>
                <a:gd name="connsiteY4" fmla="*/ 594412 h 594412"/>
                <a:gd name="connsiteX5" fmla="*/ 0 w 181127"/>
                <a:gd name="connsiteY5" fmla="*/ 468649 h 59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127" h="594412">
                  <a:moveTo>
                    <a:pt x="0" y="0"/>
                  </a:moveTo>
                  <a:lnTo>
                    <a:pt x="167647" y="116845"/>
                  </a:lnTo>
                  <a:lnTo>
                    <a:pt x="167647" y="351169"/>
                  </a:lnTo>
                  <a:lnTo>
                    <a:pt x="181127" y="360544"/>
                  </a:lnTo>
                  <a:lnTo>
                    <a:pt x="181127" y="594412"/>
                  </a:lnTo>
                  <a:lnTo>
                    <a:pt x="0" y="46864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6F198D-5084-48A9-8C84-7DB2CEC8A4EC}"/>
                </a:ext>
              </a:extLst>
            </p:cNvPr>
            <p:cNvSpPr/>
            <p:nvPr/>
          </p:nvSpPr>
          <p:spPr>
            <a:xfrm>
              <a:off x="11841955" y="1771720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89682F6-96A5-41BF-82A7-8041CD27DFCA}"/>
                </a:ext>
              </a:extLst>
            </p:cNvPr>
            <p:cNvSpPr/>
            <p:nvPr/>
          </p:nvSpPr>
          <p:spPr>
            <a:xfrm>
              <a:off x="11671767" y="1533586"/>
              <a:ext cx="520233" cy="351169"/>
            </a:xfrm>
            <a:custGeom>
              <a:avLst/>
              <a:gdLst>
                <a:gd name="connsiteX0" fmla="*/ 337201 w 520233"/>
                <a:gd name="connsiteY0" fmla="*/ 0 h 351169"/>
                <a:gd name="connsiteX1" fmla="*/ 520233 w 520233"/>
                <a:gd name="connsiteY1" fmla="*/ 127191 h 351169"/>
                <a:gd name="connsiteX2" fmla="*/ 520233 w 520233"/>
                <a:gd name="connsiteY2" fmla="*/ 341190 h 351169"/>
                <a:gd name="connsiteX3" fmla="*/ 506753 w 520233"/>
                <a:gd name="connsiteY3" fmla="*/ 350534 h 351169"/>
                <a:gd name="connsiteX4" fmla="*/ 338470 w 520233"/>
                <a:gd name="connsiteY4" fmla="*/ 234324 h 351169"/>
                <a:gd name="connsiteX5" fmla="*/ 337201 w 520233"/>
                <a:gd name="connsiteY5" fmla="*/ 233689 h 351169"/>
                <a:gd name="connsiteX6" fmla="*/ 168283 w 520233"/>
                <a:gd name="connsiteY6" fmla="*/ 351169 h 351169"/>
                <a:gd name="connsiteX7" fmla="*/ 0 w 520233"/>
                <a:gd name="connsiteY7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233" h="351169">
                  <a:moveTo>
                    <a:pt x="337201" y="0"/>
                  </a:moveTo>
                  <a:lnTo>
                    <a:pt x="520233" y="127191"/>
                  </a:lnTo>
                  <a:lnTo>
                    <a:pt x="520233" y="341190"/>
                  </a:lnTo>
                  <a:lnTo>
                    <a:pt x="506753" y="350534"/>
                  </a:lnTo>
                  <a:lnTo>
                    <a:pt x="338470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C05325F-FB04-4D3F-81DA-A8A1958800B0}"/>
                </a:ext>
              </a:extLst>
            </p:cNvPr>
            <p:cNvSpPr/>
            <p:nvPr/>
          </p:nvSpPr>
          <p:spPr>
            <a:xfrm>
              <a:off x="11670497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EAF07ED-FD46-4A60-A12C-6191D530088B}"/>
                </a:ext>
              </a:extLst>
            </p:cNvPr>
            <p:cNvSpPr/>
            <p:nvPr/>
          </p:nvSpPr>
          <p:spPr>
            <a:xfrm>
              <a:off x="6225117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47D2024-98F1-4BD4-B343-DAD63E339990}"/>
                </a:ext>
              </a:extLst>
            </p:cNvPr>
            <p:cNvSpPr/>
            <p:nvPr/>
          </p:nvSpPr>
          <p:spPr>
            <a:xfrm>
              <a:off x="6905869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4F5D25-29A7-44F3-8A09-0B85AB758663}"/>
                </a:ext>
              </a:extLst>
            </p:cNvPr>
            <p:cNvSpPr/>
            <p:nvPr/>
          </p:nvSpPr>
          <p:spPr>
            <a:xfrm>
              <a:off x="7586621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AE80838-AA85-408D-A5A3-57703C8D7194}"/>
                </a:ext>
              </a:extLst>
            </p:cNvPr>
            <p:cNvSpPr/>
            <p:nvPr/>
          </p:nvSpPr>
          <p:spPr>
            <a:xfrm>
              <a:off x="8267372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D0A565E-C13F-4E69-81C4-EF204B972380}"/>
                </a:ext>
              </a:extLst>
            </p:cNvPr>
            <p:cNvSpPr/>
            <p:nvPr/>
          </p:nvSpPr>
          <p:spPr>
            <a:xfrm>
              <a:off x="8948124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9F79212-CAEE-4FFE-B3AB-0F52E40D66A7}"/>
                </a:ext>
              </a:extLst>
            </p:cNvPr>
            <p:cNvSpPr/>
            <p:nvPr/>
          </p:nvSpPr>
          <p:spPr>
            <a:xfrm>
              <a:off x="9628876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0B462F9-1955-491B-A597-8C3AB0118874}"/>
                </a:ext>
              </a:extLst>
            </p:cNvPr>
            <p:cNvSpPr/>
            <p:nvPr/>
          </p:nvSpPr>
          <p:spPr>
            <a:xfrm>
              <a:off x="10308993" y="352439"/>
              <a:ext cx="337201" cy="702338"/>
            </a:xfrm>
            <a:custGeom>
              <a:avLst/>
              <a:gdLst>
                <a:gd name="connsiteX0" fmla="*/ 168283 w 337201"/>
                <a:gd name="connsiteY0" fmla="*/ 116210 h 702338"/>
                <a:gd name="connsiteX1" fmla="*/ 168283 w 337201"/>
                <a:gd name="connsiteY1" fmla="*/ 351169 h 702338"/>
                <a:gd name="connsiteX2" fmla="*/ 337201 w 337201"/>
                <a:gd name="connsiteY2" fmla="*/ 468649 h 702338"/>
                <a:gd name="connsiteX3" fmla="*/ 337201 w 337201"/>
                <a:gd name="connsiteY3" fmla="*/ 702338 h 702338"/>
                <a:gd name="connsiteX4" fmla="*/ 0 w 337201"/>
                <a:gd name="connsiteY4" fmla="*/ 468014 h 702338"/>
                <a:gd name="connsiteX5" fmla="*/ 0 w 337201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1" h="702338">
                  <a:moveTo>
                    <a:pt x="168283" y="116210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D846CD6-9740-4A70-9C92-C1EF15D475DB}"/>
                </a:ext>
              </a:extLst>
            </p:cNvPr>
            <p:cNvSpPr/>
            <p:nvPr/>
          </p:nvSpPr>
          <p:spPr>
            <a:xfrm>
              <a:off x="10989745" y="352439"/>
              <a:ext cx="337200" cy="702338"/>
            </a:xfrm>
            <a:custGeom>
              <a:avLst/>
              <a:gdLst>
                <a:gd name="connsiteX0" fmla="*/ 168283 w 337200"/>
                <a:gd name="connsiteY0" fmla="*/ 116210 h 702338"/>
                <a:gd name="connsiteX1" fmla="*/ 168283 w 337200"/>
                <a:gd name="connsiteY1" fmla="*/ 351169 h 702338"/>
                <a:gd name="connsiteX2" fmla="*/ 337201 w 337200"/>
                <a:gd name="connsiteY2" fmla="*/ 468649 h 702338"/>
                <a:gd name="connsiteX3" fmla="*/ 337201 w 337200"/>
                <a:gd name="connsiteY3" fmla="*/ 702338 h 702338"/>
                <a:gd name="connsiteX4" fmla="*/ 0 w 337200"/>
                <a:gd name="connsiteY4" fmla="*/ 468014 h 702338"/>
                <a:gd name="connsiteX5" fmla="*/ 0 w 337200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168283" y="116210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E6B00F-6E1D-4F08-A671-8F4ED750732A}"/>
                </a:ext>
              </a:extLst>
            </p:cNvPr>
            <p:cNvSpPr/>
            <p:nvPr/>
          </p:nvSpPr>
          <p:spPr>
            <a:xfrm>
              <a:off x="11670497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6F2F23-1DBB-414D-88DC-583BB6E462CF}"/>
                </a:ext>
              </a:extLst>
            </p:cNvPr>
            <p:cNvSpPr/>
            <p:nvPr/>
          </p:nvSpPr>
          <p:spPr>
            <a:xfrm>
              <a:off x="11330121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309412-4EAB-4705-8A4C-685D6C093D86}"/>
                </a:ext>
              </a:extLst>
            </p:cNvPr>
            <p:cNvSpPr/>
            <p:nvPr/>
          </p:nvSpPr>
          <p:spPr>
            <a:xfrm>
              <a:off x="11330121" y="2481044"/>
              <a:ext cx="336565" cy="702337"/>
            </a:xfrm>
            <a:custGeom>
              <a:avLst/>
              <a:gdLst>
                <a:gd name="connsiteX0" fmla="*/ 336566 w 336565"/>
                <a:gd name="connsiteY0" fmla="*/ 468649 h 702337"/>
                <a:gd name="connsiteX1" fmla="*/ 336566 w 336565"/>
                <a:gd name="connsiteY1" fmla="*/ 702338 h 702337"/>
                <a:gd name="connsiteX2" fmla="*/ 0 w 336565"/>
                <a:gd name="connsiteY2" fmla="*/ 468649 h 702337"/>
                <a:gd name="connsiteX3" fmla="*/ 0 w 336565"/>
                <a:gd name="connsiteY3" fmla="*/ 0 h 702337"/>
                <a:gd name="connsiteX4" fmla="*/ 167648 w 336565"/>
                <a:gd name="connsiteY4" fmla="*/ 116845 h 702337"/>
                <a:gd name="connsiteX5" fmla="*/ 167648 w 336565"/>
                <a:gd name="connsiteY5" fmla="*/ 351169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336566" y="468649"/>
                  </a:move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lnTo>
                    <a:pt x="167648" y="116845"/>
                  </a:lnTo>
                  <a:lnTo>
                    <a:pt x="167648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C0B2DBC-C430-4A19-B026-9FA6F7202E01}"/>
                </a:ext>
              </a:extLst>
            </p:cNvPr>
            <p:cNvSpPr/>
            <p:nvPr/>
          </p:nvSpPr>
          <p:spPr>
            <a:xfrm>
              <a:off x="11670497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3167BB9-46CD-4709-911A-D1C7A6754A91}"/>
                </a:ext>
              </a:extLst>
            </p:cNvPr>
            <p:cNvSpPr/>
            <p:nvPr/>
          </p:nvSpPr>
          <p:spPr>
            <a:xfrm>
              <a:off x="11330121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D647D22-9C60-44B8-9D3F-BBE643FADD9F}"/>
                </a:ext>
              </a:extLst>
            </p:cNvPr>
            <p:cNvSpPr/>
            <p:nvPr/>
          </p:nvSpPr>
          <p:spPr>
            <a:xfrm>
              <a:off x="5884741" y="588668"/>
              <a:ext cx="164472" cy="227974"/>
            </a:xfrm>
            <a:custGeom>
              <a:avLst/>
              <a:gdLst>
                <a:gd name="connsiteX0" fmla="*/ 164473 w 164472"/>
                <a:gd name="connsiteY0" fmla="*/ 114305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D8CE189-30C4-4911-B40F-1FC72E907B5B}"/>
                </a:ext>
              </a:extLst>
            </p:cNvPr>
            <p:cNvSpPr/>
            <p:nvPr/>
          </p:nvSpPr>
          <p:spPr>
            <a:xfrm>
              <a:off x="5886011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2 w 674401"/>
                <a:gd name="connsiteY1" fmla="*/ 233689 h 351169"/>
                <a:gd name="connsiteX2" fmla="*/ 506754 w 674401"/>
                <a:gd name="connsiteY2" fmla="*/ 350534 h 351169"/>
                <a:gd name="connsiteX3" fmla="*/ 338471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2" y="233689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C4FBE59-F683-4E27-8E31-9228C4F0291C}"/>
                </a:ext>
              </a:extLst>
            </p:cNvPr>
            <p:cNvSpPr/>
            <p:nvPr/>
          </p:nvSpPr>
          <p:spPr>
            <a:xfrm>
              <a:off x="6565493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519D4CC-4667-4937-AC8A-C1BE2B8F60F3}"/>
                </a:ext>
              </a:extLst>
            </p:cNvPr>
            <p:cNvSpPr/>
            <p:nvPr/>
          </p:nvSpPr>
          <p:spPr>
            <a:xfrm>
              <a:off x="6566763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2 w 674401"/>
                <a:gd name="connsiteY1" fmla="*/ 233689 h 351169"/>
                <a:gd name="connsiteX2" fmla="*/ 506754 w 674401"/>
                <a:gd name="connsiteY2" fmla="*/ 350534 h 351169"/>
                <a:gd name="connsiteX3" fmla="*/ 338471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2" y="233689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636842B-DCE3-4F08-85A2-DADA9D687C33}"/>
                </a:ext>
              </a:extLst>
            </p:cNvPr>
            <p:cNvSpPr/>
            <p:nvPr/>
          </p:nvSpPr>
          <p:spPr>
            <a:xfrm>
              <a:off x="7246245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DA9BF26-63B9-4D35-9BBD-838100622B0D}"/>
                </a:ext>
              </a:extLst>
            </p:cNvPr>
            <p:cNvSpPr/>
            <p:nvPr/>
          </p:nvSpPr>
          <p:spPr>
            <a:xfrm>
              <a:off x="7247515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2 w 674401"/>
                <a:gd name="connsiteY1" fmla="*/ 233689 h 351169"/>
                <a:gd name="connsiteX2" fmla="*/ 506754 w 674401"/>
                <a:gd name="connsiteY2" fmla="*/ 350534 h 351169"/>
                <a:gd name="connsiteX3" fmla="*/ 337836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2" y="233689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E6731B1-220D-481E-88A1-E81C15364115}"/>
                </a:ext>
              </a:extLst>
            </p:cNvPr>
            <p:cNvSpPr/>
            <p:nvPr/>
          </p:nvSpPr>
          <p:spPr>
            <a:xfrm>
              <a:off x="7926997" y="588668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67BA01E-07D3-4CE3-8B5C-A032BAEA7BFD}"/>
                </a:ext>
              </a:extLst>
            </p:cNvPr>
            <p:cNvSpPr/>
            <p:nvPr/>
          </p:nvSpPr>
          <p:spPr>
            <a:xfrm>
              <a:off x="7928267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1 w 674401"/>
                <a:gd name="connsiteY1" fmla="*/ 233689 h 351169"/>
                <a:gd name="connsiteX2" fmla="*/ 506754 w 674401"/>
                <a:gd name="connsiteY2" fmla="*/ 350534 h 351169"/>
                <a:gd name="connsiteX3" fmla="*/ 337836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1" y="233689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F9CA08F-42C7-4CFD-9F37-C10337C2F2AE}"/>
                </a:ext>
              </a:extLst>
            </p:cNvPr>
            <p:cNvSpPr/>
            <p:nvPr/>
          </p:nvSpPr>
          <p:spPr>
            <a:xfrm>
              <a:off x="8607749" y="588668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E5FE9D-21F9-4C4C-85BB-EEB31817DFC9}"/>
                </a:ext>
              </a:extLst>
            </p:cNvPr>
            <p:cNvSpPr/>
            <p:nvPr/>
          </p:nvSpPr>
          <p:spPr>
            <a:xfrm>
              <a:off x="8609018" y="824262"/>
              <a:ext cx="673766" cy="351169"/>
            </a:xfrm>
            <a:custGeom>
              <a:avLst/>
              <a:gdLst>
                <a:gd name="connsiteX0" fmla="*/ 337201 w 673766"/>
                <a:gd name="connsiteY0" fmla="*/ 0 h 351169"/>
                <a:gd name="connsiteX1" fmla="*/ 673767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7201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7201" y="0"/>
                  </a:moveTo>
                  <a:lnTo>
                    <a:pt x="673767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18E07B5-5A05-46CF-AF1E-74FB011B05C1}"/>
                </a:ext>
              </a:extLst>
            </p:cNvPr>
            <p:cNvSpPr/>
            <p:nvPr/>
          </p:nvSpPr>
          <p:spPr>
            <a:xfrm>
              <a:off x="9288500" y="588668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305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0B77125-FE0A-4BB8-AA32-C0C760E202CF}"/>
                </a:ext>
              </a:extLst>
            </p:cNvPr>
            <p:cNvSpPr/>
            <p:nvPr/>
          </p:nvSpPr>
          <p:spPr>
            <a:xfrm>
              <a:off x="9289770" y="824262"/>
              <a:ext cx="673766" cy="351169"/>
            </a:xfrm>
            <a:custGeom>
              <a:avLst/>
              <a:gdLst>
                <a:gd name="connsiteX0" fmla="*/ 337201 w 673766"/>
                <a:gd name="connsiteY0" fmla="*/ 0 h 351169"/>
                <a:gd name="connsiteX1" fmla="*/ 673767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7201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7201" y="0"/>
                  </a:moveTo>
                  <a:lnTo>
                    <a:pt x="673767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F10CAC9-5E2F-4D4B-8762-1EE74B2EE4C7}"/>
                </a:ext>
              </a:extLst>
            </p:cNvPr>
            <p:cNvSpPr/>
            <p:nvPr/>
          </p:nvSpPr>
          <p:spPr>
            <a:xfrm>
              <a:off x="9968617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A3B5C39-F1BB-4A8E-8E22-5D750A638332}"/>
                </a:ext>
              </a:extLst>
            </p:cNvPr>
            <p:cNvSpPr/>
            <p:nvPr/>
          </p:nvSpPr>
          <p:spPr>
            <a:xfrm>
              <a:off x="9970522" y="824262"/>
              <a:ext cx="673766" cy="351169"/>
            </a:xfrm>
            <a:custGeom>
              <a:avLst/>
              <a:gdLst>
                <a:gd name="connsiteX0" fmla="*/ 336566 w 673766"/>
                <a:gd name="connsiteY0" fmla="*/ 0 h 351169"/>
                <a:gd name="connsiteX1" fmla="*/ 673766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6566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6566" y="0"/>
                  </a:moveTo>
                  <a:lnTo>
                    <a:pt x="673766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6566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C23EC0F-A6E1-40B6-884C-76B1582A16F8}"/>
                </a:ext>
              </a:extLst>
            </p:cNvPr>
            <p:cNvSpPr/>
            <p:nvPr/>
          </p:nvSpPr>
          <p:spPr>
            <a:xfrm>
              <a:off x="10649369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328EBA-4DDC-4236-B440-BF0A104F46E2}"/>
                </a:ext>
              </a:extLst>
            </p:cNvPr>
            <p:cNvSpPr/>
            <p:nvPr/>
          </p:nvSpPr>
          <p:spPr>
            <a:xfrm>
              <a:off x="10651274" y="824262"/>
              <a:ext cx="673766" cy="351169"/>
            </a:xfrm>
            <a:custGeom>
              <a:avLst/>
              <a:gdLst>
                <a:gd name="connsiteX0" fmla="*/ 336565 w 673766"/>
                <a:gd name="connsiteY0" fmla="*/ 0 h 351169"/>
                <a:gd name="connsiteX1" fmla="*/ 673767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6565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6565" y="0"/>
                  </a:moveTo>
                  <a:lnTo>
                    <a:pt x="673767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6565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90F04C2-DE22-476E-90B0-F39240F8C370}"/>
                </a:ext>
              </a:extLst>
            </p:cNvPr>
            <p:cNvSpPr/>
            <p:nvPr/>
          </p:nvSpPr>
          <p:spPr>
            <a:xfrm>
              <a:off x="11330121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3F901A7-A96D-4225-B56B-097F10BA4198}"/>
                </a:ext>
              </a:extLst>
            </p:cNvPr>
            <p:cNvSpPr/>
            <p:nvPr/>
          </p:nvSpPr>
          <p:spPr>
            <a:xfrm>
              <a:off x="11330121" y="1061762"/>
              <a:ext cx="336565" cy="702338"/>
            </a:xfrm>
            <a:custGeom>
              <a:avLst/>
              <a:gdLst>
                <a:gd name="connsiteX0" fmla="*/ 336566 w 336565"/>
                <a:gd name="connsiteY0" fmla="*/ 468649 h 702338"/>
                <a:gd name="connsiteX1" fmla="*/ 336566 w 336565"/>
                <a:gd name="connsiteY1" fmla="*/ 702338 h 702338"/>
                <a:gd name="connsiteX2" fmla="*/ 0 w 336565"/>
                <a:gd name="connsiteY2" fmla="*/ 468649 h 702338"/>
                <a:gd name="connsiteX3" fmla="*/ 0 w 336565"/>
                <a:gd name="connsiteY3" fmla="*/ 0 h 702338"/>
                <a:gd name="connsiteX4" fmla="*/ 167648 w 336565"/>
                <a:gd name="connsiteY4" fmla="*/ 116845 h 702338"/>
                <a:gd name="connsiteX5" fmla="*/ 167648 w 336565"/>
                <a:gd name="connsiteY5" fmla="*/ 351169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336566" y="468649"/>
                  </a:move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lnTo>
                    <a:pt x="167648" y="116845"/>
                  </a:lnTo>
                  <a:lnTo>
                    <a:pt x="167648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8C23906-A74F-484F-B5D0-F8D1D70E416B}"/>
                </a:ext>
              </a:extLst>
            </p:cNvPr>
            <p:cNvSpPr/>
            <p:nvPr/>
          </p:nvSpPr>
          <p:spPr>
            <a:xfrm>
              <a:off x="11670497" y="1297991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7012FE-D9A3-40B2-917B-05B21C90D142}"/>
                </a:ext>
              </a:extLst>
            </p:cNvPr>
            <p:cNvSpPr/>
            <p:nvPr/>
          </p:nvSpPr>
          <p:spPr>
            <a:xfrm>
              <a:off x="5884741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EF34A93-EB7C-48BD-B3A6-4C56EECA01A5}"/>
                </a:ext>
              </a:extLst>
            </p:cNvPr>
            <p:cNvSpPr/>
            <p:nvPr/>
          </p:nvSpPr>
          <p:spPr>
            <a:xfrm>
              <a:off x="6565493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8238E33-6A82-49C9-A952-76FDF8F1FE43}"/>
                </a:ext>
              </a:extLst>
            </p:cNvPr>
            <p:cNvSpPr/>
            <p:nvPr/>
          </p:nvSpPr>
          <p:spPr>
            <a:xfrm>
              <a:off x="7246245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5DF4D9B-EE59-4AD9-B375-3288C1C1B918}"/>
                </a:ext>
              </a:extLst>
            </p:cNvPr>
            <p:cNvSpPr/>
            <p:nvPr/>
          </p:nvSpPr>
          <p:spPr>
            <a:xfrm>
              <a:off x="7926997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E180511-C746-4C16-A9B7-28A0EB58DCD4}"/>
                </a:ext>
              </a:extLst>
            </p:cNvPr>
            <p:cNvSpPr/>
            <p:nvPr/>
          </p:nvSpPr>
          <p:spPr>
            <a:xfrm>
              <a:off x="8607749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35AF811-12BC-469A-805D-3D67E3B3FECF}"/>
                </a:ext>
              </a:extLst>
            </p:cNvPr>
            <p:cNvSpPr/>
            <p:nvPr/>
          </p:nvSpPr>
          <p:spPr>
            <a:xfrm>
              <a:off x="9288500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C82A089-6B43-410E-8EB1-81A84B4636F9}"/>
                </a:ext>
              </a:extLst>
            </p:cNvPr>
            <p:cNvSpPr/>
            <p:nvPr/>
          </p:nvSpPr>
          <p:spPr>
            <a:xfrm>
              <a:off x="9968617" y="1061762"/>
              <a:ext cx="337200" cy="702338"/>
            </a:xfrm>
            <a:custGeom>
              <a:avLst/>
              <a:gdLst>
                <a:gd name="connsiteX0" fmla="*/ 168283 w 337200"/>
                <a:gd name="connsiteY0" fmla="*/ 116845 h 702338"/>
                <a:gd name="connsiteX1" fmla="*/ 168283 w 337200"/>
                <a:gd name="connsiteY1" fmla="*/ 351169 h 702338"/>
                <a:gd name="connsiteX2" fmla="*/ 337201 w 337200"/>
                <a:gd name="connsiteY2" fmla="*/ 468649 h 702338"/>
                <a:gd name="connsiteX3" fmla="*/ 337201 w 337200"/>
                <a:gd name="connsiteY3" fmla="*/ 702338 h 702338"/>
                <a:gd name="connsiteX4" fmla="*/ 0 w 337200"/>
                <a:gd name="connsiteY4" fmla="*/ 468649 h 702338"/>
                <a:gd name="connsiteX5" fmla="*/ 0 w 337200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168283" y="116845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6A892B4-E765-440F-902C-C7B744380C77}"/>
                </a:ext>
              </a:extLst>
            </p:cNvPr>
            <p:cNvSpPr/>
            <p:nvPr/>
          </p:nvSpPr>
          <p:spPr>
            <a:xfrm>
              <a:off x="10649369" y="1061762"/>
              <a:ext cx="337200" cy="702338"/>
            </a:xfrm>
            <a:custGeom>
              <a:avLst/>
              <a:gdLst>
                <a:gd name="connsiteX0" fmla="*/ 168283 w 337200"/>
                <a:gd name="connsiteY0" fmla="*/ 116845 h 702338"/>
                <a:gd name="connsiteX1" fmla="*/ 168283 w 337200"/>
                <a:gd name="connsiteY1" fmla="*/ 351169 h 702338"/>
                <a:gd name="connsiteX2" fmla="*/ 337201 w 337200"/>
                <a:gd name="connsiteY2" fmla="*/ 468649 h 702338"/>
                <a:gd name="connsiteX3" fmla="*/ 337201 w 337200"/>
                <a:gd name="connsiteY3" fmla="*/ 702338 h 702338"/>
                <a:gd name="connsiteX4" fmla="*/ 0 w 337200"/>
                <a:gd name="connsiteY4" fmla="*/ 468649 h 702338"/>
                <a:gd name="connsiteX5" fmla="*/ 0 w 337200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168283" y="116845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946D8A-C4D0-4B6B-BC13-9085E87B09A1}"/>
                </a:ext>
              </a:extLst>
            </p:cNvPr>
            <p:cNvSpPr/>
            <p:nvPr/>
          </p:nvSpPr>
          <p:spPr>
            <a:xfrm>
              <a:off x="10989745" y="1298626"/>
              <a:ext cx="336565" cy="465473"/>
            </a:xfrm>
            <a:custGeom>
              <a:avLst/>
              <a:gdLst>
                <a:gd name="connsiteX0" fmla="*/ 336566 w 336565"/>
                <a:gd name="connsiteY0" fmla="*/ 231784 h 465473"/>
                <a:gd name="connsiteX1" fmla="*/ 0 w 336565"/>
                <a:gd name="connsiteY1" fmla="*/ 465474 h 465473"/>
                <a:gd name="connsiteX2" fmla="*/ 0 w 336565"/>
                <a:gd name="connsiteY2" fmla="*/ 231784 h 465473"/>
                <a:gd name="connsiteX3" fmla="*/ 336566 w 336565"/>
                <a:gd name="connsiteY3" fmla="*/ 0 h 4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5473">
                  <a:moveTo>
                    <a:pt x="336566" y="231784"/>
                  </a:moveTo>
                  <a:lnTo>
                    <a:pt x="0" y="465474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1E3C16-5FC0-45F0-A5EE-F8279D9465BB}"/>
                </a:ext>
              </a:extLst>
            </p:cNvPr>
            <p:cNvSpPr/>
            <p:nvPr/>
          </p:nvSpPr>
          <p:spPr>
            <a:xfrm>
              <a:off x="10989745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3FB0399-8E5D-4D7E-A112-B96C75021B37}"/>
                </a:ext>
              </a:extLst>
            </p:cNvPr>
            <p:cNvSpPr/>
            <p:nvPr/>
          </p:nvSpPr>
          <p:spPr>
            <a:xfrm>
              <a:off x="6225117" y="1297991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ECE2692-953B-4AC1-967A-07C2B9325CE9}"/>
                </a:ext>
              </a:extLst>
            </p:cNvPr>
            <p:cNvSpPr/>
            <p:nvPr/>
          </p:nvSpPr>
          <p:spPr>
            <a:xfrm>
              <a:off x="6226387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8471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EF41F3E-1ED1-4531-A78F-92ECADC62005}"/>
                </a:ext>
              </a:extLst>
            </p:cNvPr>
            <p:cNvSpPr/>
            <p:nvPr/>
          </p:nvSpPr>
          <p:spPr>
            <a:xfrm>
              <a:off x="6905869" y="1297991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43E3060-ACF3-4671-8363-605AE0C6E82B}"/>
                </a:ext>
              </a:extLst>
            </p:cNvPr>
            <p:cNvSpPr/>
            <p:nvPr/>
          </p:nvSpPr>
          <p:spPr>
            <a:xfrm>
              <a:off x="6907139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1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AC77EAC-09BC-4C0A-9631-F8E8A7601F2C}"/>
                </a:ext>
              </a:extLst>
            </p:cNvPr>
            <p:cNvSpPr/>
            <p:nvPr/>
          </p:nvSpPr>
          <p:spPr>
            <a:xfrm>
              <a:off x="7586621" y="1297991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940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A9BF34A-5F29-4331-A5A9-368590661D06}"/>
                </a:ext>
              </a:extLst>
            </p:cNvPr>
            <p:cNvSpPr/>
            <p:nvPr/>
          </p:nvSpPr>
          <p:spPr>
            <a:xfrm>
              <a:off x="7587891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51A0FD3-1C0A-46B4-B0DC-683E6C961442}"/>
                </a:ext>
              </a:extLst>
            </p:cNvPr>
            <p:cNvSpPr/>
            <p:nvPr/>
          </p:nvSpPr>
          <p:spPr>
            <a:xfrm>
              <a:off x="8267372" y="1297991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940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9A00A66-1ED0-4EE0-9A96-086FA9F03DEB}"/>
                </a:ext>
              </a:extLst>
            </p:cNvPr>
            <p:cNvSpPr/>
            <p:nvPr/>
          </p:nvSpPr>
          <p:spPr>
            <a:xfrm>
              <a:off x="8268643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786C6-288E-4BEB-959D-0E1427BC8444}"/>
                </a:ext>
              </a:extLst>
            </p:cNvPr>
            <p:cNvSpPr/>
            <p:nvPr/>
          </p:nvSpPr>
          <p:spPr>
            <a:xfrm>
              <a:off x="8948124" y="1297991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956F3A2-7473-4D7A-81E6-1A7935A3CBCD}"/>
                </a:ext>
              </a:extLst>
            </p:cNvPr>
            <p:cNvSpPr/>
            <p:nvPr/>
          </p:nvSpPr>
          <p:spPr>
            <a:xfrm>
              <a:off x="8949395" y="1533586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9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AD55FF9-7A83-49C4-8987-6B407213FD82}"/>
                </a:ext>
              </a:extLst>
            </p:cNvPr>
            <p:cNvSpPr/>
            <p:nvPr/>
          </p:nvSpPr>
          <p:spPr>
            <a:xfrm>
              <a:off x="9628876" y="1297991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B1CA6EF-C90C-4F5E-83D6-5836FC356AC1}"/>
                </a:ext>
              </a:extLst>
            </p:cNvPr>
            <p:cNvSpPr/>
            <p:nvPr/>
          </p:nvSpPr>
          <p:spPr>
            <a:xfrm>
              <a:off x="9630146" y="1533586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8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8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7569F49-3B0E-4616-8E49-14DDF3711780}"/>
                </a:ext>
              </a:extLst>
            </p:cNvPr>
            <p:cNvSpPr/>
            <p:nvPr/>
          </p:nvSpPr>
          <p:spPr>
            <a:xfrm>
              <a:off x="10308993" y="1297991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D7F85D0-1DC8-4D42-9601-1DF3EF1B1459}"/>
                </a:ext>
              </a:extLst>
            </p:cNvPr>
            <p:cNvSpPr/>
            <p:nvPr/>
          </p:nvSpPr>
          <p:spPr>
            <a:xfrm>
              <a:off x="10310898" y="1533586"/>
              <a:ext cx="673766" cy="351168"/>
            </a:xfrm>
            <a:custGeom>
              <a:avLst/>
              <a:gdLst>
                <a:gd name="connsiteX0" fmla="*/ 336566 w 673766"/>
                <a:gd name="connsiteY0" fmla="*/ 0 h 351168"/>
                <a:gd name="connsiteX1" fmla="*/ 673766 w 673766"/>
                <a:gd name="connsiteY1" fmla="*/ 234324 h 351168"/>
                <a:gd name="connsiteX2" fmla="*/ 506119 w 673766"/>
                <a:gd name="connsiteY2" fmla="*/ 350534 h 351168"/>
                <a:gd name="connsiteX3" fmla="*/ 337836 w 673766"/>
                <a:gd name="connsiteY3" fmla="*/ 234324 h 351168"/>
                <a:gd name="connsiteX4" fmla="*/ 336566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6566" y="0"/>
                  </a:moveTo>
                  <a:lnTo>
                    <a:pt x="673766" y="234324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6566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4B2E9D1-3071-4E57-9223-9A98C4F952D9}"/>
                </a:ext>
              </a:extLst>
            </p:cNvPr>
            <p:cNvSpPr/>
            <p:nvPr/>
          </p:nvSpPr>
          <p:spPr>
            <a:xfrm>
              <a:off x="10989745" y="1297991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693C5B-0DF6-4E60-AABF-9C128C0A0F37}"/>
                </a:ext>
              </a:extLst>
            </p:cNvPr>
            <p:cNvSpPr/>
            <p:nvPr/>
          </p:nvSpPr>
          <p:spPr>
            <a:xfrm>
              <a:off x="10649369" y="2007950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0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5E6A8BA-2AE0-449D-B1E5-F4620FA8F7E8}"/>
                </a:ext>
              </a:extLst>
            </p:cNvPr>
            <p:cNvSpPr/>
            <p:nvPr/>
          </p:nvSpPr>
          <p:spPr>
            <a:xfrm>
              <a:off x="10649369" y="2481044"/>
              <a:ext cx="337200" cy="702337"/>
            </a:xfrm>
            <a:custGeom>
              <a:avLst/>
              <a:gdLst>
                <a:gd name="connsiteX0" fmla="*/ 337201 w 337200"/>
                <a:gd name="connsiteY0" fmla="*/ 468649 h 702337"/>
                <a:gd name="connsiteX1" fmla="*/ 337201 w 337200"/>
                <a:gd name="connsiteY1" fmla="*/ 702338 h 702337"/>
                <a:gd name="connsiteX2" fmla="*/ 0 w 337200"/>
                <a:gd name="connsiteY2" fmla="*/ 468649 h 702337"/>
                <a:gd name="connsiteX3" fmla="*/ 0 w 337200"/>
                <a:gd name="connsiteY3" fmla="*/ 0 h 702337"/>
                <a:gd name="connsiteX4" fmla="*/ 168283 w 337200"/>
                <a:gd name="connsiteY4" fmla="*/ 116845 h 702337"/>
                <a:gd name="connsiteX5" fmla="*/ 168283 w 337200"/>
                <a:gd name="connsiteY5" fmla="*/ 351169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7">
                  <a:moveTo>
                    <a:pt x="337201" y="468649"/>
                  </a:move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lnTo>
                    <a:pt x="168283" y="116845"/>
                  </a:lnTo>
                  <a:lnTo>
                    <a:pt x="168283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1ADDF2A-388B-4186-AD3F-0586B748E92C}"/>
                </a:ext>
              </a:extLst>
            </p:cNvPr>
            <p:cNvSpPr/>
            <p:nvPr/>
          </p:nvSpPr>
          <p:spPr>
            <a:xfrm>
              <a:off x="10989745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43CACCB-39E2-4EA8-AC99-9401646FDCB0}"/>
                </a:ext>
              </a:extLst>
            </p:cNvPr>
            <p:cNvSpPr/>
            <p:nvPr/>
          </p:nvSpPr>
          <p:spPr>
            <a:xfrm>
              <a:off x="10649369" y="3427232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0 w 337200"/>
                <a:gd name="connsiteY1" fmla="*/ 466108 h 466108"/>
                <a:gd name="connsiteX2" fmla="*/ 0 w 337200"/>
                <a:gd name="connsiteY2" fmla="*/ 231784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6C8C4B9-7425-4479-B651-308F9DD66200}"/>
                </a:ext>
              </a:extLst>
            </p:cNvPr>
            <p:cNvSpPr/>
            <p:nvPr/>
          </p:nvSpPr>
          <p:spPr>
            <a:xfrm>
              <a:off x="6225117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B744EA5-A0DD-48CB-BD03-E3283B6C1FAB}"/>
                </a:ext>
              </a:extLst>
            </p:cNvPr>
            <p:cNvSpPr/>
            <p:nvPr/>
          </p:nvSpPr>
          <p:spPr>
            <a:xfrm>
              <a:off x="6905869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C0FB516-189B-4E42-9CDF-C87020608F8C}"/>
                </a:ext>
              </a:extLst>
            </p:cNvPr>
            <p:cNvSpPr/>
            <p:nvPr/>
          </p:nvSpPr>
          <p:spPr>
            <a:xfrm>
              <a:off x="7586621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CAD79AE-A908-419C-B3E9-6F3003319534}"/>
                </a:ext>
              </a:extLst>
            </p:cNvPr>
            <p:cNvSpPr/>
            <p:nvPr/>
          </p:nvSpPr>
          <p:spPr>
            <a:xfrm>
              <a:off x="8267372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7334151-2D90-4AD6-93A6-5C9B540CE6A9}"/>
                </a:ext>
              </a:extLst>
            </p:cNvPr>
            <p:cNvSpPr/>
            <p:nvPr/>
          </p:nvSpPr>
          <p:spPr>
            <a:xfrm>
              <a:off x="8948124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CD0CF71-D7D8-4F66-B05F-5534BA861FE8}"/>
                </a:ext>
              </a:extLst>
            </p:cNvPr>
            <p:cNvSpPr/>
            <p:nvPr/>
          </p:nvSpPr>
          <p:spPr>
            <a:xfrm>
              <a:off x="9628876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1CDDE50-8826-418D-BE3C-CE7FC5CF963E}"/>
                </a:ext>
              </a:extLst>
            </p:cNvPr>
            <p:cNvSpPr/>
            <p:nvPr/>
          </p:nvSpPr>
          <p:spPr>
            <a:xfrm>
              <a:off x="10308993" y="1771720"/>
              <a:ext cx="337201" cy="702338"/>
            </a:xfrm>
            <a:custGeom>
              <a:avLst/>
              <a:gdLst>
                <a:gd name="connsiteX0" fmla="*/ 168283 w 337201"/>
                <a:gd name="connsiteY0" fmla="*/ 116210 h 702338"/>
                <a:gd name="connsiteX1" fmla="*/ 168283 w 337201"/>
                <a:gd name="connsiteY1" fmla="*/ 351169 h 702338"/>
                <a:gd name="connsiteX2" fmla="*/ 337201 w 337201"/>
                <a:gd name="connsiteY2" fmla="*/ 468649 h 702338"/>
                <a:gd name="connsiteX3" fmla="*/ 337201 w 337201"/>
                <a:gd name="connsiteY3" fmla="*/ 702338 h 702338"/>
                <a:gd name="connsiteX4" fmla="*/ 0 w 337201"/>
                <a:gd name="connsiteY4" fmla="*/ 468014 h 702338"/>
                <a:gd name="connsiteX5" fmla="*/ 0 w 337201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1" h="702338">
                  <a:moveTo>
                    <a:pt x="168283" y="116210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FC56595-95A9-4044-BEB7-338F22D1B63E}"/>
                </a:ext>
              </a:extLst>
            </p:cNvPr>
            <p:cNvSpPr/>
            <p:nvPr/>
          </p:nvSpPr>
          <p:spPr>
            <a:xfrm>
              <a:off x="5884741" y="2007950"/>
              <a:ext cx="164472" cy="227974"/>
            </a:xfrm>
            <a:custGeom>
              <a:avLst/>
              <a:gdLst>
                <a:gd name="connsiteX0" fmla="*/ 164473 w 164472"/>
                <a:gd name="connsiteY0" fmla="*/ 114305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330D5F3-E30E-4C16-A64E-11AF52E979BD}"/>
                </a:ext>
              </a:extLst>
            </p:cNvPr>
            <p:cNvSpPr/>
            <p:nvPr/>
          </p:nvSpPr>
          <p:spPr>
            <a:xfrm>
              <a:off x="5886011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2 w 674401"/>
                <a:gd name="connsiteY1" fmla="*/ 234324 h 351804"/>
                <a:gd name="connsiteX2" fmla="*/ 506754 w 674401"/>
                <a:gd name="connsiteY2" fmla="*/ 351169 h 351804"/>
                <a:gd name="connsiteX3" fmla="*/ 338471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82BD340-55C8-47D4-92B8-8B2B97FC65F7}"/>
                </a:ext>
              </a:extLst>
            </p:cNvPr>
            <p:cNvSpPr/>
            <p:nvPr/>
          </p:nvSpPr>
          <p:spPr>
            <a:xfrm>
              <a:off x="6565493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05DA62D-3E8B-4444-9940-A06926FDB9CF}"/>
                </a:ext>
              </a:extLst>
            </p:cNvPr>
            <p:cNvSpPr/>
            <p:nvPr/>
          </p:nvSpPr>
          <p:spPr>
            <a:xfrm>
              <a:off x="6566763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2 w 674401"/>
                <a:gd name="connsiteY1" fmla="*/ 234324 h 351804"/>
                <a:gd name="connsiteX2" fmla="*/ 506754 w 674401"/>
                <a:gd name="connsiteY2" fmla="*/ 351169 h 351804"/>
                <a:gd name="connsiteX3" fmla="*/ 338471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C31DF2A-3F35-4928-AE6F-FD139173A0FB}"/>
                </a:ext>
              </a:extLst>
            </p:cNvPr>
            <p:cNvSpPr/>
            <p:nvPr/>
          </p:nvSpPr>
          <p:spPr>
            <a:xfrm>
              <a:off x="7246245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33AB131-8015-4D37-8013-5F2C1AF3203E}"/>
                </a:ext>
              </a:extLst>
            </p:cNvPr>
            <p:cNvSpPr/>
            <p:nvPr/>
          </p:nvSpPr>
          <p:spPr>
            <a:xfrm>
              <a:off x="7247515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2 w 674401"/>
                <a:gd name="connsiteY1" fmla="*/ 234324 h 351804"/>
                <a:gd name="connsiteX2" fmla="*/ 506754 w 674401"/>
                <a:gd name="connsiteY2" fmla="*/ 351169 h 351804"/>
                <a:gd name="connsiteX3" fmla="*/ 337836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99B9582-93C4-45E7-A59E-31617D1D3020}"/>
                </a:ext>
              </a:extLst>
            </p:cNvPr>
            <p:cNvSpPr/>
            <p:nvPr/>
          </p:nvSpPr>
          <p:spPr>
            <a:xfrm>
              <a:off x="7926997" y="2007950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D141CE6-D000-4C34-AAED-AC6ADC543E23}"/>
                </a:ext>
              </a:extLst>
            </p:cNvPr>
            <p:cNvSpPr/>
            <p:nvPr/>
          </p:nvSpPr>
          <p:spPr>
            <a:xfrm>
              <a:off x="7928267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1 w 674401"/>
                <a:gd name="connsiteY1" fmla="*/ 234324 h 351804"/>
                <a:gd name="connsiteX2" fmla="*/ 506754 w 674401"/>
                <a:gd name="connsiteY2" fmla="*/ 351169 h 351804"/>
                <a:gd name="connsiteX3" fmla="*/ 337836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3B89D51-61C9-47E3-9D41-42A55AC37292}"/>
                </a:ext>
              </a:extLst>
            </p:cNvPr>
            <p:cNvSpPr/>
            <p:nvPr/>
          </p:nvSpPr>
          <p:spPr>
            <a:xfrm>
              <a:off x="8607749" y="2007950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25920DF-F3A8-4F16-905C-3122D1E2B44D}"/>
                </a:ext>
              </a:extLst>
            </p:cNvPr>
            <p:cNvSpPr/>
            <p:nvPr/>
          </p:nvSpPr>
          <p:spPr>
            <a:xfrm>
              <a:off x="8609018" y="2242909"/>
              <a:ext cx="673766" cy="351804"/>
            </a:xfrm>
            <a:custGeom>
              <a:avLst/>
              <a:gdLst>
                <a:gd name="connsiteX0" fmla="*/ 337201 w 673766"/>
                <a:gd name="connsiteY0" fmla="*/ 0 h 351804"/>
                <a:gd name="connsiteX1" fmla="*/ 673767 w 673766"/>
                <a:gd name="connsiteY1" fmla="*/ 234324 h 351804"/>
                <a:gd name="connsiteX2" fmla="*/ 506119 w 673766"/>
                <a:gd name="connsiteY2" fmla="*/ 351169 h 351804"/>
                <a:gd name="connsiteX3" fmla="*/ 337836 w 673766"/>
                <a:gd name="connsiteY3" fmla="*/ 234959 h 351804"/>
                <a:gd name="connsiteX4" fmla="*/ 337201 w 673766"/>
                <a:gd name="connsiteY4" fmla="*/ 234324 h 351804"/>
                <a:gd name="connsiteX5" fmla="*/ 168283 w 673766"/>
                <a:gd name="connsiteY5" fmla="*/ 351804 h 351804"/>
                <a:gd name="connsiteX6" fmla="*/ 0 w 673766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7201" y="0"/>
                  </a:moveTo>
                  <a:lnTo>
                    <a:pt x="673767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F934023-089F-4239-B5D8-F8BEAD47DB37}"/>
                </a:ext>
              </a:extLst>
            </p:cNvPr>
            <p:cNvSpPr/>
            <p:nvPr/>
          </p:nvSpPr>
          <p:spPr>
            <a:xfrm>
              <a:off x="9288500" y="2007950"/>
              <a:ext cx="163837" cy="227339"/>
            </a:xfrm>
            <a:custGeom>
              <a:avLst/>
              <a:gdLst>
                <a:gd name="connsiteX0" fmla="*/ 0 w 163837"/>
                <a:gd name="connsiteY0" fmla="*/ 0 h 227339"/>
                <a:gd name="connsiteX1" fmla="*/ 163838 w 163837"/>
                <a:gd name="connsiteY1" fmla="*/ 114305 h 227339"/>
                <a:gd name="connsiteX2" fmla="*/ 0 w 163837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0" y="0"/>
                  </a:moveTo>
                  <a:lnTo>
                    <a:pt x="163838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759BE44-28FC-41D3-8C50-F468A5FFB64D}"/>
                </a:ext>
              </a:extLst>
            </p:cNvPr>
            <p:cNvSpPr/>
            <p:nvPr/>
          </p:nvSpPr>
          <p:spPr>
            <a:xfrm>
              <a:off x="9289770" y="2242909"/>
              <a:ext cx="673766" cy="351804"/>
            </a:xfrm>
            <a:custGeom>
              <a:avLst/>
              <a:gdLst>
                <a:gd name="connsiteX0" fmla="*/ 337201 w 673766"/>
                <a:gd name="connsiteY0" fmla="*/ 0 h 351804"/>
                <a:gd name="connsiteX1" fmla="*/ 673767 w 673766"/>
                <a:gd name="connsiteY1" fmla="*/ 234324 h 351804"/>
                <a:gd name="connsiteX2" fmla="*/ 506119 w 673766"/>
                <a:gd name="connsiteY2" fmla="*/ 351169 h 351804"/>
                <a:gd name="connsiteX3" fmla="*/ 337836 w 673766"/>
                <a:gd name="connsiteY3" fmla="*/ 234959 h 351804"/>
                <a:gd name="connsiteX4" fmla="*/ 337201 w 673766"/>
                <a:gd name="connsiteY4" fmla="*/ 234324 h 351804"/>
                <a:gd name="connsiteX5" fmla="*/ 168283 w 673766"/>
                <a:gd name="connsiteY5" fmla="*/ 351804 h 351804"/>
                <a:gd name="connsiteX6" fmla="*/ 0 w 673766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7201" y="0"/>
                  </a:moveTo>
                  <a:lnTo>
                    <a:pt x="673767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BDA129B-34BF-4C48-A1FB-FE16A8646049}"/>
                </a:ext>
              </a:extLst>
            </p:cNvPr>
            <p:cNvSpPr/>
            <p:nvPr/>
          </p:nvSpPr>
          <p:spPr>
            <a:xfrm>
              <a:off x="9968617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2510271-CBAA-4CC6-BC87-13A4440156B9}"/>
                </a:ext>
              </a:extLst>
            </p:cNvPr>
            <p:cNvSpPr/>
            <p:nvPr/>
          </p:nvSpPr>
          <p:spPr>
            <a:xfrm>
              <a:off x="9970522" y="2242909"/>
              <a:ext cx="673766" cy="351804"/>
            </a:xfrm>
            <a:custGeom>
              <a:avLst/>
              <a:gdLst>
                <a:gd name="connsiteX0" fmla="*/ 336566 w 673766"/>
                <a:gd name="connsiteY0" fmla="*/ 0 h 351804"/>
                <a:gd name="connsiteX1" fmla="*/ 673766 w 673766"/>
                <a:gd name="connsiteY1" fmla="*/ 234324 h 351804"/>
                <a:gd name="connsiteX2" fmla="*/ 506119 w 673766"/>
                <a:gd name="connsiteY2" fmla="*/ 351169 h 351804"/>
                <a:gd name="connsiteX3" fmla="*/ 337836 w 673766"/>
                <a:gd name="connsiteY3" fmla="*/ 234959 h 351804"/>
                <a:gd name="connsiteX4" fmla="*/ 336566 w 673766"/>
                <a:gd name="connsiteY4" fmla="*/ 234324 h 351804"/>
                <a:gd name="connsiteX5" fmla="*/ 168283 w 673766"/>
                <a:gd name="connsiteY5" fmla="*/ 351804 h 351804"/>
                <a:gd name="connsiteX6" fmla="*/ 0 w 673766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6566" y="0"/>
                  </a:moveTo>
                  <a:lnTo>
                    <a:pt x="673766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6566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2248F2F-4F58-4B95-9DB5-83046F1408B8}"/>
                </a:ext>
              </a:extLst>
            </p:cNvPr>
            <p:cNvSpPr/>
            <p:nvPr/>
          </p:nvSpPr>
          <p:spPr>
            <a:xfrm>
              <a:off x="10308993" y="2717273"/>
              <a:ext cx="337201" cy="466108"/>
            </a:xfrm>
            <a:custGeom>
              <a:avLst/>
              <a:gdLst>
                <a:gd name="connsiteX0" fmla="*/ 337201 w 337201"/>
                <a:gd name="connsiteY0" fmla="*/ 232419 h 466108"/>
                <a:gd name="connsiteX1" fmla="*/ 0 w 337201"/>
                <a:gd name="connsiteY1" fmla="*/ 466109 h 466108"/>
                <a:gd name="connsiteX2" fmla="*/ 0 w 337201"/>
                <a:gd name="connsiteY2" fmla="*/ 232419 h 466108"/>
                <a:gd name="connsiteX3" fmla="*/ 337201 w 337201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1" h="466108">
                  <a:moveTo>
                    <a:pt x="337201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C50E18B-F19A-4CFF-AC12-071B40EAAC93}"/>
                </a:ext>
              </a:extLst>
            </p:cNvPr>
            <p:cNvSpPr/>
            <p:nvPr/>
          </p:nvSpPr>
          <p:spPr>
            <a:xfrm>
              <a:off x="5884741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CE00540-4227-41C0-AD1F-68B5936D35EB}"/>
                </a:ext>
              </a:extLst>
            </p:cNvPr>
            <p:cNvSpPr/>
            <p:nvPr/>
          </p:nvSpPr>
          <p:spPr>
            <a:xfrm>
              <a:off x="6565493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5EFD218-9869-495E-AD61-860397277F65}"/>
                </a:ext>
              </a:extLst>
            </p:cNvPr>
            <p:cNvSpPr/>
            <p:nvPr/>
          </p:nvSpPr>
          <p:spPr>
            <a:xfrm>
              <a:off x="7246245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6D3FFB9-CD19-4B38-8C4D-FE7250BA4220}"/>
                </a:ext>
              </a:extLst>
            </p:cNvPr>
            <p:cNvSpPr/>
            <p:nvPr/>
          </p:nvSpPr>
          <p:spPr>
            <a:xfrm>
              <a:off x="7926997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CB12E43-EDEE-42E1-8DCB-2780B2BE36CD}"/>
                </a:ext>
              </a:extLst>
            </p:cNvPr>
            <p:cNvSpPr/>
            <p:nvPr/>
          </p:nvSpPr>
          <p:spPr>
            <a:xfrm>
              <a:off x="8607749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D96145D-F364-4FA7-9A14-D1ABAE38FB39}"/>
                </a:ext>
              </a:extLst>
            </p:cNvPr>
            <p:cNvSpPr/>
            <p:nvPr/>
          </p:nvSpPr>
          <p:spPr>
            <a:xfrm>
              <a:off x="9288500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AE77DD9-96FE-4C7A-A814-29E2013D8011}"/>
                </a:ext>
              </a:extLst>
            </p:cNvPr>
            <p:cNvSpPr/>
            <p:nvPr/>
          </p:nvSpPr>
          <p:spPr>
            <a:xfrm>
              <a:off x="9968617" y="2481044"/>
              <a:ext cx="337200" cy="702337"/>
            </a:xfrm>
            <a:custGeom>
              <a:avLst/>
              <a:gdLst>
                <a:gd name="connsiteX0" fmla="*/ 168283 w 337200"/>
                <a:gd name="connsiteY0" fmla="*/ 116845 h 702337"/>
                <a:gd name="connsiteX1" fmla="*/ 168283 w 337200"/>
                <a:gd name="connsiteY1" fmla="*/ 351169 h 702337"/>
                <a:gd name="connsiteX2" fmla="*/ 337201 w 337200"/>
                <a:gd name="connsiteY2" fmla="*/ 468649 h 702337"/>
                <a:gd name="connsiteX3" fmla="*/ 337201 w 337200"/>
                <a:gd name="connsiteY3" fmla="*/ 702338 h 702337"/>
                <a:gd name="connsiteX4" fmla="*/ 0 w 337200"/>
                <a:gd name="connsiteY4" fmla="*/ 468649 h 702337"/>
                <a:gd name="connsiteX5" fmla="*/ 0 w 337200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7">
                  <a:moveTo>
                    <a:pt x="168283" y="116845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3E11C83-5B65-40E3-B352-E004406309AC}"/>
                </a:ext>
              </a:extLst>
            </p:cNvPr>
            <p:cNvSpPr/>
            <p:nvPr/>
          </p:nvSpPr>
          <p:spPr>
            <a:xfrm>
              <a:off x="10308993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E1DBF3-84FA-402E-9E19-09A3560CCCFB}"/>
                </a:ext>
              </a:extLst>
            </p:cNvPr>
            <p:cNvSpPr/>
            <p:nvPr/>
          </p:nvSpPr>
          <p:spPr>
            <a:xfrm>
              <a:off x="9968617" y="3427232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635 w 337200"/>
                <a:gd name="connsiteY1" fmla="*/ 466108 h 466108"/>
                <a:gd name="connsiteX2" fmla="*/ 0 w 337200"/>
                <a:gd name="connsiteY2" fmla="*/ 231784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635" y="466108"/>
                  </a:lnTo>
                  <a:lnTo>
                    <a:pt x="0" y="231784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A5F8E1-F2CF-45CF-B32F-378A09914289}"/>
                </a:ext>
              </a:extLst>
            </p:cNvPr>
            <p:cNvSpPr/>
            <p:nvPr/>
          </p:nvSpPr>
          <p:spPr>
            <a:xfrm>
              <a:off x="6225117" y="2717273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827B525-BAAD-415A-844C-438FA2C616B6}"/>
                </a:ext>
              </a:extLst>
            </p:cNvPr>
            <p:cNvSpPr/>
            <p:nvPr/>
          </p:nvSpPr>
          <p:spPr>
            <a:xfrm>
              <a:off x="6226387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8471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9182623-8EE2-4FAB-A33F-DE36638F85B4}"/>
                </a:ext>
              </a:extLst>
            </p:cNvPr>
            <p:cNvSpPr/>
            <p:nvPr/>
          </p:nvSpPr>
          <p:spPr>
            <a:xfrm>
              <a:off x="6905869" y="2717273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14EA703-DDD1-445F-8CD5-0F5E5B8416BA}"/>
                </a:ext>
              </a:extLst>
            </p:cNvPr>
            <p:cNvSpPr/>
            <p:nvPr/>
          </p:nvSpPr>
          <p:spPr>
            <a:xfrm>
              <a:off x="6907139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1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56AF480-FF2E-4FAD-9EC4-B0AA3D7F9571}"/>
                </a:ext>
              </a:extLst>
            </p:cNvPr>
            <p:cNvSpPr/>
            <p:nvPr/>
          </p:nvSpPr>
          <p:spPr>
            <a:xfrm>
              <a:off x="7586621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4D952BF-2AA5-49E2-8574-91E84C6D103B}"/>
                </a:ext>
              </a:extLst>
            </p:cNvPr>
            <p:cNvSpPr/>
            <p:nvPr/>
          </p:nvSpPr>
          <p:spPr>
            <a:xfrm>
              <a:off x="7587891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CF4C8FC-76FE-4349-911B-472FD131DFFB}"/>
                </a:ext>
              </a:extLst>
            </p:cNvPr>
            <p:cNvSpPr/>
            <p:nvPr/>
          </p:nvSpPr>
          <p:spPr>
            <a:xfrm>
              <a:off x="8267372" y="2717273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940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5852022-E13D-461C-B03B-B9785E4224BE}"/>
                </a:ext>
              </a:extLst>
            </p:cNvPr>
            <p:cNvSpPr/>
            <p:nvPr/>
          </p:nvSpPr>
          <p:spPr>
            <a:xfrm>
              <a:off x="8268643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DCB2652-C20B-4A50-9717-F307D4448256}"/>
                </a:ext>
              </a:extLst>
            </p:cNvPr>
            <p:cNvSpPr/>
            <p:nvPr/>
          </p:nvSpPr>
          <p:spPr>
            <a:xfrm>
              <a:off x="8948124" y="2717273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0DDCA67-7550-4725-96AE-AAC68D69ECCE}"/>
                </a:ext>
              </a:extLst>
            </p:cNvPr>
            <p:cNvSpPr/>
            <p:nvPr/>
          </p:nvSpPr>
          <p:spPr>
            <a:xfrm>
              <a:off x="8949395" y="2952868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9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C4A2BD7-A29F-43FD-A0D0-EA3CFF8A676D}"/>
                </a:ext>
              </a:extLst>
            </p:cNvPr>
            <p:cNvSpPr/>
            <p:nvPr/>
          </p:nvSpPr>
          <p:spPr>
            <a:xfrm>
              <a:off x="9628876" y="2717273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9B631A0-07CE-4731-BF18-13663077CBAC}"/>
                </a:ext>
              </a:extLst>
            </p:cNvPr>
            <p:cNvSpPr/>
            <p:nvPr/>
          </p:nvSpPr>
          <p:spPr>
            <a:xfrm>
              <a:off x="9630146" y="2952868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8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8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E9EF1EC-6FED-481E-AD90-49EB598CE6B4}"/>
                </a:ext>
              </a:extLst>
            </p:cNvPr>
            <p:cNvSpPr/>
            <p:nvPr/>
          </p:nvSpPr>
          <p:spPr>
            <a:xfrm>
              <a:off x="6225117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3C0CB7A-776D-4270-81F1-A6DF4E36A0B5}"/>
                </a:ext>
              </a:extLst>
            </p:cNvPr>
            <p:cNvSpPr/>
            <p:nvPr/>
          </p:nvSpPr>
          <p:spPr>
            <a:xfrm>
              <a:off x="6905869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A92C8F4-3F89-410B-95DE-14889E61C6BE}"/>
                </a:ext>
              </a:extLst>
            </p:cNvPr>
            <p:cNvSpPr/>
            <p:nvPr/>
          </p:nvSpPr>
          <p:spPr>
            <a:xfrm>
              <a:off x="7586621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818EB59-386E-4B12-9DB5-67BBFF1F8319}"/>
                </a:ext>
              </a:extLst>
            </p:cNvPr>
            <p:cNvSpPr/>
            <p:nvPr/>
          </p:nvSpPr>
          <p:spPr>
            <a:xfrm>
              <a:off x="8267372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15AB366-349E-4A15-980A-C66B3E374AE5}"/>
                </a:ext>
              </a:extLst>
            </p:cNvPr>
            <p:cNvSpPr/>
            <p:nvPr/>
          </p:nvSpPr>
          <p:spPr>
            <a:xfrm>
              <a:off x="8948124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E4FEECF-D566-4EF9-9F40-7441FCF227E7}"/>
                </a:ext>
              </a:extLst>
            </p:cNvPr>
            <p:cNvSpPr/>
            <p:nvPr/>
          </p:nvSpPr>
          <p:spPr>
            <a:xfrm>
              <a:off x="5884741" y="3427232"/>
              <a:ext cx="164472" cy="227339"/>
            </a:xfrm>
            <a:custGeom>
              <a:avLst/>
              <a:gdLst>
                <a:gd name="connsiteX0" fmla="*/ 164473 w 164472"/>
                <a:gd name="connsiteY0" fmla="*/ 114305 h 227339"/>
                <a:gd name="connsiteX1" fmla="*/ 0 w 164472"/>
                <a:gd name="connsiteY1" fmla="*/ 227339 h 227339"/>
                <a:gd name="connsiteX2" fmla="*/ 0 w 164472"/>
                <a:gd name="connsiteY2" fmla="*/ 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164473" y="114305"/>
                  </a:moveTo>
                  <a:lnTo>
                    <a:pt x="0" y="2273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D5CB6F7-A3EA-4CEE-B3D7-FB78F807AD60}"/>
                </a:ext>
              </a:extLst>
            </p:cNvPr>
            <p:cNvSpPr/>
            <p:nvPr/>
          </p:nvSpPr>
          <p:spPr>
            <a:xfrm>
              <a:off x="5886011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1169 h 351168"/>
                <a:gd name="connsiteX3" fmla="*/ 338471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939BB36-07EC-4783-A4E8-AE8255F5B50D}"/>
                </a:ext>
              </a:extLst>
            </p:cNvPr>
            <p:cNvSpPr/>
            <p:nvPr/>
          </p:nvSpPr>
          <p:spPr>
            <a:xfrm>
              <a:off x="6565493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62041A5-7F3C-4724-8B71-ADC54CF542C9}"/>
                </a:ext>
              </a:extLst>
            </p:cNvPr>
            <p:cNvSpPr/>
            <p:nvPr/>
          </p:nvSpPr>
          <p:spPr>
            <a:xfrm>
              <a:off x="6566763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1169 h 351168"/>
                <a:gd name="connsiteX3" fmla="*/ 338471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2174C58-9A55-4DFF-A8DD-EF28CD3172A7}"/>
                </a:ext>
              </a:extLst>
            </p:cNvPr>
            <p:cNvSpPr/>
            <p:nvPr/>
          </p:nvSpPr>
          <p:spPr>
            <a:xfrm>
              <a:off x="7246245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F433F85-2DC9-40D4-BC50-64D8C503C675}"/>
                </a:ext>
              </a:extLst>
            </p:cNvPr>
            <p:cNvSpPr/>
            <p:nvPr/>
          </p:nvSpPr>
          <p:spPr>
            <a:xfrm>
              <a:off x="7247515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1169 h 351168"/>
                <a:gd name="connsiteX3" fmla="*/ 337836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6F42F1D-BE28-4EF4-A16B-D397405FB47D}"/>
                </a:ext>
              </a:extLst>
            </p:cNvPr>
            <p:cNvSpPr/>
            <p:nvPr/>
          </p:nvSpPr>
          <p:spPr>
            <a:xfrm>
              <a:off x="7926997" y="3427232"/>
              <a:ext cx="163837" cy="227339"/>
            </a:xfrm>
            <a:custGeom>
              <a:avLst/>
              <a:gdLst>
                <a:gd name="connsiteX0" fmla="*/ 163838 w 163837"/>
                <a:gd name="connsiteY0" fmla="*/ 114305 h 227339"/>
                <a:gd name="connsiteX1" fmla="*/ 0 w 163837"/>
                <a:gd name="connsiteY1" fmla="*/ 227339 h 227339"/>
                <a:gd name="connsiteX2" fmla="*/ 0 w 163837"/>
                <a:gd name="connsiteY2" fmla="*/ 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163838" y="114305"/>
                  </a:moveTo>
                  <a:lnTo>
                    <a:pt x="0" y="2273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9BC24A7-2176-443A-9319-C3011B41334B}"/>
                </a:ext>
              </a:extLst>
            </p:cNvPr>
            <p:cNvSpPr/>
            <p:nvPr/>
          </p:nvSpPr>
          <p:spPr>
            <a:xfrm>
              <a:off x="7928267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1 w 674401"/>
                <a:gd name="connsiteY1" fmla="*/ 234324 h 351168"/>
                <a:gd name="connsiteX2" fmla="*/ 506754 w 674401"/>
                <a:gd name="connsiteY2" fmla="*/ 351169 h 351168"/>
                <a:gd name="connsiteX3" fmla="*/ 337836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105A2E3-EEB4-4481-A906-DF128DBB8556}"/>
                </a:ext>
              </a:extLst>
            </p:cNvPr>
            <p:cNvSpPr/>
            <p:nvPr/>
          </p:nvSpPr>
          <p:spPr>
            <a:xfrm>
              <a:off x="8607749" y="3427232"/>
              <a:ext cx="163837" cy="227339"/>
            </a:xfrm>
            <a:custGeom>
              <a:avLst/>
              <a:gdLst>
                <a:gd name="connsiteX0" fmla="*/ 163838 w 163837"/>
                <a:gd name="connsiteY0" fmla="*/ 114305 h 227339"/>
                <a:gd name="connsiteX1" fmla="*/ 0 w 163837"/>
                <a:gd name="connsiteY1" fmla="*/ 227339 h 227339"/>
                <a:gd name="connsiteX2" fmla="*/ 0 w 163837"/>
                <a:gd name="connsiteY2" fmla="*/ 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163838" y="114305"/>
                  </a:moveTo>
                  <a:lnTo>
                    <a:pt x="0" y="2273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3CC5313-F00E-46ED-9935-39DE41DD1D05}"/>
                </a:ext>
              </a:extLst>
            </p:cNvPr>
            <p:cNvSpPr/>
            <p:nvPr/>
          </p:nvSpPr>
          <p:spPr>
            <a:xfrm>
              <a:off x="8609018" y="3662191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7 w 673766"/>
                <a:gd name="connsiteY1" fmla="*/ 234324 h 351168"/>
                <a:gd name="connsiteX2" fmla="*/ 506119 w 673766"/>
                <a:gd name="connsiteY2" fmla="*/ 351169 h 351168"/>
                <a:gd name="connsiteX3" fmla="*/ 337836 w 673766"/>
                <a:gd name="connsiteY3" fmla="*/ 234959 h 351168"/>
                <a:gd name="connsiteX4" fmla="*/ 337201 w 673766"/>
                <a:gd name="connsiteY4" fmla="*/ 234324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7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A70D793-87DE-4F81-8F0A-B87F7AD5AF59}"/>
                </a:ext>
              </a:extLst>
            </p:cNvPr>
            <p:cNvSpPr/>
            <p:nvPr/>
          </p:nvSpPr>
          <p:spPr>
            <a:xfrm>
              <a:off x="9288500" y="3427232"/>
              <a:ext cx="163837" cy="227339"/>
            </a:xfrm>
            <a:custGeom>
              <a:avLst/>
              <a:gdLst>
                <a:gd name="connsiteX0" fmla="*/ 0 w 163837"/>
                <a:gd name="connsiteY0" fmla="*/ 0 h 227339"/>
                <a:gd name="connsiteX1" fmla="*/ 163838 w 163837"/>
                <a:gd name="connsiteY1" fmla="*/ 114305 h 227339"/>
                <a:gd name="connsiteX2" fmla="*/ 0 w 163837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0" y="0"/>
                  </a:moveTo>
                  <a:lnTo>
                    <a:pt x="163838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F1D6452-3A21-4400-9D41-9F01D2775F61}"/>
                </a:ext>
              </a:extLst>
            </p:cNvPr>
            <p:cNvSpPr/>
            <p:nvPr/>
          </p:nvSpPr>
          <p:spPr>
            <a:xfrm>
              <a:off x="9289770" y="3662191"/>
              <a:ext cx="673766" cy="351168"/>
            </a:xfrm>
            <a:custGeom>
              <a:avLst/>
              <a:gdLst>
                <a:gd name="connsiteX0" fmla="*/ 337836 w 673766"/>
                <a:gd name="connsiteY0" fmla="*/ 234959 h 351168"/>
                <a:gd name="connsiteX1" fmla="*/ 337201 w 673766"/>
                <a:gd name="connsiteY1" fmla="*/ 234324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7201 w 673766"/>
                <a:gd name="connsiteY4" fmla="*/ 0 h 351168"/>
                <a:gd name="connsiteX5" fmla="*/ 673767 w 673766"/>
                <a:gd name="connsiteY5" fmla="*/ 234324 h 351168"/>
                <a:gd name="connsiteX6" fmla="*/ 506119 w 673766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959"/>
                  </a:move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3767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74C12C6-603B-4637-83A0-D155265A823C}"/>
                </a:ext>
              </a:extLst>
            </p:cNvPr>
            <p:cNvSpPr/>
            <p:nvPr/>
          </p:nvSpPr>
          <p:spPr>
            <a:xfrm>
              <a:off x="9288500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F1D8781-0394-4F3C-B730-5BEC4575B2A2}"/>
                </a:ext>
              </a:extLst>
            </p:cNvPr>
            <p:cNvSpPr/>
            <p:nvPr/>
          </p:nvSpPr>
          <p:spPr>
            <a:xfrm>
              <a:off x="9289770" y="3307847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4 h 231149"/>
                <a:gd name="connsiteX2" fmla="*/ 165743 w 333390"/>
                <a:gd name="connsiteY2" fmla="*/ 0 h 231149"/>
                <a:gd name="connsiteX3" fmla="*/ 333391 w 333390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4"/>
                  </a:lnTo>
                  <a:lnTo>
                    <a:pt x="165743" y="0"/>
                  </a:lnTo>
                  <a:lnTo>
                    <a:pt x="333391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C85FC-F0B0-4EBE-8393-DB8FB46BCABA}"/>
                </a:ext>
              </a:extLst>
            </p:cNvPr>
            <p:cNvSpPr/>
            <p:nvPr/>
          </p:nvSpPr>
          <p:spPr>
            <a:xfrm>
              <a:off x="9119582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C99AAD3-E85A-4053-AFB8-4CAF981BAD2C}"/>
                </a:ext>
              </a:extLst>
            </p:cNvPr>
            <p:cNvSpPr/>
            <p:nvPr/>
          </p:nvSpPr>
          <p:spPr>
            <a:xfrm>
              <a:off x="8607749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A02A5EF0-D6FD-47C1-8EE2-249D61B33AA3}"/>
                </a:ext>
              </a:extLst>
            </p:cNvPr>
            <p:cNvSpPr/>
            <p:nvPr/>
          </p:nvSpPr>
          <p:spPr>
            <a:xfrm>
              <a:off x="8609018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6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6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E674B08-9323-44DD-8010-D2A6EC32F530}"/>
                </a:ext>
              </a:extLst>
            </p:cNvPr>
            <p:cNvSpPr/>
            <p:nvPr/>
          </p:nvSpPr>
          <p:spPr>
            <a:xfrm>
              <a:off x="8438830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46BBEF1-267C-4AD1-B85E-A4FBE21362EB}"/>
                </a:ext>
              </a:extLst>
            </p:cNvPr>
            <p:cNvSpPr/>
            <p:nvPr/>
          </p:nvSpPr>
          <p:spPr>
            <a:xfrm>
              <a:off x="7926997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3A23F61-F056-4D12-8B05-D563E7048BA1}"/>
                </a:ext>
              </a:extLst>
            </p:cNvPr>
            <p:cNvSpPr/>
            <p:nvPr/>
          </p:nvSpPr>
          <p:spPr>
            <a:xfrm>
              <a:off x="7928267" y="3307847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4 h 231149"/>
                <a:gd name="connsiteX2" fmla="*/ 166377 w 334025"/>
                <a:gd name="connsiteY2" fmla="*/ 0 h 231149"/>
                <a:gd name="connsiteX3" fmla="*/ 334025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4"/>
                  </a:lnTo>
                  <a:lnTo>
                    <a:pt x="166377" y="0"/>
                  </a:lnTo>
                  <a:lnTo>
                    <a:pt x="334025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FE04AAF-6A69-46B2-9D71-250F4020D579}"/>
                </a:ext>
              </a:extLst>
            </p:cNvPr>
            <p:cNvSpPr/>
            <p:nvPr/>
          </p:nvSpPr>
          <p:spPr>
            <a:xfrm>
              <a:off x="7758079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BA43401-1218-45DB-83FD-7702F0E63617}"/>
                </a:ext>
              </a:extLst>
            </p:cNvPr>
            <p:cNvSpPr/>
            <p:nvPr/>
          </p:nvSpPr>
          <p:spPr>
            <a:xfrm>
              <a:off x="7246245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E2034FB-C0FD-4E6F-91B7-1A9E6B330395}"/>
                </a:ext>
              </a:extLst>
            </p:cNvPr>
            <p:cNvSpPr/>
            <p:nvPr/>
          </p:nvSpPr>
          <p:spPr>
            <a:xfrm>
              <a:off x="7247515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5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5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C2B280D-E981-4DD3-8C95-D6E8B75C6BCD}"/>
                </a:ext>
              </a:extLst>
            </p:cNvPr>
            <p:cNvSpPr/>
            <p:nvPr/>
          </p:nvSpPr>
          <p:spPr>
            <a:xfrm>
              <a:off x="7077327" y="3191002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33867644-AA12-4EC2-ADED-D3AF2C07226E}"/>
                </a:ext>
              </a:extLst>
            </p:cNvPr>
            <p:cNvSpPr/>
            <p:nvPr/>
          </p:nvSpPr>
          <p:spPr>
            <a:xfrm>
              <a:off x="6565493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5F93F10-F0D6-4A82-A903-5CCB76D11F1C}"/>
                </a:ext>
              </a:extLst>
            </p:cNvPr>
            <p:cNvSpPr/>
            <p:nvPr/>
          </p:nvSpPr>
          <p:spPr>
            <a:xfrm>
              <a:off x="6566763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6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6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29F99F4-0E43-4E0E-910F-CCDCDE892330}"/>
                </a:ext>
              </a:extLst>
            </p:cNvPr>
            <p:cNvSpPr/>
            <p:nvPr/>
          </p:nvSpPr>
          <p:spPr>
            <a:xfrm>
              <a:off x="6396575" y="3191002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E0CE674-AA74-495B-8852-79990673FDD2}"/>
                </a:ext>
              </a:extLst>
            </p:cNvPr>
            <p:cNvSpPr/>
            <p:nvPr/>
          </p:nvSpPr>
          <p:spPr>
            <a:xfrm>
              <a:off x="5884741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F84C14D-69E9-44A9-91A0-58D35CC129CF}"/>
                </a:ext>
              </a:extLst>
            </p:cNvPr>
            <p:cNvSpPr/>
            <p:nvPr/>
          </p:nvSpPr>
          <p:spPr>
            <a:xfrm>
              <a:off x="5886011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6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6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7563523-AA85-4FC4-A4F4-03EE190DBCCD}"/>
                </a:ext>
              </a:extLst>
            </p:cNvPr>
            <p:cNvSpPr/>
            <p:nvPr/>
          </p:nvSpPr>
          <p:spPr>
            <a:xfrm>
              <a:off x="5715823" y="3191002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CAD2BC0-B6ED-48BF-AE2E-0FB290D004E5}"/>
                </a:ext>
              </a:extLst>
            </p:cNvPr>
            <p:cNvSpPr/>
            <p:nvPr/>
          </p:nvSpPr>
          <p:spPr>
            <a:xfrm>
              <a:off x="9628876" y="3190367"/>
              <a:ext cx="336565" cy="702973"/>
            </a:xfrm>
            <a:custGeom>
              <a:avLst/>
              <a:gdLst>
                <a:gd name="connsiteX0" fmla="*/ 0 w 336565"/>
                <a:gd name="connsiteY0" fmla="*/ 468649 h 702973"/>
                <a:gd name="connsiteX1" fmla="*/ 0 w 336565"/>
                <a:gd name="connsiteY1" fmla="*/ 0 h 702973"/>
                <a:gd name="connsiteX2" fmla="*/ 167648 w 336565"/>
                <a:gd name="connsiteY2" fmla="*/ 116845 h 702973"/>
                <a:gd name="connsiteX3" fmla="*/ 167648 w 336565"/>
                <a:gd name="connsiteY3" fmla="*/ 351804 h 702973"/>
                <a:gd name="connsiteX4" fmla="*/ 336566 w 336565"/>
                <a:gd name="connsiteY4" fmla="*/ 468649 h 702973"/>
                <a:gd name="connsiteX5" fmla="*/ 336566 w 336565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0" y="468649"/>
                  </a:moveTo>
                  <a:lnTo>
                    <a:pt x="0" y="0"/>
                  </a:lnTo>
                  <a:lnTo>
                    <a:pt x="167648" y="116845"/>
                  </a:ln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DF85614-C557-4B3B-A368-FA432ECBF4F4}"/>
                </a:ext>
              </a:extLst>
            </p:cNvPr>
            <p:cNvSpPr/>
            <p:nvPr/>
          </p:nvSpPr>
          <p:spPr>
            <a:xfrm>
              <a:off x="9968617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D81394A-586B-4F10-A588-2149F3C03127}"/>
                </a:ext>
              </a:extLst>
            </p:cNvPr>
            <p:cNvSpPr/>
            <p:nvPr/>
          </p:nvSpPr>
          <p:spPr>
            <a:xfrm>
              <a:off x="9970522" y="3307847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4 h 231149"/>
                <a:gd name="connsiteX2" fmla="*/ 165743 w 333390"/>
                <a:gd name="connsiteY2" fmla="*/ 0 h 231149"/>
                <a:gd name="connsiteX3" fmla="*/ 333391 w 333390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4"/>
                  </a:lnTo>
                  <a:lnTo>
                    <a:pt x="165743" y="0"/>
                  </a:lnTo>
                  <a:lnTo>
                    <a:pt x="333391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0FA01CE-7307-4106-B27F-DCCA23FAA253}"/>
                </a:ext>
              </a:extLst>
            </p:cNvPr>
            <p:cNvSpPr/>
            <p:nvPr/>
          </p:nvSpPr>
          <p:spPr>
            <a:xfrm>
              <a:off x="9800334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BEAD109-E3CE-4F5E-B1E6-F850AB51CEF9}"/>
                </a:ext>
              </a:extLst>
            </p:cNvPr>
            <p:cNvSpPr/>
            <p:nvPr/>
          </p:nvSpPr>
          <p:spPr>
            <a:xfrm>
              <a:off x="9459323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9991A34-08C6-4F3B-8827-DF28C23D5F41}"/>
                </a:ext>
              </a:extLst>
            </p:cNvPr>
            <p:cNvSpPr/>
            <p:nvPr/>
          </p:nvSpPr>
          <p:spPr>
            <a:xfrm>
              <a:off x="8778571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6A6F7FB-8246-4F98-88D7-40836ECECC83}"/>
                </a:ext>
              </a:extLst>
            </p:cNvPr>
            <p:cNvSpPr/>
            <p:nvPr/>
          </p:nvSpPr>
          <p:spPr>
            <a:xfrm>
              <a:off x="8097819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6370102-4813-4D57-B4DB-53E6B01F152F}"/>
                </a:ext>
              </a:extLst>
            </p:cNvPr>
            <p:cNvSpPr/>
            <p:nvPr/>
          </p:nvSpPr>
          <p:spPr>
            <a:xfrm>
              <a:off x="7417068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BA6BBAC-8562-4F72-83F6-01D58ACEA14D}"/>
                </a:ext>
              </a:extLst>
            </p:cNvPr>
            <p:cNvSpPr/>
            <p:nvPr/>
          </p:nvSpPr>
          <p:spPr>
            <a:xfrm>
              <a:off x="6736316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9C81D27-5AC8-4761-B96B-D61530DF2731}"/>
                </a:ext>
              </a:extLst>
            </p:cNvPr>
            <p:cNvSpPr/>
            <p:nvPr/>
          </p:nvSpPr>
          <p:spPr>
            <a:xfrm>
              <a:off x="6055564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ECE58F1-342F-4449-A8B2-EAF7572C00F7}"/>
                </a:ext>
              </a:extLst>
            </p:cNvPr>
            <p:cNvSpPr/>
            <p:nvPr/>
          </p:nvSpPr>
          <p:spPr>
            <a:xfrm>
              <a:off x="10139440" y="3190367"/>
              <a:ext cx="166377" cy="229879"/>
            </a:xfrm>
            <a:custGeom>
              <a:avLst/>
              <a:gdLst>
                <a:gd name="connsiteX0" fmla="*/ 0 w 166377"/>
                <a:gd name="connsiteY0" fmla="*/ 115575 h 229879"/>
                <a:gd name="connsiteX1" fmla="*/ 166378 w 166377"/>
                <a:gd name="connsiteY1" fmla="*/ 0 h 229879"/>
                <a:gd name="connsiteX2" fmla="*/ 166378 w 166377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0" y="115575"/>
                  </a:moveTo>
                  <a:lnTo>
                    <a:pt x="166378" y="0"/>
                  </a:lnTo>
                  <a:lnTo>
                    <a:pt x="166378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685CDF7-98A0-41F9-82BF-A0E2920AC938}"/>
                </a:ext>
              </a:extLst>
            </p:cNvPr>
            <p:cNvSpPr/>
            <p:nvPr/>
          </p:nvSpPr>
          <p:spPr>
            <a:xfrm>
              <a:off x="9628876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B114F73-3027-48D2-8CE1-B0F88AB3AB13}"/>
                </a:ext>
              </a:extLst>
            </p:cNvPr>
            <p:cNvSpPr/>
            <p:nvPr/>
          </p:nvSpPr>
          <p:spPr>
            <a:xfrm>
              <a:off x="9630146" y="2598524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C58577A-4B1A-4C40-8FD3-A8082B407BCC}"/>
                </a:ext>
              </a:extLst>
            </p:cNvPr>
            <p:cNvSpPr/>
            <p:nvPr/>
          </p:nvSpPr>
          <p:spPr>
            <a:xfrm>
              <a:off x="9459958" y="2481679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01B54A0-6DD8-4FF2-A586-1F54722672EB}"/>
                </a:ext>
              </a:extLst>
            </p:cNvPr>
            <p:cNvSpPr/>
            <p:nvPr/>
          </p:nvSpPr>
          <p:spPr>
            <a:xfrm>
              <a:off x="8948124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34E9526-3882-4149-94FB-61CCEDFF58A1}"/>
                </a:ext>
              </a:extLst>
            </p:cNvPr>
            <p:cNvSpPr/>
            <p:nvPr/>
          </p:nvSpPr>
          <p:spPr>
            <a:xfrm>
              <a:off x="8949395" y="2598524"/>
              <a:ext cx="334025" cy="231149"/>
            </a:xfrm>
            <a:custGeom>
              <a:avLst/>
              <a:gdLst>
                <a:gd name="connsiteX0" fmla="*/ 165743 w 334025"/>
                <a:gd name="connsiteY0" fmla="*/ 231149 h 231149"/>
                <a:gd name="connsiteX1" fmla="*/ 0 w 334025"/>
                <a:gd name="connsiteY1" fmla="*/ 115575 h 231149"/>
                <a:gd name="connsiteX2" fmla="*/ 165743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E16586D-39DC-43B8-BFB7-737A8A8B9860}"/>
                </a:ext>
              </a:extLst>
            </p:cNvPr>
            <p:cNvSpPr/>
            <p:nvPr/>
          </p:nvSpPr>
          <p:spPr>
            <a:xfrm>
              <a:off x="8779207" y="2481679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05F0529-BA29-4466-89E0-3E0FFECBCDEC}"/>
                </a:ext>
              </a:extLst>
            </p:cNvPr>
            <p:cNvSpPr/>
            <p:nvPr/>
          </p:nvSpPr>
          <p:spPr>
            <a:xfrm>
              <a:off x="8267372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6ED1F7A-F39E-417F-BA23-DACEB4ED6ACF}"/>
                </a:ext>
              </a:extLst>
            </p:cNvPr>
            <p:cNvSpPr/>
            <p:nvPr/>
          </p:nvSpPr>
          <p:spPr>
            <a:xfrm>
              <a:off x="8268643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4BA212FF-B362-4351-B7F7-7973F5AE818E}"/>
                </a:ext>
              </a:extLst>
            </p:cNvPr>
            <p:cNvSpPr/>
            <p:nvPr/>
          </p:nvSpPr>
          <p:spPr>
            <a:xfrm>
              <a:off x="8098455" y="2481679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0D28068-E3C3-485A-AC55-7220A97B727E}"/>
                </a:ext>
              </a:extLst>
            </p:cNvPr>
            <p:cNvSpPr/>
            <p:nvPr/>
          </p:nvSpPr>
          <p:spPr>
            <a:xfrm>
              <a:off x="7586621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1FDE1AC-A140-4914-825D-590E24CCB82C}"/>
                </a:ext>
              </a:extLst>
            </p:cNvPr>
            <p:cNvSpPr/>
            <p:nvPr/>
          </p:nvSpPr>
          <p:spPr>
            <a:xfrm>
              <a:off x="7587891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8E97E00-427C-4819-86AA-B171939DC277}"/>
                </a:ext>
              </a:extLst>
            </p:cNvPr>
            <p:cNvSpPr/>
            <p:nvPr/>
          </p:nvSpPr>
          <p:spPr>
            <a:xfrm>
              <a:off x="7417703" y="2481679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ADC755C-F9F0-4452-9B92-85800B560E21}"/>
                </a:ext>
              </a:extLst>
            </p:cNvPr>
            <p:cNvSpPr/>
            <p:nvPr/>
          </p:nvSpPr>
          <p:spPr>
            <a:xfrm>
              <a:off x="6905869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D118F9A-85D5-4B12-952B-190584895EC0}"/>
                </a:ext>
              </a:extLst>
            </p:cNvPr>
            <p:cNvSpPr/>
            <p:nvPr/>
          </p:nvSpPr>
          <p:spPr>
            <a:xfrm>
              <a:off x="6907139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DF3ACF1-84C6-48F6-B683-6FB121110E41}"/>
                </a:ext>
              </a:extLst>
            </p:cNvPr>
            <p:cNvSpPr/>
            <p:nvPr/>
          </p:nvSpPr>
          <p:spPr>
            <a:xfrm>
              <a:off x="6736951" y="2481679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FB540CF-F034-41E6-8A16-463327EF60D9}"/>
                </a:ext>
              </a:extLst>
            </p:cNvPr>
            <p:cNvSpPr/>
            <p:nvPr/>
          </p:nvSpPr>
          <p:spPr>
            <a:xfrm>
              <a:off x="6225117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BEDB76A-5014-431B-AD21-144DD9F9A97B}"/>
                </a:ext>
              </a:extLst>
            </p:cNvPr>
            <p:cNvSpPr/>
            <p:nvPr/>
          </p:nvSpPr>
          <p:spPr>
            <a:xfrm>
              <a:off x="6226387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84F3FC6-D392-432F-9B6C-9D843538863B}"/>
                </a:ext>
              </a:extLst>
            </p:cNvPr>
            <p:cNvSpPr/>
            <p:nvPr/>
          </p:nvSpPr>
          <p:spPr>
            <a:xfrm>
              <a:off x="6056199" y="2481679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04EB1E1-3F66-4AEE-A52E-4AA863677FC7}"/>
                </a:ext>
              </a:extLst>
            </p:cNvPr>
            <p:cNvSpPr/>
            <p:nvPr/>
          </p:nvSpPr>
          <p:spPr>
            <a:xfrm>
              <a:off x="9970522" y="3662191"/>
              <a:ext cx="673766" cy="351168"/>
            </a:xfrm>
            <a:custGeom>
              <a:avLst/>
              <a:gdLst>
                <a:gd name="connsiteX0" fmla="*/ 337836 w 673766"/>
                <a:gd name="connsiteY0" fmla="*/ 234959 h 351168"/>
                <a:gd name="connsiteX1" fmla="*/ 336566 w 673766"/>
                <a:gd name="connsiteY1" fmla="*/ 234324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9 w 673766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959"/>
                  </a:moveTo>
                  <a:lnTo>
                    <a:pt x="336566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C90006C-884A-44DE-B7B0-BBF542823B83}"/>
                </a:ext>
              </a:extLst>
            </p:cNvPr>
            <p:cNvSpPr/>
            <p:nvPr/>
          </p:nvSpPr>
          <p:spPr>
            <a:xfrm>
              <a:off x="10310898" y="2598524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12182C1-AB3B-411B-8F55-17F69748A566}"/>
                </a:ext>
              </a:extLst>
            </p:cNvPr>
            <p:cNvSpPr/>
            <p:nvPr/>
          </p:nvSpPr>
          <p:spPr>
            <a:xfrm>
              <a:off x="10140075" y="2481679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6E85275-B88D-482F-8B8E-673038966349}"/>
                </a:ext>
              </a:extLst>
            </p:cNvPr>
            <p:cNvSpPr/>
            <p:nvPr/>
          </p:nvSpPr>
          <p:spPr>
            <a:xfrm>
              <a:off x="9799699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B3B90BF-1B00-4C9D-8E27-E7FA2B091580}"/>
                </a:ext>
              </a:extLst>
            </p:cNvPr>
            <p:cNvSpPr/>
            <p:nvPr/>
          </p:nvSpPr>
          <p:spPr>
            <a:xfrm>
              <a:off x="9118948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BEDBB7E-C026-498D-9AAA-4DC2E26825F9}"/>
                </a:ext>
              </a:extLst>
            </p:cNvPr>
            <p:cNvSpPr/>
            <p:nvPr/>
          </p:nvSpPr>
          <p:spPr>
            <a:xfrm>
              <a:off x="8438196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04E6CA75-6563-4B35-A322-104587CFE903}"/>
                </a:ext>
              </a:extLst>
            </p:cNvPr>
            <p:cNvSpPr/>
            <p:nvPr/>
          </p:nvSpPr>
          <p:spPr>
            <a:xfrm>
              <a:off x="7757444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C0BC556-CC8E-48D9-8790-5A6BF0EFD156}"/>
                </a:ext>
              </a:extLst>
            </p:cNvPr>
            <p:cNvSpPr/>
            <p:nvPr/>
          </p:nvSpPr>
          <p:spPr>
            <a:xfrm>
              <a:off x="7076692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6720D8A-7287-49F4-A6A6-8036480253F8}"/>
                </a:ext>
              </a:extLst>
            </p:cNvPr>
            <p:cNvSpPr/>
            <p:nvPr/>
          </p:nvSpPr>
          <p:spPr>
            <a:xfrm>
              <a:off x="6395940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BEF756D-C8F2-4A09-8566-D02AF549B1A2}"/>
                </a:ext>
              </a:extLst>
            </p:cNvPr>
            <p:cNvSpPr/>
            <p:nvPr/>
          </p:nvSpPr>
          <p:spPr>
            <a:xfrm>
              <a:off x="5715188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CF7F111-8BAE-477A-8AA8-DFBE0817EC8E}"/>
                </a:ext>
              </a:extLst>
            </p:cNvPr>
            <p:cNvSpPr/>
            <p:nvPr/>
          </p:nvSpPr>
          <p:spPr>
            <a:xfrm>
              <a:off x="10308993" y="3190367"/>
              <a:ext cx="337201" cy="702973"/>
            </a:xfrm>
            <a:custGeom>
              <a:avLst/>
              <a:gdLst>
                <a:gd name="connsiteX0" fmla="*/ 0 w 337201"/>
                <a:gd name="connsiteY0" fmla="*/ 468649 h 702973"/>
                <a:gd name="connsiteX1" fmla="*/ 0 w 337201"/>
                <a:gd name="connsiteY1" fmla="*/ 0 h 702973"/>
                <a:gd name="connsiteX2" fmla="*/ 168283 w 337201"/>
                <a:gd name="connsiteY2" fmla="*/ 116845 h 702973"/>
                <a:gd name="connsiteX3" fmla="*/ 168283 w 337201"/>
                <a:gd name="connsiteY3" fmla="*/ 351804 h 702973"/>
                <a:gd name="connsiteX4" fmla="*/ 337201 w 337201"/>
                <a:gd name="connsiteY4" fmla="*/ 468649 h 702973"/>
                <a:gd name="connsiteX5" fmla="*/ 337201 w 337201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1" h="702973">
                  <a:moveTo>
                    <a:pt x="0" y="468649"/>
                  </a:moveTo>
                  <a:lnTo>
                    <a:pt x="0" y="0"/>
                  </a:lnTo>
                  <a:lnTo>
                    <a:pt x="168283" y="116845"/>
                  </a:lnTo>
                  <a:lnTo>
                    <a:pt x="168283" y="351804"/>
                  </a:lnTo>
                  <a:lnTo>
                    <a:pt x="337201" y="468649"/>
                  </a:lnTo>
                  <a:lnTo>
                    <a:pt x="337201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658C18C-2F05-421A-B49A-D685CBBC0D0D}"/>
                </a:ext>
              </a:extLst>
            </p:cNvPr>
            <p:cNvSpPr/>
            <p:nvPr/>
          </p:nvSpPr>
          <p:spPr>
            <a:xfrm>
              <a:off x="10649369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4C04ACE-AA35-420A-B14E-4A9290E5C1ED}"/>
                </a:ext>
              </a:extLst>
            </p:cNvPr>
            <p:cNvSpPr/>
            <p:nvPr/>
          </p:nvSpPr>
          <p:spPr>
            <a:xfrm>
              <a:off x="10651274" y="3307847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4 h 231149"/>
                <a:gd name="connsiteX2" fmla="*/ 165743 w 333390"/>
                <a:gd name="connsiteY2" fmla="*/ 0 h 231149"/>
                <a:gd name="connsiteX3" fmla="*/ 333390 w 333390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4"/>
                  </a:lnTo>
                  <a:lnTo>
                    <a:pt x="165743" y="0"/>
                  </a:lnTo>
                  <a:lnTo>
                    <a:pt x="333390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40FAFD15-3F82-4DC8-9636-0E3300160E51}"/>
                </a:ext>
              </a:extLst>
            </p:cNvPr>
            <p:cNvSpPr/>
            <p:nvPr/>
          </p:nvSpPr>
          <p:spPr>
            <a:xfrm>
              <a:off x="10480451" y="3191002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859A618E-14D7-464D-82D6-2FEDD6C8CF8E}"/>
                </a:ext>
              </a:extLst>
            </p:cNvPr>
            <p:cNvSpPr/>
            <p:nvPr/>
          </p:nvSpPr>
          <p:spPr>
            <a:xfrm>
              <a:off x="10310898" y="2952868"/>
              <a:ext cx="673766" cy="351168"/>
            </a:xfrm>
            <a:custGeom>
              <a:avLst/>
              <a:gdLst>
                <a:gd name="connsiteX0" fmla="*/ 337836 w 673766"/>
                <a:gd name="connsiteY0" fmla="*/ 234324 h 351168"/>
                <a:gd name="connsiteX1" fmla="*/ 336566 w 673766"/>
                <a:gd name="connsiteY1" fmla="*/ 233689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9 w 673766"/>
                <a:gd name="connsiteY6" fmla="*/ 35053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324"/>
                  </a:moveTo>
                  <a:lnTo>
                    <a:pt x="336566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9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34519AE-F698-4D70-A61E-89409218FBF5}"/>
                </a:ext>
              </a:extLst>
            </p:cNvPr>
            <p:cNvSpPr/>
            <p:nvPr/>
          </p:nvSpPr>
          <p:spPr>
            <a:xfrm>
              <a:off x="10479816" y="2481044"/>
              <a:ext cx="166377" cy="229244"/>
            </a:xfrm>
            <a:custGeom>
              <a:avLst/>
              <a:gdLst>
                <a:gd name="connsiteX0" fmla="*/ 0 w 166377"/>
                <a:gd name="connsiteY0" fmla="*/ 114939 h 229244"/>
                <a:gd name="connsiteX1" fmla="*/ 166378 w 166377"/>
                <a:gd name="connsiteY1" fmla="*/ 0 h 229244"/>
                <a:gd name="connsiteX2" fmla="*/ 166378 w 166377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244">
                  <a:moveTo>
                    <a:pt x="0" y="114939"/>
                  </a:moveTo>
                  <a:lnTo>
                    <a:pt x="166378" y="0"/>
                  </a:lnTo>
                  <a:lnTo>
                    <a:pt x="166378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7BF7F4B-8AA0-4A00-9937-617DA37B40E5}"/>
                </a:ext>
              </a:extLst>
            </p:cNvPr>
            <p:cNvSpPr/>
            <p:nvPr/>
          </p:nvSpPr>
          <p:spPr>
            <a:xfrm>
              <a:off x="10649369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9D6433D-B79B-4FCD-BE3A-AEAF1FBACF68}"/>
                </a:ext>
              </a:extLst>
            </p:cNvPr>
            <p:cNvSpPr/>
            <p:nvPr/>
          </p:nvSpPr>
          <p:spPr>
            <a:xfrm>
              <a:off x="10651274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0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15A1B2E-B04A-48AA-BAAE-3B3351F0A82A}"/>
                </a:ext>
              </a:extLst>
            </p:cNvPr>
            <p:cNvSpPr/>
            <p:nvPr/>
          </p:nvSpPr>
          <p:spPr>
            <a:xfrm>
              <a:off x="10480451" y="1771720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B0BAE090-F6AD-4E9C-90E1-1D722EB7FB0D}"/>
                </a:ext>
              </a:extLst>
            </p:cNvPr>
            <p:cNvSpPr/>
            <p:nvPr/>
          </p:nvSpPr>
          <p:spPr>
            <a:xfrm>
              <a:off x="9968617" y="2007950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635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635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700CD84-67F2-4A1C-BBF7-9B61332445FE}"/>
                </a:ext>
              </a:extLst>
            </p:cNvPr>
            <p:cNvSpPr/>
            <p:nvPr/>
          </p:nvSpPr>
          <p:spPr>
            <a:xfrm>
              <a:off x="9970522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C3D6DA5-6646-427C-BBCC-B6D6CC4A2459}"/>
                </a:ext>
              </a:extLst>
            </p:cNvPr>
            <p:cNvSpPr/>
            <p:nvPr/>
          </p:nvSpPr>
          <p:spPr>
            <a:xfrm>
              <a:off x="9800334" y="1771720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7F097E-5035-4E3B-AE70-EE0B1439B9D9}"/>
                </a:ext>
              </a:extLst>
            </p:cNvPr>
            <p:cNvSpPr/>
            <p:nvPr/>
          </p:nvSpPr>
          <p:spPr>
            <a:xfrm>
              <a:off x="9288500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090DF782-79E2-45E2-9B01-858C50E5A428}"/>
                </a:ext>
              </a:extLst>
            </p:cNvPr>
            <p:cNvSpPr/>
            <p:nvPr/>
          </p:nvSpPr>
          <p:spPr>
            <a:xfrm>
              <a:off x="9289770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0D2BA6E-3D63-4AB6-8788-D7921B4F81A0}"/>
                </a:ext>
              </a:extLst>
            </p:cNvPr>
            <p:cNvSpPr/>
            <p:nvPr/>
          </p:nvSpPr>
          <p:spPr>
            <a:xfrm>
              <a:off x="9119582" y="1771720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408B3B7-2C21-4298-87CB-FA9098B2B410}"/>
                </a:ext>
              </a:extLst>
            </p:cNvPr>
            <p:cNvSpPr/>
            <p:nvPr/>
          </p:nvSpPr>
          <p:spPr>
            <a:xfrm>
              <a:off x="8607749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19839A4-95CD-4552-A7B0-55E8374B1232}"/>
                </a:ext>
              </a:extLst>
            </p:cNvPr>
            <p:cNvSpPr/>
            <p:nvPr/>
          </p:nvSpPr>
          <p:spPr>
            <a:xfrm>
              <a:off x="8609018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418929C-34D4-4B95-A6D4-80BC0B831CC4}"/>
                </a:ext>
              </a:extLst>
            </p:cNvPr>
            <p:cNvSpPr/>
            <p:nvPr/>
          </p:nvSpPr>
          <p:spPr>
            <a:xfrm>
              <a:off x="8438830" y="1771720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336C3F2-3788-4ED5-8F0B-459432342994}"/>
                </a:ext>
              </a:extLst>
            </p:cNvPr>
            <p:cNvSpPr/>
            <p:nvPr/>
          </p:nvSpPr>
          <p:spPr>
            <a:xfrm>
              <a:off x="7926997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C381483-6210-4302-A8A8-F491FF4BE6D9}"/>
                </a:ext>
              </a:extLst>
            </p:cNvPr>
            <p:cNvSpPr/>
            <p:nvPr/>
          </p:nvSpPr>
          <p:spPr>
            <a:xfrm>
              <a:off x="7928267" y="1888565"/>
              <a:ext cx="334025" cy="231784"/>
            </a:xfrm>
            <a:custGeom>
              <a:avLst/>
              <a:gdLst>
                <a:gd name="connsiteX0" fmla="*/ 166377 w 334025"/>
                <a:gd name="connsiteY0" fmla="*/ 231784 h 231784"/>
                <a:gd name="connsiteX1" fmla="*/ 0 w 334025"/>
                <a:gd name="connsiteY1" fmla="*/ 115575 h 231784"/>
                <a:gd name="connsiteX2" fmla="*/ 166377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7" y="231784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313E68E-E8CB-4FD5-879C-34E2BEA55701}"/>
                </a:ext>
              </a:extLst>
            </p:cNvPr>
            <p:cNvSpPr/>
            <p:nvPr/>
          </p:nvSpPr>
          <p:spPr>
            <a:xfrm>
              <a:off x="7758079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EE71169-B49C-4DF0-BD2D-35742295D3AE}"/>
                </a:ext>
              </a:extLst>
            </p:cNvPr>
            <p:cNvSpPr/>
            <p:nvPr/>
          </p:nvSpPr>
          <p:spPr>
            <a:xfrm>
              <a:off x="7246245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3B4411D5-237C-4D18-A7A1-326672BA05CD}"/>
                </a:ext>
              </a:extLst>
            </p:cNvPr>
            <p:cNvSpPr/>
            <p:nvPr/>
          </p:nvSpPr>
          <p:spPr>
            <a:xfrm>
              <a:off x="7247515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21E176D-AC97-499E-8222-13466B445949}"/>
                </a:ext>
              </a:extLst>
            </p:cNvPr>
            <p:cNvSpPr/>
            <p:nvPr/>
          </p:nvSpPr>
          <p:spPr>
            <a:xfrm>
              <a:off x="7077327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DE4495B-A63C-44F6-B00B-648F7D3D39EC}"/>
                </a:ext>
              </a:extLst>
            </p:cNvPr>
            <p:cNvSpPr/>
            <p:nvPr/>
          </p:nvSpPr>
          <p:spPr>
            <a:xfrm>
              <a:off x="6565493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1FFEF8B-32D5-441E-9096-E84DC45C47B8}"/>
                </a:ext>
              </a:extLst>
            </p:cNvPr>
            <p:cNvSpPr/>
            <p:nvPr/>
          </p:nvSpPr>
          <p:spPr>
            <a:xfrm>
              <a:off x="6566763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CC2AC9E3-847C-470C-BF9A-1710815186F6}"/>
                </a:ext>
              </a:extLst>
            </p:cNvPr>
            <p:cNvSpPr/>
            <p:nvPr/>
          </p:nvSpPr>
          <p:spPr>
            <a:xfrm>
              <a:off x="6396575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7989E59-BF15-41FA-A1AA-2ACD42F0D8D0}"/>
                </a:ext>
              </a:extLst>
            </p:cNvPr>
            <p:cNvSpPr/>
            <p:nvPr/>
          </p:nvSpPr>
          <p:spPr>
            <a:xfrm>
              <a:off x="5884741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CE73372-C137-4EEB-BE02-689E65EADDD2}"/>
                </a:ext>
              </a:extLst>
            </p:cNvPr>
            <p:cNvSpPr/>
            <p:nvPr/>
          </p:nvSpPr>
          <p:spPr>
            <a:xfrm>
              <a:off x="5886011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0DA39390-856C-4EBA-857B-29E88802B8E2}"/>
                </a:ext>
              </a:extLst>
            </p:cNvPr>
            <p:cNvSpPr/>
            <p:nvPr/>
          </p:nvSpPr>
          <p:spPr>
            <a:xfrm>
              <a:off x="5715823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AEA0E781-D6C0-49FD-9A78-6B92499F47F1}"/>
                </a:ext>
              </a:extLst>
            </p:cNvPr>
            <p:cNvSpPr/>
            <p:nvPr/>
          </p:nvSpPr>
          <p:spPr>
            <a:xfrm>
              <a:off x="10820192" y="3190367"/>
              <a:ext cx="166377" cy="229879"/>
            </a:xfrm>
            <a:custGeom>
              <a:avLst/>
              <a:gdLst>
                <a:gd name="connsiteX0" fmla="*/ 0 w 166377"/>
                <a:gd name="connsiteY0" fmla="*/ 115575 h 229879"/>
                <a:gd name="connsiteX1" fmla="*/ 166378 w 166377"/>
                <a:gd name="connsiteY1" fmla="*/ 0 h 229879"/>
                <a:gd name="connsiteX2" fmla="*/ 166378 w 166377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0" y="115575"/>
                  </a:moveTo>
                  <a:lnTo>
                    <a:pt x="166378" y="0"/>
                  </a:lnTo>
                  <a:lnTo>
                    <a:pt x="166378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9290B643-9950-461D-9380-4F69D7177E69}"/>
                </a:ext>
              </a:extLst>
            </p:cNvPr>
            <p:cNvSpPr/>
            <p:nvPr/>
          </p:nvSpPr>
          <p:spPr>
            <a:xfrm>
              <a:off x="10820192" y="1771085"/>
              <a:ext cx="166377" cy="229879"/>
            </a:xfrm>
            <a:custGeom>
              <a:avLst/>
              <a:gdLst>
                <a:gd name="connsiteX0" fmla="*/ 0 w 166377"/>
                <a:gd name="connsiteY0" fmla="*/ 115575 h 229879"/>
                <a:gd name="connsiteX1" fmla="*/ 166378 w 166377"/>
                <a:gd name="connsiteY1" fmla="*/ 0 h 229879"/>
                <a:gd name="connsiteX2" fmla="*/ 166378 w 166377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0" y="115575"/>
                  </a:moveTo>
                  <a:lnTo>
                    <a:pt x="166378" y="0"/>
                  </a:lnTo>
                  <a:lnTo>
                    <a:pt x="166378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DA490AAC-BEB9-499E-9AEE-67664785080C}"/>
                </a:ext>
              </a:extLst>
            </p:cNvPr>
            <p:cNvSpPr/>
            <p:nvPr/>
          </p:nvSpPr>
          <p:spPr>
            <a:xfrm>
              <a:off x="10139440" y="1771085"/>
              <a:ext cx="166377" cy="229879"/>
            </a:xfrm>
            <a:custGeom>
              <a:avLst/>
              <a:gdLst>
                <a:gd name="connsiteX0" fmla="*/ 166378 w 166377"/>
                <a:gd name="connsiteY0" fmla="*/ 229879 h 229879"/>
                <a:gd name="connsiteX1" fmla="*/ 0 w 166377"/>
                <a:gd name="connsiteY1" fmla="*/ 115575 h 229879"/>
                <a:gd name="connsiteX2" fmla="*/ 166378 w 166377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166378" y="229879"/>
                  </a:moveTo>
                  <a:lnTo>
                    <a:pt x="0" y="115575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220652E1-B7E6-4504-9612-BEEC1FACCED1}"/>
                </a:ext>
              </a:extLst>
            </p:cNvPr>
            <p:cNvSpPr/>
            <p:nvPr/>
          </p:nvSpPr>
          <p:spPr>
            <a:xfrm>
              <a:off x="9459323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D225F6D3-36FA-4C22-B82B-F6CE4A928651}"/>
                </a:ext>
              </a:extLst>
            </p:cNvPr>
            <p:cNvSpPr/>
            <p:nvPr/>
          </p:nvSpPr>
          <p:spPr>
            <a:xfrm>
              <a:off x="8778571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5E443DA-BF7B-4ABC-BAF6-79733290503A}"/>
                </a:ext>
              </a:extLst>
            </p:cNvPr>
            <p:cNvSpPr/>
            <p:nvPr/>
          </p:nvSpPr>
          <p:spPr>
            <a:xfrm>
              <a:off x="8097819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B6CBC8DD-2784-46D7-AE99-6AE7952F289D}"/>
                </a:ext>
              </a:extLst>
            </p:cNvPr>
            <p:cNvSpPr/>
            <p:nvPr/>
          </p:nvSpPr>
          <p:spPr>
            <a:xfrm>
              <a:off x="7417068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3C3E7E2C-FB24-41FA-A72E-43E3E516C424}"/>
                </a:ext>
              </a:extLst>
            </p:cNvPr>
            <p:cNvSpPr/>
            <p:nvPr/>
          </p:nvSpPr>
          <p:spPr>
            <a:xfrm>
              <a:off x="6736316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9EB99CF-0F22-44C6-B263-2CDDBC1C1FB1}"/>
                </a:ext>
              </a:extLst>
            </p:cNvPr>
            <p:cNvSpPr/>
            <p:nvPr/>
          </p:nvSpPr>
          <p:spPr>
            <a:xfrm>
              <a:off x="6055564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FB2483BC-80A4-4233-9B1E-919CA86D71F3}"/>
                </a:ext>
              </a:extLst>
            </p:cNvPr>
            <p:cNvSpPr/>
            <p:nvPr/>
          </p:nvSpPr>
          <p:spPr>
            <a:xfrm>
              <a:off x="10651274" y="3662191"/>
              <a:ext cx="673766" cy="351168"/>
            </a:xfrm>
            <a:custGeom>
              <a:avLst/>
              <a:gdLst>
                <a:gd name="connsiteX0" fmla="*/ 337836 w 673766"/>
                <a:gd name="connsiteY0" fmla="*/ 234959 h 351168"/>
                <a:gd name="connsiteX1" fmla="*/ 336565 w 673766"/>
                <a:gd name="connsiteY1" fmla="*/ 234324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6565 w 673766"/>
                <a:gd name="connsiteY4" fmla="*/ 0 h 351168"/>
                <a:gd name="connsiteX5" fmla="*/ 673767 w 673766"/>
                <a:gd name="connsiteY5" fmla="*/ 234324 h 351168"/>
                <a:gd name="connsiteX6" fmla="*/ 506119 w 673766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959"/>
                  </a:moveTo>
                  <a:lnTo>
                    <a:pt x="336565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5" y="0"/>
                  </a:lnTo>
                  <a:lnTo>
                    <a:pt x="673767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78F5CEB4-1AD8-499E-A38B-43F0A704EA12}"/>
                </a:ext>
              </a:extLst>
            </p:cNvPr>
            <p:cNvSpPr/>
            <p:nvPr/>
          </p:nvSpPr>
          <p:spPr>
            <a:xfrm>
              <a:off x="10991650" y="2598524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5088C5F7-92F4-4DC1-87BD-BEF5C87A3675}"/>
                </a:ext>
              </a:extLst>
            </p:cNvPr>
            <p:cNvSpPr/>
            <p:nvPr/>
          </p:nvSpPr>
          <p:spPr>
            <a:xfrm>
              <a:off x="10820827" y="2481679"/>
              <a:ext cx="333390" cy="463568"/>
            </a:xfrm>
            <a:custGeom>
              <a:avLst/>
              <a:gdLst>
                <a:gd name="connsiteX0" fmla="*/ 166377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2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2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F2885F5-C46D-4388-BA77-9E6DC869D443}"/>
                </a:ext>
              </a:extLst>
            </p:cNvPr>
            <p:cNvSpPr/>
            <p:nvPr/>
          </p:nvSpPr>
          <p:spPr>
            <a:xfrm>
              <a:off x="10651274" y="2242909"/>
              <a:ext cx="673766" cy="351804"/>
            </a:xfrm>
            <a:custGeom>
              <a:avLst/>
              <a:gdLst>
                <a:gd name="connsiteX0" fmla="*/ 337836 w 673766"/>
                <a:gd name="connsiteY0" fmla="*/ 234959 h 351804"/>
                <a:gd name="connsiteX1" fmla="*/ 336565 w 673766"/>
                <a:gd name="connsiteY1" fmla="*/ 234324 h 351804"/>
                <a:gd name="connsiteX2" fmla="*/ 168283 w 673766"/>
                <a:gd name="connsiteY2" fmla="*/ 351804 h 351804"/>
                <a:gd name="connsiteX3" fmla="*/ 0 w 673766"/>
                <a:gd name="connsiteY3" fmla="*/ 234324 h 351804"/>
                <a:gd name="connsiteX4" fmla="*/ 336565 w 673766"/>
                <a:gd name="connsiteY4" fmla="*/ 0 h 351804"/>
                <a:gd name="connsiteX5" fmla="*/ 673767 w 673766"/>
                <a:gd name="connsiteY5" fmla="*/ 234324 h 351804"/>
                <a:gd name="connsiteX6" fmla="*/ 506119 w 673766"/>
                <a:gd name="connsiteY6" fmla="*/ 351169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7836" y="234959"/>
                  </a:moveTo>
                  <a:lnTo>
                    <a:pt x="336565" y="234324"/>
                  </a:lnTo>
                  <a:lnTo>
                    <a:pt x="168283" y="351804"/>
                  </a:lnTo>
                  <a:lnTo>
                    <a:pt x="0" y="234324"/>
                  </a:lnTo>
                  <a:lnTo>
                    <a:pt x="336565" y="0"/>
                  </a:lnTo>
                  <a:lnTo>
                    <a:pt x="673767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394838C-726B-4536-AB33-8679196F9964}"/>
                </a:ext>
              </a:extLst>
            </p:cNvPr>
            <p:cNvSpPr/>
            <p:nvPr/>
          </p:nvSpPr>
          <p:spPr>
            <a:xfrm>
              <a:off x="10991650" y="1179242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BDA7FED4-F82B-44FF-802B-8EF65B1F7331}"/>
                </a:ext>
              </a:extLst>
            </p:cNvPr>
            <p:cNvSpPr/>
            <p:nvPr/>
          </p:nvSpPr>
          <p:spPr>
            <a:xfrm>
              <a:off x="10820827" y="1062397"/>
              <a:ext cx="333390" cy="463568"/>
            </a:xfrm>
            <a:custGeom>
              <a:avLst/>
              <a:gdLst>
                <a:gd name="connsiteX0" fmla="*/ 166377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2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2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26A0C84-2204-49BA-93D7-3B3248D345FC}"/>
                </a:ext>
              </a:extLst>
            </p:cNvPr>
            <p:cNvSpPr/>
            <p:nvPr/>
          </p:nvSpPr>
          <p:spPr>
            <a:xfrm>
              <a:off x="10308993" y="1297991"/>
              <a:ext cx="337201" cy="466108"/>
            </a:xfrm>
            <a:custGeom>
              <a:avLst/>
              <a:gdLst>
                <a:gd name="connsiteX0" fmla="*/ 337201 w 337201"/>
                <a:gd name="connsiteY0" fmla="*/ 232419 h 466108"/>
                <a:gd name="connsiteX1" fmla="*/ 0 w 337201"/>
                <a:gd name="connsiteY1" fmla="*/ 466109 h 466108"/>
                <a:gd name="connsiteX2" fmla="*/ 0 w 337201"/>
                <a:gd name="connsiteY2" fmla="*/ 232419 h 466108"/>
                <a:gd name="connsiteX3" fmla="*/ 337201 w 337201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1" h="466108">
                  <a:moveTo>
                    <a:pt x="337201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3E635761-188E-4625-90AE-2D5178BA45DC}"/>
                </a:ext>
              </a:extLst>
            </p:cNvPr>
            <p:cNvSpPr/>
            <p:nvPr/>
          </p:nvSpPr>
          <p:spPr>
            <a:xfrm>
              <a:off x="10310898" y="1179242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A013CB7C-B780-4CE5-9AF9-DDEB0A3F5C34}"/>
                </a:ext>
              </a:extLst>
            </p:cNvPr>
            <p:cNvSpPr/>
            <p:nvPr/>
          </p:nvSpPr>
          <p:spPr>
            <a:xfrm>
              <a:off x="10140075" y="1062397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C46F22E-EDE5-406E-AAA7-6233187D2EC7}"/>
                </a:ext>
              </a:extLst>
            </p:cNvPr>
            <p:cNvSpPr/>
            <p:nvPr/>
          </p:nvSpPr>
          <p:spPr>
            <a:xfrm>
              <a:off x="9628876" y="1298626"/>
              <a:ext cx="336565" cy="465473"/>
            </a:xfrm>
            <a:custGeom>
              <a:avLst/>
              <a:gdLst>
                <a:gd name="connsiteX0" fmla="*/ 336566 w 336565"/>
                <a:gd name="connsiteY0" fmla="*/ 231784 h 465473"/>
                <a:gd name="connsiteX1" fmla="*/ 0 w 336565"/>
                <a:gd name="connsiteY1" fmla="*/ 465474 h 465473"/>
                <a:gd name="connsiteX2" fmla="*/ 0 w 336565"/>
                <a:gd name="connsiteY2" fmla="*/ 231784 h 465473"/>
                <a:gd name="connsiteX3" fmla="*/ 336566 w 336565"/>
                <a:gd name="connsiteY3" fmla="*/ 0 h 4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5473">
                  <a:moveTo>
                    <a:pt x="336566" y="231784"/>
                  </a:moveTo>
                  <a:lnTo>
                    <a:pt x="0" y="465474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0D4704EB-2CC1-462A-921E-CD5419C9E24B}"/>
                </a:ext>
              </a:extLst>
            </p:cNvPr>
            <p:cNvSpPr/>
            <p:nvPr/>
          </p:nvSpPr>
          <p:spPr>
            <a:xfrm>
              <a:off x="9630146" y="1179242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92241306-BF89-4574-B30E-A1A971C89A53}"/>
                </a:ext>
              </a:extLst>
            </p:cNvPr>
            <p:cNvSpPr/>
            <p:nvPr/>
          </p:nvSpPr>
          <p:spPr>
            <a:xfrm>
              <a:off x="9459958" y="1062397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1CD47B2E-C8D0-4134-9147-ECB9963C8C44}"/>
                </a:ext>
              </a:extLst>
            </p:cNvPr>
            <p:cNvSpPr/>
            <p:nvPr/>
          </p:nvSpPr>
          <p:spPr>
            <a:xfrm>
              <a:off x="8948124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092E866A-9225-4A8A-BEB7-F5E6E8C1869A}"/>
                </a:ext>
              </a:extLst>
            </p:cNvPr>
            <p:cNvSpPr/>
            <p:nvPr/>
          </p:nvSpPr>
          <p:spPr>
            <a:xfrm>
              <a:off x="8949395" y="1179242"/>
              <a:ext cx="334025" cy="231149"/>
            </a:xfrm>
            <a:custGeom>
              <a:avLst/>
              <a:gdLst>
                <a:gd name="connsiteX0" fmla="*/ 165743 w 334025"/>
                <a:gd name="connsiteY0" fmla="*/ 231149 h 231149"/>
                <a:gd name="connsiteX1" fmla="*/ 0 w 334025"/>
                <a:gd name="connsiteY1" fmla="*/ 115575 h 231149"/>
                <a:gd name="connsiteX2" fmla="*/ 165743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9B61E4C-45CC-43BA-90D7-AB847D38D22F}"/>
                </a:ext>
              </a:extLst>
            </p:cNvPr>
            <p:cNvSpPr/>
            <p:nvPr/>
          </p:nvSpPr>
          <p:spPr>
            <a:xfrm>
              <a:off x="8779207" y="1062397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9EE45501-7DCF-46F9-BA13-A83F9FB43407}"/>
                </a:ext>
              </a:extLst>
            </p:cNvPr>
            <p:cNvSpPr/>
            <p:nvPr/>
          </p:nvSpPr>
          <p:spPr>
            <a:xfrm>
              <a:off x="8267372" y="1298626"/>
              <a:ext cx="336565" cy="465473"/>
            </a:xfrm>
            <a:custGeom>
              <a:avLst/>
              <a:gdLst>
                <a:gd name="connsiteX0" fmla="*/ 336566 w 336565"/>
                <a:gd name="connsiteY0" fmla="*/ 231784 h 465473"/>
                <a:gd name="connsiteX1" fmla="*/ 0 w 336565"/>
                <a:gd name="connsiteY1" fmla="*/ 465474 h 465473"/>
                <a:gd name="connsiteX2" fmla="*/ 0 w 336565"/>
                <a:gd name="connsiteY2" fmla="*/ 231784 h 465473"/>
                <a:gd name="connsiteX3" fmla="*/ 336566 w 336565"/>
                <a:gd name="connsiteY3" fmla="*/ 0 h 4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5473">
                  <a:moveTo>
                    <a:pt x="336566" y="231784"/>
                  </a:moveTo>
                  <a:lnTo>
                    <a:pt x="0" y="465474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C2974C81-C3B4-4067-885A-EC5F81D45CD4}"/>
                </a:ext>
              </a:extLst>
            </p:cNvPr>
            <p:cNvSpPr/>
            <p:nvPr/>
          </p:nvSpPr>
          <p:spPr>
            <a:xfrm>
              <a:off x="8268643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680B1282-20E7-4731-B2CD-7C7DF50BDA07}"/>
                </a:ext>
              </a:extLst>
            </p:cNvPr>
            <p:cNvSpPr/>
            <p:nvPr/>
          </p:nvSpPr>
          <p:spPr>
            <a:xfrm>
              <a:off x="8098455" y="1062397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8C85A5E-7E0D-47FB-A598-6F70F9891DB7}"/>
                </a:ext>
              </a:extLst>
            </p:cNvPr>
            <p:cNvSpPr/>
            <p:nvPr/>
          </p:nvSpPr>
          <p:spPr>
            <a:xfrm>
              <a:off x="7586621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CABB3E5-402A-4B25-9D9A-FD54CA7A36F2}"/>
                </a:ext>
              </a:extLst>
            </p:cNvPr>
            <p:cNvSpPr/>
            <p:nvPr/>
          </p:nvSpPr>
          <p:spPr>
            <a:xfrm>
              <a:off x="7587891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C542B77-63FE-418B-A1A0-9978155FBDCE}"/>
                </a:ext>
              </a:extLst>
            </p:cNvPr>
            <p:cNvSpPr/>
            <p:nvPr/>
          </p:nvSpPr>
          <p:spPr>
            <a:xfrm>
              <a:off x="7417703" y="1062397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32DF6234-64A4-4B88-8EF7-9A539C72ABD2}"/>
                </a:ext>
              </a:extLst>
            </p:cNvPr>
            <p:cNvSpPr/>
            <p:nvPr/>
          </p:nvSpPr>
          <p:spPr>
            <a:xfrm>
              <a:off x="6905869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C54CCAC2-A35C-4AB0-8A64-4968297D3AD6}"/>
                </a:ext>
              </a:extLst>
            </p:cNvPr>
            <p:cNvSpPr/>
            <p:nvPr/>
          </p:nvSpPr>
          <p:spPr>
            <a:xfrm>
              <a:off x="6907139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D96D526-5571-48C4-A259-68DB0A45051D}"/>
                </a:ext>
              </a:extLst>
            </p:cNvPr>
            <p:cNvSpPr/>
            <p:nvPr/>
          </p:nvSpPr>
          <p:spPr>
            <a:xfrm>
              <a:off x="6736951" y="1062397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40058E2-1BD2-4B3C-B2E7-D838D04B2CA2}"/>
                </a:ext>
              </a:extLst>
            </p:cNvPr>
            <p:cNvSpPr/>
            <p:nvPr/>
          </p:nvSpPr>
          <p:spPr>
            <a:xfrm>
              <a:off x="6225117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59E3BF7-64ED-4426-AC4E-6731927E7617}"/>
                </a:ext>
              </a:extLst>
            </p:cNvPr>
            <p:cNvSpPr/>
            <p:nvPr/>
          </p:nvSpPr>
          <p:spPr>
            <a:xfrm>
              <a:off x="6226387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8F54D794-6812-4314-AD84-B2E78A4AA269}"/>
                </a:ext>
              </a:extLst>
            </p:cNvPr>
            <p:cNvSpPr/>
            <p:nvPr/>
          </p:nvSpPr>
          <p:spPr>
            <a:xfrm>
              <a:off x="6056199" y="1062397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12D4095E-CC9A-43A8-B97D-B8AB56121FB3}"/>
                </a:ext>
              </a:extLst>
            </p:cNvPr>
            <p:cNvSpPr/>
            <p:nvPr userDrawn="1"/>
          </p:nvSpPr>
          <p:spPr>
            <a:xfrm>
              <a:off x="10989745" y="3190367"/>
              <a:ext cx="337200" cy="702973"/>
            </a:xfrm>
            <a:custGeom>
              <a:avLst/>
              <a:gdLst>
                <a:gd name="connsiteX0" fmla="*/ 0 w 337200"/>
                <a:gd name="connsiteY0" fmla="*/ 468649 h 702973"/>
                <a:gd name="connsiteX1" fmla="*/ 0 w 337200"/>
                <a:gd name="connsiteY1" fmla="*/ 0 h 702973"/>
                <a:gd name="connsiteX2" fmla="*/ 168283 w 337200"/>
                <a:gd name="connsiteY2" fmla="*/ 116845 h 702973"/>
                <a:gd name="connsiteX3" fmla="*/ 168283 w 337200"/>
                <a:gd name="connsiteY3" fmla="*/ 351804 h 702973"/>
                <a:gd name="connsiteX4" fmla="*/ 337201 w 337200"/>
                <a:gd name="connsiteY4" fmla="*/ 468649 h 702973"/>
                <a:gd name="connsiteX5" fmla="*/ 337201 w 337200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973">
                  <a:moveTo>
                    <a:pt x="0" y="468649"/>
                  </a:moveTo>
                  <a:lnTo>
                    <a:pt x="0" y="0"/>
                  </a:lnTo>
                  <a:lnTo>
                    <a:pt x="168283" y="116845"/>
                  </a:lnTo>
                  <a:lnTo>
                    <a:pt x="168283" y="351804"/>
                  </a:lnTo>
                  <a:lnTo>
                    <a:pt x="337201" y="468649"/>
                  </a:lnTo>
                  <a:lnTo>
                    <a:pt x="337201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B12A6A38-0654-478A-A931-1CF9A44B5FB1}"/>
                </a:ext>
              </a:extLst>
            </p:cNvPr>
            <p:cNvSpPr/>
            <p:nvPr/>
          </p:nvSpPr>
          <p:spPr>
            <a:xfrm>
              <a:off x="11330121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19A9F654-709E-42A1-BBBA-A54688DB4E39}"/>
                </a:ext>
              </a:extLst>
            </p:cNvPr>
            <p:cNvSpPr/>
            <p:nvPr/>
          </p:nvSpPr>
          <p:spPr>
            <a:xfrm>
              <a:off x="11331391" y="3307847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4 h 231149"/>
                <a:gd name="connsiteX2" fmla="*/ 166377 w 334025"/>
                <a:gd name="connsiteY2" fmla="*/ 0 h 231149"/>
                <a:gd name="connsiteX3" fmla="*/ 334025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4"/>
                  </a:lnTo>
                  <a:lnTo>
                    <a:pt x="166377" y="0"/>
                  </a:lnTo>
                  <a:lnTo>
                    <a:pt x="334025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CFD0CCE2-EF48-427C-9F99-EBAAB8641F3B}"/>
                </a:ext>
              </a:extLst>
            </p:cNvPr>
            <p:cNvSpPr/>
            <p:nvPr/>
          </p:nvSpPr>
          <p:spPr>
            <a:xfrm>
              <a:off x="11161203" y="3191002"/>
              <a:ext cx="333390" cy="463568"/>
            </a:xfrm>
            <a:custGeom>
              <a:avLst/>
              <a:gdLst>
                <a:gd name="connsiteX0" fmla="*/ 166377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D6F113D6-755E-4281-9986-739A705A355C}"/>
                </a:ext>
              </a:extLst>
            </p:cNvPr>
            <p:cNvSpPr/>
            <p:nvPr userDrawn="1"/>
          </p:nvSpPr>
          <p:spPr>
            <a:xfrm>
              <a:off x="10991650" y="2952868"/>
              <a:ext cx="673766" cy="351168"/>
            </a:xfrm>
            <a:custGeom>
              <a:avLst/>
              <a:gdLst>
                <a:gd name="connsiteX0" fmla="*/ 337836 w 673766"/>
                <a:gd name="connsiteY0" fmla="*/ 234324 h 351168"/>
                <a:gd name="connsiteX1" fmla="*/ 336566 w 673766"/>
                <a:gd name="connsiteY1" fmla="*/ 233689 h 351168"/>
                <a:gd name="connsiteX2" fmla="*/ 167647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8 w 673766"/>
                <a:gd name="connsiteY6" fmla="*/ 35053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324"/>
                  </a:moveTo>
                  <a:lnTo>
                    <a:pt x="336566" y="233689"/>
                  </a:lnTo>
                  <a:lnTo>
                    <a:pt x="167647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8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288D58B7-DB17-4A8B-94E1-CC68C3FB8024}"/>
                </a:ext>
              </a:extLst>
            </p:cNvPr>
            <p:cNvSpPr/>
            <p:nvPr/>
          </p:nvSpPr>
          <p:spPr>
            <a:xfrm>
              <a:off x="11160568" y="2481044"/>
              <a:ext cx="165742" cy="229244"/>
            </a:xfrm>
            <a:custGeom>
              <a:avLst/>
              <a:gdLst>
                <a:gd name="connsiteX0" fmla="*/ 0 w 165742"/>
                <a:gd name="connsiteY0" fmla="*/ 114939 h 229244"/>
                <a:gd name="connsiteX1" fmla="*/ 165743 w 165742"/>
                <a:gd name="connsiteY1" fmla="*/ 0 h 229244"/>
                <a:gd name="connsiteX2" fmla="*/ 165743 w 165742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0" y="114939"/>
                  </a:moveTo>
                  <a:lnTo>
                    <a:pt x="165743" y="0"/>
                  </a:lnTo>
                  <a:lnTo>
                    <a:pt x="165743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E8EB7E8E-9AC5-4207-B9FA-AA323C470FD7}"/>
                </a:ext>
              </a:extLst>
            </p:cNvPr>
            <p:cNvSpPr/>
            <p:nvPr/>
          </p:nvSpPr>
          <p:spPr>
            <a:xfrm>
              <a:off x="10989745" y="1771720"/>
              <a:ext cx="337200" cy="702338"/>
            </a:xfrm>
            <a:custGeom>
              <a:avLst/>
              <a:gdLst>
                <a:gd name="connsiteX0" fmla="*/ 0 w 337200"/>
                <a:gd name="connsiteY0" fmla="*/ 468014 h 702338"/>
                <a:gd name="connsiteX1" fmla="*/ 0 w 337200"/>
                <a:gd name="connsiteY1" fmla="*/ 0 h 702338"/>
                <a:gd name="connsiteX2" fmla="*/ 168283 w 337200"/>
                <a:gd name="connsiteY2" fmla="*/ 116210 h 702338"/>
                <a:gd name="connsiteX3" fmla="*/ 168283 w 337200"/>
                <a:gd name="connsiteY3" fmla="*/ 351169 h 702338"/>
                <a:gd name="connsiteX4" fmla="*/ 337201 w 337200"/>
                <a:gd name="connsiteY4" fmla="*/ 468649 h 702338"/>
                <a:gd name="connsiteX5" fmla="*/ 337201 w 337200"/>
                <a:gd name="connsiteY5" fmla="*/ 702338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0" y="468014"/>
                  </a:moveTo>
                  <a:lnTo>
                    <a:pt x="0" y="0"/>
                  </a:lnTo>
                  <a:lnTo>
                    <a:pt x="168283" y="116210"/>
                  </a:ln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FA0DACF7-07A8-49A1-94EA-BB4318E13B87}"/>
                </a:ext>
              </a:extLst>
            </p:cNvPr>
            <p:cNvSpPr/>
            <p:nvPr/>
          </p:nvSpPr>
          <p:spPr>
            <a:xfrm>
              <a:off x="11330121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97B55E4B-5A47-4648-A4B4-F8B8100F7CF4}"/>
                </a:ext>
              </a:extLst>
            </p:cNvPr>
            <p:cNvSpPr/>
            <p:nvPr/>
          </p:nvSpPr>
          <p:spPr>
            <a:xfrm>
              <a:off x="11332026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2D35E042-5FDC-4D40-9460-DB46EF1984D9}"/>
                </a:ext>
              </a:extLst>
            </p:cNvPr>
            <p:cNvSpPr/>
            <p:nvPr/>
          </p:nvSpPr>
          <p:spPr>
            <a:xfrm>
              <a:off x="11161203" y="1771720"/>
              <a:ext cx="333390" cy="463568"/>
            </a:xfrm>
            <a:custGeom>
              <a:avLst/>
              <a:gdLst>
                <a:gd name="connsiteX0" fmla="*/ 166377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53C1B0E-0D87-4024-A2D3-7B16F275421F}"/>
                </a:ext>
              </a:extLst>
            </p:cNvPr>
            <p:cNvSpPr/>
            <p:nvPr/>
          </p:nvSpPr>
          <p:spPr>
            <a:xfrm>
              <a:off x="10991650" y="1533586"/>
              <a:ext cx="673766" cy="351168"/>
            </a:xfrm>
            <a:custGeom>
              <a:avLst/>
              <a:gdLst>
                <a:gd name="connsiteX0" fmla="*/ 337836 w 673766"/>
                <a:gd name="connsiteY0" fmla="*/ 234324 h 351168"/>
                <a:gd name="connsiteX1" fmla="*/ 336566 w 673766"/>
                <a:gd name="connsiteY1" fmla="*/ 233689 h 351168"/>
                <a:gd name="connsiteX2" fmla="*/ 167647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8 w 673766"/>
                <a:gd name="connsiteY6" fmla="*/ 35053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324"/>
                  </a:moveTo>
                  <a:lnTo>
                    <a:pt x="336566" y="233689"/>
                  </a:lnTo>
                  <a:lnTo>
                    <a:pt x="167647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8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1208F0FD-CB69-4D4C-B21E-5748A3029F4D}"/>
                </a:ext>
              </a:extLst>
            </p:cNvPr>
            <p:cNvSpPr/>
            <p:nvPr/>
          </p:nvSpPr>
          <p:spPr>
            <a:xfrm>
              <a:off x="11160568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EA306DBC-4A6E-40F1-8A3C-F4BA4B73F445}"/>
                </a:ext>
              </a:extLst>
            </p:cNvPr>
            <p:cNvSpPr/>
            <p:nvPr/>
          </p:nvSpPr>
          <p:spPr>
            <a:xfrm>
              <a:off x="10479816" y="1061762"/>
              <a:ext cx="166377" cy="229244"/>
            </a:xfrm>
            <a:custGeom>
              <a:avLst/>
              <a:gdLst>
                <a:gd name="connsiteX0" fmla="*/ 166378 w 166377"/>
                <a:gd name="connsiteY0" fmla="*/ 229244 h 229244"/>
                <a:gd name="connsiteX1" fmla="*/ 0 w 166377"/>
                <a:gd name="connsiteY1" fmla="*/ 114940 h 229244"/>
                <a:gd name="connsiteX2" fmla="*/ 166378 w 166377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244">
                  <a:moveTo>
                    <a:pt x="166378" y="229244"/>
                  </a:moveTo>
                  <a:lnTo>
                    <a:pt x="0" y="114940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70C0CD80-1873-48B5-95AF-529A9754991F}"/>
                </a:ext>
              </a:extLst>
            </p:cNvPr>
            <p:cNvSpPr/>
            <p:nvPr/>
          </p:nvSpPr>
          <p:spPr>
            <a:xfrm>
              <a:off x="9799699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377B49AE-C42C-4EA0-930C-C00692BCED13}"/>
                </a:ext>
              </a:extLst>
            </p:cNvPr>
            <p:cNvSpPr/>
            <p:nvPr/>
          </p:nvSpPr>
          <p:spPr>
            <a:xfrm>
              <a:off x="9118948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6EDEDC9-4DA7-40D8-96D2-7CBA0CD5FDDE}"/>
                </a:ext>
              </a:extLst>
            </p:cNvPr>
            <p:cNvSpPr/>
            <p:nvPr/>
          </p:nvSpPr>
          <p:spPr>
            <a:xfrm>
              <a:off x="8438196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7E136DA-DD4E-496F-86CB-6E657B23CCB8}"/>
                </a:ext>
              </a:extLst>
            </p:cNvPr>
            <p:cNvSpPr/>
            <p:nvPr/>
          </p:nvSpPr>
          <p:spPr>
            <a:xfrm>
              <a:off x="7757444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D02B0CB8-D8F5-456C-BAF1-2CDECFC4C3AF}"/>
                </a:ext>
              </a:extLst>
            </p:cNvPr>
            <p:cNvSpPr/>
            <p:nvPr/>
          </p:nvSpPr>
          <p:spPr>
            <a:xfrm>
              <a:off x="7076692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13B9934-BED1-4524-A498-049661102B40}"/>
                </a:ext>
              </a:extLst>
            </p:cNvPr>
            <p:cNvSpPr/>
            <p:nvPr/>
          </p:nvSpPr>
          <p:spPr>
            <a:xfrm>
              <a:off x="6395940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BEB4C63-1A68-4CF2-8C24-2C5065C42B07}"/>
                </a:ext>
              </a:extLst>
            </p:cNvPr>
            <p:cNvSpPr/>
            <p:nvPr/>
          </p:nvSpPr>
          <p:spPr>
            <a:xfrm>
              <a:off x="5715188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9C3BF88E-3750-45C8-A061-E715298B5ADA}"/>
                </a:ext>
              </a:extLst>
            </p:cNvPr>
            <p:cNvSpPr/>
            <p:nvPr/>
          </p:nvSpPr>
          <p:spPr>
            <a:xfrm>
              <a:off x="11500944" y="3190367"/>
              <a:ext cx="165742" cy="229879"/>
            </a:xfrm>
            <a:custGeom>
              <a:avLst/>
              <a:gdLst>
                <a:gd name="connsiteX0" fmla="*/ 0 w 165742"/>
                <a:gd name="connsiteY0" fmla="*/ 115575 h 229879"/>
                <a:gd name="connsiteX1" fmla="*/ 165743 w 165742"/>
                <a:gd name="connsiteY1" fmla="*/ 0 h 229879"/>
                <a:gd name="connsiteX2" fmla="*/ 165743 w 165742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0" y="115575"/>
                  </a:moveTo>
                  <a:lnTo>
                    <a:pt x="165743" y="0"/>
                  </a:lnTo>
                  <a:lnTo>
                    <a:pt x="165743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6FBBE5A-F397-4A06-BAAE-5C63E9F56712}"/>
                </a:ext>
              </a:extLst>
            </p:cNvPr>
            <p:cNvSpPr/>
            <p:nvPr/>
          </p:nvSpPr>
          <p:spPr>
            <a:xfrm>
              <a:off x="11500944" y="1771085"/>
              <a:ext cx="165742" cy="229879"/>
            </a:xfrm>
            <a:custGeom>
              <a:avLst/>
              <a:gdLst>
                <a:gd name="connsiteX0" fmla="*/ 0 w 165742"/>
                <a:gd name="connsiteY0" fmla="*/ 115575 h 229879"/>
                <a:gd name="connsiteX1" fmla="*/ 165743 w 165742"/>
                <a:gd name="connsiteY1" fmla="*/ 0 h 229879"/>
                <a:gd name="connsiteX2" fmla="*/ 165743 w 165742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0" y="115575"/>
                  </a:moveTo>
                  <a:lnTo>
                    <a:pt x="165743" y="0"/>
                  </a:lnTo>
                  <a:lnTo>
                    <a:pt x="165743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8631E268-38E2-4993-82BD-A36EEE17F04D}"/>
                </a:ext>
              </a:extLst>
            </p:cNvPr>
            <p:cNvSpPr/>
            <p:nvPr/>
          </p:nvSpPr>
          <p:spPr>
            <a:xfrm>
              <a:off x="11671767" y="1179242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5 h 231149"/>
                <a:gd name="connsiteX2" fmla="*/ 166377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28533AA8-92C8-46B1-9567-02527BACAA79}"/>
                </a:ext>
              </a:extLst>
            </p:cNvPr>
            <p:cNvSpPr/>
            <p:nvPr/>
          </p:nvSpPr>
          <p:spPr>
            <a:xfrm>
              <a:off x="11501579" y="1062397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EAB24CC8-78E6-4CC9-A33D-D2EE7C9CF921}"/>
                </a:ext>
              </a:extLst>
            </p:cNvPr>
            <p:cNvSpPr/>
            <p:nvPr/>
          </p:nvSpPr>
          <p:spPr>
            <a:xfrm>
              <a:off x="11331391" y="824262"/>
              <a:ext cx="674401" cy="351169"/>
            </a:xfrm>
            <a:custGeom>
              <a:avLst/>
              <a:gdLst>
                <a:gd name="connsiteX0" fmla="*/ 338470 w 674401"/>
                <a:gd name="connsiteY0" fmla="*/ 234324 h 351169"/>
                <a:gd name="connsiteX1" fmla="*/ 337201 w 674401"/>
                <a:gd name="connsiteY1" fmla="*/ 233689 h 351169"/>
                <a:gd name="connsiteX2" fmla="*/ 168283 w 674401"/>
                <a:gd name="connsiteY2" fmla="*/ 351169 h 351169"/>
                <a:gd name="connsiteX3" fmla="*/ 0 w 674401"/>
                <a:gd name="connsiteY3" fmla="*/ 233689 h 351169"/>
                <a:gd name="connsiteX4" fmla="*/ 337201 w 674401"/>
                <a:gd name="connsiteY4" fmla="*/ 0 h 351169"/>
                <a:gd name="connsiteX5" fmla="*/ 674401 w 674401"/>
                <a:gd name="connsiteY5" fmla="*/ 233689 h 351169"/>
                <a:gd name="connsiteX6" fmla="*/ 506753 w 674401"/>
                <a:gd name="connsiteY6" fmla="*/ 35053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8470" y="234324"/>
                  </a:move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lnTo>
                    <a:pt x="337201" y="0"/>
                  </a:lnTo>
                  <a:lnTo>
                    <a:pt x="674401" y="233689"/>
                  </a:lnTo>
                  <a:lnTo>
                    <a:pt x="506753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F71FF9DE-63B5-491B-9E38-500A6B3542FB}"/>
                </a:ext>
              </a:extLst>
            </p:cNvPr>
            <p:cNvSpPr/>
            <p:nvPr/>
          </p:nvSpPr>
          <p:spPr>
            <a:xfrm>
              <a:off x="11330121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8F6A2B3-20B0-4B23-8F7C-5B7C31796F5A}"/>
                </a:ext>
              </a:extLst>
            </p:cNvPr>
            <p:cNvSpPr/>
            <p:nvPr/>
          </p:nvSpPr>
          <p:spPr>
            <a:xfrm>
              <a:off x="11331391" y="469283"/>
              <a:ext cx="334025" cy="231784"/>
            </a:xfrm>
            <a:custGeom>
              <a:avLst/>
              <a:gdLst>
                <a:gd name="connsiteX0" fmla="*/ 166377 w 334025"/>
                <a:gd name="connsiteY0" fmla="*/ 231784 h 231784"/>
                <a:gd name="connsiteX1" fmla="*/ 0 w 334025"/>
                <a:gd name="connsiteY1" fmla="*/ 115575 h 231784"/>
                <a:gd name="connsiteX2" fmla="*/ 166377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7" y="231784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619AF764-A941-44E8-AEF1-4D7FECBA0A40}"/>
                </a:ext>
              </a:extLst>
            </p:cNvPr>
            <p:cNvSpPr/>
            <p:nvPr/>
          </p:nvSpPr>
          <p:spPr>
            <a:xfrm>
              <a:off x="11161203" y="352439"/>
              <a:ext cx="333390" cy="464203"/>
            </a:xfrm>
            <a:custGeom>
              <a:avLst/>
              <a:gdLst>
                <a:gd name="connsiteX0" fmla="*/ 166377 w 333390"/>
                <a:gd name="connsiteY0" fmla="*/ 231149 h 464203"/>
                <a:gd name="connsiteX1" fmla="*/ 165743 w 333390"/>
                <a:gd name="connsiteY1" fmla="*/ 231784 h 464203"/>
                <a:gd name="connsiteX2" fmla="*/ 165743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6377" y="231149"/>
                  </a:moveTo>
                  <a:lnTo>
                    <a:pt x="165743" y="231784"/>
                  </a:lnTo>
                  <a:lnTo>
                    <a:pt x="165743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AD9B25C9-F2B6-47EC-AEF7-81B1F4F91993}"/>
                </a:ext>
              </a:extLst>
            </p:cNvPr>
            <p:cNvSpPr/>
            <p:nvPr/>
          </p:nvSpPr>
          <p:spPr>
            <a:xfrm>
              <a:off x="10649369" y="588668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0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85E8ED8-8E8F-4A34-B38A-6943F1CFFFE6}"/>
                </a:ext>
              </a:extLst>
            </p:cNvPr>
            <p:cNvSpPr/>
            <p:nvPr/>
          </p:nvSpPr>
          <p:spPr>
            <a:xfrm>
              <a:off x="10651274" y="469283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0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F1DD2135-868C-4A52-B10A-DCC4100F5FE7}"/>
                </a:ext>
              </a:extLst>
            </p:cNvPr>
            <p:cNvSpPr/>
            <p:nvPr/>
          </p:nvSpPr>
          <p:spPr>
            <a:xfrm>
              <a:off x="10480451" y="352439"/>
              <a:ext cx="333390" cy="464203"/>
            </a:xfrm>
            <a:custGeom>
              <a:avLst/>
              <a:gdLst>
                <a:gd name="connsiteX0" fmla="*/ 166378 w 333390"/>
                <a:gd name="connsiteY0" fmla="*/ 231149 h 464203"/>
                <a:gd name="connsiteX1" fmla="*/ 165743 w 333390"/>
                <a:gd name="connsiteY1" fmla="*/ 231784 h 464203"/>
                <a:gd name="connsiteX2" fmla="*/ 165743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6378" y="231149"/>
                  </a:moveTo>
                  <a:lnTo>
                    <a:pt x="165743" y="231784"/>
                  </a:lnTo>
                  <a:lnTo>
                    <a:pt x="165743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1D8467DC-9828-478B-A9D8-CD3DF612D027}"/>
                </a:ext>
              </a:extLst>
            </p:cNvPr>
            <p:cNvSpPr/>
            <p:nvPr/>
          </p:nvSpPr>
          <p:spPr>
            <a:xfrm>
              <a:off x="9968617" y="588668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635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635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01C9BBF7-8F50-42C1-AC9D-783DF95871F8}"/>
                </a:ext>
              </a:extLst>
            </p:cNvPr>
            <p:cNvSpPr/>
            <p:nvPr/>
          </p:nvSpPr>
          <p:spPr>
            <a:xfrm>
              <a:off x="9970522" y="469283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BA205240-8FAD-4B1B-9D10-7D0DD93F71BE}"/>
                </a:ext>
              </a:extLst>
            </p:cNvPr>
            <p:cNvSpPr/>
            <p:nvPr/>
          </p:nvSpPr>
          <p:spPr>
            <a:xfrm>
              <a:off x="9800334" y="352439"/>
              <a:ext cx="332755" cy="464203"/>
            </a:xfrm>
            <a:custGeom>
              <a:avLst/>
              <a:gdLst>
                <a:gd name="connsiteX0" fmla="*/ 165743 w 332755"/>
                <a:gd name="connsiteY0" fmla="*/ 231149 h 464203"/>
                <a:gd name="connsiteX1" fmla="*/ 165108 w 332755"/>
                <a:gd name="connsiteY1" fmla="*/ 231784 h 464203"/>
                <a:gd name="connsiteX2" fmla="*/ 165108 w 332755"/>
                <a:gd name="connsiteY2" fmla="*/ 464204 h 464203"/>
                <a:gd name="connsiteX3" fmla="*/ 0 w 332755"/>
                <a:gd name="connsiteY3" fmla="*/ 349264 h 464203"/>
                <a:gd name="connsiteX4" fmla="*/ 0 w 332755"/>
                <a:gd name="connsiteY4" fmla="*/ 116210 h 464203"/>
                <a:gd name="connsiteX5" fmla="*/ 167013 w 332755"/>
                <a:gd name="connsiteY5" fmla="*/ 0 h 464203"/>
                <a:gd name="connsiteX6" fmla="*/ 332755 w 332755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322A5BEE-4B57-4D0E-AF35-89AB8F8DB784}"/>
                </a:ext>
              </a:extLst>
            </p:cNvPr>
            <p:cNvSpPr/>
            <p:nvPr/>
          </p:nvSpPr>
          <p:spPr>
            <a:xfrm>
              <a:off x="9288500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5FEEC27D-23FD-4C40-A68B-D4E12CF89DDE}"/>
                </a:ext>
              </a:extLst>
            </p:cNvPr>
            <p:cNvSpPr/>
            <p:nvPr/>
          </p:nvSpPr>
          <p:spPr>
            <a:xfrm>
              <a:off x="9289770" y="469283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B0B939D-F51D-4154-AD24-9EE54D6D4C0D}"/>
                </a:ext>
              </a:extLst>
            </p:cNvPr>
            <p:cNvSpPr/>
            <p:nvPr/>
          </p:nvSpPr>
          <p:spPr>
            <a:xfrm>
              <a:off x="9119582" y="352439"/>
              <a:ext cx="332755" cy="464203"/>
            </a:xfrm>
            <a:custGeom>
              <a:avLst/>
              <a:gdLst>
                <a:gd name="connsiteX0" fmla="*/ 165743 w 332755"/>
                <a:gd name="connsiteY0" fmla="*/ 231149 h 464203"/>
                <a:gd name="connsiteX1" fmla="*/ 165108 w 332755"/>
                <a:gd name="connsiteY1" fmla="*/ 231784 h 464203"/>
                <a:gd name="connsiteX2" fmla="*/ 165108 w 332755"/>
                <a:gd name="connsiteY2" fmla="*/ 464204 h 464203"/>
                <a:gd name="connsiteX3" fmla="*/ 0 w 332755"/>
                <a:gd name="connsiteY3" fmla="*/ 349264 h 464203"/>
                <a:gd name="connsiteX4" fmla="*/ 0 w 332755"/>
                <a:gd name="connsiteY4" fmla="*/ 116210 h 464203"/>
                <a:gd name="connsiteX5" fmla="*/ 167013 w 332755"/>
                <a:gd name="connsiteY5" fmla="*/ 0 h 464203"/>
                <a:gd name="connsiteX6" fmla="*/ 332756 w 332755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0CA2A3FE-25EB-47BF-BF7E-B541ABD3676D}"/>
                </a:ext>
              </a:extLst>
            </p:cNvPr>
            <p:cNvSpPr/>
            <p:nvPr/>
          </p:nvSpPr>
          <p:spPr>
            <a:xfrm>
              <a:off x="8607749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5ECC458B-B22A-4FE8-8ED4-52551F8B1991}"/>
                </a:ext>
              </a:extLst>
            </p:cNvPr>
            <p:cNvSpPr/>
            <p:nvPr/>
          </p:nvSpPr>
          <p:spPr>
            <a:xfrm>
              <a:off x="8609018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0E7B5C-2EA2-43DD-A2A8-FB6B2968FD68}"/>
                </a:ext>
              </a:extLst>
            </p:cNvPr>
            <p:cNvSpPr/>
            <p:nvPr/>
          </p:nvSpPr>
          <p:spPr>
            <a:xfrm>
              <a:off x="8438830" y="352439"/>
              <a:ext cx="332755" cy="464203"/>
            </a:xfrm>
            <a:custGeom>
              <a:avLst/>
              <a:gdLst>
                <a:gd name="connsiteX0" fmla="*/ 165743 w 332755"/>
                <a:gd name="connsiteY0" fmla="*/ 231149 h 464203"/>
                <a:gd name="connsiteX1" fmla="*/ 165108 w 332755"/>
                <a:gd name="connsiteY1" fmla="*/ 231784 h 464203"/>
                <a:gd name="connsiteX2" fmla="*/ 165108 w 332755"/>
                <a:gd name="connsiteY2" fmla="*/ 464204 h 464203"/>
                <a:gd name="connsiteX3" fmla="*/ 0 w 332755"/>
                <a:gd name="connsiteY3" fmla="*/ 349264 h 464203"/>
                <a:gd name="connsiteX4" fmla="*/ 0 w 332755"/>
                <a:gd name="connsiteY4" fmla="*/ 116210 h 464203"/>
                <a:gd name="connsiteX5" fmla="*/ 167013 w 332755"/>
                <a:gd name="connsiteY5" fmla="*/ 0 h 464203"/>
                <a:gd name="connsiteX6" fmla="*/ 332756 w 332755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8A4AD487-ED68-4120-85B8-C939A00C48FD}"/>
                </a:ext>
              </a:extLst>
            </p:cNvPr>
            <p:cNvSpPr/>
            <p:nvPr/>
          </p:nvSpPr>
          <p:spPr>
            <a:xfrm>
              <a:off x="7926997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20440B16-AAB7-4181-8010-99E1D73992A8}"/>
                </a:ext>
              </a:extLst>
            </p:cNvPr>
            <p:cNvSpPr/>
            <p:nvPr/>
          </p:nvSpPr>
          <p:spPr>
            <a:xfrm>
              <a:off x="7928267" y="469283"/>
              <a:ext cx="334025" cy="231784"/>
            </a:xfrm>
            <a:custGeom>
              <a:avLst/>
              <a:gdLst>
                <a:gd name="connsiteX0" fmla="*/ 166377 w 334025"/>
                <a:gd name="connsiteY0" fmla="*/ 231784 h 231784"/>
                <a:gd name="connsiteX1" fmla="*/ 0 w 334025"/>
                <a:gd name="connsiteY1" fmla="*/ 115575 h 231784"/>
                <a:gd name="connsiteX2" fmla="*/ 166377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7" y="231784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BBDBE921-3C27-4DD6-95A6-008B42B1DAD7}"/>
                </a:ext>
              </a:extLst>
            </p:cNvPr>
            <p:cNvSpPr/>
            <p:nvPr/>
          </p:nvSpPr>
          <p:spPr>
            <a:xfrm>
              <a:off x="7758079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2C7BA4D6-8553-4B07-8C99-5F4CF1C1E08E}"/>
                </a:ext>
              </a:extLst>
            </p:cNvPr>
            <p:cNvSpPr/>
            <p:nvPr/>
          </p:nvSpPr>
          <p:spPr>
            <a:xfrm>
              <a:off x="7246245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07DF843-BD19-4F36-803A-B2D1E2F53A4D}"/>
                </a:ext>
              </a:extLst>
            </p:cNvPr>
            <p:cNvSpPr/>
            <p:nvPr/>
          </p:nvSpPr>
          <p:spPr>
            <a:xfrm>
              <a:off x="7247515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A244F2A2-47F2-4F26-B8B3-083FF159DB37}"/>
                </a:ext>
              </a:extLst>
            </p:cNvPr>
            <p:cNvSpPr/>
            <p:nvPr/>
          </p:nvSpPr>
          <p:spPr>
            <a:xfrm>
              <a:off x="7077327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4825A9D-8EC5-4CF7-843E-03DA8BD8CFC7}"/>
                </a:ext>
              </a:extLst>
            </p:cNvPr>
            <p:cNvSpPr/>
            <p:nvPr/>
          </p:nvSpPr>
          <p:spPr>
            <a:xfrm>
              <a:off x="6565493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BDA321A-68DA-48D8-94DC-D2A114EC17FB}"/>
                </a:ext>
              </a:extLst>
            </p:cNvPr>
            <p:cNvSpPr/>
            <p:nvPr/>
          </p:nvSpPr>
          <p:spPr>
            <a:xfrm>
              <a:off x="6566763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8F5EE14-50AD-4C48-B5AF-19129C00B31F}"/>
                </a:ext>
              </a:extLst>
            </p:cNvPr>
            <p:cNvSpPr/>
            <p:nvPr/>
          </p:nvSpPr>
          <p:spPr>
            <a:xfrm>
              <a:off x="6396575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705B77C8-5815-4FF6-9FD0-5E6D3D6285D5}"/>
                </a:ext>
              </a:extLst>
            </p:cNvPr>
            <p:cNvSpPr/>
            <p:nvPr/>
          </p:nvSpPr>
          <p:spPr>
            <a:xfrm>
              <a:off x="5884741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27F4AA98-C6A3-41D0-A117-5F7B84D4FE7D}"/>
                </a:ext>
              </a:extLst>
            </p:cNvPr>
            <p:cNvSpPr/>
            <p:nvPr/>
          </p:nvSpPr>
          <p:spPr>
            <a:xfrm>
              <a:off x="5886011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26584816-7D52-4E40-ABB6-7DDEF7909140}"/>
                </a:ext>
              </a:extLst>
            </p:cNvPr>
            <p:cNvSpPr/>
            <p:nvPr/>
          </p:nvSpPr>
          <p:spPr>
            <a:xfrm>
              <a:off x="5715823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8129D41-1CA7-4C41-B1C6-C933F34C45A8}"/>
                </a:ext>
              </a:extLst>
            </p:cNvPr>
            <p:cNvSpPr/>
            <p:nvPr/>
          </p:nvSpPr>
          <p:spPr>
            <a:xfrm>
              <a:off x="11331391" y="3662191"/>
              <a:ext cx="674401" cy="351168"/>
            </a:xfrm>
            <a:custGeom>
              <a:avLst/>
              <a:gdLst>
                <a:gd name="connsiteX0" fmla="*/ 338470 w 674401"/>
                <a:gd name="connsiteY0" fmla="*/ 234959 h 351168"/>
                <a:gd name="connsiteX1" fmla="*/ 337201 w 674401"/>
                <a:gd name="connsiteY1" fmla="*/ 234324 h 351168"/>
                <a:gd name="connsiteX2" fmla="*/ 168283 w 674401"/>
                <a:gd name="connsiteY2" fmla="*/ 351169 h 351168"/>
                <a:gd name="connsiteX3" fmla="*/ 0 w 674401"/>
                <a:gd name="connsiteY3" fmla="*/ 234324 h 351168"/>
                <a:gd name="connsiteX4" fmla="*/ 337201 w 674401"/>
                <a:gd name="connsiteY4" fmla="*/ 0 h 351168"/>
                <a:gd name="connsiteX5" fmla="*/ 674401 w 674401"/>
                <a:gd name="connsiteY5" fmla="*/ 234324 h 351168"/>
                <a:gd name="connsiteX6" fmla="*/ 506753 w 674401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8470" y="234959"/>
                  </a:move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1" y="234324"/>
                  </a:lnTo>
                  <a:lnTo>
                    <a:pt x="506753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3BE9D69C-2B49-4F24-B07B-26A0241FAB64}"/>
                </a:ext>
              </a:extLst>
            </p:cNvPr>
            <p:cNvSpPr/>
            <p:nvPr/>
          </p:nvSpPr>
          <p:spPr>
            <a:xfrm>
              <a:off x="11671767" y="2598524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5 h 231149"/>
                <a:gd name="connsiteX2" fmla="*/ 166377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B4FF07C2-A56F-4252-933C-4C4044641410}"/>
                </a:ext>
              </a:extLst>
            </p:cNvPr>
            <p:cNvSpPr/>
            <p:nvPr/>
          </p:nvSpPr>
          <p:spPr>
            <a:xfrm>
              <a:off x="11501579" y="2481679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25E20D0-36C1-4638-A03E-DF38DE0F273A}"/>
                </a:ext>
              </a:extLst>
            </p:cNvPr>
            <p:cNvSpPr/>
            <p:nvPr/>
          </p:nvSpPr>
          <p:spPr>
            <a:xfrm>
              <a:off x="11331391" y="2242909"/>
              <a:ext cx="674401" cy="351804"/>
            </a:xfrm>
            <a:custGeom>
              <a:avLst/>
              <a:gdLst>
                <a:gd name="connsiteX0" fmla="*/ 338470 w 674401"/>
                <a:gd name="connsiteY0" fmla="*/ 234959 h 351804"/>
                <a:gd name="connsiteX1" fmla="*/ 337201 w 674401"/>
                <a:gd name="connsiteY1" fmla="*/ 234324 h 351804"/>
                <a:gd name="connsiteX2" fmla="*/ 168283 w 674401"/>
                <a:gd name="connsiteY2" fmla="*/ 351804 h 351804"/>
                <a:gd name="connsiteX3" fmla="*/ 0 w 674401"/>
                <a:gd name="connsiteY3" fmla="*/ 234324 h 351804"/>
                <a:gd name="connsiteX4" fmla="*/ 337201 w 674401"/>
                <a:gd name="connsiteY4" fmla="*/ 0 h 351804"/>
                <a:gd name="connsiteX5" fmla="*/ 674401 w 674401"/>
                <a:gd name="connsiteY5" fmla="*/ 234324 h 351804"/>
                <a:gd name="connsiteX6" fmla="*/ 506753 w 674401"/>
                <a:gd name="connsiteY6" fmla="*/ 351169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8470" y="234959"/>
                  </a:move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1" y="234324"/>
                  </a:lnTo>
                  <a:lnTo>
                    <a:pt x="506753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ED6B9EE-3D7D-4C6E-8368-7699765586B4}"/>
                </a:ext>
              </a:extLst>
            </p:cNvPr>
            <p:cNvSpPr/>
            <p:nvPr/>
          </p:nvSpPr>
          <p:spPr>
            <a:xfrm>
              <a:off x="11841320" y="1061762"/>
              <a:ext cx="165742" cy="229244"/>
            </a:xfrm>
            <a:custGeom>
              <a:avLst/>
              <a:gdLst>
                <a:gd name="connsiteX0" fmla="*/ 0 w 165742"/>
                <a:gd name="connsiteY0" fmla="*/ 114940 h 229244"/>
                <a:gd name="connsiteX1" fmla="*/ 165743 w 165742"/>
                <a:gd name="connsiteY1" fmla="*/ 0 h 229244"/>
                <a:gd name="connsiteX2" fmla="*/ 165743 w 165742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0" y="114940"/>
                  </a:moveTo>
                  <a:lnTo>
                    <a:pt x="165743" y="0"/>
                  </a:lnTo>
                  <a:lnTo>
                    <a:pt x="165743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9766A64A-97BE-48E1-A87D-7659FB265E73}"/>
                </a:ext>
              </a:extLst>
            </p:cNvPr>
            <p:cNvSpPr/>
            <p:nvPr/>
          </p:nvSpPr>
          <p:spPr>
            <a:xfrm>
              <a:off x="11670497" y="352439"/>
              <a:ext cx="336565" cy="702338"/>
            </a:xfrm>
            <a:custGeom>
              <a:avLst/>
              <a:gdLst>
                <a:gd name="connsiteX0" fmla="*/ 0 w 336565"/>
                <a:gd name="connsiteY0" fmla="*/ 468014 h 702338"/>
                <a:gd name="connsiteX1" fmla="*/ 0 w 336565"/>
                <a:gd name="connsiteY1" fmla="*/ 0 h 702338"/>
                <a:gd name="connsiteX2" fmla="*/ 167648 w 336565"/>
                <a:gd name="connsiteY2" fmla="*/ 116210 h 702338"/>
                <a:gd name="connsiteX3" fmla="*/ 167648 w 336565"/>
                <a:gd name="connsiteY3" fmla="*/ 351169 h 702338"/>
                <a:gd name="connsiteX4" fmla="*/ 336566 w 336565"/>
                <a:gd name="connsiteY4" fmla="*/ 468649 h 702338"/>
                <a:gd name="connsiteX5" fmla="*/ 336566 w 336565"/>
                <a:gd name="connsiteY5" fmla="*/ 702338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0" y="468014"/>
                  </a:moveTo>
                  <a:lnTo>
                    <a:pt x="0" y="0"/>
                  </a:lnTo>
                  <a:lnTo>
                    <a:pt x="167648" y="116210"/>
                  </a:ln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9AFAE1E-BA2B-42C6-9F05-D63ED810A36C}"/>
                </a:ext>
              </a:extLst>
            </p:cNvPr>
            <p:cNvSpPr/>
            <p:nvPr/>
          </p:nvSpPr>
          <p:spPr>
            <a:xfrm>
              <a:off x="11841955" y="352439"/>
              <a:ext cx="333390" cy="464203"/>
            </a:xfrm>
            <a:custGeom>
              <a:avLst/>
              <a:gdLst>
                <a:gd name="connsiteX0" fmla="*/ 166378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6378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2DA1146-695D-4FCB-BB43-4DD3DA0CBE64}"/>
                </a:ext>
              </a:extLst>
            </p:cNvPr>
            <p:cNvSpPr/>
            <p:nvPr/>
          </p:nvSpPr>
          <p:spPr>
            <a:xfrm>
              <a:off x="12010873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AF8BD631-8EF0-44C1-856D-79F193AEE73C}"/>
                </a:ext>
              </a:extLst>
            </p:cNvPr>
            <p:cNvSpPr/>
            <p:nvPr/>
          </p:nvSpPr>
          <p:spPr>
            <a:xfrm>
              <a:off x="12012143" y="469283"/>
              <a:ext cx="179857" cy="231784"/>
            </a:xfrm>
            <a:custGeom>
              <a:avLst/>
              <a:gdLst>
                <a:gd name="connsiteX0" fmla="*/ 166377 w 179857"/>
                <a:gd name="connsiteY0" fmla="*/ 0 h 231784"/>
                <a:gd name="connsiteX1" fmla="*/ 179857 w 179857"/>
                <a:gd name="connsiteY1" fmla="*/ 9293 h 231784"/>
                <a:gd name="connsiteX2" fmla="*/ 179857 w 179857"/>
                <a:gd name="connsiteY2" fmla="*/ 222440 h 231784"/>
                <a:gd name="connsiteX3" fmla="*/ 166377 w 179857"/>
                <a:gd name="connsiteY3" fmla="*/ 231784 h 231784"/>
                <a:gd name="connsiteX4" fmla="*/ 0 w 179857"/>
                <a:gd name="connsiteY4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7" h="231784">
                  <a:moveTo>
                    <a:pt x="166377" y="0"/>
                  </a:moveTo>
                  <a:lnTo>
                    <a:pt x="179857" y="9293"/>
                  </a:lnTo>
                  <a:lnTo>
                    <a:pt x="179857" y="222440"/>
                  </a:lnTo>
                  <a:lnTo>
                    <a:pt x="166377" y="231784"/>
                  </a:lnTo>
                  <a:lnTo>
                    <a:pt x="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F9E852E-76A9-4AFA-982D-F5058F01E734}"/>
                </a:ext>
              </a:extLst>
            </p:cNvPr>
            <p:cNvSpPr/>
            <p:nvPr/>
          </p:nvSpPr>
          <p:spPr>
            <a:xfrm>
              <a:off x="11671767" y="114304"/>
              <a:ext cx="520233" cy="351169"/>
            </a:xfrm>
            <a:custGeom>
              <a:avLst/>
              <a:gdLst>
                <a:gd name="connsiteX0" fmla="*/ 337201 w 520233"/>
                <a:gd name="connsiteY0" fmla="*/ 0 h 351169"/>
                <a:gd name="connsiteX1" fmla="*/ 520233 w 520233"/>
                <a:gd name="connsiteY1" fmla="*/ 127191 h 351169"/>
                <a:gd name="connsiteX2" fmla="*/ 520233 w 520233"/>
                <a:gd name="connsiteY2" fmla="*/ 341190 h 351169"/>
                <a:gd name="connsiteX3" fmla="*/ 506753 w 520233"/>
                <a:gd name="connsiteY3" fmla="*/ 350534 h 351169"/>
                <a:gd name="connsiteX4" fmla="*/ 338470 w 520233"/>
                <a:gd name="connsiteY4" fmla="*/ 234959 h 351169"/>
                <a:gd name="connsiteX5" fmla="*/ 337201 w 520233"/>
                <a:gd name="connsiteY5" fmla="*/ 233689 h 351169"/>
                <a:gd name="connsiteX6" fmla="*/ 168283 w 520233"/>
                <a:gd name="connsiteY6" fmla="*/ 351169 h 351169"/>
                <a:gd name="connsiteX7" fmla="*/ 0 w 520233"/>
                <a:gd name="connsiteY7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233" h="351169">
                  <a:moveTo>
                    <a:pt x="337201" y="0"/>
                  </a:moveTo>
                  <a:lnTo>
                    <a:pt x="520233" y="127191"/>
                  </a:lnTo>
                  <a:lnTo>
                    <a:pt x="520233" y="341190"/>
                  </a:lnTo>
                  <a:lnTo>
                    <a:pt x="506753" y="350534"/>
                  </a:lnTo>
                  <a:lnTo>
                    <a:pt x="338470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8278867D-9845-41CD-9C1B-2C0F9F088860}"/>
                </a:ext>
              </a:extLst>
            </p:cNvPr>
            <p:cNvSpPr/>
            <p:nvPr/>
          </p:nvSpPr>
          <p:spPr>
            <a:xfrm>
              <a:off x="11670496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C2D1F093-2428-48D1-AFBE-5FBE6F8942B6}"/>
                </a:ext>
              </a:extLst>
            </p:cNvPr>
            <p:cNvSpPr/>
            <p:nvPr/>
          </p:nvSpPr>
          <p:spPr>
            <a:xfrm>
              <a:off x="11500944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C48140A8-EB20-43FC-9AF3-93CA956AEFCF}"/>
                </a:ext>
              </a:extLst>
            </p:cNvPr>
            <p:cNvSpPr/>
            <p:nvPr/>
          </p:nvSpPr>
          <p:spPr>
            <a:xfrm>
              <a:off x="10991650" y="114304"/>
              <a:ext cx="673766" cy="351169"/>
            </a:xfrm>
            <a:custGeom>
              <a:avLst/>
              <a:gdLst>
                <a:gd name="connsiteX0" fmla="*/ 506118 w 673766"/>
                <a:gd name="connsiteY0" fmla="*/ 350534 h 351169"/>
                <a:gd name="connsiteX1" fmla="*/ 337836 w 673766"/>
                <a:gd name="connsiteY1" fmla="*/ 234959 h 351169"/>
                <a:gd name="connsiteX2" fmla="*/ 336566 w 673766"/>
                <a:gd name="connsiteY2" fmla="*/ 233689 h 351169"/>
                <a:gd name="connsiteX3" fmla="*/ 167647 w 673766"/>
                <a:gd name="connsiteY3" fmla="*/ 351169 h 351169"/>
                <a:gd name="connsiteX4" fmla="*/ 0 w 673766"/>
                <a:gd name="connsiteY4" fmla="*/ 234324 h 351169"/>
                <a:gd name="connsiteX5" fmla="*/ 336566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8" y="350534"/>
                  </a:moveTo>
                  <a:lnTo>
                    <a:pt x="337836" y="234959"/>
                  </a:lnTo>
                  <a:lnTo>
                    <a:pt x="336566" y="233689"/>
                  </a:lnTo>
                  <a:lnTo>
                    <a:pt x="167647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B0F3385C-F6F0-4C33-8458-D8C90CE82D15}"/>
                </a:ext>
              </a:extLst>
            </p:cNvPr>
            <p:cNvSpPr/>
            <p:nvPr/>
          </p:nvSpPr>
          <p:spPr>
            <a:xfrm>
              <a:off x="10989744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B3E02B83-1125-4D5E-8F4E-884384991001}"/>
                </a:ext>
              </a:extLst>
            </p:cNvPr>
            <p:cNvSpPr/>
            <p:nvPr/>
          </p:nvSpPr>
          <p:spPr>
            <a:xfrm>
              <a:off x="10820192" y="351804"/>
              <a:ext cx="166377" cy="229879"/>
            </a:xfrm>
            <a:custGeom>
              <a:avLst/>
              <a:gdLst>
                <a:gd name="connsiteX0" fmla="*/ 166378 w 166377"/>
                <a:gd name="connsiteY0" fmla="*/ 229879 h 229879"/>
                <a:gd name="connsiteX1" fmla="*/ 0 w 166377"/>
                <a:gd name="connsiteY1" fmla="*/ 115575 h 229879"/>
                <a:gd name="connsiteX2" fmla="*/ 166378 w 166377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166378" y="229879"/>
                  </a:moveTo>
                  <a:lnTo>
                    <a:pt x="0" y="115575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6089D650-0B12-4732-9F6A-6B5AC1A65BB1}"/>
                </a:ext>
              </a:extLst>
            </p:cNvPr>
            <p:cNvSpPr/>
            <p:nvPr/>
          </p:nvSpPr>
          <p:spPr>
            <a:xfrm>
              <a:off x="10310898" y="114304"/>
              <a:ext cx="673766" cy="351169"/>
            </a:xfrm>
            <a:custGeom>
              <a:avLst/>
              <a:gdLst>
                <a:gd name="connsiteX0" fmla="*/ 506119 w 673766"/>
                <a:gd name="connsiteY0" fmla="*/ 350534 h 351169"/>
                <a:gd name="connsiteX1" fmla="*/ 337836 w 673766"/>
                <a:gd name="connsiteY1" fmla="*/ 234959 h 351169"/>
                <a:gd name="connsiteX2" fmla="*/ 336566 w 673766"/>
                <a:gd name="connsiteY2" fmla="*/ 233689 h 351169"/>
                <a:gd name="connsiteX3" fmla="*/ 168283 w 673766"/>
                <a:gd name="connsiteY3" fmla="*/ 351169 h 351169"/>
                <a:gd name="connsiteX4" fmla="*/ 0 w 673766"/>
                <a:gd name="connsiteY4" fmla="*/ 234324 h 351169"/>
                <a:gd name="connsiteX5" fmla="*/ 336566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9" y="350534"/>
                  </a:moveTo>
                  <a:lnTo>
                    <a:pt x="337836" y="234959"/>
                  </a:lnTo>
                  <a:lnTo>
                    <a:pt x="336566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3FD1BDB-23E4-4746-B6DA-31C8A2085331}"/>
                </a:ext>
              </a:extLst>
            </p:cNvPr>
            <p:cNvSpPr/>
            <p:nvPr/>
          </p:nvSpPr>
          <p:spPr>
            <a:xfrm>
              <a:off x="10308993" y="0"/>
              <a:ext cx="337201" cy="344820"/>
            </a:xfrm>
            <a:custGeom>
              <a:avLst/>
              <a:gdLst>
                <a:gd name="connsiteX0" fmla="*/ 161673 w 337201"/>
                <a:gd name="connsiteY0" fmla="*/ 0 h 344820"/>
                <a:gd name="connsiteX1" fmla="*/ 337201 w 337201"/>
                <a:gd name="connsiteY1" fmla="*/ 0 h 344820"/>
                <a:gd name="connsiteX2" fmla="*/ 337201 w 337201"/>
                <a:gd name="connsiteY2" fmla="*/ 111130 h 344820"/>
                <a:gd name="connsiteX3" fmla="*/ 0 w 337201"/>
                <a:gd name="connsiteY3" fmla="*/ 344820 h 344820"/>
                <a:gd name="connsiteX4" fmla="*/ 0 w 337201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01" h="344820">
                  <a:moveTo>
                    <a:pt x="161673" y="0"/>
                  </a:moveTo>
                  <a:lnTo>
                    <a:pt x="337201" y="0"/>
                  </a:lnTo>
                  <a:lnTo>
                    <a:pt x="337201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75E73E8D-0CB2-4C98-997E-10FB17A4D86A}"/>
                </a:ext>
              </a:extLst>
            </p:cNvPr>
            <p:cNvSpPr/>
            <p:nvPr/>
          </p:nvSpPr>
          <p:spPr>
            <a:xfrm>
              <a:off x="10139440" y="351804"/>
              <a:ext cx="166377" cy="229879"/>
            </a:xfrm>
            <a:custGeom>
              <a:avLst/>
              <a:gdLst>
                <a:gd name="connsiteX0" fmla="*/ 166378 w 166377"/>
                <a:gd name="connsiteY0" fmla="*/ 229879 h 229879"/>
                <a:gd name="connsiteX1" fmla="*/ 0 w 166377"/>
                <a:gd name="connsiteY1" fmla="*/ 115575 h 229879"/>
                <a:gd name="connsiteX2" fmla="*/ 166378 w 166377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166378" y="229879"/>
                  </a:moveTo>
                  <a:lnTo>
                    <a:pt x="0" y="115575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3A0EF31-8BF9-470C-A4B4-392CAB6D6DEA}"/>
                </a:ext>
              </a:extLst>
            </p:cNvPr>
            <p:cNvSpPr/>
            <p:nvPr/>
          </p:nvSpPr>
          <p:spPr>
            <a:xfrm>
              <a:off x="9630146" y="114304"/>
              <a:ext cx="673766" cy="351169"/>
            </a:xfrm>
            <a:custGeom>
              <a:avLst/>
              <a:gdLst>
                <a:gd name="connsiteX0" fmla="*/ 506118 w 673766"/>
                <a:gd name="connsiteY0" fmla="*/ 350534 h 351169"/>
                <a:gd name="connsiteX1" fmla="*/ 337836 w 673766"/>
                <a:gd name="connsiteY1" fmla="*/ 234959 h 351169"/>
                <a:gd name="connsiteX2" fmla="*/ 337201 w 673766"/>
                <a:gd name="connsiteY2" fmla="*/ 233689 h 351169"/>
                <a:gd name="connsiteX3" fmla="*/ 168283 w 673766"/>
                <a:gd name="connsiteY3" fmla="*/ 351169 h 351169"/>
                <a:gd name="connsiteX4" fmla="*/ 0 w 673766"/>
                <a:gd name="connsiteY4" fmla="*/ 234324 h 351169"/>
                <a:gd name="connsiteX5" fmla="*/ 337201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8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EF88757-211A-42D3-B430-A9E7602F78A8}"/>
                </a:ext>
              </a:extLst>
            </p:cNvPr>
            <p:cNvSpPr/>
            <p:nvPr userDrawn="1"/>
          </p:nvSpPr>
          <p:spPr>
            <a:xfrm>
              <a:off x="9628875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010352C5-C01F-40B3-9403-CE6795763295}"/>
                </a:ext>
              </a:extLst>
            </p:cNvPr>
            <p:cNvSpPr/>
            <p:nvPr/>
          </p:nvSpPr>
          <p:spPr>
            <a:xfrm>
              <a:off x="9459323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151814D9-77E1-4C5C-8B42-2DDFAAC5F123}"/>
                </a:ext>
              </a:extLst>
            </p:cNvPr>
            <p:cNvSpPr/>
            <p:nvPr userDrawn="1"/>
          </p:nvSpPr>
          <p:spPr>
            <a:xfrm>
              <a:off x="8949395" y="114304"/>
              <a:ext cx="673766" cy="351169"/>
            </a:xfrm>
            <a:custGeom>
              <a:avLst/>
              <a:gdLst>
                <a:gd name="connsiteX0" fmla="*/ 506119 w 673766"/>
                <a:gd name="connsiteY0" fmla="*/ 350534 h 351169"/>
                <a:gd name="connsiteX1" fmla="*/ 337836 w 673766"/>
                <a:gd name="connsiteY1" fmla="*/ 234959 h 351169"/>
                <a:gd name="connsiteX2" fmla="*/ 337201 w 673766"/>
                <a:gd name="connsiteY2" fmla="*/ 233689 h 351169"/>
                <a:gd name="connsiteX3" fmla="*/ 168283 w 673766"/>
                <a:gd name="connsiteY3" fmla="*/ 351169 h 351169"/>
                <a:gd name="connsiteX4" fmla="*/ 0 w 673766"/>
                <a:gd name="connsiteY4" fmla="*/ 234324 h 351169"/>
                <a:gd name="connsiteX5" fmla="*/ 337201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9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2D465644-1F10-4B91-9D40-A96283500782}"/>
                </a:ext>
              </a:extLst>
            </p:cNvPr>
            <p:cNvSpPr/>
            <p:nvPr/>
          </p:nvSpPr>
          <p:spPr>
            <a:xfrm>
              <a:off x="8948123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A159563C-ED59-4204-B09F-15A85D7EF919}"/>
                </a:ext>
              </a:extLst>
            </p:cNvPr>
            <p:cNvSpPr/>
            <p:nvPr/>
          </p:nvSpPr>
          <p:spPr>
            <a:xfrm>
              <a:off x="8778571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2ED37143-7EC6-4544-92F1-59DC8DD29A7A}"/>
                </a:ext>
              </a:extLst>
            </p:cNvPr>
            <p:cNvSpPr/>
            <p:nvPr userDrawn="1"/>
          </p:nvSpPr>
          <p:spPr>
            <a:xfrm>
              <a:off x="8268643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7836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2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2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3A007D98-3210-4F34-B99E-F4A2C476EA2B}"/>
                </a:ext>
              </a:extLst>
            </p:cNvPr>
            <p:cNvSpPr/>
            <p:nvPr userDrawn="1"/>
          </p:nvSpPr>
          <p:spPr>
            <a:xfrm>
              <a:off x="8267371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0CEE2DAB-1C51-463E-978C-E52C3D3428DB}"/>
                </a:ext>
              </a:extLst>
            </p:cNvPr>
            <p:cNvSpPr/>
            <p:nvPr/>
          </p:nvSpPr>
          <p:spPr>
            <a:xfrm>
              <a:off x="8097819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A535C535-6FE7-45F9-93BC-7A70BEE1B0BF}"/>
                </a:ext>
              </a:extLst>
            </p:cNvPr>
            <p:cNvSpPr/>
            <p:nvPr/>
          </p:nvSpPr>
          <p:spPr>
            <a:xfrm>
              <a:off x="7587891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7836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2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2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A4434797-CD11-4664-96F3-F3533D6580FB}"/>
                </a:ext>
              </a:extLst>
            </p:cNvPr>
            <p:cNvSpPr/>
            <p:nvPr userDrawn="1"/>
          </p:nvSpPr>
          <p:spPr>
            <a:xfrm>
              <a:off x="7586620" y="0"/>
              <a:ext cx="336566" cy="344820"/>
            </a:xfrm>
            <a:custGeom>
              <a:avLst/>
              <a:gdLst>
                <a:gd name="connsiteX0" fmla="*/ 161369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9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1DD0A4C6-EFD6-4D88-B861-897105EEE6F6}"/>
                </a:ext>
              </a:extLst>
            </p:cNvPr>
            <p:cNvSpPr/>
            <p:nvPr/>
          </p:nvSpPr>
          <p:spPr>
            <a:xfrm>
              <a:off x="7417068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92179288-FCEF-4517-8E25-D248CA24437B}"/>
                </a:ext>
              </a:extLst>
            </p:cNvPr>
            <p:cNvSpPr/>
            <p:nvPr userDrawn="1"/>
          </p:nvSpPr>
          <p:spPr>
            <a:xfrm>
              <a:off x="6907139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7836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1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1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E2023F14-AC0A-446C-A261-39C0404C5812}"/>
                </a:ext>
              </a:extLst>
            </p:cNvPr>
            <p:cNvSpPr/>
            <p:nvPr/>
          </p:nvSpPr>
          <p:spPr>
            <a:xfrm>
              <a:off x="6905868" y="0"/>
              <a:ext cx="336566" cy="344820"/>
            </a:xfrm>
            <a:custGeom>
              <a:avLst/>
              <a:gdLst>
                <a:gd name="connsiteX0" fmla="*/ 161369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9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B9A4A1F-27A7-4809-9137-6DE1AA963074}"/>
                </a:ext>
              </a:extLst>
            </p:cNvPr>
            <p:cNvSpPr/>
            <p:nvPr/>
          </p:nvSpPr>
          <p:spPr>
            <a:xfrm>
              <a:off x="6736316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1A508872-D437-4AAE-A6BF-384A0F9DE3CA}"/>
                </a:ext>
              </a:extLst>
            </p:cNvPr>
            <p:cNvSpPr/>
            <p:nvPr/>
          </p:nvSpPr>
          <p:spPr>
            <a:xfrm>
              <a:off x="6226387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8471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2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8471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2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96B18E4-DF96-43F9-BAD5-412F5147C0D3}"/>
                </a:ext>
              </a:extLst>
            </p:cNvPr>
            <p:cNvSpPr/>
            <p:nvPr/>
          </p:nvSpPr>
          <p:spPr>
            <a:xfrm>
              <a:off x="6055564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8C1FFDA1-FD48-4A88-A990-D2FDA3D62DFC}"/>
                </a:ext>
              </a:extLst>
            </p:cNvPr>
            <p:cNvSpPr/>
            <p:nvPr/>
          </p:nvSpPr>
          <p:spPr>
            <a:xfrm>
              <a:off x="11670497" y="3190367"/>
              <a:ext cx="336565" cy="702973"/>
            </a:xfrm>
            <a:custGeom>
              <a:avLst/>
              <a:gdLst>
                <a:gd name="connsiteX0" fmla="*/ 0 w 336565"/>
                <a:gd name="connsiteY0" fmla="*/ 468649 h 702973"/>
                <a:gd name="connsiteX1" fmla="*/ 0 w 336565"/>
                <a:gd name="connsiteY1" fmla="*/ 0 h 702973"/>
                <a:gd name="connsiteX2" fmla="*/ 167648 w 336565"/>
                <a:gd name="connsiteY2" fmla="*/ 116845 h 702973"/>
                <a:gd name="connsiteX3" fmla="*/ 167648 w 336565"/>
                <a:gd name="connsiteY3" fmla="*/ 351804 h 702973"/>
                <a:gd name="connsiteX4" fmla="*/ 336566 w 336565"/>
                <a:gd name="connsiteY4" fmla="*/ 468649 h 702973"/>
                <a:gd name="connsiteX5" fmla="*/ 336566 w 336565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0" y="468649"/>
                  </a:moveTo>
                  <a:lnTo>
                    <a:pt x="0" y="0"/>
                  </a:lnTo>
                  <a:lnTo>
                    <a:pt x="167648" y="116845"/>
                  </a:ln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C5B7005F-22C0-4AEF-AC6A-0F2F428A68D2}"/>
                </a:ext>
              </a:extLst>
            </p:cNvPr>
            <p:cNvSpPr/>
            <p:nvPr/>
          </p:nvSpPr>
          <p:spPr>
            <a:xfrm>
              <a:off x="11841955" y="3191002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D81983A4-BE29-4A95-909E-7E65C8CA44F4}"/>
                </a:ext>
              </a:extLst>
            </p:cNvPr>
            <p:cNvSpPr/>
            <p:nvPr/>
          </p:nvSpPr>
          <p:spPr>
            <a:xfrm>
              <a:off x="12010873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4CE6400B-0FC2-4700-9828-B12438946AF8}"/>
                </a:ext>
              </a:extLst>
            </p:cNvPr>
            <p:cNvSpPr/>
            <p:nvPr/>
          </p:nvSpPr>
          <p:spPr>
            <a:xfrm>
              <a:off x="12012143" y="3307847"/>
              <a:ext cx="179857" cy="231149"/>
            </a:xfrm>
            <a:custGeom>
              <a:avLst/>
              <a:gdLst>
                <a:gd name="connsiteX0" fmla="*/ 166377 w 179857"/>
                <a:gd name="connsiteY0" fmla="*/ 0 h 231149"/>
                <a:gd name="connsiteX1" fmla="*/ 179857 w 179857"/>
                <a:gd name="connsiteY1" fmla="*/ 9293 h 231149"/>
                <a:gd name="connsiteX2" fmla="*/ 179857 w 179857"/>
                <a:gd name="connsiteY2" fmla="*/ 221856 h 231149"/>
                <a:gd name="connsiteX3" fmla="*/ 166377 w 179857"/>
                <a:gd name="connsiteY3" fmla="*/ 231149 h 231149"/>
                <a:gd name="connsiteX4" fmla="*/ 0 w 179857"/>
                <a:gd name="connsiteY4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7" h="231149">
                  <a:moveTo>
                    <a:pt x="166377" y="0"/>
                  </a:moveTo>
                  <a:lnTo>
                    <a:pt x="179857" y="9293"/>
                  </a:lnTo>
                  <a:lnTo>
                    <a:pt x="179857" y="221856"/>
                  </a:lnTo>
                  <a:lnTo>
                    <a:pt x="166377" y="231149"/>
                  </a:lnTo>
                  <a:lnTo>
                    <a:pt x="0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8D326F4A-8FB2-4511-8084-47F6E859F0E1}"/>
                </a:ext>
              </a:extLst>
            </p:cNvPr>
            <p:cNvSpPr/>
            <p:nvPr/>
          </p:nvSpPr>
          <p:spPr>
            <a:xfrm>
              <a:off x="11671767" y="2952868"/>
              <a:ext cx="520233" cy="351169"/>
            </a:xfrm>
            <a:custGeom>
              <a:avLst/>
              <a:gdLst>
                <a:gd name="connsiteX0" fmla="*/ 337201 w 520233"/>
                <a:gd name="connsiteY0" fmla="*/ 0 h 351169"/>
                <a:gd name="connsiteX1" fmla="*/ 520233 w 520233"/>
                <a:gd name="connsiteY1" fmla="*/ 127191 h 351169"/>
                <a:gd name="connsiteX2" fmla="*/ 520233 w 520233"/>
                <a:gd name="connsiteY2" fmla="*/ 341190 h 351169"/>
                <a:gd name="connsiteX3" fmla="*/ 506753 w 520233"/>
                <a:gd name="connsiteY3" fmla="*/ 350534 h 351169"/>
                <a:gd name="connsiteX4" fmla="*/ 338470 w 520233"/>
                <a:gd name="connsiteY4" fmla="*/ 234324 h 351169"/>
                <a:gd name="connsiteX5" fmla="*/ 337201 w 520233"/>
                <a:gd name="connsiteY5" fmla="*/ 233689 h 351169"/>
                <a:gd name="connsiteX6" fmla="*/ 168283 w 520233"/>
                <a:gd name="connsiteY6" fmla="*/ 351169 h 351169"/>
                <a:gd name="connsiteX7" fmla="*/ 0 w 520233"/>
                <a:gd name="connsiteY7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233" h="351169">
                  <a:moveTo>
                    <a:pt x="337201" y="0"/>
                  </a:moveTo>
                  <a:lnTo>
                    <a:pt x="520233" y="127191"/>
                  </a:lnTo>
                  <a:lnTo>
                    <a:pt x="520233" y="341190"/>
                  </a:lnTo>
                  <a:lnTo>
                    <a:pt x="506753" y="350534"/>
                  </a:lnTo>
                  <a:lnTo>
                    <a:pt x="338470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C0F129C2-F76E-4CA2-B0F8-79B49DD9F2F4}"/>
                </a:ext>
              </a:extLst>
            </p:cNvPr>
            <p:cNvSpPr/>
            <p:nvPr/>
          </p:nvSpPr>
          <p:spPr>
            <a:xfrm>
              <a:off x="11841320" y="2481044"/>
              <a:ext cx="165742" cy="229244"/>
            </a:xfrm>
            <a:custGeom>
              <a:avLst/>
              <a:gdLst>
                <a:gd name="connsiteX0" fmla="*/ 0 w 165742"/>
                <a:gd name="connsiteY0" fmla="*/ 114939 h 229244"/>
                <a:gd name="connsiteX1" fmla="*/ 165743 w 165742"/>
                <a:gd name="connsiteY1" fmla="*/ 0 h 229244"/>
                <a:gd name="connsiteX2" fmla="*/ 165743 w 165742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0" y="114939"/>
                  </a:moveTo>
                  <a:lnTo>
                    <a:pt x="165743" y="0"/>
                  </a:lnTo>
                  <a:lnTo>
                    <a:pt x="165743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07BBDF06-F339-4C7D-9F0B-7CC4505B44FC}"/>
                </a:ext>
              </a:extLst>
            </p:cNvPr>
            <p:cNvSpPr/>
            <p:nvPr/>
          </p:nvSpPr>
          <p:spPr>
            <a:xfrm>
              <a:off x="11670497" y="1771085"/>
              <a:ext cx="336565" cy="702973"/>
            </a:xfrm>
            <a:custGeom>
              <a:avLst/>
              <a:gdLst>
                <a:gd name="connsiteX0" fmla="*/ 0 w 336565"/>
                <a:gd name="connsiteY0" fmla="*/ 468649 h 702973"/>
                <a:gd name="connsiteX1" fmla="*/ 0 w 336565"/>
                <a:gd name="connsiteY1" fmla="*/ 0 h 702973"/>
                <a:gd name="connsiteX2" fmla="*/ 167648 w 336565"/>
                <a:gd name="connsiteY2" fmla="*/ 116845 h 702973"/>
                <a:gd name="connsiteX3" fmla="*/ 167648 w 336565"/>
                <a:gd name="connsiteY3" fmla="*/ 351804 h 702973"/>
                <a:gd name="connsiteX4" fmla="*/ 336566 w 336565"/>
                <a:gd name="connsiteY4" fmla="*/ 469284 h 702973"/>
                <a:gd name="connsiteX5" fmla="*/ 336566 w 336565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0" y="468649"/>
                  </a:moveTo>
                  <a:lnTo>
                    <a:pt x="0" y="0"/>
                  </a:lnTo>
                  <a:lnTo>
                    <a:pt x="167648" y="116845"/>
                  </a:ln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B972119F-0120-4776-9177-4CA767ED76ED}"/>
                </a:ext>
              </a:extLst>
            </p:cNvPr>
            <p:cNvSpPr/>
            <p:nvPr/>
          </p:nvSpPr>
          <p:spPr>
            <a:xfrm>
              <a:off x="12010873" y="2007950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E34A160-7946-4FC7-BAD2-DF968F576F6C}"/>
                </a:ext>
              </a:extLst>
            </p:cNvPr>
            <p:cNvSpPr/>
            <p:nvPr/>
          </p:nvSpPr>
          <p:spPr>
            <a:xfrm>
              <a:off x="12012143" y="1888565"/>
              <a:ext cx="179857" cy="231784"/>
            </a:xfrm>
            <a:custGeom>
              <a:avLst/>
              <a:gdLst>
                <a:gd name="connsiteX0" fmla="*/ 166377 w 179857"/>
                <a:gd name="connsiteY0" fmla="*/ 0 h 231784"/>
                <a:gd name="connsiteX1" fmla="*/ 179857 w 179857"/>
                <a:gd name="connsiteY1" fmla="*/ 9293 h 231784"/>
                <a:gd name="connsiteX2" fmla="*/ 179857 w 179857"/>
                <a:gd name="connsiteY2" fmla="*/ 222440 h 231784"/>
                <a:gd name="connsiteX3" fmla="*/ 166377 w 179857"/>
                <a:gd name="connsiteY3" fmla="*/ 231784 h 231784"/>
                <a:gd name="connsiteX4" fmla="*/ 0 w 179857"/>
                <a:gd name="connsiteY4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7" h="231784">
                  <a:moveTo>
                    <a:pt x="166377" y="0"/>
                  </a:moveTo>
                  <a:lnTo>
                    <a:pt x="179857" y="9293"/>
                  </a:lnTo>
                  <a:lnTo>
                    <a:pt x="179857" y="222440"/>
                  </a:lnTo>
                  <a:lnTo>
                    <a:pt x="166377" y="231784"/>
                  </a:lnTo>
                  <a:lnTo>
                    <a:pt x="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14A39ADA-FD0C-420E-B35E-AC4C8DD9C418}"/>
                </a:ext>
              </a:extLst>
            </p:cNvPr>
            <p:cNvSpPr/>
            <p:nvPr/>
          </p:nvSpPr>
          <p:spPr>
            <a:xfrm>
              <a:off x="12182332" y="1171879"/>
              <a:ext cx="9669" cy="245878"/>
            </a:xfrm>
            <a:custGeom>
              <a:avLst/>
              <a:gdLst>
                <a:gd name="connsiteX0" fmla="*/ 9669 w 9669"/>
                <a:gd name="connsiteY0" fmla="*/ 0 h 245878"/>
                <a:gd name="connsiteX1" fmla="*/ 9669 w 9669"/>
                <a:gd name="connsiteY1" fmla="*/ 245878 h 245878"/>
                <a:gd name="connsiteX2" fmla="*/ 0 w 9669"/>
                <a:gd name="connsiteY2" fmla="*/ 239147 h 245878"/>
                <a:gd name="connsiteX3" fmla="*/ 0 w 9669"/>
                <a:gd name="connsiteY3" fmla="*/ 6728 h 24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9" h="245878">
                  <a:moveTo>
                    <a:pt x="9669" y="0"/>
                  </a:moveTo>
                  <a:lnTo>
                    <a:pt x="9669" y="245878"/>
                  </a:lnTo>
                  <a:lnTo>
                    <a:pt x="0" y="239147"/>
                  </a:lnTo>
                  <a:lnTo>
                    <a:pt x="0" y="672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02993F14-D86D-4693-9634-31DAF85CB00E}"/>
                </a:ext>
              </a:extLst>
            </p:cNvPr>
            <p:cNvSpPr/>
            <p:nvPr/>
          </p:nvSpPr>
          <p:spPr>
            <a:xfrm>
              <a:off x="12010873" y="696009"/>
              <a:ext cx="181127" cy="358769"/>
            </a:xfrm>
            <a:custGeom>
              <a:avLst/>
              <a:gdLst>
                <a:gd name="connsiteX0" fmla="*/ 181127 w 181127"/>
                <a:gd name="connsiteY0" fmla="*/ 0 h 358769"/>
                <a:gd name="connsiteX1" fmla="*/ 181127 w 181127"/>
                <a:gd name="connsiteY1" fmla="*/ 232664 h 358769"/>
                <a:gd name="connsiteX2" fmla="*/ 0 w 181127"/>
                <a:gd name="connsiteY2" fmla="*/ 358769 h 358769"/>
                <a:gd name="connsiteX3" fmla="*/ 0 w 181127"/>
                <a:gd name="connsiteY3" fmla="*/ 125079 h 35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127" h="358769">
                  <a:moveTo>
                    <a:pt x="181127" y="0"/>
                  </a:moveTo>
                  <a:lnTo>
                    <a:pt x="181127" y="232664"/>
                  </a:lnTo>
                  <a:lnTo>
                    <a:pt x="0" y="358769"/>
                  </a:lnTo>
                  <a:lnTo>
                    <a:pt x="0" y="1250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2B84B4CA-E840-4345-AC03-108B7A72C639}"/>
                </a:ext>
              </a:extLst>
            </p:cNvPr>
            <p:cNvSpPr/>
            <p:nvPr/>
          </p:nvSpPr>
          <p:spPr>
            <a:xfrm>
              <a:off x="12010873" y="3534280"/>
              <a:ext cx="181127" cy="359061"/>
            </a:xfrm>
            <a:custGeom>
              <a:avLst/>
              <a:gdLst>
                <a:gd name="connsiteX0" fmla="*/ 181127 w 181127"/>
                <a:gd name="connsiteY0" fmla="*/ 0 h 359061"/>
                <a:gd name="connsiteX1" fmla="*/ 181127 w 181127"/>
                <a:gd name="connsiteY1" fmla="*/ 232957 h 359061"/>
                <a:gd name="connsiteX2" fmla="*/ 0 w 181127"/>
                <a:gd name="connsiteY2" fmla="*/ 359061 h 359061"/>
                <a:gd name="connsiteX3" fmla="*/ 0 w 181127"/>
                <a:gd name="connsiteY3" fmla="*/ 124737 h 35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127" h="359061">
                  <a:moveTo>
                    <a:pt x="181127" y="0"/>
                  </a:moveTo>
                  <a:lnTo>
                    <a:pt x="181127" y="232957"/>
                  </a:lnTo>
                  <a:lnTo>
                    <a:pt x="0" y="359061"/>
                  </a:lnTo>
                  <a:lnTo>
                    <a:pt x="0" y="124737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256EFF7B-6FBE-414D-AC40-7A050865D57A}"/>
                </a:ext>
              </a:extLst>
            </p:cNvPr>
            <p:cNvSpPr/>
            <p:nvPr/>
          </p:nvSpPr>
          <p:spPr>
            <a:xfrm>
              <a:off x="12182332" y="2591161"/>
              <a:ext cx="9669" cy="245878"/>
            </a:xfrm>
            <a:custGeom>
              <a:avLst/>
              <a:gdLst>
                <a:gd name="connsiteX0" fmla="*/ 9669 w 9669"/>
                <a:gd name="connsiteY0" fmla="*/ 0 h 245878"/>
                <a:gd name="connsiteX1" fmla="*/ 9669 w 9669"/>
                <a:gd name="connsiteY1" fmla="*/ 245878 h 245878"/>
                <a:gd name="connsiteX2" fmla="*/ 0 w 9669"/>
                <a:gd name="connsiteY2" fmla="*/ 239147 h 245878"/>
                <a:gd name="connsiteX3" fmla="*/ 0 w 9669"/>
                <a:gd name="connsiteY3" fmla="*/ 6728 h 24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9" h="245878">
                  <a:moveTo>
                    <a:pt x="9669" y="0"/>
                  </a:moveTo>
                  <a:lnTo>
                    <a:pt x="9669" y="245878"/>
                  </a:lnTo>
                  <a:lnTo>
                    <a:pt x="0" y="239147"/>
                  </a:lnTo>
                  <a:lnTo>
                    <a:pt x="0" y="672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99E3681D-30CE-4966-8C39-7DC52E67339E}"/>
                </a:ext>
              </a:extLst>
            </p:cNvPr>
            <p:cNvSpPr/>
            <p:nvPr userDrawn="1"/>
          </p:nvSpPr>
          <p:spPr>
            <a:xfrm>
              <a:off x="12010873" y="2115291"/>
              <a:ext cx="181127" cy="358769"/>
            </a:xfrm>
            <a:custGeom>
              <a:avLst/>
              <a:gdLst>
                <a:gd name="connsiteX0" fmla="*/ 181127 w 181127"/>
                <a:gd name="connsiteY0" fmla="*/ 0 h 358769"/>
                <a:gd name="connsiteX1" fmla="*/ 181127 w 181127"/>
                <a:gd name="connsiteY1" fmla="*/ 232664 h 358769"/>
                <a:gd name="connsiteX2" fmla="*/ 0 w 181127"/>
                <a:gd name="connsiteY2" fmla="*/ 358769 h 358769"/>
                <a:gd name="connsiteX3" fmla="*/ 0 w 181127"/>
                <a:gd name="connsiteY3" fmla="*/ 125079 h 35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127" h="358769">
                  <a:moveTo>
                    <a:pt x="181127" y="0"/>
                  </a:moveTo>
                  <a:lnTo>
                    <a:pt x="181127" y="232664"/>
                  </a:lnTo>
                  <a:lnTo>
                    <a:pt x="0" y="358769"/>
                  </a:lnTo>
                  <a:lnTo>
                    <a:pt x="0" y="1250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DAF59334-EE7F-45A9-A44F-43BE27EE5F4A}"/>
                </a:ext>
              </a:extLst>
            </p:cNvPr>
            <p:cNvSpPr/>
            <p:nvPr/>
          </p:nvSpPr>
          <p:spPr>
            <a:xfrm>
              <a:off x="12012143" y="933306"/>
              <a:ext cx="179857" cy="242125"/>
            </a:xfrm>
            <a:custGeom>
              <a:avLst/>
              <a:gdLst>
                <a:gd name="connsiteX0" fmla="*/ 179857 w 179857"/>
                <a:gd name="connsiteY0" fmla="*/ 0 h 242125"/>
                <a:gd name="connsiteX1" fmla="*/ 179857 w 179857"/>
                <a:gd name="connsiteY1" fmla="*/ 234076 h 242125"/>
                <a:gd name="connsiteX2" fmla="*/ 168283 w 179857"/>
                <a:gd name="connsiteY2" fmla="*/ 242125 h 242125"/>
                <a:gd name="connsiteX3" fmla="*/ 0 w 179857"/>
                <a:gd name="connsiteY3" fmla="*/ 124645 h 2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857" h="242125">
                  <a:moveTo>
                    <a:pt x="179857" y="0"/>
                  </a:moveTo>
                  <a:lnTo>
                    <a:pt x="179857" y="234076"/>
                  </a:lnTo>
                  <a:lnTo>
                    <a:pt x="168283" y="242125"/>
                  </a:lnTo>
                  <a:lnTo>
                    <a:pt x="0" y="12464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9BF5E58-59F7-450E-8083-A54DD5533A40}"/>
                </a:ext>
              </a:extLst>
            </p:cNvPr>
            <p:cNvSpPr/>
            <p:nvPr userDrawn="1"/>
          </p:nvSpPr>
          <p:spPr>
            <a:xfrm>
              <a:off x="12012143" y="2352249"/>
              <a:ext cx="179857" cy="242464"/>
            </a:xfrm>
            <a:custGeom>
              <a:avLst/>
              <a:gdLst>
                <a:gd name="connsiteX0" fmla="*/ 179857 w 179857"/>
                <a:gd name="connsiteY0" fmla="*/ 0 h 242464"/>
                <a:gd name="connsiteX1" fmla="*/ 179857 w 179857"/>
                <a:gd name="connsiteY1" fmla="*/ 234415 h 242464"/>
                <a:gd name="connsiteX2" fmla="*/ 168283 w 179857"/>
                <a:gd name="connsiteY2" fmla="*/ 242464 h 242464"/>
                <a:gd name="connsiteX3" fmla="*/ 0 w 179857"/>
                <a:gd name="connsiteY3" fmla="*/ 124984 h 24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857" h="242464">
                  <a:moveTo>
                    <a:pt x="179857" y="0"/>
                  </a:moveTo>
                  <a:lnTo>
                    <a:pt x="179857" y="234415"/>
                  </a:lnTo>
                  <a:lnTo>
                    <a:pt x="168283" y="242464"/>
                  </a:lnTo>
                  <a:lnTo>
                    <a:pt x="0" y="12498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6A190A09-38DF-44F3-867C-A471B79F10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51261" y="2832692"/>
            <a:ext cx="7140739" cy="4025309"/>
          </a:xfrm>
          <a:custGeom>
            <a:avLst/>
            <a:gdLst>
              <a:gd name="connsiteX0" fmla="*/ 5790363 w 7140739"/>
              <a:gd name="connsiteY0" fmla="*/ 0 h 4025309"/>
              <a:gd name="connsiteX1" fmla="*/ 7140739 w 7140739"/>
              <a:gd name="connsiteY1" fmla="*/ 938746 h 4025309"/>
              <a:gd name="connsiteX2" fmla="*/ 7140739 w 7140739"/>
              <a:gd name="connsiteY2" fmla="*/ 4025309 h 4025309"/>
              <a:gd name="connsiteX3" fmla="*/ 0 w 7140739"/>
              <a:gd name="connsiteY3" fmla="*/ 4025309 h 402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0739" h="4025309">
                <a:moveTo>
                  <a:pt x="5790363" y="0"/>
                </a:moveTo>
                <a:lnTo>
                  <a:pt x="7140739" y="938746"/>
                </a:lnTo>
                <a:lnTo>
                  <a:pt x="7140739" y="4025309"/>
                </a:lnTo>
                <a:lnTo>
                  <a:pt x="0" y="402530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B6240B64-00A8-4FE7-AA5A-4A2F8B98F2A4}"/>
              </a:ext>
            </a:extLst>
          </p:cNvPr>
          <p:cNvSpPr/>
          <p:nvPr userDrawn="1"/>
        </p:nvSpPr>
        <p:spPr>
          <a:xfrm rot="3299037" flipH="1" flipV="1">
            <a:off x="5974493" y="4464643"/>
            <a:ext cx="316395" cy="3206138"/>
          </a:xfrm>
          <a:custGeom>
            <a:avLst/>
            <a:gdLst>
              <a:gd name="connsiteX0" fmla="*/ 316395 w 316395"/>
              <a:gd name="connsiteY0" fmla="*/ 3162580 h 3206138"/>
              <a:gd name="connsiteX1" fmla="*/ 0 w 316395"/>
              <a:gd name="connsiteY1" fmla="*/ 3206138 h 3206138"/>
              <a:gd name="connsiteX2" fmla="*/ 0 w 316395"/>
              <a:gd name="connsiteY2" fmla="*/ 451589 h 3206138"/>
              <a:gd name="connsiteX3" fmla="*/ 316395 w 316395"/>
              <a:gd name="connsiteY3" fmla="*/ 0 h 320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395" h="3206138">
                <a:moveTo>
                  <a:pt x="316395" y="3162580"/>
                </a:moveTo>
                <a:lnTo>
                  <a:pt x="0" y="3206138"/>
                </a:lnTo>
                <a:lnTo>
                  <a:pt x="0" y="451589"/>
                </a:lnTo>
                <a:lnTo>
                  <a:pt x="31639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EC4703DF-3E8F-47BA-BB4F-7408A471CB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B58F2F8-A64B-47AC-BB12-214DCFC4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00" y="388800"/>
            <a:ext cx="5868000" cy="990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4C4781-1C6F-4AD7-ABBE-AF369B7688D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" y="2250000"/>
            <a:ext cx="5868000" cy="3888000"/>
          </a:xfrm>
        </p:spPr>
        <p:txBody>
          <a:bodyPr/>
          <a:lstStyle/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9546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CC2C6EF-776C-43CF-B77C-3AD42BC255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4143" y="3702319"/>
            <a:ext cx="6843600" cy="381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Description goes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07FF555-C362-BC4D-A8EA-21A034747FD9}"/>
              </a:ext>
            </a:extLst>
          </p:cNvPr>
          <p:cNvSpPr/>
          <p:nvPr/>
        </p:nvSpPr>
        <p:spPr>
          <a:xfrm rot="18300963" flipH="1">
            <a:off x="8503132" y="-1165064"/>
            <a:ext cx="495116" cy="4554815"/>
          </a:xfrm>
          <a:custGeom>
            <a:avLst/>
            <a:gdLst>
              <a:gd name="connsiteX0" fmla="*/ 484981 w 495116"/>
              <a:gd name="connsiteY0" fmla="*/ 0 h 4554815"/>
              <a:gd name="connsiteX1" fmla="*/ 43362 w 495116"/>
              <a:gd name="connsiteY1" fmla="*/ 630320 h 4554815"/>
              <a:gd name="connsiteX2" fmla="*/ 0 w 495116"/>
              <a:gd name="connsiteY2" fmla="*/ 4554815 h 4554815"/>
              <a:gd name="connsiteX3" fmla="*/ 484123 w 495116"/>
              <a:gd name="connsiteY3" fmla="*/ 4385194 h 4554815"/>
              <a:gd name="connsiteX4" fmla="*/ 495116 w 495116"/>
              <a:gd name="connsiteY4" fmla="*/ 3771414 h 4554815"/>
              <a:gd name="connsiteX5" fmla="*/ 466021 w 495116"/>
              <a:gd name="connsiteY5" fmla="*/ 3782827 h 4554815"/>
              <a:gd name="connsiteX6" fmla="*/ 482994 w 495116"/>
              <a:gd name="connsiteY6" fmla="*/ 370448 h 455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116" h="4554815">
                <a:moveTo>
                  <a:pt x="484981" y="0"/>
                </a:moveTo>
                <a:lnTo>
                  <a:pt x="43362" y="630320"/>
                </a:lnTo>
                <a:lnTo>
                  <a:pt x="0" y="4554815"/>
                </a:lnTo>
                <a:lnTo>
                  <a:pt x="484123" y="4385194"/>
                </a:lnTo>
                <a:lnTo>
                  <a:pt x="495116" y="3771414"/>
                </a:lnTo>
                <a:lnTo>
                  <a:pt x="466021" y="3782827"/>
                </a:lnTo>
                <a:cubicBezTo>
                  <a:pt x="466280" y="2865719"/>
                  <a:pt x="476637" y="1476643"/>
                  <a:pt x="482994" y="37044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5EF075-83E7-774F-B885-37C07770ABA8}"/>
              </a:ext>
            </a:extLst>
          </p:cNvPr>
          <p:cNvSpPr/>
          <p:nvPr/>
        </p:nvSpPr>
        <p:spPr>
          <a:xfrm rot="18300963" flipH="1">
            <a:off x="4607641" y="3724836"/>
            <a:ext cx="1098431" cy="4553250"/>
          </a:xfrm>
          <a:custGeom>
            <a:avLst/>
            <a:gdLst>
              <a:gd name="connsiteX0" fmla="*/ 7678 w 1098431"/>
              <a:gd name="connsiteY0" fmla="*/ 354047 h 4553250"/>
              <a:gd name="connsiteX1" fmla="*/ 0 w 1098431"/>
              <a:gd name="connsiteY1" fmla="*/ 4553250 h 4553250"/>
              <a:gd name="connsiteX2" fmla="*/ 1098431 w 1098431"/>
              <a:gd name="connsiteY2" fmla="*/ 2985463 h 4553250"/>
              <a:gd name="connsiteX3" fmla="*/ 1098431 w 1098431"/>
              <a:gd name="connsiteY3" fmla="*/ 0 h 4553250"/>
              <a:gd name="connsiteX4" fmla="*/ 7678 w 1098431"/>
              <a:gd name="connsiteY4" fmla="*/ 354047 h 455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431" h="4553250">
                <a:moveTo>
                  <a:pt x="7678" y="354047"/>
                </a:moveTo>
                <a:lnTo>
                  <a:pt x="0" y="4553250"/>
                </a:lnTo>
                <a:lnTo>
                  <a:pt x="1098431" y="2985463"/>
                </a:lnTo>
                <a:lnTo>
                  <a:pt x="1098431" y="0"/>
                </a:lnTo>
                <a:cubicBezTo>
                  <a:pt x="734631" y="127326"/>
                  <a:pt x="371478" y="226721"/>
                  <a:pt x="7678" y="35404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FDB5CF5-44C1-1D4A-A2B9-37C0F30F6278}"/>
              </a:ext>
            </a:extLst>
          </p:cNvPr>
          <p:cNvSpPr/>
          <p:nvPr/>
        </p:nvSpPr>
        <p:spPr>
          <a:xfrm rot="18300963" flipH="1">
            <a:off x="4473394" y="5471677"/>
            <a:ext cx="227425" cy="1880095"/>
          </a:xfrm>
          <a:custGeom>
            <a:avLst/>
            <a:gdLst>
              <a:gd name="connsiteX0" fmla="*/ 0 w 227425"/>
              <a:gd name="connsiteY0" fmla="*/ 96845 h 1880095"/>
              <a:gd name="connsiteX1" fmla="*/ 0 w 227425"/>
              <a:gd name="connsiteY1" fmla="*/ 1880095 h 1880095"/>
              <a:gd name="connsiteX2" fmla="*/ 224453 w 227425"/>
              <a:gd name="connsiteY2" fmla="*/ 1559734 h 1880095"/>
              <a:gd name="connsiteX3" fmla="*/ 225257 w 227425"/>
              <a:gd name="connsiteY3" fmla="*/ 1214869 h 1880095"/>
              <a:gd name="connsiteX4" fmla="*/ 227425 w 227425"/>
              <a:gd name="connsiteY4" fmla="*/ 0 h 188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425" h="1880095">
                <a:moveTo>
                  <a:pt x="0" y="96845"/>
                </a:moveTo>
                <a:lnTo>
                  <a:pt x="0" y="1880095"/>
                </a:lnTo>
                <a:lnTo>
                  <a:pt x="224453" y="1559734"/>
                </a:lnTo>
                <a:lnTo>
                  <a:pt x="225257" y="1214869"/>
                </a:lnTo>
                <a:cubicBezTo>
                  <a:pt x="225980" y="809913"/>
                  <a:pt x="226237" y="390570"/>
                  <a:pt x="22742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D8B62A9-4796-7441-BB51-FE9050BD3210}"/>
              </a:ext>
            </a:extLst>
          </p:cNvPr>
          <p:cNvSpPr/>
          <p:nvPr/>
        </p:nvSpPr>
        <p:spPr>
          <a:xfrm rot="18300963" flipH="1">
            <a:off x="6797834" y="-1592612"/>
            <a:ext cx="1110167" cy="5340305"/>
          </a:xfrm>
          <a:custGeom>
            <a:avLst/>
            <a:gdLst>
              <a:gd name="connsiteX0" fmla="*/ 1110167 w 1110167"/>
              <a:gd name="connsiteY0" fmla="*/ 0 h 5340305"/>
              <a:gd name="connsiteX1" fmla="*/ 18977 w 1110167"/>
              <a:gd name="connsiteY1" fmla="*/ 1557452 h 5340305"/>
              <a:gd name="connsiteX2" fmla="*/ 18186 w 1110167"/>
              <a:gd name="connsiteY2" fmla="*/ 1710683 h 5340305"/>
              <a:gd name="connsiteX3" fmla="*/ 0 w 1110167"/>
              <a:gd name="connsiteY3" fmla="*/ 5340305 h 5340305"/>
              <a:gd name="connsiteX4" fmla="*/ 1096070 w 1110167"/>
              <a:gd name="connsiteY4" fmla="*/ 4910334 h 534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167" h="5340305">
                <a:moveTo>
                  <a:pt x="1110167" y="0"/>
                </a:moveTo>
                <a:lnTo>
                  <a:pt x="18977" y="1557452"/>
                </a:lnTo>
                <a:lnTo>
                  <a:pt x="18186" y="1710683"/>
                </a:lnTo>
                <a:cubicBezTo>
                  <a:pt x="12041" y="2846813"/>
                  <a:pt x="276" y="4362057"/>
                  <a:pt x="0" y="5340305"/>
                </a:cubicBezTo>
                <a:lnTo>
                  <a:pt x="1096070" y="4910334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2CC5BE5-129B-7847-BDB4-75DA3D4EA79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970D0B5-60C7-43B7-9391-F41A7E9C2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4000" dirty="0">
                <a:solidFill>
                  <a:schemeClr val="tx2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 noProof="0"/>
              <a:t>Slide divider option-6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AB6562-E57C-4D04-BCF6-D759D384869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35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Title &amp; Content w/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3B73004-4686-45A1-8274-41087C5FBFF1}"/>
              </a:ext>
            </a:extLst>
          </p:cNvPr>
          <p:cNvSpPr/>
          <p:nvPr/>
        </p:nvSpPr>
        <p:spPr>
          <a:xfrm>
            <a:off x="0" y="0"/>
            <a:ext cx="12192000" cy="20203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50EB56-F093-422F-88D0-09655BF64A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2020306"/>
          </a:xfrm>
          <a:prstGeom prst="rect">
            <a:avLst/>
          </a:prstGeom>
        </p:spPr>
      </p:pic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36C5D7ED-4BED-4EE7-B3FF-722D1205BE10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650234-DD57-4C81-AB23-92FD51EEBD7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2799" y="2249826"/>
            <a:ext cx="11303999" cy="3888000"/>
          </a:xfrm>
        </p:spPr>
        <p:txBody>
          <a:bodyPr/>
          <a:lstStyle/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995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Title Only w/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3B73004-4686-45A1-8274-41087C5FBFF1}"/>
              </a:ext>
            </a:extLst>
          </p:cNvPr>
          <p:cNvSpPr/>
          <p:nvPr/>
        </p:nvSpPr>
        <p:spPr>
          <a:xfrm>
            <a:off x="0" y="0"/>
            <a:ext cx="12192000" cy="20203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50EB56-F093-422F-88D0-09655BF64A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2020306"/>
          </a:xfrm>
          <a:prstGeom prst="rect">
            <a:avLst/>
          </a:prstGeom>
        </p:spPr>
      </p:pic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36C5D7ED-4BED-4EE7-B3FF-722D1205BE10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07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Title &amp; Content w/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9B78C9-7BB7-49D7-954F-5AA9382FC932}"/>
              </a:ext>
            </a:extLst>
          </p:cNvPr>
          <p:cNvSpPr/>
          <p:nvPr userDrawn="1"/>
        </p:nvSpPr>
        <p:spPr>
          <a:xfrm rot="3341389" flipH="1">
            <a:off x="1622745" y="-3539070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6" name="Title 3">
            <a:extLst>
              <a:ext uri="{FF2B5EF4-FFF2-40B4-BE49-F238E27FC236}">
                <a16:creationId xmlns:a16="http://schemas.microsoft.com/office/drawing/2014/main" id="{7AB5DCBE-1D2A-43D5-A777-58863EDF1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sz="28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6A898-5A89-4CA5-9B40-95FBB2829B5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1BEBC27-A4DD-4672-8056-53320A57DF87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CBC53C-7DFD-4D73-BD13-DCA234AEE22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D3BC51-7691-417E-9C98-81FFA8F3AC8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D5333B-D8D6-491C-8EAC-53588F8C3FC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2799" y="1483781"/>
            <a:ext cx="11303999" cy="4654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53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Title Only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1DE4A4-8A73-47DE-998E-AEEEE66D8A3D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6EB3F0-47D8-4109-9506-E465830BA77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76445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9B78C9-7BB7-49D7-954F-5AA9382FC932}"/>
              </a:ext>
            </a:extLst>
          </p:cNvPr>
          <p:cNvSpPr/>
          <p:nvPr userDrawn="1"/>
        </p:nvSpPr>
        <p:spPr>
          <a:xfrm rot="3341389" flipH="1">
            <a:off x="1622745" y="-3539070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6" name="Title 3">
            <a:extLst>
              <a:ext uri="{FF2B5EF4-FFF2-40B4-BE49-F238E27FC236}">
                <a16:creationId xmlns:a16="http://schemas.microsoft.com/office/drawing/2014/main" id="{7AB5DCBE-1D2A-43D5-A777-58863EDF1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sz="28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6A898-5A89-4CA5-9B40-95FBB2829B5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1BEBC27-A4DD-4672-8056-53320A57DF87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CBC53C-7DFD-4D73-BD13-DCA234AEE22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D3BC51-7691-417E-9C98-81FFA8F3AC8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D5333B-D8D6-491C-8EAC-53588F8C3FC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2799" y="1773238"/>
            <a:ext cx="11303999" cy="4357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37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9A718C-8EA9-4538-BF62-1949A8E15399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647A549A-FC78-4BF2-8AA4-4CBCED8E7B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sz="28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A051F-2529-469D-B839-67D614047EC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7D8720-3D60-4190-9DDE-9EDFBA572D3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40B7391-998E-44BB-BB77-DAB3F7DB4F6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405AEB-0FA0-4F4B-A7C1-81C09A14F48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810632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Title_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647A549A-FC78-4BF2-8AA4-4CBCED8E7B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sz="28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A051F-2529-469D-B839-67D614047EC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7D8720-3D60-4190-9DDE-9EDFBA572D3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40B7391-998E-44BB-BB77-DAB3F7DB4F6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405AEB-0FA0-4F4B-A7C1-81C09A14F48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608611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6318C5-3E8C-4027-8ADE-94D6DFF893DF}"/>
              </a:ext>
            </a:extLst>
          </p:cNvPr>
          <p:cNvSpPr/>
          <p:nvPr userDrawn="1"/>
        </p:nvSpPr>
        <p:spPr>
          <a:xfrm rot="3341389" flipH="1">
            <a:off x="1613714" y="-3539070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30176-F6B5-47F2-8078-132CA09BA102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5BF33-BB6E-45E7-8DA2-B771B41B93E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2799" y="2249826"/>
            <a:ext cx="5399999" cy="3888000"/>
          </a:xfrm>
        </p:spPr>
        <p:txBody>
          <a:bodyPr/>
          <a:lstStyle/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9B19804-BB2B-4735-8B2C-A604FF50836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346799" y="2249826"/>
            <a:ext cx="5399999" cy="3888000"/>
          </a:xfrm>
        </p:spPr>
        <p:txBody>
          <a:bodyPr/>
          <a:lstStyle/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8133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04">
          <p15:clr>
            <a:srgbClr val="FBAE40"/>
          </p15:clr>
        </p15:guide>
        <p15:guide id="3" pos="3976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31D0D1B-F029-4724-91D9-7B2EC70CC70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AE361D-E02F-49AE-9D8E-909869D37E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9C17C-E3C9-4300-878F-674F3FE9EA4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0C5D9-7E2C-4DBF-B474-7315E5694EA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2799" y="2249827"/>
            <a:ext cx="3492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246EE9D-0C3A-4235-852F-85532580113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48799" y="2249827"/>
            <a:ext cx="3492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A876610-D805-422A-AB67-A2E3457706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254798" y="2249827"/>
            <a:ext cx="3492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171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9E03D5-567B-4B07-A3E5-6CE33427C21E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581D52-5A11-4CEF-A19A-C47F763A7B43}"/>
              </a:ext>
            </a:extLst>
          </p:cNvPr>
          <p:cNvSpPr/>
          <p:nvPr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1"/>
              </a:gs>
              <a:gs pos="98000">
                <a:srgbClr val="073262"/>
              </a:gs>
              <a:gs pos="33000">
                <a:schemeClr val="accent2"/>
              </a:gs>
              <a:gs pos="0">
                <a:srgbClr val="073262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800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3728C49-8B97-44DE-B314-372422AECD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C4AAAD0-4193-42FD-A688-B0CD9CED6745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2A8F19F-DE6E-4F6F-B1FB-F82B517C455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66BF9-5F7D-49F6-81BD-0B4EBA1BC190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39C241-A37E-4FB1-AB6F-5454AC48439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42799" y="2249826"/>
            <a:ext cx="252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B9B68F2-D439-4594-AC54-2D97003187A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370799" y="2249826"/>
            <a:ext cx="252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49A707FB-2749-4A62-9BFA-375267A10C6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98799" y="2249826"/>
            <a:ext cx="252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D3ACC19A-B912-4B59-B8C0-B7B50203303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226798" y="2249826"/>
            <a:ext cx="252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1913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1F8A20-C584-48B2-B8D0-5A7792E52E41}"/>
              </a:ext>
            </a:extLst>
          </p:cNvPr>
          <p:cNvSpPr/>
          <p:nvPr userDrawn="1"/>
        </p:nvSpPr>
        <p:spPr>
          <a:xfrm flipV="1">
            <a:off x="6766830" y="1"/>
            <a:ext cx="5425171" cy="3771437"/>
          </a:xfrm>
          <a:custGeom>
            <a:avLst/>
            <a:gdLst>
              <a:gd name="connsiteX0" fmla="*/ 0 w 5425171"/>
              <a:gd name="connsiteY0" fmla="*/ 3771437 h 3771437"/>
              <a:gd name="connsiteX1" fmla="*/ 5425171 w 5425171"/>
              <a:gd name="connsiteY1" fmla="*/ 3771437 h 3771437"/>
              <a:gd name="connsiteX2" fmla="*/ 5425171 w 5425171"/>
              <a:gd name="connsiteY2" fmla="*/ 0 h 37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5171" h="3771437">
                <a:moveTo>
                  <a:pt x="0" y="3771437"/>
                </a:moveTo>
                <a:lnTo>
                  <a:pt x="5425171" y="3771437"/>
                </a:lnTo>
                <a:lnTo>
                  <a:pt x="5425171" y="0"/>
                </a:lnTo>
                <a:close/>
              </a:path>
            </a:pathLst>
          </a:custGeom>
          <a:solidFill>
            <a:schemeClr val="accent1"/>
          </a:solidFill>
          <a:ln w="1569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BC369F7-26ED-4748-B416-400F4315F894}"/>
              </a:ext>
            </a:extLst>
          </p:cNvPr>
          <p:cNvSpPr/>
          <p:nvPr userDrawn="1"/>
        </p:nvSpPr>
        <p:spPr>
          <a:xfrm rot="18300963" flipH="1">
            <a:off x="7568200" y="-802590"/>
            <a:ext cx="418585" cy="2961934"/>
          </a:xfrm>
          <a:custGeom>
            <a:avLst/>
            <a:gdLst>
              <a:gd name="connsiteX0" fmla="*/ 418585 w 418585"/>
              <a:gd name="connsiteY0" fmla="*/ 0 h 2961934"/>
              <a:gd name="connsiteX1" fmla="*/ 0 w 418585"/>
              <a:gd name="connsiteY1" fmla="*/ 597446 h 2961934"/>
              <a:gd name="connsiteX2" fmla="*/ 0 w 418585"/>
              <a:gd name="connsiteY2" fmla="*/ 2961934 h 2961934"/>
              <a:gd name="connsiteX3" fmla="*/ 418585 w 418585"/>
              <a:gd name="connsiteY3" fmla="*/ 2808101 h 29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585" h="2961934">
                <a:moveTo>
                  <a:pt x="418585" y="0"/>
                </a:moveTo>
                <a:lnTo>
                  <a:pt x="0" y="597446"/>
                </a:lnTo>
                <a:lnTo>
                  <a:pt x="0" y="2961934"/>
                </a:lnTo>
                <a:lnTo>
                  <a:pt x="418585" y="2808101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5868000" cy="276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</a:tabLst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73F4034-F802-8147-9CE9-2FDF5990DA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68000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C88BC3-87FF-4DEA-A390-196F279DE9AD}"/>
              </a:ext>
            </a:extLst>
          </p:cNvPr>
          <p:cNvGrpSpPr/>
          <p:nvPr userDrawn="1"/>
        </p:nvGrpSpPr>
        <p:grpSpPr>
          <a:xfrm>
            <a:off x="5715188" y="0"/>
            <a:ext cx="6476813" cy="4013359"/>
            <a:chOff x="5715188" y="0"/>
            <a:chExt cx="6476813" cy="401335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E5EE67-8B21-4F87-8DFB-90B271741602}"/>
                </a:ext>
              </a:extLst>
            </p:cNvPr>
            <p:cNvSpPr/>
            <p:nvPr/>
          </p:nvSpPr>
          <p:spPr>
            <a:xfrm>
              <a:off x="12010873" y="2481044"/>
              <a:ext cx="181127" cy="594412"/>
            </a:xfrm>
            <a:custGeom>
              <a:avLst/>
              <a:gdLst>
                <a:gd name="connsiteX0" fmla="*/ 0 w 181127"/>
                <a:gd name="connsiteY0" fmla="*/ 0 h 594412"/>
                <a:gd name="connsiteX1" fmla="*/ 167647 w 181127"/>
                <a:gd name="connsiteY1" fmla="*/ 116845 h 594412"/>
                <a:gd name="connsiteX2" fmla="*/ 167647 w 181127"/>
                <a:gd name="connsiteY2" fmla="*/ 351169 h 594412"/>
                <a:gd name="connsiteX3" fmla="*/ 181127 w 181127"/>
                <a:gd name="connsiteY3" fmla="*/ 360544 h 594412"/>
                <a:gd name="connsiteX4" fmla="*/ 181127 w 181127"/>
                <a:gd name="connsiteY4" fmla="*/ 594412 h 594412"/>
                <a:gd name="connsiteX5" fmla="*/ 0 w 181127"/>
                <a:gd name="connsiteY5" fmla="*/ 468649 h 59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127" h="594412">
                  <a:moveTo>
                    <a:pt x="0" y="0"/>
                  </a:moveTo>
                  <a:lnTo>
                    <a:pt x="167647" y="116845"/>
                  </a:lnTo>
                  <a:lnTo>
                    <a:pt x="167647" y="351169"/>
                  </a:lnTo>
                  <a:lnTo>
                    <a:pt x="181127" y="360544"/>
                  </a:lnTo>
                  <a:lnTo>
                    <a:pt x="181127" y="594412"/>
                  </a:lnTo>
                  <a:lnTo>
                    <a:pt x="0" y="46864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080386-6680-4E93-BCAF-5CB175921301}"/>
                </a:ext>
              </a:extLst>
            </p:cNvPr>
            <p:cNvSpPr/>
            <p:nvPr/>
          </p:nvSpPr>
          <p:spPr>
            <a:xfrm>
              <a:off x="6565492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9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9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DDE16F9-C07D-4FEE-A6FA-A182F541F37F}"/>
                </a:ext>
              </a:extLst>
            </p:cNvPr>
            <p:cNvSpPr/>
            <p:nvPr userDrawn="1"/>
          </p:nvSpPr>
          <p:spPr>
            <a:xfrm>
              <a:off x="7246244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9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9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ED9A046-D24A-4E78-8501-42C19EA55EBA}"/>
                </a:ext>
              </a:extLst>
            </p:cNvPr>
            <p:cNvSpPr/>
            <p:nvPr userDrawn="1"/>
          </p:nvSpPr>
          <p:spPr>
            <a:xfrm>
              <a:off x="7926996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9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9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E60FD82-2BBC-408C-B3E9-46545477070B}"/>
                </a:ext>
              </a:extLst>
            </p:cNvPr>
            <p:cNvSpPr/>
            <p:nvPr/>
          </p:nvSpPr>
          <p:spPr>
            <a:xfrm>
              <a:off x="8607748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8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8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51714C-A962-44D7-8717-DBB0CAD4FB3C}"/>
                </a:ext>
              </a:extLst>
            </p:cNvPr>
            <p:cNvSpPr/>
            <p:nvPr/>
          </p:nvSpPr>
          <p:spPr>
            <a:xfrm>
              <a:off x="9288499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8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8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221CAB-ED2A-48D3-9F40-870064BDA5BB}"/>
                </a:ext>
              </a:extLst>
            </p:cNvPr>
            <p:cNvSpPr/>
            <p:nvPr/>
          </p:nvSpPr>
          <p:spPr>
            <a:xfrm>
              <a:off x="9968617" y="1"/>
              <a:ext cx="337201" cy="344819"/>
            </a:xfrm>
            <a:custGeom>
              <a:avLst/>
              <a:gdLst>
                <a:gd name="connsiteX0" fmla="*/ 0 w 337201"/>
                <a:gd name="connsiteY0" fmla="*/ 0 h 344819"/>
                <a:gd name="connsiteX1" fmla="*/ 177413 w 337201"/>
                <a:gd name="connsiteY1" fmla="*/ 0 h 344819"/>
                <a:gd name="connsiteX2" fmla="*/ 337201 w 337201"/>
                <a:gd name="connsiteY2" fmla="*/ 111130 h 344819"/>
                <a:gd name="connsiteX3" fmla="*/ 337201 w 337201"/>
                <a:gd name="connsiteY3" fmla="*/ 344819 h 344819"/>
                <a:gd name="connsiteX4" fmla="*/ 0 w 337201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01" h="344819">
                  <a:moveTo>
                    <a:pt x="0" y="0"/>
                  </a:moveTo>
                  <a:lnTo>
                    <a:pt x="177413" y="0"/>
                  </a:lnTo>
                  <a:lnTo>
                    <a:pt x="337201" y="111130"/>
                  </a:lnTo>
                  <a:lnTo>
                    <a:pt x="337201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E638EA-11C9-4B89-AB99-E00CA5E130BD}"/>
                </a:ext>
              </a:extLst>
            </p:cNvPr>
            <p:cNvSpPr/>
            <p:nvPr/>
          </p:nvSpPr>
          <p:spPr>
            <a:xfrm>
              <a:off x="10649369" y="1"/>
              <a:ext cx="337201" cy="344819"/>
            </a:xfrm>
            <a:custGeom>
              <a:avLst/>
              <a:gdLst>
                <a:gd name="connsiteX0" fmla="*/ 0 w 337201"/>
                <a:gd name="connsiteY0" fmla="*/ 0 h 344819"/>
                <a:gd name="connsiteX1" fmla="*/ 177413 w 337201"/>
                <a:gd name="connsiteY1" fmla="*/ 0 h 344819"/>
                <a:gd name="connsiteX2" fmla="*/ 337201 w 337201"/>
                <a:gd name="connsiteY2" fmla="*/ 111130 h 344819"/>
                <a:gd name="connsiteX3" fmla="*/ 337201 w 337201"/>
                <a:gd name="connsiteY3" fmla="*/ 344819 h 344819"/>
                <a:gd name="connsiteX4" fmla="*/ 0 w 337201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01" h="344819">
                  <a:moveTo>
                    <a:pt x="0" y="0"/>
                  </a:moveTo>
                  <a:lnTo>
                    <a:pt x="177413" y="0"/>
                  </a:lnTo>
                  <a:lnTo>
                    <a:pt x="337201" y="111130"/>
                  </a:lnTo>
                  <a:lnTo>
                    <a:pt x="337201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13C4BA-3024-4FB0-9B6B-47A5B558035A}"/>
                </a:ext>
              </a:extLst>
            </p:cNvPr>
            <p:cNvSpPr/>
            <p:nvPr/>
          </p:nvSpPr>
          <p:spPr>
            <a:xfrm>
              <a:off x="11330120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8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8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36FBC37-DF57-46B8-9978-E944E3AA9B6A}"/>
                </a:ext>
              </a:extLst>
            </p:cNvPr>
            <p:cNvSpPr/>
            <p:nvPr/>
          </p:nvSpPr>
          <p:spPr>
            <a:xfrm>
              <a:off x="12010872" y="1"/>
              <a:ext cx="181128" cy="236893"/>
            </a:xfrm>
            <a:custGeom>
              <a:avLst/>
              <a:gdLst>
                <a:gd name="connsiteX0" fmla="*/ 0 w 181128"/>
                <a:gd name="connsiteY0" fmla="*/ 0 h 236893"/>
                <a:gd name="connsiteX1" fmla="*/ 176777 w 181128"/>
                <a:gd name="connsiteY1" fmla="*/ 0 h 236893"/>
                <a:gd name="connsiteX2" fmla="*/ 181128 w 181128"/>
                <a:gd name="connsiteY2" fmla="*/ 3026 h 236893"/>
                <a:gd name="connsiteX3" fmla="*/ 181128 w 181128"/>
                <a:gd name="connsiteY3" fmla="*/ 236893 h 236893"/>
                <a:gd name="connsiteX4" fmla="*/ 0 w 181128"/>
                <a:gd name="connsiteY4" fmla="*/ 111130 h 23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28" h="236893">
                  <a:moveTo>
                    <a:pt x="0" y="0"/>
                  </a:moveTo>
                  <a:lnTo>
                    <a:pt x="176777" y="0"/>
                  </a:lnTo>
                  <a:lnTo>
                    <a:pt x="181128" y="3026"/>
                  </a:lnTo>
                  <a:lnTo>
                    <a:pt x="181128" y="236893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64A050-800F-4349-8A14-A6F0F97184CD}"/>
                </a:ext>
              </a:extLst>
            </p:cNvPr>
            <p:cNvSpPr/>
            <p:nvPr/>
          </p:nvSpPr>
          <p:spPr>
            <a:xfrm>
              <a:off x="12010873" y="1061762"/>
              <a:ext cx="181127" cy="594412"/>
            </a:xfrm>
            <a:custGeom>
              <a:avLst/>
              <a:gdLst>
                <a:gd name="connsiteX0" fmla="*/ 0 w 181127"/>
                <a:gd name="connsiteY0" fmla="*/ 0 h 594412"/>
                <a:gd name="connsiteX1" fmla="*/ 167647 w 181127"/>
                <a:gd name="connsiteY1" fmla="*/ 116845 h 594412"/>
                <a:gd name="connsiteX2" fmla="*/ 167647 w 181127"/>
                <a:gd name="connsiteY2" fmla="*/ 351169 h 594412"/>
                <a:gd name="connsiteX3" fmla="*/ 181127 w 181127"/>
                <a:gd name="connsiteY3" fmla="*/ 360544 h 594412"/>
                <a:gd name="connsiteX4" fmla="*/ 181127 w 181127"/>
                <a:gd name="connsiteY4" fmla="*/ 594412 h 594412"/>
                <a:gd name="connsiteX5" fmla="*/ 0 w 181127"/>
                <a:gd name="connsiteY5" fmla="*/ 468649 h 59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127" h="594412">
                  <a:moveTo>
                    <a:pt x="0" y="0"/>
                  </a:moveTo>
                  <a:lnTo>
                    <a:pt x="167647" y="116845"/>
                  </a:lnTo>
                  <a:lnTo>
                    <a:pt x="167647" y="351169"/>
                  </a:lnTo>
                  <a:lnTo>
                    <a:pt x="181127" y="360544"/>
                  </a:lnTo>
                  <a:lnTo>
                    <a:pt x="181127" y="594412"/>
                  </a:lnTo>
                  <a:lnTo>
                    <a:pt x="0" y="46864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6F198D-5084-48A9-8C84-7DB2CEC8A4EC}"/>
                </a:ext>
              </a:extLst>
            </p:cNvPr>
            <p:cNvSpPr/>
            <p:nvPr/>
          </p:nvSpPr>
          <p:spPr>
            <a:xfrm>
              <a:off x="11841955" y="1771720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89682F6-96A5-41BF-82A7-8041CD27DFCA}"/>
                </a:ext>
              </a:extLst>
            </p:cNvPr>
            <p:cNvSpPr/>
            <p:nvPr/>
          </p:nvSpPr>
          <p:spPr>
            <a:xfrm>
              <a:off x="11671767" y="1533586"/>
              <a:ext cx="520233" cy="351169"/>
            </a:xfrm>
            <a:custGeom>
              <a:avLst/>
              <a:gdLst>
                <a:gd name="connsiteX0" fmla="*/ 337201 w 520233"/>
                <a:gd name="connsiteY0" fmla="*/ 0 h 351169"/>
                <a:gd name="connsiteX1" fmla="*/ 520233 w 520233"/>
                <a:gd name="connsiteY1" fmla="*/ 127191 h 351169"/>
                <a:gd name="connsiteX2" fmla="*/ 520233 w 520233"/>
                <a:gd name="connsiteY2" fmla="*/ 341190 h 351169"/>
                <a:gd name="connsiteX3" fmla="*/ 506753 w 520233"/>
                <a:gd name="connsiteY3" fmla="*/ 350534 h 351169"/>
                <a:gd name="connsiteX4" fmla="*/ 338470 w 520233"/>
                <a:gd name="connsiteY4" fmla="*/ 234324 h 351169"/>
                <a:gd name="connsiteX5" fmla="*/ 337201 w 520233"/>
                <a:gd name="connsiteY5" fmla="*/ 233689 h 351169"/>
                <a:gd name="connsiteX6" fmla="*/ 168283 w 520233"/>
                <a:gd name="connsiteY6" fmla="*/ 351169 h 351169"/>
                <a:gd name="connsiteX7" fmla="*/ 0 w 520233"/>
                <a:gd name="connsiteY7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233" h="351169">
                  <a:moveTo>
                    <a:pt x="337201" y="0"/>
                  </a:moveTo>
                  <a:lnTo>
                    <a:pt x="520233" y="127191"/>
                  </a:lnTo>
                  <a:lnTo>
                    <a:pt x="520233" y="341190"/>
                  </a:lnTo>
                  <a:lnTo>
                    <a:pt x="506753" y="350534"/>
                  </a:lnTo>
                  <a:lnTo>
                    <a:pt x="338470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C05325F-FB04-4D3F-81DA-A8A1958800B0}"/>
                </a:ext>
              </a:extLst>
            </p:cNvPr>
            <p:cNvSpPr/>
            <p:nvPr/>
          </p:nvSpPr>
          <p:spPr>
            <a:xfrm>
              <a:off x="11670497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EAF07ED-FD46-4A60-A12C-6191D530088B}"/>
                </a:ext>
              </a:extLst>
            </p:cNvPr>
            <p:cNvSpPr/>
            <p:nvPr/>
          </p:nvSpPr>
          <p:spPr>
            <a:xfrm>
              <a:off x="6225117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47D2024-98F1-4BD4-B343-DAD63E339990}"/>
                </a:ext>
              </a:extLst>
            </p:cNvPr>
            <p:cNvSpPr/>
            <p:nvPr/>
          </p:nvSpPr>
          <p:spPr>
            <a:xfrm>
              <a:off x="6905869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4F5D25-29A7-44F3-8A09-0B85AB758663}"/>
                </a:ext>
              </a:extLst>
            </p:cNvPr>
            <p:cNvSpPr/>
            <p:nvPr/>
          </p:nvSpPr>
          <p:spPr>
            <a:xfrm>
              <a:off x="7586621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AE80838-AA85-408D-A5A3-57703C8D7194}"/>
                </a:ext>
              </a:extLst>
            </p:cNvPr>
            <p:cNvSpPr/>
            <p:nvPr/>
          </p:nvSpPr>
          <p:spPr>
            <a:xfrm>
              <a:off x="8267372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D0A565E-C13F-4E69-81C4-EF204B972380}"/>
                </a:ext>
              </a:extLst>
            </p:cNvPr>
            <p:cNvSpPr/>
            <p:nvPr/>
          </p:nvSpPr>
          <p:spPr>
            <a:xfrm>
              <a:off x="8948124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9F79212-CAEE-4FFE-B3AB-0F52E40D66A7}"/>
                </a:ext>
              </a:extLst>
            </p:cNvPr>
            <p:cNvSpPr/>
            <p:nvPr/>
          </p:nvSpPr>
          <p:spPr>
            <a:xfrm>
              <a:off x="9628876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0B462F9-1955-491B-A597-8C3AB0118874}"/>
                </a:ext>
              </a:extLst>
            </p:cNvPr>
            <p:cNvSpPr/>
            <p:nvPr/>
          </p:nvSpPr>
          <p:spPr>
            <a:xfrm>
              <a:off x="10308993" y="352439"/>
              <a:ext cx="337201" cy="702338"/>
            </a:xfrm>
            <a:custGeom>
              <a:avLst/>
              <a:gdLst>
                <a:gd name="connsiteX0" fmla="*/ 168283 w 337201"/>
                <a:gd name="connsiteY0" fmla="*/ 116210 h 702338"/>
                <a:gd name="connsiteX1" fmla="*/ 168283 w 337201"/>
                <a:gd name="connsiteY1" fmla="*/ 351169 h 702338"/>
                <a:gd name="connsiteX2" fmla="*/ 337201 w 337201"/>
                <a:gd name="connsiteY2" fmla="*/ 468649 h 702338"/>
                <a:gd name="connsiteX3" fmla="*/ 337201 w 337201"/>
                <a:gd name="connsiteY3" fmla="*/ 702338 h 702338"/>
                <a:gd name="connsiteX4" fmla="*/ 0 w 337201"/>
                <a:gd name="connsiteY4" fmla="*/ 468014 h 702338"/>
                <a:gd name="connsiteX5" fmla="*/ 0 w 337201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1" h="702338">
                  <a:moveTo>
                    <a:pt x="168283" y="116210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D846CD6-9740-4A70-9C92-C1EF15D475DB}"/>
                </a:ext>
              </a:extLst>
            </p:cNvPr>
            <p:cNvSpPr/>
            <p:nvPr/>
          </p:nvSpPr>
          <p:spPr>
            <a:xfrm>
              <a:off x="10989745" y="352439"/>
              <a:ext cx="337200" cy="702338"/>
            </a:xfrm>
            <a:custGeom>
              <a:avLst/>
              <a:gdLst>
                <a:gd name="connsiteX0" fmla="*/ 168283 w 337200"/>
                <a:gd name="connsiteY0" fmla="*/ 116210 h 702338"/>
                <a:gd name="connsiteX1" fmla="*/ 168283 w 337200"/>
                <a:gd name="connsiteY1" fmla="*/ 351169 h 702338"/>
                <a:gd name="connsiteX2" fmla="*/ 337201 w 337200"/>
                <a:gd name="connsiteY2" fmla="*/ 468649 h 702338"/>
                <a:gd name="connsiteX3" fmla="*/ 337201 w 337200"/>
                <a:gd name="connsiteY3" fmla="*/ 702338 h 702338"/>
                <a:gd name="connsiteX4" fmla="*/ 0 w 337200"/>
                <a:gd name="connsiteY4" fmla="*/ 468014 h 702338"/>
                <a:gd name="connsiteX5" fmla="*/ 0 w 337200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168283" y="116210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E6B00F-6E1D-4F08-A671-8F4ED750732A}"/>
                </a:ext>
              </a:extLst>
            </p:cNvPr>
            <p:cNvSpPr/>
            <p:nvPr/>
          </p:nvSpPr>
          <p:spPr>
            <a:xfrm>
              <a:off x="11670497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6F2F23-1DBB-414D-88DC-583BB6E462CF}"/>
                </a:ext>
              </a:extLst>
            </p:cNvPr>
            <p:cNvSpPr/>
            <p:nvPr/>
          </p:nvSpPr>
          <p:spPr>
            <a:xfrm>
              <a:off x="11330121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309412-4EAB-4705-8A4C-685D6C093D86}"/>
                </a:ext>
              </a:extLst>
            </p:cNvPr>
            <p:cNvSpPr/>
            <p:nvPr/>
          </p:nvSpPr>
          <p:spPr>
            <a:xfrm>
              <a:off x="11330121" y="2481044"/>
              <a:ext cx="336565" cy="702337"/>
            </a:xfrm>
            <a:custGeom>
              <a:avLst/>
              <a:gdLst>
                <a:gd name="connsiteX0" fmla="*/ 336566 w 336565"/>
                <a:gd name="connsiteY0" fmla="*/ 468649 h 702337"/>
                <a:gd name="connsiteX1" fmla="*/ 336566 w 336565"/>
                <a:gd name="connsiteY1" fmla="*/ 702338 h 702337"/>
                <a:gd name="connsiteX2" fmla="*/ 0 w 336565"/>
                <a:gd name="connsiteY2" fmla="*/ 468649 h 702337"/>
                <a:gd name="connsiteX3" fmla="*/ 0 w 336565"/>
                <a:gd name="connsiteY3" fmla="*/ 0 h 702337"/>
                <a:gd name="connsiteX4" fmla="*/ 167648 w 336565"/>
                <a:gd name="connsiteY4" fmla="*/ 116845 h 702337"/>
                <a:gd name="connsiteX5" fmla="*/ 167648 w 336565"/>
                <a:gd name="connsiteY5" fmla="*/ 351169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336566" y="468649"/>
                  </a:move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lnTo>
                    <a:pt x="167648" y="116845"/>
                  </a:lnTo>
                  <a:lnTo>
                    <a:pt x="167648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C0B2DBC-C430-4A19-B026-9FA6F7202E01}"/>
                </a:ext>
              </a:extLst>
            </p:cNvPr>
            <p:cNvSpPr/>
            <p:nvPr/>
          </p:nvSpPr>
          <p:spPr>
            <a:xfrm>
              <a:off x="11670497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3167BB9-46CD-4709-911A-D1C7A6754A91}"/>
                </a:ext>
              </a:extLst>
            </p:cNvPr>
            <p:cNvSpPr/>
            <p:nvPr/>
          </p:nvSpPr>
          <p:spPr>
            <a:xfrm>
              <a:off x="11330121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D647D22-9C60-44B8-9D3F-BBE643FADD9F}"/>
                </a:ext>
              </a:extLst>
            </p:cNvPr>
            <p:cNvSpPr/>
            <p:nvPr/>
          </p:nvSpPr>
          <p:spPr>
            <a:xfrm>
              <a:off x="5884741" y="588668"/>
              <a:ext cx="164472" cy="227974"/>
            </a:xfrm>
            <a:custGeom>
              <a:avLst/>
              <a:gdLst>
                <a:gd name="connsiteX0" fmla="*/ 164473 w 164472"/>
                <a:gd name="connsiteY0" fmla="*/ 114305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D8CE189-30C4-4911-B40F-1FC72E907B5B}"/>
                </a:ext>
              </a:extLst>
            </p:cNvPr>
            <p:cNvSpPr/>
            <p:nvPr/>
          </p:nvSpPr>
          <p:spPr>
            <a:xfrm>
              <a:off x="5886011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2 w 674401"/>
                <a:gd name="connsiteY1" fmla="*/ 233689 h 351169"/>
                <a:gd name="connsiteX2" fmla="*/ 506754 w 674401"/>
                <a:gd name="connsiteY2" fmla="*/ 350534 h 351169"/>
                <a:gd name="connsiteX3" fmla="*/ 338471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2" y="233689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C4FBE59-F683-4E27-8E31-9228C4F0291C}"/>
                </a:ext>
              </a:extLst>
            </p:cNvPr>
            <p:cNvSpPr/>
            <p:nvPr/>
          </p:nvSpPr>
          <p:spPr>
            <a:xfrm>
              <a:off x="6565493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519D4CC-4667-4937-AC8A-C1BE2B8F60F3}"/>
                </a:ext>
              </a:extLst>
            </p:cNvPr>
            <p:cNvSpPr/>
            <p:nvPr/>
          </p:nvSpPr>
          <p:spPr>
            <a:xfrm>
              <a:off x="6566763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2 w 674401"/>
                <a:gd name="connsiteY1" fmla="*/ 233689 h 351169"/>
                <a:gd name="connsiteX2" fmla="*/ 506754 w 674401"/>
                <a:gd name="connsiteY2" fmla="*/ 350534 h 351169"/>
                <a:gd name="connsiteX3" fmla="*/ 338471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2" y="233689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636842B-DCE3-4F08-85A2-DADA9D687C33}"/>
                </a:ext>
              </a:extLst>
            </p:cNvPr>
            <p:cNvSpPr/>
            <p:nvPr/>
          </p:nvSpPr>
          <p:spPr>
            <a:xfrm>
              <a:off x="7246245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DA9BF26-63B9-4D35-9BBD-838100622B0D}"/>
                </a:ext>
              </a:extLst>
            </p:cNvPr>
            <p:cNvSpPr/>
            <p:nvPr/>
          </p:nvSpPr>
          <p:spPr>
            <a:xfrm>
              <a:off x="7247515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2 w 674401"/>
                <a:gd name="connsiteY1" fmla="*/ 233689 h 351169"/>
                <a:gd name="connsiteX2" fmla="*/ 506754 w 674401"/>
                <a:gd name="connsiteY2" fmla="*/ 350534 h 351169"/>
                <a:gd name="connsiteX3" fmla="*/ 337836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2" y="233689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E6731B1-220D-481E-88A1-E81C15364115}"/>
                </a:ext>
              </a:extLst>
            </p:cNvPr>
            <p:cNvSpPr/>
            <p:nvPr/>
          </p:nvSpPr>
          <p:spPr>
            <a:xfrm>
              <a:off x="7926997" y="588668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67BA01E-07D3-4CE3-8B5C-A032BAEA7BFD}"/>
                </a:ext>
              </a:extLst>
            </p:cNvPr>
            <p:cNvSpPr/>
            <p:nvPr/>
          </p:nvSpPr>
          <p:spPr>
            <a:xfrm>
              <a:off x="7928267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1 w 674401"/>
                <a:gd name="connsiteY1" fmla="*/ 233689 h 351169"/>
                <a:gd name="connsiteX2" fmla="*/ 506754 w 674401"/>
                <a:gd name="connsiteY2" fmla="*/ 350534 h 351169"/>
                <a:gd name="connsiteX3" fmla="*/ 337836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1" y="233689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F9CA08F-42C7-4CFD-9F37-C10337C2F2AE}"/>
                </a:ext>
              </a:extLst>
            </p:cNvPr>
            <p:cNvSpPr/>
            <p:nvPr/>
          </p:nvSpPr>
          <p:spPr>
            <a:xfrm>
              <a:off x="8607749" y="588668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E5FE9D-21F9-4C4C-85BB-EEB31817DFC9}"/>
                </a:ext>
              </a:extLst>
            </p:cNvPr>
            <p:cNvSpPr/>
            <p:nvPr/>
          </p:nvSpPr>
          <p:spPr>
            <a:xfrm>
              <a:off x="8609018" y="824262"/>
              <a:ext cx="673766" cy="351169"/>
            </a:xfrm>
            <a:custGeom>
              <a:avLst/>
              <a:gdLst>
                <a:gd name="connsiteX0" fmla="*/ 337201 w 673766"/>
                <a:gd name="connsiteY0" fmla="*/ 0 h 351169"/>
                <a:gd name="connsiteX1" fmla="*/ 673767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7201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7201" y="0"/>
                  </a:moveTo>
                  <a:lnTo>
                    <a:pt x="673767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18E07B5-5A05-46CF-AF1E-74FB011B05C1}"/>
                </a:ext>
              </a:extLst>
            </p:cNvPr>
            <p:cNvSpPr/>
            <p:nvPr/>
          </p:nvSpPr>
          <p:spPr>
            <a:xfrm>
              <a:off x="9288500" y="588668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305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0B77125-FE0A-4BB8-AA32-C0C760E202CF}"/>
                </a:ext>
              </a:extLst>
            </p:cNvPr>
            <p:cNvSpPr/>
            <p:nvPr/>
          </p:nvSpPr>
          <p:spPr>
            <a:xfrm>
              <a:off x="9289770" y="824262"/>
              <a:ext cx="673766" cy="351169"/>
            </a:xfrm>
            <a:custGeom>
              <a:avLst/>
              <a:gdLst>
                <a:gd name="connsiteX0" fmla="*/ 337201 w 673766"/>
                <a:gd name="connsiteY0" fmla="*/ 0 h 351169"/>
                <a:gd name="connsiteX1" fmla="*/ 673767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7201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7201" y="0"/>
                  </a:moveTo>
                  <a:lnTo>
                    <a:pt x="673767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F10CAC9-5E2F-4D4B-8762-1EE74B2EE4C7}"/>
                </a:ext>
              </a:extLst>
            </p:cNvPr>
            <p:cNvSpPr/>
            <p:nvPr/>
          </p:nvSpPr>
          <p:spPr>
            <a:xfrm>
              <a:off x="9968617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A3B5C39-F1BB-4A8E-8E22-5D750A638332}"/>
                </a:ext>
              </a:extLst>
            </p:cNvPr>
            <p:cNvSpPr/>
            <p:nvPr/>
          </p:nvSpPr>
          <p:spPr>
            <a:xfrm>
              <a:off x="9970522" y="824262"/>
              <a:ext cx="673766" cy="351169"/>
            </a:xfrm>
            <a:custGeom>
              <a:avLst/>
              <a:gdLst>
                <a:gd name="connsiteX0" fmla="*/ 336566 w 673766"/>
                <a:gd name="connsiteY0" fmla="*/ 0 h 351169"/>
                <a:gd name="connsiteX1" fmla="*/ 673766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6566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6566" y="0"/>
                  </a:moveTo>
                  <a:lnTo>
                    <a:pt x="673766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6566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C23EC0F-A6E1-40B6-884C-76B1582A16F8}"/>
                </a:ext>
              </a:extLst>
            </p:cNvPr>
            <p:cNvSpPr/>
            <p:nvPr/>
          </p:nvSpPr>
          <p:spPr>
            <a:xfrm>
              <a:off x="10649369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328EBA-4DDC-4236-B440-BF0A104F46E2}"/>
                </a:ext>
              </a:extLst>
            </p:cNvPr>
            <p:cNvSpPr/>
            <p:nvPr/>
          </p:nvSpPr>
          <p:spPr>
            <a:xfrm>
              <a:off x="10651274" y="824262"/>
              <a:ext cx="673766" cy="351169"/>
            </a:xfrm>
            <a:custGeom>
              <a:avLst/>
              <a:gdLst>
                <a:gd name="connsiteX0" fmla="*/ 336565 w 673766"/>
                <a:gd name="connsiteY0" fmla="*/ 0 h 351169"/>
                <a:gd name="connsiteX1" fmla="*/ 673767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6565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6565" y="0"/>
                  </a:moveTo>
                  <a:lnTo>
                    <a:pt x="673767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6565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90F04C2-DE22-476E-90B0-F39240F8C370}"/>
                </a:ext>
              </a:extLst>
            </p:cNvPr>
            <p:cNvSpPr/>
            <p:nvPr/>
          </p:nvSpPr>
          <p:spPr>
            <a:xfrm>
              <a:off x="11330121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3F901A7-A96D-4225-B56B-097F10BA4198}"/>
                </a:ext>
              </a:extLst>
            </p:cNvPr>
            <p:cNvSpPr/>
            <p:nvPr/>
          </p:nvSpPr>
          <p:spPr>
            <a:xfrm>
              <a:off x="11330121" y="1061762"/>
              <a:ext cx="336565" cy="702338"/>
            </a:xfrm>
            <a:custGeom>
              <a:avLst/>
              <a:gdLst>
                <a:gd name="connsiteX0" fmla="*/ 336566 w 336565"/>
                <a:gd name="connsiteY0" fmla="*/ 468649 h 702338"/>
                <a:gd name="connsiteX1" fmla="*/ 336566 w 336565"/>
                <a:gd name="connsiteY1" fmla="*/ 702338 h 702338"/>
                <a:gd name="connsiteX2" fmla="*/ 0 w 336565"/>
                <a:gd name="connsiteY2" fmla="*/ 468649 h 702338"/>
                <a:gd name="connsiteX3" fmla="*/ 0 w 336565"/>
                <a:gd name="connsiteY3" fmla="*/ 0 h 702338"/>
                <a:gd name="connsiteX4" fmla="*/ 167648 w 336565"/>
                <a:gd name="connsiteY4" fmla="*/ 116845 h 702338"/>
                <a:gd name="connsiteX5" fmla="*/ 167648 w 336565"/>
                <a:gd name="connsiteY5" fmla="*/ 351169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336566" y="468649"/>
                  </a:move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lnTo>
                    <a:pt x="167648" y="116845"/>
                  </a:lnTo>
                  <a:lnTo>
                    <a:pt x="167648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8C23906-A74F-484F-B5D0-F8D1D70E416B}"/>
                </a:ext>
              </a:extLst>
            </p:cNvPr>
            <p:cNvSpPr/>
            <p:nvPr/>
          </p:nvSpPr>
          <p:spPr>
            <a:xfrm>
              <a:off x="11670497" y="1297991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7012FE-D9A3-40B2-917B-05B21C90D142}"/>
                </a:ext>
              </a:extLst>
            </p:cNvPr>
            <p:cNvSpPr/>
            <p:nvPr/>
          </p:nvSpPr>
          <p:spPr>
            <a:xfrm>
              <a:off x="5884741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EF34A93-EB7C-48BD-B3A6-4C56EECA01A5}"/>
                </a:ext>
              </a:extLst>
            </p:cNvPr>
            <p:cNvSpPr/>
            <p:nvPr/>
          </p:nvSpPr>
          <p:spPr>
            <a:xfrm>
              <a:off x="6565493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8238E33-6A82-49C9-A952-76FDF8F1FE43}"/>
                </a:ext>
              </a:extLst>
            </p:cNvPr>
            <p:cNvSpPr/>
            <p:nvPr/>
          </p:nvSpPr>
          <p:spPr>
            <a:xfrm>
              <a:off x="7246245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5DF4D9B-EE59-4AD9-B375-3288C1C1B918}"/>
                </a:ext>
              </a:extLst>
            </p:cNvPr>
            <p:cNvSpPr/>
            <p:nvPr/>
          </p:nvSpPr>
          <p:spPr>
            <a:xfrm>
              <a:off x="7926997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E180511-C746-4C16-A9B7-28A0EB58DCD4}"/>
                </a:ext>
              </a:extLst>
            </p:cNvPr>
            <p:cNvSpPr/>
            <p:nvPr/>
          </p:nvSpPr>
          <p:spPr>
            <a:xfrm>
              <a:off x="8607749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35AF811-12BC-469A-805D-3D67E3B3FECF}"/>
                </a:ext>
              </a:extLst>
            </p:cNvPr>
            <p:cNvSpPr/>
            <p:nvPr/>
          </p:nvSpPr>
          <p:spPr>
            <a:xfrm>
              <a:off x="9288500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C82A089-6B43-410E-8EB1-81A84B4636F9}"/>
                </a:ext>
              </a:extLst>
            </p:cNvPr>
            <p:cNvSpPr/>
            <p:nvPr/>
          </p:nvSpPr>
          <p:spPr>
            <a:xfrm>
              <a:off x="9968617" y="1061762"/>
              <a:ext cx="337200" cy="702338"/>
            </a:xfrm>
            <a:custGeom>
              <a:avLst/>
              <a:gdLst>
                <a:gd name="connsiteX0" fmla="*/ 168283 w 337200"/>
                <a:gd name="connsiteY0" fmla="*/ 116845 h 702338"/>
                <a:gd name="connsiteX1" fmla="*/ 168283 w 337200"/>
                <a:gd name="connsiteY1" fmla="*/ 351169 h 702338"/>
                <a:gd name="connsiteX2" fmla="*/ 337201 w 337200"/>
                <a:gd name="connsiteY2" fmla="*/ 468649 h 702338"/>
                <a:gd name="connsiteX3" fmla="*/ 337201 w 337200"/>
                <a:gd name="connsiteY3" fmla="*/ 702338 h 702338"/>
                <a:gd name="connsiteX4" fmla="*/ 0 w 337200"/>
                <a:gd name="connsiteY4" fmla="*/ 468649 h 702338"/>
                <a:gd name="connsiteX5" fmla="*/ 0 w 337200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168283" y="116845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6A892B4-E765-440F-902C-C7B744380C77}"/>
                </a:ext>
              </a:extLst>
            </p:cNvPr>
            <p:cNvSpPr/>
            <p:nvPr/>
          </p:nvSpPr>
          <p:spPr>
            <a:xfrm>
              <a:off x="10649369" y="1061762"/>
              <a:ext cx="337200" cy="702338"/>
            </a:xfrm>
            <a:custGeom>
              <a:avLst/>
              <a:gdLst>
                <a:gd name="connsiteX0" fmla="*/ 168283 w 337200"/>
                <a:gd name="connsiteY0" fmla="*/ 116845 h 702338"/>
                <a:gd name="connsiteX1" fmla="*/ 168283 w 337200"/>
                <a:gd name="connsiteY1" fmla="*/ 351169 h 702338"/>
                <a:gd name="connsiteX2" fmla="*/ 337201 w 337200"/>
                <a:gd name="connsiteY2" fmla="*/ 468649 h 702338"/>
                <a:gd name="connsiteX3" fmla="*/ 337201 w 337200"/>
                <a:gd name="connsiteY3" fmla="*/ 702338 h 702338"/>
                <a:gd name="connsiteX4" fmla="*/ 0 w 337200"/>
                <a:gd name="connsiteY4" fmla="*/ 468649 h 702338"/>
                <a:gd name="connsiteX5" fmla="*/ 0 w 337200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168283" y="116845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946D8A-C4D0-4B6B-BC13-9085E87B09A1}"/>
                </a:ext>
              </a:extLst>
            </p:cNvPr>
            <p:cNvSpPr/>
            <p:nvPr/>
          </p:nvSpPr>
          <p:spPr>
            <a:xfrm>
              <a:off x="10989745" y="1298626"/>
              <a:ext cx="336565" cy="465473"/>
            </a:xfrm>
            <a:custGeom>
              <a:avLst/>
              <a:gdLst>
                <a:gd name="connsiteX0" fmla="*/ 336566 w 336565"/>
                <a:gd name="connsiteY0" fmla="*/ 231784 h 465473"/>
                <a:gd name="connsiteX1" fmla="*/ 0 w 336565"/>
                <a:gd name="connsiteY1" fmla="*/ 465474 h 465473"/>
                <a:gd name="connsiteX2" fmla="*/ 0 w 336565"/>
                <a:gd name="connsiteY2" fmla="*/ 231784 h 465473"/>
                <a:gd name="connsiteX3" fmla="*/ 336566 w 336565"/>
                <a:gd name="connsiteY3" fmla="*/ 0 h 4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5473">
                  <a:moveTo>
                    <a:pt x="336566" y="231784"/>
                  </a:moveTo>
                  <a:lnTo>
                    <a:pt x="0" y="465474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1E3C16-5FC0-45F0-A5EE-F8279D9465BB}"/>
                </a:ext>
              </a:extLst>
            </p:cNvPr>
            <p:cNvSpPr/>
            <p:nvPr/>
          </p:nvSpPr>
          <p:spPr>
            <a:xfrm>
              <a:off x="10989745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3FB0399-8E5D-4D7E-A112-B96C75021B37}"/>
                </a:ext>
              </a:extLst>
            </p:cNvPr>
            <p:cNvSpPr/>
            <p:nvPr/>
          </p:nvSpPr>
          <p:spPr>
            <a:xfrm>
              <a:off x="6225117" y="1297991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ECE2692-953B-4AC1-967A-07C2B9325CE9}"/>
                </a:ext>
              </a:extLst>
            </p:cNvPr>
            <p:cNvSpPr/>
            <p:nvPr/>
          </p:nvSpPr>
          <p:spPr>
            <a:xfrm>
              <a:off x="6226387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8471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EF41F3E-1ED1-4531-A78F-92ECADC62005}"/>
                </a:ext>
              </a:extLst>
            </p:cNvPr>
            <p:cNvSpPr/>
            <p:nvPr/>
          </p:nvSpPr>
          <p:spPr>
            <a:xfrm>
              <a:off x="6905869" y="1297991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43E3060-ACF3-4671-8363-605AE0C6E82B}"/>
                </a:ext>
              </a:extLst>
            </p:cNvPr>
            <p:cNvSpPr/>
            <p:nvPr/>
          </p:nvSpPr>
          <p:spPr>
            <a:xfrm>
              <a:off x="6907139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1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AC77EAC-09BC-4C0A-9631-F8E8A7601F2C}"/>
                </a:ext>
              </a:extLst>
            </p:cNvPr>
            <p:cNvSpPr/>
            <p:nvPr/>
          </p:nvSpPr>
          <p:spPr>
            <a:xfrm>
              <a:off x="7586621" y="1297991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940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A9BF34A-5F29-4331-A5A9-368590661D06}"/>
                </a:ext>
              </a:extLst>
            </p:cNvPr>
            <p:cNvSpPr/>
            <p:nvPr/>
          </p:nvSpPr>
          <p:spPr>
            <a:xfrm>
              <a:off x="7587891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51A0FD3-1C0A-46B4-B0DC-683E6C961442}"/>
                </a:ext>
              </a:extLst>
            </p:cNvPr>
            <p:cNvSpPr/>
            <p:nvPr/>
          </p:nvSpPr>
          <p:spPr>
            <a:xfrm>
              <a:off x="8267372" y="1297991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940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9A00A66-1ED0-4EE0-9A96-086FA9F03DEB}"/>
                </a:ext>
              </a:extLst>
            </p:cNvPr>
            <p:cNvSpPr/>
            <p:nvPr/>
          </p:nvSpPr>
          <p:spPr>
            <a:xfrm>
              <a:off x="8268643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786C6-288E-4BEB-959D-0E1427BC8444}"/>
                </a:ext>
              </a:extLst>
            </p:cNvPr>
            <p:cNvSpPr/>
            <p:nvPr/>
          </p:nvSpPr>
          <p:spPr>
            <a:xfrm>
              <a:off x="8948124" y="1297991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956F3A2-7473-4D7A-81E6-1A7935A3CBCD}"/>
                </a:ext>
              </a:extLst>
            </p:cNvPr>
            <p:cNvSpPr/>
            <p:nvPr/>
          </p:nvSpPr>
          <p:spPr>
            <a:xfrm>
              <a:off x="8949395" y="1533586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9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AD55FF9-7A83-49C4-8987-6B407213FD82}"/>
                </a:ext>
              </a:extLst>
            </p:cNvPr>
            <p:cNvSpPr/>
            <p:nvPr/>
          </p:nvSpPr>
          <p:spPr>
            <a:xfrm>
              <a:off x="9628876" y="1297991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B1CA6EF-C90C-4F5E-83D6-5836FC356AC1}"/>
                </a:ext>
              </a:extLst>
            </p:cNvPr>
            <p:cNvSpPr/>
            <p:nvPr/>
          </p:nvSpPr>
          <p:spPr>
            <a:xfrm>
              <a:off x="9630146" y="1533586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8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8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7569F49-3B0E-4616-8E49-14DDF3711780}"/>
                </a:ext>
              </a:extLst>
            </p:cNvPr>
            <p:cNvSpPr/>
            <p:nvPr/>
          </p:nvSpPr>
          <p:spPr>
            <a:xfrm>
              <a:off x="10308993" y="1297991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D7F85D0-1DC8-4D42-9601-1DF3EF1B1459}"/>
                </a:ext>
              </a:extLst>
            </p:cNvPr>
            <p:cNvSpPr/>
            <p:nvPr/>
          </p:nvSpPr>
          <p:spPr>
            <a:xfrm>
              <a:off x="10310898" y="1533586"/>
              <a:ext cx="673766" cy="351168"/>
            </a:xfrm>
            <a:custGeom>
              <a:avLst/>
              <a:gdLst>
                <a:gd name="connsiteX0" fmla="*/ 336566 w 673766"/>
                <a:gd name="connsiteY0" fmla="*/ 0 h 351168"/>
                <a:gd name="connsiteX1" fmla="*/ 673766 w 673766"/>
                <a:gd name="connsiteY1" fmla="*/ 234324 h 351168"/>
                <a:gd name="connsiteX2" fmla="*/ 506119 w 673766"/>
                <a:gd name="connsiteY2" fmla="*/ 350534 h 351168"/>
                <a:gd name="connsiteX3" fmla="*/ 337836 w 673766"/>
                <a:gd name="connsiteY3" fmla="*/ 234324 h 351168"/>
                <a:gd name="connsiteX4" fmla="*/ 336566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6566" y="0"/>
                  </a:moveTo>
                  <a:lnTo>
                    <a:pt x="673766" y="234324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6566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4B2E9D1-3071-4E57-9223-9A98C4F952D9}"/>
                </a:ext>
              </a:extLst>
            </p:cNvPr>
            <p:cNvSpPr/>
            <p:nvPr/>
          </p:nvSpPr>
          <p:spPr>
            <a:xfrm>
              <a:off x="10989745" y="1297991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693C5B-0DF6-4E60-AABF-9C128C0A0F37}"/>
                </a:ext>
              </a:extLst>
            </p:cNvPr>
            <p:cNvSpPr/>
            <p:nvPr/>
          </p:nvSpPr>
          <p:spPr>
            <a:xfrm>
              <a:off x="10649369" y="2007950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0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5E6A8BA-2AE0-449D-B1E5-F4620FA8F7E8}"/>
                </a:ext>
              </a:extLst>
            </p:cNvPr>
            <p:cNvSpPr/>
            <p:nvPr/>
          </p:nvSpPr>
          <p:spPr>
            <a:xfrm>
              <a:off x="10649369" y="2481044"/>
              <a:ext cx="337200" cy="702337"/>
            </a:xfrm>
            <a:custGeom>
              <a:avLst/>
              <a:gdLst>
                <a:gd name="connsiteX0" fmla="*/ 337201 w 337200"/>
                <a:gd name="connsiteY0" fmla="*/ 468649 h 702337"/>
                <a:gd name="connsiteX1" fmla="*/ 337201 w 337200"/>
                <a:gd name="connsiteY1" fmla="*/ 702338 h 702337"/>
                <a:gd name="connsiteX2" fmla="*/ 0 w 337200"/>
                <a:gd name="connsiteY2" fmla="*/ 468649 h 702337"/>
                <a:gd name="connsiteX3" fmla="*/ 0 w 337200"/>
                <a:gd name="connsiteY3" fmla="*/ 0 h 702337"/>
                <a:gd name="connsiteX4" fmla="*/ 168283 w 337200"/>
                <a:gd name="connsiteY4" fmla="*/ 116845 h 702337"/>
                <a:gd name="connsiteX5" fmla="*/ 168283 w 337200"/>
                <a:gd name="connsiteY5" fmla="*/ 351169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7">
                  <a:moveTo>
                    <a:pt x="337201" y="468649"/>
                  </a:move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lnTo>
                    <a:pt x="168283" y="116845"/>
                  </a:lnTo>
                  <a:lnTo>
                    <a:pt x="168283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1ADDF2A-388B-4186-AD3F-0586B748E92C}"/>
                </a:ext>
              </a:extLst>
            </p:cNvPr>
            <p:cNvSpPr/>
            <p:nvPr/>
          </p:nvSpPr>
          <p:spPr>
            <a:xfrm>
              <a:off x="10989745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43CACCB-39E2-4EA8-AC99-9401646FDCB0}"/>
                </a:ext>
              </a:extLst>
            </p:cNvPr>
            <p:cNvSpPr/>
            <p:nvPr/>
          </p:nvSpPr>
          <p:spPr>
            <a:xfrm>
              <a:off x="10649369" y="3427232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0 w 337200"/>
                <a:gd name="connsiteY1" fmla="*/ 466108 h 466108"/>
                <a:gd name="connsiteX2" fmla="*/ 0 w 337200"/>
                <a:gd name="connsiteY2" fmla="*/ 231784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6C8C4B9-7425-4479-B651-308F9DD66200}"/>
                </a:ext>
              </a:extLst>
            </p:cNvPr>
            <p:cNvSpPr/>
            <p:nvPr/>
          </p:nvSpPr>
          <p:spPr>
            <a:xfrm>
              <a:off x="6225117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B744EA5-A0DD-48CB-BD03-E3283B6C1FAB}"/>
                </a:ext>
              </a:extLst>
            </p:cNvPr>
            <p:cNvSpPr/>
            <p:nvPr/>
          </p:nvSpPr>
          <p:spPr>
            <a:xfrm>
              <a:off x="6905869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C0FB516-189B-4E42-9CDF-C87020608F8C}"/>
                </a:ext>
              </a:extLst>
            </p:cNvPr>
            <p:cNvSpPr/>
            <p:nvPr/>
          </p:nvSpPr>
          <p:spPr>
            <a:xfrm>
              <a:off x="7586621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CAD79AE-A908-419C-B3E9-6F3003319534}"/>
                </a:ext>
              </a:extLst>
            </p:cNvPr>
            <p:cNvSpPr/>
            <p:nvPr/>
          </p:nvSpPr>
          <p:spPr>
            <a:xfrm>
              <a:off x="8267372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7334151-2D90-4AD6-93A6-5C9B540CE6A9}"/>
                </a:ext>
              </a:extLst>
            </p:cNvPr>
            <p:cNvSpPr/>
            <p:nvPr/>
          </p:nvSpPr>
          <p:spPr>
            <a:xfrm>
              <a:off x="8948124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CD0CF71-D7D8-4F66-B05F-5534BA861FE8}"/>
                </a:ext>
              </a:extLst>
            </p:cNvPr>
            <p:cNvSpPr/>
            <p:nvPr/>
          </p:nvSpPr>
          <p:spPr>
            <a:xfrm>
              <a:off x="9628876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1CDDE50-8826-418D-BE3C-CE7FC5CF963E}"/>
                </a:ext>
              </a:extLst>
            </p:cNvPr>
            <p:cNvSpPr/>
            <p:nvPr/>
          </p:nvSpPr>
          <p:spPr>
            <a:xfrm>
              <a:off x="10308993" y="1771720"/>
              <a:ext cx="337201" cy="702338"/>
            </a:xfrm>
            <a:custGeom>
              <a:avLst/>
              <a:gdLst>
                <a:gd name="connsiteX0" fmla="*/ 168283 w 337201"/>
                <a:gd name="connsiteY0" fmla="*/ 116210 h 702338"/>
                <a:gd name="connsiteX1" fmla="*/ 168283 w 337201"/>
                <a:gd name="connsiteY1" fmla="*/ 351169 h 702338"/>
                <a:gd name="connsiteX2" fmla="*/ 337201 w 337201"/>
                <a:gd name="connsiteY2" fmla="*/ 468649 h 702338"/>
                <a:gd name="connsiteX3" fmla="*/ 337201 w 337201"/>
                <a:gd name="connsiteY3" fmla="*/ 702338 h 702338"/>
                <a:gd name="connsiteX4" fmla="*/ 0 w 337201"/>
                <a:gd name="connsiteY4" fmla="*/ 468014 h 702338"/>
                <a:gd name="connsiteX5" fmla="*/ 0 w 337201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1" h="702338">
                  <a:moveTo>
                    <a:pt x="168283" y="116210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FC56595-95A9-4044-BEB7-338F22D1B63E}"/>
                </a:ext>
              </a:extLst>
            </p:cNvPr>
            <p:cNvSpPr/>
            <p:nvPr/>
          </p:nvSpPr>
          <p:spPr>
            <a:xfrm>
              <a:off x="5884741" y="2007950"/>
              <a:ext cx="164472" cy="227974"/>
            </a:xfrm>
            <a:custGeom>
              <a:avLst/>
              <a:gdLst>
                <a:gd name="connsiteX0" fmla="*/ 164473 w 164472"/>
                <a:gd name="connsiteY0" fmla="*/ 114305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330D5F3-E30E-4C16-A64E-11AF52E979BD}"/>
                </a:ext>
              </a:extLst>
            </p:cNvPr>
            <p:cNvSpPr/>
            <p:nvPr/>
          </p:nvSpPr>
          <p:spPr>
            <a:xfrm>
              <a:off x="5886011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2 w 674401"/>
                <a:gd name="connsiteY1" fmla="*/ 234324 h 351804"/>
                <a:gd name="connsiteX2" fmla="*/ 506754 w 674401"/>
                <a:gd name="connsiteY2" fmla="*/ 351169 h 351804"/>
                <a:gd name="connsiteX3" fmla="*/ 338471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82BD340-55C8-47D4-92B8-8B2B97FC65F7}"/>
                </a:ext>
              </a:extLst>
            </p:cNvPr>
            <p:cNvSpPr/>
            <p:nvPr/>
          </p:nvSpPr>
          <p:spPr>
            <a:xfrm>
              <a:off x="6565493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05DA62D-3E8B-4444-9940-A06926FDB9CF}"/>
                </a:ext>
              </a:extLst>
            </p:cNvPr>
            <p:cNvSpPr/>
            <p:nvPr/>
          </p:nvSpPr>
          <p:spPr>
            <a:xfrm>
              <a:off x="6566763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2 w 674401"/>
                <a:gd name="connsiteY1" fmla="*/ 234324 h 351804"/>
                <a:gd name="connsiteX2" fmla="*/ 506754 w 674401"/>
                <a:gd name="connsiteY2" fmla="*/ 351169 h 351804"/>
                <a:gd name="connsiteX3" fmla="*/ 338471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C31DF2A-3F35-4928-AE6F-FD139173A0FB}"/>
                </a:ext>
              </a:extLst>
            </p:cNvPr>
            <p:cNvSpPr/>
            <p:nvPr/>
          </p:nvSpPr>
          <p:spPr>
            <a:xfrm>
              <a:off x="7246245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33AB131-8015-4D37-8013-5F2C1AF3203E}"/>
                </a:ext>
              </a:extLst>
            </p:cNvPr>
            <p:cNvSpPr/>
            <p:nvPr/>
          </p:nvSpPr>
          <p:spPr>
            <a:xfrm>
              <a:off x="7247515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2 w 674401"/>
                <a:gd name="connsiteY1" fmla="*/ 234324 h 351804"/>
                <a:gd name="connsiteX2" fmla="*/ 506754 w 674401"/>
                <a:gd name="connsiteY2" fmla="*/ 351169 h 351804"/>
                <a:gd name="connsiteX3" fmla="*/ 337836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99B9582-93C4-45E7-A59E-31617D1D3020}"/>
                </a:ext>
              </a:extLst>
            </p:cNvPr>
            <p:cNvSpPr/>
            <p:nvPr/>
          </p:nvSpPr>
          <p:spPr>
            <a:xfrm>
              <a:off x="7926997" y="2007950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D141CE6-D000-4C34-AAED-AC6ADC543E23}"/>
                </a:ext>
              </a:extLst>
            </p:cNvPr>
            <p:cNvSpPr/>
            <p:nvPr/>
          </p:nvSpPr>
          <p:spPr>
            <a:xfrm>
              <a:off x="7928267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1 w 674401"/>
                <a:gd name="connsiteY1" fmla="*/ 234324 h 351804"/>
                <a:gd name="connsiteX2" fmla="*/ 506754 w 674401"/>
                <a:gd name="connsiteY2" fmla="*/ 351169 h 351804"/>
                <a:gd name="connsiteX3" fmla="*/ 337836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3B89D51-61C9-47E3-9D41-42A55AC37292}"/>
                </a:ext>
              </a:extLst>
            </p:cNvPr>
            <p:cNvSpPr/>
            <p:nvPr/>
          </p:nvSpPr>
          <p:spPr>
            <a:xfrm>
              <a:off x="8607749" y="2007950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25920DF-F3A8-4F16-905C-3122D1E2B44D}"/>
                </a:ext>
              </a:extLst>
            </p:cNvPr>
            <p:cNvSpPr/>
            <p:nvPr/>
          </p:nvSpPr>
          <p:spPr>
            <a:xfrm>
              <a:off x="8609018" y="2242909"/>
              <a:ext cx="673766" cy="351804"/>
            </a:xfrm>
            <a:custGeom>
              <a:avLst/>
              <a:gdLst>
                <a:gd name="connsiteX0" fmla="*/ 337201 w 673766"/>
                <a:gd name="connsiteY0" fmla="*/ 0 h 351804"/>
                <a:gd name="connsiteX1" fmla="*/ 673767 w 673766"/>
                <a:gd name="connsiteY1" fmla="*/ 234324 h 351804"/>
                <a:gd name="connsiteX2" fmla="*/ 506119 w 673766"/>
                <a:gd name="connsiteY2" fmla="*/ 351169 h 351804"/>
                <a:gd name="connsiteX3" fmla="*/ 337836 w 673766"/>
                <a:gd name="connsiteY3" fmla="*/ 234959 h 351804"/>
                <a:gd name="connsiteX4" fmla="*/ 337201 w 673766"/>
                <a:gd name="connsiteY4" fmla="*/ 234324 h 351804"/>
                <a:gd name="connsiteX5" fmla="*/ 168283 w 673766"/>
                <a:gd name="connsiteY5" fmla="*/ 351804 h 351804"/>
                <a:gd name="connsiteX6" fmla="*/ 0 w 673766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7201" y="0"/>
                  </a:moveTo>
                  <a:lnTo>
                    <a:pt x="673767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F934023-089F-4239-B5D8-F8BEAD47DB37}"/>
                </a:ext>
              </a:extLst>
            </p:cNvPr>
            <p:cNvSpPr/>
            <p:nvPr/>
          </p:nvSpPr>
          <p:spPr>
            <a:xfrm>
              <a:off x="9288500" y="2007950"/>
              <a:ext cx="163837" cy="227339"/>
            </a:xfrm>
            <a:custGeom>
              <a:avLst/>
              <a:gdLst>
                <a:gd name="connsiteX0" fmla="*/ 0 w 163837"/>
                <a:gd name="connsiteY0" fmla="*/ 0 h 227339"/>
                <a:gd name="connsiteX1" fmla="*/ 163838 w 163837"/>
                <a:gd name="connsiteY1" fmla="*/ 114305 h 227339"/>
                <a:gd name="connsiteX2" fmla="*/ 0 w 163837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0" y="0"/>
                  </a:moveTo>
                  <a:lnTo>
                    <a:pt x="163838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759BE44-28FC-41D3-8C50-F468A5FFB64D}"/>
                </a:ext>
              </a:extLst>
            </p:cNvPr>
            <p:cNvSpPr/>
            <p:nvPr/>
          </p:nvSpPr>
          <p:spPr>
            <a:xfrm>
              <a:off x="9289770" y="2242909"/>
              <a:ext cx="673766" cy="351804"/>
            </a:xfrm>
            <a:custGeom>
              <a:avLst/>
              <a:gdLst>
                <a:gd name="connsiteX0" fmla="*/ 337201 w 673766"/>
                <a:gd name="connsiteY0" fmla="*/ 0 h 351804"/>
                <a:gd name="connsiteX1" fmla="*/ 673767 w 673766"/>
                <a:gd name="connsiteY1" fmla="*/ 234324 h 351804"/>
                <a:gd name="connsiteX2" fmla="*/ 506119 w 673766"/>
                <a:gd name="connsiteY2" fmla="*/ 351169 h 351804"/>
                <a:gd name="connsiteX3" fmla="*/ 337836 w 673766"/>
                <a:gd name="connsiteY3" fmla="*/ 234959 h 351804"/>
                <a:gd name="connsiteX4" fmla="*/ 337201 w 673766"/>
                <a:gd name="connsiteY4" fmla="*/ 234324 h 351804"/>
                <a:gd name="connsiteX5" fmla="*/ 168283 w 673766"/>
                <a:gd name="connsiteY5" fmla="*/ 351804 h 351804"/>
                <a:gd name="connsiteX6" fmla="*/ 0 w 673766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7201" y="0"/>
                  </a:moveTo>
                  <a:lnTo>
                    <a:pt x="673767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BDA129B-34BF-4C48-A1FB-FE16A8646049}"/>
                </a:ext>
              </a:extLst>
            </p:cNvPr>
            <p:cNvSpPr/>
            <p:nvPr/>
          </p:nvSpPr>
          <p:spPr>
            <a:xfrm>
              <a:off x="9968617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2510271-CBAA-4CC6-BC87-13A4440156B9}"/>
                </a:ext>
              </a:extLst>
            </p:cNvPr>
            <p:cNvSpPr/>
            <p:nvPr/>
          </p:nvSpPr>
          <p:spPr>
            <a:xfrm>
              <a:off x="9970522" y="2242909"/>
              <a:ext cx="673766" cy="351804"/>
            </a:xfrm>
            <a:custGeom>
              <a:avLst/>
              <a:gdLst>
                <a:gd name="connsiteX0" fmla="*/ 336566 w 673766"/>
                <a:gd name="connsiteY0" fmla="*/ 0 h 351804"/>
                <a:gd name="connsiteX1" fmla="*/ 673766 w 673766"/>
                <a:gd name="connsiteY1" fmla="*/ 234324 h 351804"/>
                <a:gd name="connsiteX2" fmla="*/ 506119 w 673766"/>
                <a:gd name="connsiteY2" fmla="*/ 351169 h 351804"/>
                <a:gd name="connsiteX3" fmla="*/ 337836 w 673766"/>
                <a:gd name="connsiteY3" fmla="*/ 234959 h 351804"/>
                <a:gd name="connsiteX4" fmla="*/ 336566 w 673766"/>
                <a:gd name="connsiteY4" fmla="*/ 234324 h 351804"/>
                <a:gd name="connsiteX5" fmla="*/ 168283 w 673766"/>
                <a:gd name="connsiteY5" fmla="*/ 351804 h 351804"/>
                <a:gd name="connsiteX6" fmla="*/ 0 w 673766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6566" y="0"/>
                  </a:moveTo>
                  <a:lnTo>
                    <a:pt x="673766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6566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2248F2F-4F58-4B95-9DB5-83046F1408B8}"/>
                </a:ext>
              </a:extLst>
            </p:cNvPr>
            <p:cNvSpPr/>
            <p:nvPr/>
          </p:nvSpPr>
          <p:spPr>
            <a:xfrm>
              <a:off x="10308993" y="2717273"/>
              <a:ext cx="337201" cy="466108"/>
            </a:xfrm>
            <a:custGeom>
              <a:avLst/>
              <a:gdLst>
                <a:gd name="connsiteX0" fmla="*/ 337201 w 337201"/>
                <a:gd name="connsiteY0" fmla="*/ 232419 h 466108"/>
                <a:gd name="connsiteX1" fmla="*/ 0 w 337201"/>
                <a:gd name="connsiteY1" fmla="*/ 466109 h 466108"/>
                <a:gd name="connsiteX2" fmla="*/ 0 w 337201"/>
                <a:gd name="connsiteY2" fmla="*/ 232419 h 466108"/>
                <a:gd name="connsiteX3" fmla="*/ 337201 w 337201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1" h="466108">
                  <a:moveTo>
                    <a:pt x="337201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C50E18B-F19A-4CFF-AC12-071B40EAAC93}"/>
                </a:ext>
              </a:extLst>
            </p:cNvPr>
            <p:cNvSpPr/>
            <p:nvPr/>
          </p:nvSpPr>
          <p:spPr>
            <a:xfrm>
              <a:off x="5884741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CE00540-4227-41C0-AD1F-68B5936D35EB}"/>
                </a:ext>
              </a:extLst>
            </p:cNvPr>
            <p:cNvSpPr/>
            <p:nvPr/>
          </p:nvSpPr>
          <p:spPr>
            <a:xfrm>
              <a:off x="6565493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5EFD218-9869-495E-AD61-860397277F65}"/>
                </a:ext>
              </a:extLst>
            </p:cNvPr>
            <p:cNvSpPr/>
            <p:nvPr/>
          </p:nvSpPr>
          <p:spPr>
            <a:xfrm>
              <a:off x="7246245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6D3FFB9-CD19-4B38-8C4D-FE7250BA4220}"/>
                </a:ext>
              </a:extLst>
            </p:cNvPr>
            <p:cNvSpPr/>
            <p:nvPr/>
          </p:nvSpPr>
          <p:spPr>
            <a:xfrm>
              <a:off x="7926997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CB12E43-EDEE-42E1-8DCB-2780B2BE36CD}"/>
                </a:ext>
              </a:extLst>
            </p:cNvPr>
            <p:cNvSpPr/>
            <p:nvPr/>
          </p:nvSpPr>
          <p:spPr>
            <a:xfrm>
              <a:off x="8607749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D96145D-F364-4FA7-9A14-D1ABAE38FB39}"/>
                </a:ext>
              </a:extLst>
            </p:cNvPr>
            <p:cNvSpPr/>
            <p:nvPr/>
          </p:nvSpPr>
          <p:spPr>
            <a:xfrm>
              <a:off x="9288500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AE77DD9-96FE-4C7A-A814-29E2013D8011}"/>
                </a:ext>
              </a:extLst>
            </p:cNvPr>
            <p:cNvSpPr/>
            <p:nvPr/>
          </p:nvSpPr>
          <p:spPr>
            <a:xfrm>
              <a:off x="9968617" y="2481044"/>
              <a:ext cx="337200" cy="702337"/>
            </a:xfrm>
            <a:custGeom>
              <a:avLst/>
              <a:gdLst>
                <a:gd name="connsiteX0" fmla="*/ 168283 w 337200"/>
                <a:gd name="connsiteY0" fmla="*/ 116845 h 702337"/>
                <a:gd name="connsiteX1" fmla="*/ 168283 w 337200"/>
                <a:gd name="connsiteY1" fmla="*/ 351169 h 702337"/>
                <a:gd name="connsiteX2" fmla="*/ 337201 w 337200"/>
                <a:gd name="connsiteY2" fmla="*/ 468649 h 702337"/>
                <a:gd name="connsiteX3" fmla="*/ 337201 w 337200"/>
                <a:gd name="connsiteY3" fmla="*/ 702338 h 702337"/>
                <a:gd name="connsiteX4" fmla="*/ 0 w 337200"/>
                <a:gd name="connsiteY4" fmla="*/ 468649 h 702337"/>
                <a:gd name="connsiteX5" fmla="*/ 0 w 337200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7">
                  <a:moveTo>
                    <a:pt x="168283" y="116845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3E11C83-5B65-40E3-B352-E004406309AC}"/>
                </a:ext>
              </a:extLst>
            </p:cNvPr>
            <p:cNvSpPr/>
            <p:nvPr/>
          </p:nvSpPr>
          <p:spPr>
            <a:xfrm>
              <a:off x="10308993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E1DBF3-84FA-402E-9E19-09A3560CCCFB}"/>
                </a:ext>
              </a:extLst>
            </p:cNvPr>
            <p:cNvSpPr/>
            <p:nvPr/>
          </p:nvSpPr>
          <p:spPr>
            <a:xfrm>
              <a:off x="9968617" y="3427232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635 w 337200"/>
                <a:gd name="connsiteY1" fmla="*/ 466108 h 466108"/>
                <a:gd name="connsiteX2" fmla="*/ 0 w 337200"/>
                <a:gd name="connsiteY2" fmla="*/ 231784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635" y="466108"/>
                  </a:lnTo>
                  <a:lnTo>
                    <a:pt x="0" y="231784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A5F8E1-F2CF-45CF-B32F-378A09914289}"/>
                </a:ext>
              </a:extLst>
            </p:cNvPr>
            <p:cNvSpPr/>
            <p:nvPr/>
          </p:nvSpPr>
          <p:spPr>
            <a:xfrm>
              <a:off x="6225117" y="2717273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827B525-BAAD-415A-844C-438FA2C616B6}"/>
                </a:ext>
              </a:extLst>
            </p:cNvPr>
            <p:cNvSpPr/>
            <p:nvPr/>
          </p:nvSpPr>
          <p:spPr>
            <a:xfrm>
              <a:off x="6226387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8471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9182623-8EE2-4FAB-A33F-DE36638F85B4}"/>
                </a:ext>
              </a:extLst>
            </p:cNvPr>
            <p:cNvSpPr/>
            <p:nvPr/>
          </p:nvSpPr>
          <p:spPr>
            <a:xfrm>
              <a:off x="6905869" y="2717273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14EA703-DDD1-445F-8CD5-0F5E5B8416BA}"/>
                </a:ext>
              </a:extLst>
            </p:cNvPr>
            <p:cNvSpPr/>
            <p:nvPr/>
          </p:nvSpPr>
          <p:spPr>
            <a:xfrm>
              <a:off x="6907139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1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56AF480-FF2E-4FAD-9EC4-B0AA3D7F9571}"/>
                </a:ext>
              </a:extLst>
            </p:cNvPr>
            <p:cNvSpPr/>
            <p:nvPr/>
          </p:nvSpPr>
          <p:spPr>
            <a:xfrm>
              <a:off x="7586621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4D952BF-2AA5-49E2-8574-91E84C6D103B}"/>
                </a:ext>
              </a:extLst>
            </p:cNvPr>
            <p:cNvSpPr/>
            <p:nvPr/>
          </p:nvSpPr>
          <p:spPr>
            <a:xfrm>
              <a:off x="7587891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CF4C8FC-76FE-4349-911B-472FD131DFFB}"/>
                </a:ext>
              </a:extLst>
            </p:cNvPr>
            <p:cNvSpPr/>
            <p:nvPr/>
          </p:nvSpPr>
          <p:spPr>
            <a:xfrm>
              <a:off x="8267372" y="2717273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940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5852022-E13D-461C-B03B-B9785E4224BE}"/>
                </a:ext>
              </a:extLst>
            </p:cNvPr>
            <p:cNvSpPr/>
            <p:nvPr/>
          </p:nvSpPr>
          <p:spPr>
            <a:xfrm>
              <a:off x="8268643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DCB2652-C20B-4A50-9717-F307D4448256}"/>
                </a:ext>
              </a:extLst>
            </p:cNvPr>
            <p:cNvSpPr/>
            <p:nvPr/>
          </p:nvSpPr>
          <p:spPr>
            <a:xfrm>
              <a:off x="8948124" y="2717273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0DDCA67-7550-4725-96AE-AAC68D69ECCE}"/>
                </a:ext>
              </a:extLst>
            </p:cNvPr>
            <p:cNvSpPr/>
            <p:nvPr/>
          </p:nvSpPr>
          <p:spPr>
            <a:xfrm>
              <a:off x="8949395" y="2952868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9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C4A2BD7-A29F-43FD-A0D0-EA3CFF8A676D}"/>
                </a:ext>
              </a:extLst>
            </p:cNvPr>
            <p:cNvSpPr/>
            <p:nvPr/>
          </p:nvSpPr>
          <p:spPr>
            <a:xfrm>
              <a:off x="9628876" y="2717273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9B631A0-07CE-4731-BF18-13663077CBAC}"/>
                </a:ext>
              </a:extLst>
            </p:cNvPr>
            <p:cNvSpPr/>
            <p:nvPr/>
          </p:nvSpPr>
          <p:spPr>
            <a:xfrm>
              <a:off x="9630146" y="2952868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8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8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E9EF1EC-6FED-481E-AD90-49EB598CE6B4}"/>
                </a:ext>
              </a:extLst>
            </p:cNvPr>
            <p:cNvSpPr/>
            <p:nvPr/>
          </p:nvSpPr>
          <p:spPr>
            <a:xfrm>
              <a:off x="6225117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3C0CB7A-776D-4270-81F1-A6DF4E36A0B5}"/>
                </a:ext>
              </a:extLst>
            </p:cNvPr>
            <p:cNvSpPr/>
            <p:nvPr/>
          </p:nvSpPr>
          <p:spPr>
            <a:xfrm>
              <a:off x="6905869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A92C8F4-3F89-410B-95DE-14889E61C6BE}"/>
                </a:ext>
              </a:extLst>
            </p:cNvPr>
            <p:cNvSpPr/>
            <p:nvPr/>
          </p:nvSpPr>
          <p:spPr>
            <a:xfrm>
              <a:off x="7586621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818EB59-386E-4B12-9DB5-67BBFF1F8319}"/>
                </a:ext>
              </a:extLst>
            </p:cNvPr>
            <p:cNvSpPr/>
            <p:nvPr/>
          </p:nvSpPr>
          <p:spPr>
            <a:xfrm>
              <a:off x="8267372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15AB366-349E-4A15-980A-C66B3E374AE5}"/>
                </a:ext>
              </a:extLst>
            </p:cNvPr>
            <p:cNvSpPr/>
            <p:nvPr/>
          </p:nvSpPr>
          <p:spPr>
            <a:xfrm>
              <a:off x="8948124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E4FEECF-D566-4EF9-9F40-7441FCF227E7}"/>
                </a:ext>
              </a:extLst>
            </p:cNvPr>
            <p:cNvSpPr/>
            <p:nvPr/>
          </p:nvSpPr>
          <p:spPr>
            <a:xfrm>
              <a:off x="5884741" y="3427232"/>
              <a:ext cx="164472" cy="227339"/>
            </a:xfrm>
            <a:custGeom>
              <a:avLst/>
              <a:gdLst>
                <a:gd name="connsiteX0" fmla="*/ 164473 w 164472"/>
                <a:gd name="connsiteY0" fmla="*/ 114305 h 227339"/>
                <a:gd name="connsiteX1" fmla="*/ 0 w 164472"/>
                <a:gd name="connsiteY1" fmla="*/ 227339 h 227339"/>
                <a:gd name="connsiteX2" fmla="*/ 0 w 164472"/>
                <a:gd name="connsiteY2" fmla="*/ 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164473" y="114305"/>
                  </a:moveTo>
                  <a:lnTo>
                    <a:pt x="0" y="2273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D5CB6F7-A3EA-4CEE-B3D7-FB78F807AD60}"/>
                </a:ext>
              </a:extLst>
            </p:cNvPr>
            <p:cNvSpPr/>
            <p:nvPr/>
          </p:nvSpPr>
          <p:spPr>
            <a:xfrm>
              <a:off x="5886011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1169 h 351168"/>
                <a:gd name="connsiteX3" fmla="*/ 338471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939BB36-07EC-4783-A4E8-AE8255F5B50D}"/>
                </a:ext>
              </a:extLst>
            </p:cNvPr>
            <p:cNvSpPr/>
            <p:nvPr/>
          </p:nvSpPr>
          <p:spPr>
            <a:xfrm>
              <a:off x="6565493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62041A5-7F3C-4724-8B71-ADC54CF542C9}"/>
                </a:ext>
              </a:extLst>
            </p:cNvPr>
            <p:cNvSpPr/>
            <p:nvPr/>
          </p:nvSpPr>
          <p:spPr>
            <a:xfrm>
              <a:off x="6566763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1169 h 351168"/>
                <a:gd name="connsiteX3" fmla="*/ 338471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2174C58-9A55-4DFF-A8DD-EF28CD3172A7}"/>
                </a:ext>
              </a:extLst>
            </p:cNvPr>
            <p:cNvSpPr/>
            <p:nvPr/>
          </p:nvSpPr>
          <p:spPr>
            <a:xfrm>
              <a:off x="7246245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F433F85-2DC9-40D4-BC50-64D8C503C675}"/>
                </a:ext>
              </a:extLst>
            </p:cNvPr>
            <p:cNvSpPr/>
            <p:nvPr/>
          </p:nvSpPr>
          <p:spPr>
            <a:xfrm>
              <a:off x="7247515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1169 h 351168"/>
                <a:gd name="connsiteX3" fmla="*/ 337836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6F42F1D-BE28-4EF4-A16B-D397405FB47D}"/>
                </a:ext>
              </a:extLst>
            </p:cNvPr>
            <p:cNvSpPr/>
            <p:nvPr/>
          </p:nvSpPr>
          <p:spPr>
            <a:xfrm>
              <a:off x="7926997" y="3427232"/>
              <a:ext cx="163837" cy="227339"/>
            </a:xfrm>
            <a:custGeom>
              <a:avLst/>
              <a:gdLst>
                <a:gd name="connsiteX0" fmla="*/ 163838 w 163837"/>
                <a:gd name="connsiteY0" fmla="*/ 114305 h 227339"/>
                <a:gd name="connsiteX1" fmla="*/ 0 w 163837"/>
                <a:gd name="connsiteY1" fmla="*/ 227339 h 227339"/>
                <a:gd name="connsiteX2" fmla="*/ 0 w 163837"/>
                <a:gd name="connsiteY2" fmla="*/ 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163838" y="114305"/>
                  </a:moveTo>
                  <a:lnTo>
                    <a:pt x="0" y="2273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9BC24A7-2176-443A-9319-C3011B41334B}"/>
                </a:ext>
              </a:extLst>
            </p:cNvPr>
            <p:cNvSpPr/>
            <p:nvPr/>
          </p:nvSpPr>
          <p:spPr>
            <a:xfrm>
              <a:off x="7928267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1 w 674401"/>
                <a:gd name="connsiteY1" fmla="*/ 234324 h 351168"/>
                <a:gd name="connsiteX2" fmla="*/ 506754 w 674401"/>
                <a:gd name="connsiteY2" fmla="*/ 351169 h 351168"/>
                <a:gd name="connsiteX3" fmla="*/ 337836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105A2E3-EEB4-4481-A906-DF128DBB8556}"/>
                </a:ext>
              </a:extLst>
            </p:cNvPr>
            <p:cNvSpPr/>
            <p:nvPr/>
          </p:nvSpPr>
          <p:spPr>
            <a:xfrm>
              <a:off x="8607749" y="3427232"/>
              <a:ext cx="163837" cy="227339"/>
            </a:xfrm>
            <a:custGeom>
              <a:avLst/>
              <a:gdLst>
                <a:gd name="connsiteX0" fmla="*/ 163838 w 163837"/>
                <a:gd name="connsiteY0" fmla="*/ 114305 h 227339"/>
                <a:gd name="connsiteX1" fmla="*/ 0 w 163837"/>
                <a:gd name="connsiteY1" fmla="*/ 227339 h 227339"/>
                <a:gd name="connsiteX2" fmla="*/ 0 w 163837"/>
                <a:gd name="connsiteY2" fmla="*/ 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163838" y="114305"/>
                  </a:moveTo>
                  <a:lnTo>
                    <a:pt x="0" y="2273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3CC5313-F00E-46ED-9935-39DE41DD1D05}"/>
                </a:ext>
              </a:extLst>
            </p:cNvPr>
            <p:cNvSpPr/>
            <p:nvPr/>
          </p:nvSpPr>
          <p:spPr>
            <a:xfrm>
              <a:off x="8609018" y="3662191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7 w 673766"/>
                <a:gd name="connsiteY1" fmla="*/ 234324 h 351168"/>
                <a:gd name="connsiteX2" fmla="*/ 506119 w 673766"/>
                <a:gd name="connsiteY2" fmla="*/ 351169 h 351168"/>
                <a:gd name="connsiteX3" fmla="*/ 337836 w 673766"/>
                <a:gd name="connsiteY3" fmla="*/ 234959 h 351168"/>
                <a:gd name="connsiteX4" fmla="*/ 337201 w 673766"/>
                <a:gd name="connsiteY4" fmla="*/ 234324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7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A70D793-87DE-4F81-8F0A-B87F7AD5AF59}"/>
                </a:ext>
              </a:extLst>
            </p:cNvPr>
            <p:cNvSpPr/>
            <p:nvPr/>
          </p:nvSpPr>
          <p:spPr>
            <a:xfrm>
              <a:off x="9288500" y="3427232"/>
              <a:ext cx="163837" cy="227339"/>
            </a:xfrm>
            <a:custGeom>
              <a:avLst/>
              <a:gdLst>
                <a:gd name="connsiteX0" fmla="*/ 0 w 163837"/>
                <a:gd name="connsiteY0" fmla="*/ 0 h 227339"/>
                <a:gd name="connsiteX1" fmla="*/ 163838 w 163837"/>
                <a:gd name="connsiteY1" fmla="*/ 114305 h 227339"/>
                <a:gd name="connsiteX2" fmla="*/ 0 w 163837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0" y="0"/>
                  </a:moveTo>
                  <a:lnTo>
                    <a:pt x="163838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F1D6452-3A21-4400-9D41-9F01D2775F61}"/>
                </a:ext>
              </a:extLst>
            </p:cNvPr>
            <p:cNvSpPr/>
            <p:nvPr/>
          </p:nvSpPr>
          <p:spPr>
            <a:xfrm>
              <a:off x="9289770" y="3662191"/>
              <a:ext cx="673766" cy="351168"/>
            </a:xfrm>
            <a:custGeom>
              <a:avLst/>
              <a:gdLst>
                <a:gd name="connsiteX0" fmla="*/ 337836 w 673766"/>
                <a:gd name="connsiteY0" fmla="*/ 234959 h 351168"/>
                <a:gd name="connsiteX1" fmla="*/ 337201 w 673766"/>
                <a:gd name="connsiteY1" fmla="*/ 234324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7201 w 673766"/>
                <a:gd name="connsiteY4" fmla="*/ 0 h 351168"/>
                <a:gd name="connsiteX5" fmla="*/ 673767 w 673766"/>
                <a:gd name="connsiteY5" fmla="*/ 234324 h 351168"/>
                <a:gd name="connsiteX6" fmla="*/ 506119 w 673766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959"/>
                  </a:move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3767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74C12C6-603B-4637-83A0-D155265A823C}"/>
                </a:ext>
              </a:extLst>
            </p:cNvPr>
            <p:cNvSpPr/>
            <p:nvPr/>
          </p:nvSpPr>
          <p:spPr>
            <a:xfrm>
              <a:off x="9288500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F1D8781-0394-4F3C-B730-5BEC4575B2A2}"/>
                </a:ext>
              </a:extLst>
            </p:cNvPr>
            <p:cNvSpPr/>
            <p:nvPr/>
          </p:nvSpPr>
          <p:spPr>
            <a:xfrm>
              <a:off x="9289770" y="3307847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4 h 231149"/>
                <a:gd name="connsiteX2" fmla="*/ 165743 w 333390"/>
                <a:gd name="connsiteY2" fmla="*/ 0 h 231149"/>
                <a:gd name="connsiteX3" fmla="*/ 333391 w 333390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4"/>
                  </a:lnTo>
                  <a:lnTo>
                    <a:pt x="165743" y="0"/>
                  </a:lnTo>
                  <a:lnTo>
                    <a:pt x="333391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C85FC-F0B0-4EBE-8393-DB8FB46BCABA}"/>
                </a:ext>
              </a:extLst>
            </p:cNvPr>
            <p:cNvSpPr/>
            <p:nvPr/>
          </p:nvSpPr>
          <p:spPr>
            <a:xfrm>
              <a:off x="9119582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C99AAD3-E85A-4053-AFB8-4CAF981BAD2C}"/>
                </a:ext>
              </a:extLst>
            </p:cNvPr>
            <p:cNvSpPr/>
            <p:nvPr/>
          </p:nvSpPr>
          <p:spPr>
            <a:xfrm>
              <a:off x="8607749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A02A5EF0-D6FD-47C1-8EE2-249D61B33AA3}"/>
                </a:ext>
              </a:extLst>
            </p:cNvPr>
            <p:cNvSpPr/>
            <p:nvPr/>
          </p:nvSpPr>
          <p:spPr>
            <a:xfrm>
              <a:off x="8609018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6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6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E674B08-9323-44DD-8010-D2A6EC32F530}"/>
                </a:ext>
              </a:extLst>
            </p:cNvPr>
            <p:cNvSpPr/>
            <p:nvPr/>
          </p:nvSpPr>
          <p:spPr>
            <a:xfrm>
              <a:off x="8438830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46BBEF1-267C-4AD1-B85E-A4FBE21362EB}"/>
                </a:ext>
              </a:extLst>
            </p:cNvPr>
            <p:cNvSpPr/>
            <p:nvPr/>
          </p:nvSpPr>
          <p:spPr>
            <a:xfrm>
              <a:off x="7926997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3A23F61-F056-4D12-8B05-D563E7048BA1}"/>
                </a:ext>
              </a:extLst>
            </p:cNvPr>
            <p:cNvSpPr/>
            <p:nvPr/>
          </p:nvSpPr>
          <p:spPr>
            <a:xfrm>
              <a:off x="7928267" y="3307847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4 h 231149"/>
                <a:gd name="connsiteX2" fmla="*/ 166377 w 334025"/>
                <a:gd name="connsiteY2" fmla="*/ 0 h 231149"/>
                <a:gd name="connsiteX3" fmla="*/ 334025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4"/>
                  </a:lnTo>
                  <a:lnTo>
                    <a:pt x="166377" y="0"/>
                  </a:lnTo>
                  <a:lnTo>
                    <a:pt x="334025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FE04AAF-6A69-46B2-9D71-250F4020D579}"/>
                </a:ext>
              </a:extLst>
            </p:cNvPr>
            <p:cNvSpPr/>
            <p:nvPr/>
          </p:nvSpPr>
          <p:spPr>
            <a:xfrm>
              <a:off x="7758079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BA43401-1218-45DB-83FD-7702F0E63617}"/>
                </a:ext>
              </a:extLst>
            </p:cNvPr>
            <p:cNvSpPr/>
            <p:nvPr/>
          </p:nvSpPr>
          <p:spPr>
            <a:xfrm>
              <a:off x="7246245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E2034FB-C0FD-4E6F-91B7-1A9E6B330395}"/>
                </a:ext>
              </a:extLst>
            </p:cNvPr>
            <p:cNvSpPr/>
            <p:nvPr/>
          </p:nvSpPr>
          <p:spPr>
            <a:xfrm>
              <a:off x="7247515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5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5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C2B280D-E981-4DD3-8C95-D6E8B75C6BCD}"/>
                </a:ext>
              </a:extLst>
            </p:cNvPr>
            <p:cNvSpPr/>
            <p:nvPr/>
          </p:nvSpPr>
          <p:spPr>
            <a:xfrm>
              <a:off x="7077327" y="3191002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33867644-AA12-4EC2-ADED-D3AF2C07226E}"/>
                </a:ext>
              </a:extLst>
            </p:cNvPr>
            <p:cNvSpPr/>
            <p:nvPr/>
          </p:nvSpPr>
          <p:spPr>
            <a:xfrm>
              <a:off x="6565493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5F93F10-F0D6-4A82-A903-5CCB76D11F1C}"/>
                </a:ext>
              </a:extLst>
            </p:cNvPr>
            <p:cNvSpPr/>
            <p:nvPr/>
          </p:nvSpPr>
          <p:spPr>
            <a:xfrm>
              <a:off x="6566763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6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6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29F99F4-0E43-4E0E-910F-CCDCDE892330}"/>
                </a:ext>
              </a:extLst>
            </p:cNvPr>
            <p:cNvSpPr/>
            <p:nvPr/>
          </p:nvSpPr>
          <p:spPr>
            <a:xfrm>
              <a:off x="6396575" y="3191002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E0CE674-AA74-495B-8852-79990673FDD2}"/>
                </a:ext>
              </a:extLst>
            </p:cNvPr>
            <p:cNvSpPr/>
            <p:nvPr/>
          </p:nvSpPr>
          <p:spPr>
            <a:xfrm>
              <a:off x="5884741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F84C14D-69E9-44A9-91A0-58D35CC129CF}"/>
                </a:ext>
              </a:extLst>
            </p:cNvPr>
            <p:cNvSpPr/>
            <p:nvPr/>
          </p:nvSpPr>
          <p:spPr>
            <a:xfrm>
              <a:off x="5886011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6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6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7563523-AA85-4FC4-A4F4-03EE190DBCCD}"/>
                </a:ext>
              </a:extLst>
            </p:cNvPr>
            <p:cNvSpPr/>
            <p:nvPr/>
          </p:nvSpPr>
          <p:spPr>
            <a:xfrm>
              <a:off x="5715823" y="3191002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CAD2BC0-B6ED-48BF-AE2E-0FB290D004E5}"/>
                </a:ext>
              </a:extLst>
            </p:cNvPr>
            <p:cNvSpPr/>
            <p:nvPr/>
          </p:nvSpPr>
          <p:spPr>
            <a:xfrm>
              <a:off x="9628876" y="3190367"/>
              <a:ext cx="336565" cy="702973"/>
            </a:xfrm>
            <a:custGeom>
              <a:avLst/>
              <a:gdLst>
                <a:gd name="connsiteX0" fmla="*/ 0 w 336565"/>
                <a:gd name="connsiteY0" fmla="*/ 468649 h 702973"/>
                <a:gd name="connsiteX1" fmla="*/ 0 w 336565"/>
                <a:gd name="connsiteY1" fmla="*/ 0 h 702973"/>
                <a:gd name="connsiteX2" fmla="*/ 167648 w 336565"/>
                <a:gd name="connsiteY2" fmla="*/ 116845 h 702973"/>
                <a:gd name="connsiteX3" fmla="*/ 167648 w 336565"/>
                <a:gd name="connsiteY3" fmla="*/ 351804 h 702973"/>
                <a:gd name="connsiteX4" fmla="*/ 336566 w 336565"/>
                <a:gd name="connsiteY4" fmla="*/ 468649 h 702973"/>
                <a:gd name="connsiteX5" fmla="*/ 336566 w 336565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0" y="468649"/>
                  </a:moveTo>
                  <a:lnTo>
                    <a:pt x="0" y="0"/>
                  </a:lnTo>
                  <a:lnTo>
                    <a:pt x="167648" y="116845"/>
                  </a:ln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DF85614-C557-4B3B-A368-FA432ECBF4F4}"/>
                </a:ext>
              </a:extLst>
            </p:cNvPr>
            <p:cNvSpPr/>
            <p:nvPr/>
          </p:nvSpPr>
          <p:spPr>
            <a:xfrm>
              <a:off x="9968617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D81394A-586B-4F10-A588-2149F3C03127}"/>
                </a:ext>
              </a:extLst>
            </p:cNvPr>
            <p:cNvSpPr/>
            <p:nvPr/>
          </p:nvSpPr>
          <p:spPr>
            <a:xfrm>
              <a:off x="9970522" y="3307847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4 h 231149"/>
                <a:gd name="connsiteX2" fmla="*/ 165743 w 333390"/>
                <a:gd name="connsiteY2" fmla="*/ 0 h 231149"/>
                <a:gd name="connsiteX3" fmla="*/ 333391 w 333390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4"/>
                  </a:lnTo>
                  <a:lnTo>
                    <a:pt x="165743" y="0"/>
                  </a:lnTo>
                  <a:lnTo>
                    <a:pt x="333391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0FA01CE-7307-4106-B27F-DCCA23FAA253}"/>
                </a:ext>
              </a:extLst>
            </p:cNvPr>
            <p:cNvSpPr/>
            <p:nvPr/>
          </p:nvSpPr>
          <p:spPr>
            <a:xfrm>
              <a:off x="9800334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BEAD109-E3CE-4F5E-B1E6-F850AB51CEF9}"/>
                </a:ext>
              </a:extLst>
            </p:cNvPr>
            <p:cNvSpPr/>
            <p:nvPr/>
          </p:nvSpPr>
          <p:spPr>
            <a:xfrm>
              <a:off x="9459323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9991A34-08C6-4F3B-8827-DF28C23D5F41}"/>
                </a:ext>
              </a:extLst>
            </p:cNvPr>
            <p:cNvSpPr/>
            <p:nvPr/>
          </p:nvSpPr>
          <p:spPr>
            <a:xfrm>
              <a:off x="8778571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6A6F7FB-8246-4F98-88D7-40836ECECC83}"/>
                </a:ext>
              </a:extLst>
            </p:cNvPr>
            <p:cNvSpPr/>
            <p:nvPr/>
          </p:nvSpPr>
          <p:spPr>
            <a:xfrm>
              <a:off x="8097819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6370102-4813-4D57-B4DB-53E6B01F152F}"/>
                </a:ext>
              </a:extLst>
            </p:cNvPr>
            <p:cNvSpPr/>
            <p:nvPr/>
          </p:nvSpPr>
          <p:spPr>
            <a:xfrm>
              <a:off x="7417068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BA6BBAC-8562-4F72-83F6-01D58ACEA14D}"/>
                </a:ext>
              </a:extLst>
            </p:cNvPr>
            <p:cNvSpPr/>
            <p:nvPr/>
          </p:nvSpPr>
          <p:spPr>
            <a:xfrm>
              <a:off x="6736316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9C81D27-5AC8-4761-B96B-D61530DF2731}"/>
                </a:ext>
              </a:extLst>
            </p:cNvPr>
            <p:cNvSpPr/>
            <p:nvPr/>
          </p:nvSpPr>
          <p:spPr>
            <a:xfrm>
              <a:off x="6055564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ECE58F1-342F-4449-A8B2-EAF7572C00F7}"/>
                </a:ext>
              </a:extLst>
            </p:cNvPr>
            <p:cNvSpPr/>
            <p:nvPr/>
          </p:nvSpPr>
          <p:spPr>
            <a:xfrm>
              <a:off x="10139440" y="3190367"/>
              <a:ext cx="166377" cy="229879"/>
            </a:xfrm>
            <a:custGeom>
              <a:avLst/>
              <a:gdLst>
                <a:gd name="connsiteX0" fmla="*/ 0 w 166377"/>
                <a:gd name="connsiteY0" fmla="*/ 115575 h 229879"/>
                <a:gd name="connsiteX1" fmla="*/ 166378 w 166377"/>
                <a:gd name="connsiteY1" fmla="*/ 0 h 229879"/>
                <a:gd name="connsiteX2" fmla="*/ 166378 w 166377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0" y="115575"/>
                  </a:moveTo>
                  <a:lnTo>
                    <a:pt x="166378" y="0"/>
                  </a:lnTo>
                  <a:lnTo>
                    <a:pt x="166378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685CDF7-98A0-41F9-82BF-A0E2920AC938}"/>
                </a:ext>
              </a:extLst>
            </p:cNvPr>
            <p:cNvSpPr/>
            <p:nvPr/>
          </p:nvSpPr>
          <p:spPr>
            <a:xfrm>
              <a:off x="9628876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B114F73-3027-48D2-8CE1-B0F88AB3AB13}"/>
                </a:ext>
              </a:extLst>
            </p:cNvPr>
            <p:cNvSpPr/>
            <p:nvPr/>
          </p:nvSpPr>
          <p:spPr>
            <a:xfrm>
              <a:off x="9630146" y="2598524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C58577A-4B1A-4C40-8FD3-A8082B407BCC}"/>
                </a:ext>
              </a:extLst>
            </p:cNvPr>
            <p:cNvSpPr/>
            <p:nvPr/>
          </p:nvSpPr>
          <p:spPr>
            <a:xfrm>
              <a:off x="9459958" y="2481679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01B54A0-6DD8-4FF2-A586-1F54722672EB}"/>
                </a:ext>
              </a:extLst>
            </p:cNvPr>
            <p:cNvSpPr/>
            <p:nvPr/>
          </p:nvSpPr>
          <p:spPr>
            <a:xfrm>
              <a:off x="8948124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34E9526-3882-4149-94FB-61CCEDFF58A1}"/>
                </a:ext>
              </a:extLst>
            </p:cNvPr>
            <p:cNvSpPr/>
            <p:nvPr/>
          </p:nvSpPr>
          <p:spPr>
            <a:xfrm>
              <a:off x="8949395" y="2598524"/>
              <a:ext cx="334025" cy="231149"/>
            </a:xfrm>
            <a:custGeom>
              <a:avLst/>
              <a:gdLst>
                <a:gd name="connsiteX0" fmla="*/ 165743 w 334025"/>
                <a:gd name="connsiteY0" fmla="*/ 231149 h 231149"/>
                <a:gd name="connsiteX1" fmla="*/ 0 w 334025"/>
                <a:gd name="connsiteY1" fmla="*/ 115575 h 231149"/>
                <a:gd name="connsiteX2" fmla="*/ 165743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E16586D-39DC-43B8-BFB7-737A8A8B9860}"/>
                </a:ext>
              </a:extLst>
            </p:cNvPr>
            <p:cNvSpPr/>
            <p:nvPr/>
          </p:nvSpPr>
          <p:spPr>
            <a:xfrm>
              <a:off x="8779207" y="2481679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05F0529-BA29-4466-89E0-3E0FFECBCDEC}"/>
                </a:ext>
              </a:extLst>
            </p:cNvPr>
            <p:cNvSpPr/>
            <p:nvPr/>
          </p:nvSpPr>
          <p:spPr>
            <a:xfrm>
              <a:off x="8267372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6ED1F7A-F39E-417F-BA23-DACEB4ED6ACF}"/>
                </a:ext>
              </a:extLst>
            </p:cNvPr>
            <p:cNvSpPr/>
            <p:nvPr/>
          </p:nvSpPr>
          <p:spPr>
            <a:xfrm>
              <a:off x="8268643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4BA212FF-B362-4351-B7F7-7973F5AE818E}"/>
                </a:ext>
              </a:extLst>
            </p:cNvPr>
            <p:cNvSpPr/>
            <p:nvPr/>
          </p:nvSpPr>
          <p:spPr>
            <a:xfrm>
              <a:off x="8098455" y="2481679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0D28068-E3C3-485A-AC55-7220A97B727E}"/>
                </a:ext>
              </a:extLst>
            </p:cNvPr>
            <p:cNvSpPr/>
            <p:nvPr/>
          </p:nvSpPr>
          <p:spPr>
            <a:xfrm>
              <a:off x="7586621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1FDE1AC-A140-4914-825D-590E24CCB82C}"/>
                </a:ext>
              </a:extLst>
            </p:cNvPr>
            <p:cNvSpPr/>
            <p:nvPr/>
          </p:nvSpPr>
          <p:spPr>
            <a:xfrm>
              <a:off x="7587891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8E97E00-427C-4819-86AA-B171939DC277}"/>
                </a:ext>
              </a:extLst>
            </p:cNvPr>
            <p:cNvSpPr/>
            <p:nvPr/>
          </p:nvSpPr>
          <p:spPr>
            <a:xfrm>
              <a:off x="7417703" y="2481679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ADC755C-F9F0-4452-9B92-85800B560E21}"/>
                </a:ext>
              </a:extLst>
            </p:cNvPr>
            <p:cNvSpPr/>
            <p:nvPr/>
          </p:nvSpPr>
          <p:spPr>
            <a:xfrm>
              <a:off x="6905869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D118F9A-85D5-4B12-952B-190584895EC0}"/>
                </a:ext>
              </a:extLst>
            </p:cNvPr>
            <p:cNvSpPr/>
            <p:nvPr/>
          </p:nvSpPr>
          <p:spPr>
            <a:xfrm>
              <a:off x="6907139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DF3ACF1-84C6-48F6-B683-6FB121110E41}"/>
                </a:ext>
              </a:extLst>
            </p:cNvPr>
            <p:cNvSpPr/>
            <p:nvPr/>
          </p:nvSpPr>
          <p:spPr>
            <a:xfrm>
              <a:off x="6736951" y="2481679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FB540CF-F034-41E6-8A16-463327EF60D9}"/>
                </a:ext>
              </a:extLst>
            </p:cNvPr>
            <p:cNvSpPr/>
            <p:nvPr/>
          </p:nvSpPr>
          <p:spPr>
            <a:xfrm>
              <a:off x="6225117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BEDB76A-5014-431B-AD21-144DD9F9A97B}"/>
                </a:ext>
              </a:extLst>
            </p:cNvPr>
            <p:cNvSpPr/>
            <p:nvPr/>
          </p:nvSpPr>
          <p:spPr>
            <a:xfrm>
              <a:off x="6226387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84F3FC6-D392-432F-9B6C-9D843538863B}"/>
                </a:ext>
              </a:extLst>
            </p:cNvPr>
            <p:cNvSpPr/>
            <p:nvPr/>
          </p:nvSpPr>
          <p:spPr>
            <a:xfrm>
              <a:off x="6056199" y="2481679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04EB1E1-3F66-4AEE-A52E-4AA863677FC7}"/>
                </a:ext>
              </a:extLst>
            </p:cNvPr>
            <p:cNvSpPr/>
            <p:nvPr/>
          </p:nvSpPr>
          <p:spPr>
            <a:xfrm>
              <a:off x="9970522" y="3662191"/>
              <a:ext cx="673766" cy="351168"/>
            </a:xfrm>
            <a:custGeom>
              <a:avLst/>
              <a:gdLst>
                <a:gd name="connsiteX0" fmla="*/ 337836 w 673766"/>
                <a:gd name="connsiteY0" fmla="*/ 234959 h 351168"/>
                <a:gd name="connsiteX1" fmla="*/ 336566 w 673766"/>
                <a:gd name="connsiteY1" fmla="*/ 234324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9 w 673766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959"/>
                  </a:moveTo>
                  <a:lnTo>
                    <a:pt x="336566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C90006C-884A-44DE-B7B0-BBF542823B83}"/>
                </a:ext>
              </a:extLst>
            </p:cNvPr>
            <p:cNvSpPr/>
            <p:nvPr/>
          </p:nvSpPr>
          <p:spPr>
            <a:xfrm>
              <a:off x="10310898" y="2598524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12182C1-AB3B-411B-8F55-17F69748A566}"/>
                </a:ext>
              </a:extLst>
            </p:cNvPr>
            <p:cNvSpPr/>
            <p:nvPr/>
          </p:nvSpPr>
          <p:spPr>
            <a:xfrm>
              <a:off x="10140075" y="2481679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6E85275-B88D-482F-8B8E-673038966349}"/>
                </a:ext>
              </a:extLst>
            </p:cNvPr>
            <p:cNvSpPr/>
            <p:nvPr/>
          </p:nvSpPr>
          <p:spPr>
            <a:xfrm>
              <a:off x="9799699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B3B90BF-1B00-4C9D-8E27-E7FA2B091580}"/>
                </a:ext>
              </a:extLst>
            </p:cNvPr>
            <p:cNvSpPr/>
            <p:nvPr/>
          </p:nvSpPr>
          <p:spPr>
            <a:xfrm>
              <a:off x="9118948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BEDBB7E-C026-498D-9AAA-4DC2E26825F9}"/>
                </a:ext>
              </a:extLst>
            </p:cNvPr>
            <p:cNvSpPr/>
            <p:nvPr/>
          </p:nvSpPr>
          <p:spPr>
            <a:xfrm>
              <a:off x="8438196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04E6CA75-6563-4B35-A322-104587CFE903}"/>
                </a:ext>
              </a:extLst>
            </p:cNvPr>
            <p:cNvSpPr/>
            <p:nvPr/>
          </p:nvSpPr>
          <p:spPr>
            <a:xfrm>
              <a:off x="7757444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C0BC556-CC8E-48D9-8790-5A6BF0EFD156}"/>
                </a:ext>
              </a:extLst>
            </p:cNvPr>
            <p:cNvSpPr/>
            <p:nvPr/>
          </p:nvSpPr>
          <p:spPr>
            <a:xfrm>
              <a:off x="7076692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6720D8A-7287-49F4-A6A6-8036480253F8}"/>
                </a:ext>
              </a:extLst>
            </p:cNvPr>
            <p:cNvSpPr/>
            <p:nvPr/>
          </p:nvSpPr>
          <p:spPr>
            <a:xfrm>
              <a:off x="6395940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BEF756D-C8F2-4A09-8566-D02AF549B1A2}"/>
                </a:ext>
              </a:extLst>
            </p:cNvPr>
            <p:cNvSpPr/>
            <p:nvPr/>
          </p:nvSpPr>
          <p:spPr>
            <a:xfrm>
              <a:off x="5715188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CF7F111-8BAE-477A-8AA8-DFBE0817EC8E}"/>
                </a:ext>
              </a:extLst>
            </p:cNvPr>
            <p:cNvSpPr/>
            <p:nvPr/>
          </p:nvSpPr>
          <p:spPr>
            <a:xfrm>
              <a:off x="10308993" y="3190367"/>
              <a:ext cx="337201" cy="702973"/>
            </a:xfrm>
            <a:custGeom>
              <a:avLst/>
              <a:gdLst>
                <a:gd name="connsiteX0" fmla="*/ 0 w 337201"/>
                <a:gd name="connsiteY0" fmla="*/ 468649 h 702973"/>
                <a:gd name="connsiteX1" fmla="*/ 0 w 337201"/>
                <a:gd name="connsiteY1" fmla="*/ 0 h 702973"/>
                <a:gd name="connsiteX2" fmla="*/ 168283 w 337201"/>
                <a:gd name="connsiteY2" fmla="*/ 116845 h 702973"/>
                <a:gd name="connsiteX3" fmla="*/ 168283 w 337201"/>
                <a:gd name="connsiteY3" fmla="*/ 351804 h 702973"/>
                <a:gd name="connsiteX4" fmla="*/ 337201 w 337201"/>
                <a:gd name="connsiteY4" fmla="*/ 468649 h 702973"/>
                <a:gd name="connsiteX5" fmla="*/ 337201 w 337201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1" h="702973">
                  <a:moveTo>
                    <a:pt x="0" y="468649"/>
                  </a:moveTo>
                  <a:lnTo>
                    <a:pt x="0" y="0"/>
                  </a:lnTo>
                  <a:lnTo>
                    <a:pt x="168283" y="116845"/>
                  </a:lnTo>
                  <a:lnTo>
                    <a:pt x="168283" y="351804"/>
                  </a:lnTo>
                  <a:lnTo>
                    <a:pt x="337201" y="468649"/>
                  </a:lnTo>
                  <a:lnTo>
                    <a:pt x="337201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658C18C-2F05-421A-B49A-D685CBBC0D0D}"/>
                </a:ext>
              </a:extLst>
            </p:cNvPr>
            <p:cNvSpPr/>
            <p:nvPr/>
          </p:nvSpPr>
          <p:spPr>
            <a:xfrm>
              <a:off x="10649369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4C04ACE-AA35-420A-B14E-4A9290E5C1ED}"/>
                </a:ext>
              </a:extLst>
            </p:cNvPr>
            <p:cNvSpPr/>
            <p:nvPr/>
          </p:nvSpPr>
          <p:spPr>
            <a:xfrm>
              <a:off x="10651274" y="3307847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4 h 231149"/>
                <a:gd name="connsiteX2" fmla="*/ 165743 w 333390"/>
                <a:gd name="connsiteY2" fmla="*/ 0 h 231149"/>
                <a:gd name="connsiteX3" fmla="*/ 333390 w 333390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4"/>
                  </a:lnTo>
                  <a:lnTo>
                    <a:pt x="165743" y="0"/>
                  </a:lnTo>
                  <a:lnTo>
                    <a:pt x="333390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40FAFD15-3F82-4DC8-9636-0E3300160E51}"/>
                </a:ext>
              </a:extLst>
            </p:cNvPr>
            <p:cNvSpPr/>
            <p:nvPr/>
          </p:nvSpPr>
          <p:spPr>
            <a:xfrm>
              <a:off x="10480451" y="3191002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859A618E-14D7-464D-82D6-2FEDD6C8CF8E}"/>
                </a:ext>
              </a:extLst>
            </p:cNvPr>
            <p:cNvSpPr/>
            <p:nvPr/>
          </p:nvSpPr>
          <p:spPr>
            <a:xfrm>
              <a:off x="10310898" y="2952868"/>
              <a:ext cx="673766" cy="351168"/>
            </a:xfrm>
            <a:custGeom>
              <a:avLst/>
              <a:gdLst>
                <a:gd name="connsiteX0" fmla="*/ 337836 w 673766"/>
                <a:gd name="connsiteY0" fmla="*/ 234324 h 351168"/>
                <a:gd name="connsiteX1" fmla="*/ 336566 w 673766"/>
                <a:gd name="connsiteY1" fmla="*/ 233689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9 w 673766"/>
                <a:gd name="connsiteY6" fmla="*/ 35053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324"/>
                  </a:moveTo>
                  <a:lnTo>
                    <a:pt x="336566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9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34519AE-F698-4D70-A61E-89409218FBF5}"/>
                </a:ext>
              </a:extLst>
            </p:cNvPr>
            <p:cNvSpPr/>
            <p:nvPr/>
          </p:nvSpPr>
          <p:spPr>
            <a:xfrm>
              <a:off x="10479816" y="2481044"/>
              <a:ext cx="166377" cy="229244"/>
            </a:xfrm>
            <a:custGeom>
              <a:avLst/>
              <a:gdLst>
                <a:gd name="connsiteX0" fmla="*/ 0 w 166377"/>
                <a:gd name="connsiteY0" fmla="*/ 114939 h 229244"/>
                <a:gd name="connsiteX1" fmla="*/ 166378 w 166377"/>
                <a:gd name="connsiteY1" fmla="*/ 0 h 229244"/>
                <a:gd name="connsiteX2" fmla="*/ 166378 w 166377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244">
                  <a:moveTo>
                    <a:pt x="0" y="114939"/>
                  </a:moveTo>
                  <a:lnTo>
                    <a:pt x="166378" y="0"/>
                  </a:lnTo>
                  <a:lnTo>
                    <a:pt x="166378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7BF7F4B-8AA0-4A00-9937-617DA37B40E5}"/>
                </a:ext>
              </a:extLst>
            </p:cNvPr>
            <p:cNvSpPr/>
            <p:nvPr/>
          </p:nvSpPr>
          <p:spPr>
            <a:xfrm>
              <a:off x="10649369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9D6433D-B79B-4FCD-BE3A-AEAF1FBACF68}"/>
                </a:ext>
              </a:extLst>
            </p:cNvPr>
            <p:cNvSpPr/>
            <p:nvPr/>
          </p:nvSpPr>
          <p:spPr>
            <a:xfrm>
              <a:off x="10651274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0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15A1B2E-B04A-48AA-BAAE-3B3351F0A82A}"/>
                </a:ext>
              </a:extLst>
            </p:cNvPr>
            <p:cNvSpPr/>
            <p:nvPr/>
          </p:nvSpPr>
          <p:spPr>
            <a:xfrm>
              <a:off x="10480451" y="1771720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B0BAE090-F6AD-4E9C-90E1-1D722EB7FB0D}"/>
                </a:ext>
              </a:extLst>
            </p:cNvPr>
            <p:cNvSpPr/>
            <p:nvPr/>
          </p:nvSpPr>
          <p:spPr>
            <a:xfrm>
              <a:off x="9968617" y="2007950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635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635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700CD84-67F2-4A1C-BBF7-9B61332445FE}"/>
                </a:ext>
              </a:extLst>
            </p:cNvPr>
            <p:cNvSpPr/>
            <p:nvPr/>
          </p:nvSpPr>
          <p:spPr>
            <a:xfrm>
              <a:off x="9970522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C3D6DA5-6646-427C-BBCC-B6D6CC4A2459}"/>
                </a:ext>
              </a:extLst>
            </p:cNvPr>
            <p:cNvSpPr/>
            <p:nvPr/>
          </p:nvSpPr>
          <p:spPr>
            <a:xfrm>
              <a:off x="9800334" y="1771720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7F097E-5035-4E3B-AE70-EE0B1439B9D9}"/>
                </a:ext>
              </a:extLst>
            </p:cNvPr>
            <p:cNvSpPr/>
            <p:nvPr/>
          </p:nvSpPr>
          <p:spPr>
            <a:xfrm>
              <a:off x="9288500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090DF782-79E2-45E2-9B01-858C50E5A428}"/>
                </a:ext>
              </a:extLst>
            </p:cNvPr>
            <p:cNvSpPr/>
            <p:nvPr/>
          </p:nvSpPr>
          <p:spPr>
            <a:xfrm>
              <a:off x="9289770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0D2BA6E-3D63-4AB6-8788-D7921B4F81A0}"/>
                </a:ext>
              </a:extLst>
            </p:cNvPr>
            <p:cNvSpPr/>
            <p:nvPr/>
          </p:nvSpPr>
          <p:spPr>
            <a:xfrm>
              <a:off x="9119582" y="1771720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408B3B7-2C21-4298-87CB-FA9098B2B410}"/>
                </a:ext>
              </a:extLst>
            </p:cNvPr>
            <p:cNvSpPr/>
            <p:nvPr/>
          </p:nvSpPr>
          <p:spPr>
            <a:xfrm>
              <a:off x="8607749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19839A4-95CD-4552-A7B0-55E8374B1232}"/>
                </a:ext>
              </a:extLst>
            </p:cNvPr>
            <p:cNvSpPr/>
            <p:nvPr/>
          </p:nvSpPr>
          <p:spPr>
            <a:xfrm>
              <a:off x="8609018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418929C-34D4-4B95-A6D4-80BC0B831CC4}"/>
                </a:ext>
              </a:extLst>
            </p:cNvPr>
            <p:cNvSpPr/>
            <p:nvPr/>
          </p:nvSpPr>
          <p:spPr>
            <a:xfrm>
              <a:off x="8438830" y="1771720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336C3F2-3788-4ED5-8F0B-459432342994}"/>
                </a:ext>
              </a:extLst>
            </p:cNvPr>
            <p:cNvSpPr/>
            <p:nvPr/>
          </p:nvSpPr>
          <p:spPr>
            <a:xfrm>
              <a:off x="7926997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C381483-6210-4302-A8A8-F491FF4BE6D9}"/>
                </a:ext>
              </a:extLst>
            </p:cNvPr>
            <p:cNvSpPr/>
            <p:nvPr/>
          </p:nvSpPr>
          <p:spPr>
            <a:xfrm>
              <a:off x="7928267" y="1888565"/>
              <a:ext cx="334025" cy="231784"/>
            </a:xfrm>
            <a:custGeom>
              <a:avLst/>
              <a:gdLst>
                <a:gd name="connsiteX0" fmla="*/ 166377 w 334025"/>
                <a:gd name="connsiteY0" fmla="*/ 231784 h 231784"/>
                <a:gd name="connsiteX1" fmla="*/ 0 w 334025"/>
                <a:gd name="connsiteY1" fmla="*/ 115575 h 231784"/>
                <a:gd name="connsiteX2" fmla="*/ 166377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7" y="231784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313E68E-E8CB-4FD5-879C-34E2BEA55701}"/>
                </a:ext>
              </a:extLst>
            </p:cNvPr>
            <p:cNvSpPr/>
            <p:nvPr/>
          </p:nvSpPr>
          <p:spPr>
            <a:xfrm>
              <a:off x="7758079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EE71169-B49C-4DF0-BD2D-35742295D3AE}"/>
                </a:ext>
              </a:extLst>
            </p:cNvPr>
            <p:cNvSpPr/>
            <p:nvPr/>
          </p:nvSpPr>
          <p:spPr>
            <a:xfrm>
              <a:off x="7246245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3B4411D5-237C-4D18-A7A1-326672BA05CD}"/>
                </a:ext>
              </a:extLst>
            </p:cNvPr>
            <p:cNvSpPr/>
            <p:nvPr/>
          </p:nvSpPr>
          <p:spPr>
            <a:xfrm>
              <a:off x="7247515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21E176D-AC97-499E-8222-13466B445949}"/>
                </a:ext>
              </a:extLst>
            </p:cNvPr>
            <p:cNvSpPr/>
            <p:nvPr/>
          </p:nvSpPr>
          <p:spPr>
            <a:xfrm>
              <a:off x="7077327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DE4495B-A63C-44F6-B00B-648F7D3D39EC}"/>
                </a:ext>
              </a:extLst>
            </p:cNvPr>
            <p:cNvSpPr/>
            <p:nvPr/>
          </p:nvSpPr>
          <p:spPr>
            <a:xfrm>
              <a:off x="6565493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1FFEF8B-32D5-441E-9096-E84DC45C47B8}"/>
                </a:ext>
              </a:extLst>
            </p:cNvPr>
            <p:cNvSpPr/>
            <p:nvPr/>
          </p:nvSpPr>
          <p:spPr>
            <a:xfrm>
              <a:off x="6566763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CC2AC9E3-847C-470C-BF9A-1710815186F6}"/>
                </a:ext>
              </a:extLst>
            </p:cNvPr>
            <p:cNvSpPr/>
            <p:nvPr/>
          </p:nvSpPr>
          <p:spPr>
            <a:xfrm>
              <a:off x="6396575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7989E59-BF15-41FA-A1AA-2ACD42F0D8D0}"/>
                </a:ext>
              </a:extLst>
            </p:cNvPr>
            <p:cNvSpPr/>
            <p:nvPr/>
          </p:nvSpPr>
          <p:spPr>
            <a:xfrm>
              <a:off x="5884741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CE73372-C137-4EEB-BE02-689E65EADDD2}"/>
                </a:ext>
              </a:extLst>
            </p:cNvPr>
            <p:cNvSpPr/>
            <p:nvPr/>
          </p:nvSpPr>
          <p:spPr>
            <a:xfrm>
              <a:off x="5886011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0DA39390-856C-4EBA-857B-29E88802B8E2}"/>
                </a:ext>
              </a:extLst>
            </p:cNvPr>
            <p:cNvSpPr/>
            <p:nvPr/>
          </p:nvSpPr>
          <p:spPr>
            <a:xfrm>
              <a:off x="5715823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AEA0E781-D6C0-49FD-9A78-6B92499F47F1}"/>
                </a:ext>
              </a:extLst>
            </p:cNvPr>
            <p:cNvSpPr/>
            <p:nvPr/>
          </p:nvSpPr>
          <p:spPr>
            <a:xfrm>
              <a:off x="10820192" y="3190367"/>
              <a:ext cx="166377" cy="229879"/>
            </a:xfrm>
            <a:custGeom>
              <a:avLst/>
              <a:gdLst>
                <a:gd name="connsiteX0" fmla="*/ 0 w 166377"/>
                <a:gd name="connsiteY0" fmla="*/ 115575 h 229879"/>
                <a:gd name="connsiteX1" fmla="*/ 166378 w 166377"/>
                <a:gd name="connsiteY1" fmla="*/ 0 h 229879"/>
                <a:gd name="connsiteX2" fmla="*/ 166378 w 166377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0" y="115575"/>
                  </a:moveTo>
                  <a:lnTo>
                    <a:pt x="166378" y="0"/>
                  </a:lnTo>
                  <a:lnTo>
                    <a:pt x="166378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9290B643-9950-461D-9380-4F69D7177E69}"/>
                </a:ext>
              </a:extLst>
            </p:cNvPr>
            <p:cNvSpPr/>
            <p:nvPr/>
          </p:nvSpPr>
          <p:spPr>
            <a:xfrm>
              <a:off x="10820192" y="1771085"/>
              <a:ext cx="166377" cy="229879"/>
            </a:xfrm>
            <a:custGeom>
              <a:avLst/>
              <a:gdLst>
                <a:gd name="connsiteX0" fmla="*/ 0 w 166377"/>
                <a:gd name="connsiteY0" fmla="*/ 115575 h 229879"/>
                <a:gd name="connsiteX1" fmla="*/ 166378 w 166377"/>
                <a:gd name="connsiteY1" fmla="*/ 0 h 229879"/>
                <a:gd name="connsiteX2" fmla="*/ 166378 w 166377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0" y="115575"/>
                  </a:moveTo>
                  <a:lnTo>
                    <a:pt x="166378" y="0"/>
                  </a:lnTo>
                  <a:lnTo>
                    <a:pt x="166378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DA490AAC-BEB9-499E-9AEE-67664785080C}"/>
                </a:ext>
              </a:extLst>
            </p:cNvPr>
            <p:cNvSpPr/>
            <p:nvPr/>
          </p:nvSpPr>
          <p:spPr>
            <a:xfrm>
              <a:off x="10139440" y="1771085"/>
              <a:ext cx="166377" cy="229879"/>
            </a:xfrm>
            <a:custGeom>
              <a:avLst/>
              <a:gdLst>
                <a:gd name="connsiteX0" fmla="*/ 166378 w 166377"/>
                <a:gd name="connsiteY0" fmla="*/ 229879 h 229879"/>
                <a:gd name="connsiteX1" fmla="*/ 0 w 166377"/>
                <a:gd name="connsiteY1" fmla="*/ 115575 h 229879"/>
                <a:gd name="connsiteX2" fmla="*/ 166378 w 166377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166378" y="229879"/>
                  </a:moveTo>
                  <a:lnTo>
                    <a:pt x="0" y="115575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220652E1-B7E6-4504-9612-BEEC1FACCED1}"/>
                </a:ext>
              </a:extLst>
            </p:cNvPr>
            <p:cNvSpPr/>
            <p:nvPr/>
          </p:nvSpPr>
          <p:spPr>
            <a:xfrm>
              <a:off x="9459323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D225F6D3-36FA-4C22-B82B-F6CE4A928651}"/>
                </a:ext>
              </a:extLst>
            </p:cNvPr>
            <p:cNvSpPr/>
            <p:nvPr/>
          </p:nvSpPr>
          <p:spPr>
            <a:xfrm>
              <a:off x="8778571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5E443DA-BF7B-4ABC-BAF6-79733290503A}"/>
                </a:ext>
              </a:extLst>
            </p:cNvPr>
            <p:cNvSpPr/>
            <p:nvPr/>
          </p:nvSpPr>
          <p:spPr>
            <a:xfrm>
              <a:off x="8097819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B6CBC8DD-2784-46D7-AE99-6AE7952F289D}"/>
                </a:ext>
              </a:extLst>
            </p:cNvPr>
            <p:cNvSpPr/>
            <p:nvPr/>
          </p:nvSpPr>
          <p:spPr>
            <a:xfrm>
              <a:off x="7417068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3C3E7E2C-FB24-41FA-A72E-43E3E516C424}"/>
                </a:ext>
              </a:extLst>
            </p:cNvPr>
            <p:cNvSpPr/>
            <p:nvPr/>
          </p:nvSpPr>
          <p:spPr>
            <a:xfrm>
              <a:off x="6736316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9EB99CF-0F22-44C6-B263-2CDDBC1C1FB1}"/>
                </a:ext>
              </a:extLst>
            </p:cNvPr>
            <p:cNvSpPr/>
            <p:nvPr/>
          </p:nvSpPr>
          <p:spPr>
            <a:xfrm>
              <a:off x="6055564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FB2483BC-80A4-4233-9B1E-919CA86D71F3}"/>
                </a:ext>
              </a:extLst>
            </p:cNvPr>
            <p:cNvSpPr/>
            <p:nvPr/>
          </p:nvSpPr>
          <p:spPr>
            <a:xfrm>
              <a:off x="10651274" y="3662191"/>
              <a:ext cx="673766" cy="351168"/>
            </a:xfrm>
            <a:custGeom>
              <a:avLst/>
              <a:gdLst>
                <a:gd name="connsiteX0" fmla="*/ 337836 w 673766"/>
                <a:gd name="connsiteY0" fmla="*/ 234959 h 351168"/>
                <a:gd name="connsiteX1" fmla="*/ 336565 w 673766"/>
                <a:gd name="connsiteY1" fmla="*/ 234324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6565 w 673766"/>
                <a:gd name="connsiteY4" fmla="*/ 0 h 351168"/>
                <a:gd name="connsiteX5" fmla="*/ 673767 w 673766"/>
                <a:gd name="connsiteY5" fmla="*/ 234324 h 351168"/>
                <a:gd name="connsiteX6" fmla="*/ 506119 w 673766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959"/>
                  </a:moveTo>
                  <a:lnTo>
                    <a:pt x="336565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5" y="0"/>
                  </a:lnTo>
                  <a:lnTo>
                    <a:pt x="673767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78F5CEB4-1AD8-499E-A38B-43F0A704EA12}"/>
                </a:ext>
              </a:extLst>
            </p:cNvPr>
            <p:cNvSpPr/>
            <p:nvPr/>
          </p:nvSpPr>
          <p:spPr>
            <a:xfrm>
              <a:off x="10991650" y="2598524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5088C5F7-92F4-4DC1-87BD-BEF5C87A3675}"/>
                </a:ext>
              </a:extLst>
            </p:cNvPr>
            <p:cNvSpPr/>
            <p:nvPr/>
          </p:nvSpPr>
          <p:spPr>
            <a:xfrm>
              <a:off x="10820827" y="2481679"/>
              <a:ext cx="333390" cy="463568"/>
            </a:xfrm>
            <a:custGeom>
              <a:avLst/>
              <a:gdLst>
                <a:gd name="connsiteX0" fmla="*/ 166377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2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2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F2885F5-C46D-4388-BA77-9E6DC869D443}"/>
                </a:ext>
              </a:extLst>
            </p:cNvPr>
            <p:cNvSpPr/>
            <p:nvPr/>
          </p:nvSpPr>
          <p:spPr>
            <a:xfrm>
              <a:off x="10651274" y="2242909"/>
              <a:ext cx="673766" cy="351804"/>
            </a:xfrm>
            <a:custGeom>
              <a:avLst/>
              <a:gdLst>
                <a:gd name="connsiteX0" fmla="*/ 337836 w 673766"/>
                <a:gd name="connsiteY0" fmla="*/ 234959 h 351804"/>
                <a:gd name="connsiteX1" fmla="*/ 336565 w 673766"/>
                <a:gd name="connsiteY1" fmla="*/ 234324 h 351804"/>
                <a:gd name="connsiteX2" fmla="*/ 168283 w 673766"/>
                <a:gd name="connsiteY2" fmla="*/ 351804 h 351804"/>
                <a:gd name="connsiteX3" fmla="*/ 0 w 673766"/>
                <a:gd name="connsiteY3" fmla="*/ 234324 h 351804"/>
                <a:gd name="connsiteX4" fmla="*/ 336565 w 673766"/>
                <a:gd name="connsiteY4" fmla="*/ 0 h 351804"/>
                <a:gd name="connsiteX5" fmla="*/ 673767 w 673766"/>
                <a:gd name="connsiteY5" fmla="*/ 234324 h 351804"/>
                <a:gd name="connsiteX6" fmla="*/ 506119 w 673766"/>
                <a:gd name="connsiteY6" fmla="*/ 351169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7836" y="234959"/>
                  </a:moveTo>
                  <a:lnTo>
                    <a:pt x="336565" y="234324"/>
                  </a:lnTo>
                  <a:lnTo>
                    <a:pt x="168283" y="351804"/>
                  </a:lnTo>
                  <a:lnTo>
                    <a:pt x="0" y="234324"/>
                  </a:lnTo>
                  <a:lnTo>
                    <a:pt x="336565" y="0"/>
                  </a:lnTo>
                  <a:lnTo>
                    <a:pt x="673767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394838C-726B-4536-AB33-8679196F9964}"/>
                </a:ext>
              </a:extLst>
            </p:cNvPr>
            <p:cNvSpPr/>
            <p:nvPr/>
          </p:nvSpPr>
          <p:spPr>
            <a:xfrm>
              <a:off x="10991650" y="1179242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BDA7FED4-F82B-44FF-802B-8EF65B1F7331}"/>
                </a:ext>
              </a:extLst>
            </p:cNvPr>
            <p:cNvSpPr/>
            <p:nvPr/>
          </p:nvSpPr>
          <p:spPr>
            <a:xfrm>
              <a:off x="10820827" y="1062397"/>
              <a:ext cx="333390" cy="463568"/>
            </a:xfrm>
            <a:custGeom>
              <a:avLst/>
              <a:gdLst>
                <a:gd name="connsiteX0" fmla="*/ 166377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2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2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26A0C84-2204-49BA-93D7-3B3248D345FC}"/>
                </a:ext>
              </a:extLst>
            </p:cNvPr>
            <p:cNvSpPr/>
            <p:nvPr/>
          </p:nvSpPr>
          <p:spPr>
            <a:xfrm>
              <a:off x="10308993" y="1297991"/>
              <a:ext cx="337201" cy="466108"/>
            </a:xfrm>
            <a:custGeom>
              <a:avLst/>
              <a:gdLst>
                <a:gd name="connsiteX0" fmla="*/ 337201 w 337201"/>
                <a:gd name="connsiteY0" fmla="*/ 232419 h 466108"/>
                <a:gd name="connsiteX1" fmla="*/ 0 w 337201"/>
                <a:gd name="connsiteY1" fmla="*/ 466109 h 466108"/>
                <a:gd name="connsiteX2" fmla="*/ 0 w 337201"/>
                <a:gd name="connsiteY2" fmla="*/ 232419 h 466108"/>
                <a:gd name="connsiteX3" fmla="*/ 337201 w 337201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1" h="466108">
                  <a:moveTo>
                    <a:pt x="337201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3E635761-188E-4625-90AE-2D5178BA45DC}"/>
                </a:ext>
              </a:extLst>
            </p:cNvPr>
            <p:cNvSpPr/>
            <p:nvPr/>
          </p:nvSpPr>
          <p:spPr>
            <a:xfrm>
              <a:off x="10310898" y="1179242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A013CB7C-B780-4CE5-9AF9-DDEB0A3F5C34}"/>
                </a:ext>
              </a:extLst>
            </p:cNvPr>
            <p:cNvSpPr/>
            <p:nvPr/>
          </p:nvSpPr>
          <p:spPr>
            <a:xfrm>
              <a:off x="10140075" y="1062397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C46F22E-EDE5-406E-AAA7-6233187D2EC7}"/>
                </a:ext>
              </a:extLst>
            </p:cNvPr>
            <p:cNvSpPr/>
            <p:nvPr/>
          </p:nvSpPr>
          <p:spPr>
            <a:xfrm>
              <a:off x="9628876" y="1298626"/>
              <a:ext cx="336565" cy="465473"/>
            </a:xfrm>
            <a:custGeom>
              <a:avLst/>
              <a:gdLst>
                <a:gd name="connsiteX0" fmla="*/ 336566 w 336565"/>
                <a:gd name="connsiteY0" fmla="*/ 231784 h 465473"/>
                <a:gd name="connsiteX1" fmla="*/ 0 w 336565"/>
                <a:gd name="connsiteY1" fmla="*/ 465474 h 465473"/>
                <a:gd name="connsiteX2" fmla="*/ 0 w 336565"/>
                <a:gd name="connsiteY2" fmla="*/ 231784 h 465473"/>
                <a:gd name="connsiteX3" fmla="*/ 336566 w 336565"/>
                <a:gd name="connsiteY3" fmla="*/ 0 h 4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5473">
                  <a:moveTo>
                    <a:pt x="336566" y="231784"/>
                  </a:moveTo>
                  <a:lnTo>
                    <a:pt x="0" y="465474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0D4704EB-2CC1-462A-921E-CD5419C9E24B}"/>
                </a:ext>
              </a:extLst>
            </p:cNvPr>
            <p:cNvSpPr/>
            <p:nvPr/>
          </p:nvSpPr>
          <p:spPr>
            <a:xfrm>
              <a:off x="9630146" y="1179242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92241306-BF89-4574-B30E-A1A971C89A53}"/>
                </a:ext>
              </a:extLst>
            </p:cNvPr>
            <p:cNvSpPr/>
            <p:nvPr/>
          </p:nvSpPr>
          <p:spPr>
            <a:xfrm>
              <a:off x="9459958" y="1062397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1CD47B2E-C8D0-4134-9147-ECB9963C8C44}"/>
                </a:ext>
              </a:extLst>
            </p:cNvPr>
            <p:cNvSpPr/>
            <p:nvPr/>
          </p:nvSpPr>
          <p:spPr>
            <a:xfrm>
              <a:off x="8948124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092E866A-9225-4A8A-BEB7-F5E6E8C1869A}"/>
                </a:ext>
              </a:extLst>
            </p:cNvPr>
            <p:cNvSpPr/>
            <p:nvPr/>
          </p:nvSpPr>
          <p:spPr>
            <a:xfrm>
              <a:off x="8949395" y="1179242"/>
              <a:ext cx="334025" cy="231149"/>
            </a:xfrm>
            <a:custGeom>
              <a:avLst/>
              <a:gdLst>
                <a:gd name="connsiteX0" fmla="*/ 165743 w 334025"/>
                <a:gd name="connsiteY0" fmla="*/ 231149 h 231149"/>
                <a:gd name="connsiteX1" fmla="*/ 0 w 334025"/>
                <a:gd name="connsiteY1" fmla="*/ 115575 h 231149"/>
                <a:gd name="connsiteX2" fmla="*/ 165743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9B61E4C-45CC-43BA-90D7-AB847D38D22F}"/>
                </a:ext>
              </a:extLst>
            </p:cNvPr>
            <p:cNvSpPr/>
            <p:nvPr/>
          </p:nvSpPr>
          <p:spPr>
            <a:xfrm>
              <a:off x="8779207" y="1062397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9EE45501-7DCF-46F9-BA13-A83F9FB43407}"/>
                </a:ext>
              </a:extLst>
            </p:cNvPr>
            <p:cNvSpPr/>
            <p:nvPr/>
          </p:nvSpPr>
          <p:spPr>
            <a:xfrm>
              <a:off x="8267372" y="1298626"/>
              <a:ext cx="336565" cy="465473"/>
            </a:xfrm>
            <a:custGeom>
              <a:avLst/>
              <a:gdLst>
                <a:gd name="connsiteX0" fmla="*/ 336566 w 336565"/>
                <a:gd name="connsiteY0" fmla="*/ 231784 h 465473"/>
                <a:gd name="connsiteX1" fmla="*/ 0 w 336565"/>
                <a:gd name="connsiteY1" fmla="*/ 465474 h 465473"/>
                <a:gd name="connsiteX2" fmla="*/ 0 w 336565"/>
                <a:gd name="connsiteY2" fmla="*/ 231784 h 465473"/>
                <a:gd name="connsiteX3" fmla="*/ 336566 w 336565"/>
                <a:gd name="connsiteY3" fmla="*/ 0 h 4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5473">
                  <a:moveTo>
                    <a:pt x="336566" y="231784"/>
                  </a:moveTo>
                  <a:lnTo>
                    <a:pt x="0" y="465474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C2974C81-C3B4-4067-885A-EC5F81D45CD4}"/>
                </a:ext>
              </a:extLst>
            </p:cNvPr>
            <p:cNvSpPr/>
            <p:nvPr/>
          </p:nvSpPr>
          <p:spPr>
            <a:xfrm>
              <a:off x="8268643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680B1282-20E7-4731-B2CD-7C7DF50BDA07}"/>
                </a:ext>
              </a:extLst>
            </p:cNvPr>
            <p:cNvSpPr/>
            <p:nvPr/>
          </p:nvSpPr>
          <p:spPr>
            <a:xfrm>
              <a:off x="8098455" y="1062397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8C85A5E-7E0D-47FB-A598-6F70F9891DB7}"/>
                </a:ext>
              </a:extLst>
            </p:cNvPr>
            <p:cNvSpPr/>
            <p:nvPr/>
          </p:nvSpPr>
          <p:spPr>
            <a:xfrm>
              <a:off x="7586621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CABB3E5-402A-4B25-9D9A-FD54CA7A36F2}"/>
                </a:ext>
              </a:extLst>
            </p:cNvPr>
            <p:cNvSpPr/>
            <p:nvPr/>
          </p:nvSpPr>
          <p:spPr>
            <a:xfrm>
              <a:off x="7587891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C542B77-63FE-418B-A1A0-9978155FBDCE}"/>
                </a:ext>
              </a:extLst>
            </p:cNvPr>
            <p:cNvSpPr/>
            <p:nvPr/>
          </p:nvSpPr>
          <p:spPr>
            <a:xfrm>
              <a:off x="7417703" y="1062397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32DF6234-64A4-4B88-8EF7-9A539C72ABD2}"/>
                </a:ext>
              </a:extLst>
            </p:cNvPr>
            <p:cNvSpPr/>
            <p:nvPr/>
          </p:nvSpPr>
          <p:spPr>
            <a:xfrm>
              <a:off x="6905869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C54CCAC2-A35C-4AB0-8A64-4968297D3AD6}"/>
                </a:ext>
              </a:extLst>
            </p:cNvPr>
            <p:cNvSpPr/>
            <p:nvPr/>
          </p:nvSpPr>
          <p:spPr>
            <a:xfrm>
              <a:off x="6907139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D96D526-5571-48C4-A259-68DB0A45051D}"/>
                </a:ext>
              </a:extLst>
            </p:cNvPr>
            <p:cNvSpPr/>
            <p:nvPr/>
          </p:nvSpPr>
          <p:spPr>
            <a:xfrm>
              <a:off x="6736951" y="1062397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40058E2-1BD2-4B3C-B2E7-D838D04B2CA2}"/>
                </a:ext>
              </a:extLst>
            </p:cNvPr>
            <p:cNvSpPr/>
            <p:nvPr/>
          </p:nvSpPr>
          <p:spPr>
            <a:xfrm>
              <a:off x="6225117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59E3BF7-64ED-4426-AC4E-6731927E7617}"/>
                </a:ext>
              </a:extLst>
            </p:cNvPr>
            <p:cNvSpPr/>
            <p:nvPr/>
          </p:nvSpPr>
          <p:spPr>
            <a:xfrm>
              <a:off x="6226387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8F54D794-6812-4314-AD84-B2E78A4AA269}"/>
                </a:ext>
              </a:extLst>
            </p:cNvPr>
            <p:cNvSpPr/>
            <p:nvPr/>
          </p:nvSpPr>
          <p:spPr>
            <a:xfrm>
              <a:off x="6056199" y="1062397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12D4095E-CC9A-43A8-B97D-B8AB56121FB3}"/>
                </a:ext>
              </a:extLst>
            </p:cNvPr>
            <p:cNvSpPr/>
            <p:nvPr userDrawn="1"/>
          </p:nvSpPr>
          <p:spPr>
            <a:xfrm>
              <a:off x="10989745" y="3190367"/>
              <a:ext cx="337200" cy="702973"/>
            </a:xfrm>
            <a:custGeom>
              <a:avLst/>
              <a:gdLst>
                <a:gd name="connsiteX0" fmla="*/ 0 w 337200"/>
                <a:gd name="connsiteY0" fmla="*/ 468649 h 702973"/>
                <a:gd name="connsiteX1" fmla="*/ 0 w 337200"/>
                <a:gd name="connsiteY1" fmla="*/ 0 h 702973"/>
                <a:gd name="connsiteX2" fmla="*/ 168283 w 337200"/>
                <a:gd name="connsiteY2" fmla="*/ 116845 h 702973"/>
                <a:gd name="connsiteX3" fmla="*/ 168283 w 337200"/>
                <a:gd name="connsiteY3" fmla="*/ 351804 h 702973"/>
                <a:gd name="connsiteX4" fmla="*/ 337201 w 337200"/>
                <a:gd name="connsiteY4" fmla="*/ 468649 h 702973"/>
                <a:gd name="connsiteX5" fmla="*/ 337201 w 337200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973">
                  <a:moveTo>
                    <a:pt x="0" y="468649"/>
                  </a:moveTo>
                  <a:lnTo>
                    <a:pt x="0" y="0"/>
                  </a:lnTo>
                  <a:lnTo>
                    <a:pt x="168283" y="116845"/>
                  </a:lnTo>
                  <a:lnTo>
                    <a:pt x="168283" y="351804"/>
                  </a:lnTo>
                  <a:lnTo>
                    <a:pt x="337201" y="468649"/>
                  </a:lnTo>
                  <a:lnTo>
                    <a:pt x="337201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B12A6A38-0654-478A-A931-1CF9A44B5FB1}"/>
                </a:ext>
              </a:extLst>
            </p:cNvPr>
            <p:cNvSpPr/>
            <p:nvPr/>
          </p:nvSpPr>
          <p:spPr>
            <a:xfrm>
              <a:off x="11330121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19A9F654-709E-42A1-BBBA-A54688DB4E39}"/>
                </a:ext>
              </a:extLst>
            </p:cNvPr>
            <p:cNvSpPr/>
            <p:nvPr/>
          </p:nvSpPr>
          <p:spPr>
            <a:xfrm>
              <a:off x="11331391" y="3307847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4 h 231149"/>
                <a:gd name="connsiteX2" fmla="*/ 166377 w 334025"/>
                <a:gd name="connsiteY2" fmla="*/ 0 h 231149"/>
                <a:gd name="connsiteX3" fmla="*/ 334025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4"/>
                  </a:lnTo>
                  <a:lnTo>
                    <a:pt x="166377" y="0"/>
                  </a:lnTo>
                  <a:lnTo>
                    <a:pt x="334025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CFD0CCE2-EF48-427C-9F99-EBAAB8641F3B}"/>
                </a:ext>
              </a:extLst>
            </p:cNvPr>
            <p:cNvSpPr/>
            <p:nvPr/>
          </p:nvSpPr>
          <p:spPr>
            <a:xfrm>
              <a:off x="11161203" y="3191002"/>
              <a:ext cx="333390" cy="463568"/>
            </a:xfrm>
            <a:custGeom>
              <a:avLst/>
              <a:gdLst>
                <a:gd name="connsiteX0" fmla="*/ 166377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D6F113D6-755E-4281-9986-739A705A355C}"/>
                </a:ext>
              </a:extLst>
            </p:cNvPr>
            <p:cNvSpPr/>
            <p:nvPr userDrawn="1"/>
          </p:nvSpPr>
          <p:spPr>
            <a:xfrm>
              <a:off x="10991650" y="2952868"/>
              <a:ext cx="673766" cy="351168"/>
            </a:xfrm>
            <a:custGeom>
              <a:avLst/>
              <a:gdLst>
                <a:gd name="connsiteX0" fmla="*/ 337836 w 673766"/>
                <a:gd name="connsiteY0" fmla="*/ 234324 h 351168"/>
                <a:gd name="connsiteX1" fmla="*/ 336566 w 673766"/>
                <a:gd name="connsiteY1" fmla="*/ 233689 h 351168"/>
                <a:gd name="connsiteX2" fmla="*/ 167647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8 w 673766"/>
                <a:gd name="connsiteY6" fmla="*/ 35053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324"/>
                  </a:moveTo>
                  <a:lnTo>
                    <a:pt x="336566" y="233689"/>
                  </a:lnTo>
                  <a:lnTo>
                    <a:pt x="167647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8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288D58B7-DB17-4A8B-94E1-CC68C3FB8024}"/>
                </a:ext>
              </a:extLst>
            </p:cNvPr>
            <p:cNvSpPr/>
            <p:nvPr/>
          </p:nvSpPr>
          <p:spPr>
            <a:xfrm>
              <a:off x="11160568" y="2481044"/>
              <a:ext cx="165742" cy="229244"/>
            </a:xfrm>
            <a:custGeom>
              <a:avLst/>
              <a:gdLst>
                <a:gd name="connsiteX0" fmla="*/ 0 w 165742"/>
                <a:gd name="connsiteY0" fmla="*/ 114939 h 229244"/>
                <a:gd name="connsiteX1" fmla="*/ 165743 w 165742"/>
                <a:gd name="connsiteY1" fmla="*/ 0 h 229244"/>
                <a:gd name="connsiteX2" fmla="*/ 165743 w 165742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0" y="114939"/>
                  </a:moveTo>
                  <a:lnTo>
                    <a:pt x="165743" y="0"/>
                  </a:lnTo>
                  <a:lnTo>
                    <a:pt x="165743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E8EB7E8E-9AC5-4207-B9FA-AA323C470FD7}"/>
                </a:ext>
              </a:extLst>
            </p:cNvPr>
            <p:cNvSpPr/>
            <p:nvPr/>
          </p:nvSpPr>
          <p:spPr>
            <a:xfrm>
              <a:off x="10989745" y="1771720"/>
              <a:ext cx="337200" cy="702338"/>
            </a:xfrm>
            <a:custGeom>
              <a:avLst/>
              <a:gdLst>
                <a:gd name="connsiteX0" fmla="*/ 0 w 337200"/>
                <a:gd name="connsiteY0" fmla="*/ 468014 h 702338"/>
                <a:gd name="connsiteX1" fmla="*/ 0 w 337200"/>
                <a:gd name="connsiteY1" fmla="*/ 0 h 702338"/>
                <a:gd name="connsiteX2" fmla="*/ 168283 w 337200"/>
                <a:gd name="connsiteY2" fmla="*/ 116210 h 702338"/>
                <a:gd name="connsiteX3" fmla="*/ 168283 w 337200"/>
                <a:gd name="connsiteY3" fmla="*/ 351169 h 702338"/>
                <a:gd name="connsiteX4" fmla="*/ 337201 w 337200"/>
                <a:gd name="connsiteY4" fmla="*/ 468649 h 702338"/>
                <a:gd name="connsiteX5" fmla="*/ 337201 w 337200"/>
                <a:gd name="connsiteY5" fmla="*/ 702338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0" y="468014"/>
                  </a:moveTo>
                  <a:lnTo>
                    <a:pt x="0" y="0"/>
                  </a:lnTo>
                  <a:lnTo>
                    <a:pt x="168283" y="116210"/>
                  </a:ln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FA0DACF7-07A8-49A1-94EA-BB4318E13B87}"/>
                </a:ext>
              </a:extLst>
            </p:cNvPr>
            <p:cNvSpPr/>
            <p:nvPr/>
          </p:nvSpPr>
          <p:spPr>
            <a:xfrm>
              <a:off x="11330121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97B55E4B-5A47-4648-A4B4-F8B8100F7CF4}"/>
                </a:ext>
              </a:extLst>
            </p:cNvPr>
            <p:cNvSpPr/>
            <p:nvPr/>
          </p:nvSpPr>
          <p:spPr>
            <a:xfrm>
              <a:off x="11332026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2D35E042-5FDC-4D40-9460-DB46EF1984D9}"/>
                </a:ext>
              </a:extLst>
            </p:cNvPr>
            <p:cNvSpPr/>
            <p:nvPr/>
          </p:nvSpPr>
          <p:spPr>
            <a:xfrm>
              <a:off x="11161203" y="1771720"/>
              <a:ext cx="333390" cy="463568"/>
            </a:xfrm>
            <a:custGeom>
              <a:avLst/>
              <a:gdLst>
                <a:gd name="connsiteX0" fmla="*/ 166377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53C1B0E-0D87-4024-A2D3-7B16F275421F}"/>
                </a:ext>
              </a:extLst>
            </p:cNvPr>
            <p:cNvSpPr/>
            <p:nvPr/>
          </p:nvSpPr>
          <p:spPr>
            <a:xfrm>
              <a:off x="10991650" y="1533586"/>
              <a:ext cx="673766" cy="351168"/>
            </a:xfrm>
            <a:custGeom>
              <a:avLst/>
              <a:gdLst>
                <a:gd name="connsiteX0" fmla="*/ 337836 w 673766"/>
                <a:gd name="connsiteY0" fmla="*/ 234324 h 351168"/>
                <a:gd name="connsiteX1" fmla="*/ 336566 w 673766"/>
                <a:gd name="connsiteY1" fmla="*/ 233689 h 351168"/>
                <a:gd name="connsiteX2" fmla="*/ 167647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8 w 673766"/>
                <a:gd name="connsiteY6" fmla="*/ 35053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324"/>
                  </a:moveTo>
                  <a:lnTo>
                    <a:pt x="336566" y="233689"/>
                  </a:lnTo>
                  <a:lnTo>
                    <a:pt x="167647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8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1208F0FD-CB69-4D4C-B21E-5748A3029F4D}"/>
                </a:ext>
              </a:extLst>
            </p:cNvPr>
            <p:cNvSpPr/>
            <p:nvPr/>
          </p:nvSpPr>
          <p:spPr>
            <a:xfrm>
              <a:off x="11160568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EA306DBC-4A6E-40F1-8A3C-F4BA4B73F445}"/>
                </a:ext>
              </a:extLst>
            </p:cNvPr>
            <p:cNvSpPr/>
            <p:nvPr/>
          </p:nvSpPr>
          <p:spPr>
            <a:xfrm>
              <a:off x="10479816" y="1061762"/>
              <a:ext cx="166377" cy="229244"/>
            </a:xfrm>
            <a:custGeom>
              <a:avLst/>
              <a:gdLst>
                <a:gd name="connsiteX0" fmla="*/ 166378 w 166377"/>
                <a:gd name="connsiteY0" fmla="*/ 229244 h 229244"/>
                <a:gd name="connsiteX1" fmla="*/ 0 w 166377"/>
                <a:gd name="connsiteY1" fmla="*/ 114940 h 229244"/>
                <a:gd name="connsiteX2" fmla="*/ 166378 w 166377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244">
                  <a:moveTo>
                    <a:pt x="166378" y="229244"/>
                  </a:moveTo>
                  <a:lnTo>
                    <a:pt x="0" y="114940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70C0CD80-1873-48B5-95AF-529A9754991F}"/>
                </a:ext>
              </a:extLst>
            </p:cNvPr>
            <p:cNvSpPr/>
            <p:nvPr/>
          </p:nvSpPr>
          <p:spPr>
            <a:xfrm>
              <a:off x="9799699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377B49AE-C42C-4EA0-930C-C00692BCED13}"/>
                </a:ext>
              </a:extLst>
            </p:cNvPr>
            <p:cNvSpPr/>
            <p:nvPr/>
          </p:nvSpPr>
          <p:spPr>
            <a:xfrm>
              <a:off x="9118948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6EDEDC9-4DA7-40D8-96D2-7CBA0CD5FDDE}"/>
                </a:ext>
              </a:extLst>
            </p:cNvPr>
            <p:cNvSpPr/>
            <p:nvPr/>
          </p:nvSpPr>
          <p:spPr>
            <a:xfrm>
              <a:off x="8438196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7E136DA-DD4E-496F-86CB-6E657B23CCB8}"/>
                </a:ext>
              </a:extLst>
            </p:cNvPr>
            <p:cNvSpPr/>
            <p:nvPr/>
          </p:nvSpPr>
          <p:spPr>
            <a:xfrm>
              <a:off x="7757444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D02B0CB8-D8F5-456C-BAF1-2CDECFC4C3AF}"/>
                </a:ext>
              </a:extLst>
            </p:cNvPr>
            <p:cNvSpPr/>
            <p:nvPr/>
          </p:nvSpPr>
          <p:spPr>
            <a:xfrm>
              <a:off x="7076692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13B9934-BED1-4524-A498-049661102B40}"/>
                </a:ext>
              </a:extLst>
            </p:cNvPr>
            <p:cNvSpPr/>
            <p:nvPr/>
          </p:nvSpPr>
          <p:spPr>
            <a:xfrm>
              <a:off x="6395940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BEB4C63-1A68-4CF2-8C24-2C5065C42B07}"/>
                </a:ext>
              </a:extLst>
            </p:cNvPr>
            <p:cNvSpPr/>
            <p:nvPr/>
          </p:nvSpPr>
          <p:spPr>
            <a:xfrm>
              <a:off x="5715188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9C3BF88E-3750-45C8-A061-E715298B5ADA}"/>
                </a:ext>
              </a:extLst>
            </p:cNvPr>
            <p:cNvSpPr/>
            <p:nvPr/>
          </p:nvSpPr>
          <p:spPr>
            <a:xfrm>
              <a:off x="11500944" y="3190367"/>
              <a:ext cx="165742" cy="229879"/>
            </a:xfrm>
            <a:custGeom>
              <a:avLst/>
              <a:gdLst>
                <a:gd name="connsiteX0" fmla="*/ 0 w 165742"/>
                <a:gd name="connsiteY0" fmla="*/ 115575 h 229879"/>
                <a:gd name="connsiteX1" fmla="*/ 165743 w 165742"/>
                <a:gd name="connsiteY1" fmla="*/ 0 h 229879"/>
                <a:gd name="connsiteX2" fmla="*/ 165743 w 165742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0" y="115575"/>
                  </a:moveTo>
                  <a:lnTo>
                    <a:pt x="165743" y="0"/>
                  </a:lnTo>
                  <a:lnTo>
                    <a:pt x="165743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6FBBE5A-F397-4A06-BAAE-5C63E9F56712}"/>
                </a:ext>
              </a:extLst>
            </p:cNvPr>
            <p:cNvSpPr/>
            <p:nvPr/>
          </p:nvSpPr>
          <p:spPr>
            <a:xfrm>
              <a:off x="11500944" y="1771085"/>
              <a:ext cx="165742" cy="229879"/>
            </a:xfrm>
            <a:custGeom>
              <a:avLst/>
              <a:gdLst>
                <a:gd name="connsiteX0" fmla="*/ 0 w 165742"/>
                <a:gd name="connsiteY0" fmla="*/ 115575 h 229879"/>
                <a:gd name="connsiteX1" fmla="*/ 165743 w 165742"/>
                <a:gd name="connsiteY1" fmla="*/ 0 h 229879"/>
                <a:gd name="connsiteX2" fmla="*/ 165743 w 165742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0" y="115575"/>
                  </a:moveTo>
                  <a:lnTo>
                    <a:pt x="165743" y="0"/>
                  </a:lnTo>
                  <a:lnTo>
                    <a:pt x="165743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8631E268-38E2-4993-82BD-A36EEE17F04D}"/>
                </a:ext>
              </a:extLst>
            </p:cNvPr>
            <p:cNvSpPr/>
            <p:nvPr/>
          </p:nvSpPr>
          <p:spPr>
            <a:xfrm>
              <a:off x="11671767" y="1179242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5 h 231149"/>
                <a:gd name="connsiteX2" fmla="*/ 166377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28533AA8-92C8-46B1-9567-02527BACAA79}"/>
                </a:ext>
              </a:extLst>
            </p:cNvPr>
            <p:cNvSpPr/>
            <p:nvPr/>
          </p:nvSpPr>
          <p:spPr>
            <a:xfrm>
              <a:off x="11501579" y="1062397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EAB24CC8-78E6-4CC9-A33D-D2EE7C9CF921}"/>
                </a:ext>
              </a:extLst>
            </p:cNvPr>
            <p:cNvSpPr/>
            <p:nvPr/>
          </p:nvSpPr>
          <p:spPr>
            <a:xfrm>
              <a:off x="11331391" y="824262"/>
              <a:ext cx="674401" cy="351169"/>
            </a:xfrm>
            <a:custGeom>
              <a:avLst/>
              <a:gdLst>
                <a:gd name="connsiteX0" fmla="*/ 338470 w 674401"/>
                <a:gd name="connsiteY0" fmla="*/ 234324 h 351169"/>
                <a:gd name="connsiteX1" fmla="*/ 337201 w 674401"/>
                <a:gd name="connsiteY1" fmla="*/ 233689 h 351169"/>
                <a:gd name="connsiteX2" fmla="*/ 168283 w 674401"/>
                <a:gd name="connsiteY2" fmla="*/ 351169 h 351169"/>
                <a:gd name="connsiteX3" fmla="*/ 0 w 674401"/>
                <a:gd name="connsiteY3" fmla="*/ 233689 h 351169"/>
                <a:gd name="connsiteX4" fmla="*/ 337201 w 674401"/>
                <a:gd name="connsiteY4" fmla="*/ 0 h 351169"/>
                <a:gd name="connsiteX5" fmla="*/ 674401 w 674401"/>
                <a:gd name="connsiteY5" fmla="*/ 233689 h 351169"/>
                <a:gd name="connsiteX6" fmla="*/ 506753 w 674401"/>
                <a:gd name="connsiteY6" fmla="*/ 35053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8470" y="234324"/>
                  </a:move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lnTo>
                    <a:pt x="337201" y="0"/>
                  </a:lnTo>
                  <a:lnTo>
                    <a:pt x="674401" y="233689"/>
                  </a:lnTo>
                  <a:lnTo>
                    <a:pt x="506753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F71FF9DE-63B5-491B-9E38-500A6B3542FB}"/>
                </a:ext>
              </a:extLst>
            </p:cNvPr>
            <p:cNvSpPr/>
            <p:nvPr/>
          </p:nvSpPr>
          <p:spPr>
            <a:xfrm>
              <a:off x="11330121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8F6A2B3-20B0-4B23-8F7C-5B7C31796F5A}"/>
                </a:ext>
              </a:extLst>
            </p:cNvPr>
            <p:cNvSpPr/>
            <p:nvPr/>
          </p:nvSpPr>
          <p:spPr>
            <a:xfrm>
              <a:off x="11331391" y="469283"/>
              <a:ext cx="334025" cy="231784"/>
            </a:xfrm>
            <a:custGeom>
              <a:avLst/>
              <a:gdLst>
                <a:gd name="connsiteX0" fmla="*/ 166377 w 334025"/>
                <a:gd name="connsiteY0" fmla="*/ 231784 h 231784"/>
                <a:gd name="connsiteX1" fmla="*/ 0 w 334025"/>
                <a:gd name="connsiteY1" fmla="*/ 115575 h 231784"/>
                <a:gd name="connsiteX2" fmla="*/ 166377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7" y="231784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619AF764-A941-44E8-AEF1-4D7FECBA0A40}"/>
                </a:ext>
              </a:extLst>
            </p:cNvPr>
            <p:cNvSpPr/>
            <p:nvPr/>
          </p:nvSpPr>
          <p:spPr>
            <a:xfrm>
              <a:off x="11161203" y="352439"/>
              <a:ext cx="333390" cy="464203"/>
            </a:xfrm>
            <a:custGeom>
              <a:avLst/>
              <a:gdLst>
                <a:gd name="connsiteX0" fmla="*/ 166377 w 333390"/>
                <a:gd name="connsiteY0" fmla="*/ 231149 h 464203"/>
                <a:gd name="connsiteX1" fmla="*/ 165743 w 333390"/>
                <a:gd name="connsiteY1" fmla="*/ 231784 h 464203"/>
                <a:gd name="connsiteX2" fmla="*/ 165743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6377" y="231149"/>
                  </a:moveTo>
                  <a:lnTo>
                    <a:pt x="165743" y="231784"/>
                  </a:lnTo>
                  <a:lnTo>
                    <a:pt x="165743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AD9B25C9-F2B6-47EC-AEF7-81B1F4F91993}"/>
                </a:ext>
              </a:extLst>
            </p:cNvPr>
            <p:cNvSpPr/>
            <p:nvPr/>
          </p:nvSpPr>
          <p:spPr>
            <a:xfrm>
              <a:off x="10649369" y="588668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0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85E8ED8-8E8F-4A34-B38A-6943F1CFFFE6}"/>
                </a:ext>
              </a:extLst>
            </p:cNvPr>
            <p:cNvSpPr/>
            <p:nvPr/>
          </p:nvSpPr>
          <p:spPr>
            <a:xfrm>
              <a:off x="10651274" y="469283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0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F1DD2135-868C-4A52-B10A-DCC4100F5FE7}"/>
                </a:ext>
              </a:extLst>
            </p:cNvPr>
            <p:cNvSpPr/>
            <p:nvPr/>
          </p:nvSpPr>
          <p:spPr>
            <a:xfrm>
              <a:off x="10480451" y="352439"/>
              <a:ext cx="333390" cy="464203"/>
            </a:xfrm>
            <a:custGeom>
              <a:avLst/>
              <a:gdLst>
                <a:gd name="connsiteX0" fmla="*/ 166378 w 333390"/>
                <a:gd name="connsiteY0" fmla="*/ 231149 h 464203"/>
                <a:gd name="connsiteX1" fmla="*/ 165743 w 333390"/>
                <a:gd name="connsiteY1" fmla="*/ 231784 h 464203"/>
                <a:gd name="connsiteX2" fmla="*/ 165743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6378" y="231149"/>
                  </a:moveTo>
                  <a:lnTo>
                    <a:pt x="165743" y="231784"/>
                  </a:lnTo>
                  <a:lnTo>
                    <a:pt x="165743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1D8467DC-9828-478B-A9D8-CD3DF612D027}"/>
                </a:ext>
              </a:extLst>
            </p:cNvPr>
            <p:cNvSpPr/>
            <p:nvPr/>
          </p:nvSpPr>
          <p:spPr>
            <a:xfrm>
              <a:off x="9968617" y="588668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635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635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01C9BBF7-8F50-42C1-AC9D-783DF95871F8}"/>
                </a:ext>
              </a:extLst>
            </p:cNvPr>
            <p:cNvSpPr/>
            <p:nvPr/>
          </p:nvSpPr>
          <p:spPr>
            <a:xfrm>
              <a:off x="9970522" y="469283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BA205240-8FAD-4B1B-9D10-7D0DD93F71BE}"/>
                </a:ext>
              </a:extLst>
            </p:cNvPr>
            <p:cNvSpPr/>
            <p:nvPr/>
          </p:nvSpPr>
          <p:spPr>
            <a:xfrm>
              <a:off x="9800334" y="352439"/>
              <a:ext cx="332755" cy="464203"/>
            </a:xfrm>
            <a:custGeom>
              <a:avLst/>
              <a:gdLst>
                <a:gd name="connsiteX0" fmla="*/ 165743 w 332755"/>
                <a:gd name="connsiteY0" fmla="*/ 231149 h 464203"/>
                <a:gd name="connsiteX1" fmla="*/ 165108 w 332755"/>
                <a:gd name="connsiteY1" fmla="*/ 231784 h 464203"/>
                <a:gd name="connsiteX2" fmla="*/ 165108 w 332755"/>
                <a:gd name="connsiteY2" fmla="*/ 464204 h 464203"/>
                <a:gd name="connsiteX3" fmla="*/ 0 w 332755"/>
                <a:gd name="connsiteY3" fmla="*/ 349264 h 464203"/>
                <a:gd name="connsiteX4" fmla="*/ 0 w 332755"/>
                <a:gd name="connsiteY4" fmla="*/ 116210 h 464203"/>
                <a:gd name="connsiteX5" fmla="*/ 167013 w 332755"/>
                <a:gd name="connsiteY5" fmla="*/ 0 h 464203"/>
                <a:gd name="connsiteX6" fmla="*/ 332755 w 332755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322A5BEE-4B57-4D0E-AF35-89AB8F8DB784}"/>
                </a:ext>
              </a:extLst>
            </p:cNvPr>
            <p:cNvSpPr/>
            <p:nvPr/>
          </p:nvSpPr>
          <p:spPr>
            <a:xfrm>
              <a:off x="9288500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5FEEC27D-23FD-4C40-A68B-D4E12CF89DDE}"/>
                </a:ext>
              </a:extLst>
            </p:cNvPr>
            <p:cNvSpPr/>
            <p:nvPr/>
          </p:nvSpPr>
          <p:spPr>
            <a:xfrm>
              <a:off x="9289770" y="469283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B0B939D-F51D-4154-AD24-9EE54D6D4C0D}"/>
                </a:ext>
              </a:extLst>
            </p:cNvPr>
            <p:cNvSpPr/>
            <p:nvPr/>
          </p:nvSpPr>
          <p:spPr>
            <a:xfrm>
              <a:off x="9119582" y="352439"/>
              <a:ext cx="332755" cy="464203"/>
            </a:xfrm>
            <a:custGeom>
              <a:avLst/>
              <a:gdLst>
                <a:gd name="connsiteX0" fmla="*/ 165743 w 332755"/>
                <a:gd name="connsiteY0" fmla="*/ 231149 h 464203"/>
                <a:gd name="connsiteX1" fmla="*/ 165108 w 332755"/>
                <a:gd name="connsiteY1" fmla="*/ 231784 h 464203"/>
                <a:gd name="connsiteX2" fmla="*/ 165108 w 332755"/>
                <a:gd name="connsiteY2" fmla="*/ 464204 h 464203"/>
                <a:gd name="connsiteX3" fmla="*/ 0 w 332755"/>
                <a:gd name="connsiteY3" fmla="*/ 349264 h 464203"/>
                <a:gd name="connsiteX4" fmla="*/ 0 w 332755"/>
                <a:gd name="connsiteY4" fmla="*/ 116210 h 464203"/>
                <a:gd name="connsiteX5" fmla="*/ 167013 w 332755"/>
                <a:gd name="connsiteY5" fmla="*/ 0 h 464203"/>
                <a:gd name="connsiteX6" fmla="*/ 332756 w 332755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0CA2A3FE-25EB-47BF-BF7E-B541ABD3676D}"/>
                </a:ext>
              </a:extLst>
            </p:cNvPr>
            <p:cNvSpPr/>
            <p:nvPr/>
          </p:nvSpPr>
          <p:spPr>
            <a:xfrm>
              <a:off x="8607749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5ECC458B-B22A-4FE8-8ED4-52551F8B1991}"/>
                </a:ext>
              </a:extLst>
            </p:cNvPr>
            <p:cNvSpPr/>
            <p:nvPr/>
          </p:nvSpPr>
          <p:spPr>
            <a:xfrm>
              <a:off x="8609018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0E7B5C-2EA2-43DD-A2A8-FB6B2968FD68}"/>
                </a:ext>
              </a:extLst>
            </p:cNvPr>
            <p:cNvSpPr/>
            <p:nvPr/>
          </p:nvSpPr>
          <p:spPr>
            <a:xfrm>
              <a:off x="8438830" y="352439"/>
              <a:ext cx="332755" cy="464203"/>
            </a:xfrm>
            <a:custGeom>
              <a:avLst/>
              <a:gdLst>
                <a:gd name="connsiteX0" fmla="*/ 165743 w 332755"/>
                <a:gd name="connsiteY0" fmla="*/ 231149 h 464203"/>
                <a:gd name="connsiteX1" fmla="*/ 165108 w 332755"/>
                <a:gd name="connsiteY1" fmla="*/ 231784 h 464203"/>
                <a:gd name="connsiteX2" fmla="*/ 165108 w 332755"/>
                <a:gd name="connsiteY2" fmla="*/ 464204 h 464203"/>
                <a:gd name="connsiteX3" fmla="*/ 0 w 332755"/>
                <a:gd name="connsiteY3" fmla="*/ 349264 h 464203"/>
                <a:gd name="connsiteX4" fmla="*/ 0 w 332755"/>
                <a:gd name="connsiteY4" fmla="*/ 116210 h 464203"/>
                <a:gd name="connsiteX5" fmla="*/ 167013 w 332755"/>
                <a:gd name="connsiteY5" fmla="*/ 0 h 464203"/>
                <a:gd name="connsiteX6" fmla="*/ 332756 w 332755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8A4AD487-ED68-4120-85B8-C939A00C48FD}"/>
                </a:ext>
              </a:extLst>
            </p:cNvPr>
            <p:cNvSpPr/>
            <p:nvPr/>
          </p:nvSpPr>
          <p:spPr>
            <a:xfrm>
              <a:off x="7926997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20440B16-AAB7-4181-8010-99E1D73992A8}"/>
                </a:ext>
              </a:extLst>
            </p:cNvPr>
            <p:cNvSpPr/>
            <p:nvPr/>
          </p:nvSpPr>
          <p:spPr>
            <a:xfrm>
              <a:off x="7928267" y="469283"/>
              <a:ext cx="334025" cy="231784"/>
            </a:xfrm>
            <a:custGeom>
              <a:avLst/>
              <a:gdLst>
                <a:gd name="connsiteX0" fmla="*/ 166377 w 334025"/>
                <a:gd name="connsiteY0" fmla="*/ 231784 h 231784"/>
                <a:gd name="connsiteX1" fmla="*/ 0 w 334025"/>
                <a:gd name="connsiteY1" fmla="*/ 115575 h 231784"/>
                <a:gd name="connsiteX2" fmla="*/ 166377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7" y="231784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BBDBE921-3C27-4DD6-95A6-008B42B1DAD7}"/>
                </a:ext>
              </a:extLst>
            </p:cNvPr>
            <p:cNvSpPr/>
            <p:nvPr/>
          </p:nvSpPr>
          <p:spPr>
            <a:xfrm>
              <a:off x="7758079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2C7BA4D6-8553-4B07-8C99-5F4CF1C1E08E}"/>
                </a:ext>
              </a:extLst>
            </p:cNvPr>
            <p:cNvSpPr/>
            <p:nvPr/>
          </p:nvSpPr>
          <p:spPr>
            <a:xfrm>
              <a:off x="7246245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07DF843-BD19-4F36-803A-B2D1E2F53A4D}"/>
                </a:ext>
              </a:extLst>
            </p:cNvPr>
            <p:cNvSpPr/>
            <p:nvPr/>
          </p:nvSpPr>
          <p:spPr>
            <a:xfrm>
              <a:off x="7247515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A244F2A2-47F2-4F26-B8B3-083FF159DB37}"/>
                </a:ext>
              </a:extLst>
            </p:cNvPr>
            <p:cNvSpPr/>
            <p:nvPr/>
          </p:nvSpPr>
          <p:spPr>
            <a:xfrm>
              <a:off x="7077327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4825A9D-8EC5-4CF7-843E-03DA8BD8CFC7}"/>
                </a:ext>
              </a:extLst>
            </p:cNvPr>
            <p:cNvSpPr/>
            <p:nvPr/>
          </p:nvSpPr>
          <p:spPr>
            <a:xfrm>
              <a:off x="6565493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BDA321A-68DA-48D8-94DC-D2A114EC17FB}"/>
                </a:ext>
              </a:extLst>
            </p:cNvPr>
            <p:cNvSpPr/>
            <p:nvPr/>
          </p:nvSpPr>
          <p:spPr>
            <a:xfrm>
              <a:off x="6566763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8F5EE14-50AD-4C48-B5AF-19129C00B31F}"/>
                </a:ext>
              </a:extLst>
            </p:cNvPr>
            <p:cNvSpPr/>
            <p:nvPr/>
          </p:nvSpPr>
          <p:spPr>
            <a:xfrm>
              <a:off x="6396575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705B77C8-5815-4FF6-9FD0-5E6D3D6285D5}"/>
                </a:ext>
              </a:extLst>
            </p:cNvPr>
            <p:cNvSpPr/>
            <p:nvPr/>
          </p:nvSpPr>
          <p:spPr>
            <a:xfrm>
              <a:off x="5884741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27F4AA98-C6A3-41D0-A117-5F7B84D4FE7D}"/>
                </a:ext>
              </a:extLst>
            </p:cNvPr>
            <p:cNvSpPr/>
            <p:nvPr/>
          </p:nvSpPr>
          <p:spPr>
            <a:xfrm>
              <a:off x="5886011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26584816-7D52-4E40-ABB6-7DDEF7909140}"/>
                </a:ext>
              </a:extLst>
            </p:cNvPr>
            <p:cNvSpPr/>
            <p:nvPr/>
          </p:nvSpPr>
          <p:spPr>
            <a:xfrm>
              <a:off x="5715823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8129D41-1CA7-4C41-B1C6-C933F34C45A8}"/>
                </a:ext>
              </a:extLst>
            </p:cNvPr>
            <p:cNvSpPr/>
            <p:nvPr/>
          </p:nvSpPr>
          <p:spPr>
            <a:xfrm>
              <a:off x="11331391" y="3662191"/>
              <a:ext cx="674401" cy="351168"/>
            </a:xfrm>
            <a:custGeom>
              <a:avLst/>
              <a:gdLst>
                <a:gd name="connsiteX0" fmla="*/ 338470 w 674401"/>
                <a:gd name="connsiteY0" fmla="*/ 234959 h 351168"/>
                <a:gd name="connsiteX1" fmla="*/ 337201 w 674401"/>
                <a:gd name="connsiteY1" fmla="*/ 234324 h 351168"/>
                <a:gd name="connsiteX2" fmla="*/ 168283 w 674401"/>
                <a:gd name="connsiteY2" fmla="*/ 351169 h 351168"/>
                <a:gd name="connsiteX3" fmla="*/ 0 w 674401"/>
                <a:gd name="connsiteY3" fmla="*/ 234324 h 351168"/>
                <a:gd name="connsiteX4" fmla="*/ 337201 w 674401"/>
                <a:gd name="connsiteY4" fmla="*/ 0 h 351168"/>
                <a:gd name="connsiteX5" fmla="*/ 674401 w 674401"/>
                <a:gd name="connsiteY5" fmla="*/ 234324 h 351168"/>
                <a:gd name="connsiteX6" fmla="*/ 506753 w 674401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8470" y="234959"/>
                  </a:move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1" y="234324"/>
                  </a:lnTo>
                  <a:lnTo>
                    <a:pt x="506753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3BE9D69C-2B49-4F24-B07B-26A0241FAB64}"/>
                </a:ext>
              </a:extLst>
            </p:cNvPr>
            <p:cNvSpPr/>
            <p:nvPr/>
          </p:nvSpPr>
          <p:spPr>
            <a:xfrm>
              <a:off x="11671767" y="2598524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5 h 231149"/>
                <a:gd name="connsiteX2" fmla="*/ 166377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B4FF07C2-A56F-4252-933C-4C4044641410}"/>
                </a:ext>
              </a:extLst>
            </p:cNvPr>
            <p:cNvSpPr/>
            <p:nvPr/>
          </p:nvSpPr>
          <p:spPr>
            <a:xfrm>
              <a:off x="11501579" y="2481679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25E20D0-36C1-4638-A03E-DF38DE0F273A}"/>
                </a:ext>
              </a:extLst>
            </p:cNvPr>
            <p:cNvSpPr/>
            <p:nvPr/>
          </p:nvSpPr>
          <p:spPr>
            <a:xfrm>
              <a:off x="11331391" y="2242909"/>
              <a:ext cx="674401" cy="351804"/>
            </a:xfrm>
            <a:custGeom>
              <a:avLst/>
              <a:gdLst>
                <a:gd name="connsiteX0" fmla="*/ 338470 w 674401"/>
                <a:gd name="connsiteY0" fmla="*/ 234959 h 351804"/>
                <a:gd name="connsiteX1" fmla="*/ 337201 w 674401"/>
                <a:gd name="connsiteY1" fmla="*/ 234324 h 351804"/>
                <a:gd name="connsiteX2" fmla="*/ 168283 w 674401"/>
                <a:gd name="connsiteY2" fmla="*/ 351804 h 351804"/>
                <a:gd name="connsiteX3" fmla="*/ 0 w 674401"/>
                <a:gd name="connsiteY3" fmla="*/ 234324 h 351804"/>
                <a:gd name="connsiteX4" fmla="*/ 337201 w 674401"/>
                <a:gd name="connsiteY4" fmla="*/ 0 h 351804"/>
                <a:gd name="connsiteX5" fmla="*/ 674401 w 674401"/>
                <a:gd name="connsiteY5" fmla="*/ 234324 h 351804"/>
                <a:gd name="connsiteX6" fmla="*/ 506753 w 674401"/>
                <a:gd name="connsiteY6" fmla="*/ 351169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8470" y="234959"/>
                  </a:move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1" y="234324"/>
                  </a:lnTo>
                  <a:lnTo>
                    <a:pt x="506753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ED6B9EE-3D7D-4C6E-8368-7699765586B4}"/>
                </a:ext>
              </a:extLst>
            </p:cNvPr>
            <p:cNvSpPr/>
            <p:nvPr/>
          </p:nvSpPr>
          <p:spPr>
            <a:xfrm>
              <a:off x="11841320" y="1061762"/>
              <a:ext cx="165742" cy="229244"/>
            </a:xfrm>
            <a:custGeom>
              <a:avLst/>
              <a:gdLst>
                <a:gd name="connsiteX0" fmla="*/ 0 w 165742"/>
                <a:gd name="connsiteY0" fmla="*/ 114940 h 229244"/>
                <a:gd name="connsiteX1" fmla="*/ 165743 w 165742"/>
                <a:gd name="connsiteY1" fmla="*/ 0 h 229244"/>
                <a:gd name="connsiteX2" fmla="*/ 165743 w 165742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0" y="114940"/>
                  </a:moveTo>
                  <a:lnTo>
                    <a:pt x="165743" y="0"/>
                  </a:lnTo>
                  <a:lnTo>
                    <a:pt x="165743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9766A64A-97BE-48E1-A87D-7659FB265E73}"/>
                </a:ext>
              </a:extLst>
            </p:cNvPr>
            <p:cNvSpPr/>
            <p:nvPr/>
          </p:nvSpPr>
          <p:spPr>
            <a:xfrm>
              <a:off x="11670497" y="352439"/>
              <a:ext cx="336565" cy="702338"/>
            </a:xfrm>
            <a:custGeom>
              <a:avLst/>
              <a:gdLst>
                <a:gd name="connsiteX0" fmla="*/ 0 w 336565"/>
                <a:gd name="connsiteY0" fmla="*/ 468014 h 702338"/>
                <a:gd name="connsiteX1" fmla="*/ 0 w 336565"/>
                <a:gd name="connsiteY1" fmla="*/ 0 h 702338"/>
                <a:gd name="connsiteX2" fmla="*/ 167648 w 336565"/>
                <a:gd name="connsiteY2" fmla="*/ 116210 h 702338"/>
                <a:gd name="connsiteX3" fmla="*/ 167648 w 336565"/>
                <a:gd name="connsiteY3" fmla="*/ 351169 h 702338"/>
                <a:gd name="connsiteX4" fmla="*/ 336566 w 336565"/>
                <a:gd name="connsiteY4" fmla="*/ 468649 h 702338"/>
                <a:gd name="connsiteX5" fmla="*/ 336566 w 336565"/>
                <a:gd name="connsiteY5" fmla="*/ 702338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0" y="468014"/>
                  </a:moveTo>
                  <a:lnTo>
                    <a:pt x="0" y="0"/>
                  </a:lnTo>
                  <a:lnTo>
                    <a:pt x="167648" y="116210"/>
                  </a:ln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9AFAE1E-BA2B-42C6-9F05-D63ED810A36C}"/>
                </a:ext>
              </a:extLst>
            </p:cNvPr>
            <p:cNvSpPr/>
            <p:nvPr/>
          </p:nvSpPr>
          <p:spPr>
            <a:xfrm>
              <a:off x="11841955" y="352439"/>
              <a:ext cx="333390" cy="464203"/>
            </a:xfrm>
            <a:custGeom>
              <a:avLst/>
              <a:gdLst>
                <a:gd name="connsiteX0" fmla="*/ 166378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6378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2DA1146-695D-4FCB-BB43-4DD3DA0CBE64}"/>
                </a:ext>
              </a:extLst>
            </p:cNvPr>
            <p:cNvSpPr/>
            <p:nvPr/>
          </p:nvSpPr>
          <p:spPr>
            <a:xfrm>
              <a:off x="12010873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AF8BD631-8EF0-44C1-856D-79F193AEE73C}"/>
                </a:ext>
              </a:extLst>
            </p:cNvPr>
            <p:cNvSpPr/>
            <p:nvPr/>
          </p:nvSpPr>
          <p:spPr>
            <a:xfrm>
              <a:off x="12012143" y="469283"/>
              <a:ext cx="179857" cy="231784"/>
            </a:xfrm>
            <a:custGeom>
              <a:avLst/>
              <a:gdLst>
                <a:gd name="connsiteX0" fmla="*/ 166377 w 179857"/>
                <a:gd name="connsiteY0" fmla="*/ 0 h 231784"/>
                <a:gd name="connsiteX1" fmla="*/ 179857 w 179857"/>
                <a:gd name="connsiteY1" fmla="*/ 9293 h 231784"/>
                <a:gd name="connsiteX2" fmla="*/ 179857 w 179857"/>
                <a:gd name="connsiteY2" fmla="*/ 222440 h 231784"/>
                <a:gd name="connsiteX3" fmla="*/ 166377 w 179857"/>
                <a:gd name="connsiteY3" fmla="*/ 231784 h 231784"/>
                <a:gd name="connsiteX4" fmla="*/ 0 w 179857"/>
                <a:gd name="connsiteY4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7" h="231784">
                  <a:moveTo>
                    <a:pt x="166377" y="0"/>
                  </a:moveTo>
                  <a:lnTo>
                    <a:pt x="179857" y="9293"/>
                  </a:lnTo>
                  <a:lnTo>
                    <a:pt x="179857" y="222440"/>
                  </a:lnTo>
                  <a:lnTo>
                    <a:pt x="166377" y="231784"/>
                  </a:lnTo>
                  <a:lnTo>
                    <a:pt x="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F9E852E-76A9-4AFA-982D-F5058F01E734}"/>
                </a:ext>
              </a:extLst>
            </p:cNvPr>
            <p:cNvSpPr/>
            <p:nvPr/>
          </p:nvSpPr>
          <p:spPr>
            <a:xfrm>
              <a:off x="11671767" y="114304"/>
              <a:ext cx="520233" cy="351169"/>
            </a:xfrm>
            <a:custGeom>
              <a:avLst/>
              <a:gdLst>
                <a:gd name="connsiteX0" fmla="*/ 337201 w 520233"/>
                <a:gd name="connsiteY0" fmla="*/ 0 h 351169"/>
                <a:gd name="connsiteX1" fmla="*/ 520233 w 520233"/>
                <a:gd name="connsiteY1" fmla="*/ 127191 h 351169"/>
                <a:gd name="connsiteX2" fmla="*/ 520233 w 520233"/>
                <a:gd name="connsiteY2" fmla="*/ 341190 h 351169"/>
                <a:gd name="connsiteX3" fmla="*/ 506753 w 520233"/>
                <a:gd name="connsiteY3" fmla="*/ 350534 h 351169"/>
                <a:gd name="connsiteX4" fmla="*/ 338470 w 520233"/>
                <a:gd name="connsiteY4" fmla="*/ 234959 h 351169"/>
                <a:gd name="connsiteX5" fmla="*/ 337201 w 520233"/>
                <a:gd name="connsiteY5" fmla="*/ 233689 h 351169"/>
                <a:gd name="connsiteX6" fmla="*/ 168283 w 520233"/>
                <a:gd name="connsiteY6" fmla="*/ 351169 h 351169"/>
                <a:gd name="connsiteX7" fmla="*/ 0 w 520233"/>
                <a:gd name="connsiteY7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233" h="351169">
                  <a:moveTo>
                    <a:pt x="337201" y="0"/>
                  </a:moveTo>
                  <a:lnTo>
                    <a:pt x="520233" y="127191"/>
                  </a:lnTo>
                  <a:lnTo>
                    <a:pt x="520233" y="341190"/>
                  </a:lnTo>
                  <a:lnTo>
                    <a:pt x="506753" y="350534"/>
                  </a:lnTo>
                  <a:lnTo>
                    <a:pt x="338470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8278867D-9845-41CD-9C1B-2C0F9F088860}"/>
                </a:ext>
              </a:extLst>
            </p:cNvPr>
            <p:cNvSpPr/>
            <p:nvPr/>
          </p:nvSpPr>
          <p:spPr>
            <a:xfrm>
              <a:off x="11670496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C2D1F093-2428-48D1-AFBE-5FBE6F8942B6}"/>
                </a:ext>
              </a:extLst>
            </p:cNvPr>
            <p:cNvSpPr/>
            <p:nvPr/>
          </p:nvSpPr>
          <p:spPr>
            <a:xfrm>
              <a:off x="11500944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C48140A8-EB20-43FC-9AF3-93CA956AEFCF}"/>
                </a:ext>
              </a:extLst>
            </p:cNvPr>
            <p:cNvSpPr/>
            <p:nvPr/>
          </p:nvSpPr>
          <p:spPr>
            <a:xfrm>
              <a:off x="10991650" y="114304"/>
              <a:ext cx="673766" cy="351169"/>
            </a:xfrm>
            <a:custGeom>
              <a:avLst/>
              <a:gdLst>
                <a:gd name="connsiteX0" fmla="*/ 506118 w 673766"/>
                <a:gd name="connsiteY0" fmla="*/ 350534 h 351169"/>
                <a:gd name="connsiteX1" fmla="*/ 337836 w 673766"/>
                <a:gd name="connsiteY1" fmla="*/ 234959 h 351169"/>
                <a:gd name="connsiteX2" fmla="*/ 336566 w 673766"/>
                <a:gd name="connsiteY2" fmla="*/ 233689 h 351169"/>
                <a:gd name="connsiteX3" fmla="*/ 167647 w 673766"/>
                <a:gd name="connsiteY3" fmla="*/ 351169 h 351169"/>
                <a:gd name="connsiteX4" fmla="*/ 0 w 673766"/>
                <a:gd name="connsiteY4" fmla="*/ 234324 h 351169"/>
                <a:gd name="connsiteX5" fmla="*/ 336566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8" y="350534"/>
                  </a:moveTo>
                  <a:lnTo>
                    <a:pt x="337836" y="234959"/>
                  </a:lnTo>
                  <a:lnTo>
                    <a:pt x="336566" y="233689"/>
                  </a:lnTo>
                  <a:lnTo>
                    <a:pt x="167647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B0F3385C-F6F0-4C33-8458-D8C90CE82D15}"/>
                </a:ext>
              </a:extLst>
            </p:cNvPr>
            <p:cNvSpPr/>
            <p:nvPr/>
          </p:nvSpPr>
          <p:spPr>
            <a:xfrm>
              <a:off x="10989744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B3E02B83-1125-4D5E-8F4E-884384991001}"/>
                </a:ext>
              </a:extLst>
            </p:cNvPr>
            <p:cNvSpPr/>
            <p:nvPr/>
          </p:nvSpPr>
          <p:spPr>
            <a:xfrm>
              <a:off x="10820192" y="351804"/>
              <a:ext cx="166377" cy="229879"/>
            </a:xfrm>
            <a:custGeom>
              <a:avLst/>
              <a:gdLst>
                <a:gd name="connsiteX0" fmla="*/ 166378 w 166377"/>
                <a:gd name="connsiteY0" fmla="*/ 229879 h 229879"/>
                <a:gd name="connsiteX1" fmla="*/ 0 w 166377"/>
                <a:gd name="connsiteY1" fmla="*/ 115575 h 229879"/>
                <a:gd name="connsiteX2" fmla="*/ 166378 w 166377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166378" y="229879"/>
                  </a:moveTo>
                  <a:lnTo>
                    <a:pt x="0" y="115575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6089D650-0B12-4732-9F6A-6B5AC1A65BB1}"/>
                </a:ext>
              </a:extLst>
            </p:cNvPr>
            <p:cNvSpPr/>
            <p:nvPr/>
          </p:nvSpPr>
          <p:spPr>
            <a:xfrm>
              <a:off x="10310898" y="114304"/>
              <a:ext cx="673766" cy="351169"/>
            </a:xfrm>
            <a:custGeom>
              <a:avLst/>
              <a:gdLst>
                <a:gd name="connsiteX0" fmla="*/ 506119 w 673766"/>
                <a:gd name="connsiteY0" fmla="*/ 350534 h 351169"/>
                <a:gd name="connsiteX1" fmla="*/ 337836 w 673766"/>
                <a:gd name="connsiteY1" fmla="*/ 234959 h 351169"/>
                <a:gd name="connsiteX2" fmla="*/ 336566 w 673766"/>
                <a:gd name="connsiteY2" fmla="*/ 233689 h 351169"/>
                <a:gd name="connsiteX3" fmla="*/ 168283 w 673766"/>
                <a:gd name="connsiteY3" fmla="*/ 351169 h 351169"/>
                <a:gd name="connsiteX4" fmla="*/ 0 w 673766"/>
                <a:gd name="connsiteY4" fmla="*/ 234324 h 351169"/>
                <a:gd name="connsiteX5" fmla="*/ 336566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9" y="350534"/>
                  </a:moveTo>
                  <a:lnTo>
                    <a:pt x="337836" y="234959"/>
                  </a:lnTo>
                  <a:lnTo>
                    <a:pt x="336566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3FD1BDB-23E4-4746-B6DA-31C8A2085331}"/>
                </a:ext>
              </a:extLst>
            </p:cNvPr>
            <p:cNvSpPr/>
            <p:nvPr/>
          </p:nvSpPr>
          <p:spPr>
            <a:xfrm>
              <a:off x="10308993" y="0"/>
              <a:ext cx="337201" cy="344820"/>
            </a:xfrm>
            <a:custGeom>
              <a:avLst/>
              <a:gdLst>
                <a:gd name="connsiteX0" fmla="*/ 161673 w 337201"/>
                <a:gd name="connsiteY0" fmla="*/ 0 h 344820"/>
                <a:gd name="connsiteX1" fmla="*/ 337201 w 337201"/>
                <a:gd name="connsiteY1" fmla="*/ 0 h 344820"/>
                <a:gd name="connsiteX2" fmla="*/ 337201 w 337201"/>
                <a:gd name="connsiteY2" fmla="*/ 111130 h 344820"/>
                <a:gd name="connsiteX3" fmla="*/ 0 w 337201"/>
                <a:gd name="connsiteY3" fmla="*/ 344820 h 344820"/>
                <a:gd name="connsiteX4" fmla="*/ 0 w 337201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01" h="344820">
                  <a:moveTo>
                    <a:pt x="161673" y="0"/>
                  </a:moveTo>
                  <a:lnTo>
                    <a:pt x="337201" y="0"/>
                  </a:lnTo>
                  <a:lnTo>
                    <a:pt x="337201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75E73E8D-0CB2-4C98-997E-10FB17A4D86A}"/>
                </a:ext>
              </a:extLst>
            </p:cNvPr>
            <p:cNvSpPr/>
            <p:nvPr/>
          </p:nvSpPr>
          <p:spPr>
            <a:xfrm>
              <a:off x="10139440" y="351804"/>
              <a:ext cx="166377" cy="229879"/>
            </a:xfrm>
            <a:custGeom>
              <a:avLst/>
              <a:gdLst>
                <a:gd name="connsiteX0" fmla="*/ 166378 w 166377"/>
                <a:gd name="connsiteY0" fmla="*/ 229879 h 229879"/>
                <a:gd name="connsiteX1" fmla="*/ 0 w 166377"/>
                <a:gd name="connsiteY1" fmla="*/ 115575 h 229879"/>
                <a:gd name="connsiteX2" fmla="*/ 166378 w 166377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166378" y="229879"/>
                  </a:moveTo>
                  <a:lnTo>
                    <a:pt x="0" y="115575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3A0EF31-8BF9-470C-A4B4-392CAB6D6DEA}"/>
                </a:ext>
              </a:extLst>
            </p:cNvPr>
            <p:cNvSpPr/>
            <p:nvPr/>
          </p:nvSpPr>
          <p:spPr>
            <a:xfrm>
              <a:off x="9630146" y="114304"/>
              <a:ext cx="673766" cy="351169"/>
            </a:xfrm>
            <a:custGeom>
              <a:avLst/>
              <a:gdLst>
                <a:gd name="connsiteX0" fmla="*/ 506118 w 673766"/>
                <a:gd name="connsiteY0" fmla="*/ 350534 h 351169"/>
                <a:gd name="connsiteX1" fmla="*/ 337836 w 673766"/>
                <a:gd name="connsiteY1" fmla="*/ 234959 h 351169"/>
                <a:gd name="connsiteX2" fmla="*/ 337201 w 673766"/>
                <a:gd name="connsiteY2" fmla="*/ 233689 h 351169"/>
                <a:gd name="connsiteX3" fmla="*/ 168283 w 673766"/>
                <a:gd name="connsiteY3" fmla="*/ 351169 h 351169"/>
                <a:gd name="connsiteX4" fmla="*/ 0 w 673766"/>
                <a:gd name="connsiteY4" fmla="*/ 234324 h 351169"/>
                <a:gd name="connsiteX5" fmla="*/ 337201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8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EF88757-211A-42D3-B430-A9E7602F78A8}"/>
                </a:ext>
              </a:extLst>
            </p:cNvPr>
            <p:cNvSpPr/>
            <p:nvPr userDrawn="1"/>
          </p:nvSpPr>
          <p:spPr>
            <a:xfrm>
              <a:off x="9628875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010352C5-C01F-40B3-9403-CE6795763295}"/>
                </a:ext>
              </a:extLst>
            </p:cNvPr>
            <p:cNvSpPr/>
            <p:nvPr/>
          </p:nvSpPr>
          <p:spPr>
            <a:xfrm>
              <a:off x="9459323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151814D9-77E1-4C5C-8B42-2DDFAAC5F123}"/>
                </a:ext>
              </a:extLst>
            </p:cNvPr>
            <p:cNvSpPr/>
            <p:nvPr userDrawn="1"/>
          </p:nvSpPr>
          <p:spPr>
            <a:xfrm>
              <a:off x="8949395" y="114304"/>
              <a:ext cx="673766" cy="351169"/>
            </a:xfrm>
            <a:custGeom>
              <a:avLst/>
              <a:gdLst>
                <a:gd name="connsiteX0" fmla="*/ 506119 w 673766"/>
                <a:gd name="connsiteY0" fmla="*/ 350534 h 351169"/>
                <a:gd name="connsiteX1" fmla="*/ 337836 w 673766"/>
                <a:gd name="connsiteY1" fmla="*/ 234959 h 351169"/>
                <a:gd name="connsiteX2" fmla="*/ 337201 w 673766"/>
                <a:gd name="connsiteY2" fmla="*/ 233689 h 351169"/>
                <a:gd name="connsiteX3" fmla="*/ 168283 w 673766"/>
                <a:gd name="connsiteY3" fmla="*/ 351169 h 351169"/>
                <a:gd name="connsiteX4" fmla="*/ 0 w 673766"/>
                <a:gd name="connsiteY4" fmla="*/ 234324 h 351169"/>
                <a:gd name="connsiteX5" fmla="*/ 337201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9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2D465644-1F10-4B91-9D40-A96283500782}"/>
                </a:ext>
              </a:extLst>
            </p:cNvPr>
            <p:cNvSpPr/>
            <p:nvPr/>
          </p:nvSpPr>
          <p:spPr>
            <a:xfrm>
              <a:off x="8948123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A159563C-ED59-4204-B09F-15A85D7EF919}"/>
                </a:ext>
              </a:extLst>
            </p:cNvPr>
            <p:cNvSpPr/>
            <p:nvPr/>
          </p:nvSpPr>
          <p:spPr>
            <a:xfrm>
              <a:off x="8778571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2ED37143-7EC6-4544-92F1-59DC8DD29A7A}"/>
                </a:ext>
              </a:extLst>
            </p:cNvPr>
            <p:cNvSpPr/>
            <p:nvPr userDrawn="1"/>
          </p:nvSpPr>
          <p:spPr>
            <a:xfrm>
              <a:off x="8268643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7836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2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2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3A007D98-3210-4F34-B99E-F4A2C476EA2B}"/>
                </a:ext>
              </a:extLst>
            </p:cNvPr>
            <p:cNvSpPr/>
            <p:nvPr userDrawn="1"/>
          </p:nvSpPr>
          <p:spPr>
            <a:xfrm>
              <a:off x="8267371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0CEE2DAB-1C51-463E-978C-E52C3D3428DB}"/>
                </a:ext>
              </a:extLst>
            </p:cNvPr>
            <p:cNvSpPr/>
            <p:nvPr/>
          </p:nvSpPr>
          <p:spPr>
            <a:xfrm>
              <a:off x="8097819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A535C535-6FE7-45F9-93BC-7A70BEE1B0BF}"/>
                </a:ext>
              </a:extLst>
            </p:cNvPr>
            <p:cNvSpPr/>
            <p:nvPr/>
          </p:nvSpPr>
          <p:spPr>
            <a:xfrm>
              <a:off x="7587891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7836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2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2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A4434797-CD11-4664-96F3-F3533D6580FB}"/>
                </a:ext>
              </a:extLst>
            </p:cNvPr>
            <p:cNvSpPr/>
            <p:nvPr userDrawn="1"/>
          </p:nvSpPr>
          <p:spPr>
            <a:xfrm>
              <a:off x="7586620" y="0"/>
              <a:ext cx="336566" cy="344820"/>
            </a:xfrm>
            <a:custGeom>
              <a:avLst/>
              <a:gdLst>
                <a:gd name="connsiteX0" fmla="*/ 161369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9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1DD0A4C6-EFD6-4D88-B861-897105EEE6F6}"/>
                </a:ext>
              </a:extLst>
            </p:cNvPr>
            <p:cNvSpPr/>
            <p:nvPr/>
          </p:nvSpPr>
          <p:spPr>
            <a:xfrm>
              <a:off x="7417068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92179288-FCEF-4517-8E25-D248CA24437B}"/>
                </a:ext>
              </a:extLst>
            </p:cNvPr>
            <p:cNvSpPr/>
            <p:nvPr userDrawn="1"/>
          </p:nvSpPr>
          <p:spPr>
            <a:xfrm>
              <a:off x="6907139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7836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1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1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E2023F14-AC0A-446C-A261-39C0404C5812}"/>
                </a:ext>
              </a:extLst>
            </p:cNvPr>
            <p:cNvSpPr/>
            <p:nvPr/>
          </p:nvSpPr>
          <p:spPr>
            <a:xfrm>
              <a:off x="6905868" y="0"/>
              <a:ext cx="336566" cy="344820"/>
            </a:xfrm>
            <a:custGeom>
              <a:avLst/>
              <a:gdLst>
                <a:gd name="connsiteX0" fmla="*/ 161369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9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B9A4A1F-27A7-4809-9137-6DE1AA963074}"/>
                </a:ext>
              </a:extLst>
            </p:cNvPr>
            <p:cNvSpPr/>
            <p:nvPr/>
          </p:nvSpPr>
          <p:spPr>
            <a:xfrm>
              <a:off x="6736316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1A508872-D437-4AAE-A6BF-384A0F9DE3CA}"/>
                </a:ext>
              </a:extLst>
            </p:cNvPr>
            <p:cNvSpPr/>
            <p:nvPr/>
          </p:nvSpPr>
          <p:spPr>
            <a:xfrm>
              <a:off x="6226387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8471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2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8471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2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96B18E4-DF96-43F9-BAD5-412F5147C0D3}"/>
                </a:ext>
              </a:extLst>
            </p:cNvPr>
            <p:cNvSpPr/>
            <p:nvPr/>
          </p:nvSpPr>
          <p:spPr>
            <a:xfrm>
              <a:off x="6055564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8C1FFDA1-FD48-4A88-A990-D2FDA3D62DFC}"/>
                </a:ext>
              </a:extLst>
            </p:cNvPr>
            <p:cNvSpPr/>
            <p:nvPr/>
          </p:nvSpPr>
          <p:spPr>
            <a:xfrm>
              <a:off x="11670497" y="3190367"/>
              <a:ext cx="336565" cy="702973"/>
            </a:xfrm>
            <a:custGeom>
              <a:avLst/>
              <a:gdLst>
                <a:gd name="connsiteX0" fmla="*/ 0 w 336565"/>
                <a:gd name="connsiteY0" fmla="*/ 468649 h 702973"/>
                <a:gd name="connsiteX1" fmla="*/ 0 w 336565"/>
                <a:gd name="connsiteY1" fmla="*/ 0 h 702973"/>
                <a:gd name="connsiteX2" fmla="*/ 167648 w 336565"/>
                <a:gd name="connsiteY2" fmla="*/ 116845 h 702973"/>
                <a:gd name="connsiteX3" fmla="*/ 167648 w 336565"/>
                <a:gd name="connsiteY3" fmla="*/ 351804 h 702973"/>
                <a:gd name="connsiteX4" fmla="*/ 336566 w 336565"/>
                <a:gd name="connsiteY4" fmla="*/ 468649 h 702973"/>
                <a:gd name="connsiteX5" fmla="*/ 336566 w 336565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0" y="468649"/>
                  </a:moveTo>
                  <a:lnTo>
                    <a:pt x="0" y="0"/>
                  </a:lnTo>
                  <a:lnTo>
                    <a:pt x="167648" y="116845"/>
                  </a:ln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C5B7005F-22C0-4AEF-AC6A-0F2F428A68D2}"/>
                </a:ext>
              </a:extLst>
            </p:cNvPr>
            <p:cNvSpPr/>
            <p:nvPr/>
          </p:nvSpPr>
          <p:spPr>
            <a:xfrm>
              <a:off x="11841955" y="3191002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D81983A4-BE29-4A95-909E-7E65C8CA44F4}"/>
                </a:ext>
              </a:extLst>
            </p:cNvPr>
            <p:cNvSpPr/>
            <p:nvPr/>
          </p:nvSpPr>
          <p:spPr>
            <a:xfrm>
              <a:off x="12010873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4CE6400B-0FC2-4700-9828-B12438946AF8}"/>
                </a:ext>
              </a:extLst>
            </p:cNvPr>
            <p:cNvSpPr/>
            <p:nvPr/>
          </p:nvSpPr>
          <p:spPr>
            <a:xfrm>
              <a:off x="12012143" y="3307847"/>
              <a:ext cx="179857" cy="231149"/>
            </a:xfrm>
            <a:custGeom>
              <a:avLst/>
              <a:gdLst>
                <a:gd name="connsiteX0" fmla="*/ 166377 w 179857"/>
                <a:gd name="connsiteY0" fmla="*/ 0 h 231149"/>
                <a:gd name="connsiteX1" fmla="*/ 179857 w 179857"/>
                <a:gd name="connsiteY1" fmla="*/ 9293 h 231149"/>
                <a:gd name="connsiteX2" fmla="*/ 179857 w 179857"/>
                <a:gd name="connsiteY2" fmla="*/ 221856 h 231149"/>
                <a:gd name="connsiteX3" fmla="*/ 166377 w 179857"/>
                <a:gd name="connsiteY3" fmla="*/ 231149 h 231149"/>
                <a:gd name="connsiteX4" fmla="*/ 0 w 179857"/>
                <a:gd name="connsiteY4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7" h="231149">
                  <a:moveTo>
                    <a:pt x="166377" y="0"/>
                  </a:moveTo>
                  <a:lnTo>
                    <a:pt x="179857" y="9293"/>
                  </a:lnTo>
                  <a:lnTo>
                    <a:pt x="179857" y="221856"/>
                  </a:lnTo>
                  <a:lnTo>
                    <a:pt x="166377" y="231149"/>
                  </a:lnTo>
                  <a:lnTo>
                    <a:pt x="0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8D326F4A-8FB2-4511-8084-47F6E859F0E1}"/>
                </a:ext>
              </a:extLst>
            </p:cNvPr>
            <p:cNvSpPr/>
            <p:nvPr/>
          </p:nvSpPr>
          <p:spPr>
            <a:xfrm>
              <a:off x="11671767" y="2952868"/>
              <a:ext cx="520233" cy="351169"/>
            </a:xfrm>
            <a:custGeom>
              <a:avLst/>
              <a:gdLst>
                <a:gd name="connsiteX0" fmla="*/ 337201 w 520233"/>
                <a:gd name="connsiteY0" fmla="*/ 0 h 351169"/>
                <a:gd name="connsiteX1" fmla="*/ 520233 w 520233"/>
                <a:gd name="connsiteY1" fmla="*/ 127191 h 351169"/>
                <a:gd name="connsiteX2" fmla="*/ 520233 w 520233"/>
                <a:gd name="connsiteY2" fmla="*/ 341190 h 351169"/>
                <a:gd name="connsiteX3" fmla="*/ 506753 w 520233"/>
                <a:gd name="connsiteY3" fmla="*/ 350534 h 351169"/>
                <a:gd name="connsiteX4" fmla="*/ 338470 w 520233"/>
                <a:gd name="connsiteY4" fmla="*/ 234324 h 351169"/>
                <a:gd name="connsiteX5" fmla="*/ 337201 w 520233"/>
                <a:gd name="connsiteY5" fmla="*/ 233689 h 351169"/>
                <a:gd name="connsiteX6" fmla="*/ 168283 w 520233"/>
                <a:gd name="connsiteY6" fmla="*/ 351169 h 351169"/>
                <a:gd name="connsiteX7" fmla="*/ 0 w 520233"/>
                <a:gd name="connsiteY7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233" h="351169">
                  <a:moveTo>
                    <a:pt x="337201" y="0"/>
                  </a:moveTo>
                  <a:lnTo>
                    <a:pt x="520233" y="127191"/>
                  </a:lnTo>
                  <a:lnTo>
                    <a:pt x="520233" y="341190"/>
                  </a:lnTo>
                  <a:lnTo>
                    <a:pt x="506753" y="350534"/>
                  </a:lnTo>
                  <a:lnTo>
                    <a:pt x="338470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C0F129C2-F76E-4CA2-B0F8-79B49DD9F2F4}"/>
                </a:ext>
              </a:extLst>
            </p:cNvPr>
            <p:cNvSpPr/>
            <p:nvPr/>
          </p:nvSpPr>
          <p:spPr>
            <a:xfrm>
              <a:off x="11841320" y="2481044"/>
              <a:ext cx="165742" cy="229244"/>
            </a:xfrm>
            <a:custGeom>
              <a:avLst/>
              <a:gdLst>
                <a:gd name="connsiteX0" fmla="*/ 0 w 165742"/>
                <a:gd name="connsiteY0" fmla="*/ 114939 h 229244"/>
                <a:gd name="connsiteX1" fmla="*/ 165743 w 165742"/>
                <a:gd name="connsiteY1" fmla="*/ 0 h 229244"/>
                <a:gd name="connsiteX2" fmla="*/ 165743 w 165742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0" y="114939"/>
                  </a:moveTo>
                  <a:lnTo>
                    <a:pt x="165743" y="0"/>
                  </a:lnTo>
                  <a:lnTo>
                    <a:pt x="165743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07BBDF06-F339-4C7D-9F0B-7CC4505B44FC}"/>
                </a:ext>
              </a:extLst>
            </p:cNvPr>
            <p:cNvSpPr/>
            <p:nvPr/>
          </p:nvSpPr>
          <p:spPr>
            <a:xfrm>
              <a:off x="11670497" y="1771085"/>
              <a:ext cx="336565" cy="702973"/>
            </a:xfrm>
            <a:custGeom>
              <a:avLst/>
              <a:gdLst>
                <a:gd name="connsiteX0" fmla="*/ 0 w 336565"/>
                <a:gd name="connsiteY0" fmla="*/ 468649 h 702973"/>
                <a:gd name="connsiteX1" fmla="*/ 0 w 336565"/>
                <a:gd name="connsiteY1" fmla="*/ 0 h 702973"/>
                <a:gd name="connsiteX2" fmla="*/ 167648 w 336565"/>
                <a:gd name="connsiteY2" fmla="*/ 116845 h 702973"/>
                <a:gd name="connsiteX3" fmla="*/ 167648 w 336565"/>
                <a:gd name="connsiteY3" fmla="*/ 351804 h 702973"/>
                <a:gd name="connsiteX4" fmla="*/ 336566 w 336565"/>
                <a:gd name="connsiteY4" fmla="*/ 469284 h 702973"/>
                <a:gd name="connsiteX5" fmla="*/ 336566 w 336565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0" y="468649"/>
                  </a:moveTo>
                  <a:lnTo>
                    <a:pt x="0" y="0"/>
                  </a:lnTo>
                  <a:lnTo>
                    <a:pt x="167648" y="116845"/>
                  </a:ln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B972119F-0120-4776-9177-4CA767ED76ED}"/>
                </a:ext>
              </a:extLst>
            </p:cNvPr>
            <p:cNvSpPr/>
            <p:nvPr/>
          </p:nvSpPr>
          <p:spPr>
            <a:xfrm>
              <a:off x="12010873" y="2007950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E34A160-7946-4FC7-BAD2-DF968F576F6C}"/>
                </a:ext>
              </a:extLst>
            </p:cNvPr>
            <p:cNvSpPr/>
            <p:nvPr/>
          </p:nvSpPr>
          <p:spPr>
            <a:xfrm>
              <a:off x="12012143" y="1888565"/>
              <a:ext cx="179857" cy="231784"/>
            </a:xfrm>
            <a:custGeom>
              <a:avLst/>
              <a:gdLst>
                <a:gd name="connsiteX0" fmla="*/ 166377 w 179857"/>
                <a:gd name="connsiteY0" fmla="*/ 0 h 231784"/>
                <a:gd name="connsiteX1" fmla="*/ 179857 w 179857"/>
                <a:gd name="connsiteY1" fmla="*/ 9293 h 231784"/>
                <a:gd name="connsiteX2" fmla="*/ 179857 w 179857"/>
                <a:gd name="connsiteY2" fmla="*/ 222440 h 231784"/>
                <a:gd name="connsiteX3" fmla="*/ 166377 w 179857"/>
                <a:gd name="connsiteY3" fmla="*/ 231784 h 231784"/>
                <a:gd name="connsiteX4" fmla="*/ 0 w 179857"/>
                <a:gd name="connsiteY4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7" h="231784">
                  <a:moveTo>
                    <a:pt x="166377" y="0"/>
                  </a:moveTo>
                  <a:lnTo>
                    <a:pt x="179857" y="9293"/>
                  </a:lnTo>
                  <a:lnTo>
                    <a:pt x="179857" y="222440"/>
                  </a:lnTo>
                  <a:lnTo>
                    <a:pt x="166377" y="231784"/>
                  </a:lnTo>
                  <a:lnTo>
                    <a:pt x="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14A39ADA-FD0C-420E-B35E-AC4C8DD9C418}"/>
                </a:ext>
              </a:extLst>
            </p:cNvPr>
            <p:cNvSpPr/>
            <p:nvPr/>
          </p:nvSpPr>
          <p:spPr>
            <a:xfrm>
              <a:off x="12182332" y="1171879"/>
              <a:ext cx="9669" cy="245878"/>
            </a:xfrm>
            <a:custGeom>
              <a:avLst/>
              <a:gdLst>
                <a:gd name="connsiteX0" fmla="*/ 9669 w 9669"/>
                <a:gd name="connsiteY0" fmla="*/ 0 h 245878"/>
                <a:gd name="connsiteX1" fmla="*/ 9669 w 9669"/>
                <a:gd name="connsiteY1" fmla="*/ 245878 h 245878"/>
                <a:gd name="connsiteX2" fmla="*/ 0 w 9669"/>
                <a:gd name="connsiteY2" fmla="*/ 239147 h 245878"/>
                <a:gd name="connsiteX3" fmla="*/ 0 w 9669"/>
                <a:gd name="connsiteY3" fmla="*/ 6728 h 24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9" h="245878">
                  <a:moveTo>
                    <a:pt x="9669" y="0"/>
                  </a:moveTo>
                  <a:lnTo>
                    <a:pt x="9669" y="245878"/>
                  </a:lnTo>
                  <a:lnTo>
                    <a:pt x="0" y="239147"/>
                  </a:lnTo>
                  <a:lnTo>
                    <a:pt x="0" y="672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02993F14-D86D-4693-9634-31DAF85CB00E}"/>
                </a:ext>
              </a:extLst>
            </p:cNvPr>
            <p:cNvSpPr/>
            <p:nvPr/>
          </p:nvSpPr>
          <p:spPr>
            <a:xfrm>
              <a:off x="12010873" y="696009"/>
              <a:ext cx="181127" cy="358769"/>
            </a:xfrm>
            <a:custGeom>
              <a:avLst/>
              <a:gdLst>
                <a:gd name="connsiteX0" fmla="*/ 181127 w 181127"/>
                <a:gd name="connsiteY0" fmla="*/ 0 h 358769"/>
                <a:gd name="connsiteX1" fmla="*/ 181127 w 181127"/>
                <a:gd name="connsiteY1" fmla="*/ 232664 h 358769"/>
                <a:gd name="connsiteX2" fmla="*/ 0 w 181127"/>
                <a:gd name="connsiteY2" fmla="*/ 358769 h 358769"/>
                <a:gd name="connsiteX3" fmla="*/ 0 w 181127"/>
                <a:gd name="connsiteY3" fmla="*/ 125079 h 35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127" h="358769">
                  <a:moveTo>
                    <a:pt x="181127" y="0"/>
                  </a:moveTo>
                  <a:lnTo>
                    <a:pt x="181127" y="232664"/>
                  </a:lnTo>
                  <a:lnTo>
                    <a:pt x="0" y="358769"/>
                  </a:lnTo>
                  <a:lnTo>
                    <a:pt x="0" y="1250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2B84B4CA-E840-4345-AC03-108B7A72C639}"/>
                </a:ext>
              </a:extLst>
            </p:cNvPr>
            <p:cNvSpPr/>
            <p:nvPr/>
          </p:nvSpPr>
          <p:spPr>
            <a:xfrm>
              <a:off x="12010873" y="3534280"/>
              <a:ext cx="181127" cy="359061"/>
            </a:xfrm>
            <a:custGeom>
              <a:avLst/>
              <a:gdLst>
                <a:gd name="connsiteX0" fmla="*/ 181127 w 181127"/>
                <a:gd name="connsiteY0" fmla="*/ 0 h 359061"/>
                <a:gd name="connsiteX1" fmla="*/ 181127 w 181127"/>
                <a:gd name="connsiteY1" fmla="*/ 232957 h 359061"/>
                <a:gd name="connsiteX2" fmla="*/ 0 w 181127"/>
                <a:gd name="connsiteY2" fmla="*/ 359061 h 359061"/>
                <a:gd name="connsiteX3" fmla="*/ 0 w 181127"/>
                <a:gd name="connsiteY3" fmla="*/ 124737 h 35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127" h="359061">
                  <a:moveTo>
                    <a:pt x="181127" y="0"/>
                  </a:moveTo>
                  <a:lnTo>
                    <a:pt x="181127" y="232957"/>
                  </a:lnTo>
                  <a:lnTo>
                    <a:pt x="0" y="359061"/>
                  </a:lnTo>
                  <a:lnTo>
                    <a:pt x="0" y="124737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256EFF7B-6FBE-414D-AC40-7A050865D57A}"/>
                </a:ext>
              </a:extLst>
            </p:cNvPr>
            <p:cNvSpPr/>
            <p:nvPr/>
          </p:nvSpPr>
          <p:spPr>
            <a:xfrm>
              <a:off x="12182332" y="2591161"/>
              <a:ext cx="9669" cy="245878"/>
            </a:xfrm>
            <a:custGeom>
              <a:avLst/>
              <a:gdLst>
                <a:gd name="connsiteX0" fmla="*/ 9669 w 9669"/>
                <a:gd name="connsiteY0" fmla="*/ 0 h 245878"/>
                <a:gd name="connsiteX1" fmla="*/ 9669 w 9669"/>
                <a:gd name="connsiteY1" fmla="*/ 245878 h 245878"/>
                <a:gd name="connsiteX2" fmla="*/ 0 w 9669"/>
                <a:gd name="connsiteY2" fmla="*/ 239147 h 245878"/>
                <a:gd name="connsiteX3" fmla="*/ 0 w 9669"/>
                <a:gd name="connsiteY3" fmla="*/ 6728 h 24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9" h="245878">
                  <a:moveTo>
                    <a:pt x="9669" y="0"/>
                  </a:moveTo>
                  <a:lnTo>
                    <a:pt x="9669" y="245878"/>
                  </a:lnTo>
                  <a:lnTo>
                    <a:pt x="0" y="239147"/>
                  </a:lnTo>
                  <a:lnTo>
                    <a:pt x="0" y="672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99E3681D-30CE-4966-8C39-7DC52E67339E}"/>
                </a:ext>
              </a:extLst>
            </p:cNvPr>
            <p:cNvSpPr/>
            <p:nvPr userDrawn="1"/>
          </p:nvSpPr>
          <p:spPr>
            <a:xfrm>
              <a:off x="12010873" y="2115291"/>
              <a:ext cx="181127" cy="358769"/>
            </a:xfrm>
            <a:custGeom>
              <a:avLst/>
              <a:gdLst>
                <a:gd name="connsiteX0" fmla="*/ 181127 w 181127"/>
                <a:gd name="connsiteY0" fmla="*/ 0 h 358769"/>
                <a:gd name="connsiteX1" fmla="*/ 181127 w 181127"/>
                <a:gd name="connsiteY1" fmla="*/ 232664 h 358769"/>
                <a:gd name="connsiteX2" fmla="*/ 0 w 181127"/>
                <a:gd name="connsiteY2" fmla="*/ 358769 h 358769"/>
                <a:gd name="connsiteX3" fmla="*/ 0 w 181127"/>
                <a:gd name="connsiteY3" fmla="*/ 125079 h 35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127" h="358769">
                  <a:moveTo>
                    <a:pt x="181127" y="0"/>
                  </a:moveTo>
                  <a:lnTo>
                    <a:pt x="181127" y="232664"/>
                  </a:lnTo>
                  <a:lnTo>
                    <a:pt x="0" y="358769"/>
                  </a:lnTo>
                  <a:lnTo>
                    <a:pt x="0" y="1250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DAF59334-EE7F-45A9-A44F-43BE27EE5F4A}"/>
                </a:ext>
              </a:extLst>
            </p:cNvPr>
            <p:cNvSpPr/>
            <p:nvPr/>
          </p:nvSpPr>
          <p:spPr>
            <a:xfrm>
              <a:off x="12012143" y="933306"/>
              <a:ext cx="179857" cy="242125"/>
            </a:xfrm>
            <a:custGeom>
              <a:avLst/>
              <a:gdLst>
                <a:gd name="connsiteX0" fmla="*/ 179857 w 179857"/>
                <a:gd name="connsiteY0" fmla="*/ 0 h 242125"/>
                <a:gd name="connsiteX1" fmla="*/ 179857 w 179857"/>
                <a:gd name="connsiteY1" fmla="*/ 234076 h 242125"/>
                <a:gd name="connsiteX2" fmla="*/ 168283 w 179857"/>
                <a:gd name="connsiteY2" fmla="*/ 242125 h 242125"/>
                <a:gd name="connsiteX3" fmla="*/ 0 w 179857"/>
                <a:gd name="connsiteY3" fmla="*/ 124645 h 2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857" h="242125">
                  <a:moveTo>
                    <a:pt x="179857" y="0"/>
                  </a:moveTo>
                  <a:lnTo>
                    <a:pt x="179857" y="234076"/>
                  </a:lnTo>
                  <a:lnTo>
                    <a:pt x="168283" y="242125"/>
                  </a:lnTo>
                  <a:lnTo>
                    <a:pt x="0" y="12464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9BF5E58-59F7-450E-8083-A54DD5533A40}"/>
                </a:ext>
              </a:extLst>
            </p:cNvPr>
            <p:cNvSpPr/>
            <p:nvPr userDrawn="1"/>
          </p:nvSpPr>
          <p:spPr>
            <a:xfrm>
              <a:off x="12012143" y="2352249"/>
              <a:ext cx="179857" cy="242464"/>
            </a:xfrm>
            <a:custGeom>
              <a:avLst/>
              <a:gdLst>
                <a:gd name="connsiteX0" fmla="*/ 179857 w 179857"/>
                <a:gd name="connsiteY0" fmla="*/ 0 h 242464"/>
                <a:gd name="connsiteX1" fmla="*/ 179857 w 179857"/>
                <a:gd name="connsiteY1" fmla="*/ 234415 h 242464"/>
                <a:gd name="connsiteX2" fmla="*/ 168283 w 179857"/>
                <a:gd name="connsiteY2" fmla="*/ 242464 h 242464"/>
                <a:gd name="connsiteX3" fmla="*/ 0 w 179857"/>
                <a:gd name="connsiteY3" fmla="*/ 124984 h 24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857" h="242464">
                  <a:moveTo>
                    <a:pt x="179857" y="0"/>
                  </a:moveTo>
                  <a:lnTo>
                    <a:pt x="179857" y="234415"/>
                  </a:lnTo>
                  <a:lnTo>
                    <a:pt x="168283" y="242464"/>
                  </a:lnTo>
                  <a:lnTo>
                    <a:pt x="0" y="12498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6A190A09-38DF-44F3-867C-A471B79F10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51261" y="2832692"/>
            <a:ext cx="7140739" cy="4025309"/>
          </a:xfrm>
          <a:custGeom>
            <a:avLst/>
            <a:gdLst>
              <a:gd name="connsiteX0" fmla="*/ 5790363 w 7140739"/>
              <a:gd name="connsiteY0" fmla="*/ 0 h 4025309"/>
              <a:gd name="connsiteX1" fmla="*/ 7140739 w 7140739"/>
              <a:gd name="connsiteY1" fmla="*/ 938746 h 4025309"/>
              <a:gd name="connsiteX2" fmla="*/ 7140739 w 7140739"/>
              <a:gd name="connsiteY2" fmla="*/ 4025309 h 4025309"/>
              <a:gd name="connsiteX3" fmla="*/ 0 w 7140739"/>
              <a:gd name="connsiteY3" fmla="*/ 4025309 h 402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0739" h="4025309">
                <a:moveTo>
                  <a:pt x="5790363" y="0"/>
                </a:moveTo>
                <a:lnTo>
                  <a:pt x="7140739" y="938746"/>
                </a:lnTo>
                <a:lnTo>
                  <a:pt x="7140739" y="4025309"/>
                </a:lnTo>
                <a:lnTo>
                  <a:pt x="0" y="402530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B6240B64-00A8-4FE7-AA5A-4A2F8B98F2A4}"/>
              </a:ext>
            </a:extLst>
          </p:cNvPr>
          <p:cNvSpPr/>
          <p:nvPr userDrawn="1"/>
        </p:nvSpPr>
        <p:spPr>
          <a:xfrm rot="3299037" flipH="1" flipV="1">
            <a:off x="5974493" y="4464643"/>
            <a:ext cx="316395" cy="3206138"/>
          </a:xfrm>
          <a:custGeom>
            <a:avLst/>
            <a:gdLst>
              <a:gd name="connsiteX0" fmla="*/ 316395 w 316395"/>
              <a:gd name="connsiteY0" fmla="*/ 3162580 h 3206138"/>
              <a:gd name="connsiteX1" fmla="*/ 0 w 316395"/>
              <a:gd name="connsiteY1" fmla="*/ 3206138 h 3206138"/>
              <a:gd name="connsiteX2" fmla="*/ 0 w 316395"/>
              <a:gd name="connsiteY2" fmla="*/ 451589 h 3206138"/>
              <a:gd name="connsiteX3" fmla="*/ 316395 w 316395"/>
              <a:gd name="connsiteY3" fmla="*/ 0 h 320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395" h="3206138">
                <a:moveTo>
                  <a:pt x="316395" y="3162580"/>
                </a:moveTo>
                <a:lnTo>
                  <a:pt x="0" y="3206138"/>
                </a:lnTo>
                <a:lnTo>
                  <a:pt x="0" y="451589"/>
                </a:lnTo>
                <a:lnTo>
                  <a:pt x="31639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EC4703DF-3E8F-47BA-BB4F-7408A471CB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6FAD8E-BF2F-4E8F-8FBC-5DBC65D769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58F2F8-A64B-47AC-BB12-214DCFC4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00" y="388800"/>
            <a:ext cx="5868000" cy="990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4C4781-1C6F-4AD7-ABBE-AF369B7688D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" y="2250000"/>
            <a:ext cx="5868000" cy="3888000"/>
          </a:xfrm>
        </p:spPr>
        <p:txBody>
          <a:bodyPr/>
          <a:lstStyle/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8087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31D0D1B-F029-4724-91D9-7B2EC70CC70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AE361D-E02F-49AE-9D8E-909869D37E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16AAC404-50AD-49DC-8CC0-C9AFE499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9C17C-E3C9-4300-878F-674F3FE9EA4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0C5D9-7E2C-4DBF-B474-7315E5694EA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2799" y="2249827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246EE9D-0C3A-4235-852F-85532580113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48799" y="2249827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A876610-D805-422A-AB67-A2E3457706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254798" y="2249827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360925D-64BD-4B3C-8A81-8518ADDBB27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42799" y="4412359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20383EBB-A0B3-47F7-87D6-8932F29B6F87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348799" y="4412359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390A7376-F8D9-485E-ACF1-C6D581D91DF4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254798" y="4412359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3833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Text and Objec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4698DA-4B02-4E60-99E2-B768DD7EF604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DCDD012-C59E-408C-9BC6-87284E8CBC4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46798" y="2249827"/>
            <a:ext cx="5400000" cy="3096000"/>
          </a:xfrm>
          <a:prstGeom prst="rect">
            <a:avLst/>
          </a:prstGeom>
        </p:spPr>
        <p:txBody>
          <a:bodyPr anchor="ctr" anchorCtr="0"/>
          <a:lstStyle>
            <a:lvl1pPr algn="ctr"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CBDA8CD-2DCF-4C62-A004-4DB0541924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6798" y="5448612"/>
            <a:ext cx="5400000" cy="689214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insert chart commentary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64264AD-E771-4AD5-B1EE-AD1A80E273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7AC1B6-E17D-439D-A681-3E7005DA409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988B8B-FFD1-4F96-AC27-37F2C24F27E1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42799" y="2249827"/>
            <a:ext cx="540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67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2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F71B2-5038-4A52-B268-EFEFC6FA962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able Placeholder 2">
            <a:extLst>
              <a:ext uri="{FF2B5EF4-FFF2-40B4-BE49-F238E27FC236}">
                <a16:creationId xmlns:a16="http://schemas.microsoft.com/office/drawing/2014/main" id="{B0D006F0-61D9-476E-AD83-77162C97648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42799" y="2249826"/>
            <a:ext cx="11304000" cy="3888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F41918F-AEF0-3549-9EA6-E7B6AA50A0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D6E09562-C092-4EC4-9CB9-87058017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9C27CBC-6D6C-4277-BB7A-F462AFC68F16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723B6-0B34-4771-BC50-18FC4852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A1AF2-E8EC-4AF2-BE91-594808F11BA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39E2CB-9F37-473F-93FB-D42BBF5BAAA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D7842F8-F35D-4368-B212-80696337494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BC242-7955-47DB-A884-23F7B8DC8A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133226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F71B2-5038-4A52-B268-EFEFC6FA962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F41918F-AEF0-3549-9EA6-E7B6AA50A0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D6E09562-C092-4EC4-9CB9-87058017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9C27CBC-6D6C-4277-BB7A-F462AFC68F16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723B6-0B34-4771-BC50-18FC4852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A1AF2-E8EC-4AF2-BE91-594808F11BA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39E2CB-9F37-473F-93FB-D42BBF5BAAA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D7842F8-F35D-4368-B212-80696337494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BC242-7955-47DB-A884-23F7B8DC8A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C54E401-1D0D-436B-85F4-4704AD03A9E8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799" y="2249826"/>
            <a:ext cx="11304000" cy="388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4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2_Blank w/ 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FE41B66-E82D-4657-A737-E4FA8AC65A18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9AC699-128E-45D5-B4BD-EAC43A48A49E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72390D-159B-4196-85C8-AA23F030744B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685164-D677-427B-80C8-FE067C72B49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AFA92-4783-4C5A-8253-6644BF0A1D2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920649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BF1773-246E-4C31-9EA7-4FD8C7D51459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CA5AE9-16F5-49C5-B31D-EEE1E47188C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79C90-D03A-4E69-A2E9-B510124AEE82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424393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From 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D9ABB7B-8CFC-469E-87BB-9D57F55E131D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E369FB11-7907-467F-8696-2250886D64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75645" y="2852103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endParaRPr lang="en-US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3431397E-CA6D-447B-89CE-7141F15223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913" y="2852103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1F11-552E-4AC1-B90D-84C47A0F5D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2232000"/>
            <a:ext cx="5126037" cy="363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904BCC42-990A-4C9D-B509-29DF24C802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51600" y="2196000"/>
            <a:ext cx="5126037" cy="363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DF459731-1012-4F51-AB8C-A81255FA38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69592" y="4016631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endParaRPr lang="en-US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02522068-1D86-4299-A574-347C2821CA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912" y="4016631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22D0734C-534D-4AAB-B46F-E3DC9C987D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81700" y="5181159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endParaRPr lang="en-US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E3E31F3B-3F47-424E-9E3A-E3D439B3A6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196" y="5181159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D7F8775-4EFF-497B-A127-D347C4E65B2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19C3E27-EA49-4C1F-88F7-145D73459B6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50CD98-A671-4A84-BAA9-FF4FA6646D38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B8E5D-5373-4534-B7A6-D90C6CCED9DB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823164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Big Number Lis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117C252-9AE2-459C-9692-4C928EFCD04E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4977456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4977455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lang="en-US" sz="14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601033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601033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lang="en-US" sz="14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610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8" y="388845"/>
            <a:ext cx="11304000" cy="990000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522804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609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899227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5275650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0DE3D9A-5745-456B-8E35-49AEDDA27D34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B7353E-1508-4EB2-B032-CFE0208BB6B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C20A41-BC4E-4146-B326-26BC80025289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281104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Big Number List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5F7AE7-6644-470A-90CF-47B6F9F313F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5300143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5300143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4274923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4274923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Fusce posuere, magna sed pulvinar ultricies, purus lectus malesuada libero, sit amet commodo magna eros quis urna.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249702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249702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consectetuer adipiscing </a:t>
            </a:r>
            <a:r>
              <a:rPr lang="en-US" err="1"/>
              <a:t>elit</a:t>
            </a:r>
            <a:r>
              <a:rPr lang="en-US"/>
              <a:t>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1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36067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481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 lang="en-US" sz="1200" b="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</a:pPr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38589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441111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543633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E471F1E-DBD6-42B4-BC7F-68658494AEC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B1C5B1-DD5C-46BD-9171-3F3551A3196C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B2A3D8-BFDF-4F41-AF46-F35B3FC27A8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954712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Big Number List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3C2D05-90CD-4A84-9996-5A713D7C0452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4082812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4082683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3276212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3276083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posuere, magna sed pulvinar ultricies, purus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2469613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2469483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amet, consectetuer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porttitor congue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posuere, magna sed pulvinar ultricies, purus lectus </a:t>
            </a:r>
            <a:r>
              <a:rPr lang="en-US" err="1"/>
              <a:t>malesuada</a:t>
            </a:r>
            <a:r>
              <a:rPr lang="en-US"/>
              <a:t> libero, sit amet </a:t>
            </a:r>
            <a:r>
              <a:rPr lang="en-US" err="1"/>
              <a:t>commodo</a:t>
            </a:r>
            <a:r>
              <a:rPr lang="en-US"/>
              <a:t> magna eros quis urna.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1663011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1721754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1662883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2528355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3334955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4141555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F26204A4-94F4-4D0B-A32D-54BA8095E0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3834" y="4889414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BC8A2927-6011-4622-A038-F2F7EAC093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91363" y="488928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7EA2F73C-E0F4-45B1-AB8F-530A19B4351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6415" y="494815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5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CE79156-B96F-4F0A-B2E6-29388CAA0C8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5460F8E-68BE-4EED-81CC-C73F28ABEB6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6C93BA-B2DB-45DF-8168-9205478FAB4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66340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3B73004-4686-45A1-8274-41087C5FBFF1}"/>
              </a:ext>
            </a:extLst>
          </p:cNvPr>
          <p:cNvSpPr/>
          <p:nvPr/>
        </p:nvSpPr>
        <p:spPr>
          <a:xfrm>
            <a:off x="0" y="0"/>
            <a:ext cx="12192000" cy="20203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50EB56-F093-422F-88D0-09655BF64A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2020306"/>
          </a:xfrm>
          <a:prstGeom prst="rect">
            <a:avLst/>
          </a:prstGeom>
        </p:spPr>
      </p:pic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36C5D7ED-4BED-4EE7-B3FF-722D1205BE10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650234-DD57-4C81-AB23-92FD51EEBD7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2799" y="2249826"/>
            <a:ext cx="11303999" cy="3888000"/>
          </a:xfrm>
        </p:spPr>
        <p:txBody>
          <a:bodyPr/>
          <a:lstStyle/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5884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2_Profi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0487D53-597F-4F97-AFD7-4642703C2DA0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9880F-2137-47AB-9566-C8A09E1C8E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20775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4CCA4F3-8BB7-4518-8D07-F4EBBBD39F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19556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5A37B0B-0741-485F-996D-2A2215AD59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18336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DB37BA3-47E7-413A-B0E7-2CD9DCDEE8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817119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0" name="Title 3">
            <a:extLst>
              <a:ext uri="{FF2B5EF4-FFF2-40B4-BE49-F238E27FC236}">
                <a16:creationId xmlns:a16="http://schemas.microsoft.com/office/drawing/2014/main" id="{E38D729D-5227-49D7-9785-1DC1DF80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EB6EBEF1-2298-410B-9293-C27A9A420B8C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EDF3697C-568B-4AA1-9EF3-9113E2541E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2799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20E879FB-0ECA-4094-A26D-0870481E4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1580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CB7EAE9F-C1C2-4E54-947F-1DAF3E582D8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0361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8" name="Text Placeholder 21">
            <a:extLst>
              <a:ext uri="{FF2B5EF4-FFF2-40B4-BE49-F238E27FC236}">
                <a16:creationId xmlns:a16="http://schemas.microsoft.com/office/drawing/2014/main" id="{A12F1173-5541-4125-8BBE-11308C3424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39143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942C6F7-BF76-41F2-9314-4E67256E96B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74E6F3-834D-466B-90E1-E0AC0A9201E5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D6F617-9647-465D-AF6F-DC346B76746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B36714-818D-4C9A-A027-DF755969998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63012-A5D4-4F14-B146-970A28A8F8C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94205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4F6363-4D60-4208-8FEE-B7F12EDD1C51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65727-F472-4831-85B6-268C41ADA733}"/>
              </a:ext>
            </a:extLst>
          </p:cNvPr>
          <p:cNvCxnSpPr>
            <a:cxnSpLocks/>
          </p:cNvCxnSpPr>
          <p:nvPr/>
        </p:nvCxnSpPr>
        <p:spPr>
          <a:xfrm>
            <a:off x="442800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33BBB-E396-A344-B471-B947315AAE46}"/>
              </a:ext>
            </a:extLst>
          </p:cNvPr>
          <p:cNvSpPr/>
          <p:nvPr/>
        </p:nvSpPr>
        <p:spPr>
          <a:xfrm>
            <a:off x="442800" y="336514"/>
            <a:ext cx="1521570" cy="584775"/>
          </a:xfrm>
          <a:prstGeom prst="rect">
            <a:avLst/>
          </a:prstGeom>
        </p:spPr>
        <p:txBody>
          <a:bodyPr wrap="none" lIns="0" rIns="0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B555E-319A-C849-A622-CA9E805CFF47}"/>
              </a:ext>
            </a:extLst>
          </p:cNvPr>
          <p:cNvSpPr/>
          <p:nvPr/>
        </p:nvSpPr>
        <p:spPr>
          <a:xfrm>
            <a:off x="442800" y="3314545"/>
            <a:ext cx="3816000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DC9A5-9A55-5247-A440-C6F3E635C064}"/>
              </a:ext>
            </a:extLst>
          </p:cNvPr>
          <p:cNvSpPr/>
          <p:nvPr/>
        </p:nvSpPr>
        <p:spPr>
          <a:xfrm>
            <a:off x="4489832" y="3314545"/>
            <a:ext cx="4310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B113D-ED25-E54F-8A13-BA592DCF1171}"/>
              </a:ext>
            </a:extLst>
          </p:cNvPr>
          <p:cNvSpPr/>
          <p:nvPr/>
        </p:nvSpPr>
        <p:spPr>
          <a:xfrm>
            <a:off x="9031144" y="3314545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3084D-ACDD-6849-8479-977F2DBF36CB}"/>
              </a:ext>
            </a:extLst>
          </p:cNvPr>
          <p:cNvSpPr/>
          <p:nvPr/>
        </p:nvSpPr>
        <p:spPr>
          <a:xfrm rot="5400000">
            <a:off x="5215165" y="-3348040"/>
            <a:ext cx="1759270" cy="11304000"/>
          </a:xfrm>
          <a:prstGeom prst="rect">
            <a:avLst/>
          </a:prstGeom>
          <a:gradFill>
            <a:gsLst>
              <a:gs pos="27000">
                <a:schemeClr val="accent1">
                  <a:alpha val="5000"/>
                </a:schemeClr>
              </a:gs>
              <a:gs pos="90000">
                <a:schemeClr val="accent1">
                  <a:alpha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F5872F-F6BC-7841-B29A-4A0024AAA7BE}"/>
              </a:ext>
            </a:extLst>
          </p:cNvPr>
          <p:cNvCxnSpPr>
            <a:cxnSpLocks/>
          </p:cNvCxnSpPr>
          <p:nvPr/>
        </p:nvCxnSpPr>
        <p:spPr>
          <a:xfrm>
            <a:off x="466722" y="3166948"/>
            <a:ext cx="11304000" cy="0"/>
          </a:xfrm>
          <a:prstGeom prst="line">
            <a:avLst/>
          </a:prstGeom>
          <a:ln w="22225" cap="sq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  <a:gs pos="88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2BF8E54-FBBB-2045-AC58-610D9878529C}"/>
              </a:ext>
            </a:extLst>
          </p:cNvPr>
          <p:cNvSpPr/>
          <p:nvPr/>
        </p:nvSpPr>
        <p:spPr>
          <a:xfrm>
            <a:off x="9031144" y="4604339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971B91-92A2-5A4E-A8C3-5DB4829D97D6}"/>
              </a:ext>
            </a:extLst>
          </p:cNvPr>
          <p:cNvSpPr/>
          <p:nvPr/>
        </p:nvSpPr>
        <p:spPr>
          <a:xfrm>
            <a:off x="2445838" y="1504572"/>
            <a:ext cx="33093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F948-8092-334C-9F4C-C15A7407E3D9}"/>
              </a:ext>
            </a:extLst>
          </p:cNvPr>
          <p:cNvSpPr/>
          <p:nvPr/>
        </p:nvSpPr>
        <p:spPr>
          <a:xfrm>
            <a:off x="5971045" y="1504571"/>
            <a:ext cx="378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41CA3-5513-FF4A-9A62-21ABC26BA626}"/>
              </a:ext>
            </a:extLst>
          </p:cNvPr>
          <p:cNvSpPr/>
          <p:nvPr/>
        </p:nvSpPr>
        <p:spPr>
          <a:xfrm>
            <a:off x="9931143" y="1504571"/>
            <a:ext cx="18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6BED42-C452-A943-BC58-DEFB5FF0C4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0922" y="184652"/>
            <a:ext cx="1808166" cy="6334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3578EB5A-E0BD-4218-90DF-665F221F1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8603" y="343569"/>
            <a:ext cx="7812317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A75B5BF4-47D5-4A18-8F1F-A3991A179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9525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E84A35F3-573F-493A-9BB5-CDB1871AE1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442947" y="1779999"/>
            <a:ext cx="3348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1A7CF413-A654-4EB4-B519-46AA63AE393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971045" y="1779999"/>
            <a:ext cx="3780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0B4F379B-BC2F-4858-8C07-5C827C0314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931143" y="1779999"/>
            <a:ext cx="1800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GB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GB"/>
              <a:t>Text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78E42CAB-23DC-47DC-8ECF-2DEDFC9864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3605212"/>
            <a:ext cx="3816000" cy="259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 b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428F7AE9-B31F-43B5-8A13-DF6E9F2B3E7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89832" y="3605212"/>
            <a:ext cx="4310280" cy="259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F7B782AE-DD52-464C-8442-459CF5365B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31144" y="3605214"/>
            <a:ext cx="2700000" cy="72759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7" name="Tabellenplatzhalter 50">
            <a:extLst>
              <a:ext uri="{FF2B5EF4-FFF2-40B4-BE49-F238E27FC236}">
                <a16:creationId xmlns:a16="http://schemas.microsoft.com/office/drawing/2014/main" id="{D3BB84CF-4D3F-4BAF-AA82-4E42433C2F43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031144" y="4922823"/>
            <a:ext cx="2700000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11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D0F1EE-038A-408D-8E1E-3FC455A38DB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EE4BB152-A459-44BC-9E2C-DCAF8F6F7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2303F9-44E1-4307-AC9F-379BF3BE72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560374B-2FEC-4C35-99AB-CEDF599EA0B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34277" y="1512514"/>
            <a:ext cx="1723431" cy="1582892"/>
          </a:xfrm>
          <a:prstGeom prst="rect">
            <a:avLst/>
          </a:prstGeom>
          <a:blipFill>
            <a:blip r:embed="rId4"/>
            <a:stretch>
              <a:fillRect t="-13941" b="-37632"/>
            </a:stretch>
          </a:blipFill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88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4F6363-4D60-4208-8FEE-B7F12EDD1C51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65727-F472-4831-85B6-268C41ADA733}"/>
              </a:ext>
            </a:extLst>
          </p:cNvPr>
          <p:cNvCxnSpPr>
            <a:cxnSpLocks/>
          </p:cNvCxnSpPr>
          <p:nvPr/>
        </p:nvCxnSpPr>
        <p:spPr>
          <a:xfrm>
            <a:off x="442800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33BBB-E396-A344-B471-B947315AAE46}"/>
              </a:ext>
            </a:extLst>
          </p:cNvPr>
          <p:cNvSpPr/>
          <p:nvPr/>
        </p:nvSpPr>
        <p:spPr>
          <a:xfrm>
            <a:off x="442800" y="336514"/>
            <a:ext cx="1521570" cy="584775"/>
          </a:xfrm>
          <a:prstGeom prst="rect">
            <a:avLst/>
          </a:prstGeom>
        </p:spPr>
        <p:txBody>
          <a:bodyPr wrap="none" lIns="0" rIns="0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B555E-319A-C849-A622-CA9E805CFF47}"/>
              </a:ext>
            </a:extLst>
          </p:cNvPr>
          <p:cNvSpPr/>
          <p:nvPr/>
        </p:nvSpPr>
        <p:spPr>
          <a:xfrm>
            <a:off x="442800" y="3314545"/>
            <a:ext cx="3816000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DC9A5-9A55-5247-A440-C6F3E635C064}"/>
              </a:ext>
            </a:extLst>
          </p:cNvPr>
          <p:cNvSpPr/>
          <p:nvPr/>
        </p:nvSpPr>
        <p:spPr>
          <a:xfrm>
            <a:off x="4489832" y="3314545"/>
            <a:ext cx="4310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B113D-ED25-E54F-8A13-BA592DCF1171}"/>
              </a:ext>
            </a:extLst>
          </p:cNvPr>
          <p:cNvSpPr/>
          <p:nvPr/>
        </p:nvSpPr>
        <p:spPr>
          <a:xfrm>
            <a:off x="9031144" y="3314545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BF8E54-FBBB-2045-AC58-610D9878529C}"/>
              </a:ext>
            </a:extLst>
          </p:cNvPr>
          <p:cNvSpPr/>
          <p:nvPr/>
        </p:nvSpPr>
        <p:spPr>
          <a:xfrm>
            <a:off x="9031144" y="4604339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971B91-92A2-5A4E-A8C3-5DB4829D97D6}"/>
              </a:ext>
            </a:extLst>
          </p:cNvPr>
          <p:cNvSpPr/>
          <p:nvPr/>
        </p:nvSpPr>
        <p:spPr>
          <a:xfrm>
            <a:off x="2445838" y="1504572"/>
            <a:ext cx="33093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F948-8092-334C-9F4C-C15A7407E3D9}"/>
              </a:ext>
            </a:extLst>
          </p:cNvPr>
          <p:cNvSpPr/>
          <p:nvPr/>
        </p:nvSpPr>
        <p:spPr>
          <a:xfrm>
            <a:off x="5971045" y="1504571"/>
            <a:ext cx="378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41CA3-5513-FF4A-9A62-21ABC26BA626}"/>
              </a:ext>
            </a:extLst>
          </p:cNvPr>
          <p:cNvSpPr/>
          <p:nvPr/>
        </p:nvSpPr>
        <p:spPr>
          <a:xfrm>
            <a:off x="9931143" y="1504571"/>
            <a:ext cx="18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6BED42-C452-A943-BC58-DEFB5FF0C4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0922" y="184652"/>
            <a:ext cx="1808166" cy="6334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3578EB5A-E0BD-4218-90DF-665F221F1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8603" y="343569"/>
            <a:ext cx="7812317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A75B5BF4-47D5-4A18-8F1F-A3991A179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9525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E84A35F3-573F-493A-9BB5-CDB1871AE1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442947" y="1779999"/>
            <a:ext cx="3348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1A7CF413-A654-4EB4-B519-46AA63AE393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971045" y="1779999"/>
            <a:ext cx="3780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0B4F379B-BC2F-4858-8C07-5C827C0314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931143" y="1779999"/>
            <a:ext cx="1800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GB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GB"/>
              <a:t>Text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78E42CAB-23DC-47DC-8ECF-2DEDFC9864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3605212"/>
            <a:ext cx="3816000" cy="259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 b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428F7AE9-B31F-43B5-8A13-DF6E9F2B3E7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89832" y="3605212"/>
            <a:ext cx="4310280" cy="259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F7B782AE-DD52-464C-8442-459CF5365B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31144" y="3605214"/>
            <a:ext cx="2700000" cy="72759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7" name="Tabellenplatzhalter 50">
            <a:extLst>
              <a:ext uri="{FF2B5EF4-FFF2-40B4-BE49-F238E27FC236}">
                <a16:creationId xmlns:a16="http://schemas.microsoft.com/office/drawing/2014/main" id="{D3BB84CF-4D3F-4BAF-AA82-4E42433C2F43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031144" y="4922823"/>
            <a:ext cx="2700000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11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FF613CA-D767-4CEF-9488-BC7BAD49C9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D0F1EE-038A-408D-8E1E-3FC455A38DB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EE4BB152-A459-44BC-9E2C-DCAF8F6F7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2303F9-44E1-4307-AC9F-379BF3BE72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40" name="Picture Placeholder 16">
            <a:extLst>
              <a:ext uri="{FF2B5EF4-FFF2-40B4-BE49-F238E27FC236}">
                <a16:creationId xmlns:a16="http://schemas.microsoft.com/office/drawing/2014/main" id="{4E722CF8-E930-4BEA-A60F-E0E575C70C7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4302" y="1555456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5875">
            <a:solidFill>
              <a:schemeClr val="accent2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99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Quo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DB09EE-E3C0-42FD-A544-DC5343F278E7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2777213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409A921-69CE-4E73-8C64-4D322B88B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65DC36-62B1-4EA9-8B58-1F8769E3773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300730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_Quotation w/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8ECDA57-4871-4435-81EA-BBB8E5FB2618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20BDA3C6-2C55-4EC0-92A0-2FA57310BA2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81011" y="1617885"/>
            <a:ext cx="1224430" cy="129831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31750">
            <a:noFill/>
          </a:ln>
          <a:effectLst/>
        </p:spPr>
        <p:txBody>
          <a:bodyPr wrap="square" lIns="72000" anchor="t" anchorCtr="0">
            <a:noAutofit/>
          </a:bodyPr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Insert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4BFA0FB-D432-426F-97B1-7818E2426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4762EA-DFCD-4F24-9797-407D63DA917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761256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w/ Hexagon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5C197D-310C-47A9-8449-B4DBCA42512D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DFB4B834-C56F-490A-BC1C-C54AB928B9E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561536" y="1518536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5875">
            <a:solidFill>
              <a:srgbClr val="00AECF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1CF07C63-A834-4BF2-9FCB-33E559B5F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678BD-E31D-4A5B-A4E4-810EC221D82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497984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9B8EA-2AC0-486B-955D-5AFD90844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7F6BA-6FF3-4807-A992-128446656EBE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419676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45BBAF5-9F92-4F54-8CD3-F45AB97454E0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8EA4DB-4218-498A-AEC4-23CC43FE457F}"/>
              </a:ext>
            </a:extLst>
          </p:cNvPr>
          <p:cNvSpPr/>
          <p:nvPr userDrawn="1"/>
        </p:nvSpPr>
        <p:spPr>
          <a:xfrm>
            <a:off x="4490359" y="2049775"/>
            <a:ext cx="1592941" cy="1808204"/>
          </a:xfrm>
          <a:custGeom>
            <a:avLst/>
            <a:gdLst>
              <a:gd name="connsiteX0" fmla="*/ 1606503 w 1592941"/>
              <a:gd name="connsiteY0" fmla="*/ 0 h 1808203"/>
              <a:gd name="connsiteX1" fmla="*/ 1606503 w 1592941"/>
              <a:gd name="connsiteY1" fmla="*/ 1358090 h 1808203"/>
              <a:gd name="connsiteX2" fmla="*/ 972555 w 1592941"/>
              <a:gd name="connsiteY2" fmla="*/ 1804114 h 1808203"/>
              <a:gd name="connsiteX3" fmla="*/ 972555 w 1592941"/>
              <a:gd name="connsiteY3" fmla="*/ 1809065 h 1808203"/>
              <a:gd name="connsiteX4" fmla="*/ 0 w 1592941"/>
              <a:gd name="connsiteY4" fmla="*/ 1130127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2941" h="1808203">
                <a:moveTo>
                  <a:pt x="1606503" y="0"/>
                </a:moveTo>
                <a:lnTo>
                  <a:pt x="1606503" y="1358090"/>
                </a:lnTo>
                <a:lnTo>
                  <a:pt x="972555" y="1804114"/>
                </a:lnTo>
                <a:lnTo>
                  <a:pt x="972555" y="1809065"/>
                </a:lnTo>
                <a:lnTo>
                  <a:pt x="0" y="1130127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68B9C2E-6668-4C07-95F1-CB22EEC5D65E}"/>
              </a:ext>
            </a:extLst>
          </p:cNvPr>
          <p:cNvSpPr/>
          <p:nvPr userDrawn="1"/>
        </p:nvSpPr>
        <p:spPr>
          <a:xfrm>
            <a:off x="6096862" y="2046977"/>
            <a:ext cx="1614467" cy="1808204"/>
          </a:xfrm>
          <a:custGeom>
            <a:avLst/>
            <a:gdLst>
              <a:gd name="connsiteX0" fmla="*/ 1615113 w 1614467"/>
              <a:gd name="connsiteY0" fmla="*/ 1138953 h 1808203"/>
              <a:gd name="connsiteX1" fmla="*/ 1615113 w 1614467"/>
              <a:gd name="connsiteY1" fmla="*/ 1139168 h 1808203"/>
              <a:gd name="connsiteX2" fmla="*/ 633947 w 1614467"/>
              <a:gd name="connsiteY2" fmla="*/ 1818321 h 1808203"/>
              <a:gd name="connsiteX3" fmla="*/ 633947 w 1614467"/>
              <a:gd name="connsiteY3" fmla="*/ 1806912 h 1808203"/>
              <a:gd name="connsiteX4" fmla="*/ 1507 w 1614467"/>
              <a:gd name="connsiteY4" fmla="*/ 1359812 h 1808203"/>
              <a:gd name="connsiteX5" fmla="*/ 0 w 1614467"/>
              <a:gd name="connsiteY5" fmla="*/ 1360889 h 1808203"/>
              <a:gd name="connsiteX6" fmla="*/ 0 w 1614467"/>
              <a:gd name="connsiteY6" fmla="*/ 2798 h 1808203"/>
              <a:gd name="connsiteX7" fmla="*/ 3875 w 1614467"/>
              <a:gd name="connsiteY7" fmla="*/ 0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4467" h="1808203">
                <a:moveTo>
                  <a:pt x="1615113" y="1138953"/>
                </a:moveTo>
                <a:lnTo>
                  <a:pt x="1615113" y="1139168"/>
                </a:lnTo>
                <a:lnTo>
                  <a:pt x="633947" y="1818321"/>
                </a:lnTo>
                <a:lnTo>
                  <a:pt x="633947" y="1806912"/>
                </a:lnTo>
                <a:lnTo>
                  <a:pt x="1507" y="1359812"/>
                </a:lnTo>
                <a:lnTo>
                  <a:pt x="0" y="1360889"/>
                </a:lnTo>
                <a:lnTo>
                  <a:pt x="0" y="2798"/>
                </a:lnTo>
                <a:lnTo>
                  <a:pt x="3875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42C4371-8AB2-4223-BBB9-9B8FF4C11085}"/>
              </a:ext>
            </a:extLst>
          </p:cNvPr>
          <p:cNvSpPr/>
          <p:nvPr userDrawn="1"/>
        </p:nvSpPr>
        <p:spPr>
          <a:xfrm>
            <a:off x="6722414" y="3186145"/>
            <a:ext cx="968680" cy="2238728"/>
          </a:xfrm>
          <a:custGeom>
            <a:avLst/>
            <a:gdLst>
              <a:gd name="connsiteX0" fmla="*/ 989561 w 968680"/>
              <a:gd name="connsiteY0" fmla="*/ 0 h 2238728"/>
              <a:gd name="connsiteX1" fmla="*/ 989561 w 968680"/>
              <a:gd name="connsiteY1" fmla="*/ 2238083 h 2238728"/>
              <a:gd name="connsiteX2" fmla="*/ 986117 w 968680"/>
              <a:gd name="connsiteY2" fmla="*/ 2240451 h 2238728"/>
              <a:gd name="connsiteX3" fmla="*/ 0 w 968680"/>
              <a:gd name="connsiteY3" fmla="*/ 1552041 h 2238728"/>
              <a:gd name="connsiteX4" fmla="*/ 8395 w 968680"/>
              <a:gd name="connsiteY4" fmla="*/ 1546229 h 2238728"/>
              <a:gd name="connsiteX5" fmla="*/ 8395 w 968680"/>
              <a:gd name="connsiteY5" fmla="*/ 679153 h 22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8680" h="2238728">
                <a:moveTo>
                  <a:pt x="989561" y="0"/>
                </a:moveTo>
                <a:lnTo>
                  <a:pt x="989561" y="2238083"/>
                </a:lnTo>
                <a:lnTo>
                  <a:pt x="986117" y="2240451"/>
                </a:lnTo>
                <a:lnTo>
                  <a:pt x="0" y="1552041"/>
                </a:lnTo>
                <a:lnTo>
                  <a:pt x="8395" y="1546229"/>
                </a:lnTo>
                <a:lnTo>
                  <a:pt x="8395" y="679153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14ECC8C-1257-4D1B-B1F3-8689EED79010}"/>
              </a:ext>
            </a:extLst>
          </p:cNvPr>
          <p:cNvSpPr/>
          <p:nvPr userDrawn="1"/>
        </p:nvSpPr>
        <p:spPr>
          <a:xfrm>
            <a:off x="6096862" y="4738186"/>
            <a:ext cx="1592941" cy="1765151"/>
          </a:xfrm>
          <a:custGeom>
            <a:avLst/>
            <a:gdLst>
              <a:gd name="connsiteX0" fmla="*/ 1611669 w 1592941"/>
              <a:gd name="connsiteY0" fmla="*/ 688409 h 1765151"/>
              <a:gd name="connsiteX1" fmla="*/ 0 w 1592941"/>
              <a:gd name="connsiteY1" fmla="*/ 1785386 h 1765151"/>
              <a:gd name="connsiteX2" fmla="*/ 0 w 1592941"/>
              <a:gd name="connsiteY2" fmla="*/ 425574 h 1765151"/>
              <a:gd name="connsiteX3" fmla="*/ 625552 w 1592941"/>
              <a:gd name="connsiteY3" fmla="*/ 0 h 176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65151">
                <a:moveTo>
                  <a:pt x="1611669" y="688409"/>
                </a:moveTo>
                <a:lnTo>
                  <a:pt x="0" y="1785386"/>
                </a:lnTo>
                <a:lnTo>
                  <a:pt x="0" y="425574"/>
                </a:lnTo>
                <a:lnTo>
                  <a:pt x="625552" y="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7F8349-ACC4-4383-99B6-33AAF0248346}"/>
              </a:ext>
            </a:extLst>
          </p:cNvPr>
          <p:cNvSpPr/>
          <p:nvPr userDrawn="1"/>
        </p:nvSpPr>
        <p:spPr>
          <a:xfrm>
            <a:off x="4489713" y="4734957"/>
            <a:ext cx="1592941" cy="1786677"/>
          </a:xfrm>
          <a:custGeom>
            <a:avLst/>
            <a:gdLst>
              <a:gd name="connsiteX0" fmla="*/ 1607149 w 1592941"/>
              <a:gd name="connsiteY0" fmla="*/ 428803 h 1786677"/>
              <a:gd name="connsiteX1" fmla="*/ 1607149 w 1592941"/>
              <a:gd name="connsiteY1" fmla="*/ 1788615 h 1786677"/>
              <a:gd name="connsiteX2" fmla="*/ 0 w 1592941"/>
              <a:gd name="connsiteY2" fmla="*/ 681521 h 1786677"/>
              <a:gd name="connsiteX3" fmla="*/ 984610 w 1592941"/>
              <a:gd name="connsiteY3" fmla="*/ 0 h 178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86677">
                <a:moveTo>
                  <a:pt x="1607149" y="428803"/>
                </a:moveTo>
                <a:lnTo>
                  <a:pt x="1607149" y="1788615"/>
                </a:lnTo>
                <a:lnTo>
                  <a:pt x="0" y="681521"/>
                </a:lnTo>
                <a:lnTo>
                  <a:pt x="984610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F91A86-A4FE-4EEA-95A9-ABA2D725D4B1}"/>
              </a:ext>
            </a:extLst>
          </p:cNvPr>
          <p:cNvSpPr/>
          <p:nvPr userDrawn="1"/>
        </p:nvSpPr>
        <p:spPr>
          <a:xfrm>
            <a:off x="4481748" y="3179902"/>
            <a:ext cx="990207" cy="2217202"/>
          </a:xfrm>
          <a:custGeom>
            <a:avLst/>
            <a:gdLst>
              <a:gd name="connsiteX0" fmla="*/ 992575 w 990206"/>
              <a:gd name="connsiteY0" fmla="*/ 1555055 h 2217202"/>
              <a:gd name="connsiteX1" fmla="*/ 7965 w 990206"/>
              <a:gd name="connsiteY1" fmla="*/ 2236576 h 2217202"/>
              <a:gd name="connsiteX2" fmla="*/ 0 w 990206"/>
              <a:gd name="connsiteY2" fmla="*/ 2231194 h 2217202"/>
              <a:gd name="connsiteX3" fmla="*/ 0 w 990206"/>
              <a:gd name="connsiteY3" fmla="*/ 6027 h 2217202"/>
              <a:gd name="connsiteX4" fmla="*/ 8610 w 990206"/>
              <a:gd name="connsiteY4" fmla="*/ 0 h 2217202"/>
              <a:gd name="connsiteX5" fmla="*/ 981166 w 990206"/>
              <a:gd name="connsiteY5" fmla="*/ 678937 h 2217202"/>
              <a:gd name="connsiteX6" fmla="*/ 981166 w 990206"/>
              <a:gd name="connsiteY6" fmla="*/ 1547091 h 221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206" h="2217202">
                <a:moveTo>
                  <a:pt x="992575" y="1555055"/>
                </a:moveTo>
                <a:lnTo>
                  <a:pt x="7965" y="2236576"/>
                </a:lnTo>
                <a:lnTo>
                  <a:pt x="0" y="2231194"/>
                </a:lnTo>
                <a:lnTo>
                  <a:pt x="0" y="6027"/>
                </a:lnTo>
                <a:lnTo>
                  <a:pt x="8610" y="0"/>
                </a:lnTo>
                <a:lnTo>
                  <a:pt x="981166" y="678937"/>
                </a:lnTo>
                <a:lnTo>
                  <a:pt x="981166" y="1547091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 userDrawn="1"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9C2C73CC-7BBA-4AB5-9F31-7A9948DD02C7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42799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ACF8BC36-C25E-4E14-81DD-43E6AD7F43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42799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8ED2000C-3948-4295-8AB2-77B8EA5FC36E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42799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9" name="Text Placeholder 22">
            <a:extLst>
              <a:ext uri="{FF2B5EF4-FFF2-40B4-BE49-F238E27FC236}">
                <a16:creationId xmlns:a16="http://schemas.microsoft.com/office/drawing/2014/main" id="{CAEC8480-4C52-4DF4-9AA5-B6002C4CF189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42799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CC93A6C9-814A-45DA-9A94-78668198253B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42799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1" name="Text Placeholder 22">
            <a:extLst>
              <a:ext uri="{FF2B5EF4-FFF2-40B4-BE49-F238E27FC236}">
                <a16:creationId xmlns:a16="http://schemas.microsoft.com/office/drawing/2014/main" id="{BCC769DA-6390-4C7E-A4D7-0169214C1BD0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42799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17FB0337-BD14-4336-B29B-3DCE71A60C79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8316410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3" name="Text Placeholder 22">
            <a:extLst>
              <a:ext uri="{FF2B5EF4-FFF2-40B4-BE49-F238E27FC236}">
                <a16:creationId xmlns:a16="http://schemas.microsoft.com/office/drawing/2014/main" id="{663F0B75-7DCF-4676-8D96-0F13787305EA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8316410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772D1169-69D6-46E6-8422-F6D62FEC420F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316410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8" name="Text Placeholder 22">
            <a:extLst>
              <a:ext uri="{FF2B5EF4-FFF2-40B4-BE49-F238E27FC236}">
                <a16:creationId xmlns:a16="http://schemas.microsoft.com/office/drawing/2014/main" id="{7325DA6B-3F84-4F11-8E5F-18FF0C5E2C04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8316410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69" name="Text Placeholder 22">
            <a:extLst>
              <a:ext uri="{FF2B5EF4-FFF2-40B4-BE49-F238E27FC236}">
                <a16:creationId xmlns:a16="http://schemas.microsoft.com/office/drawing/2014/main" id="{F3D91CB9-9423-4706-8307-13B75842526C}"/>
              </a:ext>
            </a:extLst>
          </p:cNvPr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8316410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70" name="Text Placeholder 22">
            <a:extLst>
              <a:ext uri="{FF2B5EF4-FFF2-40B4-BE49-F238E27FC236}">
                <a16:creationId xmlns:a16="http://schemas.microsoft.com/office/drawing/2014/main" id="{BBDBFD81-3F25-45C4-931C-C83C44642FA1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8316410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71" name="Text Placeholder 22">
            <a:extLst>
              <a:ext uri="{FF2B5EF4-FFF2-40B4-BE49-F238E27FC236}">
                <a16:creationId xmlns:a16="http://schemas.microsoft.com/office/drawing/2014/main" id="{8AF38639-9E42-4E6E-B553-2E71FACE72C6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 rot="19506392">
            <a:off x="4707211" y="2532499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2" name="Text Placeholder 22">
            <a:extLst>
              <a:ext uri="{FF2B5EF4-FFF2-40B4-BE49-F238E27FC236}">
                <a16:creationId xmlns:a16="http://schemas.microsoft.com/office/drawing/2014/main" id="{79D5FF8B-3DD9-4FCF-BC25-11B5B708C5C5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 rot="2116930">
            <a:off x="5943838" y="252371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3" name="Text Placeholder 22">
            <a:extLst>
              <a:ext uri="{FF2B5EF4-FFF2-40B4-BE49-F238E27FC236}">
                <a16:creationId xmlns:a16="http://schemas.microsoft.com/office/drawing/2014/main" id="{D62B37A5-61DE-4BC5-AC73-372745F00D33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 rot="5400000">
            <a:off x="6525291" y="3822312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4" name="Text Placeholder 22">
            <a:extLst>
              <a:ext uri="{FF2B5EF4-FFF2-40B4-BE49-F238E27FC236}">
                <a16:creationId xmlns:a16="http://schemas.microsoft.com/office/drawing/2014/main" id="{BF3E3C32-F259-4D5B-A786-01B702121B05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 rot="19561147">
            <a:off x="5958993" y="510039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5" name="Text Placeholder 22">
            <a:extLst>
              <a:ext uri="{FF2B5EF4-FFF2-40B4-BE49-F238E27FC236}">
                <a16:creationId xmlns:a16="http://schemas.microsoft.com/office/drawing/2014/main" id="{C177F396-C670-417E-A13A-5F5DC906BB47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 rot="2089401">
            <a:off x="4714637" y="5104414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6" name="Text Placeholder 22">
            <a:extLst>
              <a:ext uri="{FF2B5EF4-FFF2-40B4-BE49-F238E27FC236}">
                <a16:creationId xmlns:a16="http://schemas.microsoft.com/office/drawing/2014/main" id="{4B383110-BE85-43CD-BC20-B568C760864C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 rot="16200000">
            <a:off x="4110812" y="3845473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052DF19-9D96-4A54-8FA3-46C146C0B5F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5943707-01DA-43C9-BA1F-E7EE0E7D235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2" name="Footer Placeholder 3">
            <a:extLst>
              <a:ext uri="{FF2B5EF4-FFF2-40B4-BE49-F238E27FC236}">
                <a16:creationId xmlns:a16="http://schemas.microsoft.com/office/drawing/2014/main" id="{70C02C76-34C0-477D-9B7A-973364A4E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A932B5-1139-4503-A7E7-6CD9AAADD06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876817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hombus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8514DF3-2565-4D9A-BBC5-70C09D78F24E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10E4203-08E6-4418-AD09-B8D9334C0A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905000"/>
            <a:ext cx="4229100" cy="4393282"/>
          </a:xfrm>
          <a:prstGeom prst="rect">
            <a:avLst/>
          </a:prstGeom>
        </p:spPr>
      </p:pic>
      <p:sp>
        <p:nvSpPr>
          <p:cNvPr id="109" name="Text Placeholder 22">
            <a:extLst>
              <a:ext uri="{FF2B5EF4-FFF2-40B4-BE49-F238E27FC236}">
                <a16:creationId xmlns:a16="http://schemas.microsoft.com/office/drawing/2014/main" id="{FBCEB81F-942E-4E7A-BE5F-A71E6B6C7C8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9531667">
            <a:off x="6418611" y="4299467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24990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05233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4" name="Text Placeholder 22">
            <a:extLst>
              <a:ext uri="{FF2B5EF4-FFF2-40B4-BE49-F238E27FC236}">
                <a16:creationId xmlns:a16="http://schemas.microsoft.com/office/drawing/2014/main" id="{5739B760-04F1-4E96-9625-86162A24023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2012338">
            <a:off x="4209576" y="4269079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2799" y="424990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99" y="4605233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7" name="Text Placeholder 22">
            <a:extLst>
              <a:ext uri="{FF2B5EF4-FFF2-40B4-BE49-F238E27FC236}">
                <a16:creationId xmlns:a16="http://schemas.microsoft.com/office/drawing/2014/main" id="{474ED7E6-58E4-4601-9048-F4C3A2B3CCD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2090804">
            <a:off x="6086947" y="265589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430779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7" name="Text Placeholder 22">
            <a:extLst>
              <a:ext uri="{FF2B5EF4-FFF2-40B4-BE49-F238E27FC236}">
                <a16:creationId xmlns:a16="http://schemas.microsoft.com/office/drawing/2014/main" id="{62163FF3-A63D-42A2-B8D8-9D1C745B053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9584229">
            <a:off x="4526147" y="269911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799" y="2430779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799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F03B141-FBCC-436D-AD9E-F8C15119CD63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AE0952-39FD-4454-AAE2-8F8D4080584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166203CE-87B2-4997-9914-45C7469F3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F824F2-B806-4A94-975B-1090A135866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36704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quares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0435A45-8C6C-4A21-A06B-488E748A9CE8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246307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78307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2799" y="4246307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rgbClr val="00AECF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99" y="4678307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664878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232878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rgbClr val="10548C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799" y="2664878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799" y="2232878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rgbClr val="FF555F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B5300-F1CB-4EEB-8CC9-08A24B4A917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088657" y="2232878"/>
            <a:ext cx="1944000" cy="187200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8187A81-DCD4-420F-A0D8-52FE345F75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7E4039A-915B-41DC-A4D1-8E2D00283E4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5BD438B-55CB-42C1-B923-77D8B42E690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D0E62E42-E5B5-4D67-854C-182B2B1B9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E16FD-31D4-403C-98C8-58ACE1EB9DC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3614C4F9-57DD-410E-BC94-BCE40DDA85E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181219" y="2232878"/>
            <a:ext cx="1944000" cy="1872000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397A3EC-F218-4325-BAC9-F15E16EFBD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088657" y="4246307"/>
            <a:ext cx="1944000" cy="187200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F840943-A169-4345-A64D-496EA67778E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81219" y="4246307"/>
            <a:ext cx="1944000" cy="187200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</p:spTree>
    <p:extLst>
      <p:ext uri="{BB962C8B-B14F-4D97-AF65-F5344CB8AC3E}">
        <p14:creationId xmlns:p14="http://schemas.microsoft.com/office/powerpoint/2010/main" val="909000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3B73004-4686-45A1-8274-41087C5FBFF1}"/>
              </a:ext>
            </a:extLst>
          </p:cNvPr>
          <p:cNvSpPr/>
          <p:nvPr/>
        </p:nvSpPr>
        <p:spPr>
          <a:xfrm>
            <a:off x="0" y="0"/>
            <a:ext cx="12192000" cy="20203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50EB56-F093-422F-88D0-09655BF64A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2020306"/>
          </a:xfrm>
          <a:prstGeom prst="rect">
            <a:avLst/>
          </a:prstGeom>
        </p:spPr>
      </p:pic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36C5D7ED-4BED-4EE7-B3FF-722D1205BE10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4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D05D69A-5D1E-41AB-A32E-404585972AA7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880895D5-6A9D-45D9-84A5-B48C071FA6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4D74C-410E-483B-833E-4D7AE804ABE2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83744C2-8338-4510-922E-8171C1DBABC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42B4048-3937-457B-8213-80A2A3628E05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7BBE5E-1B61-4CA3-801A-918DA43350A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785858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ase Study w/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01FB85-C272-4F67-9376-36F249DCAFBF}"/>
              </a:ext>
            </a:extLst>
          </p:cNvPr>
          <p:cNvSpPr/>
          <p:nvPr/>
        </p:nvSpPr>
        <p:spPr>
          <a:xfrm>
            <a:off x="3020406" y="0"/>
            <a:ext cx="91715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1ED8F4F-C0B6-428A-8156-2EAE02418D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4302" y="2408983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1400" b="1">
                <a:solidFill>
                  <a:schemeClr val="accent3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2219E8E-B81B-42A6-9777-5061C48EBF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72011" y="4427669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1400" b="1">
                <a:solidFill>
                  <a:schemeClr val="accent2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3371-D5A0-444B-8039-E662C6EABF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44302" y="390296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72974" y="0"/>
            <a:ext cx="1205113" cy="685800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9B9F4C-9DEC-4C04-B351-C0AF80F0C2A2}"/>
              </a:ext>
            </a:extLst>
          </p:cNvPr>
          <p:cNvSpPr/>
          <p:nvPr userDrawn="1"/>
        </p:nvSpPr>
        <p:spPr>
          <a:xfrm>
            <a:off x="5172251" y="369031"/>
            <a:ext cx="377904" cy="521508"/>
          </a:xfrm>
          <a:custGeom>
            <a:avLst/>
            <a:gdLst>
              <a:gd name="connsiteX0" fmla="*/ 0 w 1600010"/>
              <a:gd name="connsiteY0" fmla="*/ 564484 h 2208014"/>
              <a:gd name="connsiteX1" fmla="*/ 801499 w 1600010"/>
              <a:gd name="connsiteY1" fmla="*/ 0 h 2208014"/>
              <a:gd name="connsiteX2" fmla="*/ 1600650 w 1600010"/>
              <a:gd name="connsiteY2" fmla="*/ 564484 h 2208014"/>
              <a:gd name="connsiteX3" fmla="*/ 1600650 w 1600010"/>
              <a:gd name="connsiteY3" fmla="*/ 1673611 h 2208014"/>
              <a:gd name="connsiteX4" fmla="*/ 800325 w 1600010"/>
              <a:gd name="connsiteY4" fmla="*/ 2218361 h 2208014"/>
              <a:gd name="connsiteX5" fmla="*/ 0 w 1600010"/>
              <a:gd name="connsiteY5" fmla="*/ 1666998 h 2208014"/>
              <a:gd name="connsiteX6" fmla="*/ 0 w 1600010"/>
              <a:gd name="connsiteY6" fmla="*/ 564484 h 2208014"/>
              <a:gd name="connsiteX7" fmla="*/ 0 w 1600010"/>
              <a:gd name="connsiteY7" fmla="*/ 564484 h 220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010" h="2208014">
                <a:moveTo>
                  <a:pt x="0" y="564484"/>
                </a:moveTo>
                <a:lnTo>
                  <a:pt x="801499" y="0"/>
                </a:lnTo>
                <a:lnTo>
                  <a:pt x="1600650" y="564484"/>
                </a:lnTo>
                <a:lnTo>
                  <a:pt x="1600650" y="1673611"/>
                </a:lnTo>
                <a:lnTo>
                  <a:pt x="800325" y="2218361"/>
                </a:lnTo>
                <a:lnTo>
                  <a:pt x="0" y="1666998"/>
                </a:lnTo>
                <a:lnTo>
                  <a:pt x="0" y="564484"/>
                </a:lnTo>
                <a:lnTo>
                  <a:pt x="0" y="564484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1F1A1A7D-1BE7-41E8-AC2D-AE6B08947B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7853" y="477385"/>
            <a:ext cx="266700" cy="3048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EE4C06B-38BA-4258-A35B-A740ADC05DF2}"/>
              </a:ext>
            </a:extLst>
          </p:cNvPr>
          <p:cNvGrpSpPr/>
          <p:nvPr userDrawn="1"/>
        </p:nvGrpSpPr>
        <p:grpSpPr>
          <a:xfrm>
            <a:off x="5199960" y="4427669"/>
            <a:ext cx="377904" cy="521508"/>
            <a:chOff x="5302993" y="4340636"/>
            <a:chExt cx="377904" cy="52150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90BBA3B-007E-49C2-B8B9-A965F9165FC7}"/>
                </a:ext>
              </a:extLst>
            </p:cNvPr>
            <p:cNvSpPr/>
            <p:nvPr userDrawn="1"/>
          </p:nvSpPr>
          <p:spPr>
            <a:xfrm>
              <a:off x="5302993" y="4340636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C0C001C4-EE98-4465-8B7B-D8A818ED69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67950" y="4472435"/>
              <a:ext cx="247990" cy="25791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648FF-6840-4E1E-B545-5ECC7A2C57F2}"/>
              </a:ext>
            </a:extLst>
          </p:cNvPr>
          <p:cNvGrpSpPr/>
          <p:nvPr userDrawn="1"/>
        </p:nvGrpSpPr>
        <p:grpSpPr>
          <a:xfrm>
            <a:off x="5172251" y="2354391"/>
            <a:ext cx="377904" cy="521508"/>
            <a:chOff x="5302993" y="2446026"/>
            <a:chExt cx="377904" cy="52150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056E5A-50B8-4FF1-9AD8-E4003692D263}"/>
                </a:ext>
              </a:extLst>
            </p:cNvPr>
            <p:cNvSpPr/>
            <p:nvPr userDrawn="1"/>
          </p:nvSpPr>
          <p:spPr>
            <a:xfrm>
              <a:off x="5302993" y="2446026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D99936D8-E816-4D48-9BE0-BF3EFC24B9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79372" y="2567719"/>
              <a:ext cx="225147" cy="278123"/>
            </a:xfrm>
            <a:prstGeom prst="rect">
              <a:avLst/>
            </a:prstGeom>
          </p:spPr>
        </p:pic>
      </p:grpSp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E794FE20-82FD-46D6-9711-962A1049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FECE-15A3-416B-B50A-EBF3EED088E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4B35D4-5BE2-8412-0749-0CDE817BBC93}"/>
              </a:ext>
            </a:extLst>
          </p:cNvPr>
          <p:cNvSpPr/>
          <p:nvPr userDrawn="1"/>
        </p:nvSpPr>
        <p:spPr>
          <a:xfrm>
            <a:off x="3020406" y="0"/>
            <a:ext cx="552568" cy="68579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F4B4247-A876-A339-5620-28ED0600C9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109728" y="0"/>
            <a:ext cx="3447357" cy="6857999"/>
          </a:xfrm>
          <a:prstGeom prst="rect">
            <a:avLst/>
          </a:prstGeom>
          <a:ln>
            <a:noFill/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123949-2948-0B2D-936D-395F783F8DA2}"/>
              </a:ext>
            </a:extLst>
          </p:cNvPr>
          <p:cNvCxnSpPr>
            <a:cxnSpLocks/>
          </p:cNvCxnSpPr>
          <p:nvPr userDrawn="1"/>
        </p:nvCxnSpPr>
        <p:spPr>
          <a:xfrm>
            <a:off x="457198" y="4338975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612E9A6F-197E-FE36-DE56-0F13C2A4D4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1739830"/>
            <a:ext cx="2230714" cy="2166556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GB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5" name="Text Placeholder 22">
            <a:extLst>
              <a:ext uri="{FF2B5EF4-FFF2-40B4-BE49-F238E27FC236}">
                <a16:creationId xmlns:a16="http://schemas.microsoft.com/office/drawing/2014/main" id="{A48902FD-593D-3D2A-B4BF-09C2FBE7BF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799" y="4478340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85E3182-C36C-40BB-075E-8004F854CC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2799" y="1371866"/>
            <a:ext cx="2230714" cy="228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8686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22_Case Study w/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01FB85-C272-4F67-9376-36F249DCAFBF}"/>
              </a:ext>
            </a:extLst>
          </p:cNvPr>
          <p:cNvSpPr/>
          <p:nvPr/>
        </p:nvSpPr>
        <p:spPr>
          <a:xfrm>
            <a:off x="3020406" y="0"/>
            <a:ext cx="91715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1ED8F4F-C0B6-428A-8156-2EAE02418D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4302" y="2408983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1400" b="1">
                <a:solidFill>
                  <a:schemeClr val="accent3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2219E8E-B81B-42A6-9777-5061C48EBF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72011" y="4427669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1400" b="1">
                <a:solidFill>
                  <a:schemeClr val="accent2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3371-D5A0-444B-8039-E662C6EABF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44302" y="390296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72974" y="0"/>
            <a:ext cx="1205113" cy="6857997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E794FE20-82FD-46D6-9711-962A1049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FECE-15A3-416B-B50A-EBF3EED088E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4B35D4-5BE2-8412-0749-0CDE817BBC93}"/>
              </a:ext>
            </a:extLst>
          </p:cNvPr>
          <p:cNvSpPr/>
          <p:nvPr userDrawn="1"/>
        </p:nvSpPr>
        <p:spPr>
          <a:xfrm>
            <a:off x="3020406" y="0"/>
            <a:ext cx="552568" cy="68579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F4B4247-A876-A339-5620-28ED0600C9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109728" y="0"/>
            <a:ext cx="3447357" cy="6857999"/>
          </a:xfrm>
          <a:prstGeom prst="rect">
            <a:avLst/>
          </a:prstGeom>
          <a:ln>
            <a:noFill/>
          </a:ln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612E9A6F-197E-FE36-DE56-0F13C2A4D4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1739830"/>
            <a:ext cx="2230714" cy="2166556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GB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85E3182-C36C-40BB-075E-8004F854CC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2799" y="1371866"/>
            <a:ext cx="2230714" cy="228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2403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01FB85-C272-4F67-9376-36F249DCAFBF}"/>
              </a:ext>
            </a:extLst>
          </p:cNvPr>
          <p:cNvSpPr/>
          <p:nvPr/>
        </p:nvSpPr>
        <p:spPr>
          <a:xfrm>
            <a:off x="3020406" y="0"/>
            <a:ext cx="91715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1ED8F4F-C0B6-428A-8156-2EAE02418D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11160" y="2408983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400" b="1">
                <a:solidFill>
                  <a:schemeClr val="accent3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2219E8E-B81B-42A6-9777-5061C48EBF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38869" y="4427669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400" b="1">
                <a:solidFill>
                  <a:schemeClr val="accent2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3371-D5A0-444B-8039-E662C6EABF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1160" y="390296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7948" y="0"/>
            <a:ext cx="1780140" cy="685800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BD1F2-8F8E-4ED2-B94D-477D0A3B1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109808" y="0"/>
            <a:ext cx="4661317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45E08-F03C-4412-AED1-380A48E88A38}"/>
              </a:ext>
            </a:extLst>
          </p:cNvPr>
          <p:cNvCxnSpPr>
            <a:cxnSpLocks/>
          </p:cNvCxnSpPr>
          <p:nvPr/>
        </p:nvCxnSpPr>
        <p:spPr>
          <a:xfrm>
            <a:off x="457198" y="4034177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EC097FF-BFAB-400E-9131-80689ABAF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1739830"/>
            <a:ext cx="2230714" cy="2166556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GB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9326D4-7167-4966-81BB-1BAB5CBC4A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799" y="4173542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F541E08-79B1-4FB4-B040-44031CD657F5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442799" y="1371866"/>
            <a:ext cx="2230714" cy="228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E794FE20-82FD-46D6-9711-962A1049DD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FECE-15A3-416B-B50A-EBF3EED088E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 smtClean="0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47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05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C8454E-BB72-479B-8325-AC89FEA19C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02" y="136604"/>
            <a:ext cx="12192000" cy="68579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E1BFC2F-99FE-45E8-9D6F-546CAB224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EECBC3-0434-4E5B-80EB-F18E5858D660}"/>
              </a:ext>
            </a:extLst>
          </p:cNvPr>
          <p:cNvCxnSpPr>
            <a:cxnSpLocks/>
          </p:cNvCxnSpPr>
          <p:nvPr userDrawn="1"/>
        </p:nvCxnSpPr>
        <p:spPr>
          <a:xfrm>
            <a:off x="442799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34">
            <a:extLst>
              <a:ext uri="{FF2B5EF4-FFF2-40B4-BE49-F238E27FC236}">
                <a16:creationId xmlns:a16="http://schemas.microsoft.com/office/drawing/2014/main" id="{5A1ED52C-F219-40BD-AD78-26E909BD31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799" y="3565604"/>
            <a:ext cx="2810216" cy="1168340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ECDE2C7-ADDA-481D-93A9-E61494A64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C7DB8-50DE-4F4D-8D3A-E1B644BEBD0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13" name="Freeform: Shape 38">
            <a:extLst>
              <a:ext uri="{FF2B5EF4-FFF2-40B4-BE49-F238E27FC236}">
                <a16:creationId xmlns:a16="http://schemas.microsoft.com/office/drawing/2014/main" id="{5BEACAC3-A4D3-4A5A-BCBD-6A6FB904BDBC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C2A9049B-2A71-4DF7-A59B-F291023D31D2}"/>
              </a:ext>
            </a:extLst>
          </p:cNvPr>
          <p:cNvSpPr/>
          <p:nvPr userDrawn="1"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79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1013A4B-2C3A-4DE4-AACD-0C2F7C1BFAF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5775" y="-19896"/>
            <a:ext cx="12219085" cy="6891750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49724 w 12217364"/>
              <a:gd name="connsiteY0" fmla="*/ 0 h 6891750"/>
              <a:gd name="connsiteX1" fmla="*/ 12206053 w 12217364"/>
              <a:gd name="connsiteY1" fmla="*/ 4343205 h 6891750"/>
              <a:gd name="connsiteX2" fmla="*/ 12217364 w 12217364"/>
              <a:gd name="connsiteY2" fmla="*/ 6891750 h 6891750"/>
              <a:gd name="connsiteX3" fmla="*/ 4074449 w 12217364"/>
              <a:gd name="connsiteY3" fmla="*/ 6877896 h 6891750"/>
              <a:gd name="connsiteX4" fmla="*/ 14054 w 12217364"/>
              <a:gd name="connsiteY4" fmla="*/ 6850187 h 6891750"/>
              <a:gd name="connsiteX5" fmla="*/ 199 w 12217364"/>
              <a:gd name="connsiteY5" fmla="*/ 1516187 h 6891750"/>
              <a:gd name="connsiteX6" fmla="*/ 22741 w 12217364"/>
              <a:gd name="connsiteY6" fmla="*/ 19896 h 6891750"/>
              <a:gd name="connsiteX7" fmla="*/ 5949724 w 12217364"/>
              <a:gd name="connsiteY7" fmla="*/ 0 h 6891750"/>
              <a:gd name="connsiteX0" fmla="*/ 5949936 w 12217576"/>
              <a:gd name="connsiteY0" fmla="*/ 0 h 6891750"/>
              <a:gd name="connsiteX1" fmla="*/ 12206265 w 12217576"/>
              <a:gd name="connsiteY1" fmla="*/ 4343205 h 6891750"/>
              <a:gd name="connsiteX2" fmla="*/ 12217576 w 12217576"/>
              <a:gd name="connsiteY2" fmla="*/ 6891750 h 6891750"/>
              <a:gd name="connsiteX3" fmla="*/ 4074661 w 12217576"/>
              <a:gd name="connsiteY3" fmla="*/ 6877896 h 6891750"/>
              <a:gd name="connsiteX4" fmla="*/ 14266 w 12217576"/>
              <a:gd name="connsiteY4" fmla="*/ 6850187 h 6891750"/>
              <a:gd name="connsiteX5" fmla="*/ 411 w 12217576"/>
              <a:gd name="connsiteY5" fmla="*/ 1516187 h 6891750"/>
              <a:gd name="connsiteX6" fmla="*/ 7455 w 12217576"/>
              <a:gd name="connsiteY6" fmla="*/ 19896 h 6891750"/>
              <a:gd name="connsiteX7" fmla="*/ 5949936 w 12217576"/>
              <a:gd name="connsiteY7" fmla="*/ 0 h 6891750"/>
              <a:gd name="connsiteX0" fmla="*/ 5951445 w 12219085"/>
              <a:gd name="connsiteY0" fmla="*/ 0 h 6891750"/>
              <a:gd name="connsiteX1" fmla="*/ 12207774 w 12219085"/>
              <a:gd name="connsiteY1" fmla="*/ 4343205 h 6891750"/>
              <a:gd name="connsiteX2" fmla="*/ 12219085 w 12219085"/>
              <a:gd name="connsiteY2" fmla="*/ 6891750 h 6891750"/>
              <a:gd name="connsiteX3" fmla="*/ 4076170 w 12219085"/>
              <a:gd name="connsiteY3" fmla="*/ 6877896 h 6891750"/>
              <a:gd name="connsiteX4" fmla="*/ 1261 w 12219085"/>
              <a:gd name="connsiteY4" fmla="*/ 6879216 h 6891750"/>
              <a:gd name="connsiteX5" fmla="*/ 1920 w 12219085"/>
              <a:gd name="connsiteY5" fmla="*/ 1516187 h 6891750"/>
              <a:gd name="connsiteX6" fmla="*/ 8964 w 12219085"/>
              <a:gd name="connsiteY6" fmla="*/ 19896 h 6891750"/>
              <a:gd name="connsiteX7" fmla="*/ 5951445 w 12219085"/>
              <a:gd name="connsiteY7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9085" h="6891750">
                <a:moveTo>
                  <a:pt x="5951445" y="0"/>
                </a:moveTo>
                <a:lnTo>
                  <a:pt x="12207774" y="4343205"/>
                </a:lnTo>
                <a:cubicBezTo>
                  <a:pt x="12211544" y="5192720"/>
                  <a:pt x="12215315" y="6042235"/>
                  <a:pt x="12219085" y="6891750"/>
                </a:cubicBezTo>
                <a:lnTo>
                  <a:pt x="4076170" y="6877896"/>
                </a:lnTo>
                <a:lnTo>
                  <a:pt x="1261" y="6879216"/>
                </a:lnTo>
                <a:cubicBezTo>
                  <a:pt x="-3357" y="5110452"/>
                  <a:pt x="6538" y="3284951"/>
                  <a:pt x="1920" y="1516187"/>
                </a:cubicBezTo>
                <a:cubicBezTo>
                  <a:pt x="-898" y="1001925"/>
                  <a:pt x="11782" y="518660"/>
                  <a:pt x="8964" y="19896"/>
                </a:cubicBezTo>
                <a:lnTo>
                  <a:pt x="595144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FDCD53E-B970-474F-A296-7F5D3D3670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2596681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4D0EB71-A2B4-47F8-A43C-B44A52DA5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6BF9C-3A9B-4F3E-9F61-1D941B653E9B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CD4190-9BC7-4476-AF83-E6D1A2BFB31D}"/>
              </a:ext>
            </a:extLst>
          </p:cNvPr>
          <p:cNvSpPr/>
          <p:nvPr userDrawn="1"/>
        </p:nvSpPr>
        <p:spPr>
          <a:xfrm rot="4191016">
            <a:off x="560557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4BD3FC-E6DB-474F-B265-92A120F91168}"/>
              </a:ext>
            </a:extLst>
          </p:cNvPr>
          <p:cNvSpPr/>
          <p:nvPr userDrawn="1"/>
        </p:nvSpPr>
        <p:spPr>
          <a:xfrm flipH="1">
            <a:off x="9184940" y="2369821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07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5F0F5E84-3D08-463C-A2F4-3F622F79D6AE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6635DDF-EA99-074A-B8AA-6DB89B5413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8272" y="1212712"/>
            <a:ext cx="8103729" cy="5645288"/>
          </a:xfrm>
          <a:custGeom>
            <a:avLst/>
            <a:gdLst>
              <a:gd name="connsiteX0" fmla="*/ 8103729 w 8103729"/>
              <a:gd name="connsiteY0" fmla="*/ 0 h 5645288"/>
              <a:gd name="connsiteX1" fmla="*/ 8103729 w 8103729"/>
              <a:gd name="connsiteY1" fmla="*/ 4023746 h 5645288"/>
              <a:gd name="connsiteX2" fmla="*/ 5764894 w 8103729"/>
              <a:gd name="connsiteY2" fmla="*/ 5645288 h 5645288"/>
              <a:gd name="connsiteX3" fmla="*/ 0 w 8103729"/>
              <a:gd name="connsiteY3" fmla="*/ 5645288 h 564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3729" h="5645288">
                <a:moveTo>
                  <a:pt x="8103729" y="0"/>
                </a:moveTo>
                <a:lnTo>
                  <a:pt x="8103729" y="4023746"/>
                </a:lnTo>
                <a:lnTo>
                  <a:pt x="5764894" y="5645288"/>
                </a:lnTo>
                <a:lnTo>
                  <a:pt x="0" y="564528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871D4E-8962-41E4-B7BC-D6881361F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tx2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AB3759-2ABA-419B-8B4A-9D837809ED6D}"/>
              </a:ext>
            </a:extLst>
          </p:cNvPr>
          <p:cNvCxnSpPr/>
          <p:nvPr userDrawn="1"/>
        </p:nvCxnSpPr>
        <p:spPr>
          <a:xfrm>
            <a:off x="442800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34">
            <a:extLst>
              <a:ext uri="{FF2B5EF4-FFF2-40B4-BE49-F238E27FC236}">
                <a16:creationId xmlns:a16="http://schemas.microsoft.com/office/drawing/2014/main" id="{60D24665-7834-4CC0-8EA5-C724896E98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3565604"/>
            <a:ext cx="2810216" cy="1168340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2A88DD9-1E9D-4979-91FB-355894EC6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8CA00-0351-4439-80FC-0A747C09242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15" name="Freeform: Shape 38">
            <a:extLst>
              <a:ext uri="{FF2B5EF4-FFF2-40B4-BE49-F238E27FC236}">
                <a16:creationId xmlns:a16="http://schemas.microsoft.com/office/drawing/2014/main" id="{D7F1981D-B15C-4509-BD6A-04D49D3FAFB5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20">
            <a:extLst>
              <a:ext uri="{FF2B5EF4-FFF2-40B4-BE49-F238E27FC236}">
                <a16:creationId xmlns:a16="http://schemas.microsoft.com/office/drawing/2014/main" id="{3F6CD97A-AEFF-4042-B3F6-70888095713D}"/>
              </a:ext>
            </a:extLst>
          </p:cNvPr>
          <p:cNvSpPr/>
          <p:nvPr userDrawn="1"/>
        </p:nvSpPr>
        <p:spPr>
          <a:xfrm flipH="1">
            <a:off x="8774596" y="4407877"/>
            <a:ext cx="3417404" cy="2450123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119338 w 4913588"/>
              <a:gd name="connsiteY3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2404721 w 4913588"/>
              <a:gd name="connsiteY3" fmla="*/ 2201134 h 2209800"/>
              <a:gd name="connsiteX4" fmla="*/ 119338 w 4913588"/>
              <a:gd name="connsiteY4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2404721 w 4913588"/>
              <a:gd name="connsiteY3" fmla="*/ 2201134 h 2209800"/>
              <a:gd name="connsiteX4" fmla="*/ 2404721 w 4913588"/>
              <a:gd name="connsiteY4" fmla="*/ 2201134 h 2209800"/>
              <a:gd name="connsiteX5" fmla="*/ 119338 w 4913588"/>
              <a:gd name="connsiteY5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4913588 w 4913588"/>
              <a:gd name="connsiteY3" fmla="*/ 2209800 h 2209800"/>
              <a:gd name="connsiteX4" fmla="*/ 2404721 w 4913588"/>
              <a:gd name="connsiteY4" fmla="*/ 2201134 h 2209800"/>
              <a:gd name="connsiteX5" fmla="*/ 2404721 w 4913588"/>
              <a:gd name="connsiteY5" fmla="*/ 2201134 h 2209800"/>
              <a:gd name="connsiteX6" fmla="*/ 119338 w 4913588"/>
              <a:gd name="connsiteY6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4913588 w 4913588"/>
              <a:gd name="connsiteY3" fmla="*/ 2209800 h 2209800"/>
              <a:gd name="connsiteX4" fmla="*/ 2404721 w 4913588"/>
              <a:gd name="connsiteY4" fmla="*/ 2201134 h 2209800"/>
              <a:gd name="connsiteX5" fmla="*/ 2404721 w 4913588"/>
              <a:gd name="connsiteY5" fmla="*/ 2201134 h 2209800"/>
              <a:gd name="connsiteX6" fmla="*/ 119338 w 4913588"/>
              <a:gd name="connsiteY6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2404721 w 4913588"/>
              <a:gd name="connsiteY3" fmla="*/ 398631 h 2209800"/>
              <a:gd name="connsiteX4" fmla="*/ 4913588 w 4913588"/>
              <a:gd name="connsiteY4" fmla="*/ 2209800 h 2209800"/>
              <a:gd name="connsiteX5" fmla="*/ 2404721 w 4913588"/>
              <a:gd name="connsiteY5" fmla="*/ 2201134 h 2209800"/>
              <a:gd name="connsiteX6" fmla="*/ 2404721 w 4913588"/>
              <a:gd name="connsiteY6" fmla="*/ 2201134 h 2209800"/>
              <a:gd name="connsiteX7" fmla="*/ 119338 w 4913588"/>
              <a:gd name="connsiteY7" fmla="*/ 2209800 h 2209800"/>
              <a:gd name="connsiteX0" fmla="*/ 4 w 4794254"/>
              <a:gd name="connsiteY0" fmla="*/ 1811169 h 1811169"/>
              <a:gd name="connsiteX1" fmla="*/ 2268056 w 4794254"/>
              <a:gd name="connsiteY1" fmla="*/ 0 h 1811169"/>
              <a:gd name="connsiteX2" fmla="*/ 2285387 w 4794254"/>
              <a:gd name="connsiteY2" fmla="*/ 0 h 1811169"/>
              <a:gd name="connsiteX3" fmla="*/ 4794254 w 4794254"/>
              <a:gd name="connsiteY3" fmla="*/ 1811169 h 1811169"/>
              <a:gd name="connsiteX4" fmla="*/ 2285387 w 4794254"/>
              <a:gd name="connsiteY4" fmla="*/ 1802503 h 1811169"/>
              <a:gd name="connsiteX5" fmla="*/ 2285387 w 4794254"/>
              <a:gd name="connsiteY5" fmla="*/ 1802503 h 1811169"/>
              <a:gd name="connsiteX6" fmla="*/ 4 w 4794254"/>
              <a:gd name="connsiteY6" fmla="*/ 1811169 h 1811169"/>
              <a:gd name="connsiteX0" fmla="*/ 17331 w 2526198"/>
              <a:gd name="connsiteY0" fmla="*/ 1802503 h 1811169"/>
              <a:gd name="connsiteX1" fmla="*/ 0 w 2526198"/>
              <a:gd name="connsiteY1" fmla="*/ 0 h 1811169"/>
              <a:gd name="connsiteX2" fmla="*/ 17331 w 2526198"/>
              <a:gd name="connsiteY2" fmla="*/ 0 h 1811169"/>
              <a:gd name="connsiteX3" fmla="*/ 2526198 w 2526198"/>
              <a:gd name="connsiteY3" fmla="*/ 1811169 h 1811169"/>
              <a:gd name="connsiteX4" fmla="*/ 17331 w 2526198"/>
              <a:gd name="connsiteY4" fmla="*/ 1802503 h 1811169"/>
              <a:gd name="connsiteX5" fmla="*/ 17331 w 2526198"/>
              <a:gd name="connsiteY5" fmla="*/ 1802503 h 181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6198" h="1811169">
                <a:moveTo>
                  <a:pt x="17331" y="1802503"/>
                </a:moveTo>
                <a:lnTo>
                  <a:pt x="0" y="0"/>
                </a:lnTo>
                <a:lnTo>
                  <a:pt x="17331" y="0"/>
                </a:lnTo>
                <a:lnTo>
                  <a:pt x="2526198" y="1811169"/>
                </a:lnTo>
                <a:lnTo>
                  <a:pt x="17331" y="1802503"/>
                </a:lnTo>
                <a:lnTo>
                  <a:pt x="17331" y="1802503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895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197EE4D-06D9-6D48-B606-48101EB687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4990" y="0"/>
            <a:ext cx="5724910" cy="6858000"/>
          </a:xfrm>
          <a:custGeom>
            <a:avLst/>
            <a:gdLst>
              <a:gd name="connsiteX0" fmla="*/ 3899193 w 5724910"/>
              <a:gd name="connsiteY0" fmla="*/ 0 h 6858000"/>
              <a:gd name="connsiteX1" fmla="*/ 5724910 w 5724910"/>
              <a:gd name="connsiteY1" fmla="*/ 0 h 6858000"/>
              <a:gd name="connsiteX2" fmla="*/ 5724910 w 5724910"/>
              <a:gd name="connsiteY2" fmla="*/ 4117441 h 6858000"/>
              <a:gd name="connsiteX3" fmla="*/ 1757271 w 5724910"/>
              <a:gd name="connsiteY3" fmla="*/ 6858000 h 6858000"/>
              <a:gd name="connsiteX4" fmla="*/ 0 w 5724910"/>
              <a:gd name="connsiteY4" fmla="*/ 6854510 h 6858000"/>
              <a:gd name="connsiteX5" fmla="*/ 10128 w 5724910"/>
              <a:gd name="connsiteY5" fmla="*/ 27043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4910" h="6858000">
                <a:moveTo>
                  <a:pt x="3899193" y="0"/>
                </a:moveTo>
                <a:lnTo>
                  <a:pt x="5724910" y="0"/>
                </a:lnTo>
                <a:lnTo>
                  <a:pt x="5724910" y="4117441"/>
                </a:lnTo>
                <a:lnTo>
                  <a:pt x="1757271" y="6858000"/>
                </a:lnTo>
                <a:lnTo>
                  <a:pt x="0" y="6854510"/>
                </a:lnTo>
                <a:lnTo>
                  <a:pt x="10128" y="27043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0C636B-5A5D-4399-980F-44E3735BC7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2040219"/>
            <a:ext cx="4004632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6000" dirty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Thank you</a:t>
            </a:r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18638D0-EA79-4658-BBAF-F7CBC3D7A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42416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8" name="Freeform: Shape 38">
            <a:extLst>
              <a:ext uri="{FF2B5EF4-FFF2-40B4-BE49-F238E27FC236}">
                <a16:creationId xmlns:a16="http://schemas.microsoft.com/office/drawing/2014/main" id="{88DD9336-317D-4740-9853-D4062BAB0838}"/>
              </a:ext>
            </a:extLst>
          </p:cNvPr>
          <p:cNvSpPr/>
          <p:nvPr userDrawn="1"/>
        </p:nvSpPr>
        <p:spPr>
          <a:xfrm>
            <a:off x="1173742" y="4827938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38">
            <a:extLst>
              <a:ext uri="{FF2B5EF4-FFF2-40B4-BE49-F238E27FC236}">
                <a16:creationId xmlns:a16="http://schemas.microsoft.com/office/drawing/2014/main" id="{98B81505-8EBE-43E4-B7C6-0E608556BE6D}"/>
              </a:ext>
            </a:extLst>
          </p:cNvPr>
          <p:cNvSpPr/>
          <p:nvPr userDrawn="1"/>
        </p:nvSpPr>
        <p:spPr>
          <a:xfrm rot="10800000">
            <a:off x="137450" y="1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0"/>
                </a:schemeClr>
              </a:gs>
              <a:gs pos="74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F2F5D52-6D04-4B54-B1A2-680FF23FCC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74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50E1F8B-3FCA-4834-843E-9369F84050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8" y="1233488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18DAEFC-EF40-4589-9F6B-5C1699274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00000"/>
            <a:ext cx="6443998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12" name="Freeform: Shape 38">
            <a:extLst>
              <a:ext uri="{FF2B5EF4-FFF2-40B4-BE49-F238E27FC236}">
                <a16:creationId xmlns:a16="http://schemas.microsoft.com/office/drawing/2014/main" id="{BF4677C3-BCF5-4855-9611-E85C96D9A70A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2D55CCF4-0B1D-4A3B-AD75-0E7051248497}"/>
              </a:ext>
            </a:extLst>
          </p:cNvPr>
          <p:cNvSpPr/>
          <p:nvPr userDrawn="1"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6757B9-1AC3-4FAB-AFCD-5BE4A4272A5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US" sz="800">
              <a:solidFill>
                <a:schemeClr val="bg2"/>
              </a:solidFill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89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59D8B05-D21B-4C78-89BD-EB314603F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244E71-2C6D-4FAE-9016-5F18B97981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3855" y="-11575"/>
            <a:ext cx="12217165" cy="6869575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7789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7789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6265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61744 w 12229384"/>
              <a:gd name="connsiteY0" fmla="*/ 0 h 6891750"/>
              <a:gd name="connsiteX1" fmla="*/ 12218073 w 12229384"/>
              <a:gd name="connsiteY1" fmla="*/ 4343205 h 6891750"/>
              <a:gd name="connsiteX2" fmla="*/ 12229384 w 12229384"/>
              <a:gd name="connsiteY2" fmla="*/ 6891750 h 6891750"/>
              <a:gd name="connsiteX3" fmla="*/ 4086469 w 12229384"/>
              <a:gd name="connsiteY3" fmla="*/ 6862656 h 6891750"/>
              <a:gd name="connsiteX4" fmla="*/ 674 w 12229384"/>
              <a:gd name="connsiteY4" fmla="*/ 6860347 h 6891750"/>
              <a:gd name="connsiteX5" fmla="*/ 12219 w 12229384"/>
              <a:gd name="connsiteY5" fmla="*/ 1516187 h 6891750"/>
              <a:gd name="connsiteX6" fmla="*/ 2173528 w 12229384"/>
              <a:gd name="connsiteY6" fmla="*/ 19896 h 6891750"/>
              <a:gd name="connsiteX7" fmla="*/ 5961744 w 12229384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62656 h 6891750"/>
              <a:gd name="connsiteX4" fmla="*/ 8775 w 12217165"/>
              <a:gd name="connsiteY4" fmla="*/ 689082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8775 w 12217165"/>
              <a:gd name="connsiteY3" fmla="*/ 6890827 h 6891750"/>
              <a:gd name="connsiteX4" fmla="*/ 0 w 12217165"/>
              <a:gd name="connsiteY4" fmla="*/ 1516187 h 6891750"/>
              <a:gd name="connsiteX5" fmla="*/ 2161309 w 12217165"/>
              <a:gd name="connsiteY5" fmla="*/ 19896 h 6891750"/>
              <a:gd name="connsiteX6" fmla="*/ 5949525 w 12217165"/>
              <a:gd name="connsiteY6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7165" h="6891750">
                <a:moveTo>
                  <a:pt x="5949525" y="0"/>
                </a:moveTo>
                <a:lnTo>
                  <a:pt x="12205854" y="4343205"/>
                </a:lnTo>
                <a:cubicBezTo>
                  <a:pt x="12209624" y="5192720"/>
                  <a:pt x="12213395" y="6042235"/>
                  <a:pt x="12217165" y="6891750"/>
                </a:cubicBezTo>
                <a:lnTo>
                  <a:pt x="8775" y="6890827"/>
                </a:lnTo>
                <a:cubicBezTo>
                  <a:pt x="4157" y="5122063"/>
                  <a:pt x="4618" y="3284951"/>
                  <a:pt x="0" y="1516187"/>
                </a:cubicBezTo>
                <a:lnTo>
                  <a:pt x="2161309" y="19896"/>
                </a:lnTo>
                <a:lnTo>
                  <a:pt x="594952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4434872"/>
            <a:ext cx="6397626" cy="121859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2800" y="2335488"/>
            <a:ext cx="6443999" cy="381000"/>
          </a:xfrm>
          <a:prstGeom prst="rect">
            <a:avLst/>
          </a:prstGeom>
        </p:spPr>
        <p:txBody>
          <a:bodyPr lIns="0" tIns="0" rIns="360000" b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5C7979F-B5FA-491A-9674-811E416D3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999782"/>
            <a:ext cx="6454310" cy="990000"/>
          </a:xfrm>
        </p:spPr>
        <p:txBody>
          <a:bodyPr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deck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976B8-BC22-4FB2-BECC-2F92BC01DC7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42800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A631FB-D42E-4C3F-8885-696AF4E9B4B2}"/>
              </a:ext>
            </a:extLst>
          </p:cNvPr>
          <p:cNvSpPr/>
          <p:nvPr userDrawn="1"/>
        </p:nvSpPr>
        <p:spPr>
          <a:xfrm rot="4191016">
            <a:off x="560557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B9A1AF-97F2-4951-AD29-661ACC6A1482}"/>
              </a:ext>
            </a:extLst>
          </p:cNvPr>
          <p:cNvSpPr/>
          <p:nvPr userDrawn="1"/>
        </p:nvSpPr>
        <p:spPr>
          <a:xfrm flipH="1">
            <a:off x="9184940" y="2369821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BD8DDAA6-AFDC-48A0-BB6B-AC0E7FCC76A9}"/>
              </a:ext>
            </a:extLst>
          </p:cNvPr>
          <p:cNvSpPr/>
          <p:nvPr userDrawn="1"/>
        </p:nvSpPr>
        <p:spPr>
          <a:xfrm rot="17408984" flipH="1">
            <a:off x="-306984" y="-277922"/>
            <a:ext cx="2647720" cy="2280654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8884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8884" y="724009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1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20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9B78C9-7BB7-49D7-954F-5AA9382FC932}"/>
              </a:ext>
            </a:extLst>
          </p:cNvPr>
          <p:cNvSpPr/>
          <p:nvPr userDrawn="1"/>
        </p:nvSpPr>
        <p:spPr>
          <a:xfrm rot="3341389" flipH="1">
            <a:off x="1622745" y="-3539070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0B949801-D1CB-4FAA-AA6A-7CA71D329D2D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9D40800-6625-A94C-8460-63F6730AD1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7AB5DCBE-1D2A-43D5-A777-58863EDF1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6A898-5A89-4CA5-9B40-95FBB2829B5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1BEBC27-A4DD-4672-8056-53320A57DF87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CBC53C-7DFD-4D73-BD13-DCA234AEE22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761282A5-D45A-4A07-8CAF-7B8F97E7B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D3BC51-7691-417E-9C98-81FFA8F3AC8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D5333B-D8D6-491C-8EAC-53588F8C3FC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2799" y="2249827"/>
            <a:ext cx="11303999" cy="38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05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546BC35-35BA-4F18-BB54-7267E0AF31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52F038EE-63DB-4468-A7FF-D4C488C62278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0C92DC8-8F9B-FD4C-A423-93681EAA05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4357" y="1202822"/>
            <a:ext cx="8127643" cy="5655179"/>
          </a:xfrm>
          <a:custGeom>
            <a:avLst/>
            <a:gdLst>
              <a:gd name="connsiteX0" fmla="*/ 8127643 w 8127643"/>
              <a:gd name="connsiteY0" fmla="*/ 0 h 5655179"/>
              <a:gd name="connsiteX1" fmla="*/ 8127643 w 8127643"/>
              <a:gd name="connsiteY1" fmla="*/ 4020543 h 5655179"/>
              <a:gd name="connsiteX2" fmla="*/ 5775413 w 8127643"/>
              <a:gd name="connsiteY2" fmla="*/ 5655179 h 5655179"/>
              <a:gd name="connsiteX3" fmla="*/ 0 w 8127643"/>
              <a:gd name="connsiteY3" fmla="*/ 5655179 h 565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7643" h="5655179">
                <a:moveTo>
                  <a:pt x="8127643" y="0"/>
                </a:moveTo>
                <a:lnTo>
                  <a:pt x="8127643" y="4020543"/>
                </a:lnTo>
                <a:lnTo>
                  <a:pt x="5775413" y="5655179"/>
                </a:lnTo>
                <a:lnTo>
                  <a:pt x="0" y="56551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2376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lang="en-GB"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  <a:p>
            <a:pPr marL="0" lvl="0" indent="0" algn="ctr">
              <a:buFont typeface="Arial" panose="020B0604020202020204" pitchFamily="34" charset="0"/>
              <a:buNone/>
            </a:pPr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0324D3F-C030-485A-A8C3-01CA627A79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73B3ECE-66FA-8F4A-9BA4-70589FB28F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6A979B9-FB94-CB41-BC9E-B6C559E0F5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197" y="1233488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D50170-9A03-4DF0-ADB1-B9E0F3635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00000"/>
            <a:ext cx="6443998" cy="990001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11DD6-F2E7-4DAD-A8D2-25B1960A815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2800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E106C1-E5A4-4F33-AEF9-E4AE65A838B4}"/>
              </a:ext>
            </a:extLst>
          </p:cNvPr>
          <p:cNvSpPr/>
          <p:nvPr userDrawn="1"/>
        </p:nvSpPr>
        <p:spPr>
          <a:xfrm rot="17391976" flipH="1">
            <a:off x="9340351" y="4575372"/>
            <a:ext cx="3055372" cy="2597595"/>
          </a:xfrm>
          <a:custGeom>
            <a:avLst/>
            <a:gdLst>
              <a:gd name="connsiteX0" fmla="*/ 0 w 4662314"/>
              <a:gd name="connsiteY0" fmla="*/ 3205489 h 3391128"/>
              <a:gd name="connsiteX1" fmla="*/ 513768 w 4662314"/>
              <a:gd name="connsiteY1" fmla="*/ 3391128 h 3391128"/>
              <a:gd name="connsiteX2" fmla="*/ 4662314 w 4662314"/>
              <a:gd name="connsiteY2" fmla="*/ 452233 h 3391128"/>
              <a:gd name="connsiteX3" fmla="*/ 4542036 w 4662314"/>
              <a:gd name="connsiteY3" fmla="*/ 0 h 3391128"/>
              <a:gd name="connsiteX0" fmla="*/ 0 w 4662314"/>
              <a:gd name="connsiteY0" fmla="*/ 3205489 h 3683558"/>
              <a:gd name="connsiteX1" fmla="*/ 1543623 w 4662314"/>
              <a:gd name="connsiteY1" fmla="*/ 3683558 h 3683558"/>
              <a:gd name="connsiteX2" fmla="*/ 4662314 w 4662314"/>
              <a:gd name="connsiteY2" fmla="*/ 452233 h 3683558"/>
              <a:gd name="connsiteX3" fmla="*/ 4542036 w 4662314"/>
              <a:gd name="connsiteY3" fmla="*/ 0 h 3683558"/>
              <a:gd name="connsiteX4" fmla="*/ 0 w 4662314"/>
              <a:gd name="connsiteY4" fmla="*/ 3205489 h 3683558"/>
              <a:gd name="connsiteX0" fmla="*/ 0 w 4662314"/>
              <a:gd name="connsiteY0" fmla="*/ 3205489 h 3744923"/>
              <a:gd name="connsiteX1" fmla="*/ 1586816 w 4662314"/>
              <a:gd name="connsiteY1" fmla="*/ 3744922 h 3744923"/>
              <a:gd name="connsiteX2" fmla="*/ 4662314 w 4662314"/>
              <a:gd name="connsiteY2" fmla="*/ 452233 h 3744923"/>
              <a:gd name="connsiteX3" fmla="*/ 4542036 w 4662314"/>
              <a:gd name="connsiteY3" fmla="*/ 0 h 3744923"/>
              <a:gd name="connsiteX4" fmla="*/ 0 w 4662314"/>
              <a:gd name="connsiteY4" fmla="*/ 3205489 h 3744923"/>
              <a:gd name="connsiteX0" fmla="*/ 0 w 4542036"/>
              <a:gd name="connsiteY0" fmla="*/ 3205489 h 3744922"/>
              <a:gd name="connsiteX1" fmla="*/ 1586816 w 4542036"/>
              <a:gd name="connsiteY1" fmla="*/ 3744922 h 3744922"/>
              <a:gd name="connsiteX2" fmla="*/ 3838762 w 4542036"/>
              <a:gd name="connsiteY2" fmla="*/ 2176681 h 3744922"/>
              <a:gd name="connsiteX3" fmla="*/ 4542036 w 4542036"/>
              <a:gd name="connsiteY3" fmla="*/ 0 h 3744922"/>
              <a:gd name="connsiteX4" fmla="*/ 0 w 4542036"/>
              <a:gd name="connsiteY4" fmla="*/ 3205489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838114 w 4541388"/>
              <a:gd name="connsiteY2" fmla="*/ 2176681 h 3744922"/>
              <a:gd name="connsiteX3" fmla="*/ 4541388 w 4541388"/>
              <a:gd name="connsiteY3" fmla="*/ 0 h 3744922"/>
              <a:gd name="connsiteX4" fmla="*/ 0 w 4541388"/>
              <a:gd name="connsiteY4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3838114 w 4541388"/>
              <a:gd name="connsiteY3" fmla="*/ 2176681 h 3744922"/>
              <a:gd name="connsiteX4" fmla="*/ 4541388 w 4541388"/>
              <a:gd name="connsiteY4" fmla="*/ 0 h 3744922"/>
              <a:gd name="connsiteX5" fmla="*/ 0 w 4541388"/>
              <a:gd name="connsiteY5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3838114 w 4541388"/>
              <a:gd name="connsiteY3" fmla="*/ 2176681 h 3744922"/>
              <a:gd name="connsiteX4" fmla="*/ 4541388 w 4541388"/>
              <a:gd name="connsiteY4" fmla="*/ 0 h 3744922"/>
              <a:gd name="connsiteX5" fmla="*/ 3906986 w 4541388"/>
              <a:gd name="connsiteY5" fmla="*/ 418650 h 3744922"/>
              <a:gd name="connsiteX6" fmla="*/ 0 w 4541388"/>
              <a:gd name="connsiteY6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4541388 w 4541388"/>
              <a:gd name="connsiteY3" fmla="*/ 0 h 3744922"/>
              <a:gd name="connsiteX4" fmla="*/ 3906986 w 4541388"/>
              <a:gd name="connsiteY4" fmla="*/ 418650 h 3744922"/>
              <a:gd name="connsiteX5" fmla="*/ 0 w 4541388"/>
              <a:gd name="connsiteY5" fmla="*/ 3179576 h 3744922"/>
              <a:gd name="connsiteX0" fmla="*/ 0 w 3906986"/>
              <a:gd name="connsiteY0" fmla="*/ 2760926 h 3326272"/>
              <a:gd name="connsiteX1" fmla="*/ 1586168 w 3906986"/>
              <a:gd name="connsiteY1" fmla="*/ 3326272 h 3326272"/>
              <a:gd name="connsiteX2" fmla="*/ 3117387 w 3906986"/>
              <a:gd name="connsiteY2" fmla="*/ 2233505 h 3326272"/>
              <a:gd name="connsiteX3" fmla="*/ 3906986 w 3906986"/>
              <a:gd name="connsiteY3" fmla="*/ 0 h 3326272"/>
              <a:gd name="connsiteX4" fmla="*/ 0 w 3906986"/>
              <a:gd name="connsiteY4" fmla="*/ 2760926 h 3326272"/>
              <a:gd name="connsiteX0" fmla="*/ 0 w 3944041"/>
              <a:gd name="connsiteY0" fmla="*/ 2791114 h 3356460"/>
              <a:gd name="connsiteX1" fmla="*/ 1586168 w 3944041"/>
              <a:gd name="connsiteY1" fmla="*/ 3356460 h 3356460"/>
              <a:gd name="connsiteX2" fmla="*/ 3117387 w 3944041"/>
              <a:gd name="connsiteY2" fmla="*/ 2263693 h 3356460"/>
              <a:gd name="connsiteX3" fmla="*/ 3944041 w 3944041"/>
              <a:gd name="connsiteY3" fmla="*/ 0 h 3356460"/>
              <a:gd name="connsiteX4" fmla="*/ 0 w 3944041"/>
              <a:gd name="connsiteY4" fmla="*/ 2791114 h 3356460"/>
              <a:gd name="connsiteX0" fmla="*/ 0 w 3944041"/>
              <a:gd name="connsiteY0" fmla="*/ 2791114 h 3353118"/>
              <a:gd name="connsiteX1" fmla="*/ 1576917 w 3944041"/>
              <a:gd name="connsiteY1" fmla="*/ 3353118 h 3353118"/>
              <a:gd name="connsiteX2" fmla="*/ 3117387 w 3944041"/>
              <a:gd name="connsiteY2" fmla="*/ 2263693 h 3353118"/>
              <a:gd name="connsiteX3" fmla="*/ 3944041 w 3944041"/>
              <a:gd name="connsiteY3" fmla="*/ 0 h 3353118"/>
              <a:gd name="connsiteX4" fmla="*/ 0 w 3944041"/>
              <a:gd name="connsiteY4" fmla="*/ 2791114 h 33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4041" h="3353118">
                <a:moveTo>
                  <a:pt x="0" y="2791114"/>
                </a:moveTo>
                <a:lnTo>
                  <a:pt x="1576917" y="3353118"/>
                </a:lnTo>
                <a:lnTo>
                  <a:pt x="3117387" y="2263693"/>
                </a:lnTo>
                <a:lnTo>
                  <a:pt x="3944041" y="0"/>
                </a:lnTo>
                <a:lnTo>
                  <a:pt x="0" y="279111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666787-C34F-4060-9C0B-3567CC8D732A}"/>
              </a:ext>
            </a:extLst>
          </p:cNvPr>
          <p:cNvSpPr/>
          <p:nvPr userDrawn="1"/>
        </p:nvSpPr>
        <p:spPr>
          <a:xfrm rot="3299037">
            <a:off x="4967294" y="3351762"/>
            <a:ext cx="1106312" cy="5035605"/>
          </a:xfrm>
          <a:custGeom>
            <a:avLst/>
            <a:gdLst>
              <a:gd name="connsiteX0" fmla="*/ 0 w 1208279"/>
              <a:gd name="connsiteY0" fmla="*/ 444052 h 5841369"/>
              <a:gd name="connsiteX1" fmla="*/ 1208279 w 1208279"/>
              <a:gd name="connsiteY1" fmla="*/ 0 h 5841369"/>
              <a:gd name="connsiteX2" fmla="*/ 1208279 w 1208279"/>
              <a:gd name="connsiteY2" fmla="*/ 4116796 h 5841369"/>
              <a:gd name="connsiteX3" fmla="*/ 0 w 1208279"/>
              <a:gd name="connsiteY3" fmla="*/ 5841369 h 5841369"/>
              <a:gd name="connsiteX0" fmla="*/ 12488 w 1208279"/>
              <a:gd name="connsiteY0" fmla="*/ 290096 h 5841369"/>
              <a:gd name="connsiteX1" fmla="*/ 1208279 w 1208279"/>
              <a:gd name="connsiteY1" fmla="*/ 0 h 5841369"/>
              <a:gd name="connsiteX2" fmla="*/ 1208279 w 1208279"/>
              <a:gd name="connsiteY2" fmla="*/ 4116796 h 5841369"/>
              <a:gd name="connsiteX3" fmla="*/ 0 w 1208279"/>
              <a:gd name="connsiteY3" fmla="*/ 5841369 h 5841369"/>
              <a:gd name="connsiteX4" fmla="*/ 12488 w 1208279"/>
              <a:gd name="connsiteY4" fmla="*/ 290096 h 5841369"/>
              <a:gd name="connsiteX0" fmla="*/ 12488 w 1208279"/>
              <a:gd name="connsiteY0" fmla="*/ 386502 h 5937775"/>
              <a:gd name="connsiteX1" fmla="*/ 1118728 w 1208279"/>
              <a:gd name="connsiteY1" fmla="*/ 0 h 5937775"/>
              <a:gd name="connsiteX2" fmla="*/ 1208279 w 1208279"/>
              <a:gd name="connsiteY2" fmla="*/ 4213202 h 5937775"/>
              <a:gd name="connsiteX3" fmla="*/ 0 w 1208279"/>
              <a:gd name="connsiteY3" fmla="*/ 5937775 h 5937775"/>
              <a:gd name="connsiteX4" fmla="*/ 12488 w 1208279"/>
              <a:gd name="connsiteY4" fmla="*/ 386502 h 5937775"/>
              <a:gd name="connsiteX0" fmla="*/ 12488 w 1118728"/>
              <a:gd name="connsiteY0" fmla="*/ 386502 h 5937775"/>
              <a:gd name="connsiteX1" fmla="*/ 1118728 w 1118728"/>
              <a:gd name="connsiteY1" fmla="*/ 0 h 5937775"/>
              <a:gd name="connsiteX2" fmla="*/ 1098667 w 1118728"/>
              <a:gd name="connsiteY2" fmla="*/ 4377658 h 5937775"/>
              <a:gd name="connsiteX3" fmla="*/ 0 w 1118728"/>
              <a:gd name="connsiteY3" fmla="*/ 5937775 h 5937775"/>
              <a:gd name="connsiteX4" fmla="*/ 12488 w 1118728"/>
              <a:gd name="connsiteY4" fmla="*/ 386502 h 5937775"/>
              <a:gd name="connsiteX0" fmla="*/ 286229 w 1392469"/>
              <a:gd name="connsiteY0" fmla="*/ 386502 h 6395953"/>
              <a:gd name="connsiteX1" fmla="*/ 1392469 w 1392469"/>
              <a:gd name="connsiteY1" fmla="*/ 0 h 6395953"/>
              <a:gd name="connsiteX2" fmla="*/ 1372408 w 1392469"/>
              <a:gd name="connsiteY2" fmla="*/ 4377658 h 6395953"/>
              <a:gd name="connsiteX3" fmla="*/ 0 w 1392469"/>
              <a:gd name="connsiteY3" fmla="*/ 6395953 h 6395953"/>
              <a:gd name="connsiteX4" fmla="*/ 286229 w 1392469"/>
              <a:gd name="connsiteY4" fmla="*/ 386502 h 6395953"/>
              <a:gd name="connsiteX0" fmla="*/ 0 w 1405178"/>
              <a:gd name="connsiteY0" fmla="*/ 425228 h 6395953"/>
              <a:gd name="connsiteX1" fmla="*/ 1405178 w 1405178"/>
              <a:gd name="connsiteY1" fmla="*/ 0 h 6395953"/>
              <a:gd name="connsiteX2" fmla="*/ 1385117 w 1405178"/>
              <a:gd name="connsiteY2" fmla="*/ 4377658 h 6395953"/>
              <a:gd name="connsiteX3" fmla="*/ 12709 w 1405178"/>
              <a:gd name="connsiteY3" fmla="*/ 6395953 h 6395953"/>
              <a:gd name="connsiteX4" fmla="*/ 0 w 1405178"/>
              <a:gd name="connsiteY4" fmla="*/ 425228 h 63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178" h="6395953">
                <a:moveTo>
                  <a:pt x="0" y="425228"/>
                </a:moveTo>
                <a:lnTo>
                  <a:pt x="1405178" y="0"/>
                </a:lnTo>
                <a:lnTo>
                  <a:pt x="1385117" y="4377658"/>
                </a:lnTo>
                <a:cubicBezTo>
                  <a:pt x="1018895" y="4897697"/>
                  <a:pt x="378931" y="5875914"/>
                  <a:pt x="12709" y="6395953"/>
                </a:cubicBezTo>
                <a:cubicBezTo>
                  <a:pt x="12709" y="4596847"/>
                  <a:pt x="0" y="2224334"/>
                  <a:pt x="0" y="425228"/>
                </a:cubicBez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28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4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6C145B5-FAED-4ECD-8026-AC6DFC2F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0AF48DA9-E99B-4AAD-8AED-1F315BB61CAB}"/>
              </a:ext>
            </a:extLst>
          </p:cNvPr>
          <p:cNvSpPr/>
          <p:nvPr userDrawn="1"/>
        </p:nvSpPr>
        <p:spPr>
          <a:xfrm rot="5400000">
            <a:off x="0" y="1"/>
            <a:ext cx="3815466" cy="381546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132858-3690-C942-AE55-74072A035C6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"/>
            <a:ext cx="5711211" cy="6857999"/>
          </a:xfrm>
          <a:custGeom>
            <a:avLst/>
            <a:gdLst>
              <a:gd name="connsiteX0" fmla="*/ 3888681 w 5711211"/>
              <a:gd name="connsiteY0" fmla="*/ 0 h 6857999"/>
              <a:gd name="connsiteX1" fmla="*/ 5711211 w 5711211"/>
              <a:gd name="connsiteY1" fmla="*/ 0 h 6857999"/>
              <a:gd name="connsiteX2" fmla="*/ 5711211 w 5711211"/>
              <a:gd name="connsiteY2" fmla="*/ 4103993 h 6857999"/>
              <a:gd name="connsiteX3" fmla="*/ 1739709 w 5711211"/>
              <a:gd name="connsiteY3" fmla="*/ 6857999 h 6857999"/>
              <a:gd name="connsiteX4" fmla="*/ 0 w 5711211"/>
              <a:gd name="connsiteY4" fmla="*/ 6857999 h 6857999"/>
              <a:gd name="connsiteX5" fmla="*/ 0 w 5711211"/>
              <a:gd name="connsiteY5" fmla="*/ 271410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1211" h="6857999">
                <a:moveTo>
                  <a:pt x="3888681" y="0"/>
                </a:moveTo>
                <a:lnTo>
                  <a:pt x="5711211" y="0"/>
                </a:lnTo>
                <a:lnTo>
                  <a:pt x="5711211" y="4103993"/>
                </a:lnTo>
                <a:lnTo>
                  <a:pt x="1739709" y="6857999"/>
                </a:lnTo>
                <a:lnTo>
                  <a:pt x="0" y="6857999"/>
                </a:lnTo>
                <a:lnTo>
                  <a:pt x="0" y="2714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42414" y="2259127"/>
            <a:ext cx="4004633" cy="3810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Subtitle goes here</a:t>
            </a:r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2D878DF-45CE-48C4-ADBA-897AA41158B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F0A4E75-D008-4A3D-9E2B-EFA56AA2C7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3100375"/>
            <a:ext cx="4004632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50966A-A907-44E5-AD4A-B2C25296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2415" y="4550622"/>
            <a:ext cx="4004632" cy="581046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5" name="Freeform: Shape 38">
            <a:extLst>
              <a:ext uri="{FF2B5EF4-FFF2-40B4-BE49-F238E27FC236}">
                <a16:creationId xmlns:a16="http://schemas.microsoft.com/office/drawing/2014/main" id="{CF0C42AB-56AB-4CD9-BC29-E642601C21CA}"/>
              </a:ext>
            </a:extLst>
          </p:cNvPr>
          <p:cNvSpPr/>
          <p:nvPr userDrawn="1"/>
        </p:nvSpPr>
        <p:spPr>
          <a:xfrm>
            <a:off x="1173742" y="4827938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38">
            <a:extLst>
              <a:ext uri="{FF2B5EF4-FFF2-40B4-BE49-F238E27FC236}">
                <a16:creationId xmlns:a16="http://schemas.microsoft.com/office/drawing/2014/main" id="{64FAF79B-779C-47A3-89F1-134187E543EF}"/>
              </a:ext>
            </a:extLst>
          </p:cNvPr>
          <p:cNvSpPr/>
          <p:nvPr userDrawn="1"/>
        </p:nvSpPr>
        <p:spPr>
          <a:xfrm rot="10800000">
            <a:off x="137450" y="1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0"/>
                </a:schemeClr>
              </a:gs>
              <a:gs pos="74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96DC3D-7488-477F-B5D0-C4E18D0F845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325244" y="6480000"/>
            <a:ext cx="2396518" cy="123111"/>
          </a:xfrm>
          <a:prstGeom prst="rect">
            <a:avLst/>
          </a:prstGeom>
        </p:spPr>
        <p:txBody>
          <a:bodyPr/>
          <a:lstStyle/>
          <a:p>
            <a:pPr algn="r"/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78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772341C-3A62-40E3-A271-7A1F4DBF1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B60DFC2C-07E8-4CAB-9821-5B5C80DE58B7}"/>
              </a:ext>
            </a:extLst>
          </p:cNvPr>
          <p:cNvSpPr/>
          <p:nvPr userDrawn="1"/>
        </p:nvSpPr>
        <p:spPr>
          <a:xfrm rot="10800000">
            <a:off x="9386887" y="0"/>
            <a:ext cx="2805111" cy="280511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67C8A7-566E-6245-9CD3-9765B4FA6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800" y="1366979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24EB0EA-8635-6443-A050-B3327AB27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5360" y="1392819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D83DD92-09D1-EE43-BC80-83A0DE3D95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FBCBEE40-2AEA-476A-BD9F-C1BB81200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417059"/>
            <a:ext cx="5049102" cy="57044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Agenda</a:t>
            </a:r>
            <a:endParaRPr lang="en-GB"/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BBB72AD8-123F-41E4-AA6D-10D40E0974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800" y="2146908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CA4F9AE-634E-4C58-9C8D-2B1FAD50B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5360" y="2172748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AB83DAD6-F2E4-42E1-A4EE-C687615A3E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800" y="2899597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90EDD940-259E-4829-8E35-E18B2D80EE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15360" y="2925437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802C2BE-B1B2-4E86-82FE-3D0646E9189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2800" y="367952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8EBD071-CF30-4469-9F10-CB42C7916F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60" y="370536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B3C1887B-BFF0-4968-B8C3-0F83E66524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2800" y="443410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AA1582F3-1BA9-4358-BFE5-9640A017A0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15360" y="445994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1D0E6C05-C89A-499C-9021-D2FEEC605C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800" y="5214035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C9F730AD-E09A-4443-8E8F-D5734BB2D7E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15360" y="5239875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8">
            <a:extLst>
              <a:ext uri="{FF2B5EF4-FFF2-40B4-BE49-F238E27FC236}">
                <a16:creationId xmlns:a16="http://schemas.microsoft.com/office/drawing/2014/main" id="{53D3D8CF-E605-4768-9603-689E5785C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05400" y="1"/>
            <a:ext cx="6986601" cy="4853941"/>
          </a:xfrm>
          <a:custGeom>
            <a:avLst/>
            <a:gdLst>
              <a:gd name="connsiteX0" fmla="*/ 0 w 6986601"/>
              <a:gd name="connsiteY0" fmla="*/ 0 h 4853941"/>
              <a:gd name="connsiteX1" fmla="*/ 5002307 w 6986601"/>
              <a:gd name="connsiteY1" fmla="*/ 0 h 4853941"/>
              <a:gd name="connsiteX2" fmla="*/ 6986601 w 6986601"/>
              <a:gd name="connsiteY2" fmla="*/ 1372945 h 4853941"/>
              <a:gd name="connsiteX3" fmla="*/ 6986601 w 6986601"/>
              <a:gd name="connsiteY3" fmla="*/ 4853941 h 485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6601" h="4853941">
                <a:moveTo>
                  <a:pt x="0" y="0"/>
                </a:moveTo>
                <a:lnTo>
                  <a:pt x="5002307" y="0"/>
                </a:lnTo>
                <a:lnTo>
                  <a:pt x="6986601" y="1372945"/>
                </a:lnTo>
                <a:lnTo>
                  <a:pt x="6986601" y="4853941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1080000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0447E7-2370-40EB-9592-91B302D0C28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20A95C-EC8F-41D4-AF1A-5BAA8A39A130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C5B83D-D9AA-4B70-AD78-85BFC25F5E85}"/>
              </a:ext>
            </a:extLst>
          </p:cNvPr>
          <p:cNvSpPr/>
          <p:nvPr userDrawn="1"/>
        </p:nvSpPr>
        <p:spPr>
          <a:xfrm rot="4191016">
            <a:off x="483992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4700A33-6DF5-4783-B61A-C9245483BD6A}"/>
              </a:ext>
            </a:extLst>
          </p:cNvPr>
          <p:cNvSpPr/>
          <p:nvPr userDrawn="1"/>
        </p:nvSpPr>
        <p:spPr>
          <a:xfrm flipH="1">
            <a:off x="9184940" y="3117122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3EA723EF-E362-4384-AE04-AB89112E4BC0}"/>
              </a:ext>
            </a:extLst>
          </p:cNvPr>
          <p:cNvSpPr/>
          <p:nvPr userDrawn="1"/>
        </p:nvSpPr>
        <p:spPr>
          <a:xfrm rot="4191016">
            <a:off x="10193741" y="-235643"/>
            <a:ext cx="2181945" cy="1879451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8884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8884" y="724009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1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60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2F7940D-EF79-4226-9BE8-F97579C66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3" name="Freeform 58">
            <a:extLst>
              <a:ext uri="{FF2B5EF4-FFF2-40B4-BE49-F238E27FC236}">
                <a16:creationId xmlns:a16="http://schemas.microsoft.com/office/drawing/2014/main" id="{448B1C5E-0964-4F56-AE2F-8D78251DFB2E}"/>
              </a:ext>
            </a:extLst>
          </p:cNvPr>
          <p:cNvSpPr/>
          <p:nvPr userDrawn="1"/>
        </p:nvSpPr>
        <p:spPr>
          <a:xfrm flipH="1">
            <a:off x="6039992" y="4849927"/>
            <a:ext cx="5107358" cy="2019426"/>
          </a:xfrm>
          <a:custGeom>
            <a:avLst/>
            <a:gdLst>
              <a:gd name="connsiteX0" fmla="*/ 2885571 w 5107358"/>
              <a:gd name="connsiteY0" fmla="*/ 0 h 2019426"/>
              <a:gd name="connsiteX1" fmla="*/ 0 w 5107358"/>
              <a:gd name="connsiteY1" fmla="*/ 2019426 h 2019426"/>
              <a:gd name="connsiteX2" fmla="*/ 2277819 w 5107358"/>
              <a:gd name="connsiteY2" fmla="*/ 2019426 h 2019426"/>
              <a:gd name="connsiteX3" fmla="*/ 5107358 w 5107358"/>
              <a:gd name="connsiteY3" fmla="*/ 67456 h 201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7358" h="2019426">
                <a:moveTo>
                  <a:pt x="2885571" y="0"/>
                </a:moveTo>
                <a:lnTo>
                  <a:pt x="0" y="2019426"/>
                </a:lnTo>
                <a:lnTo>
                  <a:pt x="2277819" y="2019426"/>
                </a:lnTo>
                <a:lnTo>
                  <a:pt x="5107358" y="67456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8368AC7-44BD-41FB-9A75-B45905F2D0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3200" cy="686554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DA1266-9152-4A32-8502-59116D5DE105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2791443-6809-8D4F-9966-7CEE87C136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366979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4FEA392-9CF1-B94F-BB23-E79DFB2BCC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5360" y="1392819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CC8DEF04-C6F4-3344-B4ED-32374CA7D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883B2D1-073D-4B5D-8039-E523985156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417059"/>
            <a:ext cx="5049102" cy="57044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Agenda</a:t>
            </a:r>
            <a:endParaRPr lang="en-GB"/>
          </a:p>
        </p:txBody>
      </p:sp>
      <p:sp>
        <p:nvSpPr>
          <p:cNvPr id="51" name="Picture Placeholder 26">
            <a:extLst>
              <a:ext uri="{FF2B5EF4-FFF2-40B4-BE49-F238E27FC236}">
                <a16:creationId xmlns:a16="http://schemas.microsoft.com/office/drawing/2014/main" id="{5E8F5516-B38A-484B-A47A-802A26955F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0622" y="0"/>
            <a:ext cx="5400119" cy="5460274"/>
          </a:xfrm>
          <a:custGeom>
            <a:avLst/>
            <a:gdLst>
              <a:gd name="connsiteX0" fmla="*/ 0 w 5400119"/>
              <a:gd name="connsiteY0" fmla="*/ 0 h 5461868"/>
              <a:gd name="connsiteX1" fmla="*/ 5400119 w 5400119"/>
              <a:gd name="connsiteY1" fmla="*/ 0 h 5461868"/>
              <a:gd name="connsiteX2" fmla="*/ 5400119 w 5400119"/>
              <a:gd name="connsiteY2" fmla="*/ 3577239 h 5461868"/>
              <a:gd name="connsiteX3" fmla="*/ 2699903 w 5400119"/>
              <a:gd name="connsiteY3" fmla="*/ 5461868 h 5461868"/>
              <a:gd name="connsiteX4" fmla="*/ 0 w 5400119"/>
              <a:gd name="connsiteY4" fmla="*/ 3570913 h 5461868"/>
              <a:gd name="connsiteX0" fmla="*/ 0 w 5400119"/>
              <a:gd name="connsiteY0" fmla="*/ 0 h 5394960"/>
              <a:gd name="connsiteX1" fmla="*/ 5400119 w 5400119"/>
              <a:gd name="connsiteY1" fmla="*/ 0 h 5394960"/>
              <a:gd name="connsiteX2" fmla="*/ 5400119 w 5400119"/>
              <a:gd name="connsiteY2" fmla="*/ 3577239 h 5394960"/>
              <a:gd name="connsiteX3" fmla="*/ 2705478 w 5400119"/>
              <a:gd name="connsiteY3" fmla="*/ 5394960 h 5394960"/>
              <a:gd name="connsiteX4" fmla="*/ 0 w 5400119"/>
              <a:gd name="connsiteY4" fmla="*/ 3570913 h 5394960"/>
              <a:gd name="connsiteX5" fmla="*/ 0 w 5400119"/>
              <a:gd name="connsiteY5" fmla="*/ 0 h 5394960"/>
              <a:gd name="connsiteX0" fmla="*/ 0 w 5400119"/>
              <a:gd name="connsiteY0" fmla="*/ 0 h 5463712"/>
              <a:gd name="connsiteX1" fmla="*/ 5400119 w 5400119"/>
              <a:gd name="connsiteY1" fmla="*/ 0 h 5463712"/>
              <a:gd name="connsiteX2" fmla="*/ 5400119 w 5400119"/>
              <a:gd name="connsiteY2" fmla="*/ 3577239 h 5463712"/>
              <a:gd name="connsiteX3" fmla="*/ 2702041 w 5400119"/>
              <a:gd name="connsiteY3" fmla="*/ 5463712 h 5463712"/>
              <a:gd name="connsiteX4" fmla="*/ 0 w 5400119"/>
              <a:gd name="connsiteY4" fmla="*/ 3570913 h 5463712"/>
              <a:gd name="connsiteX5" fmla="*/ 0 w 5400119"/>
              <a:gd name="connsiteY5" fmla="*/ 0 h 5463712"/>
              <a:gd name="connsiteX0" fmla="*/ 0 w 5400119"/>
              <a:gd name="connsiteY0" fmla="*/ 0 h 5460274"/>
              <a:gd name="connsiteX1" fmla="*/ 5400119 w 5400119"/>
              <a:gd name="connsiteY1" fmla="*/ 0 h 5460274"/>
              <a:gd name="connsiteX2" fmla="*/ 5400119 w 5400119"/>
              <a:gd name="connsiteY2" fmla="*/ 3577239 h 5460274"/>
              <a:gd name="connsiteX3" fmla="*/ 2691728 w 5400119"/>
              <a:gd name="connsiteY3" fmla="*/ 5460274 h 5460274"/>
              <a:gd name="connsiteX4" fmla="*/ 0 w 5400119"/>
              <a:gd name="connsiteY4" fmla="*/ 3570913 h 5460274"/>
              <a:gd name="connsiteX5" fmla="*/ 0 w 5400119"/>
              <a:gd name="connsiteY5" fmla="*/ 0 h 546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119" h="5460274">
                <a:moveTo>
                  <a:pt x="0" y="0"/>
                </a:moveTo>
                <a:lnTo>
                  <a:pt x="5400119" y="0"/>
                </a:lnTo>
                <a:lnTo>
                  <a:pt x="5400119" y="3577239"/>
                </a:lnTo>
                <a:lnTo>
                  <a:pt x="2691728" y="5460274"/>
                </a:lnTo>
                <a:lnTo>
                  <a:pt x="0" y="35709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B2A32391-3567-484A-869F-44FEECB6DB3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7199" y="2146908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8651DA9B-1C09-43C3-914E-FB51BCEDD25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15360" y="2172748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4CB8E277-ACFD-43B0-A39F-BE7615C5525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7199" y="2899597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B2D19412-D286-490A-AF62-E31A0BF7D4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015360" y="2925437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9">
            <a:extLst>
              <a:ext uri="{FF2B5EF4-FFF2-40B4-BE49-F238E27FC236}">
                <a16:creationId xmlns:a16="http://schemas.microsoft.com/office/drawing/2014/main" id="{DF0C502E-776E-4776-8238-1FE1C83A84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7199" y="367952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8EF4CACF-C03A-48C7-B822-754560D9C81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360" y="370536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22">
            <a:extLst>
              <a:ext uri="{FF2B5EF4-FFF2-40B4-BE49-F238E27FC236}">
                <a16:creationId xmlns:a16="http://schemas.microsoft.com/office/drawing/2014/main" id="{674752F6-7BC7-4D47-8BD4-0F3C1888021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7199" y="443410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AF5D34F2-66E3-41B5-8AED-0BBF0E02971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15360" y="445994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23">
            <a:extLst>
              <a:ext uri="{FF2B5EF4-FFF2-40B4-BE49-F238E27FC236}">
                <a16:creationId xmlns:a16="http://schemas.microsoft.com/office/drawing/2014/main" id="{5E230149-BE4F-40D6-BD20-6F4E31060B1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7199" y="5214035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6B3F4D62-F616-458E-A8DA-D16D04772D2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15360" y="5239875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CC542C48-A55C-4471-A9A2-F86C8F9C76FA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68908CF-F714-4E88-AF35-787D043DF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2400" cy="27017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89F2555-353E-491E-B9B0-CCB5DF8A35F4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6" name="Freeform 56">
            <a:extLst>
              <a:ext uri="{FF2B5EF4-FFF2-40B4-BE49-F238E27FC236}">
                <a16:creationId xmlns:a16="http://schemas.microsoft.com/office/drawing/2014/main" id="{1EA7358F-3E9C-44B1-AA6B-15D6F32DCB12}"/>
              </a:ext>
            </a:extLst>
          </p:cNvPr>
          <p:cNvSpPr/>
          <p:nvPr userDrawn="1"/>
        </p:nvSpPr>
        <p:spPr>
          <a:xfrm rot="4196304">
            <a:off x="8884361" y="4991240"/>
            <a:ext cx="2563893" cy="2048405"/>
          </a:xfrm>
          <a:custGeom>
            <a:avLst/>
            <a:gdLst>
              <a:gd name="connsiteX0" fmla="*/ 0 w 2264587"/>
              <a:gd name="connsiteY0" fmla="*/ 1545382 h 1809276"/>
              <a:gd name="connsiteX1" fmla="*/ 2264587 w 2264587"/>
              <a:gd name="connsiteY1" fmla="*/ 0 h 1809276"/>
              <a:gd name="connsiteX2" fmla="*/ 2132172 w 2264587"/>
              <a:gd name="connsiteY2" fmla="*/ 291012 h 1809276"/>
              <a:gd name="connsiteX3" fmla="*/ 2093985 w 2264587"/>
              <a:gd name="connsiteY3" fmla="*/ 395084 h 1809276"/>
              <a:gd name="connsiteX4" fmla="*/ 64114 w 2264587"/>
              <a:gd name="connsiteY4" fmla="*/ 1809276 h 1809276"/>
              <a:gd name="connsiteX5" fmla="*/ 53640 w 2264587"/>
              <a:gd name="connsiteY5" fmla="*/ 1768484 h 1809276"/>
              <a:gd name="connsiteX6" fmla="*/ 0 w 2264587"/>
              <a:gd name="connsiteY6" fmla="*/ 1545382 h 180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4587" h="1809276">
                <a:moveTo>
                  <a:pt x="0" y="1545382"/>
                </a:moveTo>
                <a:lnTo>
                  <a:pt x="2264587" y="0"/>
                </a:lnTo>
                <a:lnTo>
                  <a:pt x="2132172" y="291012"/>
                </a:lnTo>
                <a:lnTo>
                  <a:pt x="2093985" y="395084"/>
                </a:lnTo>
                <a:lnTo>
                  <a:pt x="64114" y="1809276"/>
                </a:lnTo>
                <a:lnTo>
                  <a:pt x="53640" y="1768484"/>
                </a:lnTo>
                <a:cubicBezTo>
                  <a:pt x="30342" y="1675775"/>
                  <a:pt x="31426" y="1665603"/>
                  <a:pt x="0" y="1545382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02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530E5C5-C4EE-4F48-993F-0A393A6068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1" name="Freeform 20">
            <a:extLst>
              <a:ext uri="{FF2B5EF4-FFF2-40B4-BE49-F238E27FC236}">
                <a16:creationId xmlns:a16="http://schemas.microsoft.com/office/drawing/2014/main" id="{AD3AE23F-988B-564F-876F-C0158BED6563}"/>
              </a:ext>
            </a:extLst>
          </p:cNvPr>
          <p:cNvSpPr/>
          <p:nvPr/>
        </p:nvSpPr>
        <p:spPr>
          <a:xfrm>
            <a:off x="0" y="-15396"/>
            <a:ext cx="3119527" cy="2170074"/>
          </a:xfrm>
          <a:custGeom>
            <a:avLst/>
            <a:gdLst>
              <a:gd name="connsiteX0" fmla="*/ 0 w 3119527"/>
              <a:gd name="connsiteY0" fmla="*/ 0 h 2170074"/>
              <a:gd name="connsiteX1" fmla="*/ 3119527 w 3119527"/>
              <a:gd name="connsiteY1" fmla="*/ 1224 h 2170074"/>
              <a:gd name="connsiteX2" fmla="*/ 0 w 3119527"/>
              <a:gd name="connsiteY2" fmla="*/ 2170074 h 217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9527" h="2170074">
                <a:moveTo>
                  <a:pt x="0" y="0"/>
                </a:moveTo>
                <a:lnTo>
                  <a:pt x="3119527" y="1224"/>
                </a:lnTo>
                <a:lnTo>
                  <a:pt x="0" y="2170074"/>
                </a:lnTo>
                <a:close/>
              </a:path>
            </a:pathLst>
          </a:custGeom>
          <a:gradFill>
            <a:gsLst>
              <a:gs pos="0">
                <a:srgbClr val="007199"/>
              </a:gs>
              <a:gs pos="100000">
                <a:srgbClr val="00AECF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3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4203167-F8D4-5045-BC57-8D5D46A2DF5D}"/>
              </a:ext>
            </a:extLst>
          </p:cNvPr>
          <p:cNvSpPr/>
          <p:nvPr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1E0693-F664-448A-9D7A-93A03D6B7E90}"/>
              </a:ext>
            </a:extLst>
          </p:cNvPr>
          <p:cNvSpPr/>
          <p:nvPr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5BDCB9F-EF00-4740-A039-6C5374289B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48114" y="0"/>
            <a:ext cx="8543886" cy="5941720"/>
          </a:xfrm>
          <a:custGeom>
            <a:avLst/>
            <a:gdLst>
              <a:gd name="connsiteX0" fmla="*/ 0 w 8543886"/>
              <a:gd name="connsiteY0" fmla="*/ 0 h 5941720"/>
              <a:gd name="connsiteX1" fmla="*/ 8543886 w 8543886"/>
              <a:gd name="connsiteY1" fmla="*/ 0 h 5941720"/>
              <a:gd name="connsiteX2" fmla="*/ 8543886 w 8543886"/>
              <a:gd name="connsiteY2" fmla="*/ 5941720 h 59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3886" h="5941720">
                <a:moveTo>
                  <a:pt x="0" y="0"/>
                </a:moveTo>
                <a:lnTo>
                  <a:pt x="8543886" y="0"/>
                </a:lnTo>
                <a:lnTo>
                  <a:pt x="8543886" y="594172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4972997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87D776C-79F6-D44E-9FFA-CA482D54AFB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CEF1787-A2E1-458A-BF2D-A3E6A5C67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560262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option-1</a:t>
            </a:r>
            <a:endParaRPr lang="en-GB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667D5848-2C00-434A-95F4-0BB2E59ACF12}"/>
              </a:ext>
            </a:extLst>
          </p:cNvPr>
          <p:cNvSpPr/>
          <p:nvPr userDrawn="1"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7E7568-823C-4CBD-8378-DB4576EA10FD}"/>
              </a:ext>
            </a:extLst>
          </p:cNvPr>
          <p:cNvSpPr/>
          <p:nvPr userDrawn="1"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F7F916-A56A-41E0-AB16-47964E93C7B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A96C76-0097-4274-9DA2-D1F8E7937F33}"/>
              </a:ext>
            </a:extLst>
          </p:cNvPr>
          <p:cNvSpPr/>
          <p:nvPr userDrawn="1"/>
        </p:nvSpPr>
        <p:spPr>
          <a:xfrm rot="4191016">
            <a:off x="3401016" y="-500975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D4A7702-172F-4F6B-8FA4-0097A75DF785}"/>
              </a:ext>
            </a:extLst>
          </p:cNvPr>
          <p:cNvSpPr/>
          <p:nvPr userDrawn="1"/>
        </p:nvSpPr>
        <p:spPr>
          <a:xfrm flipH="1">
            <a:off x="9184940" y="3705794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39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BD80A45-67E2-49BA-9E9D-E5B6DFBDBD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363E61-7CF1-A94D-B206-5B49A9CC19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28966" y="141209"/>
            <a:ext cx="9663034" cy="6716791"/>
          </a:xfrm>
          <a:custGeom>
            <a:avLst/>
            <a:gdLst>
              <a:gd name="connsiteX0" fmla="*/ 9663034 w 9663034"/>
              <a:gd name="connsiteY0" fmla="*/ 0 h 6716791"/>
              <a:gd name="connsiteX1" fmla="*/ 9663034 w 9663034"/>
              <a:gd name="connsiteY1" fmla="*/ 4814575 h 6716791"/>
              <a:gd name="connsiteX2" fmla="*/ 6941731 w 9663034"/>
              <a:gd name="connsiteY2" fmla="*/ 6716791 h 6716791"/>
              <a:gd name="connsiteX3" fmla="*/ 0 w 9663034"/>
              <a:gd name="connsiteY3" fmla="*/ 6716791 h 671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3034" h="6716791">
                <a:moveTo>
                  <a:pt x="9663034" y="0"/>
                </a:moveTo>
                <a:lnTo>
                  <a:pt x="9663034" y="4814575"/>
                </a:lnTo>
                <a:lnTo>
                  <a:pt x="6941731" y="6716791"/>
                </a:lnTo>
                <a:lnTo>
                  <a:pt x="0" y="67167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2645439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A93C236-DDC8-AB42-B158-C3A75D57257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B28338C-0118-4339-8B11-1628D97D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1246559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option-2</a:t>
            </a:r>
            <a:endParaRPr lang="en-GB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42DA984-1D2F-2140-8491-B516D776CAC4}"/>
              </a:ext>
            </a:extLst>
          </p:cNvPr>
          <p:cNvSpPr/>
          <p:nvPr userDrawn="1"/>
        </p:nvSpPr>
        <p:spPr>
          <a:xfrm>
            <a:off x="0" y="4910678"/>
            <a:ext cx="4279900" cy="1947322"/>
          </a:xfrm>
          <a:custGeom>
            <a:avLst/>
            <a:gdLst>
              <a:gd name="connsiteX0" fmla="*/ 1467015 w 4279900"/>
              <a:gd name="connsiteY0" fmla="*/ 0 h 1947322"/>
              <a:gd name="connsiteX1" fmla="*/ 4279900 w 4279900"/>
              <a:gd name="connsiteY1" fmla="*/ 1947322 h 1947322"/>
              <a:gd name="connsiteX2" fmla="*/ 0 w 4279900"/>
              <a:gd name="connsiteY2" fmla="*/ 1947322 h 1947322"/>
              <a:gd name="connsiteX3" fmla="*/ 0 w 4279900"/>
              <a:gd name="connsiteY3" fmla="*/ 1020577 h 194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900" h="1947322">
                <a:moveTo>
                  <a:pt x="1467015" y="0"/>
                </a:moveTo>
                <a:lnTo>
                  <a:pt x="4279900" y="1947322"/>
                </a:lnTo>
                <a:lnTo>
                  <a:pt x="0" y="1947322"/>
                </a:lnTo>
                <a:lnTo>
                  <a:pt x="0" y="102057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21975A5-5726-314A-B546-DA0044580E14}"/>
              </a:ext>
            </a:extLst>
          </p:cNvPr>
          <p:cNvSpPr/>
          <p:nvPr userDrawn="1"/>
        </p:nvSpPr>
        <p:spPr>
          <a:xfrm>
            <a:off x="1745857" y="5440650"/>
            <a:ext cx="2442751" cy="1417350"/>
          </a:xfrm>
          <a:custGeom>
            <a:avLst/>
            <a:gdLst>
              <a:gd name="connsiteX0" fmla="*/ 2031703 w 2442751"/>
              <a:gd name="connsiteY0" fmla="*/ 0 h 1417350"/>
              <a:gd name="connsiteX1" fmla="*/ 2442751 w 2442751"/>
              <a:gd name="connsiteY1" fmla="*/ 267995 h 1417350"/>
              <a:gd name="connsiteX2" fmla="*/ 783199 w 2442751"/>
              <a:gd name="connsiteY2" fmla="*/ 1417350 h 1417350"/>
              <a:gd name="connsiteX3" fmla="*/ 0 w 2442751"/>
              <a:gd name="connsiteY3" fmla="*/ 1417350 h 141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751" h="1417350">
                <a:moveTo>
                  <a:pt x="2031703" y="0"/>
                </a:moveTo>
                <a:lnTo>
                  <a:pt x="2442751" y="267995"/>
                </a:lnTo>
                <a:lnTo>
                  <a:pt x="783199" y="1417350"/>
                </a:lnTo>
                <a:lnTo>
                  <a:pt x="0" y="14173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8D284C-7154-401F-9518-EB35035E34D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447BDDC6-505D-4732-B677-284CBEC734D1}"/>
              </a:ext>
            </a:extLst>
          </p:cNvPr>
          <p:cNvSpPr/>
          <p:nvPr userDrawn="1"/>
        </p:nvSpPr>
        <p:spPr>
          <a:xfrm rot="10800000">
            <a:off x="9763185" y="-1"/>
            <a:ext cx="2428815" cy="1426848"/>
          </a:xfrm>
          <a:custGeom>
            <a:avLst/>
            <a:gdLst>
              <a:gd name="connsiteX0" fmla="*/ 991465 w 2428815"/>
              <a:gd name="connsiteY0" fmla="*/ 1426848 h 1426848"/>
              <a:gd name="connsiteX1" fmla="*/ 0 w 2428815"/>
              <a:gd name="connsiteY1" fmla="*/ 1426848 h 1426848"/>
              <a:gd name="connsiteX2" fmla="*/ 0 w 2428815"/>
              <a:gd name="connsiteY2" fmla="*/ 1283606 h 1426848"/>
              <a:gd name="connsiteX3" fmla="*/ 1845489 w 2428815"/>
              <a:gd name="connsiteY3" fmla="*/ 0 h 1426848"/>
              <a:gd name="connsiteX4" fmla="*/ 2428815 w 2428815"/>
              <a:gd name="connsiteY4" fmla="*/ 399380 h 142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8815" h="1426848">
                <a:moveTo>
                  <a:pt x="991465" y="1426848"/>
                </a:moveTo>
                <a:lnTo>
                  <a:pt x="0" y="1426848"/>
                </a:lnTo>
                <a:lnTo>
                  <a:pt x="0" y="1283606"/>
                </a:lnTo>
                <a:lnTo>
                  <a:pt x="1845489" y="0"/>
                </a:lnTo>
                <a:lnTo>
                  <a:pt x="2428815" y="39938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9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5D467-3077-47DD-939A-561425A39FE1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2"/>
                </a:solidFill>
              </a:rPr>
              <a:pPr lvl="0"/>
              <a:t>‹#›</a:t>
            </a:fld>
            <a:endParaRPr lang="en-US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5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692B022-D178-44D0-B9B8-E05E2EC2B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3627052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19455F8-E443-2E47-84AE-B5E3AB72DCED}"/>
              </a:ext>
            </a:extLst>
          </p:cNvPr>
          <p:cNvSpPr/>
          <p:nvPr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7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41CDB2D-7FA5-4BA7-AEA0-FE2551E49C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260570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option-3</a:t>
            </a:r>
            <a:endParaRPr lang="en-GB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6F10E259-8957-4A25-A1FE-6233728BBD6A}"/>
              </a:ext>
            </a:extLst>
          </p:cNvPr>
          <p:cNvSpPr/>
          <p:nvPr userDrawn="1"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E0280A-C911-477A-9CA7-94686E8EAF5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9E407E-3FDA-43A1-8AFD-D4C5DBD5A7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C50561-D087-47A2-8E0E-B095F51A359E}"/>
              </a:ext>
            </a:extLst>
          </p:cNvPr>
          <p:cNvSpPr/>
          <p:nvPr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3"/>
              </a:gs>
              <a:gs pos="92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27166BE-C525-4B89-9317-E7513C3FD974}"/>
              </a:ext>
            </a:extLst>
          </p:cNvPr>
          <p:cNvSpPr/>
          <p:nvPr userDrawn="1"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3"/>
              </a:gs>
              <a:gs pos="92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5857FA2-03C8-4CE8-ABB9-5858207705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8134"/>
            <a:ext cx="93590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0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34AE55B-54F4-4171-BB75-625116036B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4" name="Freeform 23">
            <a:extLst>
              <a:ext uri="{FF2B5EF4-FFF2-40B4-BE49-F238E27FC236}">
                <a16:creationId xmlns:a16="http://schemas.microsoft.com/office/drawing/2014/main" id="{D80F8535-1B37-C640-9522-9FFE23DA8F4E}"/>
              </a:ext>
            </a:extLst>
          </p:cNvPr>
          <p:cNvSpPr/>
          <p:nvPr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0BA6F1B-DB4E-4726-82C8-F69E131B99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74257" y="2540943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5833C23-279C-584E-A024-2A31807A9274}"/>
              </a:ext>
            </a:extLst>
          </p:cNvPr>
          <p:cNvSpPr/>
          <p:nvPr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6F00C93-F8EE-4584-A029-7488D3966167}"/>
              </a:ext>
            </a:extLst>
          </p:cNvPr>
          <p:cNvSpPr/>
          <p:nvPr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CECEFDB-7B1D-4D53-AFB2-2A3E81E50E9C}"/>
              </a:ext>
            </a:extLst>
          </p:cNvPr>
          <p:cNvSpPr/>
          <p:nvPr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97A980-7EC0-453E-ABF1-4DC83EB7CB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1239876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>
                <a:solidFill>
                  <a:schemeClr val="bg1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option-4</a:t>
            </a:r>
            <a:endParaRPr lang="en-GB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4AACB9C7-803C-4152-82CB-67927F253134}"/>
              </a:ext>
            </a:extLst>
          </p:cNvPr>
          <p:cNvSpPr/>
          <p:nvPr userDrawn="1"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38F6177-211A-49BE-ABB9-97949A54E26E}"/>
              </a:ext>
            </a:extLst>
          </p:cNvPr>
          <p:cNvSpPr/>
          <p:nvPr userDrawn="1"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D7EF89F-2526-415C-BBDF-59E49A45CE8B}"/>
              </a:ext>
            </a:extLst>
          </p:cNvPr>
          <p:cNvSpPr/>
          <p:nvPr userDrawn="1"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80B66D4-A5F5-624A-B6B3-939B1AD7D213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>
                  <a:alpha val="0"/>
                </a:schemeClr>
              </a:gs>
              <a:gs pos="92000">
                <a:schemeClr val="accent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2168F68C-9AED-427E-85F9-E8C1393F181B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B65377BA-7EEE-4F72-8CAE-57BDF7345B46}"/>
              </a:ext>
            </a:extLst>
          </p:cNvPr>
          <p:cNvSpPr/>
          <p:nvPr userDrawn="1"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A764AC80-FAC7-4BD1-B73A-91406AC014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8134"/>
            <a:ext cx="935900" cy="270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45E612-A8E3-4C77-9438-EC1BFADA33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79725B-1CBE-4221-997B-07640A54E0D0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2"/>
                </a:solidFill>
              </a:rPr>
              <a:pPr lvl="0"/>
              <a:t>‹#›</a:t>
            </a:fld>
            <a:endParaRPr lang="en-US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08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5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A6CD9C7-E2A9-434A-9A8E-298812C6A1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5" name="Freeform 24">
            <a:extLst>
              <a:ext uri="{FF2B5EF4-FFF2-40B4-BE49-F238E27FC236}">
                <a16:creationId xmlns:a16="http://schemas.microsoft.com/office/drawing/2014/main" id="{5B049D90-7C0C-2543-A4A6-22DE2C411CA6}"/>
              </a:ext>
            </a:extLst>
          </p:cNvPr>
          <p:cNvSpPr/>
          <p:nvPr/>
        </p:nvSpPr>
        <p:spPr>
          <a:xfrm>
            <a:off x="0" y="4900507"/>
            <a:ext cx="4262572" cy="1957493"/>
          </a:xfrm>
          <a:custGeom>
            <a:avLst/>
            <a:gdLst>
              <a:gd name="connsiteX0" fmla="*/ 1462275 w 4262572"/>
              <a:gd name="connsiteY0" fmla="*/ 0 h 1957493"/>
              <a:gd name="connsiteX1" fmla="*/ 4262572 w 4262572"/>
              <a:gd name="connsiteY1" fmla="*/ 1957493 h 1957493"/>
              <a:gd name="connsiteX2" fmla="*/ 0 w 4262572"/>
              <a:gd name="connsiteY2" fmla="*/ 1957493 h 1957493"/>
              <a:gd name="connsiteX3" fmla="*/ 0 w 4262572"/>
              <a:gd name="connsiteY3" fmla="*/ 1021999 h 19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572" h="1957493">
                <a:moveTo>
                  <a:pt x="1462275" y="0"/>
                </a:moveTo>
                <a:lnTo>
                  <a:pt x="4262572" y="1957493"/>
                </a:lnTo>
                <a:lnTo>
                  <a:pt x="0" y="1957493"/>
                </a:lnTo>
                <a:lnTo>
                  <a:pt x="0" y="102199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29773AE-3026-4994-9E24-119377549C30}"/>
              </a:ext>
            </a:extLst>
          </p:cNvPr>
          <p:cNvSpPr/>
          <p:nvPr/>
        </p:nvSpPr>
        <p:spPr>
          <a:xfrm>
            <a:off x="1739901" y="5448182"/>
            <a:ext cx="4065894" cy="1412994"/>
          </a:xfrm>
          <a:custGeom>
            <a:avLst/>
            <a:gdLst>
              <a:gd name="connsiteX0" fmla="*/ 0 w 4467225"/>
              <a:gd name="connsiteY0" fmla="*/ 1533525 h 1562100"/>
              <a:gd name="connsiteX1" fmla="*/ 2228850 w 4467225"/>
              <a:gd name="connsiteY1" fmla="*/ 0 h 1562100"/>
              <a:gd name="connsiteX2" fmla="*/ 4467225 w 4467225"/>
              <a:gd name="connsiteY2" fmla="*/ 1562100 h 1562100"/>
              <a:gd name="connsiteX3" fmla="*/ 0 w 4467225"/>
              <a:gd name="connsiteY3" fmla="*/ 1533525 h 1562100"/>
              <a:gd name="connsiteX0" fmla="*/ 0 w 4505325"/>
              <a:gd name="connsiteY0" fmla="*/ 1552575 h 1562100"/>
              <a:gd name="connsiteX1" fmla="*/ 2266950 w 4505325"/>
              <a:gd name="connsiteY1" fmla="*/ 0 h 1562100"/>
              <a:gd name="connsiteX2" fmla="*/ 4505325 w 4505325"/>
              <a:gd name="connsiteY2" fmla="*/ 1562100 h 1562100"/>
              <a:gd name="connsiteX3" fmla="*/ 0 w 4505325"/>
              <a:gd name="connsiteY3" fmla="*/ 1552575 h 1562100"/>
              <a:gd name="connsiteX0" fmla="*/ 0 w 4514850"/>
              <a:gd name="connsiteY0" fmla="*/ 1562100 h 1562100"/>
              <a:gd name="connsiteX1" fmla="*/ 2276475 w 4514850"/>
              <a:gd name="connsiteY1" fmla="*/ 0 h 1562100"/>
              <a:gd name="connsiteX2" fmla="*/ 4514850 w 4514850"/>
              <a:gd name="connsiteY2" fmla="*/ 1562100 h 1562100"/>
              <a:gd name="connsiteX3" fmla="*/ 0 w 4514850"/>
              <a:gd name="connsiteY3" fmla="*/ 1562100 h 1562100"/>
              <a:gd name="connsiteX0" fmla="*/ 0 w 4514850"/>
              <a:gd name="connsiteY0" fmla="*/ 1410144 h 1410144"/>
              <a:gd name="connsiteX1" fmla="*/ 2265873 w 4514850"/>
              <a:gd name="connsiteY1" fmla="*/ 0 h 1410144"/>
              <a:gd name="connsiteX2" fmla="*/ 4514850 w 4514850"/>
              <a:gd name="connsiteY2" fmla="*/ 1410144 h 1410144"/>
              <a:gd name="connsiteX3" fmla="*/ 0 w 4514850"/>
              <a:gd name="connsiteY3" fmla="*/ 1410144 h 1410144"/>
              <a:gd name="connsiteX0" fmla="*/ 0 w 4514850"/>
              <a:gd name="connsiteY0" fmla="*/ 1569168 h 1569168"/>
              <a:gd name="connsiteX1" fmla="*/ 2265873 w 4514850"/>
              <a:gd name="connsiteY1" fmla="*/ 0 h 1569168"/>
              <a:gd name="connsiteX2" fmla="*/ 4514850 w 4514850"/>
              <a:gd name="connsiteY2" fmla="*/ 1569168 h 1569168"/>
              <a:gd name="connsiteX3" fmla="*/ 0 w 4514850"/>
              <a:gd name="connsiteY3" fmla="*/ 1569168 h 1569168"/>
              <a:gd name="connsiteX0" fmla="*/ 0 w 4525452"/>
              <a:gd name="connsiteY0" fmla="*/ 1569168 h 1572702"/>
              <a:gd name="connsiteX1" fmla="*/ 2265873 w 4525452"/>
              <a:gd name="connsiteY1" fmla="*/ 0 h 1572702"/>
              <a:gd name="connsiteX2" fmla="*/ 4525452 w 4525452"/>
              <a:gd name="connsiteY2" fmla="*/ 1572702 h 1572702"/>
              <a:gd name="connsiteX3" fmla="*/ 0 w 4525452"/>
              <a:gd name="connsiteY3" fmla="*/ 1569168 h 157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452" h="1572702">
                <a:moveTo>
                  <a:pt x="0" y="1569168"/>
                </a:moveTo>
                <a:lnTo>
                  <a:pt x="2265873" y="0"/>
                </a:lnTo>
                <a:lnTo>
                  <a:pt x="4525452" y="1572702"/>
                </a:lnTo>
                <a:lnTo>
                  <a:pt x="0" y="1569168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998EB54-0F58-441A-8144-1161535363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74257" y="3702319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E0095B5-53D4-9C4C-8876-BE836797DEE0}"/>
              </a:ext>
            </a:extLst>
          </p:cNvPr>
          <p:cNvSpPr/>
          <p:nvPr/>
        </p:nvSpPr>
        <p:spPr>
          <a:xfrm rot="10800000">
            <a:off x="9083364" y="0"/>
            <a:ext cx="3108635" cy="1425182"/>
          </a:xfrm>
          <a:custGeom>
            <a:avLst/>
            <a:gdLst>
              <a:gd name="connsiteX0" fmla="*/ 3108635 w 3108635"/>
              <a:gd name="connsiteY0" fmla="*/ 1425182 h 1425182"/>
              <a:gd name="connsiteX1" fmla="*/ 0 w 3108635"/>
              <a:gd name="connsiteY1" fmla="*/ 1425182 h 1425182"/>
              <a:gd name="connsiteX2" fmla="*/ 0 w 3108635"/>
              <a:gd name="connsiteY2" fmla="*/ 730957 h 1425182"/>
              <a:gd name="connsiteX3" fmla="*/ 1084862 w 3108635"/>
              <a:gd name="connsiteY3" fmla="*/ 0 h 142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635" h="1425182">
                <a:moveTo>
                  <a:pt x="3108635" y="1425182"/>
                </a:moveTo>
                <a:lnTo>
                  <a:pt x="0" y="1425182"/>
                </a:lnTo>
                <a:lnTo>
                  <a:pt x="0" y="730957"/>
                </a:lnTo>
                <a:lnTo>
                  <a:pt x="1084862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5DEA3EB-7023-3642-83F2-FD716952AC57}"/>
              </a:ext>
            </a:extLst>
          </p:cNvPr>
          <p:cNvSpPr/>
          <p:nvPr/>
        </p:nvSpPr>
        <p:spPr>
          <a:xfrm rot="10800000">
            <a:off x="7899082" y="-1"/>
            <a:ext cx="2943008" cy="1021432"/>
          </a:xfrm>
          <a:custGeom>
            <a:avLst/>
            <a:gdLst>
              <a:gd name="connsiteX0" fmla="*/ 2943008 w 2943008"/>
              <a:gd name="connsiteY0" fmla="*/ 1021432 h 1021432"/>
              <a:gd name="connsiteX1" fmla="*/ 0 w 2943008"/>
              <a:gd name="connsiteY1" fmla="*/ 1021432 h 1021432"/>
              <a:gd name="connsiteX2" fmla="*/ 1473230 w 2943008"/>
              <a:gd name="connsiteY2" fmla="*/ 0 h 102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3008" h="1021432">
                <a:moveTo>
                  <a:pt x="2943008" y="1021432"/>
                </a:moveTo>
                <a:lnTo>
                  <a:pt x="0" y="1021432"/>
                </a:lnTo>
                <a:lnTo>
                  <a:pt x="1473230" y="0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A78AB9-EAF7-7746-895A-843233C622E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12FCD5A-D75B-4B19-A0CD-3722DB639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>
                <a:solidFill>
                  <a:schemeClr val="bg1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option-5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8EE7C1-72A7-49D2-9408-6D8A3E8979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E6F93-A670-4F14-B015-78190A57D001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2"/>
                </a:solidFill>
              </a:rPr>
              <a:pPr lvl="0"/>
              <a:t>‹#›</a:t>
            </a:fld>
            <a:endParaRPr lang="en-US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931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6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0A8770-33B0-4F90-A388-5B3728ACB9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CC2C6EF-776C-43CF-B77C-3AD42BC255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4143" y="3702319"/>
            <a:ext cx="6843600" cy="381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Description goes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07FF555-C362-BC4D-A8EA-21A034747FD9}"/>
              </a:ext>
            </a:extLst>
          </p:cNvPr>
          <p:cNvSpPr/>
          <p:nvPr/>
        </p:nvSpPr>
        <p:spPr>
          <a:xfrm rot="18300963" flipH="1">
            <a:off x="8503132" y="-1165064"/>
            <a:ext cx="495116" cy="4554815"/>
          </a:xfrm>
          <a:custGeom>
            <a:avLst/>
            <a:gdLst>
              <a:gd name="connsiteX0" fmla="*/ 484981 w 495116"/>
              <a:gd name="connsiteY0" fmla="*/ 0 h 4554815"/>
              <a:gd name="connsiteX1" fmla="*/ 43362 w 495116"/>
              <a:gd name="connsiteY1" fmla="*/ 630320 h 4554815"/>
              <a:gd name="connsiteX2" fmla="*/ 0 w 495116"/>
              <a:gd name="connsiteY2" fmla="*/ 4554815 h 4554815"/>
              <a:gd name="connsiteX3" fmla="*/ 484123 w 495116"/>
              <a:gd name="connsiteY3" fmla="*/ 4385194 h 4554815"/>
              <a:gd name="connsiteX4" fmla="*/ 495116 w 495116"/>
              <a:gd name="connsiteY4" fmla="*/ 3771414 h 4554815"/>
              <a:gd name="connsiteX5" fmla="*/ 466021 w 495116"/>
              <a:gd name="connsiteY5" fmla="*/ 3782827 h 4554815"/>
              <a:gd name="connsiteX6" fmla="*/ 482994 w 495116"/>
              <a:gd name="connsiteY6" fmla="*/ 370448 h 455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116" h="4554815">
                <a:moveTo>
                  <a:pt x="484981" y="0"/>
                </a:moveTo>
                <a:lnTo>
                  <a:pt x="43362" y="630320"/>
                </a:lnTo>
                <a:lnTo>
                  <a:pt x="0" y="4554815"/>
                </a:lnTo>
                <a:lnTo>
                  <a:pt x="484123" y="4385194"/>
                </a:lnTo>
                <a:lnTo>
                  <a:pt x="495116" y="3771414"/>
                </a:lnTo>
                <a:lnTo>
                  <a:pt x="466021" y="3782827"/>
                </a:lnTo>
                <a:cubicBezTo>
                  <a:pt x="466280" y="2865719"/>
                  <a:pt x="476637" y="1476643"/>
                  <a:pt x="482994" y="37044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5EF075-83E7-774F-B885-37C07770ABA8}"/>
              </a:ext>
            </a:extLst>
          </p:cNvPr>
          <p:cNvSpPr/>
          <p:nvPr/>
        </p:nvSpPr>
        <p:spPr>
          <a:xfrm rot="18300963" flipH="1">
            <a:off x="4607641" y="3724836"/>
            <a:ext cx="1098431" cy="4553250"/>
          </a:xfrm>
          <a:custGeom>
            <a:avLst/>
            <a:gdLst>
              <a:gd name="connsiteX0" fmla="*/ 7678 w 1098431"/>
              <a:gd name="connsiteY0" fmla="*/ 354047 h 4553250"/>
              <a:gd name="connsiteX1" fmla="*/ 0 w 1098431"/>
              <a:gd name="connsiteY1" fmla="*/ 4553250 h 4553250"/>
              <a:gd name="connsiteX2" fmla="*/ 1098431 w 1098431"/>
              <a:gd name="connsiteY2" fmla="*/ 2985463 h 4553250"/>
              <a:gd name="connsiteX3" fmla="*/ 1098431 w 1098431"/>
              <a:gd name="connsiteY3" fmla="*/ 0 h 4553250"/>
              <a:gd name="connsiteX4" fmla="*/ 7678 w 1098431"/>
              <a:gd name="connsiteY4" fmla="*/ 354047 h 455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431" h="4553250">
                <a:moveTo>
                  <a:pt x="7678" y="354047"/>
                </a:moveTo>
                <a:lnTo>
                  <a:pt x="0" y="4553250"/>
                </a:lnTo>
                <a:lnTo>
                  <a:pt x="1098431" y="2985463"/>
                </a:lnTo>
                <a:lnTo>
                  <a:pt x="1098431" y="0"/>
                </a:lnTo>
                <a:cubicBezTo>
                  <a:pt x="734631" y="127326"/>
                  <a:pt x="371478" y="226721"/>
                  <a:pt x="7678" y="35404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FDB5CF5-44C1-1D4A-A2B9-37C0F30F6278}"/>
              </a:ext>
            </a:extLst>
          </p:cNvPr>
          <p:cNvSpPr/>
          <p:nvPr/>
        </p:nvSpPr>
        <p:spPr>
          <a:xfrm rot="18300963" flipH="1">
            <a:off x="4473394" y="5471677"/>
            <a:ext cx="227425" cy="1880095"/>
          </a:xfrm>
          <a:custGeom>
            <a:avLst/>
            <a:gdLst>
              <a:gd name="connsiteX0" fmla="*/ 0 w 227425"/>
              <a:gd name="connsiteY0" fmla="*/ 96845 h 1880095"/>
              <a:gd name="connsiteX1" fmla="*/ 0 w 227425"/>
              <a:gd name="connsiteY1" fmla="*/ 1880095 h 1880095"/>
              <a:gd name="connsiteX2" fmla="*/ 224453 w 227425"/>
              <a:gd name="connsiteY2" fmla="*/ 1559734 h 1880095"/>
              <a:gd name="connsiteX3" fmla="*/ 225257 w 227425"/>
              <a:gd name="connsiteY3" fmla="*/ 1214869 h 1880095"/>
              <a:gd name="connsiteX4" fmla="*/ 227425 w 227425"/>
              <a:gd name="connsiteY4" fmla="*/ 0 h 188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425" h="1880095">
                <a:moveTo>
                  <a:pt x="0" y="96845"/>
                </a:moveTo>
                <a:lnTo>
                  <a:pt x="0" y="1880095"/>
                </a:lnTo>
                <a:lnTo>
                  <a:pt x="224453" y="1559734"/>
                </a:lnTo>
                <a:lnTo>
                  <a:pt x="225257" y="1214869"/>
                </a:lnTo>
                <a:cubicBezTo>
                  <a:pt x="225980" y="809913"/>
                  <a:pt x="226237" y="390570"/>
                  <a:pt x="22742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D8B62A9-4796-7441-BB51-FE9050BD3210}"/>
              </a:ext>
            </a:extLst>
          </p:cNvPr>
          <p:cNvSpPr/>
          <p:nvPr/>
        </p:nvSpPr>
        <p:spPr>
          <a:xfrm rot="18300963" flipH="1">
            <a:off x="6797834" y="-1592612"/>
            <a:ext cx="1110167" cy="5340305"/>
          </a:xfrm>
          <a:custGeom>
            <a:avLst/>
            <a:gdLst>
              <a:gd name="connsiteX0" fmla="*/ 1110167 w 1110167"/>
              <a:gd name="connsiteY0" fmla="*/ 0 h 5340305"/>
              <a:gd name="connsiteX1" fmla="*/ 18977 w 1110167"/>
              <a:gd name="connsiteY1" fmla="*/ 1557452 h 5340305"/>
              <a:gd name="connsiteX2" fmla="*/ 18186 w 1110167"/>
              <a:gd name="connsiteY2" fmla="*/ 1710683 h 5340305"/>
              <a:gd name="connsiteX3" fmla="*/ 0 w 1110167"/>
              <a:gd name="connsiteY3" fmla="*/ 5340305 h 5340305"/>
              <a:gd name="connsiteX4" fmla="*/ 1096070 w 1110167"/>
              <a:gd name="connsiteY4" fmla="*/ 4910334 h 534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167" h="5340305">
                <a:moveTo>
                  <a:pt x="1110167" y="0"/>
                </a:moveTo>
                <a:lnTo>
                  <a:pt x="18977" y="1557452"/>
                </a:lnTo>
                <a:lnTo>
                  <a:pt x="18186" y="1710683"/>
                </a:lnTo>
                <a:cubicBezTo>
                  <a:pt x="12041" y="2846813"/>
                  <a:pt x="276" y="4362057"/>
                  <a:pt x="0" y="5340305"/>
                </a:cubicBezTo>
                <a:lnTo>
                  <a:pt x="1096070" y="4910334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2CC5BE5-129B-7847-BDB4-75DA3D4EA79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970D0B5-60C7-43B7-9391-F41A7E9C2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4000" dirty="0">
                <a:solidFill>
                  <a:schemeClr val="bg1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 noProof="0"/>
              <a:t>Slide divider option-6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AB6562-E57C-4D04-BCF6-D759D384869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57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1DE4A4-8A73-47DE-998E-AEEEE66D8A3D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225A138-8D03-4E68-8998-611A6F18F6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ooter Placeholder 3">
            <a:extLst>
              <a:ext uri="{FF2B5EF4-FFF2-40B4-BE49-F238E27FC236}">
                <a16:creationId xmlns:a16="http://schemas.microsoft.com/office/drawing/2014/main" id="{DBB6325D-B9C6-4FE6-85DB-5848971DF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6EB3F0-47D8-4109-9506-E465830BA77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151523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Slid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435E1C6-30B7-4241-944C-C81382685F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1F8A20-C584-48B2-B8D0-5A7792E52E41}"/>
              </a:ext>
            </a:extLst>
          </p:cNvPr>
          <p:cNvSpPr/>
          <p:nvPr userDrawn="1"/>
        </p:nvSpPr>
        <p:spPr>
          <a:xfrm flipV="1">
            <a:off x="6766830" y="1"/>
            <a:ext cx="5425171" cy="3771437"/>
          </a:xfrm>
          <a:custGeom>
            <a:avLst/>
            <a:gdLst>
              <a:gd name="connsiteX0" fmla="*/ 0 w 5425171"/>
              <a:gd name="connsiteY0" fmla="*/ 3771437 h 3771437"/>
              <a:gd name="connsiteX1" fmla="*/ 5425171 w 5425171"/>
              <a:gd name="connsiteY1" fmla="*/ 3771437 h 3771437"/>
              <a:gd name="connsiteX2" fmla="*/ 5425171 w 5425171"/>
              <a:gd name="connsiteY2" fmla="*/ 0 h 37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5171" h="3771437">
                <a:moveTo>
                  <a:pt x="0" y="3771437"/>
                </a:moveTo>
                <a:lnTo>
                  <a:pt x="5425171" y="3771437"/>
                </a:lnTo>
                <a:lnTo>
                  <a:pt x="5425171" y="0"/>
                </a:lnTo>
                <a:close/>
              </a:path>
            </a:pathLst>
          </a:custGeom>
          <a:solidFill>
            <a:schemeClr val="accent1"/>
          </a:solidFill>
          <a:ln w="1569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BC369F7-26ED-4748-B416-400F4315F894}"/>
              </a:ext>
            </a:extLst>
          </p:cNvPr>
          <p:cNvSpPr/>
          <p:nvPr userDrawn="1"/>
        </p:nvSpPr>
        <p:spPr>
          <a:xfrm rot="18300963" flipH="1">
            <a:off x="7568200" y="-802590"/>
            <a:ext cx="418585" cy="2961934"/>
          </a:xfrm>
          <a:custGeom>
            <a:avLst/>
            <a:gdLst>
              <a:gd name="connsiteX0" fmla="*/ 418585 w 418585"/>
              <a:gd name="connsiteY0" fmla="*/ 0 h 2961934"/>
              <a:gd name="connsiteX1" fmla="*/ 0 w 418585"/>
              <a:gd name="connsiteY1" fmla="*/ 597446 h 2961934"/>
              <a:gd name="connsiteX2" fmla="*/ 0 w 418585"/>
              <a:gd name="connsiteY2" fmla="*/ 2961934 h 2961934"/>
              <a:gd name="connsiteX3" fmla="*/ 418585 w 418585"/>
              <a:gd name="connsiteY3" fmla="*/ 2808101 h 29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585" h="2961934">
                <a:moveTo>
                  <a:pt x="418585" y="0"/>
                </a:moveTo>
                <a:lnTo>
                  <a:pt x="0" y="597446"/>
                </a:lnTo>
                <a:lnTo>
                  <a:pt x="0" y="2961934"/>
                </a:lnTo>
                <a:lnTo>
                  <a:pt x="418585" y="2808101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5868000" cy="276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</a:tabLst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73F4034-F802-8147-9CE9-2FDF5990DA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68000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6A190A09-38DF-44F3-867C-A471B79F10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51261" y="2832692"/>
            <a:ext cx="7140739" cy="4025309"/>
          </a:xfrm>
          <a:custGeom>
            <a:avLst/>
            <a:gdLst>
              <a:gd name="connsiteX0" fmla="*/ 5790363 w 7140739"/>
              <a:gd name="connsiteY0" fmla="*/ 0 h 4025309"/>
              <a:gd name="connsiteX1" fmla="*/ 7140739 w 7140739"/>
              <a:gd name="connsiteY1" fmla="*/ 938746 h 4025309"/>
              <a:gd name="connsiteX2" fmla="*/ 7140739 w 7140739"/>
              <a:gd name="connsiteY2" fmla="*/ 4025309 h 4025309"/>
              <a:gd name="connsiteX3" fmla="*/ 0 w 7140739"/>
              <a:gd name="connsiteY3" fmla="*/ 4025309 h 402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0739" h="4025309">
                <a:moveTo>
                  <a:pt x="5790363" y="0"/>
                </a:moveTo>
                <a:lnTo>
                  <a:pt x="7140739" y="938746"/>
                </a:lnTo>
                <a:lnTo>
                  <a:pt x="7140739" y="4025309"/>
                </a:lnTo>
                <a:lnTo>
                  <a:pt x="0" y="402530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B6240B64-00A8-4FE7-AA5A-4A2F8B98F2A4}"/>
              </a:ext>
            </a:extLst>
          </p:cNvPr>
          <p:cNvSpPr/>
          <p:nvPr userDrawn="1"/>
        </p:nvSpPr>
        <p:spPr>
          <a:xfrm rot="3299037" flipH="1" flipV="1">
            <a:off x="5974493" y="4464643"/>
            <a:ext cx="316395" cy="3206138"/>
          </a:xfrm>
          <a:custGeom>
            <a:avLst/>
            <a:gdLst>
              <a:gd name="connsiteX0" fmla="*/ 316395 w 316395"/>
              <a:gd name="connsiteY0" fmla="*/ 3162580 h 3206138"/>
              <a:gd name="connsiteX1" fmla="*/ 0 w 316395"/>
              <a:gd name="connsiteY1" fmla="*/ 3206138 h 3206138"/>
              <a:gd name="connsiteX2" fmla="*/ 0 w 316395"/>
              <a:gd name="connsiteY2" fmla="*/ 451589 h 3206138"/>
              <a:gd name="connsiteX3" fmla="*/ 316395 w 316395"/>
              <a:gd name="connsiteY3" fmla="*/ 0 h 320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395" h="3206138">
                <a:moveTo>
                  <a:pt x="316395" y="3162580"/>
                </a:moveTo>
                <a:lnTo>
                  <a:pt x="0" y="3206138"/>
                </a:lnTo>
                <a:lnTo>
                  <a:pt x="0" y="451589"/>
                </a:lnTo>
                <a:lnTo>
                  <a:pt x="31639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EC4703DF-3E8F-47BA-BB4F-7408A471CB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6FAD8E-BF2F-4E8F-8FBC-5DBC65D769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58F2F8-A64B-47AC-BB12-214DCFC4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00" y="388800"/>
            <a:ext cx="5868000" cy="9900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4C4781-1C6F-4AD7-ABBE-AF369B7688D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" y="2250000"/>
            <a:ext cx="5868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04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 Sub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F740B43-BCE3-48B4-A408-DEABA1AA5B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36C5D7ED-4BED-4EE7-B3FF-722D1205BE10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650234-DD57-4C81-AB23-92FD51EEBD7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2799" y="2249826"/>
            <a:ext cx="11303999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267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 Sub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503197B-A40F-451E-B6DA-084A5A1A2B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36C5D7ED-4BED-4EE7-B3FF-722D1205BE10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92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40C6F6E-D956-4630-B168-B51632E277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650234-DD57-4C81-AB23-92FD51EEBD7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2799" y="1773238"/>
            <a:ext cx="11303999" cy="436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5006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04D3DD-A8C5-4AF4-A4E4-A188F633D1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30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945F975-90D8-4FC9-9785-ADBE8EB862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B0EA591-0F76-4C5D-A80F-BE3FFDBDE3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5F455DBC-1E38-439B-BEB5-04B5EAD31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30176-F6B5-47F2-8078-132CA09BA102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5BF33-BB6E-45E7-8DA2-B771B41B93E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2799" y="2249826"/>
            <a:ext cx="5399999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9B19804-BB2B-4735-8B2C-A604FF50836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346799" y="2249826"/>
            <a:ext cx="5399999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4328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04">
          <p15:clr>
            <a:srgbClr val="FBAE40"/>
          </p15:clr>
        </p15:guide>
        <p15:guide id="3" pos="3976">
          <p15:clr>
            <a:srgbClr val="FBAE40"/>
          </p15:clr>
        </p15:guide>
      </p15:sldGuideLst>
    </p:ext>
  </p:extLs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5423F6E-0382-4DF4-9C5E-E470F9F31A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AE361D-E02F-49AE-9D8E-909869D37E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16AAC404-50AD-49DC-8CC0-C9AFE499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9C17C-E3C9-4300-878F-674F3FE9EA4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0C5D9-7E2C-4DBF-B474-7315E5694EA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2799" y="2249827"/>
            <a:ext cx="3492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246EE9D-0C3A-4235-852F-85532580113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48799" y="2249827"/>
            <a:ext cx="3492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A876610-D805-422A-AB67-A2E3457706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254798" y="2249827"/>
            <a:ext cx="3492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1528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B7B52BA-04B5-47EB-9317-AC1C3DE483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4581D52-5A11-4CEF-A19A-C47F763A7B43}"/>
              </a:ext>
            </a:extLst>
          </p:cNvPr>
          <p:cNvSpPr/>
          <p:nvPr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1"/>
              </a:gs>
              <a:gs pos="98000">
                <a:srgbClr val="073262"/>
              </a:gs>
              <a:gs pos="33000">
                <a:schemeClr val="accent2"/>
              </a:gs>
              <a:gs pos="0">
                <a:srgbClr val="073262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800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3728C49-8B97-44DE-B314-372422AECD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C4AAAD0-4193-42FD-A688-B0CD9CED6745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2A8F19F-DE6E-4F6F-B1FB-F82B517C455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71EA3C23-FE46-4BD5-AC99-6025EBCE0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66BF9-5F7D-49F6-81BD-0B4EBA1BC190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39C241-A37E-4FB1-AB6F-5454AC48439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42799" y="2249826"/>
            <a:ext cx="252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B9B68F2-D439-4594-AC54-2D97003187A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370799" y="2249826"/>
            <a:ext cx="252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49A707FB-2749-4A62-9BFA-375267A10C6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98799" y="2249826"/>
            <a:ext cx="252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D3ACC19A-B912-4B59-B8C0-B7B50203303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226798" y="2249826"/>
            <a:ext cx="252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8809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01185C5-077B-4940-8CF0-01FC961ECB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AE361D-E02F-49AE-9D8E-909869D37E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16AAC404-50AD-49DC-8CC0-C9AFE499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9C17C-E3C9-4300-878F-674F3FE9EA4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0C5D9-7E2C-4DBF-B474-7315E5694EA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2799" y="2249827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246EE9D-0C3A-4235-852F-85532580113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48799" y="2249827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A876610-D805-422A-AB67-A2E3457706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254798" y="2249827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360925D-64BD-4B3C-8A81-8518ADDBB27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42799" y="4412359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20383EBB-A0B3-47F7-87D6-8932F29B6F87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348799" y="4412359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390A7376-F8D9-485E-ACF1-C6D581D91DF4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254798" y="4412359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9131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 Box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A0431F0-8CC8-49B2-BF38-C64BE300FA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DCDD012-C59E-408C-9BC6-87284E8CBC4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46798" y="2249827"/>
            <a:ext cx="5400000" cy="3096000"/>
          </a:xfrm>
          <a:prstGeom prst="rect">
            <a:avLst/>
          </a:prstGeom>
        </p:spPr>
        <p:txBody>
          <a:bodyPr anchor="ctr" anchorCtr="0"/>
          <a:lstStyle>
            <a:lvl1pPr algn="ctr"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CBDA8CD-2DCF-4C62-A004-4DB0541924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6798" y="5448612"/>
            <a:ext cx="5400000" cy="689214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insert chart commentary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64264AD-E771-4AD5-B1EE-AD1A80E273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6DA62B6-9735-4EA3-AD07-FF34EF82B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7AC1B6-E17D-439D-A681-3E7005DA409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988B8B-FFD1-4F96-AC27-37F2C24F27E1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42799" y="2249827"/>
            <a:ext cx="540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3154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9B78C9-7BB7-49D7-954F-5AA9382FC932}"/>
              </a:ext>
            </a:extLst>
          </p:cNvPr>
          <p:cNvSpPr/>
          <p:nvPr userDrawn="1"/>
        </p:nvSpPr>
        <p:spPr>
          <a:xfrm rot="3341389" flipH="1">
            <a:off x="1622745" y="-3539070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9D40800-6625-A94C-8460-63F6730AD1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7AB5DCBE-1D2A-43D5-A777-58863EDF1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6A898-5A89-4CA5-9B40-95FBB2829B5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1BEBC27-A4DD-4672-8056-53320A57DF87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CBC53C-7DFD-4D73-BD13-DCA234AEE22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761282A5-D45A-4A07-8CAF-7B8F97E7B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D3BC51-7691-417E-9C98-81FFA8F3AC8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D5333B-D8D6-491C-8EAC-53588F8C3FC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2799" y="1773238"/>
            <a:ext cx="11303999" cy="4357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9228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68E834-5CC4-4939-BBCE-0A3FE71A54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0" name="Table Placeholder 2">
            <a:extLst>
              <a:ext uri="{FF2B5EF4-FFF2-40B4-BE49-F238E27FC236}">
                <a16:creationId xmlns:a16="http://schemas.microsoft.com/office/drawing/2014/main" id="{B0D006F0-61D9-476E-AD83-77162C97648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42799" y="2249826"/>
            <a:ext cx="11304000" cy="3888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F41918F-AEF0-3549-9EA6-E7B6AA50A0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D6E09562-C092-4EC4-9CB9-87058017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9C27CBC-6D6C-4277-BB7A-F462AFC68F16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723B6-0B34-4771-BC50-18FC4852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A1AF2-E8EC-4AF2-BE91-594808F11BA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39E2CB-9F37-473F-93FB-D42BBF5BAAA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D7842F8-F35D-4368-B212-80696337494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B9BE4BA-75D7-4854-BDC1-5F8B8385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BC242-7955-47DB-A884-23F7B8DC8A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076940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082C62B-85C9-4697-8529-D9FA1343B6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F41918F-AEF0-3549-9EA6-E7B6AA50A0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D6E09562-C092-4EC4-9CB9-87058017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9C27CBC-6D6C-4277-BB7A-F462AFC68F16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723B6-0B34-4771-BC50-18FC4852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A1AF2-E8EC-4AF2-BE91-594808F11BA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39E2CB-9F37-473F-93FB-D42BBF5BAAA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D7842F8-F35D-4368-B212-80696337494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B9BE4BA-75D7-4854-BDC1-5F8B8385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BC242-7955-47DB-A884-23F7B8DC8A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C54E401-1D0D-436B-85F4-4704AD03A9E8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799" y="2249826"/>
            <a:ext cx="11304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667376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/ Corners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162050-E955-4275-BEF2-5423D0077F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9AC699-128E-45D5-B4BD-EAC43A48A49E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72390D-159B-4196-85C8-AA23F030744B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685164-D677-427B-80C8-FE067C72B49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7020BA19-38E8-4FDA-B53A-16F1C1349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AFA92-4783-4C5A-8253-6644BF0A1D2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984211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25578B-6503-4AC1-BE39-49EE58B3EA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CA5AE9-16F5-49C5-B31D-EEE1E47188C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9CFC4A-1CEB-4790-BACF-6EA17DF30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79C90-D03A-4E69-A2E9-B510124AEE82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03275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E8928F8-8E19-482D-8DBC-79B7F21577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E369FB11-7907-467F-8696-2250886D64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75645" y="2852103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0" scaled="1"/>
          </a:gra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3431397E-CA6D-447B-89CE-7141F15223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913" y="2852103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1F11-552E-4AC1-B90D-84C47A0F5D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2232000"/>
            <a:ext cx="5126037" cy="363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904BCC42-990A-4C9D-B509-29DF24C802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51600" y="2196000"/>
            <a:ext cx="5126037" cy="363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DF459731-1012-4F51-AB8C-A81255FA38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69592" y="4016631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0" scaled="1"/>
          </a:gra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02522068-1D86-4299-A574-347C2821CA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912" y="4016631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22D0734C-534D-4AAB-B46F-E3DC9C987D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81700" y="5181159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0" scaled="1"/>
          </a:gra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E3E31F3B-3F47-424E-9E3A-E3D439B3A6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196" y="5181159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D7F8775-4EFF-497B-A127-D347C4E65B2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19C3E27-EA49-4C1F-88F7-145D73459B6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50CD98-A671-4A84-BAA9-FF4FA6646D38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2F17EEC5-3654-468C-B185-1F74B0965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B8E5D-5373-4534-B7A6-D90C6CCED9DB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76767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3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942E38-DA26-4B18-AFCB-A57E62078A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4977456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4977455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lang="en-US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601033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601033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lang="en-US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610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8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522804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609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899227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5275650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0DE3D9A-5745-456B-8E35-49AEDDA27D34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B7353E-1508-4EB2-B032-CFE0208BB6B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61DE440B-C47F-416C-8AEC-F66503201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C20A41-BC4E-4146-B326-26BC80025289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842791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4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B8BAC0D-870B-4BF1-AF05-F29BD7F64D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5300143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5300143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4274923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4274923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Fusce posuere, magna sed pulvinar ultricies, purus lectus malesuada libero, sit amet commodo magna eros quis urna.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249702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249702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amet, consectetuer adipiscing </a:t>
            </a:r>
            <a:r>
              <a:rPr lang="en-US" err="1"/>
              <a:t>elit</a:t>
            </a:r>
            <a:r>
              <a:rPr lang="en-US"/>
              <a:t>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1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36067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481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 marL="0" indent="0">
              <a:buNone/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38589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441111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543633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E471F1E-DBD6-42B4-BC7F-68658494AEC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B1C5B1-DD5C-46BD-9171-3F3551A3196C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CA5EF783-E964-4A68-BFA0-29D6D5148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B2A3D8-BFDF-4F41-AF46-F35B3FC27A8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019877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5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4644283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46441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3837683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38375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posuere, magna sed pulvinar ultricies, purus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031084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0309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amet, consectetuer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porttitor congue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posuere, magna sed pulvinar ultricies, purus lectus </a:t>
            </a:r>
            <a:r>
              <a:rPr lang="en-US" err="1"/>
              <a:t>malesuada</a:t>
            </a:r>
            <a:r>
              <a:rPr lang="en-US"/>
              <a:t> libero, sit amet </a:t>
            </a:r>
            <a:r>
              <a:rPr lang="en-US" err="1"/>
              <a:t>commodo</a:t>
            </a:r>
            <a:r>
              <a:rPr lang="en-US"/>
              <a:t> magna eros quis urna.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2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283225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3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 marL="0" indent="0">
              <a:buNone/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0898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38964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47030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F26204A4-94F4-4D0B-A32D-54BA8095E0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3834" y="5450885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BC8A2927-6011-4622-A038-F2F7EAC093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91363" y="5450755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7EA2F73C-E0F4-45B1-AB8F-530A19B4351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6415" y="5509627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5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CE79156-B96F-4F0A-B2E6-29388CAA0C8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5460F8E-68BE-4EED-81CC-C73F28ABEB6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18AE67F5-F98A-4F06-BBD7-E2724C877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6C93BA-B2DB-45DF-8168-9205478FAB4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075695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Overview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390E544-F9C7-46B5-9967-B0184FCBF7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9880F-2137-47AB-9566-C8A09E1C8E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20775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4CCA4F3-8BB7-4518-8D07-F4EBBBD39F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19556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5A37B0B-0741-485F-996D-2A2215AD59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18336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DB37BA3-47E7-413A-B0E7-2CD9DCDEE8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817119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0" name="Title 3">
            <a:extLst>
              <a:ext uri="{FF2B5EF4-FFF2-40B4-BE49-F238E27FC236}">
                <a16:creationId xmlns:a16="http://schemas.microsoft.com/office/drawing/2014/main" id="{E38D729D-5227-49D7-9785-1DC1DF80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EB6EBEF1-2298-410B-9293-C27A9A420B8C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EDF3697C-568B-4AA1-9EF3-9113E2541E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2799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20E879FB-0ECA-4094-A26D-0870481E4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1580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CB7EAE9F-C1C2-4E54-947F-1DAF3E582D8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0361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8" name="Text Placeholder 21">
            <a:extLst>
              <a:ext uri="{FF2B5EF4-FFF2-40B4-BE49-F238E27FC236}">
                <a16:creationId xmlns:a16="http://schemas.microsoft.com/office/drawing/2014/main" id="{A12F1173-5541-4125-8BBE-11308C3424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39143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942C6F7-BF76-41F2-9314-4E67256E96B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74E6F3-834D-466B-90E1-E0AC0A9201E5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D6F617-9647-465D-AF6F-DC346B76746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B36714-818D-4C9A-A027-DF755969998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4FAD300-8076-4D37-8AE8-A3847079D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63012-A5D4-4F14-B146-970A28A8F8C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65553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D1040E6-DB8E-454F-A1C6-10E655319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65727-F472-4831-85B6-268C41ADA733}"/>
              </a:ext>
            </a:extLst>
          </p:cNvPr>
          <p:cNvCxnSpPr>
            <a:cxnSpLocks/>
          </p:cNvCxnSpPr>
          <p:nvPr/>
        </p:nvCxnSpPr>
        <p:spPr>
          <a:xfrm>
            <a:off x="442800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33BBB-E396-A344-B471-B947315AAE46}"/>
              </a:ext>
            </a:extLst>
          </p:cNvPr>
          <p:cNvSpPr/>
          <p:nvPr/>
        </p:nvSpPr>
        <p:spPr>
          <a:xfrm>
            <a:off x="442800" y="336514"/>
            <a:ext cx="1521570" cy="584775"/>
          </a:xfrm>
          <a:prstGeom prst="rect">
            <a:avLst/>
          </a:prstGeom>
        </p:spPr>
        <p:txBody>
          <a:bodyPr wrap="none" lIns="0" rIns="0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B555E-319A-C849-A622-CA9E805CFF47}"/>
              </a:ext>
            </a:extLst>
          </p:cNvPr>
          <p:cNvSpPr/>
          <p:nvPr/>
        </p:nvSpPr>
        <p:spPr>
          <a:xfrm>
            <a:off x="442800" y="3314545"/>
            <a:ext cx="3816000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DC9A5-9A55-5247-A440-C6F3E635C064}"/>
              </a:ext>
            </a:extLst>
          </p:cNvPr>
          <p:cNvSpPr/>
          <p:nvPr/>
        </p:nvSpPr>
        <p:spPr>
          <a:xfrm>
            <a:off x="4489832" y="3314545"/>
            <a:ext cx="4310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B113D-ED25-E54F-8A13-BA592DCF1171}"/>
              </a:ext>
            </a:extLst>
          </p:cNvPr>
          <p:cNvSpPr/>
          <p:nvPr/>
        </p:nvSpPr>
        <p:spPr>
          <a:xfrm>
            <a:off x="9031144" y="3314545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3084D-ACDD-6849-8479-977F2DBF36CB}"/>
              </a:ext>
            </a:extLst>
          </p:cNvPr>
          <p:cNvSpPr/>
          <p:nvPr/>
        </p:nvSpPr>
        <p:spPr>
          <a:xfrm rot="5400000">
            <a:off x="5215165" y="-3348040"/>
            <a:ext cx="1759270" cy="11304000"/>
          </a:xfrm>
          <a:prstGeom prst="rect">
            <a:avLst/>
          </a:prstGeom>
          <a:gradFill>
            <a:gsLst>
              <a:gs pos="27000">
                <a:schemeClr val="accent1">
                  <a:alpha val="5000"/>
                </a:schemeClr>
              </a:gs>
              <a:gs pos="90000">
                <a:schemeClr val="accent1">
                  <a:alpha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F5872F-F6BC-7841-B29A-4A0024AAA7BE}"/>
              </a:ext>
            </a:extLst>
          </p:cNvPr>
          <p:cNvCxnSpPr>
            <a:cxnSpLocks/>
          </p:cNvCxnSpPr>
          <p:nvPr/>
        </p:nvCxnSpPr>
        <p:spPr>
          <a:xfrm>
            <a:off x="466722" y="3166948"/>
            <a:ext cx="11304000" cy="0"/>
          </a:xfrm>
          <a:prstGeom prst="line">
            <a:avLst/>
          </a:prstGeom>
          <a:ln w="22225" cap="sq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  <a:gs pos="88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2BF8E54-FBBB-2045-AC58-610D9878529C}"/>
              </a:ext>
            </a:extLst>
          </p:cNvPr>
          <p:cNvSpPr/>
          <p:nvPr/>
        </p:nvSpPr>
        <p:spPr>
          <a:xfrm>
            <a:off x="9031144" y="4604339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971B91-92A2-5A4E-A8C3-5DB4829D97D6}"/>
              </a:ext>
            </a:extLst>
          </p:cNvPr>
          <p:cNvSpPr/>
          <p:nvPr/>
        </p:nvSpPr>
        <p:spPr>
          <a:xfrm>
            <a:off x="2445838" y="1504572"/>
            <a:ext cx="33093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F948-8092-334C-9F4C-C15A7407E3D9}"/>
              </a:ext>
            </a:extLst>
          </p:cNvPr>
          <p:cNvSpPr/>
          <p:nvPr/>
        </p:nvSpPr>
        <p:spPr>
          <a:xfrm>
            <a:off x="5971045" y="1504571"/>
            <a:ext cx="378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41CA3-5513-FF4A-9A62-21ABC26BA626}"/>
              </a:ext>
            </a:extLst>
          </p:cNvPr>
          <p:cNvSpPr/>
          <p:nvPr/>
        </p:nvSpPr>
        <p:spPr>
          <a:xfrm>
            <a:off x="9931143" y="1504571"/>
            <a:ext cx="18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6BED42-C452-A943-BC58-DEFB5FF0C4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0922" y="184652"/>
            <a:ext cx="1808166" cy="6334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3578EB5A-E0BD-4218-90DF-665F221F1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8603" y="343569"/>
            <a:ext cx="7812317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A75B5BF4-47D5-4A18-8F1F-A3991A179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9525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57" name="Tabellenplatzhalter 50">
            <a:extLst>
              <a:ext uri="{FF2B5EF4-FFF2-40B4-BE49-F238E27FC236}">
                <a16:creationId xmlns:a16="http://schemas.microsoft.com/office/drawing/2014/main" id="{D3BB84CF-4D3F-4BAF-AA82-4E42433C2F43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031144" y="4922823"/>
            <a:ext cx="2700000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11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FF613CA-D767-4CEF-9488-BC7BAD49C9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D0F1EE-038A-408D-8E1E-3FC455A38DB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EE4BB152-A459-44BC-9E2C-DCAF8F6F7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2303F9-44E1-4307-AC9F-379BF3BE72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560374B-2FEC-4C35-99AB-CEDF599EA0B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34277" y="1512514"/>
            <a:ext cx="1723431" cy="1582892"/>
          </a:xfrm>
          <a:prstGeom prst="rect">
            <a:avLst/>
          </a:prstGeom>
          <a:blipFill>
            <a:blip r:embed="rId5"/>
            <a:stretch>
              <a:fillRect t="-13941" b="-37632"/>
            </a:stretch>
          </a:blip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3253B7-AD4B-4584-A3FB-5A39DAECC47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442947" y="1779999"/>
            <a:ext cx="3348000" cy="1260000"/>
          </a:xfrm>
        </p:spPr>
        <p:txBody>
          <a:bodyPr/>
          <a:lstStyle>
            <a:lvl1pPr marL="252000" indent="-25200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■"/>
              <a:defRPr sz="1200">
                <a:solidFill>
                  <a:schemeClr val="bg1"/>
                </a:solidFill>
              </a:defRPr>
            </a:lvl1pPr>
            <a:lvl2pPr marL="504000">
              <a:spcBef>
                <a:spcPts val="6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</a:defRPr>
            </a:lvl2pPr>
            <a:lvl3pPr marL="756000">
              <a:spcBef>
                <a:spcPts val="3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D7E15C-5201-465D-94F1-58DF8A2A3E3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71045" y="1779999"/>
            <a:ext cx="3780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D9D017-591F-4130-B8A8-3B543BDE478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931142" y="1779999"/>
            <a:ext cx="1800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FB4C1B4-E0BE-4F26-A448-A7CF52CEBC5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2799" y="3605213"/>
            <a:ext cx="3816000" cy="2592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AC7EFF-C2B4-45C5-B792-B039CBB5EE8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89832" y="3605213"/>
            <a:ext cx="4310280" cy="2592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dirty="0" smtClean="0">
                <a:solidFill>
                  <a:schemeClr val="bg1"/>
                </a:solidFill>
              </a:defRPr>
            </a:lvl1pPr>
            <a:lvl2pPr>
              <a:defRPr lang="en-US" sz="1200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sz="1200" b="0" dirty="0" smtClean="0">
                <a:solidFill>
                  <a:schemeClr val="bg1"/>
                </a:solidFill>
              </a:defRPr>
            </a:lvl4pPr>
            <a:lvl5pPr>
              <a:defRPr lang="en-US" sz="1200" dirty="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4654698-0003-4FE3-ADA4-E7AF24A3611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031144" y="3605214"/>
            <a:ext cx="2700000" cy="727592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dirty="0" smtClean="0">
                <a:solidFill>
                  <a:schemeClr val="bg1"/>
                </a:solidFill>
              </a:defRPr>
            </a:lvl1pPr>
            <a:lvl2pPr>
              <a:buNone/>
              <a:defRPr lang="en-US" sz="1200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sz="1200" b="0" dirty="0" smtClean="0">
                <a:solidFill>
                  <a:schemeClr val="bg1"/>
                </a:solidFill>
              </a:defRPr>
            </a:lvl4pPr>
            <a:lvl5pPr>
              <a:defRPr lang="en-US" sz="1200" dirty="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7234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9A718C-8EA9-4538-BF62-1949A8E15399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647A549A-FC78-4BF2-8AA4-4CBCED8E7B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sz="28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A051F-2529-469D-B839-67D614047EC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7D8720-3D60-4190-9DDE-9EDFBA572D3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40B7391-998E-44BB-BB77-DAB3F7DB4F6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9836ED2-DE7B-4C2F-8063-36095654B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405AEB-0FA0-4F4B-A7C1-81C09A14F48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972320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0F05FBA-A77C-4E16-B6B6-9D2CA0F1FD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65727-F472-4831-85B6-268C41ADA733}"/>
              </a:ext>
            </a:extLst>
          </p:cNvPr>
          <p:cNvCxnSpPr>
            <a:cxnSpLocks/>
          </p:cNvCxnSpPr>
          <p:nvPr/>
        </p:nvCxnSpPr>
        <p:spPr>
          <a:xfrm>
            <a:off x="442800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33BBB-E396-A344-B471-B947315AAE46}"/>
              </a:ext>
            </a:extLst>
          </p:cNvPr>
          <p:cNvSpPr/>
          <p:nvPr/>
        </p:nvSpPr>
        <p:spPr>
          <a:xfrm>
            <a:off x="442800" y="336514"/>
            <a:ext cx="1521570" cy="584775"/>
          </a:xfrm>
          <a:prstGeom prst="rect">
            <a:avLst/>
          </a:prstGeom>
        </p:spPr>
        <p:txBody>
          <a:bodyPr wrap="none" lIns="0" rIns="0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B555E-319A-C849-A622-CA9E805CFF47}"/>
              </a:ext>
            </a:extLst>
          </p:cNvPr>
          <p:cNvSpPr/>
          <p:nvPr/>
        </p:nvSpPr>
        <p:spPr>
          <a:xfrm>
            <a:off x="442800" y="3314545"/>
            <a:ext cx="3816000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DC9A5-9A55-5247-A440-C6F3E635C064}"/>
              </a:ext>
            </a:extLst>
          </p:cNvPr>
          <p:cNvSpPr/>
          <p:nvPr/>
        </p:nvSpPr>
        <p:spPr>
          <a:xfrm>
            <a:off x="4489832" y="3314545"/>
            <a:ext cx="4310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B113D-ED25-E54F-8A13-BA592DCF1171}"/>
              </a:ext>
            </a:extLst>
          </p:cNvPr>
          <p:cNvSpPr/>
          <p:nvPr/>
        </p:nvSpPr>
        <p:spPr>
          <a:xfrm>
            <a:off x="9031144" y="3314545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BF8E54-FBBB-2045-AC58-610D9878529C}"/>
              </a:ext>
            </a:extLst>
          </p:cNvPr>
          <p:cNvSpPr/>
          <p:nvPr/>
        </p:nvSpPr>
        <p:spPr>
          <a:xfrm>
            <a:off x="9031144" y="4604339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971B91-92A2-5A4E-A8C3-5DB4829D97D6}"/>
              </a:ext>
            </a:extLst>
          </p:cNvPr>
          <p:cNvSpPr/>
          <p:nvPr/>
        </p:nvSpPr>
        <p:spPr>
          <a:xfrm>
            <a:off x="2445838" y="1504572"/>
            <a:ext cx="33093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F948-8092-334C-9F4C-C15A7407E3D9}"/>
              </a:ext>
            </a:extLst>
          </p:cNvPr>
          <p:cNvSpPr/>
          <p:nvPr/>
        </p:nvSpPr>
        <p:spPr>
          <a:xfrm>
            <a:off x="5971045" y="1504571"/>
            <a:ext cx="378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41CA3-5513-FF4A-9A62-21ABC26BA626}"/>
              </a:ext>
            </a:extLst>
          </p:cNvPr>
          <p:cNvSpPr/>
          <p:nvPr/>
        </p:nvSpPr>
        <p:spPr>
          <a:xfrm>
            <a:off x="9931143" y="1504571"/>
            <a:ext cx="18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6BED42-C452-A943-BC58-DEFB5FF0C4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0922" y="184652"/>
            <a:ext cx="1808166" cy="6334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3578EB5A-E0BD-4218-90DF-665F221F1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8603" y="343569"/>
            <a:ext cx="7812317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A75B5BF4-47D5-4A18-8F1F-A3991A179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9525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57" name="Tabellenplatzhalter 50">
            <a:extLst>
              <a:ext uri="{FF2B5EF4-FFF2-40B4-BE49-F238E27FC236}">
                <a16:creationId xmlns:a16="http://schemas.microsoft.com/office/drawing/2014/main" id="{D3BB84CF-4D3F-4BAF-AA82-4E42433C2F43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031144" y="4922823"/>
            <a:ext cx="2700000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11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FF613CA-D767-4CEF-9488-BC7BAD49C9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D0F1EE-038A-408D-8E1E-3FC455A38DB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EE4BB152-A459-44BC-9E2C-DCAF8F6F7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2303F9-44E1-4307-AC9F-379BF3BE72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40" name="Picture Placeholder 16">
            <a:extLst>
              <a:ext uri="{FF2B5EF4-FFF2-40B4-BE49-F238E27FC236}">
                <a16:creationId xmlns:a16="http://schemas.microsoft.com/office/drawing/2014/main" id="{4E722CF8-E930-4BEA-A60F-E0E575C70C7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4302" y="1555456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 w="15875">
            <a:solidFill>
              <a:schemeClr val="accent2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E14A7-5854-400A-86FF-2487462EA52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442947" y="1779999"/>
            <a:ext cx="3348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767480-49E3-435C-BB96-3B6BFE3DDF1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71045" y="1779999"/>
            <a:ext cx="3780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476E80-FC3E-4911-AEB1-E2D1DD08607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931142" y="1779999"/>
            <a:ext cx="1800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33705BB-A763-40E5-B5E0-7FEDBC6BBA1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2799" y="3605213"/>
            <a:ext cx="3816000" cy="2592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F3360C-732E-4D01-AA8C-A329747680E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89832" y="3605213"/>
            <a:ext cx="4310280" cy="2592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9127438-5669-4BE6-8B97-A2FFD58A21F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031144" y="3605214"/>
            <a:ext cx="2700000" cy="727592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8680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2E7F5F-6DA6-47CB-9B20-9008A2928B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2777213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409A921-69CE-4E73-8C64-4D322B88B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65DC36-62B1-4EA9-8B58-1F8769E3773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115913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w/ Headsho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8E90BAC-3030-4955-80B2-8C3BA1224B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20BDA3C6-2C55-4EC0-92A0-2FA57310BA2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58151" y="1617885"/>
            <a:ext cx="1224430" cy="1298310"/>
          </a:xfrm>
          <a:prstGeom prst="rect">
            <a:avLst/>
          </a:prstGeom>
          <a:blipFill dpi="0" rotWithShape="1">
            <a:blip r:embed="rId5"/>
            <a:srcRect/>
            <a:stretch>
              <a:fillRect l="-9877" t="1" r="-9275" b="-5820"/>
            </a:stretch>
          </a:blipFill>
          <a:ln w="31750">
            <a:noFill/>
          </a:ln>
          <a:effectLst/>
        </p:spPr>
        <p:txBody>
          <a:bodyPr wrap="square" lIns="72000" anchor="t" anchorCtr="0">
            <a:noAutofit/>
          </a:bodyPr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Insert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4BFA0FB-D432-426F-97B1-7818E2426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4762EA-DFCD-4F24-9797-407D63DA917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956891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w/ Hexagon Headsho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9E08BC-221A-4E1C-A353-29149A90C7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  <a:noFill/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DFB4B834-C56F-490A-BC1C-C54AB928B9E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561536" y="1518536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 w="15875">
            <a:solidFill>
              <a:srgbClr val="00AECF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1CF07C63-A834-4BF2-9FCB-33E559B5F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678BD-E31D-4A5B-A4E4-810EC221D82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614907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ECA7B-CD40-42BA-AF71-AFCBFCDB44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9B8EA-2AC0-486B-955D-5AFD90844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7F6BA-6FF3-4807-A992-128446656EBE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398635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agon Graphic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3BF6C42-748F-4DB3-B568-4B9DC8FC37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8EA4DB-4218-498A-AEC4-23CC43FE457F}"/>
              </a:ext>
            </a:extLst>
          </p:cNvPr>
          <p:cNvSpPr/>
          <p:nvPr userDrawn="1"/>
        </p:nvSpPr>
        <p:spPr>
          <a:xfrm>
            <a:off x="4490359" y="2049775"/>
            <a:ext cx="1592941" cy="1808204"/>
          </a:xfrm>
          <a:custGeom>
            <a:avLst/>
            <a:gdLst>
              <a:gd name="connsiteX0" fmla="*/ 1606503 w 1592941"/>
              <a:gd name="connsiteY0" fmla="*/ 0 h 1808203"/>
              <a:gd name="connsiteX1" fmla="*/ 1606503 w 1592941"/>
              <a:gd name="connsiteY1" fmla="*/ 1358090 h 1808203"/>
              <a:gd name="connsiteX2" fmla="*/ 972555 w 1592941"/>
              <a:gd name="connsiteY2" fmla="*/ 1804114 h 1808203"/>
              <a:gd name="connsiteX3" fmla="*/ 972555 w 1592941"/>
              <a:gd name="connsiteY3" fmla="*/ 1809065 h 1808203"/>
              <a:gd name="connsiteX4" fmla="*/ 0 w 1592941"/>
              <a:gd name="connsiteY4" fmla="*/ 1130127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2941" h="1808203">
                <a:moveTo>
                  <a:pt x="1606503" y="0"/>
                </a:moveTo>
                <a:lnTo>
                  <a:pt x="1606503" y="1358090"/>
                </a:lnTo>
                <a:lnTo>
                  <a:pt x="972555" y="1804114"/>
                </a:lnTo>
                <a:lnTo>
                  <a:pt x="972555" y="1809065"/>
                </a:lnTo>
                <a:lnTo>
                  <a:pt x="0" y="1130127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68B9C2E-6668-4C07-95F1-CB22EEC5D65E}"/>
              </a:ext>
            </a:extLst>
          </p:cNvPr>
          <p:cNvSpPr/>
          <p:nvPr userDrawn="1"/>
        </p:nvSpPr>
        <p:spPr>
          <a:xfrm>
            <a:off x="6096862" y="2046977"/>
            <a:ext cx="1614467" cy="1808204"/>
          </a:xfrm>
          <a:custGeom>
            <a:avLst/>
            <a:gdLst>
              <a:gd name="connsiteX0" fmla="*/ 1615113 w 1614467"/>
              <a:gd name="connsiteY0" fmla="*/ 1138953 h 1808203"/>
              <a:gd name="connsiteX1" fmla="*/ 1615113 w 1614467"/>
              <a:gd name="connsiteY1" fmla="*/ 1139168 h 1808203"/>
              <a:gd name="connsiteX2" fmla="*/ 633947 w 1614467"/>
              <a:gd name="connsiteY2" fmla="*/ 1818321 h 1808203"/>
              <a:gd name="connsiteX3" fmla="*/ 633947 w 1614467"/>
              <a:gd name="connsiteY3" fmla="*/ 1806912 h 1808203"/>
              <a:gd name="connsiteX4" fmla="*/ 1507 w 1614467"/>
              <a:gd name="connsiteY4" fmla="*/ 1359812 h 1808203"/>
              <a:gd name="connsiteX5" fmla="*/ 0 w 1614467"/>
              <a:gd name="connsiteY5" fmla="*/ 1360889 h 1808203"/>
              <a:gd name="connsiteX6" fmla="*/ 0 w 1614467"/>
              <a:gd name="connsiteY6" fmla="*/ 2798 h 1808203"/>
              <a:gd name="connsiteX7" fmla="*/ 3875 w 1614467"/>
              <a:gd name="connsiteY7" fmla="*/ 0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4467" h="1808203">
                <a:moveTo>
                  <a:pt x="1615113" y="1138953"/>
                </a:moveTo>
                <a:lnTo>
                  <a:pt x="1615113" y="1139168"/>
                </a:lnTo>
                <a:lnTo>
                  <a:pt x="633947" y="1818321"/>
                </a:lnTo>
                <a:lnTo>
                  <a:pt x="633947" y="1806912"/>
                </a:lnTo>
                <a:lnTo>
                  <a:pt x="1507" y="1359812"/>
                </a:lnTo>
                <a:lnTo>
                  <a:pt x="0" y="1360889"/>
                </a:lnTo>
                <a:lnTo>
                  <a:pt x="0" y="2798"/>
                </a:lnTo>
                <a:lnTo>
                  <a:pt x="3875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42C4371-8AB2-4223-BBB9-9B8FF4C11085}"/>
              </a:ext>
            </a:extLst>
          </p:cNvPr>
          <p:cNvSpPr/>
          <p:nvPr userDrawn="1"/>
        </p:nvSpPr>
        <p:spPr>
          <a:xfrm>
            <a:off x="6722414" y="3186145"/>
            <a:ext cx="968680" cy="2238728"/>
          </a:xfrm>
          <a:custGeom>
            <a:avLst/>
            <a:gdLst>
              <a:gd name="connsiteX0" fmla="*/ 989561 w 968680"/>
              <a:gd name="connsiteY0" fmla="*/ 0 h 2238728"/>
              <a:gd name="connsiteX1" fmla="*/ 989561 w 968680"/>
              <a:gd name="connsiteY1" fmla="*/ 2238083 h 2238728"/>
              <a:gd name="connsiteX2" fmla="*/ 986117 w 968680"/>
              <a:gd name="connsiteY2" fmla="*/ 2240451 h 2238728"/>
              <a:gd name="connsiteX3" fmla="*/ 0 w 968680"/>
              <a:gd name="connsiteY3" fmla="*/ 1552041 h 2238728"/>
              <a:gd name="connsiteX4" fmla="*/ 8395 w 968680"/>
              <a:gd name="connsiteY4" fmla="*/ 1546229 h 2238728"/>
              <a:gd name="connsiteX5" fmla="*/ 8395 w 968680"/>
              <a:gd name="connsiteY5" fmla="*/ 679153 h 22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8680" h="2238728">
                <a:moveTo>
                  <a:pt x="989561" y="0"/>
                </a:moveTo>
                <a:lnTo>
                  <a:pt x="989561" y="2238083"/>
                </a:lnTo>
                <a:lnTo>
                  <a:pt x="986117" y="2240451"/>
                </a:lnTo>
                <a:lnTo>
                  <a:pt x="0" y="1552041"/>
                </a:lnTo>
                <a:lnTo>
                  <a:pt x="8395" y="1546229"/>
                </a:lnTo>
                <a:lnTo>
                  <a:pt x="8395" y="679153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14ECC8C-1257-4D1B-B1F3-8689EED79010}"/>
              </a:ext>
            </a:extLst>
          </p:cNvPr>
          <p:cNvSpPr/>
          <p:nvPr userDrawn="1"/>
        </p:nvSpPr>
        <p:spPr>
          <a:xfrm>
            <a:off x="6096862" y="4738186"/>
            <a:ext cx="1592941" cy="1765151"/>
          </a:xfrm>
          <a:custGeom>
            <a:avLst/>
            <a:gdLst>
              <a:gd name="connsiteX0" fmla="*/ 1611669 w 1592941"/>
              <a:gd name="connsiteY0" fmla="*/ 688409 h 1765151"/>
              <a:gd name="connsiteX1" fmla="*/ 0 w 1592941"/>
              <a:gd name="connsiteY1" fmla="*/ 1785386 h 1765151"/>
              <a:gd name="connsiteX2" fmla="*/ 0 w 1592941"/>
              <a:gd name="connsiteY2" fmla="*/ 425574 h 1765151"/>
              <a:gd name="connsiteX3" fmla="*/ 625552 w 1592941"/>
              <a:gd name="connsiteY3" fmla="*/ 0 h 176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65151">
                <a:moveTo>
                  <a:pt x="1611669" y="688409"/>
                </a:moveTo>
                <a:lnTo>
                  <a:pt x="0" y="1785386"/>
                </a:lnTo>
                <a:lnTo>
                  <a:pt x="0" y="425574"/>
                </a:lnTo>
                <a:lnTo>
                  <a:pt x="625552" y="0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7F8349-ACC4-4383-99B6-33AAF0248346}"/>
              </a:ext>
            </a:extLst>
          </p:cNvPr>
          <p:cNvSpPr/>
          <p:nvPr userDrawn="1"/>
        </p:nvSpPr>
        <p:spPr>
          <a:xfrm>
            <a:off x="4489713" y="4734957"/>
            <a:ext cx="1592941" cy="1786677"/>
          </a:xfrm>
          <a:custGeom>
            <a:avLst/>
            <a:gdLst>
              <a:gd name="connsiteX0" fmla="*/ 1607149 w 1592941"/>
              <a:gd name="connsiteY0" fmla="*/ 428803 h 1786677"/>
              <a:gd name="connsiteX1" fmla="*/ 1607149 w 1592941"/>
              <a:gd name="connsiteY1" fmla="*/ 1788615 h 1786677"/>
              <a:gd name="connsiteX2" fmla="*/ 0 w 1592941"/>
              <a:gd name="connsiteY2" fmla="*/ 681521 h 1786677"/>
              <a:gd name="connsiteX3" fmla="*/ 984610 w 1592941"/>
              <a:gd name="connsiteY3" fmla="*/ 0 h 178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86677">
                <a:moveTo>
                  <a:pt x="1607149" y="428803"/>
                </a:moveTo>
                <a:lnTo>
                  <a:pt x="1607149" y="1788615"/>
                </a:lnTo>
                <a:lnTo>
                  <a:pt x="0" y="681521"/>
                </a:lnTo>
                <a:lnTo>
                  <a:pt x="984610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F91A86-A4FE-4EEA-95A9-ABA2D725D4B1}"/>
              </a:ext>
            </a:extLst>
          </p:cNvPr>
          <p:cNvSpPr/>
          <p:nvPr userDrawn="1"/>
        </p:nvSpPr>
        <p:spPr>
          <a:xfrm>
            <a:off x="4481748" y="3179902"/>
            <a:ext cx="990207" cy="2217202"/>
          </a:xfrm>
          <a:custGeom>
            <a:avLst/>
            <a:gdLst>
              <a:gd name="connsiteX0" fmla="*/ 992575 w 990206"/>
              <a:gd name="connsiteY0" fmla="*/ 1555055 h 2217202"/>
              <a:gd name="connsiteX1" fmla="*/ 7965 w 990206"/>
              <a:gd name="connsiteY1" fmla="*/ 2236576 h 2217202"/>
              <a:gd name="connsiteX2" fmla="*/ 0 w 990206"/>
              <a:gd name="connsiteY2" fmla="*/ 2231194 h 2217202"/>
              <a:gd name="connsiteX3" fmla="*/ 0 w 990206"/>
              <a:gd name="connsiteY3" fmla="*/ 6027 h 2217202"/>
              <a:gd name="connsiteX4" fmla="*/ 8610 w 990206"/>
              <a:gd name="connsiteY4" fmla="*/ 0 h 2217202"/>
              <a:gd name="connsiteX5" fmla="*/ 981166 w 990206"/>
              <a:gd name="connsiteY5" fmla="*/ 678937 h 2217202"/>
              <a:gd name="connsiteX6" fmla="*/ 981166 w 990206"/>
              <a:gd name="connsiteY6" fmla="*/ 1547091 h 221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206" h="2217202">
                <a:moveTo>
                  <a:pt x="992575" y="1555055"/>
                </a:moveTo>
                <a:lnTo>
                  <a:pt x="7965" y="2236576"/>
                </a:lnTo>
                <a:lnTo>
                  <a:pt x="0" y="2231194"/>
                </a:lnTo>
                <a:lnTo>
                  <a:pt x="0" y="6027"/>
                </a:lnTo>
                <a:lnTo>
                  <a:pt x="8610" y="0"/>
                </a:lnTo>
                <a:lnTo>
                  <a:pt x="981166" y="678937"/>
                </a:lnTo>
                <a:lnTo>
                  <a:pt x="981166" y="1547091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 userDrawn="1"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9C2C73CC-7BBA-4AB5-9F31-7A9948DD02C7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42799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ACF8BC36-C25E-4E14-81DD-43E6AD7F43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42799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8ED2000C-3948-4295-8AB2-77B8EA5FC36E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42799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9" name="Text Placeholder 22">
            <a:extLst>
              <a:ext uri="{FF2B5EF4-FFF2-40B4-BE49-F238E27FC236}">
                <a16:creationId xmlns:a16="http://schemas.microsoft.com/office/drawing/2014/main" id="{CAEC8480-4C52-4DF4-9AA5-B6002C4CF189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42799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CC93A6C9-814A-45DA-9A94-78668198253B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42799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1" name="Text Placeholder 22">
            <a:extLst>
              <a:ext uri="{FF2B5EF4-FFF2-40B4-BE49-F238E27FC236}">
                <a16:creationId xmlns:a16="http://schemas.microsoft.com/office/drawing/2014/main" id="{BCC769DA-6390-4C7E-A4D7-0169214C1BD0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42799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17FB0337-BD14-4336-B29B-3DCE71A60C79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8316410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3" name="Text Placeholder 22">
            <a:extLst>
              <a:ext uri="{FF2B5EF4-FFF2-40B4-BE49-F238E27FC236}">
                <a16:creationId xmlns:a16="http://schemas.microsoft.com/office/drawing/2014/main" id="{663F0B75-7DCF-4676-8D96-0F13787305EA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8316410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772D1169-69D6-46E6-8422-F6D62FEC420F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316410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8" name="Text Placeholder 22">
            <a:extLst>
              <a:ext uri="{FF2B5EF4-FFF2-40B4-BE49-F238E27FC236}">
                <a16:creationId xmlns:a16="http://schemas.microsoft.com/office/drawing/2014/main" id="{7325DA6B-3F84-4F11-8E5F-18FF0C5E2C04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8316410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69" name="Text Placeholder 22">
            <a:extLst>
              <a:ext uri="{FF2B5EF4-FFF2-40B4-BE49-F238E27FC236}">
                <a16:creationId xmlns:a16="http://schemas.microsoft.com/office/drawing/2014/main" id="{F3D91CB9-9423-4706-8307-13B75842526C}"/>
              </a:ext>
            </a:extLst>
          </p:cNvPr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8316410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70" name="Text Placeholder 22">
            <a:extLst>
              <a:ext uri="{FF2B5EF4-FFF2-40B4-BE49-F238E27FC236}">
                <a16:creationId xmlns:a16="http://schemas.microsoft.com/office/drawing/2014/main" id="{BBDBFD81-3F25-45C4-931C-C83C44642FA1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8316410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71" name="Text Placeholder 22">
            <a:extLst>
              <a:ext uri="{FF2B5EF4-FFF2-40B4-BE49-F238E27FC236}">
                <a16:creationId xmlns:a16="http://schemas.microsoft.com/office/drawing/2014/main" id="{8AF38639-9E42-4E6E-B553-2E71FACE72C6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 rot="19506392">
            <a:off x="4707211" y="2532499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2" name="Text Placeholder 22">
            <a:extLst>
              <a:ext uri="{FF2B5EF4-FFF2-40B4-BE49-F238E27FC236}">
                <a16:creationId xmlns:a16="http://schemas.microsoft.com/office/drawing/2014/main" id="{79D5FF8B-3DD9-4FCF-BC25-11B5B708C5C5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 rot="2116930">
            <a:off x="5943838" y="252371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3" name="Text Placeholder 22">
            <a:extLst>
              <a:ext uri="{FF2B5EF4-FFF2-40B4-BE49-F238E27FC236}">
                <a16:creationId xmlns:a16="http://schemas.microsoft.com/office/drawing/2014/main" id="{D62B37A5-61DE-4BC5-AC73-372745F00D33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 rot="5400000">
            <a:off x="6525291" y="3822312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4" name="Text Placeholder 22">
            <a:extLst>
              <a:ext uri="{FF2B5EF4-FFF2-40B4-BE49-F238E27FC236}">
                <a16:creationId xmlns:a16="http://schemas.microsoft.com/office/drawing/2014/main" id="{BF3E3C32-F259-4D5B-A786-01B702121B05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 rot="19561147">
            <a:off x="5958993" y="510039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5" name="Text Placeholder 22">
            <a:extLst>
              <a:ext uri="{FF2B5EF4-FFF2-40B4-BE49-F238E27FC236}">
                <a16:creationId xmlns:a16="http://schemas.microsoft.com/office/drawing/2014/main" id="{C177F396-C670-417E-A13A-5F5DC906BB47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 rot="2089401">
            <a:off x="4714637" y="5104414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6" name="Text Placeholder 22">
            <a:extLst>
              <a:ext uri="{FF2B5EF4-FFF2-40B4-BE49-F238E27FC236}">
                <a16:creationId xmlns:a16="http://schemas.microsoft.com/office/drawing/2014/main" id="{4B383110-BE85-43CD-BC20-B568C760864C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 rot="16200000">
            <a:off x="4110812" y="3845473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1272E3C2-33B0-42F0-98CB-8C8C243BF377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052DF19-9D96-4A54-8FA3-46C146C0B5F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5943707-01DA-43C9-BA1F-E7EE0E7D235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2" name="Footer Placeholder 3">
            <a:extLst>
              <a:ext uri="{FF2B5EF4-FFF2-40B4-BE49-F238E27FC236}">
                <a16:creationId xmlns:a16="http://schemas.microsoft.com/office/drawing/2014/main" id="{70C02C76-34C0-477D-9B7A-973364A4E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A932B5-1139-4503-A7E7-6CD9AAADD06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895539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hombus Graphic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D731281-34B6-477C-8891-B04CE72827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10E4203-08E6-4418-AD09-B8D9334C0A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905000"/>
            <a:ext cx="4229100" cy="4393282"/>
          </a:xfrm>
          <a:prstGeom prst="rect">
            <a:avLst/>
          </a:prstGeom>
        </p:spPr>
      </p:pic>
      <p:sp>
        <p:nvSpPr>
          <p:cNvPr id="109" name="Text Placeholder 22">
            <a:extLst>
              <a:ext uri="{FF2B5EF4-FFF2-40B4-BE49-F238E27FC236}">
                <a16:creationId xmlns:a16="http://schemas.microsoft.com/office/drawing/2014/main" id="{FBCEB81F-942E-4E7A-BE5F-A71E6B6C7C8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9531667">
            <a:off x="6418611" y="4299467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24990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05233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4" name="Text Placeholder 22">
            <a:extLst>
              <a:ext uri="{FF2B5EF4-FFF2-40B4-BE49-F238E27FC236}">
                <a16:creationId xmlns:a16="http://schemas.microsoft.com/office/drawing/2014/main" id="{5739B760-04F1-4E96-9625-86162A24023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2012338">
            <a:off x="4209576" y="4269079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2799" y="424990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99" y="4605233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7" name="Text Placeholder 22">
            <a:extLst>
              <a:ext uri="{FF2B5EF4-FFF2-40B4-BE49-F238E27FC236}">
                <a16:creationId xmlns:a16="http://schemas.microsoft.com/office/drawing/2014/main" id="{474ED7E6-58E4-4601-9048-F4C3A2B3CCD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2090804">
            <a:off x="6086947" y="265589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430779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7" name="Text Placeholder 22">
            <a:extLst>
              <a:ext uri="{FF2B5EF4-FFF2-40B4-BE49-F238E27FC236}">
                <a16:creationId xmlns:a16="http://schemas.microsoft.com/office/drawing/2014/main" id="{62163FF3-A63D-42A2-B8D8-9D1C745B053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9584229">
            <a:off x="4526147" y="269911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799" y="2430779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799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F03B141-FBCC-436D-AD9E-F8C15119CD63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AE0952-39FD-4454-AAE2-8F8D4080584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166203CE-87B2-4997-9914-45C7469F3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F824F2-B806-4A94-975B-1090A135866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9120316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quares Graphic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2918B75-A044-442E-B62C-FF384773B1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246307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78307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2799" y="4246307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99" y="4678307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664878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232878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799" y="2664878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799" y="2232878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B5300-F1CB-4EEB-8CC9-08A24B4A917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088657" y="2232878"/>
            <a:ext cx="1944000" cy="187200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8187A81-DCD4-420F-A0D8-52FE345F75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7E4039A-915B-41DC-A4D1-8E2D00283E4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5BD438B-55CB-42C1-B923-77D8B42E690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D0E62E42-E5B5-4D67-854C-182B2B1B9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E16FD-31D4-403C-98C8-58ACE1EB9DC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3614C4F9-57DD-410E-BC94-BCE40DDA85E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181219" y="2232878"/>
            <a:ext cx="1944000" cy="1872000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397A3EC-F218-4325-BAC9-F15E16EFBD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088657" y="4246307"/>
            <a:ext cx="1944000" cy="187200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F840943-A169-4345-A64D-496EA67778E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81219" y="4246307"/>
            <a:ext cx="1944000" cy="187200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</p:spTree>
    <p:extLst>
      <p:ext uri="{BB962C8B-B14F-4D97-AF65-F5344CB8AC3E}">
        <p14:creationId xmlns:p14="http://schemas.microsoft.com/office/powerpoint/2010/main" val="16854352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 Boxes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0836554B-499B-4D39-9F38-475CE40E62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340F2F0-C5F1-4AB4-8DA4-3433AB32CA09}"/>
              </a:ext>
            </a:extLst>
          </p:cNvPr>
          <p:cNvSpPr/>
          <p:nvPr/>
        </p:nvSpPr>
        <p:spPr>
          <a:xfrm>
            <a:off x="442800" y="3969892"/>
            <a:ext cx="2592000" cy="2146211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FED55F9B-215F-46F1-8BF2-58FAE022CE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2799" y="2250000"/>
            <a:ext cx="2592000" cy="16929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8" name="Picture Placeholder 2">
            <a:extLst>
              <a:ext uri="{FF2B5EF4-FFF2-40B4-BE49-F238E27FC236}">
                <a16:creationId xmlns:a16="http://schemas.microsoft.com/office/drawing/2014/main" id="{E10A83AB-065A-479D-832E-DAF6AA362A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5617" y="2250000"/>
            <a:ext cx="2592000" cy="16929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2" name="Picture Placeholder 2">
            <a:extLst>
              <a:ext uri="{FF2B5EF4-FFF2-40B4-BE49-F238E27FC236}">
                <a16:creationId xmlns:a16="http://schemas.microsoft.com/office/drawing/2014/main" id="{9ED5828F-8F6F-4738-BC10-43B225486D5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40364" y="2250000"/>
            <a:ext cx="2592000" cy="16929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E738D5B4-41AD-47FF-B2C3-F953D2665BB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51252" y="2250000"/>
            <a:ext cx="2592000" cy="16929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3F5F59-A06F-4A43-B481-AC3D078E4175}"/>
              </a:ext>
            </a:extLst>
          </p:cNvPr>
          <p:cNvCxnSpPr>
            <a:cxnSpLocks/>
          </p:cNvCxnSpPr>
          <p:nvPr/>
        </p:nvCxnSpPr>
        <p:spPr>
          <a:xfrm>
            <a:off x="595799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3">
            <a:extLst>
              <a:ext uri="{FF2B5EF4-FFF2-40B4-BE49-F238E27FC236}">
                <a16:creationId xmlns:a16="http://schemas.microsoft.com/office/drawing/2014/main" id="{880895D5-6A9D-45D9-84A5-B48C071FA6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17A71A41-DCC6-44B5-8D6D-901E7A96F64C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B7ADF330-AE85-40DE-835E-B49449314A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9173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D17ECCBE-9451-4EF2-9377-41ED7F99FD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9173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93BA6191-995D-4A8B-8097-1BCD8EA9EC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4D74C-410E-483B-833E-4D7AE804ABE2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83744C2-8338-4510-922E-8171C1DBABC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42B4048-3937-457B-8213-80A2A3628E05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Footer Placeholder 3">
            <a:extLst>
              <a:ext uri="{FF2B5EF4-FFF2-40B4-BE49-F238E27FC236}">
                <a16:creationId xmlns:a16="http://schemas.microsoft.com/office/drawing/2014/main" id="{D9EBCE9F-1CDE-44DC-9CF1-533B6C497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7BBE5E-1B61-4CA3-801A-918DA43350A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D6BED7-E2E8-48E7-B6C3-3D790921CE02}"/>
              </a:ext>
            </a:extLst>
          </p:cNvPr>
          <p:cNvSpPr/>
          <p:nvPr userDrawn="1"/>
        </p:nvSpPr>
        <p:spPr>
          <a:xfrm>
            <a:off x="3341581" y="3969892"/>
            <a:ext cx="2592000" cy="214621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8163F1-E4CF-4E7D-A5AC-7F557B9F9888}"/>
              </a:ext>
            </a:extLst>
          </p:cNvPr>
          <p:cNvCxnSpPr>
            <a:cxnSpLocks/>
          </p:cNvCxnSpPr>
          <p:nvPr userDrawn="1"/>
        </p:nvCxnSpPr>
        <p:spPr>
          <a:xfrm>
            <a:off x="349305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22">
            <a:extLst>
              <a:ext uri="{FF2B5EF4-FFF2-40B4-BE49-F238E27FC236}">
                <a16:creationId xmlns:a16="http://schemas.microsoft.com/office/drawing/2014/main" id="{D4DD34B9-07B3-45D6-A5BF-05306FFE4D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93053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445A936B-6A9C-4882-8BF5-60F2E1365B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7642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18D70A-6530-4BDD-B6BD-0AF00ED04C6D}"/>
              </a:ext>
            </a:extLst>
          </p:cNvPr>
          <p:cNvSpPr/>
          <p:nvPr userDrawn="1"/>
        </p:nvSpPr>
        <p:spPr>
          <a:xfrm>
            <a:off x="6240362" y="3969892"/>
            <a:ext cx="2592000" cy="214621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3D0D619-ECCB-4AFE-A59F-858FA4BFBE68}"/>
              </a:ext>
            </a:extLst>
          </p:cNvPr>
          <p:cNvCxnSpPr>
            <a:cxnSpLocks/>
          </p:cNvCxnSpPr>
          <p:nvPr userDrawn="1"/>
        </p:nvCxnSpPr>
        <p:spPr>
          <a:xfrm>
            <a:off x="639336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22">
            <a:extLst>
              <a:ext uri="{FF2B5EF4-FFF2-40B4-BE49-F238E27FC236}">
                <a16:creationId xmlns:a16="http://schemas.microsoft.com/office/drawing/2014/main" id="{F1F9C027-3BB0-4222-86AF-4FB620642C2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3363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61" name="Text Placeholder 22">
            <a:extLst>
              <a:ext uri="{FF2B5EF4-FFF2-40B4-BE49-F238E27FC236}">
                <a16:creationId xmlns:a16="http://schemas.microsoft.com/office/drawing/2014/main" id="{13334C41-9D92-43F9-9466-EC60629C93A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7673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251D0E-07EF-48AE-B28B-8B7FE9960262}"/>
              </a:ext>
            </a:extLst>
          </p:cNvPr>
          <p:cNvSpPr/>
          <p:nvPr userDrawn="1"/>
        </p:nvSpPr>
        <p:spPr>
          <a:xfrm>
            <a:off x="9139143" y="3969892"/>
            <a:ext cx="2592000" cy="2146211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8C4562-237D-43E7-9629-0C9E2F6F24A4}"/>
              </a:ext>
            </a:extLst>
          </p:cNvPr>
          <p:cNvCxnSpPr>
            <a:cxnSpLocks/>
          </p:cNvCxnSpPr>
          <p:nvPr userDrawn="1"/>
        </p:nvCxnSpPr>
        <p:spPr>
          <a:xfrm>
            <a:off x="929214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22">
            <a:extLst>
              <a:ext uri="{FF2B5EF4-FFF2-40B4-BE49-F238E27FC236}">
                <a16:creationId xmlns:a16="http://schemas.microsoft.com/office/drawing/2014/main" id="{181F6102-B745-4818-A0BA-504371F266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75518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68" name="Text Placeholder 22">
            <a:extLst>
              <a:ext uri="{FF2B5EF4-FFF2-40B4-BE49-F238E27FC236}">
                <a16:creationId xmlns:a16="http://schemas.microsoft.com/office/drawing/2014/main" id="{72C37B76-7729-4001-A7C4-B08D2F98971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7551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48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/ Icons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01FB85-C272-4F67-9376-36F249DCAFBF}"/>
              </a:ext>
            </a:extLst>
          </p:cNvPr>
          <p:cNvSpPr/>
          <p:nvPr userDrawn="1"/>
        </p:nvSpPr>
        <p:spPr>
          <a:xfrm>
            <a:off x="3020406" y="0"/>
            <a:ext cx="91715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1ED8F4F-C0B6-428A-8156-2EAE02418D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0764" y="2408983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b="1">
                <a:solidFill>
                  <a:schemeClr val="accent6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2219E8E-B81B-42A6-9777-5061C48EBF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8473" y="4427669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b="1">
                <a:solidFill>
                  <a:schemeClr val="accent2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3371-D5A0-444B-8039-E662C6EABF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764" y="390296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7948" y="0"/>
            <a:ext cx="1780140" cy="685800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BD1F2-8F8E-4ED2-B94D-477D0A3B1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-29603" y="0"/>
            <a:ext cx="4772841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45E08-F03C-4412-AED1-380A48E88A38}"/>
              </a:ext>
            </a:extLst>
          </p:cNvPr>
          <p:cNvCxnSpPr>
            <a:cxnSpLocks/>
          </p:cNvCxnSpPr>
          <p:nvPr/>
        </p:nvCxnSpPr>
        <p:spPr>
          <a:xfrm>
            <a:off x="457198" y="4034177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EC097FF-BFAB-400E-9131-80689ABAF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1739830"/>
            <a:ext cx="2230714" cy="2166556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GB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9326D4-7167-4966-81BB-1BAB5CBC4A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799" y="4173542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7E3823-172A-41D7-9615-01B526ADC265}"/>
              </a:ext>
            </a:extLst>
          </p:cNvPr>
          <p:cNvGrpSpPr/>
          <p:nvPr userDrawn="1"/>
        </p:nvGrpSpPr>
        <p:grpSpPr>
          <a:xfrm>
            <a:off x="5348713" y="390296"/>
            <a:ext cx="377904" cy="521508"/>
            <a:chOff x="5302993" y="401719"/>
            <a:chExt cx="377904" cy="5215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9B9F4C-9DEC-4C04-B351-C0AF80F0C2A2}"/>
                </a:ext>
              </a:extLst>
            </p:cNvPr>
            <p:cNvSpPr/>
            <p:nvPr userDrawn="1"/>
          </p:nvSpPr>
          <p:spPr>
            <a:xfrm>
              <a:off x="5302993" y="401719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F1A1A7D-1BE7-41E8-AC2D-AE6B08947B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58595" y="510073"/>
              <a:ext cx="266700" cy="3048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E4C06B-38BA-4258-A35B-A740ADC05DF2}"/>
              </a:ext>
            </a:extLst>
          </p:cNvPr>
          <p:cNvGrpSpPr/>
          <p:nvPr userDrawn="1"/>
        </p:nvGrpSpPr>
        <p:grpSpPr>
          <a:xfrm>
            <a:off x="5376422" y="4427669"/>
            <a:ext cx="377904" cy="521508"/>
            <a:chOff x="5302993" y="4340636"/>
            <a:chExt cx="377904" cy="52150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90BBA3B-007E-49C2-B8B9-A965F9165FC7}"/>
                </a:ext>
              </a:extLst>
            </p:cNvPr>
            <p:cNvSpPr/>
            <p:nvPr userDrawn="1"/>
          </p:nvSpPr>
          <p:spPr>
            <a:xfrm>
              <a:off x="5302993" y="4340636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C0C001C4-EE98-4465-8B7B-D8A818ED69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67950" y="4472435"/>
              <a:ext cx="247990" cy="25791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648FF-6840-4E1E-B545-5ECC7A2C57F2}"/>
              </a:ext>
            </a:extLst>
          </p:cNvPr>
          <p:cNvGrpSpPr/>
          <p:nvPr userDrawn="1"/>
        </p:nvGrpSpPr>
        <p:grpSpPr>
          <a:xfrm>
            <a:off x="5348713" y="2408983"/>
            <a:ext cx="377904" cy="521508"/>
            <a:chOff x="5302993" y="2446026"/>
            <a:chExt cx="377904" cy="52150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056E5A-50B8-4FF1-9AD8-E4003692D263}"/>
                </a:ext>
              </a:extLst>
            </p:cNvPr>
            <p:cNvSpPr/>
            <p:nvPr userDrawn="1"/>
          </p:nvSpPr>
          <p:spPr>
            <a:xfrm>
              <a:off x="5302993" y="2446026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D99936D8-E816-4D48-9BE0-BF3EFC24B9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79372" y="2567719"/>
              <a:ext cx="225147" cy="278123"/>
            </a:xfrm>
            <a:prstGeom prst="rect">
              <a:avLst/>
            </a:prstGeom>
          </p:spPr>
        </p:pic>
      </p:grp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F541E08-79B1-4FB4-B040-44031CD657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2799" y="1371866"/>
            <a:ext cx="2230714" cy="228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E794FE20-82FD-46D6-9711-962A1049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FECE-15A3-416B-B50A-EBF3EED088E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37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6318C5-3E8C-4027-8ADE-94D6DFF893DF}"/>
              </a:ext>
            </a:extLst>
          </p:cNvPr>
          <p:cNvSpPr/>
          <p:nvPr userDrawn="1"/>
        </p:nvSpPr>
        <p:spPr>
          <a:xfrm rot="3341389" flipH="1">
            <a:off x="1613714" y="-3539070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B0EA591-0F76-4C5D-A80F-BE3FFDBDE3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5F455DBC-1E38-439B-BEB5-04B5EAD31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30176-F6B5-47F2-8078-132CA09BA102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5BF33-BB6E-45E7-8DA2-B771B41B93E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2799" y="2249826"/>
            <a:ext cx="5399999" cy="3888000"/>
          </a:xfrm>
        </p:spPr>
        <p:txBody>
          <a:bodyPr/>
          <a:lstStyle/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9B19804-BB2B-4735-8B2C-A604FF50836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346799" y="2249826"/>
            <a:ext cx="5399999" cy="3888000"/>
          </a:xfrm>
        </p:spPr>
        <p:txBody>
          <a:bodyPr/>
          <a:lstStyle/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657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04">
          <p15:clr>
            <a:srgbClr val="FBAE40"/>
          </p15:clr>
        </p15:guide>
        <p15:guide id="3" pos="3976">
          <p15:clr>
            <a:srgbClr val="FBAE40"/>
          </p15:clr>
        </p15:guide>
      </p15:sldGuideLst>
    </p:ext>
  </p:extLs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F519C3B-7679-44F1-B6BE-2792888A5E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7948" y="0"/>
            <a:ext cx="1780140" cy="685800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BD1F2-8F8E-4ED2-B94D-477D0A3B1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0" y="0"/>
            <a:ext cx="4772841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45E08-F03C-4412-AED1-380A48E88A38}"/>
              </a:ext>
            </a:extLst>
          </p:cNvPr>
          <p:cNvCxnSpPr>
            <a:cxnSpLocks/>
          </p:cNvCxnSpPr>
          <p:nvPr/>
        </p:nvCxnSpPr>
        <p:spPr>
          <a:xfrm>
            <a:off x="457198" y="4034177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EC097FF-BFAB-400E-9131-80689ABAF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1739830"/>
            <a:ext cx="2230714" cy="2166556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GB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9326D4-7167-4966-81BB-1BAB5CBC4A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799" y="4173542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F541E08-79B1-4FB4-B040-44031CD657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2799" y="1371866"/>
            <a:ext cx="2230714" cy="228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E794FE20-82FD-46D6-9711-962A1049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FECE-15A3-416B-B50A-EBF3EED088E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D7DA9FC-4A8A-474C-A470-0A89FD6D35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11160" y="2408983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accent6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37082A0-E26A-4C9D-84EC-E66A1C56E1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38869" y="4427669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accent2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06B4988-6484-41EF-A3B1-D23D8B5E8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1160" y="390296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3909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D2F9448-0442-4289-9A73-5E06016513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E1BFC2F-99FE-45E8-9D6F-546CAB224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EECBC3-0434-4E5B-80EB-F18E5858D660}"/>
              </a:ext>
            </a:extLst>
          </p:cNvPr>
          <p:cNvCxnSpPr>
            <a:cxnSpLocks/>
          </p:cNvCxnSpPr>
          <p:nvPr userDrawn="1"/>
        </p:nvCxnSpPr>
        <p:spPr>
          <a:xfrm>
            <a:off x="442799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34">
            <a:extLst>
              <a:ext uri="{FF2B5EF4-FFF2-40B4-BE49-F238E27FC236}">
                <a16:creationId xmlns:a16="http://schemas.microsoft.com/office/drawing/2014/main" id="{5A1ED52C-F219-40BD-AD78-26E909BD31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799" y="3565604"/>
            <a:ext cx="2810216" cy="1168340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ECDE2C7-ADDA-481D-93A9-E61494A64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C7DB8-50DE-4F4D-8D3A-E1B644BEBD0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13" name="Freeform: Shape 38">
            <a:extLst>
              <a:ext uri="{FF2B5EF4-FFF2-40B4-BE49-F238E27FC236}">
                <a16:creationId xmlns:a16="http://schemas.microsoft.com/office/drawing/2014/main" id="{5BEACAC3-A4D3-4A5A-BCBD-6A6FB904BDBC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C2A9049B-2A71-4DF7-A59B-F291023D31D2}"/>
              </a:ext>
            </a:extLst>
          </p:cNvPr>
          <p:cNvSpPr/>
          <p:nvPr userDrawn="1"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42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BB801F-CEBA-4CDD-B9F0-EBA65001B1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1013A4B-2C3A-4DE4-AACD-0C2F7C1BFAF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5775" y="10160"/>
            <a:ext cx="12219085" cy="6858000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49724 w 12217364"/>
              <a:gd name="connsiteY0" fmla="*/ 0 h 6891750"/>
              <a:gd name="connsiteX1" fmla="*/ 12206053 w 12217364"/>
              <a:gd name="connsiteY1" fmla="*/ 4343205 h 6891750"/>
              <a:gd name="connsiteX2" fmla="*/ 12217364 w 12217364"/>
              <a:gd name="connsiteY2" fmla="*/ 6891750 h 6891750"/>
              <a:gd name="connsiteX3" fmla="*/ 4074449 w 12217364"/>
              <a:gd name="connsiteY3" fmla="*/ 6877896 h 6891750"/>
              <a:gd name="connsiteX4" fmla="*/ 14054 w 12217364"/>
              <a:gd name="connsiteY4" fmla="*/ 6850187 h 6891750"/>
              <a:gd name="connsiteX5" fmla="*/ 199 w 12217364"/>
              <a:gd name="connsiteY5" fmla="*/ 1516187 h 6891750"/>
              <a:gd name="connsiteX6" fmla="*/ 22741 w 12217364"/>
              <a:gd name="connsiteY6" fmla="*/ 19896 h 6891750"/>
              <a:gd name="connsiteX7" fmla="*/ 5949724 w 12217364"/>
              <a:gd name="connsiteY7" fmla="*/ 0 h 6891750"/>
              <a:gd name="connsiteX0" fmla="*/ 5949936 w 12217576"/>
              <a:gd name="connsiteY0" fmla="*/ 0 h 6891750"/>
              <a:gd name="connsiteX1" fmla="*/ 12206265 w 12217576"/>
              <a:gd name="connsiteY1" fmla="*/ 4343205 h 6891750"/>
              <a:gd name="connsiteX2" fmla="*/ 12217576 w 12217576"/>
              <a:gd name="connsiteY2" fmla="*/ 6891750 h 6891750"/>
              <a:gd name="connsiteX3" fmla="*/ 4074661 w 12217576"/>
              <a:gd name="connsiteY3" fmla="*/ 6877896 h 6891750"/>
              <a:gd name="connsiteX4" fmla="*/ 14266 w 12217576"/>
              <a:gd name="connsiteY4" fmla="*/ 6850187 h 6891750"/>
              <a:gd name="connsiteX5" fmla="*/ 411 w 12217576"/>
              <a:gd name="connsiteY5" fmla="*/ 1516187 h 6891750"/>
              <a:gd name="connsiteX6" fmla="*/ 7455 w 12217576"/>
              <a:gd name="connsiteY6" fmla="*/ 19896 h 6891750"/>
              <a:gd name="connsiteX7" fmla="*/ 5949936 w 12217576"/>
              <a:gd name="connsiteY7" fmla="*/ 0 h 6891750"/>
              <a:gd name="connsiteX0" fmla="*/ 5951445 w 12219085"/>
              <a:gd name="connsiteY0" fmla="*/ 0 h 6891750"/>
              <a:gd name="connsiteX1" fmla="*/ 12207774 w 12219085"/>
              <a:gd name="connsiteY1" fmla="*/ 4343205 h 6891750"/>
              <a:gd name="connsiteX2" fmla="*/ 12219085 w 12219085"/>
              <a:gd name="connsiteY2" fmla="*/ 6891750 h 6891750"/>
              <a:gd name="connsiteX3" fmla="*/ 4076170 w 12219085"/>
              <a:gd name="connsiteY3" fmla="*/ 6877896 h 6891750"/>
              <a:gd name="connsiteX4" fmla="*/ 1261 w 12219085"/>
              <a:gd name="connsiteY4" fmla="*/ 6879216 h 6891750"/>
              <a:gd name="connsiteX5" fmla="*/ 1920 w 12219085"/>
              <a:gd name="connsiteY5" fmla="*/ 1516187 h 6891750"/>
              <a:gd name="connsiteX6" fmla="*/ 8964 w 12219085"/>
              <a:gd name="connsiteY6" fmla="*/ 19896 h 6891750"/>
              <a:gd name="connsiteX7" fmla="*/ 5951445 w 12219085"/>
              <a:gd name="connsiteY7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9085" h="6891750">
                <a:moveTo>
                  <a:pt x="5951445" y="0"/>
                </a:moveTo>
                <a:lnTo>
                  <a:pt x="12207774" y="4343205"/>
                </a:lnTo>
                <a:cubicBezTo>
                  <a:pt x="12211544" y="5192720"/>
                  <a:pt x="12215315" y="6042235"/>
                  <a:pt x="12219085" y="6891750"/>
                </a:cubicBezTo>
                <a:lnTo>
                  <a:pt x="4076170" y="6877896"/>
                </a:lnTo>
                <a:lnTo>
                  <a:pt x="1261" y="6879216"/>
                </a:lnTo>
                <a:cubicBezTo>
                  <a:pt x="-3357" y="5110452"/>
                  <a:pt x="6538" y="3284951"/>
                  <a:pt x="1920" y="1516187"/>
                </a:cubicBezTo>
                <a:cubicBezTo>
                  <a:pt x="-898" y="1001925"/>
                  <a:pt x="11782" y="518660"/>
                  <a:pt x="8964" y="19896"/>
                </a:cubicBezTo>
                <a:lnTo>
                  <a:pt x="595144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FDCD53E-B970-474F-A296-7F5D3D3670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2596681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4D0EB71-A2B4-47F8-A43C-B44A52DA5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6BF9C-3A9B-4F3E-9F61-1D941B653E9B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CD4190-9BC7-4476-AF83-E6D1A2BFB31D}"/>
              </a:ext>
            </a:extLst>
          </p:cNvPr>
          <p:cNvSpPr/>
          <p:nvPr userDrawn="1"/>
        </p:nvSpPr>
        <p:spPr>
          <a:xfrm rot="4191016">
            <a:off x="560557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4BD3FC-E6DB-474F-B265-92A120F91168}"/>
              </a:ext>
            </a:extLst>
          </p:cNvPr>
          <p:cNvSpPr/>
          <p:nvPr userDrawn="1"/>
        </p:nvSpPr>
        <p:spPr>
          <a:xfrm flipH="1">
            <a:off x="9184940" y="2369821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46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5AB1DB6-D127-4F7D-B30A-D354F9CD8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5F0F5E84-3D08-463C-A2F4-3F622F79D6AE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6635DDF-EA99-074A-B8AA-6DB89B5413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8272" y="1212712"/>
            <a:ext cx="8103729" cy="5645288"/>
          </a:xfrm>
          <a:custGeom>
            <a:avLst/>
            <a:gdLst>
              <a:gd name="connsiteX0" fmla="*/ 8103729 w 8103729"/>
              <a:gd name="connsiteY0" fmla="*/ 0 h 5645288"/>
              <a:gd name="connsiteX1" fmla="*/ 8103729 w 8103729"/>
              <a:gd name="connsiteY1" fmla="*/ 4023746 h 5645288"/>
              <a:gd name="connsiteX2" fmla="*/ 5764894 w 8103729"/>
              <a:gd name="connsiteY2" fmla="*/ 5645288 h 5645288"/>
              <a:gd name="connsiteX3" fmla="*/ 0 w 8103729"/>
              <a:gd name="connsiteY3" fmla="*/ 5645288 h 564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3729" h="5645288">
                <a:moveTo>
                  <a:pt x="8103729" y="0"/>
                </a:moveTo>
                <a:lnTo>
                  <a:pt x="8103729" y="4023746"/>
                </a:lnTo>
                <a:lnTo>
                  <a:pt x="5764894" y="5645288"/>
                </a:lnTo>
                <a:lnTo>
                  <a:pt x="0" y="564528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871D4E-8962-41E4-B7BC-D6881361F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AB3759-2ABA-419B-8B4A-9D837809ED6D}"/>
              </a:ext>
            </a:extLst>
          </p:cNvPr>
          <p:cNvCxnSpPr/>
          <p:nvPr userDrawn="1"/>
        </p:nvCxnSpPr>
        <p:spPr>
          <a:xfrm>
            <a:off x="442800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34">
            <a:extLst>
              <a:ext uri="{FF2B5EF4-FFF2-40B4-BE49-F238E27FC236}">
                <a16:creationId xmlns:a16="http://schemas.microsoft.com/office/drawing/2014/main" id="{60D24665-7834-4CC0-8EA5-C724896E98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800" y="3565604"/>
            <a:ext cx="2810216" cy="1168340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2A88DD9-1E9D-4979-91FB-355894EC6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8CA00-0351-4439-80FC-0A747C09242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15" name="Freeform: Shape 38">
            <a:extLst>
              <a:ext uri="{FF2B5EF4-FFF2-40B4-BE49-F238E27FC236}">
                <a16:creationId xmlns:a16="http://schemas.microsoft.com/office/drawing/2014/main" id="{D7F1981D-B15C-4509-BD6A-04D49D3FAFB5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20">
            <a:extLst>
              <a:ext uri="{FF2B5EF4-FFF2-40B4-BE49-F238E27FC236}">
                <a16:creationId xmlns:a16="http://schemas.microsoft.com/office/drawing/2014/main" id="{3F6CD97A-AEFF-4042-B3F6-70888095713D}"/>
              </a:ext>
            </a:extLst>
          </p:cNvPr>
          <p:cNvSpPr/>
          <p:nvPr userDrawn="1"/>
        </p:nvSpPr>
        <p:spPr>
          <a:xfrm flipH="1">
            <a:off x="8774596" y="4407877"/>
            <a:ext cx="3417404" cy="2450123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119338 w 4913588"/>
              <a:gd name="connsiteY3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2404721 w 4913588"/>
              <a:gd name="connsiteY3" fmla="*/ 2201134 h 2209800"/>
              <a:gd name="connsiteX4" fmla="*/ 119338 w 4913588"/>
              <a:gd name="connsiteY4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2404721 w 4913588"/>
              <a:gd name="connsiteY3" fmla="*/ 2201134 h 2209800"/>
              <a:gd name="connsiteX4" fmla="*/ 2404721 w 4913588"/>
              <a:gd name="connsiteY4" fmla="*/ 2201134 h 2209800"/>
              <a:gd name="connsiteX5" fmla="*/ 119338 w 4913588"/>
              <a:gd name="connsiteY5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4913588 w 4913588"/>
              <a:gd name="connsiteY3" fmla="*/ 2209800 h 2209800"/>
              <a:gd name="connsiteX4" fmla="*/ 2404721 w 4913588"/>
              <a:gd name="connsiteY4" fmla="*/ 2201134 h 2209800"/>
              <a:gd name="connsiteX5" fmla="*/ 2404721 w 4913588"/>
              <a:gd name="connsiteY5" fmla="*/ 2201134 h 2209800"/>
              <a:gd name="connsiteX6" fmla="*/ 119338 w 4913588"/>
              <a:gd name="connsiteY6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4913588 w 4913588"/>
              <a:gd name="connsiteY3" fmla="*/ 2209800 h 2209800"/>
              <a:gd name="connsiteX4" fmla="*/ 2404721 w 4913588"/>
              <a:gd name="connsiteY4" fmla="*/ 2201134 h 2209800"/>
              <a:gd name="connsiteX5" fmla="*/ 2404721 w 4913588"/>
              <a:gd name="connsiteY5" fmla="*/ 2201134 h 2209800"/>
              <a:gd name="connsiteX6" fmla="*/ 119338 w 4913588"/>
              <a:gd name="connsiteY6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2404721 w 4913588"/>
              <a:gd name="connsiteY3" fmla="*/ 398631 h 2209800"/>
              <a:gd name="connsiteX4" fmla="*/ 4913588 w 4913588"/>
              <a:gd name="connsiteY4" fmla="*/ 2209800 h 2209800"/>
              <a:gd name="connsiteX5" fmla="*/ 2404721 w 4913588"/>
              <a:gd name="connsiteY5" fmla="*/ 2201134 h 2209800"/>
              <a:gd name="connsiteX6" fmla="*/ 2404721 w 4913588"/>
              <a:gd name="connsiteY6" fmla="*/ 2201134 h 2209800"/>
              <a:gd name="connsiteX7" fmla="*/ 119338 w 4913588"/>
              <a:gd name="connsiteY7" fmla="*/ 2209800 h 2209800"/>
              <a:gd name="connsiteX0" fmla="*/ 4 w 4794254"/>
              <a:gd name="connsiteY0" fmla="*/ 1811169 h 1811169"/>
              <a:gd name="connsiteX1" fmla="*/ 2268056 w 4794254"/>
              <a:gd name="connsiteY1" fmla="*/ 0 h 1811169"/>
              <a:gd name="connsiteX2" fmla="*/ 2285387 w 4794254"/>
              <a:gd name="connsiteY2" fmla="*/ 0 h 1811169"/>
              <a:gd name="connsiteX3" fmla="*/ 4794254 w 4794254"/>
              <a:gd name="connsiteY3" fmla="*/ 1811169 h 1811169"/>
              <a:gd name="connsiteX4" fmla="*/ 2285387 w 4794254"/>
              <a:gd name="connsiteY4" fmla="*/ 1802503 h 1811169"/>
              <a:gd name="connsiteX5" fmla="*/ 2285387 w 4794254"/>
              <a:gd name="connsiteY5" fmla="*/ 1802503 h 1811169"/>
              <a:gd name="connsiteX6" fmla="*/ 4 w 4794254"/>
              <a:gd name="connsiteY6" fmla="*/ 1811169 h 1811169"/>
              <a:gd name="connsiteX0" fmla="*/ 17331 w 2526198"/>
              <a:gd name="connsiteY0" fmla="*/ 1802503 h 1811169"/>
              <a:gd name="connsiteX1" fmla="*/ 0 w 2526198"/>
              <a:gd name="connsiteY1" fmla="*/ 0 h 1811169"/>
              <a:gd name="connsiteX2" fmla="*/ 17331 w 2526198"/>
              <a:gd name="connsiteY2" fmla="*/ 0 h 1811169"/>
              <a:gd name="connsiteX3" fmla="*/ 2526198 w 2526198"/>
              <a:gd name="connsiteY3" fmla="*/ 1811169 h 1811169"/>
              <a:gd name="connsiteX4" fmla="*/ 17331 w 2526198"/>
              <a:gd name="connsiteY4" fmla="*/ 1802503 h 1811169"/>
              <a:gd name="connsiteX5" fmla="*/ 17331 w 2526198"/>
              <a:gd name="connsiteY5" fmla="*/ 1802503 h 181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6198" h="1811169">
                <a:moveTo>
                  <a:pt x="17331" y="1802503"/>
                </a:moveTo>
                <a:lnTo>
                  <a:pt x="0" y="0"/>
                </a:lnTo>
                <a:lnTo>
                  <a:pt x="17331" y="0"/>
                </a:lnTo>
                <a:lnTo>
                  <a:pt x="2526198" y="1811169"/>
                </a:lnTo>
                <a:lnTo>
                  <a:pt x="17331" y="1802503"/>
                </a:lnTo>
                <a:lnTo>
                  <a:pt x="17331" y="1802503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661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4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5938D1-A43B-478A-AAD9-7A2746560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197EE4D-06D9-6D48-B606-48101EB687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4990" y="0"/>
            <a:ext cx="5724910" cy="6858000"/>
          </a:xfrm>
          <a:custGeom>
            <a:avLst/>
            <a:gdLst>
              <a:gd name="connsiteX0" fmla="*/ 3899193 w 5724910"/>
              <a:gd name="connsiteY0" fmla="*/ 0 h 6858000"/>
              <a:gd name="connsiteX1" fmla="*/ 5724910 w 5724910"/>
              <a:gd name="connsiteY1" fmla="*/ 0 h 6858000"/>
              <a:gd name="connsiteX2" fmla="*/ 5724910 w 5724910"/>
              <a:gd name="connsiteY2" fmla="*/ 4117441 h 6858000"/>
              <a:gd name="connsiteX3" fmla="*/ 1757271 w 5724910"/>
              <a:gd name="connsiteY3" fmla="*/ 6858000 h 6858000"/>
              <a:gd name="connsiteX4" fmla="*/ 0 w 5724910"/>
              <a:gd name="connsiteY4" fmla="*/ 6854510 h 6858000"/>
              <a:gd name="connsiteX5" fmla="*/ 10128 w 5724910"/>
              <a:gd name="connsiteY5" fmla="*/ 27043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4910" h="6858000">
                <a:moveTo>
                  <a:pt x="3899193" y="0"/>
                </a:moveTo>
                <a:lnTo>
                  <a:pt x="5724910" y="0"/>
                </a:lnTo>
                <a:lnTo>
                  <a:pt x="5724910" y="4117441"/>
                </a:lnTo>
                <a:lnTo>
                  <a:pt x="1757271" y="6858000"/>
                </a:lnTo>
                <a:lnTo>
                  <a:pt x="0" y="6854510"/>
                </a:lnTo>
                <a:lnTo>
                  <a:pt x="10128" y="27043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0C636B-5A5D-4399-980F-44E3735BC7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2040219"/>
            <a:ext cx="4004632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Thank you</a:t>
            </a:r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18638D0-EA79-4658-BBAF-F7CBC3D7A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42416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8" name="Freeform: Shape 38">
            <a:extLst>
              <a:ext uri="{FF2B5EF4-FFF2-40B4-BE49-F238E27FC236}">
                <a16:creationId xmlns:a16="http://schemas.microsoft.com/office/drawing/2014/main" id="{88DD9336-317D-4740-9853-D4062BAB0838}"/>
              </a:ext>
            </a:extLst>
          </p:cNvPr>
          <p:cNvSpPr/>
          <p:nvPr userDrawn="1"/>
        </p:nvSpPr>
        <p:spPr>
          <a:xfrm>
            <a:off x="1173742" y="4827938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38">
            <a:extLst>
              <a:ext uri="{FF2B5EF4-FFF2-40B4-BE49-F238E27FC236}">
                <a16:creationId xmlns:a16="http://schemas.microsoft.com/office/drawing/2014/main" id="{98B81505-8EBE-43E4-B7C6-0E608556BE6D}"/>
              </a:ext>
            </a:extLst>
          </p:cNvPr>
          <p:cNvSpPr/>
          <p:nvPr userDrawn="1"/>
        </p:nvSpPr>
        <p:spPr>
          <a:xfrm rot="10800000">
            <a:off x="137450" y="1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0"/>
                </a:schemeClr>
              </a:gs>
              <a:gs pos="74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69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71600"/>
            <a:ext cx="11277600" cy="3892551"/>
          </a:xfrm>
          <a:prstGeom prst="rect">
            <a:avLst/>
          </a:prstGeom>
        </p:spPr>
        <p:txBody>
          <a:bodyPr lIns="0" anchor="t"/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545F"/>
              </a:buClr>
              <a:buFont typeface="Wingdings" panose="05000000000000000000" pitchFamily="2" charset="2"/>
              <a:buChar char="§"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rgbClr val="EA3946"/>
              </a:buClr>
              <a:buFont typeface="Arial" panose="020B0604020202020204" pitchFamily="34" charset="0"/>
              <a:buChar char="•"/>
              <a:defRPr sz="1600">
                <a:solidFill>
                  <a:srgbClr val="063161"/>
                </a:solidFill>
              </a:defRPr>
            </a:lvl2pPr>
            <a:lvl3pPr marL="12001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Georgia" panose="02040502050405020303" pitchFamily="18" charset="0"/>
              <a:buChar char="─"/>
              <a:defRPr sz="1200">
                <a:solidFill>
                  <a:srgbClr val="063161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  <a:p>
            <a:pPr lvl="1"/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</a:t>
            </a:r>
          </a:p>
          <a:p>
            <a:pPr lvl="2"/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 Nemo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ipsam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voluptas</a:t>
            </a:r>
            <a:r>
              <a:rPr lang="en-US"/>
              <a:t> sit </a:t>
            </a:r>
            <a:r>
              <a:rPr lang="en-US" err="1"/>
              <a:t>aspernatur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odit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fugit,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consequuntur</a:t>
            </a:r>
            <a:r>
              <a:rPr lang="en-US"/>
              <a:t> </a:t>
            </a:r>
            <a:r>
              <a:rPr lang="en-US" err="1"/>
              <a:t>magni</a:t>
            </a:r>
            <a:r>
              <a:rPr lang="en-US"/>
              <a:t> </a:t>
            </a:r>
            <a:r>
              <a:rPr lang="en-US" err="1"/>
              <a:t>dolores</a:t>
            </a:r>
            <a:r>
              <a:rPr lang="en-US"/>
              <a:t> </a:t>
            </a:r>
            <a:r>
              <a:rPr lang="en-US" err="1"/>
              <a:t>eos</a:t>
            </a:r>
            <a:endParaRPr lang="en-US"/>
          </a:p>
          <a:p>
            <a:pPr lvl="0"/>
            <a:r>
              <a:rPr lang="en-US"/>
              <a:t>Qui </a:t>
            </a:r>
            <a:r>
              <a:rPr lang="en-US" err="1"/>
              <a:t>ratione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sequi</a:t>
            </a:r>
            <a:r>
              <a:rPr lang="en-US"/>
              <a:t> </a:t>
            </a:r>
            <a:r>
              <a:rPr lang="en-US" err="1"/>
              <a:t>nesciunt</a:t>
            </a:r>
            <a:r>
              <a:rPr lang="en-US"/>
              <a:t>.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porro</a:t>
            </a:r>
            <a:r>
              <a:rPr lang="en-US"/>
              <a:t> </a:t>
            </a:r>
            <a:r>
              <a:rPr lang="en-US" err="1"/>
              <a:t>quisquam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dolorem</a:t>
            </a:r>
            <a:r>
              <a:rPr lang="en-US"/>
              <a:t> ipsum </a:t>
            </a:r>
            <a:r>
              <a:rPr lang="en-US" err="1"/>
              <a:t>quia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adipisci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non </a:t>
            </a:r>
            <a:r>
              <a:rPr lang="en-US" err="1"/>
              <a:t>numquam</a:t>
            </a:r>
            <a:r>
              <a:rPr lang="en-US"/>
              <a:t> </a:t>
            </a:r>
            <a:r>
              <a:rPr lang="en-US" err="1"/>
              <a:t>eius</a:t>
            </a:r>
            <a:r>
              <a:rPr lang="en-US"/>
              <a:t> </a:t>
            </a:r>
            <a:r>
              <a:rPr lang="en-US" err="1"/>
              <a:t>modi</a:t>
            </a:r>
            <a:r>
              <a:rPr lang="en-US"/>
              <a:t> </a:t>
            </a:r>
            <a:r>
              <a:rPr lang="en-US" err="1"/>
              <a:t>tempora</a:t>
            </a:r>
            <a:r>
              <a:rPr lang="en-US"/>
              <a:t> </a:t>
            </a:r>
            <a:r>
              <a:rPr lang="en-US" err="1"/>
              <a:t>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magnam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quaerat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285110E-A93C-E24B-BA01-8EFF0EF70079}" type="slidenum">
              <a:rPr lang="en-US" b="1" smtClean="0">
                <a:solidFill>
                  <a:srgbClr val="073262"/>
                </a:solidFill>
                <a:latin typeface="Georgi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1">
              <a:solidFill>
                <a:srgbClr val="073262"/>
              </a:solidFill>
              <a:latin typeface="Georgi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73262"/>
                </a:solidFill>
                <a:latin typeface="Georgia"/>
                <a:ea typeface="Georgia" charset="0"/>
                <a:cs typeface="Georgia" charset="0"/>
              </a:rPr>
              <a:t>© 2019 Copyright Genpact. All Rights Reserved.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lIns="0"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192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pos="7392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4032">
          <p15:clr>
            <a:srgbClr val="FBAE40"/>
          </p15:clr>
        </p15:guide>
      </p15:sldGuideLst>
    </p:ext>
  </p:extLs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7575" y="6462131"/>
            <a:ext cx="798306" cy="293749"/>
          </a:xfrm>
          <a:prstGeom prst="rect">
            <a:avLst/>
          </a:prstGeom>
        </p:spPr>
      </p:pic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33590"/>
            <a:ext cx="11277600" cy="533400"/>
          </a:xfrm>
          <a:prstGeom prst="rect">
            <a:avLst/>
          </a:prstGeom>
        </p:spPr>
        <p:txBody>
          <a:bodyPr lIns="0" rIns="0" anchor="t"/>
          <a:lstStyle>
            <a:lvl1pPr>
              <a:defRPr sz="2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AE89-4873-47A2-ADB5-D20145118335}"/>
              </a:ext>
            </a:extLst>
          </p:cNvPr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2021 Copyright Genpact.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8532C-F125-4B06-87C0-E2D754E5EBF9}"/>
              </a:ext>
            </a:extLst>
          </p:cNvPr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603726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7392">
          <p15:clr>
            <a:srgbClr val="FBAE40"/>
          </p15:clr>
        </p15:guide>
        <p15:guide id="5" orient="horz" pos="288">
          <p15:clr>
            <a:srgbClr val="FBAE40"/>
          </p15:clr>
        </p15:guide>
        <p15:guide id="6" orient="horz" pos="4032">
          <p15:clr>
            <a:srgbClr val="FBAE40"/>
          </p15:clr>
        </p15:guide>
      </p15:sldGuideLst>
    </p:ext>
  </p:extLs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71715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3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76087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2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® 2021 Copyright Genpact. All Rights Reserved.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AF602A9-DD3C-4252-85E0-54E035051C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783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7392">
          <p15:clr>
            <a:srgbClr val="FBAE40"/>
          </p15:clr>
        </p15:guide>
        <p15:guide id="5" orient="horz" pos="288">
          <p15:clr>
            <a:srgbClr val="FBAE40"/>
          </p15:clr>
        </p15:guide>
        <p15:guide id="6" orient="horz" pos="4032">
          <p15:clr>
            <a:srgbClr val="FBAE40"/>
          </p15:clr>
        </p15:guide>
      </p15:sldGuideLst>
    </p:ext>
  </p:extLs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Calibri" panose="020F0502020204030204" pitchFamily="34" charset="0"/>
                <a:ea typeface="Georgia" charset="0"/>
                <a:cs typeface="Calibri" panose="020F0502020204030204" pitchFamily="34" charset="0"/>
              </a:rPr>
              <a:t>© 2022 Copyright Genpact.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9883" y="134815"/>
            <a:ext cx="11299456" cy="533400"/>
          </a:xfrm>
          <a:prstGeom prst="rect">
            <a:avLst/>
          </a:prstGeom>
        </p:spPr>
        <p:txBody>
          <a:bodyPr lIns="0" anchor="t"/>
          <a:lstStyle>
            <a:lvl1pPr>
              <a:defRPr lang="en-US" sz="3000" dirty="0">
                <a:solidFill>
                  <a:srgbClr val="06316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570154" y="0"/>
            <a:ext cx="619125" cy="654050"/>
            <a:chOff x="11570154" y="0"/>
            <a:chExt cx="619125" cy="654050"/>
          </a:xfrm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11570154" y="0"/>
              <a:ext cx="461963" cy="484188"/>
            </a:xfrm>
            <a:custGeom>
              <a:avLst/>
              <a:gdLst>
                <a:gd name="T0" fmla="*/ 0 w 291"/>
                <a:gd name="T1" fmla="*/ 0 h 305"/>
                <a:gd name="T2" fmla="*/ 105 w 291"/>
                <a:gd name="T3" fmla="*/ 0 h 305"/>
                <a:gd name="T4" fmla="*/ 291 w 291"/>
                <a:gd name="T5" fmla="*/ 305 h 305"/>
                <a:gd name="T6" fmla="*/ 187 w 291"/>
                <a:gd name="T7" fmla="*/ 305 h 305"/>
                <a:gd name="T8" fmla="*/ 0 w 291"/>
                <a:gd name="T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305">
                  <a:moveTo>
                    <a:pt x="0" y="0"/>
                  </a:moveTo>
                  <a:lnTo>
                    <a:pt x="105" y="0"/>
                  </a:lnTo>
                  <a:lnTo>
                    <a:pt x="291" y="305"/>
                  </a:lnTo>
                  <a:lnTo>
                    <a:pt x="187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1795579" y="0"/>
              <a:ext cx="393700" cy="654050"/>
            </a:xfrm>
            <a:custGeom>
              <a:avLst/>
              <a:gdLst>
                <a:gd name="T0" fmla="*/ 0 w 248"/>
                <a:gd name="T1" fmla="*/ 0 h 412"/>
                <a:gd name="T2" fmla="*/ 172 w 248"/>
                <a:gd name="T3" fmla="*/ 0 h 412"/>
                <a:gd name="T4" fmla="*/ 248 w 248"/>
                <a:gd name="T5" fmla="*/ 128 h 412"/>
                <a:gd name="T6" fmla="*/ 248 w 248"/>
                <a:gd name="T7" fmla="*/ 412 h 412"/>
                <a:gd name="T8" fmla="*/ 0 w 248"/>
                <a:gd name="T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412">
                  <a:moveTo>
                    <a:pt x="0" y="0"/>
                  </a:moveTo>
                  <a:lnTo>
                    <a:pt x="172" y="0"/>
                  </a:lnTo>
                  <a:lnTo>
                    <a:pt x="248" y="128"/>
                  </a:lnTo>
                  <a:lnTo>
                    <a:pt x="248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27">
            <a:extLst>
              <a:ext uri="{FF2B5EF4-FFF2-40B4-BE49-F238E27FC236}">
                <a16:creationId xmlns:a16="http://schemas.microsoft.com/office/drawing/2014/main" id="{62A3E6E9-6C77-4B73-AD7B-34059E4CAD38}"/>
              </a:ext>
            </a:extLst>
          </p:cNvPr>
          <p:cNvSpPr/>
          <p:nvPr userDrawn="1"/>
        </p:nvSpPr>
        <p:spPr>
          <a:xfrm flipH="1">
            <a:off x="10804547" y="6511514"/>
            <a:ext cx="45720" cy="212134"/>
          </a:xfrm>
          <a:custGeom>
            <a:avLst/>
            <a:gdLst>
              <a:gd name="connsiteX0" fmla="*/ 0 w 0"/>
              <a:gd name="connsiteY0" fmla="*/ 0 h 368489"/>
              <a:gd name="connsiteX1" fmla="*/ 0 w 0"/>
              <a:gd name="connsiteY1" fmla="*/ 368489 h 36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68489">
                <a:moveTo>
                  <a:pt x="0" y="0"/>
                </a:moveTo>
                <a:lnTo>
                  <a:pt x="0" y="368489"/>
                </a:lnTo>
              </a:path>
            </a:pathLst>
          </a:custGeom>
          <a:noFill/>
          <a:ln w="95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6FDED9D5-8C45-43EE-847C-DBE4498B73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711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92">
          <p15:clr>
            <a:srgbClr val="FBAE40"/>
          </p15:clr>
        </p15:guide>
        <p15:guide id="3" orient="horz" pos="548">
          <p15:clr>
            <a:srgbClr val="FBAE40"/>
          </p15:clr>
        </p15:guide>
        <p15:guide id="4" orient="horz" pos="3975">
          <p15:clr>
            <a:srgbClr val="FBAE40"/>
          </p15:clr>
        </p15:guide>
        <p15:guide id="5" pos="283">
          <p15:clr>
            <a:srgbClr val="FBAE40"/>
          </p15:clr>
        </p15:guide>
        <p15:guide id="6" orient="horz" pos="878">
          <p15:clr>
            <a:srgbClr val="FBAE40"/>
          </p15:clr>
        </p15:guide>
      </p15:sldGuideLst>
    </p:ext>
  </p:extLs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BF1773-246E-4C31-9EA7-4FD8C7D51459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CA5AE9-16F5-49C5-B31D-EEE1E47188C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9CFC4A-1CEB-4790-BACF-6EA17DF30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79C90-D03A-4E69-A2E9-B510124AEE82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583042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D17A92-CC0D-4D6E-B587-CAF3EF5514C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3855" y="-11575"/>
            <a:ext cx="12217165" cy="6869575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7789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7789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6265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61744 w 12229384"/>
              <a:gd name="connsiteY0" fmla="*/ 0 h 6891750"/>
              <a:gd name="connsiteX1" fmla="*/ 12218073 w 12229384"/>
              <a:gd name="connsiteY1" fmla="*/ 4343205 h 6891750"/>
              <a:gd name="connsiteX2" fmla="*/ 12229384 w 12229384"/>
              <a:gd name="connsiteY2" fmla="*/ 6891750 h 6891750"/>
              <a:gd name="connsiteX3" fmla="*/ 4086469 w 12229384"/>
              <a:gd name="connsiteY3" fmla="*/ 6862656 h 6891750"/>
              <a:gd name="connsiteX4" fmla="*/ 674 w 12229384"/>
              <a:gd name="connsiteY4" fmla="*/ 6860347 h 6891750"/>
              <a:gd name="connsiteX5" fmla="*/ 12219 w 12229384"/>
              <a:gd name="connsiteY5" fmla="*/ 1516187 h 6891750"/>
              <a:gd name="connsiteX6" fmla="*/ 2173528 w 12229384"/>
              <a:gd name="connsiteY6" fmla="*/ 19896 h 6891750"/>
              <a:gd name="connsiteX7" fmla="*/ 5961744 w 12229384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62656 h 6891750"/>
              <a:gd name="connsiteX4" fmla="*/ 8775 w 12217165"/>
              <a:gd name="connsiteY4" fmla="*/ 689082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8775 w 12217165"/>
              <a:gd name="connsiteY3" fmla="*/ 6890827 h 6891750"/>
              <a:gd name="connsiteX4" fmla="*/ 0 w 12217165"/>
              <a:gd name="connsiteY4" fmla="*/ 1516187 h 6891750"/>
              <a:gd name="connsiteX5" fmla="*/ 2161309 w 12217165"/>
              <a:gd name="connsiteY5" fmla="*/ 19896 h 6891750"/>
              <a:gd name="connsiteX6" fmla="*/ 5949525 w 12217165"/>
              <a:gd name="connsiteY6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7165" h="6891750">
                <a:moveTo>
                  <a:pt x="5949525" y="0"/>
                </a:moveTo>
                <a:lnTo>
                  <a:pt x="12205854" y="4343205"/>
                </a:lnTo>
                <a:cubicBezTo>
                  <a:pt x="12209624" y="5192720"/>
                  <a:pt x="12213395" y="6042235"/>
                  <a:pt x="12217165" y="6891750"/>
                </a:cubicBezTo>
                <a:lnTo>
                  <a:pt x="8775" y="6890827"/>
                </a:lnTo>
                <a:cubicBezTo>
                  <a:pt x="4157" y="5122063"/>
                  <a:pt x="4618" y="3284951"/>
                  <a:pt x="0" y="1516187"/>
                </a:cubicBezTo>
                <a:lnTo>
                  <a:pt x="2161309" y="19896"/>
                </a:lnTo>
                <a:lnTo>
                  <a:pt x="594952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4434872"/>
            <a:ext cx="6397626" cy="121859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2800" y="2335488"/>
            <a:ext cx="6443999" cy="381000"/>
          </a:xfrm>
          <a:prstGeom prst="rect">
            <a:avLst/>
          </a:prstGeom>
        </p:spPr>
        <p:txBody>
          <a:bodyPr lIns="0" tIns="0" rIns="360000" b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5C7979F-B5FA-491A-9674-811E416D3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999782"/>
            <a:ext cx="6454310" cy="990000"/>
          </a:xfrm>
        </p:spPr>
        <p:txBody>
          <a:bodyPr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deck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976B8-BC22-4FB2-BECC-2F92BC01DC7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42800" y="6480000"/>
            <a:ext cx="2396518" cy="123111"/>
          </a:xfr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A631FB-D42E-4C3F-8885-696AF4E9B4B2}"/>
              </a:ext>
            </a:extLst>
          </p:cNvPr>
          <p:cNvSpPr/>
          <p:nvPr userDrawn="1"/>
        </p:nvSpPr>
        <p:spPr>
          <a:xfrm rot="4191016">
            <a:off x="5605571" y="-512551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B9A1AF-97F2-4951-AD29-661ACC6A1482}"/>
              </a:ext>
            </a:extLst>
          </p:cNvPr>
          <p:cNvSpPr/>
          <p:nvPr userDrawn="1"/>
        </p:nvSpPr>
        <p:spPr>
          <a:xfrm flipH="1">
            <a:off x="9184940" y="2369821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BD8DDAA6-AFDC-48A0-BB6B-AC0E7FCC76A9}"/>
              </a:ext>
            </a:extLst>
          </p:cNvPr>
          <p:cNvSpPr/>
          <p:nvPr userDrawn="1"/>
        </p:nvSpPr>
        <p:spPr>
          <a:xfrm rot="17408984" flipH="1">
            <a:off x="-256184" y="-289497"/>
            <a:ext cx="2647720" cy="2280654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8884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8884" y="724009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1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sz="28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16AAC404-50AD-49DC-8CC0-C9AFE499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9C17C-E3C9-4300-878F-674F3FE9EA4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0865656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647A549A-FC78-4BF2-8AA4-4CBCED8E7B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sz="28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A051F-2529-469D-B839-67D614047EC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7D8720-3D60-4190-9DDE-9EDFBA572D3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40B7391-998E-44BB-BB77-DAB3F7DB4F6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405AEB-0FA0-4F4B-A7C1-81C09A14F48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7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8EC3-675B-D146-AFC0-70941A93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594EA-9F3A-495F-F8BD-9577900AA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933D-EB8F-E6FF-2336-BA28DD33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D19-B15E-43AB-818B-C7686A7AB879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F939-6E9C-DEA8-A4A3-B1F27FE6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9B41A-09B5-8755-17E9-E89157D5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7841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0440-83B7-F598-354F-929D43AA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0CFD-1782-5921-150A-96A04DE39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0409D-25AB-FC1C-8635-AA524024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D19-B15E-43AB-818B-C7686A7AB879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0C7B7-0074-2945-DF17-CBC61A4B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394BE-D252-DB8D-CF31-EC022EE7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3638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C581-A5F1-6A27-5829-C7D7F701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E3E60-1641-C0DA-FCFE-249AD19A2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577F-E414-1742-329C-98093CD7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D19-B15E-43AB-818B-C7686A7AB879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E4E66-54E0-9FCA-25BF-BDF6E8C5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5D23-9B93-2EBB-D3B7-C7664346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23783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411A-7CF4-45C4-B5EC-33EAA9B1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643CF-C706-F88F-0ABC-77C8C63DC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D0E2C-423F-B5A7-56A0-CE97FD09D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46BBE-84F6-3029-A4B6-9FB32276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D19-B15E-43AB-818B-C7686A7AB879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734BC-24CF-4E77-65DE-4A002039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EB472-187A-FFC2-27CD-90AAAC33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4489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1D7-CDE7-D37E-5756-31EE15C0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5C6DA-E6C2-E170-CB88-FCF031FAA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B61AD-747C-FB97-742F-627065F0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765DF-9409-949C-0CCF-C919154BB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C2926-9437-A275-E3ED-945CD8265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0589B-8391-1D75-D43E-3774EACD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D19-B15E-43AB-818B-C7686A7AB879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AE890-7E2F-2F5F-6EEA-93FF0E7B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DCBB9-069D-10FD-A9F9-BD8EEF55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862631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E9EF-BF6A-6544-2A0E-FC290656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36F34-C1A1-FB4A-6B7D-5A093D96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D19-B15E-43AB-818B-C7686A7AB879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C2DAC-F72F-D85F-176D-3BF5FBB7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3B1FD-E0A9-8B89-27F1-1E376C2D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022069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81079-71E8-CA1C-0D69-66E973E4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D19-B15E-43AB-818B-C7686A7AB879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9E460-BF20-D160-8092-E7F2BA62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C6989-CC7D-958D-3F47-4828F2E2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4734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C69F-A728-A59E-22A7-0061FB6E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3FEB-37A7-3788-B872-B986EBDE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AEDE4-958B-AB9B-E425-ED3D1E5E3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0C7D3-6F63-7F62-C7C6-65C437AA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D19-B15E-43AB-818B-C7686A7AB879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94AF1-88E9-EECE-96CC-C3B4A352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D7B38-852A-052E-7382-69A1BDE4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7936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6212-4819-8D2E-2BE7-F6C756FE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8ECDB-7A0A-97A4-4129-F9F04E3D0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8AA16-7FA8-813E-0EAB-0AE1E47FF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694A6-5E4A-574C-1477-BAA3EFBA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D19-B15E-43AB-818B-C7686A7AB879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3294B-2743-2827-94D8-8CE287D3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8FC4-E7C9-E7D8-B4E3-83CB6FDF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82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9E03D5-567B-4B07-A3E5-6CE33427C21E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581D52-5A11-4CEF-A19A-C47F763A7B43}"/>
              </a:ext>
            </a:extLst>
          </p:cNvPr>
          <p:cNvSpPr/>
          <p:nvPr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1"/>
              </a:gs>
              <a:gs pos="98000">
                <a:srgbClr val="073262"/>
              </a:gs>
              <a:gs pos="33000">
                <a:schemeClr val="accent2"/>
              </a:gs>
              <a:gs pos="0">
                <a:srgbClr val="073262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800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3728C49-8B97-44DE-B314-372422AECD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C4AAAD0-4193-42FD-A688-B0CD9CED6745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2A8F19F-DE6E-4F6F-B1FB-F82B517C455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71EA3C23-FE46-4BD5-AC99-6025EBCE0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66BF9-5F7D-49F6-81BD-0B4EBA1BC190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39C241-A37E-4FB1-AB6F-5454AC48439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42799" y="2249826"/>
            <a:ext cx="252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B9B68F2-D439-4594-AC54-2D97003187A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370799" y="2249826"/>
            <a:ext cx="252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49A707FB-2749-4A62-9BFA-375267A10C6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98799" y="2249826"/>
            <a:ext cx="252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D3ACC19A-B912-4B59-B8C0-B7B50203303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226798" y="2249826"/>
            <a:ext cx="252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2769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FFD1-9E62-A591-6F71-61B6D1B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E650D-2F71-8EDA-A451-052BEC1C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A4C9A-B57D-3085-90C6-3DCADB6B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D19-B15E-43AB-818B-C7686A7AB879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FD27-B3C5-11D9-443E-973E5453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4F05B-4A33-5F75-B0D6-76C7B1DB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26018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35CA2-CAA9-A315-A195-DA70F0FAE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679BA-EE90-0C40-A062-296C20D32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AA22-4965-F419-6012-8905B14A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D19-B15E-43AB-818B-C7686A7AB879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FA219-480E-1E76-0583-A46EC3EA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393C7-7381-5913-EE07-5FB936F2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90440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71715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3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76087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2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2022 Copyright Genpact. All Rights Reserved.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AF602A9-DD3C-4252-85E0-54E035051C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523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7392">
          <p15:clr>
            <a:srgbClr val="FBAE40"/>
          </p15:clr>
        </p15:guide>
        <p15:guide id="5" orient="horz" pos="288">
          <p15:clr>
            <a:srgbClr val="FBAE40"/>
          </p15:clr>
        </p15:guide>
        <p15:guide id="6" orient="horz" pos="403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31D0D1B-F029-4724-91D9-7B2EC70CC70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AE361D-E02F-49AE-9D8E-909869D37E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16AAC404-50AD-49DC-8CC0-C9AFE499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9C17C-E3C9-4300-878F-674F3FE9EA4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0C5D9-7E2C-4DBF-B474-7315E5694EA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2799" y="2249827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246EE9D-0C3A-4235-852F-85532580113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48799" y="2249827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A876610-D805-422A-AB67-A2E3457706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254798" y="2249827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360925D-64BD-4B3C-8A81-8518ADDBB27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42799" y="4412359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20383EBB-A0B3-47F7-87D6-8932F29B6F87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348799" y="4412359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390A7376-F8D9-485E-ACF1-C6D581D91DF4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254798" y="4412359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646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4698DA-4B02-4E60-99E2-B768DD7EF604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DCDD012-C59E-408C-9BC6-87284E8CBC4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46798" y="2249827"/>
            <a:ext cx="5400000" cy="3096000"/>
          </a:xfrm>
          <a:prstGeom prst="rect">
            <a:avLst/>
          </a:prstGeom>
        </p:spPr>
        <p:txBody>
          <a:bodyPr anchor="ctr" anchorCtr="0"/>
          <a:lstStyle>
            <a:lvl1pPr algn="ctr"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CBDA8CD-2DCF-4C62-A004-4DB0541924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6798" y="5448612"/>
            <a:ext cx="5400000" cy="689214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insert chart commentary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64264AD-E771-4AD5-B1EE-AD1A80E273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6DA62B6-9735-4EA3-AD07-FF34EF82B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7AC1B6-E17D-439D-A681-3E7005DA409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988B8B-FFD1-4F96-AC27-37F2C24F27E1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42799" y="2249827"/>
            <a:ext cx="540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829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F71B2-5038-4A52-B268-EFEFC6FA962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able Placeholder 2">
            <a:extLst>
              <a:ext uri="{FF2B5EF4-FFF2-40B4-BE49-F238E27FC236}">
                <a16:creationId xmlns:a16="http://schemas.microsoft.com/office/drawing/2014/main" id="{B0D006F0-61D9-476E-AD83-77162C97648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42799" y="2249826"/>
            <a:ext cx="11304000" cy="3888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F41918F-AEF0-3549-9EA6-E7B6AA50A0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D6E09562-C092-4EC4-9CB9-87058017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9C27CBC-6D6C-4277-BB7A-F462AFC68F16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723B6-0B34-4771-BC50-18FC4852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A1AF2-E8EC-4AF2-BE91-594808F11BA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39E2CB-9F37-473F-93FB-D42BBF5BAAA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D7842F8-F35D-4368-B212-80696337494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B9BE4BA-75D7-4854-BDC1-5F8B8385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BC242-7955-47DB-A884-23F7B8DC8A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450102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F71B2-5038-4A52-B268-EFEFC6FA962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F41918F-AEF0-3549-9EA6-E7B6AA50A0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D6E09562-C092-4EC4-9CB9-87058017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9C27CBC-6D6C-4277-BB7A-F462AFC68F16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723B6-0B34-4771-BC50-18FC4852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A1AF2-E8EC-4AF2-BE91-594808F11BA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39E2CB-9F37-473F-93FB-D42BBF5BAAA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D7842F8-F35D-4368-B212-80696337494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B9BE4BA-75D7-4854-BDC1-5F8B8385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BC242-7955-47DB-A884-23F7B8DC8A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C54E401-1D0D-436B-85F4-4704AD03A9E8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799" y="2249826"/>
            <a:ext cx="11304000" cy="388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95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/ 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FE41B66-E82D-4657-A737-E4FA8AC65A18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9AC699-128E-45D5-B4BD-EAC43A48A49E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72390D-159B-4196-85C8-AA23F030744B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685164-D677-427B-80C8-FE067C72B49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7020BA19-38E8-4FDA-B53A-16F1C1349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AFA92-4783-4C5A-8253-6644BF0A1D2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159904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BF1773-246E-4C31-9EA7-4FD8C7D51459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CA5AE9-16F5-49C5-B31D-EEE1E47188C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9CFC4A-1CEB-4790-BACF-6EA17DF30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79C90-D03A-4E69-A2E9-B510124AEE82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764310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D9ABB7B-8CFC-469E-87BB-9D57F55E131D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E369FB11-7907-467F-8696-2250886D64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75645" y="2852103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endParaRPr lang="en-US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3431397E-CA6D-447B-89CE-7141F15223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913" y="2852103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1F11-552E-4AC1-B90D-84C47A0F5D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2232000"/>
            <a:ext cx="5126037" cy="363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904BCC42-990A-4C9D-B509-29DF24C802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51600" y="2196000"/>
            <a:ext cx="5126037" cy="363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DF459731-1012-4F51-AB8C-A81255FA38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69592" y="4016631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endParaRPr lang="en-US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02522068-1D86-4299-A574-347C2821CA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912" y="4016631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22D0734C-534D-4AAB-B46F-E3DC9C987D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81700" y="5181159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endParaRPr lang="en-US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E3E31F3B-3F47-424E-9E3A-E3D439B3A6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196" y="5181159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D7F8775-4EFF-497B-A127-D347C4E65B2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19C3E27-EA49-4C1F-88F7-145D73459B6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50CD98-A671-4A84-BAA9-FF4FA6646D38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2F17EEC5-3654-468C-B185-1F74B0965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B8E5D-5373-4534-B7A6-D90C6CCED9DB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70150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117C252-9AE2-459C-9692-4C928EFCD04E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4977456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4977455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lang="en-US" sz="14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601033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601033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lang="en-US" sz="14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610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8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522804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609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899227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5275650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0DE3D9A-5745-456B-8E35-49AEDDA27D34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B7353E-1508-4EB2-B032-CFE0208BB6B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61DE440B-C47F-416C-8AEC-F66503201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C20A41-BC4E-4146-B326-26BC80025289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480901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52F038EE-63DB-4468-A7FF-D4C488C62278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0C92DC8-8F9B-FD4C-A423-93681EAA05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4357" y="1202822"/>
            <a:ext cx="8127643" cy="5655179"/>
          </a:xfrm>
          <a:custGeom>
            <a:avLst/>
            <a:gdLst>
              <a:gd name="connsiteX0" fmla="*/ 8127643 w 8127643"/>
              <a:gd name="connsiteY0" fmla="*/ 0 h 5655179"/>
              <a:gd name="connsiteX1" fmla="*/ 8127643 w 8127643"/>
              <a:gd name="connsiteY1" fmla="*/ 4020543 h 5655179"/>
              <a:gd name="connsiteX2" fmla="*/ 5775413 w 8127643"/>
              <a:gd name="connsiteY2" fmla="*/ 5655179 h 5655179"/>
              <a:gd name="connsiteX3" fmla="*/ 0 w 8127643"/>
              <a:gd name="connsiteY3" fmla="*/ 5655179 h 565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7643" h="5655179">
                <a:moveTo>
                  <a:pt x="8127643" y="0"/>
                </a:moveTo>
                <a:lnTo>
                  <a:pt x="8127643" y="4020543"/>
                </a:lnTo>
                <a:lnTo>
                  <a:pt x="5775413" y="5655179"/>
                </a:lnTo>
                <a:lnTo>
                  <a:pt x="0" y="56551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2376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lang="en-GB"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  <a:p>
            <a:pPr marL="0" lvl="0" indent="0" algn="ctr">
              <a:buFont typeface="Arial" panose="020B0604020202020204" pitchFamily="34" charset="0"/>
              <a:buNone/>
            </a:pPr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0324D3F-C030-485A-A8C3-01CA627A791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73B3ECE-66FA-8F4A-9BA4-70589FB28F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6A979B9-FB94-CB41-BC9E-B6C559E0F5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197" y="1233488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D50170-9A03-4DF0-ADB1-B9E0F3635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00000"/>
            <a:ext cx="6443998" cy="990001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11DD6-F2E7-4DAD-A8D2-25B1960A815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2800" y="6480000"/>
            <a:ext cx="2396518" cy="123111"/>
          </a:xfr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E106C1-E5A4-4F33-AEF9-E4AE65A838B4}"/>
              </a:ext>
            </a:extLst>
          </p:cNvPr>
          <p:cNvSpPr/>
          <p:nvPr userDrawn="1"/>
        </p:nvSpPr>
        <p:spPr>
          <a:xfrm rot="17391976" flipH="1">
            <a:off x="9337917" y="4563796"/>
            <a:ext cx="3055372" cy="2597595"/>
          </a:xfrm>
          <a:custGeom>
            <a:avLst/>
            <a:gdLst>
              <a:gd name="connsiteX0" fmla="*/ 0 w 4662314"/>
              <a:gd name="connsiteY0" fmla="*/ 3205489 h 3391128"/>
              <a:gd name="connsiteX1" fmla="*/ 513768 w 4662314"/>
              <a:gd name="connsiteY1" fmla="*/ 3391128 h 3391128"/>
              <a:gd name="connsiteX2" fmla="*/ 4662314 w 4662314"/>
              <a:gd name="connsiteY2" fmla="*/ 452233 h 3391128"/>
              <a:gd name="connsiteX3" fmla="*/ 4542036 w 4662314"/>
              <a:gd name="connsiteY3" fmla="*/ 0 h 3391128"/>
              <a:gd name="connsiteX0" fmla="*/ 0 w 4662314"/>
              <a:gd name="connsiteY0" fmla="*/ 3205489 h 3683558"/>
              <a:gd name="connsiteX1" fmla="*/ 1543623 w 4662314"/>
              <a:gd name="connsiteY1" fmla="*/ 3683558 h 3683558"/>
              <a:gd name="connsiteX2" fmla="*/ 4662314 w 4662314"/>
              <a:gd name="connsiteY2" fmla="*/ 452233 h 3683558"/>
              <a:gd name="connsiteX3" fmla="*/ 4542036 w 4662314"/>
              <a:gd name="connsiteY3" fmla="*/ 0 h 3683558"/>
              <a:gd name="connsiteX4" fmla="*/ 0 w 4662314"/>
              <a:gd name="connsiteY4" fmla="*/ 3205489 h 3683558"/>
              <a:gd name="connsiteX0" fmla="*/ 0 w 4662314"/>
              <a:gd name="connsiteY0" fmla="*/ 3205489 h 3744923"/>
              <a:gd name="connsiteX1" fmla="*/ 1586816 w 4662314"/>
              <a:gd name="connsiteY1" fmla="*/ 3744922 h 3744923"/>
              <a:gd name="connsiteX2" fmla="*/ 4662314 w 4662314"/>
              <a:gd name="connsiteY2" fmla="*/ 452233 h 3744923"/>
              <a:gd name="connsiteX3" fmla="*/ 4542036 w 4662314"/>
              <a:gd name="connsiteY3" fmla="*/ 0 h 3744923"/>
              <a:gd name="connsiteX4" fmla="*/ 0 w 4662314"/>
              <a:gd name="connsiteY4" fmla="*/ 3205489 h 3744923"/>
              <a:gd name="connsiteX0" fmla="*/ 0 w 4542036"/>
              <a:gd name="connsiteY0" fmla="*/ 3205489 h 3744922"/>
              <a:gd name="connsiteX1" fmla="*/ 1586816 w 4542036"/>
              <a:gd name="connsiteY1" fmla="*/ 3744922 h 3744922"/>
              <a:gd name="connsiteX2" fmla="*/ 3838762 w 4542036"/>
              <a:gd name="connsiteY2" fmla="*/ 2176681 h 3744922"/>
              <a:gd name="connsiteX3" fmla="*/ 4542036 w 4542036"/>
              <a:gd name="connsiteY3" fmla="*/ 0 h 3744922"/>
              <a:gd name="connsiteX4" fmla="*/ 0 w 4542036"/>
              <a:gd name="connsiteY4" fmla="*/ 3205489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838114 w 4541388"/>
              <a:gd name="connsiteY2" fmla="*/ 2176681 h 3744922"/>
              <a:gd name="connsiteX3" fmla="*/ 4541388 w 4541388"/>
              <a:gd name="connsiteY3" fmla="*/ 0 h 3744922"/>
              <a:gd name="connsiteX4" fmla="*/ 0 w 4541388"/>
              <a:gd name="connsiteY4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3838114 w 4541388"/>
              <a:gd name="connsiteY3" fmla="*/ 2176681 h 3744922"/>
              <a:gd name="connsiteX4" fmla="*/ 4541388 w 4541388"/>
              <a:gd name="connsiteY4" fmla="*/ 0 h 3744922"/>
              <a:gd name="connsiteX5" fmla="*/ 0 w 4541388"/>
              <a:gd name="connsiteY5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3838114 w 4541388"/>
              <a:gd name="connsiteY3" fmla="*/ 2176681 h 3744922"/>
              <a:gd name="connsiteX4" fmla="*/ 4541388 w 4541388"/>
              <a:gd name="connsiteY4" fmla="*/ 0 h 3744922"/>
              <a:gd name="connsiteX5" fmla="*/ 3906986 w 4541388"/>
              <a:gd name="connsiteY5" fmla="*/ 418650 h 3744922"/>
              <a:gd name="connsiteX6" fmla="*/ 0 w 4541388"/>
              <a:gd name="connsiteY6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4541388 w 4541388"/>
              <a:gd name="connsiteY3" fmla="*/ 0 h 3744922"/>
              <a:gd name="connsiteX4" fmla="*/ 3906986 w 4541388"/>
              <a:gd name="connsiteY4" fmla="*/ 418650 h 3744922"/>
              <a:gd name="connsiteX5" fmla="*/ 0 w 4541388"/>
              <a:gd name="connsiteY5" fmla="*/ 3179576 h 3744922"/>
              <a:gd name="connsiteX0" fmla="*/ 0 w 3906986"/>
              <a:gd name="connsiteY0" fmla="*/ 2760926 h 3326272"/>
              <a:gd name="connsiteX1" fmla="*/ 1586168 w 3906986"/>
              <a:gd name="connsiteY1" fmla="*/ 3326272 h 3326272"/>
              <a:gd name="connsiteX2" fmla="*/ 3117387 w 3906986"/>
              <a:gd name="connsiteY2" fmla="*/ 2233505 h 3326272"/>
              <a:gd name="connsiteX3" fmla="*/ 3906986 w 3906986"/>
              <a:gd name="connsiteY3" fmla="*/ 0 h 3326272"/>
              <a:gd name="connsiteX4" fmla="*/ 0 w 3906986"/>
              <a:gd name="connsiteY4" fmla="*/ 2760926 h 3326272"/>
              <a:gd name="connsiteX0" fmla="*/ 0 w 3944041"/>
              <a:gd name="connsiteY0" fmla="*/ 2791114 h 3356460"/>
              <a:gd name="connsiteX1" fmla="*/ 1586168 w 3944041"/>
              <a:gd name="connsiteY1" fmla="*/ 3356460 h 3356460"/>
              <a:gd name="connsiteX2" fmla="*/ 3117387 w 3944041"/>
              <a:gd name="connsiteY2" fmla="*/ 2263693 h 3356460"/>
              <a:gd name="connsiteX3" fmla="*/ 3944041 w 3944041"/>
              <a:gd name="connsiteY3" fmla="*/ 0 h 3356460"/>
              <a:gd name="connsiteX4" fmla="*/ 0 w 3944041"/>
              <a:gd name="connsiteY4" fmla="*/ 2791114 h 3356460"/>
              <a:gd name="connsiteX0" fmla="*/ 0 w 3944041"/>
              <a:gd name="connsiteY0" fmla="*/ 2791114 h 3353118"/>
              <a:gd name="connsiteX1" fmla="*/ 1576917 w 3944041"/>
              <a:gd name="connsiteY1" fmla="*/ 3353118 h 3353118"/>
              <a:gd name="connsiteX2" fmla="*/ 3117387 w 3944041"/>
              <a:gd name="connsiteY2" fmla="*/ 2263693 h 3353118"/>
              <a:gd name="connsiteX3" fmla="*/ 3944041 w 3944041"/>
              <a:gd name="connsiteY3" fmla="*/ 0 h 3353118"/>
              <a:gd name="connsiteX4" fmla="*/ 0 w 3944041"/>
              <a:gd name="connsiteY4" fmla="*/ 2791114 h 33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4041" h="3353118">
                <a:moveTo>
                  <a:pt x="0" y="2791114"/>
                </a:moveTo>
                <a:lnTo>
                  <a:pt x="1576917" y="3353118"/>
                </a:lnTo>
                <a:lnTo>
                  <a:pt x="3117387" y="2263693"/>
                </a:lnTo>
                <a:lnTo>
                  <a:pt x="3944041" y="0"/>
                </a:lnTo>
                <a:lnTo>
                  <a:pt x="0" y="279111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666787-C34F-4060-9C0B-3567CC8D732A}"/>
              </a:ext>
            </a:extLst>
          </p:cNvPr>
          <p:cNvSpPr/>
          <p:nvPr userDrawn="1"/>
        </p:nvSpPr>
        <p:spPr>
          <a:xfrm rot="3299037">
            <a:off x="4967294" y="3363337"/>
            <a:ext cx="1106312" cy="5035605"/>
          </a:xfrm>
          <a:custGeom>
            <a:avLst/>
            <a:gdLst>
              <a:gd name="connsiteX0" fmla="*/ 0 w 1208279"/>
              <a:gd name="connsiteY0" fmla="*/ 444052 h 5841369"/>
              <a:gd name="connsiteX1" fmla="*/ 1208279 w 1208279"/>
              <a:gd name="connsiteY1" fmla="*/ 0 h 5841369"/>
              <a:gd name="connsiteX2" fmla="*/ 1208279 w 1208279"/>
              <a:gd name="connsiteY2" fmla="*/ 4116796 h 5841369"/>
              <a:gd name="connsiteX3" fmla="*/ 0 w 1208279"/>
              <a:gd name="connsiteY3" fmla="*/ 5841369 h 5841369"/>
              <a:gd name="connsiteX0" fmla="*/ 12488 w 1208279"/>
              <a:gd name="connsiteY0" fmla="*/ 290096 h 5841369"/>
              <a:gd name="connsiteX1" fmla="*/ 1208279 w 1208279"/>
              <a:gd name="connsiteY1" fmla="*/ 0 h 5841369"/>
              <a:gd name="connsiteX2" fmla="*/ 1208279 w 1208279"/>
              <a:gd name="connsiteY2" fmla="*/ 4116796 h 5841369"/>
              <a:gd name="connsiteX3" fmla="*/ 0 w 1208279"/>
              <a:gd name="connsiteY3" fmla="*/ 5841369 h 5841369"/>
              <a:gd name="connsiteX4" fmla="*/ 12488 w 1208279"/>
              <a:gd name="connsiteY4" fmla="*/ 290096 h 5841369"/>
              <a:gd name="connsiteX0" fmla="*/ 12488 w 1208279"/>
              <a:gd name="connsiteY0" fmla="*/ 386502 h 5937775"/>
              <a:gd name="connsiteX1" fmla="*/ 1118728 w 1208279"/>
              <a:gd name="connsiteY1" fmla="*/ 0 h 5937775"/>
              <a:gd name="connsiteX2" fmla="*/ 1208279 w 1208279"/>
              <a:gd name="connsiteY2" fmla="*/ 4213202 h 5937775"/>
              <a:gd name="connsiteX3" fmla="*/ 0 w 1208279"/>
              <a:gd name="connsiteY3" fmla="*/ 5937775 h 5937775"/>
              <a:gd name="connsiteX4" fmla="*/ 12488 w 1208279"/>
              <a:gd name="connsiteY4" fmla="*/ 386502 h 5937775"/>
              <a:gd name="connsiteX0" fmla="*/ 12488 w 1118728"/>
              <a:gd name="connsiteY0" fmla="*/ 386502 h 5937775"/>
              <a:gd name="connsiteX1" fmla="*/ 1118728 w 1118728"/>
              <a:gd name="connsiteY1" fmla="*/ 0 h 5937775"/>
              <a:gd name="connsiteX2" fmla="*/ 1098667 w 1118728"/>
              <a:gd name="connsiteY2" fmla="*/ 4377658 h 5937775"/>
              <a:gd name="connsiteX3" fmla="*/ 0 w 1118728"/>
              <a:gd name="connsiteY3" fmla="*/ 5937775 h 5937775"/>
              <a:gd name="connsiteX4" fmla="*/ 12488 w 1118728"/>
              <a:gd name="connsiteY4" fmla="*/ 386502 h 5937775"/>
              <a:gd name="connsiteX0" fmla="*/ 286229 w 1392469"/>
              <a:gd name="connsiteY0" fmla="*/ 386502 h 6395953"/>
              <a:gd name="connsiteX1" fmla="*/ 1392469 w 1392469"/>
              <a:gd name="connsiteY1" fmla="*/ 0 h 6395953"/>
              <a:gd name="connsiteX2" fmla="*/ 1372408 w 1392469"/>
              <a:gd name="connsiteY2" fmla="*/ 4377658 h 6395953"/>
              <a:gd name="connsiteX3" fmla="*/ 0 w 1392469"/>
              <a:gd name="connsiteY3" fmla="*/ 6395953 h 6395953"/>
              <a:gd name="connsiteX4" fmla="*/ 286229 w 1392469"/>
              <a:gd name="connsiteY4" fmla="*/ 386502 h 6395953"/>
              <a:gd name="connsiteX0" fmla="*/ 0 w 1405178"/>
              <a:gd name="connsiteY0" fmla="*/ 425228 h 6395953"/>
              <a:gd name="connsiteX1" fmla="*/ 1405178 w 1405178"/>
              <a:gd name="connsiteY1" fmla="*/ 0 h 6395953"/>
              <a:gd name="connsiteX2" fmla="*/ 1385117 w 1405178"/>
              <a:gd name="connsiteY2" fmla="*/ 4377658 h 6395953"/>
              <a:gd name="connsiteX3" fmla="*/ 12709 w 1405178"/>
              <a:gd name="connsiteY3" fmla="*/ 6395953 h 6395953"/>
              <a:gd name="connsiteX4" fmla="*/ 0 w 1405178"/>
              <a:gd name="connsiteY4" fmla="*/ 425228 h 63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178" h="6395953">
                <a:moveTo>
                  <a:pt x="0" y="425228"/>
                </a:moveTo>
                <a:lnTo>
                  <a:pt x="1405178" y="0"/>
                </a:lnTo>
                <a:lnTo>
                  <a:pt x="1385117" y="4377658"/>
                </a:lnTo>
                <a:cubicBezTo>
                  <a:pt x="1018895" y="4897697"/>
                  <a:pt x="378931" y="5875914"/>
                  <a:pt x="12709" y="6395953"/>
                </a:cubicBezTo>
                <a:cubicBezTo>
                  <a:pt x="12709" y="4596847"/>
                  <a:pt x="0" y="2224334"/>
                  <a:pt x="0" y="425228"/>
                </a:cubicBez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902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5F7AE7-6644-470A-90CF-47B6F9F313F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5300143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5300143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4274923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4274923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Fusce posuere, magna sed pulvinar ultricies, purus lectus malesuada libero, sit amet commodo magna eros quis urna.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249702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249702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consectetuer adipiscing </a:t>
            </a:r>
            <a:r>
              <a:rPr lang="en-US" err="1"/>
              <a:t>elit</a:t>
            </a:r>
            <a:r>
              <a:rPr lang="en-US"/>
              <a:t>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1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GB" sz="28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36067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481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 lang="en-US" sz="1200" b="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</a:pPr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38589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441111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543633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E471F1E-DBD6-42B4-BC7F-68658494AEC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B1C5B1-DD5C-46BD-9171-3F3551A3196C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B2A3D8-BFDF-4F41-AF46-F35B3FC27A8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823048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3C2D05-90CD-4A84-9996-5A713D7C0452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4644283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46441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3837683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38375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posuere, magna sed pulvinar ultricies, purus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031084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0309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amet, consectetuer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porttitor congue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posuere, magna sed pulvinar ultricies, purus lectus </a:t>
            </a:r>
            <a:r>
              <a:rPr lang="en-US" err="1"/>
              <a:t>malesuada</a:t>
            </a:r>
            <a:r>
              <a:rPr lang="en-US"/>
              <a:t> libero, sit amet </a:t>
            </a:r>
            <a:r>
              <a:rPr lang="en-US" err="1"/>
              <a:t>commodo</a:t>
            </a:r>
            <a:r>
              <a:rPr lang="en-US"/>
              <a:t> magna eros quis urna.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2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283225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3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0898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38964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47030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F26204A4-94F4-4D0B-A32D-54BA8095E0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3834" y="5450885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BC8A2927-6011-4622-A038-F2F7EAC093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91363" y="5450755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7EA2F73C-E0F4-45B1-AB8F-530A19B4351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6415" y="5509627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5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CE79156-B96F-4F0A-B2E6-29388CAA0C8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5460F8E-68BE-4EED-81CC-C73F28ABEB6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6C93BA-B2DB-45DF-8168-9205478FAB4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516253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0487D53-597F-4F97-AFD7-4642703C2DA0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9880F-2137-47AB-9566-C8A09E1C8E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20775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4CCA4F3-8BB7-4518-8D07-F4EBBBD39F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19556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5A37B0B-0741-485F-996D-2A2215AD59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18336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DB37BA3-47E7-413A-B0E7-2CD9DCDEE8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817119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0" name="Title 3">
            <a:extLst>
              <a:ext uri="{FF2B5EF4-FFF2-40B4-BE49-F238E27FC236}">
                <a16:creationId xmlns:a16="http://schemas.microsoft.com/office/drawing/2014/main" id="{E38D729D-5227-49D7-9785-1DC1DF80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EB6EBEF1-2298-410B-9293-C27A9A420B8C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EDF3697C-568B-4AA1-9EF3-9113E2541E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2799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20E879FB-0ECA-4094-A26D-0870481E4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1580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CB7EAE9F-C1C2-4E54-947F-1DAF3E582D8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0361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8" name="Text Placeholder 21">
            <a:extLst>
              <a:ext uri="{FF2B5EF4-FFF2-40B4-BE49-F238E27FC236}">
                <a16:creationId xmlns:a16="http://schemas.microsoft.com/office/drawing/2014/main" id="{A12F1173-5541-4125-8BBE-11308C3424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39143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942C6F7-BF76-41F2-9314-4E67256E96B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74E6F3-834D-466B-90E1-E0AC0A9201E5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D6F617-9647-465D-AF6F-DC346B76746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B36714-818D-4C9A-A027-DF755969998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63012-A5D4-4F14-B146-970A28A8F8C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023387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4F6363-4D60-4208-8FEE-B7F12EDD1C51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65727-F472-4831-85B6-268C41ADA733}"/>
              </a:ext>
            </a:extLst>
          </p:cNvPr>
          <p:cNvCxnSpPr>
            <a:cxnSpLocks/>
          </p:cNvCxnSpPr>
          <p:nvPr/>
        </p:nvCxnSpPr>
        <p:spPr>
          <a:xfrm>
            <a:off x="442800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33BBB-E396-A344-B471-B947315AAE46}"/>
              </a:ext>
            </a:extLst>
          </p:cNvPr>
          <p:cNvSpPr/>
          <p:nvPr/>
        </p:nvSpPr>
        <p:spPr>
          <a:xfrm>
            <a:off x="442800" y="336514"/>
            <a:ext cx="1521570" cy="584775"/>
          </a:xfrm>
          <a:prstGeom prst="rect">
            <a:avLst/>
          </a:prstGeom>
        </p:spPr>
        <p:txBody>
          <a:bodyPr wrap="none" lIns="0" rIns="0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B555E-319A-C849-A622-CA9E805CFF47}"/>
              </a:ext>
            </a:extLst>
          </p:cNvPr>
          <p:cNvSpPr/>
          <p:nvPr/>
        </p:nvSpPr>
        <p:spPr>
          <a:xfrm>
            <a:off x="442800" y="3314545"/>
            <a:ext cx="3816000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DC9A5-9A55-5247-A440-C6F3E635C064}"/>
              </a:ext>
            </a:extLst>
          </p:cNvPr>
          <p:cNvSpPr/>
          <p:nvPr/>
        </p:nvSpPr>
        <p:spPr>
          <a:xfrm>
            <a:off x="4489832" y="3314545"/>
            <a:ext cx="4310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B113D-ED25-E54F-8A13-BA592DCF1171}"/>
              </a:ext>
            </a:extLst>
          </p:cNvPr>
          <p:cNvSpPr/>
          <p:nvPr/>
        </p:nvSpPr>
        <p:spPr>
          <a:xfrm>
            <a:off x="9031144" y="3314545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3084D-ACDD-6849-8479-977F2DBF36CB}"/>
              </a:ext>
            </a:extLst>
          </p:cNvPr>
          <p:cNvSpPr/>
          <p:nvPr/>
        </p:nvSpPr>
        <p:spPr>
          <a:xfrm rot="5400000">
            <a:off x="5215165" y="-3348040"/>
            <a:ext cx="1759270" cy="11304000"/>
          </a:xfrm>
          <a:prstGeom prst="rect">
            <a:avLst/>
          </a:prstGeom>
          <a:gradFill>
            <a:gsLst>
              <a:gs pos="27000">
                <a:schemeClr val="accent1">
                  <a:alpha val="5000"/>
                </a:schemeClr>
              </a:gs>
              <a:gs pos="90000">
                <a:schemeClr val="accent1">
                  <a:alpha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F5872F-F6BC-7841-B29A-4A0024AAA7BE}"/>
              </a:ext>
            </a:extLst>
          </p:cNvPr>
          <p:cNvCxnSpPr>
            <a:cxnSpLocks/>
          </p:cNvCxnSpPr>
          <p:nvPr/>
        </p:nvCxnSpPr>
        <p:spPr>
          <a:xfrm>
            <a:off x="466722" y="3166948"/>
            <a:ext cx="11304000" cy="0"/>
          </a:xfrm>
          <a:prstGeom prst="line">
            <a:avLst/>
          </a:prstGeom>
          <a:ln w="22225" cap="sq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  <a:gs pos="88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2BF8E54-FBBB-2045-AC58-610D9878529C}"/>
              </a:ext>
            </a:extLst>
          </p:cNvPr>
          <p:cNvSpPr/>
          <p:nvPr/>
        </p:nvSpPr>
        <p:spPr>
          <a:xfrm>
            <a:off x="9031144" y="4604339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971B91-92A2-5A4E-A8C3-5DB4829D97D6}"/>
              </a:ext>
            </a:extLst>
          </p:cNvPr>
          <p:cNvSpPr/>
          <p:nvPr/>
        </p:nvSpPr>
        <p:spPr>
          <a:xfrm>
            <a:off x="2445838" y="1504572"/>
            <a:ext cx="33093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F948-8092-334C-9F4C-C15A7407E3D9}"/>
              </a:ext>
            </a:extLst>
          </p:cNvPr>
          <p:cNvSpPr/>
          <p:nvPr/>
        </p:nvSpPr>
        <p:spPr>
          <a:xfrm>
            <a:off x="5971045" y="1504571"/>
            <a:ext cx="378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41CA3-5513-FF4A-9A62-21ABC26BA626}"/>
              </a:ext>
            </a:extLst>
          </p:cNvPr>
          <p:cNvSpPr/>
          <p:nvPr/>
        </p:nvSpPr>
        <p:spPr>
          <a:xfrm>
            <a:off x="9931143" y="1504571"/>
            <a:ext cx="18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6BED42-C452-A943-BC58-DEFB5FF0C4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0922" y="184652"/>
            <a:ext cx="1808166" cy="6334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3578EB5A-E0BD-4218-90DF-665F221F1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8603" y="343569"/>
            <a:ext cx="7812317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A75B5BF4-47D5-4A18-8F1F-A3991A179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9525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E84A35F3-573F-493A-9BB5-CDB1871AE1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442947" y="1779999"/>
            <a:ext cx="3348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1A7CF413-A654-4EB4-B519-46AA63AE393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971045" y="1779999"/>
            <a:ext cx="3780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0B4F379B-BC2F-4858-8C07-5C827C0314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931143" y="1779999"/>
            <a:ext cx="1800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GB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GB"/>
              <a:t>Text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78E42CAB-23DC-47DC-8ECF-2DEDFC9864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3605212"/>
            <a:ext cx="3816000" cy="259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 b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428F7AE9-B31F-43B5-8A13-DF6E9F2B3E7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89832" y="3605212"/>
            <a:ext cx="4310280" cy="259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F7B782AE-DD52-464C-8442-459CF5365B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31144" y="3605214"/>
            <a:ext cx="2700000" cy="72759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7" name="Tabellenplatzhalter 50">
            <a:extLst>
              <a:ext uri="{FF2B5EF4-FFF2-40B4-BE49-F238E27FC236}">
                <a16:creationId xmlns:a16="http://schemas.microsoft.com/office/drawing/2014/main" id="{D3BB84CF-4D3F-4BAF-AA82-4E42433C2F43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031144" y="4922823"/>
            <a:ext cx="2700000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11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FF613CA-D767-4CEF-9488-BC7BAD49C9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D0F1EE-038A-408D-8E1E-3FC455A38DB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2303F9-44E1-4307-AC9F-379BF3BE72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560374B-2FEC-4C35-99AB-CEDF599EA0B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34277" y="1512514"/>
            <a:ext cx="1723431" cy="1582892"/>
          </a:xfrm>
          <a:prstGeom prst="rect">
            <a:avLst/>
          </a:prstGeom>
          <a:blipFill>
            <a:blip r:embed="rId4"/>
            <a:stretch>
              <a:fillRect t="-13941" b="-37632"/>
            </a:stretch>
          </a:blipFill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15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4F6363-4D60-4208-8FEE-B7F12EDD1C51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65727-F472-4831-85B6-268C41ADA733}"/>
              </a:ext>
            </a:extLst>
          </p:cNvPr>
          <p:cNvCxnSpPr>
            <a:cxnSpLocks/>
          </p:cNvCxnSpPr>
          <p:nvPr/>
        </p:nvCxnSpPr>
        <p:spPr>
          <a:xfrm>
            <a:off x="442800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33BBB-E396-A344-B471-B947315AAE46}"/>
              </a:ext>
            </a:extLst>
          </p:cNvPr>
          <p:cNvSpPr/>
          <p:nvPr/>
        </p:nvSpPr>
        <p:spPr>
          <a:xfrm>
            <a:off x="442800" y="336514"/>
            <a:ext cx="1521570" cy="584775"/>
          </a:xfrm>
          <a:prstGeom prst="rect">
            <a:avLst/>
          </a:prstGeom>
        </p:spPr>
        <p:txBody>
          <a:bodyPr wrap="none" lIns="0" rIns="0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B555E-319A-C849-A622-CA9E805CFF47}"/>
              </a:ext>
            </a:extLst>
          </p:cNvPr>
          <p:cNvSpPr/>
          <p:nvPr/>
        </p:nvSpPr>
        <p:spPr>
          <a:xfrm>
            <a:off x="442800" y="3314545"/>
            <a:ext cx="3816000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DC9A5-9A55-5247-A440-C6F3E635C064}"/>
              </a:ext>
            </a:extLst>
          </p:cNvPr>
          <p:cNvSpPr/>
          <p:nvPr/>
        </p:nvSpPr>
        <p:spPr>
          <a:xfrm>
            <a:off x="4489832" y="3314545"/>
            <a:ext cx="4310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B113D-ED25-E54F-8A13-BA592DCF1171}"/>
              </a:ext>
            </a:extLst>
          </p:cNvPr>
          <p:cNvSpPr/>
          <p:nvPr/>
        </p:nvSpPr>
        <p:spPr>
          <a:xfrm>
            <a:off x="9031144" y="3314545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BF8E54-FBBB-2045-AC58-610D9878529C}"/>
              </a:ext>
            </a:extLst>
          </p:cNvPr>
          <p:cNvSpPr/>
          <p:nvPr/>
        </p:nvSpPr>
        <p:spPr>
          <a:xfrm>
            <a:off x="9031144" y="4604339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971B91-92A2-5A4E-A8C3-5DB4829D97D6}"/>
              </a:ext>
            </a:extLst>
          </p:cNvPr>
          <p:cNvSpPr/>
          <p:nvPr/>
        </p:nvSpPr>
        <p:spPr>
          <a:xfrm>
            <a:off x="2445838" y="1504572"/>
            <a:ext cx="33093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F948-8092-334C-9F4C-C15A7407E3D9}"/>
              </a:ext>
            </a:extLst>
          </p:cNvPr>
          <p:cNvSpPr/>
          <p:nvPr/>
        </p:nvSpPr>
        <p:spPr>
          <a:xfrm>
            <a:off x="5971045" y="1504571"/>
            <a:ext cx="378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41CA3-5513-FF4A-9A62-21ABC26BA626}"/>
              </a:ext>
            </a:extLst>
          </p:cNvPr>
          <p:cNvSpPr/>
          <p:nvPr/>
        </p:nvSpPr>
        <p:spPr>
          <a:xfrm>
            <a:off x="9931143" y="1504571"/>
            <a:ext cx="18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6BED42-C452-A943-BC58-DEFB5FF0C4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0922" y="184652"/>
            <a:ext cx="1808166" cy="6334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3578EB5A-E0BD-4218-90DF-665F221F1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8603" y="343569"/>
            <a:ext cx="7812317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A75B5BF4-47D5-4A18-8F1F-A3991A179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9525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E84A35F3-573F-493A-9BB5-CDB1871AE1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442947" y="1779999"/>
            <a:ext cx="3348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1A7CF413-A654-4EB4-B519-46AA63AE393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971045" y="1779999"/>
            <a:ext cx="3780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0B4F379B-BC2F-4858-8C07-5C827C0314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931143" y="1779999"/>
            <a:ext cx="1800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GB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GB"/>
              <a:t>Text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78E42CAB-23DC-47DC-8ECF-2DEDFC9864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3605212"/>
            <a:ext cx="3816000" cy="259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 b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428F7AE9-B31F-43B5-8A13-DF6E9F2B3E7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89832" y="3605212"/>
            <a:ext cx="4310280" cy="259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F7B782AE-DD52-464C-8442-459CF5365B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31144" y="3605214"/>
            <a:ext cx="2700000" cy="72759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7" name="Tabellenplatzhalter 50">
            <a:extLst>
              <a:ext uri="{FF2B5EF4-FFF2-40B4-BE49-F238E27FC236}">
                <a16:creationId xmlns:a16="http://schemas.microsoft.com/office/drawing/2014/main" id="{D3BB84CF-4D3F-4BAF-AA82-4E42433C2F43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031144" y="4922823"/>
            <a:ext cx="2700000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11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FF613CA-D767-4CEF-9488-BC7BAD49C9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D0F1EE-038A-408D-8E1E-3FC455A38DB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2303F9-44E1-4307-AC9F-379BF3BE72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40" name="Picture Placeholder 16">
            <a:extLst>
              <a:ext uri="{FF2B5EF4-FFF2-40B4-BE49-F238E27FC236}">
                <a16:creationId xmlns:a16="http://schemas.microsoft.com/office/drawing/2014/main" id="{4E722CF8-E930-4BEA-A60F-E0E575C70C7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4302" y="1555456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5875">
            <a:solidFill>
              <a:schemeClr val="accent2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312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DB09EE-E3C0-42FD-A544-DC5343F278E7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2777213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65DC36-62B1-4EA9-8B58-1F8769E3773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218042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w/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8ECDA57-4871-4435-81EA-BBB8E5FB2618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20BDA3C6-2C55-4EC0-92A0-2FA57310BA2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81011" y="1617885"/>
            <a:ext cx="1224430" cy="129831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31750">
            <a:noFill/>
          </a:ln>
          <a:effectLst/>
        </p:spPr>
        <p:txBody>
          <a:bodyPr wrap="square" lIns="72000" anchor="t" anchorCtr="0">
            <a:noAutofit/>
          </a:bodyPr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Insert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4762EA-DFCD-4F24-9797-407D63DA917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960915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w/ Hexagon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5C197D-310C-47A9-8449-B4DBCA42512D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DFB4B834-C56F-490A-BC1C-C54AB928B9E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561536" y="1518536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5875">
            <a:solidFill>
              <a:srgbClr val="00AECF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678BD-E31D-4A5B-A4E4-810EC221D82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543336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E7F6BA-6FF3-4807-A992-128446656EBE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803906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agon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45BBAF5-9F92-4F54-8CD3-F45AB97454E0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8EA4DB-4218-498A-AEC4-23CC43FE457F}"/>
              </a:ext>
            </a:extLst>
          </p:cNvPr>
          <p:cNvSpPr/>
          <p:nvPr userDrawn="1"/>
        </p:nvSpPr>
        <p:spPr>
          <a:xfrm>
            <a:off x="4490359" y="2049775"/>
            <a:ext cx="1592941" cy="1808204"/>
          </a:xfrm>
          <a:custGeom>
            <a:avLst/>
            <a:gdLst>
              <a:gd name="connsiteX0" fmla="*/ 1606503 w 1592941"/>
              <a:gd name="connsiteY0" fmla="*/ 0 h 1808203"/>
              <a:gd name="connsiteX1" fmla="*/ 1606503 w 1592941"/>
              <a:gd name="connsiteY1" fmla="*/ 1358090 h 1808203"/>
              <a:gd name="connsiteX2" fmla="*/ 972555 w 1592941"/>
              <a:gd name="connsiteY2" fmla="*/ 1804114 h 1808203"/>
              <a:gd name="connsiteX3" fmla="*/ 972555 w 1592941"/>
              <a:gd name="connsiteY3" fmla="*/ 1809065 h 1808203"/>
              <a:gd name="connsiteX4" fmla="*/ 0 w 1592941"/>
              <a:gd name="connsiteY4" fmla="*/ 1130127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2941" h="1808203">
                <a:moveTo>
                  <a:pt x="1606503" y="0"/>
                </a:moveTo>
                <a:lnTo>
                  <a:pt x="1606503" y="1358090"/>
                </a:lnTo>
                <a:lnTo>
                  <a:pt x="972555" y="1804114"/>
                </a:lnTo>
                <a:lnTo>
                  <a:pt x="972555" y="1809065"/>
                </a:lnTo>
                <a:lnTo>
                  <a:pt x="0" y="1130127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68B9C2E-6668-4C07-95F1-CB22EEC5D65E}"/>
              </a:ext>
            </a:extLst>
          </p:cNvPr>
          <p:cNvSpPr/>
          <p:nvPr userDrawn="1"/>
        </p:nvSpPr>
        <p:spPr>
          <a:xfrm>
            <a:off x="6096862" y="2046977"/>
            <a:ext cx="1614467" cy="1808204"/>
          </a:xfrm>
          <a:custGeom>
            <a:avLst/>
            <a:gdLst>
              <a:gd name="connsiteX0" fmla="*/ 1615113 w 1614467"/>
              <a:gd name="connsiteY0" fmla="*/ 1138953 h 1808203"/>
              <a:gd name="connsiteX1" fmla="*/ 1615113 w 1614467"/>
              <a:gd name="connsiteY1" fmla="*/ 1139168 h 1808203"/>
              <a:gd name="connsiteX2" fmla="*/ 633947 w 1614467"/>
              <a:gd name="connsiteY2" fmla="*/ 1818321 h 1808203"/>
              <a:gd name="connsiteX3" fmla="*/ 633947 w 1614467"/>
              <a:gd name="connsiteY3" fmla="*/ 1806912 h 1808203"/>
              <a:gd name="connsiteX4" fmla="*/ 1507 w 1614467"/>
              <a:gd name="connsiteY4" fmla="*/ 1359812 h 1808203"/>
              <a:gd name="connsiteX5" fmla="*/ 0 w 1614467"/>
              <a:gd name="connsiteY5" fmla="*/ 1360889 h 1808203"/>
              <a:gd name="connsiteX6" fmla="*/ 0 w 1614467"/>
              <a:gd name="connsiteY6" fmla="*/ 2798 h 1808203"/>
              <a:gd name="connsiteX7" fmla="*/ 3875 w 1614467"/>
              <a:gd name="connsiteY7" fmla="*/ 0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4467" h="1808203">
                <a:moveTo>
                  <a:pt x="1615113" y="1138953"/>
                </a:moveTo>
                <a:lnTo>
                  <a:pt x="1615113" y="1139168"/>
                </a:lnTo>
                <a:lnTo>
                  <a:pt x="633947" y="1818321"/>
                </a:lnTo>
                <a:lnTo>
                  <a:pt x="633947" y="1806912"/>
                </a:lnTo>
                <a:lnTo>
                  <a:pt x="1507" y="1359812"/>
                </a:lnTo>
                <a:lnTo>
                  <a:pt x="0" y="1360889"/>
                </a:lnTo>
                <a:lnTo>
                  <a:pt x="0" y="2798"/>
                </a:lnTo>
                <a:lnTo>
                  <a:pt x="3875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42C4371-8AB2-4223-BBB9-9B8FF4C11085}"/>
              </a:ext>
            </a:extLst>
          </p:cNvPr>
          <p:cNvSpPr/>
          <p:nvPr userDrawn="1"/>
        </p:nvSpPr>
        <p:spPr>
          <a:xfrm>
            <a:off x="6722414" y="3186145"/>
            <a:ext cx="968680" cy="2238728"/>
          </a:xfrm>
          <a:custGeom>
            <a:avLst/>
            <a:gdLst>
              <a:gd name="connsiteX0" fmla="*/ 989561 w 968680"/>
              <a:gd name="connsiteY0" fmla="*/ 0 h 2238728"/>
              <a:gd name="connsiteX1" fmla="*/ 989561 w 968680"/>
              <a:gd name="connsiteY1" fmla="*/ 2238083 h 2238728"/>
              <a:gd name="connsiteX2" fmla="*/ 986117 w 968680"/>
              <a:gd name="connsiteY2" fmla="*/ 2240451 h 2238728"/>
              <a:gd name="connsiteX3" fmla="*/ 0 w 968680"/>
              <a:gd name="connsiteY3" fmla="*/ 1552041 h 2238728"/>
              <a:gd name="connsiteX4" fmla="*/ 8395 w 968680"/>
              <a:gd name="connsiteY4" fmla="*/ 1546229 h 2238728"/>
              <a:gd name="connsiteX5" fmla="*/ 8395 w 968680"/>
              <a:gd name="connsiteY5" fmla="*/ 679153 h 22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8680" h="2238728">
                <a:moveTo>
                  <a:pt x="989561" y="0"/>
                </a:moveTo>
                <a:lnTo>
                  <a:pt x="989561" y="2238083"/>
                </a:lnTo>
                <a:lnTo>
                  <a:pt x="986117" y="2240451"/>
                </a:lnTo>
                <a:lnTo>
                  <a:pt x="0" y="1552041"/>
                </a:lnTo>
                <a:lnTo>
                  <a:pt x="8395" y="1546229"/>
                </a:lnTo>
                <a:lnTo>
                  <a:pt x="8395" y="679153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14ECC8C-1257-4D1B-B1F3-8689EED79010}"/>
              </a:ext>
            </a:extLst>
          </p:cNvPr>
          <p:cNvSpPr/>
          <p:nvPr userDrawn="1"/>
        </p:nvSpPr>
        <p:spPr>
          <a:xfrm>
            <a:off x="6096862" y="4738186"/>
            <a:ext cx="1592941" cy="1765151"/>
          </a:xfrm>
          <a:custGeom>
            <a:avLst/>
            <a:gdLst>
              <a:gd name="connsiteX0" fmla="*/ 1611669 w 1592941"/>
              <a:gd name="connsiteY0" fmla="*/ 688409 h 1765151"/>
              <a:gd name="connsiteX1" fmla="*/ 0 w 1592941"/>
              <a:gd name="connsiteY1" fmla="*/ 1785386 h 1765151"/>
              <a:gd name="connsiteX2" fmla="*/ 0 w 1592941"/>
              <a:gd name="connsiteY2" fmla="*/ 425574 h 1765151"/>
              <a:gd name="connsiteX3" fmla="*/ 625552 w 1592941"/>
              <a:gd name="connsiteY3" fmla="*/ 0 h 176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65151">
                <a:moveTo>
                  <a:pt x="1611669" y="688409"/>
                </a:moveTo>
                <a:lnTo>
                  <a:pt x="0" y="1785386"/>
                </a:lnTo>
                <a:lnTo>
                  <a:pt x="0" y="425574"/>
                </a:lnTo>
                <a:lnTo>
                  <a:pt x="625552" y="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7F8349-ACC4-4383-99B6-33AAF0248346}"/>
              </a:ext>
            </a:extLst>
          </p:cNvPr>
          <p:cNvSpPr/>
          <p:nvPr userDrawn="1"/>
        </p:nvSpPr>
        <p:spPr>
          <a:xfrm>
            <a:off x="4489713" y="4734957"/>
            <a:ext cx="1592941" cy="1786677"/>
          </a:xfrm>
          <a:custGeom>
            <a:avLst/>
            <a:gdLst>
              <a:gd name="connsiteX0" fmla="*/ 1607149 w 1592941"/>
              <a:gd name="connsiteY0" fmla="*/ 428803 h 1786677"/>
              <a:gd name="connsiteX1" fmla="*/ 1607149 w 1592941"/>
              <a:gd name="connsiteY1" fmla="*/ 1788615 h 1786677"/>
              <a:gd name="connsiteX2" fmla="*/ 0 w 1592941"/>
              <a:gd name="connsiteY2" fmla="*/ 681521 h 1786677"/>
              <a:gd name="connsiteX3" fmla="*/ 984610 w 1592941"/>
              <a:gd name="connsiteY3" fmla="*/ 0 h 178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86677">
                <a:moveTo>
                  <a:pt x="1607149" y="428803"/>
                </a:moveTo>
                <a:lnTo>
                  <a:pt x="1607149" y="1788615"/>
                </a:lnTo>
                <a:lnTo>
                  <a:pt x="0" y="681521"/>
                </a:lnTo>
                <a:lnTo>
                  <a:pt x="984610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F91A86-A4FE-4EEA-95A9-ABA2D725D4B1}"/>
              </a:ext>
            </a:extLst>
          </p:cNvPr>
          <p:cNvSpPr/>
          <p:nvPr userDrawn="1"/>
        </p:nvSpPr>
        <p:spPr>
          <a:xfrm>
            <a:off x="4481748" y="3179902"/>
            <a:ext cx="990207" cy="2217202"/>
          </a:xfrm>
          <a:custGeom>
            <a:avLst/>
            <a:gdLst>
              <a:gd name="connsiteX0" fmla="*/ 992575 w 990206"/>
              <a:gd name="connsiteY0" fmla="*/ 1555055 h 2217202"/>
              <a:gd name="connsiteX1" fmla="*/ 7965 w 990206"/>
              <a:gd name="connsiteY1" fmla="*/ 2236576 h 2217202"/>
              <a:gd name="connsiteX2" fmla="*/ 0 w 990206"/>
              <a:gd name="connsiteY2" fmla="*/ 2231194 h 2217202"/>
              <a:gd name="connsiteX3" fmla="*/ 0 w 990206"/>
              <a:gd name="connsiteY3" fmla="*/ 6027 h 2217202"/>
              <a:gd name="connsiteX4" fmla="*/ 8610 w 990206"/>
              <a:gd name="connsiteY4" fmla="*/ 0 h 2217202"/>
              <a:gd name="connsiteX5" fmla="*/ 981166 w 990206"/>
              <a:gd name="connsiteY5" fmla="*/ 678937 h 2217202"/>
              <a:gd name="connsiteX6" fmla="*/ 981166 w 990206"/>
              <a:gd name="connsiteY6" fmla="*/ 1547091 h 221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206" h="2217202">
                <a:moveTo>
                  <a:pt x="992575" y="1555055"/>
                </a:moveTo>
                <a:lnTo>
                  <a:pt x="7965" y="2236576"/>
                </a:lnTo>
                <a:lnTo>
                  <a:pt x="0" y="2231194"/>
                </a:lnTo>
                <a:lnTo>
                  <a:pt x="0" y="6027"/>
                </a:lnTo>
                <a:lnTo>
                  <a:pt x="8610" y="0"/>
                </a:lnTo>
                <a:lnTo>
                  <a:pt x="981166" y="678937"/>
                </a:lnTo>
                <a:lnTo>
                  <a:pt x="981166" y="1547091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 userDrawn="1"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9C2C73CC-7BBA-4AB5-9F31-7A9948DD02C7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42799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ACF8BC36-C25E-4E14-81DD-43E6AD7F43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42799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8ED2000C-3948-4295-8AB2-77B8EA5FC36E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42799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9" name="Text Placeholder 22">
            <a:extLst>
              <a:ext uri="{FF2B5EF4-FFF2-40B4-BE49-F238E27FC236}">
                <a16:creationId xmlns:a16="http://schemas.microsoft.com/office/drawing/2014/main" id="{CAEC8480-4C52-4DF4-9AA5-B6002C4CF189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42799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CC93A6C9-814A-45DA-9A94-78668198253B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42799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1" name="Text Placeholder 22">
            <a:extLst>
              <a:ext uri="{FF2B5EF4-FFF2-40B4-BE49-F238E27FC236}">
                <a16:creationId xmlns:a16="http://schemas.microsoft.com/office/drawing/2014/main" id="{BCC769DA-6390-4C7E-A4D7-0169214C1BD0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42799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17FB0337-BD14-4336-B29B-3DCE71A60C79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8316410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3" name="Text Placeholder 22">
            <a:extLst>
              <a:ext uri="{FF2B5EF4-FFF2-40B4-BE49-F238E27FC236}">
                <a16:creationId xmlns:a16="http://schemas.microsoft.com/office/drawing/2014/main" id="{663F0B75-7DCF-4676-8D96-0F13787305EA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8316410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772D1169-69D6-46E6-8422-F6D62FEC420F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316410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8" name="Text Placeholder 22">
            <a:extLst>
              <a:ext uri="{FF2B5EF4-FFF2-40B4-BE49-F238E27FC236}">
                <a16:creationId xmlns:a16="http://schemas.microsoft.com/office/drawing/2014/main" id="{7325DA6B-3F84-4F11-8E5F-18FF0C5E2C04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8316410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69" name="Text Placeholder 22">
            <a:extLst>
              <a:ext uri="{FF2B5EF4-FFF2-40B4-BE49-F238E27FC236}">
                <a16:creationId xmlns:a16="http://schemas.microsoft.com/office/drawing/2014/main" id="{F3D91CB9-9423-4706-8307-13B75842526C}"/>
              </a:ext>
            </a:extLst>
          </p:cNvPr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8316410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70" name="Text Placeholder 22">
            <a:extLst>
              <a:ext uri="{FF2B5EF4-FFF2-40B4-BE49-F238E27FC236}">
                <a16:creationId xmlns:a16="http://schemas.microsoft.com/office/drawing/2014/main" id="{BBDBFD81-3F25-45C4-931C-C83C44642FA1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8316410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71" name="Text Placeholder 22">
            <a:extLst>
              <a:ext uri="{FF2B5EF4-FFF2-40B4-BE49-F238E27FC236}">
                <a16:creationId xmlns:a16="http://schemas.microsoft.com/office/drawing/2014/main" id="{8AF38639-9E42-4E6E-B553-2E71FACE72C6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 rot="19506392">
            <a:off x="4707211" y="2532499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2" name="Text Placeholder 22">
            <a:extLst>
              <a:ext uri="{FF2B5EF4-FFF2-40B4-BE49-F238E27FC236}">
                <a16:creationId xmlns:a16="http://schemas.microsoft.com/office/drawing/2014/main" id="{79D5FF8B-3DD9-4FCF-BC25-11B5B708C5C5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 rot="2116930">
            <a:off x="5943838" y="252371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3" name="Text Placeholder 22">
            <a:extLst>
              <a:ext uri="{FF2B5EF4-FFF2-40B4-BE49-F238E27FC236}">
                <a16:creationId xmlns:a16="http://schemas.microsoft.com/office/drawing/2014/main" id="{D62B37A5-61DE-4BC5-AC73-372745F00D33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 rot="5400000">
            <a:off x="6525291" y="3822312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4" name="Text Placeholder 22">
            <a:extLst>
              <a:ext uri="{FF2B5EF4-FFF2-40B4-BE49-F238E27FC236}">
                <a16:creationId xmlns:a16="http://schemas.microsoft.com/office/drawing/2014/main" id="{BF3E3C32-F259-4D5B-A786-01B702121B05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 rot="19561147">
            <a:off x="5958993" y="510039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5" name="Text Placeholder 22">
            <a:extLst>
              <a:ext uri="{FF2B5EF4-FFF2-40B4-BE49-F238E27FC236}">
                <a16:creationId xmlns:a16="http://schemas.microsoft.com/office/drawing/2014/main" id="{C177F396-C670-417E-A13A-5F5DC906BB47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 rot="2089401">
            <a:off x="4714637" y="5104414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6" name="Text Placeholder 22">
            <a:extLst>
              <a:ext uri="{FF2B5EF4-FFF2-40B4-BE49-F238E27FC236}">
                <a16:creationId xmlns:a16="http://schemas.microsoft.com/office/drawing/2014/main" id="{4B383110-BE85-43CD-BC20-B568C760864C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 rot="16200000">
            <a:off x="4110812" y="3845473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1272E3C2-33B0-42F0-98CB-8C8C243BF377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052DF19-9D96-4A54-8FA3-46C146C0B5F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5943707-01DA-43C9-BA1F-E7EE0E7D235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A932B5-1139-4503-A7E7-6CD9AAADD06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778449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0AF48DA9-E99B-4AAD-8AED-1F315BB61CAB}"/>
              </a:ext>
            </a:extLst>
          </p:cNvPr>
          <p:cNvSpPr/>
          <p:nvPr userDrawn="1"/>
        </p:nvSpPr>
        <p:spPr>
          <a:xfrm rot="5400000">
            <a:off x="0" y="1"/>
            <a:ext cx="3815466" cy="381546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132858-3690-C942-AE55-74072A035C6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"/>
            <a:ext cx="5711211" cy="6857999"/>
          </a:xfrm>
          <a:custGeom>
            <a:avLst/>
            <a:gdLst>
              <a:gd name="connsiteX0" fmla="*/ 3888681 w 5711211"/>
              <a:gd name="connsiteY0" fmla="*/ 0 h 6857999"/>
              <a:gd name="connsiteX1" fmla="*/ 5711211 w 5711211"/>
              <a:gd name="connsiteY1" fmla="*/ 0 h 6857999"/>
              <a:gd name="connsiteX2" fmla="*/ 5711211 w 5711211"/>
              <a:gd name="connsiteY2" fmla="*/ 4103993 h 6857999"/>
              <a:gd name="connsiteX3" fmla="*/ 1739709 w 5711211"/>
              <a:gd name="connsiteY3" fmla="*/ 6857999 h 6857999"/>
              <a:gd name="connsiteX4" fmla="*/ 0 w 5711211"/>
              <a:gd name="connsiteY4" fmla="*/ 6857999 h 6857999"/>
              <a:gd name="connsiteX5" fmla="*/ 0 w 5711211"/>
              <a:gd name="connsiteY5" fmla="*/ 271410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1211" h="6857999">
                <a:moveTo>
                  <a:pt x="3888681" y="0"/>
                </a:moveTo>
                <a:lnTo>
                  <a:pt x="5711211" y="0"/>
                </a:lnTo>
                <a:lnTo>
                  <a:pt x="5711211" y="4103993"/>
                </a:lnTo>
                <a:lnTo>
                  <a:pt x="1739709" y="6857999"/>
                </a:lnTo>
                <a:lnTo>
                  <a:pt x="0" y="6857999"/>
                </a:lnTo>
                <a:lnTo>
                  <a:pt x="0" y="2714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42414" y="2259127"/>
            <a:ext cx="4004633" cy="3810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Subtitle goes here</a:t>
            </a:r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2D878DF-45CE-48C4-ADBA-897AA4115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F0A4E75-D008-4A3D-9E2B-EFA56AA2C7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3100375"/>
            <a:ext cx="4004632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50966A-A907-44E5-AD4A-B2C25296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2415" y="4550622"/>
            <a:ext cx="4004632" cy="581046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5" name="Freeform: Shape 38">
            <a:extLst>
              <a:ext uri="{FF2B5EF4-FFF2-40B4-BE49-F238E27FC236}">
                <a16:creationId xmlns:a16="http://schemas.microsoft.com/office/drawing/2014/main" id="{CF0C42AB-56AB-4CD9-BC29-E642601C21CA}"/>
              </a:ext>
            </a:extLst>
          </p:cNvPr>
          <p:cNvSpPr/>
          <p:nvPr userDrawn="1"/>
        </p:nvSpPr>
        <p:spPr>
          <a:xfrm>
            <a:off x="1173742" y="4827938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38">
            <a:extLst>
              <a:ext uri="{FF2B5EF4-FFF2-40B4-BE49-F238E27FC236}">
                <a16:creationId xmlns:a16="http://schemas.microsoft.com/office/drawing/2014/main" id="{64FAF79B-779C-47A3-89F1-134187E543EF}"/>
              </a:ext>
            </a:extLst>
          </p:cNvPr>
          <p:cNvSpPr/>
          <p:nvPr userDrawn="1"/>
        </p:nvSpPr>
        <p:spPr>
          <a:xfrm rot="10800000">
            <a:off x="137450" y="1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0"/>
                </a:schemeClr>
              </a:gs>
              <a:gs pos="74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96DC3D-7488-477F-B5D0-C4E18D0F845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325244" y="6480000"/>
            <a:ext cx="2396518" cy="123111"/>
          </a:xfrm>
        </p:spPr>
        <p:txBody>
          <a:bodyPr/>
          <a:lstStyle/>
          <a:p>
            <a:pPr algn="r"/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7117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hombus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8514DF3-2565-4D9A-BBC5-70C09D78F24E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10E4203-08E6-4418-AD09-B8D9334C0A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905000"/>
            <a:ext cx="4229100" cy="4393282"/>
          </a:xfrm>
          <a:prstGeom prst="rect">
            <a:avLst/>
          </a:prstGeom>
        </p:spPr>
      </p:pic>
      <p:sp>
        <p:nvSpPr>
          <p:cNvPr id="109" name="Text Placeholder 22">
            <a:extLst>
              <a:ext uri="{FF2B5EF4-FFF2-40B4-BE49-F238E27FC236}">
                <a16:creationId xmlns:a16="http://schemas.microsoft.com/office/drawing/2014/main" id="{FBCEB81F-942E-4E7A-BE5F-A71E6B6C7C8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9531667">
            <a:off x="6418611" y="4299467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24990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05233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4" name="Text Placeholder 22">
            <a:extLst>
              <a:ext uri="{FF2B5EF4-FFF2-40B4-BE49-F238E27FC236}">
                <a16:creationId xmlns:a16="http://schemas.microsoft.com/office/drawing/2014/main" id="{5739B760-04F1-4E96-9625-86162A24023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2012338">
            <a:off x="4209576" y="4269079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2799" y="424990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99" y="4605233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7" name="Text Placeholder 22">
            <a:extLst>
              <a:ext uri="{FF2B5EF4-FFF2-40B4-BE49-F238E27FC236}">
                <a16:creationId xmlns:a16="http://schemas.microsoft.com/office/drawing/2014/main" id="{474ED7E6-58E4-4601-9048-F4C3A2B3CCD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2090804">
            <a:off x="6086947" y="265589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430779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7" name="Text Placeholder 22">
            <a:extLst>
              <a:ext uri="{FF2B5EF4-FFF2-40B4-BE49-F238E27FC236}">
                <a16:creationId xmlns:a16="http://schemas.microsoft.com/office/drawing/2014/main" id="{62163FF3-A63D-42A2-B8D8-9D1C745B053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9584229">
            <a:off x="4526147" y="269911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799" y="2430779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799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F03B141-FBCC-436D-AD9E-F8C15119CD63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AE0952-39FD-4454-AAE2-8F8D4080584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F824F2-B806-4A94-975B-1090A135866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602291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quares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0435A45-8C6C-4A21-A06B-488E748A9CE8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246307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78307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2799" y="4246307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rgbClr val="00AECF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99" y="4678307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664878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232878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rgbClr val="10548C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799" y="2664878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799" y="2232878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rgbClr val="FF555F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B5300-F1CB-4EEB-8CC9-08A24B4A917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088657" y="2232878"/>
            <a:ext cx="1944000" cy="187200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8187A81-DCD4-420F-A0D8-52FE345F75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7E4039A-915B-41DC-A4D1-8E2D00283E4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5BD438B-55CB-42C1-B923-77D8B42E690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E16FD-31D4-403C-98C8-58ACE1EB9DC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3614C4F9-57DD-410E-BC94-BCE40DDA85E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181219" y="2232878"/>
            <a:ext cx="1944000" cy="1872000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397A3EC-F218-4325-BAC9-F15E16EFBD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088657" y="4246307"/>
            <a:ext cx="1944000" cy="187200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F840943-A169-4345-A64D-496EA67778E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81219" y="4246307"/>
            <a:ext cx="1944000" cy="187200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</p:spTree>
    <p:extLst>
      <p:ext uri="{BB962C8B-B14F-4D97-AF65-F5344CB8AC3E}">
        <p14:creationId xmlns:p14="http://schemas.microsoft.com/office/powerpoint/2010/main" val="4066585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D05D69A-5D1E-41AB-A32E-404585972AA7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40F2F0-C5F1-4AB4-8DA4-3433AB32CA09}"/>
              </a:ext>
            </a:extLst>
          </p:cNvPr>
          <p:cNvSpPr/>
          <p:nvPr/>
        </p:nvSpPr>
        <p:spPr>
          <a:xfrm>
            <a:off x="442800" y="3969892"/>
            <a:ext cx="2592000" cy="2146211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FED55F9B-215F-46F1-8BF2-58FAE022CE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2799" y="2250000"/>
            <a:ext cx="2592000" cy="1692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8" name="Picture Placeholder 2">
            <a:extLst>
              <a:ext uri="{FF2B5EF4-FFF2-40B4-BE49-F238E27FC236}">
                <a16:creationId xmlns:a16="http://schemas.microsoft.com/office/drawing/2014/main" id="{E10A83AB-065A-479D-832E-DAF6AA362A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5617" y="2250000"/>
            <a:ext cx="2592000" cy="1692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2" name="Picture Placeholder 2">
            <a:extLst>
              <a:ext uri="{FF2B5EF4-FFF2-40B4-BE49-F238E27FC236}">
                <a16:creationId xmlns:a16="http://schemas.microsoft.com/office/drawing/2014/main" id="{9ED5828F-8F6F-4738-BC10-43B225486D5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40364" y="2250000"/>
            <a:ext cx="2592000" cy="1692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E738D5B4-41AD-47FF-B2C3-F953D2665BB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51252" y="2250000"/>
            <a:ext cx="2592000" cy="1692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3F5F59-A06F-4A43-B481-AC3D078E4175}"/>
              </a:ext>
            </a:extLst>
          </p:cNvPr>
          <p:cNvCxnSpPr>
            <a:cxnSpLocks/>
          </p:cNvCxnSpPr>
          <p:nvPr/>
        </p:nvCxnSpPr>
        <p:spPr>
          <a:xfrm>
            <a:off x="595799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3">
            <a:extLst>
              <a:ext uri="{FF2B5EF4-FFF2-40B4-BE49-F238E27FC236}">
                <a16:creationId xmlns:a16="http://schemas.microsoft.com/office/drawing/2014/main" id="{880895D5-6A9D-45D9-84A5-B48C071FA6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17A71A41-DCC6-44B5-8D6D-901E7A96F64C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B7ADF330-AE85-40DE-835E-B49449314A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9173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D17ECCBE-9451-4EF2-9377-41ED7F99FD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9173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93BA6191-995D-4A8B-8097-1BCD8EA9EC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4D74C-410E-483B-833E-4D7AE804ABE2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83744C2-8338-4510-922E-8171C1DBABC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42B4048-3937-457B-8213-80A2A3628E05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7BBE5E-1B61-4CA3-801A-918DA43350A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D6BED7-E2E8-48E7-B6C3-3D790921CE02}"/>
              </a:ext>
            </a:extLst>
          </p:cNvPr>
          <p:cNvSpPr/>
          <p:nvPr userDrawn="1"/>
        </p:nvSpPr>
        <p:spPr>
          <a:xfrm>
            <a:off x="3341581" y="3969892"/>
            <a:ext cx="2592000" cy="214621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8163F1-E4CF-4E7D-A5AC-7F557B9F9888}"/>
              </a:ext>
            </a:extLst>
          </p:cNvPr>
          <p:cNvCxnSpPr>
            <a:cxnSpLocks/>
          </p:cNvCxnSpPr>
          <p:nvPr userDrawn="1"/>
        </p:nvCxnSpPr>
        <p:spPr>
          <a:xfrm>
            <a:off x="349305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22">
            <a:extLst>
              <a:ext uri="{FF2B5EF4-FFF2-40B4-BE49-F238E27FC236}">
                <a16:creationId xmlns:a16="http://schemas.microsoft.com/office/drawing/2014/main" id="{D4DD34B9-07B3-45D6-A5BF-05306FFE4D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76428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445A936B-6A9C-4882-8BF5-60F2E1365B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7642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18D70A-6530-4BDD-B6BD-0AF00ED04C6D}"/>
              </a:ext>
            </a:extLst>
          </p:cNvPr>
          <p:cNvSpPr/>
          <p:nvPr userDrawn="1"/>
        </p:nvSpPr>
        <p:spPr>
          <a:xfrm>
            <a:off x="6240362" y="3969892"/>
            <a:ext cx="2592000" cy="214621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3D0D619-ECCB-4AFE-A59F-858FA4BFBE68}"/>
              </a:ext>
            </a:extLst>
          </p:cNvPr>
          <p:cNvCxnSpPr>
            <a:cxnSpLocks/>
          </p:cNvCxnSpPr>
          <p:nvPr userDrawn="1"/>
        </p:nvCxnSpPr>
        <p:spPr>
          <a:xfrm>
            <a:off x="639336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22">
            <a:extLst>
              <a:ext uri="{FF2B5EF4-FFF2-40B4-BE49-F238E27FC236}">
                <a16:creationId xmlns:a16="http://schemas.microsoft.com/office/drawing/2014/main" id="{F1F9C027-3BB0-4222-86AF-4FB620642C2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76738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61" name="Text Placeholder 22">
            <a:extLst>
              <a:ext uri="{FF2B5EF4-FFF2-40B4-BE49-F238E27FC236}">
                <a16:creationId xmlns:a16="http://schemas.microsoft.com/office/drawing/2014/main" id="{13334C41-9D92-43F9-9466-EC60629C93A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7673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251D0E-07EF-48AE-B28B-8B7FE9960262}"/>
              </a:ext>
            </a:extLst>
          </p:cNvPr>
          <p:cNvSpPr/>
          <p:nvPr userDrawn="1"/>
        </p:nvSpPr>
        <p:spPr>
          <a:xfrm>
            <a:off x="9139143" y="3969892"/>
            <a:ext cx="2592000" cy="2146211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8C4562-237D-43E7-9629-0C9E2F6F24A4}"/>
              </a:ext>
            </a:extLst>
          </p:cNvPr>
          <p:cNvCxnSpPr>
            <a:cxnSpLocks/>
          </p:cNvCxnSpPr>
          <p:nvPr userDrawn="1"/>
        </p:nvCxnSpPr>
        <p:spPr>
          <a:xfrm>
            <a:off x="929214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22">
            <a:extLst>
              <a:ext uri="{FF2B5EF4-FFF2-40B4-BE49-F238E27FC236}">
                <a16:creationId xmlns:a16="http://schemas.microsoft.com/office/drawing/2014/main" id="{181F6102-B745-4818-A0BA-504371F266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75518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68" name="Text Placeholder 22">
            <a:extLst>
              <a:ext uri="{FF2B5EF4-FFF2-40B4-BE49-F238E27FC236}">
                <a16:creationId xmlns:a16="http://schemas.microsoft.com/office/drawing/2014/main" id="{72C37B76-7729-4001-A7C4-B08D2F98971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7551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94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w/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FBD1F2-8F8E-4ED2-B94D-477D0A3B1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0" y="0"/>
            <a:ext cx="4772841" cy="6858000"/>
          </a:xfrm>
          <a:prstGeom prst="rect">
            <a:avLst/>
          </a:prstGeom>
          <a:ln>
            <a:noFill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701FB85-C272-4F67-9376-36F249DCAFBF}"/>
              </a:ext>
            </a:extLst>
          </p:cNvPr>
          <p:cNvSpPr/>
          <p:nvPr/>
        </p:nvSpPr>
        <p:spPr>
          <a:xfrm>
            <a:off x="3020406" y="0"/>
            <a:ext cx="91715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1ED8F4F-C0B6-428A-8156-2EAE02418D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0764" y="2408983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1400" b="1">
                <a:solidFill>
                  <a:schemeClr val="accent3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2219E8E-B81B-42A6-9777-5061C48EBF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8473" y="4427669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1400" b="1">
                <a:solidFill>
                  <a:schemeClr val="accent2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3371-D5A0-444B-8039-E662C6EABF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764" y="390296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7948" y="0"/>
            <a:ext cx="1780140" cy="685800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9B9F4C-9DEC-4C04-B351-C0AF80F0C2A2}"/>
              </a:ext>
            </a:extLst>
          </p:cNvPr>
          <p:cNvSpPr/>
          <p:nvPr userDrawn="1"/>
        </p:nvSpPr>
        <p:spPr>
          <a:xfrm>
            <a:off x="5348713" y="369031"/>
            <a:ext cx="377904" cy="521508"/>
          </a:xfrm>
          <a:custGeom>
            <a:avLst/>
            <a:gdLst>
              <a:gd name="connsiteX0" fmla="*/ 0 w 1600010"/>
              <a:gd name="connsiteY0" fmla="*/ 564484 h 2208014"/>
              <a:gd name="connsiteX1" fmla="*/ 801499 w 1600010"/>
              <a:gd name="connsiteY1" fmla="*/ 0 h 2208014"/>
              <a:gd name="connsiteX2" fmla="*/ 1600650 w 1600010"/>
              <a:gd name="connsiteY2" fmla="*/ 564484 h 2208014"/>
              <a:gd name="connsiteX3" fmla="*/ 1600650 w 1600010"/>
              <a:gd name="connsiteY3" fmla="*/ 1673611 h 2208014"/>
              <a:gd name="connsiteX4" fmla="*/ 800325 w 1600010"/>
              <a:gd name="connsiteY4" fmla="*/ 2218361 h 2208014"/>
              <a:gd name="connsiteX5" fmla="*/ 0 w 1600010"/>
              <a:gd name="connsiteY5" fmla="*/ 1666998 h 2208014"/>
              <a:gd name="connsiteX6" fmla="*/ 0 w 1600010"/>
              <a:gd name="connsiteY6" fmla="*/ 564484 h 2208014"/>
              <a:gd name="connsiteX7" fmla="*/ 0 w 1600010"/>
              <a:gd name="connsiteY7" fmla="*/ 564484 h 220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010" h="2208014">
                <a:moveTo>
                  <a:pt x="0" y="564484"/>
                </a:moveTo>
                <a:lnTo>
                  <a:pt x="801499" y="0"/>
                </a:lnTo>
                <a:lnTo>
                  <a:pt x="1600650" y="564484"/>
                </a:lnTo>
                <a:lnTo>
                  <a:pt x="1600650" y="1673611"/>
                </a:lnTo>
                <a:lnTo>
                  <a:pt x="800325" y="2218361"/>
                </a:lnTo>
                <a:lnTo>
                  <a:pt x="0" y="1666998"/>
                </a:lnTo>
                <a:lnTo>
                  <a:pt x="0" y="564484"/>
                </a:lnTo>
                <a:lnTo>
                  <a:pt x="0" y="564484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1F1A1A7D-1BE7-41E8-AC2D-AE6B08947B2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4315" y="477385"/>
            <a:ext cx="266700" cy="3048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EE4C06B-38BA-4258-A35B-A740ADC05DF2}"/>
              </a:ext>
            </a:extLst>
          </p:cNvPr>
          <p:cNvGrpSpPr/>
          <p:nvPr userDrawn="1"/>
        </p:nvGrpSpPr>
        <p:grpSpPr>
          <a:xfrm>
            <a:off x="5376422" y="4427669"/>
            <a:ext cx="377904" cy="521508"/>
            <a:chOff x="5302993" y="4340636"/>
            <a:chExt cx="377904" cy="52150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90BBA3B-007E-49C2-B8B9-A965F9165FC7}"/>
                </a:ext>
              </a:extLst>
            </p:cNvPr>
            <p:cNvSpPr/>
            <p:nvPr userDrawn="1"/>
          </p:nvSpPr>
          <p:spPr>
            <a:xfrm>
              <a:off x="5302993" y="4340636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C0C001C4-EE98-4465-8B7B-D8A818ED69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67950" y="4472435"/>
              <a:ext cx="247990" cy="25791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648FF-6840-4E1E-B545-5ECC7A2C57F2}"/>
              </a:ext>
            </a:extLst>
          </p:cNvPr>
          <p:cNvGrpSpPr/>
          <p:nvPr userDrawn="1"/>
        </p:nvGrpSpPr>
        <p:grpSpPr>
          <a:xfrm>
            <a:off x="5348713" y="2408983"/>
            <a:ext cx="377904" cy="521508"/>
            <a:chOff x="5302993" y="2446026"/>
            <a:chExt cx="377904" cy="52150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056E5A-50B8-4FF1-9AD8-E4003692D263}"/>
                </a:ext>
              </a:extLst>
            </p:cNvPr>
            <p:cNvSpPr/>
            <p:nvPr userDrawn="1"/>
          </p:nvSpPr>
          <p:spPr>
            <a:xfrm>
              <a:off x="5302993" y="2446026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D99936D8-E816-4D48-9BE0-BF3EFC24B9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79372" y="2567719"/>
              <a:ext cx="225147" cy="278123"/>
            </a:xfrm>
            <a:prstGeom prst="rect">
              <a:avLst/>
            </a:prstGeom>
          </p:spPr>
        </p:pic>
      </p:grpSp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FECE-15A3-416B-B50A-EBF3EED088E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45E08-F03C-4412-AED1-380A48E88A38}"/>
              </a:ext>
            </a:extLst>
          </p:cNvPr>
          <p:cNvCxnSpPr>
            <a:cxnSpLocks/>
          </p:cNvCxnSpPr>
          <p:nvPr/>
        </p:nvCxnSpPr>
        <p:spPr>
          <a:xfrm>
            <a:off x="457198" y="4034177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7EC097FF-BFAB-400E-9131-80689ABAF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1739830"/>
            <a:ext cx="2230714" cy="2166556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GB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9326D4-7167-4966-81BB-1BAB5CBC4A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799" y="4173542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F541E08-79B1-4FB4-B040-44031CD657F5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442799" y="1371866"/>
            <a:ext cx="2230714" cy="228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1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FBD1F2-8F8E-4ED2-B94D-477D0A3B1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5247" y="390296"/>
            <a:ext cx="4772841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701FB85-C272-4F67-9376-36F249DCAFBF}"/>
              </a:ext>
            </a:extLst>
          </p:cNvPr>
          <p:cNvSpPr/>
          <p:nvPr/>
        </p:nvSpPr>
        <p:spPr>
          <a:xfrm>
            <a:off x="3020406" y="0"/>
            <a:ext cx="91715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1ED8F4F-C0B6-428A-8156-2EAE02418D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11160" y="2408983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400" b="1">
                <a:solidFill>
                  <a:schemeClr val="accent3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2219E8E-B81B-42A6-9777-5061C48EBF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38869" y="4427669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400" b="1">
                <a:solidFill>
                  <a:schemeClr val="accent2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3371-D5A0-444B-8039-E662C6EABF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1160" y="390296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7948" y="0"/>
            <a:ext cx="1780140" cy="685800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45E08-F03C-4412-AED1-380A48E88A38}"/>
              </a:ext>
            </a:extLst>
          </p:cNvPr>
          <p:cNvCxnSpPr>
            <a:cxnSpLocks/>
          </p:cNvCxnSpPr>
          <p:nvPr/>
        </p:nvCxnSpPr>
        <p:spPr>
          <a:xfrm>
            <a:off x="457198" y="4034177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EC097FF-BFAB-400E-9131-80689ABAF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1739830"/>
            <a:ext cx="2230714" cy="2166556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GB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9326D4-7167-4966-81BB-1BAB5CBC4A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799" y="4173542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F541E08-79B1-4FB4-B040-44031CD657F5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442799" y="1371866"/>
            <a:ext cx="2230714" cy="228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FECE-15A3-416B-B50A-EBF3EED088E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89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0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C8454E-BB72-479B-8325-AC89FEA19C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02" y="136604"/>
            <a:ext cx="12192000" cy="68579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E1BFC2F-99FE-45E8-9D6F-546CAB224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EECBC3-0434-4E5B-80EB-F18E5858D660}"/>
              </a:ext>
            </a:extLst>
          </p:cNvPr>
          <p:cNvCxnSpPr>
            <a:cxnSpLocks/>
          </p:cNvCxnSpPr>
          <p:nvPr userDrawn="1"/>
        </p:nvCxnSpPr>
        <p:spPr>
          <a:xfrm>
            <a:off x="442799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34">
            <a:extLst>
              <a:ext uri="{FF2B5EF4-FFF2-40B4-BE49-F238E27FC236}">
                <a16:creationId xmlns:a16="http://schemas.microsoft.com/office/drawing/2014/main" id="{5A1ED52C-F219-40BD-AD78-26E909BD31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799" y="3565604"/>
            <a:ext cx="2810216" cy="1168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9C7DB8-50DE-4F4D-8D3A-E1B644BEBD0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13" name="Freeform: Shape 38">
            <a:extLst>
              <a:ext uri="{FF2B5EF4-FFF2-40B4-BE49-F238E27FC236}">
                <a16:creationId xmlns:a16="http://schemas.microsoft.com/office/drawing/2014/main" id="{5BEACAC3-A4D3-4A5A-BCBD-6A6FB904BDBC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C2A9049B-2A71-4DF7-A59B-F291023D31D2}"/>
              </a:ext>
            </a:extLst>
          </p:cNvPr>
          <p:cNvSpPr/>
          <p:nvPr userDrawn="1"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38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1013A4B-2C3A-4DE4-AACD-0C2F7C1BFAF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5775" y="-19896"/>
            <a:ext cx="12219085" cy="6891750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49724 w 12217364"/>
              <a:gd name="connsiteY0" fmla="*/ 0 h 6891750"/>
              <a:gd name="connsiteX1" fmla="*/ 12206053 w 12217364"/>
              <a:gd name="connsiteY1" fmla="*/ 4343205 h 6891750"/>
              <a:gd name="connsiteX2" fmla="*/ 12217364 w 12217364"/>
              <a:gd name="connsiteY2" fmla="*/ 6891750 h 6891750"/>
              <a:gd name="connsiteX3" fmla="*/ 4074449 w 12217364"/>
              <a:gd name="connsiteY3" fmla="*/ 6877896 h 6891750"/>
              <a:gd name="connsiteX4" fmla="*/ 14054 w 12217364"/>
              <a:gd name="connsiteY4" fmla="*/ 6850187 h 6891750"/>
              <a:gd name="connsiteX5" fmla="*/ 199 w 12217364"/>
              <a:gd name="connsiteY5" fmla="*/ 1516187 h 6891750"/>
              <a:gd name="connsiteX6" fmla="*/ 22741 w 12217364"/>
              <a:gd name="connsiteY6" fmla="*/ 19896 h 6891750"/>
              <a:gd name="connsiteX7" fmla="*/ 5949724 w 12217364"/>
              <a:gd name="connsiteY7" fmla="*/ 0 h 6891750"/>
              <a:gd name="connsiteX0" fmla="*/ 5949936 w 12217576"/>
              <a:gd name="connsiteY0" fmla="*/ 0 h 6891750"/>
              <a:gd name="connsiteX1" fmla="*/ 12206265 w 12217576"/>
              <a:gd name="connsiteY1" fmla="*/ 4343205 h 6891750"/>
              <a:gd name="connsiteX2" fmla="*/ 12217576 w 12217576"/>
              <a:gd name="connsiteY2" fmla="*/ 6891750 h 6891750"/>
              <a:gd name="connsiteX3" fmla="*/ 4074661 w 12217576"/>
              <a:gd name="connsiteY3" fmla="*/ 6877896 h 6891750"/>
              <a:gd name="connsiteX4" fmla="*/ 14266 w 12217576"/>
              <a:gd name="connsiteY4" fmla="*/ 6850187 h 6891750"/>
              <a:gd name="connsiteX5" fmla="*/ 411 w 12217576"/>
              <a:gd name="connsiteY5" fmla="*/ 1516187 h 6891750"/>
              <a:gd name="connsiteX6" fmla="*/ 7455 w 12217576"/>
              <a:gd name="connsiteY6" fmla="*/ 19896 h 6891750"/>
              <a:gd name="connsiteX7" fmla="*/ 5949936 w 12217576"/>
              <a:gd name="connsiteY7" fmla="*/ 0 h 6891750"/>
              <a:gd name="connsiteX0" fmla="*/ 5951445 w 12219085"/>
              <a:gd name="connsiteY0" fmla="*/ 0 h 6891750"/>
              <a:gd name="connsiteX1" fmla="*/ 12207774 w 12219085"/>
              <a:gd name="connsiteY1" fmla="*/ 4343205 h 6891750"/>
              <a:gd name="connsiteX2" fmla="*/ 12219085 w 12219085"/>
              <a:gd name="connsiteY2" fmla="*/ 6891750 h 6891750"/>
              <a:gd name="connsiteX3" fmla="*/ 4076170 w 12219085"/>
              <a:gd name="connsiteY3" fmla="*/ 6877896 h 6891750"/>
              <a:gd name="connsiteX4" fmla="*/ 1261 w 12219085"/>
              <a:gd name="connsiteY4" fmla="*/ 6879216 h 6891750"/>
              <a:gd name="connsiteX5" fmla="*/ 1920 w 12219085"/>
              <a:gd name="connsiteY5" fmla="*/ 1516187 h 6891750"/>
              <a:gd name="connsiteX6" fmla="*/ 8964 w 12219085"/>
              <a:gd name="connsiteY6" fmla="*/ 19896 h 6891750"/>
              <a:gd name="connsiteX7" fmla="*/ 5951445 w 12219085"/>
              <a:gd name="connsiteY7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9085" h="6891750">
                <a:moveTo>
                  <a:pt x="5951445" y="0"/>
                </a:moveTo>
                <a:lnTo>
                  <a:pt x="12207774" y="4343205"/>
                </a:lnTo>
                <a:cubicBezTo>
                  <a:pt x="12211544" y="5192720"/>
                  <a:pt x="12215315" y="6042235"/>
                  <a:pt x="12219085" y="6891750"/>
                </a:cubicBezTo>
                <a:lnTo>
                  <a:pt x="4076170" y="6877896"/>
                </a:lnTo>
                <a:lnTo>
                  <a:pt x="1261" y="6879216"/>
                </a:lnTo>
                <a:cubicBezTo>
                  <a:pt x="-3357" y="5110452"/>
                  <a:pt x="6538" y="3284951"/>
                  <a:pt x="1920" y="1516187"/>
                </a:cubicBezTo>
                <a:cubicBezTo>
                  <a:pt x="-898" y="1001925"/>
                  <a:pt x="11782" y="518660"/>
                  <a:pt x="8964" y="19896"/>
                </a:cubicBezTo>
                <a:lnTo>
                  <a:pt x="595144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FDCD53E-B970-474F-A296-7F5D3D3670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2596681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6BF9C-3A9B-4F3E-9F61-1D941B653E9B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CD4190-9BC7-4476-AF83-E6D1A2BFB31D}"/>
              </a:ext>
            </a:extLst>
          </p:cNvPr>
          <p:cNvSpPr/>
          <p:nvPr userDrawn="1"/>
        </p:nvSpPr>
        <p:spPr>
          <a:xfrm rot="4191016">
            <a:off x="560557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4BD3FC-E6DB-474F-B265-92A120F91168}"/>
              </a:ext>
            </a:extLst>
          </p:cNvPr>
          <p:cNvSpPr/>
          <p:nvPr userDrawn="1"/>
        </p:nvSpPr>
        <p:spPr>
          <a:xfrm flipH="1">
            <a:off x="9184940" y="2369821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41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5F0F5E84-3D08-463C-A2F4-3F622F79D6AE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6635DDF-EA99-074A-B8AA-6DB89B5413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8272" y="1212712"/>
            <a:ext cx="8103729" cy="5645288"/>
          </a:xfrm>
          <a:custGeom>
            <a:avLst/>
            <a:gdLst>
              <a:gd name="connsiteX0" fmla="*/ 8103729 w 8103729"/>
              <a:gd name="connsiteY0" fmla="*/ 0 h 5645288"/>
              <a:gd name="connsiteX1" fmla="*/ 8103729 w 8103729"/>
              <a:gd name="connsiteY1" fmla="*/ 4023746 h 5645288"/>
              <a:gd name="connsiteX2" fmla="*/ 5764894 w 8103729"/>
              <a:gd name="connsiteY2" fmla="*/ 5645288 h 5645288"/>
              <a:gd name="connsiteX3" fmla="*/ 0 w 8103729"/>
              <a:gd name="connsiteY3" fmla="*/ 5645288 h 564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3729" h="5645288">
                <a:moveTo>
                  <a:pt x="8103729" y="0"/>
                </a:moveTo>
                <a:lnTo>
                  <a:pt x="8103729" y="4023746"/>
                </a:lnTo>
                <a:lnTo>
                  <a:pt x="5764894" y="5645288"/>
                </a:lnTo>
                <a:lnTo>
                  <a:pt x="0" y="564528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871D4E-8962-41E4-B7BC-D6881361F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tx2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AB3759-2ABA-419B-8B4A-9D837809ED6D}"/>
              </a:ext>
            </a:extLst>
          </p:cNvPr>
          <p:cNvCxnSpPr/>
          <p:nvPr userDrawn="1"/>
        </p:nvCxnSpPr>
        <p:spPr>
          <a:xfrm>
            <a:off x="442800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34">
            <a:extLst>
              <a:ext uri="{FF2B5EF4-FFF2-40B4-BE49-F238E27FC236}">
                <a16:creationId xmlns:a16="http://schemas.microsoft.com/office/drawing/2014/main" id="{60D24665-7834-4CC0-8EA5-C724896E98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3565604"/>
            <a:ext cx="2810216" cy="1168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D8CA00-0351-4439-80FC-0A747C09242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15" name="Freeform: Shape 38">
            <a:extLst>
              <a:ext uri="{FF2B5EF4-FFF2-40B4-BE49-F238E27FC236}">
                <a16:creationId xmlns:a16="http://schemas.microsoft.com/office/drawing/2014/main" id="{D7F1981D-B15C-4509-BD6A-04D49D3FAFB5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20">
            <a:extLst>
              <a:ext uri="{FF2B5EF4-FFF2-40B4-BE49-F238E27FC236}">
                <a16:creationId xmlns:a16="http://schemas.microsoft.com/office/drawing/2014/main" id="{3F6CD97A-AEFF-4042-B3F6-70888095713D}"/>
              </a:ext>
            </a:extLst>
          </p:cNvPr>
          <p:cNvSpPr/>
          <p:nvPr userDrawn="1"/>
        </p:nvSpPr>
        <p:spPr>
          <a:xfrm flipH="1">
            <a:off x="8774596" y="4407877"/>
            <a:ext cx="3417404" cy="2450123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119338 w 4913588"/>
              <a:gd name="connsiteY3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2404721 w 4913588"/>
              <a:gd name="connsiteY3" fmla="*/ 2201134 h 2209800"/>
              <a:gd name="connsiteX4" fmla="*/ 119338 w 4913588"/>
              <a:gd name="connsiteY4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2404721 w 4913588"/>
              <a:gd name="connsiteY3" fmla="*/ 2201134 h 2209800"/>
              <a:gd name="connsiteX4" fmla="*/ 2404721 w 4913588"/>
              <a:gd name="connsiteY4" fmla="*/ 2201134 h 2209800"/>
              <a:gd name="connsiteX5" fmla="*/ 119338 w 4913588"/>
              <a:gd name="connsiteY5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4913588 w 4913588"/>
              <a:gd name="connsiteY3" fmla="*/ 2209800 h 2209800"/>
              <a:gd name="connsiteX4" fmla="*/ 2404721 w 4913588"/>
              <a:gd name="connsiteY4" fmla="*/ 2201134 h 2209800"/>
              <a:gd name="connsiteX5" fmla="*/ 2404721 w 4913588"/>
              <a:gd name="connsiteY5" fmla="*/ 2201134 h 2209800"/>
              <a:gd name="connsiteX6" fmla="*/ 119338 w 4913588"/>
              <a:gd name="connsiteY6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4913588 w 4913588"/>
              <a:gd name="connsiteY3" fmla="*/ 2209800 h 2209800"/>
              <a:gd name="connsiteX4" fmla="*/ 2404721 w 4913588"/>
              <a:gd name="connsiteY4" fmla="*/ 2201134 h 2209800"/>
              <a:gd name="connsiteX5" fmla="*/ 2404721 w 4913588"/>
              <a:gd name="connsiteY5" fmla="*/ 2201134 h 2209800"/>
              <a:gd name="connsiteX6" fmla="*/ 119338 w 4913588"/>
              <a:gd name="connsiteY6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2404721 w 4913588"/>
              <a:gd name="connsiteY3" fmla="*/ 398631 h 2209800"/>
              <a:gd name="connsiteX4" fmla="*/ 4913588 w 4913588"/>
              <a:gd name="connsiteY4" fmla="*/ 2209800 h 2209800"/>
              <a:gd name="connsiteX5" fmla="*/ 2404721 w 4913588"/>
              <a:gd name="connsiteY5" fmla="*/ 2201134 h 2209800"/>
              <a:gd name="connsiteX6" fmla="*/ 2404721 w 4913588"/>
              <a:gd name="connsiteY6" fmla="*/ 2201134 h 2209800"/>
              <a:gd name="connsiteX7" fmla="*/ 119338 w 4913588"/>
              <a:gd name="connsiteY7" fmla="*/ 2209800 h 2209800"/>
              <a:gd name="connsiteX0" fmla="*/ 4 w 4794254"/>
              <a:gd name="connsiteY0" fmla="*/ 1811169 h 1811169"/>
              <a:gd name="connsiteX1" fmla="*/ 2268056 w 4794254"/>
              <a:gd name="connsiteY1" fmla="*/ 0 h 1811169"/>
              <a:gd name="connsiteX2" fmla="*/ 2285387 w 4794254"/>
              <a:gd name="connsiteY2" fmla="*/ 0 h 1811169"/>
              <a:gd name="connsiteX3" fmla="*/ 4794254 w 4794254"/>
              <a:gd name="connsiteY3" fmla="*/ 1811169 h 1811169"/>
              <a:gd name="connsiteX4" fmla="*/ 2285387 w 4794254"/>
              <a:gd name="connsiteY4" fmla="*/ 1802503 h 1811169"/>
              <a:gd name="connsiteX5" fmla="*/ 2285387 w 4794254"/>
              <a:gd name="connsiteY5" fmla="*/ 1802503 h 1811169"/>
              <a:gd name="connsiteX6" fmla="*/ 4 w 4794254"/>
              <a:gd name="connsiteY6" fmla="*/ 1811169 h 1811169"/>
              <a:gd name="connsiteX0" fmla="*/ 17331 w 2526198"/>
              <a:gd name="connsiteY0" fmla="*/ 1802503 h 1811169"/>
              <a:gd name="connsiteX1" fmla="*/ 0 w 2526198"/>
              <a:gd name="connsiteY1" fmla="*/ 0 h 1811169"/>
              <a:gd name="connsiteX2" fmla="*/ 17331 w 2526198"/>
              <a:gd name="connsiteY2" fmla="*/ 0 h 1811169"/>
              <a:gd name="connsiteX3" fmla="*/ 2526198 w 2526198"/>
              <a:gd name="connsiteY3" fmla="*/ 1811169 h 1811169"/>
              <a:gd name="connsiteX4" fmla="*/ 17331 w 2526198"/>
              <a:gd name="connsiteY4" fmla="*/ 1802503 h 1811169"/>
              <a:gd name="connsiteX5" fmla="*/ 17331 w 2526198"/>
              <a:gd name="connsiteY5" fmla="*/ 1802503 h 181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6198" h="1811169">
                <a:moveTo>
                  <a:pt x="17331" y="1802503"/>
                </a:moveTo>
                <a:lnTo>
                  <a:pt x="0" y="0"/>
                </a:lnTo>
                <a:lnTo>
                  <a:pt x="17331" y="0"/>
                </a:lnTo>
                <a:lnTo>
                  <a:pt x="2526198" y="1811169"/>
                </a:lnTo>
                <a:lnTo>
                  <a:pt x="17331" y="1802503"/>
                </a:lnTo>
                <a:lnTo>
                  <a:pt x="17331" y="1802503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603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197EE4D-06D9-6D48-B606-48101EB687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4990" y="0"/>
            <a:ext cx="5724910" cy="6858000"/>
          </a:xfrm>
          <a:custGeom>
            <a:avLst/>
            <a:gdLst>
              <a:gd name="connsiteX0" fmla="*/ 3899193 w 5724910"/>
              <a:gd name="connsiteY0" fmla="*/ 0 h 6858000"/>
              <a:gd name="connsiteX1" fmla="*/ 5724910 w 5724910"/>
              <a:gd name="connsiteY1" fmla="*/ 0 h 6858000"/>
              <a:gd name="connsiteX2" fmla="*/ 5724910 w 5724910"/>
              <a:gd name="connsiteY2" fmla="*/ 4117441 h 6858000"/>
              <a:gd name="connsiteX3" fmla="*/ 1757271 w 5724910"/>
              <a:gd name="connsiteY3" fmla="*/ 6858000 h 6858000"/>
              <a:gd name="connsiteX4" fmla="*/ 0 w 5724910"/>
              <a:gd name="connsiteY4" fmla="*/ 6854510 h 6858000"/>
              <a:gd name="connsiteX5" fmla="*/ 10128 w 5724910"/>
              <a:gd name="connsiteY5" fmla="*/ 27043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4910" h="6858000">
                <a:moveTo>
                  <a:pt x="3899193" y="0"/>
                </a:moveTo>
                <a:lnTo>
                  <a:pt x="5724910" y="0"/>
                </a:lnTo>
                <a:lnTo>
                  <a:pt x="5724910" y="4117441"/>
                </a:lnTo>
                <a:lnTo>
                  <a:pt x="1757271" y="6858000"/>
                </a:lnTo>
                <a:lnTo>
                  <a:pt x="0" y="6854510"/>
                </a:lnTo>
                <a:lnTo>
                  <a:pt x="10128" y="27043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0C636B-5A5D-4399-980F-44E3735BC7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2040219"/>
            <a:ext cx="4004632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6000" dirty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Thank you</a:t>
            </a:r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18638D0-EA79-4658-BBAF-F7CBC3D7A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42416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8" name="Freeform: Shape 38">
            <a:extLst>
              <a:ext uri="{FF2B5EF4-FFF2-40B4-BE49-F238E27FC236}">
                <a16:creationId xmlns:a16="http://schemas.microsoft.com/office/drawing/2014/main" id="{88DD9336-317D-4740-9853-D4062BAB0838}"/>
              </a:ext>
            </a:extLst>
          </p:cNvPr>
          <p:cNvSpPr/>
          <p:nvPr userDrawn="1"/>
        </p:nvSpPr>
        <p:spPr>
          <a:xfrm>
            <a:off x="1173742" y="4827938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38">
            <a:extLst>
              <a:ext uri="{FF2B5EF4-FFF2-40B4-BE49-F238E27FC236}">
                <a16:creationId xmlns:a16="http://schemas.microsoft.com/office/drawing/2014/main" id="{98B81505-8EBE-43E4-B7C6-0E608556BE6D}"/>
              </a:ext>
            </a:extLst>
          </p:cNvPr>
          <p:cNvSpPr/>
          <p:nvPr userDrawn="1"/>
        </p:nvSpPr>
        <p:spPr>
          <a:xfrm rot="10800000">
            <a:off x="137450" y="1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0"/>
                </a:schemeClr>
              </a:gs>
              <a:gs pos="74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F2F5D52-6D04-4B54-B1A2-680FF23FCC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43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50E1F8B-3FCA-4834-843E-9369F84050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8" y="1233488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18DAEFC-EF40-4589-9F6B-5C1699274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00000"/>
            <a:ext cx="6443998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12" name="Freeform: Shape 38">
            <a:extLst>
              <a:ext uri="{FF2B5EF4-FFF2-40B4-BE49-F238E27FC236}">
                <a16:creationId xmlns:a16="http://schemas.microsoft.com/office/drawing/2014/main" id="{BF4677C3-BCF5-4855-9611-E85C96D9A70A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2D55CCF4-0B1D-4A3B-AD75-0E7051248497}"/>
              </a:ext>
            </a:extLst>
          </p:cNvPr>
          <p:cNvSpPr/>
          <p:nvPr userDrawn="1"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36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67C8A7-566E-6245-9CD3-9765B4FA6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800" y="1366979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24EB0EA-8635-6443-A050-B3327AB27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5360" y="1392819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D83DD92-09D1-EE43-BC80-83A0DE3D952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FBCBEE40-2AEA-476A-BD9F-C1BB81200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417059"/>
            <a:ext cx="5049102" cy="57044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Agenda</a:t>
            </a:r>
            <a:endParaRPr lang="en-GB"/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BBB72AD8-123F-41E4-AA6D-10D40E0974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800" y="2146908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CA4F9AE-634E-4C58-9C8D-2B1FAD50B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5360" y="2172748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AB83DAD6-F2E4-42E1-A4EE-C687615A3E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800" y="2899597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90EDD940-259E-4829-8E35-E18B2D80EE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15360" y="2925437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802C2BE-B1B2-4E86-82FE-3D0646E9189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2800" y="367952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8EBD071-CF30-4469-9F10-CB42C7916F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60" y="370536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B3C1887B-BFF0-4968-B8C3-0F83E66524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2800" y="443410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AA1582F3-1BA9-4358-BFE5-9640A017A0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15360" y="445994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1D0E6C05-C89A-499C-9021-D2FEEC605C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800" y="5214035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C9F730AD-E09A-4443-8E8F-D5734BB2D7E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15360" y="5239875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8">
            <a:extLst>
              <a:ext uri="{FF2B5EF4-FFF2-40B4-BE49-F238E27FC236}">
                <a16:creationId xmlns:a16="http://schemas.microsoft.com/office/drawing/2014/main" id="{53D3D8CF-E605-4768-9603-689E5785C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05400" y="1"/>
            <a:ext cx="6986601" cy="4853941"/>
          </a:xfrm>
          <a:custGeom>
            <a:avLst/>
            <a:gdLst>
              <a:gd name="connsiteX0" fmla="*/ 0 w 6986601"/>
              <a:gd name="connsiteY0" fmla="*/ 0 h 4853941"/>
              <a:gd name="connsiteX1" fmla="*/ 5002307 w 6986601"/>
              <a:gd name="connsiteY1" fmla="*/ 0 h 4853941"/>
              <a:gd name="connsiteX2" fmla="*/ 6986601 w 6986601"/>
              <a:gd name="connsiteY2" fmla="*/ 1372945 h 4853941"/>
              <a:gd name="connsiteX3" fmla="*/ 6986601 w 6986601"/>
              <a:gd name="connsiteY3" fmla="*/ 4853941 h 485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6601" h="4853941">
                <a:moveTo>
                  <a:pt x="0" y="0"/>
                </a:moveTo>
                <a:lnTo>
                  <a:pt x="5002307" y="0"/>
                </a:lnTo>
                <a:lnTo>
                  <a:pt x="6986601" y="1372945"/>
                </a:lnTo>
                <a:lnTo>
                  <a:pt x="6986601" y="4853941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1080000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0447E7-2370-40EB-9592-91B302D0C28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20A95C-EC8F-41D4-AF1A-5BAA8A39A130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C5B83D-D9AA-4B70-AD78-85BFC25F5E85}"/>
              </a:ext>
            </a:extLst>
          </p:cNvPr>
          <p:cNvSpPr/>
          <p:nvPr userDrawn="1"/>
        </p:nvSpPr>
        <p:spPr>
          <a:xfrm rot="4191016">
            <a:off x="483992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4700A33-6DF5-4783-B61A-C9245483BD6A}"/>
              </a:ext>
            </a:extLst>
          </p:cNvPr>
          <p:cNvSpPr/>
          <p:nvPr userDrawn="1"/>
        </p:nvSpPr>
        <p:spPr>
          <a:xfrm flipH="1">
            <a:off x="9184940" y="3117122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3EA723EF-E362-4384-AE04-AB89112E4BC0}"/>
              </a:ext>
            </a:extLst>
          </p:cNvPr>
          <p:cNvSpPr/>
          <p:nvPr userDrawn="1"/>
        </p:nvSpPr>
        <p:spPr>
          <a:xfrm rot="4191016">
            <a:off x="10193741" y="-235643"/>
            <a:ext cx="2181945" cy="1879451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8884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8884" y="724009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1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37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59D8B05-D21B-4C78-89BD-EB314603F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244E71-2C6D-4FAE-9016-5F18B97981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3855" y="-11575"/>
            <a:ext cx="12217165" cy="6869575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7789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7789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6265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61744 w 12229384"/>
              <a:gd name="connsiteY0" fmla="*/ 0 h 6891750"/>
              <a:gd name="connsiteX1" fmla="*/ 12218073 w 12229384"/>
              <a:gd name="connsiteY1" fmla="*/ 4343205 h 6891750"/>
              <a:gd name="connsiteX2" fmla="*/ 12229384 w 12229384"/>
              <a:gd name="connsiteY2" fmla="*/ 6891750 h 6891750"/>
              <a:gd name="connsiteX3" fmla="*/ 4086469 w 12229384"/>
              <a:gd name="connsiteY3" fmla="*/ 6862656 h 6891750"/>
              <a:gd name="connsiteX4" fmla="*/ 674 w 12229384"/>
              <a:gd name="connsiteY4" fmla="*/ 6860347 h 6891750"/>
              <a:gd name="connsiteX5" fmla="*/ 12219 w 12229384"/>
              <a:gd name="connsiteY5" fmla="*/ 1516187 h 6891750"/>
              <a:gd name="connsiteX6" fmla="*/ 2173528 w 12229384"/>
              <a:gd name="connsiteY6" fmla="*/ 19896 h 6891750"/>
              <a:gd name="connsiteX7" fmla="*/ 5961744 w 12229384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62656 h 6891750"/>
              <a:gd name="connsiteX4" fmla="*/ 8775 w 12217165"/>
              <a:gd name="connsiteY4" fmla="*/ 689082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8775 w 12217165"/>
              <a:gd name="connsiteY3" fmla="*/ 6890827 h 6891750"/>
              <a:gd name="connsiteX4" fmla="*/ 0 w 12217165"/>
              <a:gd name="connsiteY4" fmla="*/ 1516187 h 6891750"/>
              <a:gd name="connsiteX5" fmla="*/ 2161309 w 12217165"/>
              <a:gd name="connsiteY5" fmla="*/ 19896 h 6891750"/>
              <a:gd name="connsiteX6" fmla="*/ 5949525 w 12217165"/>
              <a:gd name="connsiteY6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7165" h="6891750">
                <a:moveTo>
                  <a:pt x="5949525" y="0"/>
                </a:moveTo>
                <a:lnTo>
                  <a:pt x="12205854" y="4343205"/>
                </a:lnTo>
                <a:cubicBezTo>
                  <a:pt x="12209624" y="5192720"/>
                  <a:pt x="12213395" y="6042235"/>
                  <a:pt x="12217165" y="6891750"/>
                </a:cubicBezTo>
                <a:lnTo>
                  <a:pt x="8775" y="6890827"/>
                </a:lnTo>
                <a:cubicBezTo>
                  <a:pt x="4157" y="5122063"/>
                  <a:pt x="4618" y="3284951"/>
                  <a:pt x="0" y="1516187"/>
                </a:cubicBezTo>
                <a:lnTo>
                  <a:pt x="2161309" y="19896"/>
                </a:lnTo>
                <a:lnTo>
                  <a:pt x="594952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4434872"/>
            <a:ext cx="6397626" cy="121859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2800" y="2335488"/>
            <a:ext cx="6443999" cy="381000"/>
          </a:xfrm>
          <a:prstGeom prst="rect">
            <a:avLst/>
          </a:prstGeom>
        </p:spPr>
        <p:txBody>
          <a:bodyPr lIns="0" tIns="0" rIns="360000" b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5C7979F-B5FA-491A-9674-811E416D3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999782"/>
            <a:ext cx="6454310" cy="990000"/>
          </a:xfrm>
        </p:spPr>
        <p:txBody>
          <a:bodyPr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deck</a:t>
            </a:r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A631FB-D42E-4C3F-8885-696AF4E9B4B2}"/>
              </a:ext>
            </a:extLst>
          </p:cNvPr>
          <p:cNvSpPr/>
          <p:nvPr userDrawn="1"/>
        </p:nvSpPr>
        <p:spPr>
          <a:xfrm rot="4191016">
            <a:off x="560557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B9A1AF-97F2-4951-AD29-661ACC6A1482}"/>
              </a:ext>
            </a:extLst>
          </p:cNvPr>
          <p:cNvSpPr/>
          <p:nvPr userDrawn="1"/>
        </p:nvSpPr>
        <p:spPr>
          <a:xfrm flipH="1">
            <a:off x="9184940" y="2369821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BD8DDAA6-AFDC-48A0-BB6B-AC0E7FCC76A9}"/>
              </a:ext>
            </a:extLst>
          </p:cNvPr>
          <p:cNvSpPr/>
          <p:nvPr userDrawn="1"/>
        </p:nvSpPr>
        <p:spPr>
          <a:xfrm rot="17408984" flipH="1">
            <a:off x="-306984" y="-277922"/>
            <a:ext cx="2647720" cy="2280654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8884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8884" y="724009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1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5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546BC35-35BA-4F18-BB54-7267E0AF31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52F038EE-63DB-4468-A7FF-D4C488C62278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0C92DC8-8F9B-FD4C-A423-93681EAA05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4357" y="1202822"/>
            <a:ext cx="8127643" cy="5655179"/>
          </a:xfrm>
          <a:custGeom>
            <a:avLst/>
            <a:gdLst>
              <a:gd name="connsiteX0" fmla="*/ 8127643 w 8127643"/>
              <a:gd name="connsiteY0" fmla="*/ 0 h 5655179"/>
              <a:gd name="connsiteX1" fmla="*/ 8127643 w 8127643"/>
              <a:gd name="connsiteY1" fmla="*/ 4020543 h 5655179"/>
              <a:gd name="connsiteX2" fmla="*/ 5775413 w 8127643"/>
              <a:gd name="connsiteY2" fmla="*/ 5655179 h 5655179"/>
              <a:gd name="connsiteX3" fmla="*/ 0 w 8127643"/>
              <a:gd name="connsiteY3" fmla="*/ 5655179 h 565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7643" h="5655179">
                <a:moveTo>
                  <a:pt x="8127643" y="0"/>
                </a:moveTo>
                <a:lnTo>
                  <a:pt x="8127643" y="4020543"/>
                </a:lnTo>
                <a:lnTo>
                  <a:pt x="5775413" y="5655179"/>
                </a:lnTo>
                <a:lnTo>
                  <a:pt x="0" y="56551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2376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lang="en-GB"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  <a:p>
            <a:pPr marL="0" lvl="0" indent="0" algn="ctr">
              <a:buFont typeface="Arial" panose="020B0604020202020204" pitchFamily="34" charset="0"/>
              <a:buNone/>
            </a:pPr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0324D3F-C030-485A-A8C3-01CA627A79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73B3ECE-66FA-8F4A-9BA4-70589FB28F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6A979B9-FB94-CB41-BC9E-B6C559E0F5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197" y="1233488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D50170-9A03-4DF0-ADB1-B9E0F3635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00000"/>
            <a:ext cx="6443998" cy="990001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11DD6-F2E7-4DAD-A8D2-25B1960A815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2800" y="6480000"/>
            <a:ext cx="2396518" cy="123111"/>
          </a:xfrm>
        </p:spPr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E106C1-E5A4-4F33-AEF9-E4AE65A838B4}"/>
              </a:ext>
            </a:extLst>
          </p:cNvPr>
          <p:cNvSpPr/>
          <p:nvPr userDrawn="1"/>
        </p:nvSpPr>
        <p:spPr>
          <a:xfrm rot="17391976" flipH="1">
            <a:off x="9340351" y="4575372"/>
            <a:ext cx="3055372" cy="2597595"/>
          </a:xfrm>
          <a:custGeom>
            <a:avLst/>
            <a:gdLst>
              <a:gd name="connsiteX0" fmla="*/ 0 w 4662314"/>
              <a:gd name="connsiteY0" fmla="*/ 3205489 h 3391128"/>
              <a:gd name="connsiteX1" fmla="*/ 513768 w 4662314"/>
              <a:gd name="connsiteY1" fmla="*/ 3391128 h 3391128"/>
              <a:gd name="connsiteX2" fmla="*/ 4662314 w 4662314"/>
              <a:gd name="connsiteY2" fmla="*/ 452233 h 3391128"/>
              <a:gd name="connsiteX3" fmla="*/ 4542036 w 4662314"/>
              <a:gd name="connsiteY3" fmla="*/ 0 h 3391128"/>
              <a:gd name="connsiteX0" fmla="*/ 0 w 4662314"/>
              <a:gd name="connsiteY0" fmla="*/ 3205489 h 3683558"/>
              <a:gd name="connsiteX1" fmla="*/ 1543623 w 4662314"/>
              <a:gd name="connsiteY1" fmla="*/ 3683558 h 3683558"/>
              <a:gd name="connsiteX2" fmla="*/ 4662314 w 4662314"/>
              <a:gd name="connsiteY2" fmla="*/ 452233 h 3683558"/>
              <a:gd name="connsiteX3" fmla="*/ 4542036 w 4662314"/>
              <a:gd name="connsiteY3" fmla="*/ 0 h 3683558"/>
              <a:gd name="connsiteX4" fmla="*/ 0 w 4662314"/>
              <a:gd name="connsiteY4" fmla="*/ 3205489 h 3683558"/>
              <a:gd name="connsiteX0" fmla="*/ 0 w 4662314"/>
              <a:gd name="connsiteY0" fmla="*/ 3205489 h 3744923"/>
              <a:gd name="connsiteX1" fmla="*/ 1586816 w 4662314"/>
              <a:gd name="connsiteY1" fmla="*/ 3744922 h 3744923"/>
              <a:gd name="connsiteX2" fmla="*/ 4662314 w 4662314"/>
              <a:gd name="connsiteY2" fmla="*/ 452233 h 3744923"/>
              <a:gd name="connsiteX3" fmla="*/ 4542036 w 4662314"/>
              <a:gd name="connsiteY3" fmla="*/ 0 h 3744923"/>
              <a:gd name="connsiteX4" fmla="*/ 0 w 4662314"/>
              <a:gd name="connsiteY4" fmla="*/ 3205489 h 3744923"/>
              <a:gd name="connsiteX0" fmla="*/ 0 w 4542036"/>
              <a:gd name="connsiteY0" fmla="*/ 3205489 h 3744922"/>
              <a:gd name="connsiteX1" fmla="*/ 1586816 w 4542036"/>
              <a:gd name="connsiteY1" fmla="*/ 3744922 h 3744922"/>
              <a:gd name="connsiteX2" fmla="*/ 3838762 w 4542036"/>
              <a:gd name="connsiteY2" fmla="*/ 2176681 h 3744922"/>
              <a:gd name="connsiteX3" fmla="*/ 4542036 w 4542036"/>
              <a:gd name="connsiteY3" fmla="*/ 0 h 3744922"/>
              <a:gd name="connsiteX4" fmla="*/ 0 w 4542036"/>
              <a:gd name="connsiteY4" fmla="*/ 3205489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838114 w 4541388"/>
              <a:gd name="connsiteY2" fmla="*/ 2176681 h 3744922"/>
              <a:gd name="connsiteX3" fmla="*/ 4541388 w 4541388"/>
              <a:gd name="connsiteY3" fmla="*/ 0 h 3744922"/>
              <a:gd name="connsiteX4" fmla="*/ 0 w 4541388"/>
              <a:gd name="connsiteY4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3838114 w 4541388"/>
              <a:gd name="connsiteY3" fmla="*/ 2176681 h 3744922"/>
              <a:gd name="connsiteX4" fmla="*/ 4541388 w 4541388"/>
              <a:gd name="connsiteY4" fmla="*/ 0 h 3744922"/>
              <a:gd name="connsiteX5" fmla="*/ 0 w 4541388"/>
              <a:gd name="connsiteY5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3838114 w 4541388"/>
              <a:gd name="connsiteY3" fmla="*/ 2176681 h 3744922"/>
              <a:gd name="connsiteX4" fmla="*/ 4541388 w 4541388"/>
              <a:gd name="connsiteY4" fmla="*/ 0 h 3744922"/>
              <a:gd name="connsiteX5" fmla="*/ 3906986 w 4541388"/>
              <a:gd name="connsiteY5" fmla="*/ 418650 h 3744922"/>
              <a:gd name="connsiteX6" fmla="*/ 0 w 4541388"/>
              <a:gd name="connsiteY6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4541388 w 4541388"/>
              <a:gd name="connsiteY3" fmla="*/ 0 h 3744922"/>
              <a:gd name="connsiteX4" fmla="*/ 3906986 w 4541388"/>
              <a:gd name="connsiteY4" fmla="*/ 418650 h 3744922"/>
              <a:gd name="connsiteX5" fmla="*/ 0 w 4541388"/>
              <a:gd name="connsiteY5" fmla="*/ 3179576 h 3744922"/>
              <a:gd name="connsiteX0" fmla="*/ 0 w 3906986"/>
              <a:gd name="connsiteY0" fmla="*/ 2760926 h 3326272"/>
              <a:gd name="connsiteX1" fmla="*/ 1586168 w 3906986"/>
              <a:gd name="connsiteY1" fmla="*/ 3326272 h 3326272"/>
              <a:gd name="connsiteX2" fmla="*/ 3117387 w 3906986"/>
              <a:gd name="connsiteY2" fmla="*/ 2233505 h 3326272"/>
              <a:gd name="connsiteX3" fmla="*/ 3906986 w 3906986"/>
              <a:gd name="connsiteY3" fmla="*/ 0 h 3326272"/>
              <a:gd name="connsiteX4" fmla="*/ 0 w 3906986"/>
              <a:gd name="connsiteY4" fmla="*/ 2760926 h 3326272"/>
              <a:gd name="connsiteX0" fmla="*/ 0 w 3944041"/>
              <a:gd name="connsiteY0" fmla="*/ 2791114 h 3356460"/>
              <a:gd name="connsiteX1" fmla="*/ 1586168 w 3944041"/>
              <a:gd name="connsiteY1" fmla="*/ 3356460 h 3356460"/>
              <a:gd name="connsiteX2" fmla="*/ 3117387 w 3944041"/>
              <a:gd name="connsiteY2" fmla="*/ 2263693 h 3356460"/>
              <a:gd name="connsiteX3" fmla="*/ 3944041 w 3944041"/>
              <a:gd name="connsiteY3" fmla="*/ 0 h 3356460"/>
              <a:gd name="connsiteX4" fmla="*/ 0 w 3944041"/>
              <a:gd name="connsiteY4" fmla="*/ 2791114 h 3356460"/>
              <a:gd name="connsiteX0" fmla="*/ 0 w 3944041"/>
              <a:gd name="connsiteY0" fmla="*/ 2791114 h 3353118"/>
              <a:gd name="connsiteX1" fmla="*/ 1576917 w 3944041"/>
              <a:gd name="connsiteY1" fmla="*/ 3353118 h 3353118"/>
              <a:gd name="connsiteX2" fmla="*/ 3117387 w 3944041"/>
              <a:gd name="connsiteY2" fmla="*/ 2263693 h 3353118"/>
              <a:gd name="connsiteX3" fmla="*/ 3944041 w 3944041"/>
              <a:gd name="connsiteY3" fmla="*/ 0 h 3353118"/>
              <a:gd name="connsiteX4" fmla="*/ 0 w 3944041"/>
              <a:gd name="connsiteY4" fmla="*/ 2791114 h 33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4041" h="3353118">
                <a:moveTo>
                  <a:pt x="0" y="2791114"/>
                </a:moveTo>
                <a:lnTo>
                  <a:pt x="1576917" y="3353118"/>
                </a:lnTo>
                <a:lnTo>
                  <a:pt x="3117387" y="2263693"/>
                </a:lnTo>
                <a:lnTo>
                  <a:pt x="3944041" y="0"/>
                </a:lnTo>
                <a:lnTo>
                  <a:pt x="0" y="279111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666787-C34F-4060-9C0B-3567CC8D732A}"/>
              </a:ext>
            </a:extLst>
          </p:cNvPr>
          <p:cNvSpPr/>
          <p:nvPr userDrawn="1"/>
        </p:nvSpPr>
        <p:spPr>
          <a:xfrm rot="3299037">
            <a:off x="4967294" y="3351762"/>
            <a:ext cx="1106312" cy="5035605"/>
          </a:xfrm>
          <a:custGeom>
            <a:avLst/>
            <a:gdLst>
              <a:gd name="connsiteX0" fmla="*/ 0 w 1208279"/>
              <a:gd name="connsiteY0" fmla="*/ 444052 h 5841369"/>
              <a:gd name="connsiteX1" fmla="*/ 1208279 w 1208279"/>
              <a:gd name="connsiteY1" fmla="*/ 0 h 5841369"/>
              <a:gd name="connsiteX2" fmla="*/ 1208279 w 1208279"/>
              <a:gd name="connsiteY2" fmla="*/ 4116796 h 5841369"/>
              <a:gd name="connsiteX3" fmla="*/ 0 w 1208279"/>
              <a:gd name="connsiteY3" fmla="*/ 5841369 h 5841369"/>
              <a:gd name="connsiteX0" fmla="*/ 12488 w 1208279"/>
              <a:gd name="connsiteY0" fmla="*/ 290096 h 5841369"/>
              <a:gd name="connsiteX1" fmla="*/ 1208279 w 1208279"/>
              <a:gd name="connsiteY1" fmla="*/ 0 h 5841369"/>
              <a:gd name="connsiteX2" fmla="*/ 1208279 w 1208279"/>
              <a:gd name="connsiteY2" fmla="*/ 4116796 h 5841369"/>
              <a:gd name="connsiteX3" fmla="*/ 0 w 1208279"/>
              <a:gd name="connsiteY3" fmla="*/ 5841369 h 5841369"/>
              <a:gd name="connsiteX4" fmla="*/ 12488 w 1208279"/>
              <a:gd name="connsiteY4" fmla="*/ 290096 h 5841369"/>
              <a:gd name="connsiteX0" fmla="*/ 12488 w 1208279"/>
              <a:gd name="connsiteY0" fmla="*/ 386502 h 5937775"/>
              <a:gd name="connsiteX1" fmla="*/ 1118728 w 1208279"/>
              <a:gd name="connsiteY1" fmla="*/ 0 h 5937775"/>
              <a:gd name="connsiteX2" fmla="*/ 1208279 w 1208279"/>
              <a:gd name="connsiteY2" fmla="*/ 4213202 h 5937775"/>
              <a:gd name="connsiteX3" fmla="*/ 0 w 1208279"/>
              <a:gd name="connsiteY3" fmla="*/ 5937775 h 5937775"/>
              <a:gd name="connsiteX4" fmla="*/ 12488 w 1208279"/>
              <a:gd name="connsiteY4" fmla="*/ 386502 h 5937775"/>
              <a:gd name="connsiteX0" fmla="*/ 12488 w 1118728"/>
              <a:gd name="connsiteY0" fmla="*/ 386502 h 5937775"/>
              <a:gd name="connsiteX1" fmla="*/ 1118728 w 1118728"/>
              <a:gd name="connsiteY1" fmla="*/ 0 h 5937775"/>
              <a:gd name="connsiteX2" fmla="*/ 1098667 w 1118728"/>
              <a:gd name="connsiteY2" fmla="*/ 4377658 h 5937775"/>
              <a:gd name="connsiteX3" fmla="*/ 0 w 1118728"/>
              <a:gd name="connsiteY3" fmla="*/ 5937775 h 5937775"/>
              <a:gd name="connsiteX4" fmla="*/ 12488 w 1118728"/>
              <a:gd name="connsiteY4" fmla="*/ 386502 h 5937775"/>
              <a:gd name="connsiteX0" fmla="*/ 286229 w 1392469"/>
              <a:gd name="connsiteY0" fmla="*/ 386502 h 6395953"/>
              <a:gd name="connsiteX1" fmla="*/ 1392469 w 1392469"/>
              <a:gd name="connsiteY1" fmla="*/ 0 h 6395953"/>
              <a:gd name="connsiteX2" fmla="*/ 1372408 w 1392469"/>
              <a:gd name="connsiteY2" fmla="*/ 4377658 h 6395953"/>
              <a:gd name="connsiteX3" fmla="*/ 0 w 1392469"/>
              <a:gd name="connsiteY3" fmla="*/ 6395953 h 6395953"/>
              <a:gd name="connsiteX4" fmla="*/ 286229 w 1392469"/>
              <a:gd name="connsiteY4" fmla="*/ 386502 h 6395953"/>
              <a:gd name="connsiteX0" fmla="*/ 0 w 1405178"/>
              <a:gd name="connsiteY0" fmla="*/ 425228 h 6395953"/>
              <a:gd name="connsiteX1" fmla="*/ 1405178 w 1405178"/>
              <a:gd name="connsiteY1" fmla="*/ 0 h 6395953"/>
              <a:gd name="connsiteX2" fmla="*/ 1385117 w 1405178"/>
              <a:gd name="connsiteY2" fmla="*/ 4377658 h 6395953"/>
              <a:gd name="connsiteX3" fmla="*/ 12709 w 1405178"/>
              <a:gd name="connsiteY3" fmla="*/ 6395953 h 6395953"/>
              <a:gd name="connsiteX4" fmla="*/ 0 w 1405178"/>
              <a:gd name="connsiteY4" fmla="*/ 425228 h 63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178" h="6395953">
                <a:moveTo>
                  <a:pt x="0" y="425228"/>
                </a:moveTo>
                <a:lnTo>
                  <a:pt x="1405178" y="0"/>
                </a:lnTo>
                <a:lnTo>
                  <a:pt x="1385117" y="4377658"/>
                </a:lnTo>
                <a:cubicBezTo>
                  <a:pt x="1018895" y="4897697"/>
                  <a:pt x="378931" y="5875914"/>
                  <a:pt x="12709" y="6395953"/>
                </a:cubicBezTo>
                <a:cubicBezTo>
                  <a:pt x="12709" y="4596847"/>
                  <a:pt x="0" y="2224334"/>
                  <a:pt x="0" y="425228"/>
                </a:cubicBez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81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4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6C145B5-FAED-4ECD-8026-AC6DFC2F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0AF48DA9-E99B-4AAD-8AED-1F315BB61CAB}"/>
              </a:ext>
            </a:extLst>
          </p:cNvPr>
          <p:cNvSpPr/>
          <p:nvPr userDrawn="1"/>
        </p:nvSpPr>
        <p:spPr>
          <a:xfrm rot="5400000">
            <a:off x="0" y="1"/>
            <a:ext cx="3815466" cy="381546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132858-3690-C942-AE55-74072A035C6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"/>
            <a:ext cx="5711211" cy="6857999"/>
          </a:xfrm>
          <a:custGeom>
            <a:avLst/>
            <a:gdLst>
              <a:gd name="connsiteX0" fmla="*/ 3888681 w 5711211"/>
              <a:gd name="connsiteY0" fmla="*/ 0 h 6857999"/>
              <a:gd name="connsiteX1" fmla="*/ 5711211 w 5711211"/>
              <a:gd name="connsiteY1" fmla="*/ 0 h 6857999"/>
              <a:gd name="connsiteX2" fmla="*/ 5711211 w 5711211"/>
              <a:gd name="connsiteY2" fmla="*/ 4103993 h 6857999"/>
              <a:gd name="connsiteX3" fmla="*/ 1739709 w 5711211"/>
              <a:gd name="connsiteY3" fmla="*/ 6857999 h 6857999"/>
              <a:gd name="connsiteX4" fmla="*/ 0 w 5711211"/>
              <a:gd name="connsiteY4" fmla="*/ 6857999 h 6857999"/>
              <a:gd name="connsiteX5" fmla="*/ 0 w 5711211"/>
              <a:gd name="connsiteY5" fmla="*/ 271410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1211" h="6857999">
                <a:moveTo>
                  <a:pt x="3888681" y="0"/>
                </a:moveTo>
                <a:lnTo>
                  <a:pt x="5711211" y="0"/>
                </a:lnTo>
                <a:lnTo>
                  <a:pt x="5711211" y="4103993"/>
                </a:lnTo>
                <a:lnTo>
                  <a:pt x="1739709" y="6857999"/>
                </a:lnTo>
                <a:lnTo>
                  <a:pt x="0" y="6857999"/>
                </a:lnTo>
                <a:lnTo>
                  <a:pt x="0" y="2714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42414" y="2259127"/>
            <a:ext cx="4004633" cy="3810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Subtitle goes here</a:t>
            </a:r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2D878DF-45CE-48C4-ADBA-897AA41158B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F0A4E75-D008-4A3D-9E2B-EFA56AA2C7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3100375"/>
            <a:ext cx="4004632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50966A-A907-44E5-AD4A-B2C25296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2415" y="4550622"/>
            <a:ext cx="4004632" cy="581046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5" name="Freeform: Shape 38">
            <a:extLst>
              <a:ext uri="{FF2B5EF4-FFF2-40B4-BE49-F238E27FC236}">
                <a16:creationId xmlns:a16="http://schemas.microsoft.com/office/drawing/2014/main" id="{CF0C42AB-56AB-4CD9-BC29-E642601C21CA}"/>
              </a:ext>
            </a:extLst>
          </p:cNvPr>
          <p:cNvSpPr/>
          <p:nvPr userDrawn="1"/>
        </p:nvSpPr>
        <p:spPr>
          <a:xfrm>
            <a:off x="1173742" y="4827938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38">
            <a:extLst>
              <a:ext uri="{FF2B5EF4-FFF2-40B4-BE49-F238E27FC236}">
                <a16:creationId xmlns:a16="http://schemas.microsoft.com/office/drawing/2014/main" id="{64FAF79B-779C-47A3-89F1-134187E543EF}"/>
              </a:ext>
            </a:extLst>
          </p:cNvPr>
          <p:cNvSpPr/>
          <p:nvPr userDrawn="1"/>
        </p:nvSpPr>
        <p:spPr>
          <a:xfrm rot="10800000">
            <a:off x="137450" y="1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0"/>
                </a:schemeClr>
              </a:gs>
              <a:gs pos="74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96DC3D-7488-477F-B5D0-C4E18D0F845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325244" y="6480000"/>
            <a:ext cx="2396518" cy="123111"/>
          </a:xfrm>
        </p:spPr>
        <p:txBody>
          <a:bodyPr/>
          <a:lstStyle/>
          <a:p>
            <a:pPr algn="r"/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39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772341C-3A62-40E3-A271-7A1F4DBF1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B60DFC2C-07E8-4CAB-9821-5B5C80DE58B7}"/>
              </a:ext>
            </a:extLst>
          </p:cNvPr>
          <p:cNvSpPr/>
          <p:nvPr userDrawn="1"/>
        </p:nvSpPr>
        <p:spPr>
          <a:xfrm rot="10800000">
            <a:off x="9386887" y="0"/>
            <a:ext cx="2805111" cy="280511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67C8A7-566E-6245-9CD3-9765B4FA6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800" y="1366979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24EB0EA-8635-6443-A050-B3327AB27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5360" y="1392819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D83DD92-09D1-EE43-BC80-83A0DE3D95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FBCBEE40-2AEA-476A-BD9F-C1BB81200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417059"/>
            <a:ext cx="5049102" cy="57044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Agenda</a:t>
            </a:r>
            <a:endParaRPr lang="en-GB"/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BBB72AD8-123F-41E4-AA6D-10D40E0974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800" y="2146908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CA4F9AE-634E-4C58-9C8D-2B1FAD50B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5360" y="2172748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AB83DAD6-F2E4-42E1-A4EE-C687615A3E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800" y="2899597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90EDD940-259E-4829-8E35-E18B2D80EE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15360" y="2925437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802C2BE-B1B2-4E86-82FE-3D0646E9189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2800" y="367952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8EBD071-CF30-4469-9F10-CB42C7916F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60" y="370536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B3C1887B-BFF0-4968-B8C3-0F83E66524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2800" y="443410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AA1582F3-1BA9-4358-BFE5-9640A017A0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15360" y="445994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1D0E6C05-C89A-499C-9021-D2FEEC605C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800" y="5214035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C9F730AD-E09A-4443-8E8F-D5734BB2D7E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15360" y="5239875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8">
            <a:extLst>
              <a:ext uri="{FF2B5EF4-FFF2-40B4-BE49-F238E27FC236}">
                <a16:creationId xmlns:a16="http://schemas.microsoft.com/office/drawing/2014/main" id="{53D3D8CF-E605-4768-9603-689E5785C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05400" y="1"/>
            <a:ext cx="6986601" cy="4853941"/>
          </a:xfrm>
          <a:custGeom>
            <a:avLst/>
            <a:gdLst>
              <a:gd name="connsiteX0" fmla="*/ 0 w 6986601"/>
              <a:gd name="connsiteY0" fmla="*/ 0 h 4853941"/>
              <a:gd name="connsiteX1" fmla="*/ 5002307 w 6986601"/>
              <a:gd name="connsiteY1" fmla="*/ 0 h 4853941"/>
              <a:gd name="connsiteX2" fmla="*/ 6986601 w 6986601"/>
              <a:gd name="connsiteY2" fmla="*/ 1372945 h 4853941"/>
              <a:gd name="connsiteX3" fmla="*/ 6986601 w 6986601"/>
              <a:gd name="connsiteY3" fmla="*/ 4853941 h 485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6601" h="4853941">
                <a:moveTo>
                  <a:pt x="0" y="0"/>
                </a:moveTo>
                <a:lnTo>
                  <a:pt x="5002307" y="0"/>
                </a:lnTo>
                <a:lnTo>
                  <a:pt x="6986601" y="1372945"/>
                </a:lnTo>
                <a:lnTo>
                  <a:pt x="6986601" y="4853941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1080000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0447E7-2370-40EB-9592-91B302D0C28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20A95C-EC8F-41D4-AF1A-5BAA8A39A130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C5B83D-D9AA-4B70-AD78-85BFC25F5E85}"/>
              </a:ext>
            </a:extLst>
          </p:cNvPr>
          <p:cNvSpPr/>
          <p:nvPr userDrawn="1"/>
        </p:nvSpPr>
        <p:spPr>
          <a:xfrm rot="4191016">
            <a:off x="483992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4700A33-6DF5-4783-B61A-C9245483BD6A}"/>
              </a:ext>
            </a:extLst>
          </p:cNvPr>
          <p:cNvSpPr/>
          <p:nvPr userDrawn="1"/>
        </p:nvSpPr>
        <p:spPr>
          <a:xfrm flipH="1">
            <a:off x="9184940" y="3117122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3EA723EF-E362-4384-AE04-AB89112E4BC0}"/>
              </a:ext>
            </a:extLst>
          </p:cNvPr>
          <p:cNvSpPr/>
          <p:nvPr userDrawn="1"/>
        </p:nvSpPr>
        <p:spPr>
          <a:xfrm rot="4191016">
            <a:off x="10193741" y="-235643"/>
            <a:ext cx="2181945" cy="1879451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8884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8884" y="724009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1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5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2F7940D-EF79-4226-9BE8-F97579C66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3" name="Freeform 58">
            <a:extLst>
              <a:ext uri="{FF2B5EF4-FFF2-40B4-BE49-F238E27FC236}">
                <a16:creationId xmlns:a16="http://schemas.microsoft.com/office/drawing/2014/main" id="{448B1C5E-0964-4F56-AE2F-8D78251DFB2E}"/>
              </a:ext>
            </a:extLst>
          </p:cNvPr>
          <p:cNvSpPr/>
          <p:nvPr userDrawn="1"/>
        </p:nvSpPr>
        <p:spPr>
          <a:xfrm flipH="1">
            <a:off x="6039992" y="4849927"/>
            <a:ext cx="5107358" cy="2019426"/>
          </a:xfrm>
          <a:custGeom>
            <a:avLst/>
            <a:gdLst>
              <a:gd name="connsiteX0" fmla="*/ 2885571 w 5107358"/>
              <a:gd name="connsiteY0" fmla="*/ 0 h 2019426"/>
              <a:gd name="connsiteX1" fmla="*/ 0 w 5107358"/>
              <a:gd name="connsiteY1" fmla="*/ 2019426 h 2019426"/>
              <a:gd name="connsiteX2" fmla="*/ 2277819 w 5107358"/>
              <a:gd name="connsiteY2" fmla="*/ 2019426 h 2019426"/>
              <a:gd name="connsiteX3" fmla="*/ 5107358 w 5107358"/>
              <a:gd name="connsiteY3" fmla="*/ 67456 h 201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7358" h="2019426">
                <a:moveTo>
                  <a:pt x="2885571" y="0"/>
                </a:moveTo>
                <a:lnTo>
                  <a:pt x="0" y="2019426"/>
                </a:lnTo>
                <a:lnTo>
                  <a:pt x="2277819" y="2019426"/>
                </a:lnTo>
                <a:lnTo>
                  <a:pt x="5107358" y="67456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8368AC7-44BD-41FB-9A75-B45905F2D0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3200" cy="686554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DA1266-9152-4A32-8502-59116D5DE105}"/>
              </a:ext>
            </a:extLst>
          </p:cNvPr>
          <p:cNvSpPr txBox="1">
            <a:spLocks/>
          </p:cNvSpPr>
          <p:nvPr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2791443-6809-8D4F-9966-7CEE87C136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366979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4FEA392-9CF1-B94F-BB23-E79DFB2BCC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5360" y="1392819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CC8DEF04-C6F4-3344-B4ED-32374CA7D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883B2D1-073D-4B5D-8039-E523985156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417059"/>
            <a:ext cx="5049102" cy="57044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Agenda</a:t>
            </a:r>
            <a:endParaRPr lang="en-GB"/>
          </a:p>
        </p:txBody>
      </p:sp>
      <p:sp>
        <p:nvSpPr>
          <p:cNvPr id="51" name="Picture Placeholder 26">
            <a:extLst>
              <a:ext uri="{FF2B5EF4-FFF2-40B4-BE49-F238E27FC236}">
                <a16:creationId xmlns:a16="http://schemas.microsoft.com/office/drawing/2014/main" id="{5E8F5516-B38A-484B-A47A-802A26955F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0622" y="0"/>
            <a:ext cx="5400119" cy="5460274"/>
          </a:xfrm>
          <a:custGeom>
            <a:avLst/>
            <a:gdLst>
              <a:gd name="connsiteX0" fmla="*/ 0 w 5400119"/>
              <a:gd name="connsiteY0" fmla="*/ 0 h 5461868"/>
              <a:gd name="connsiteX1" fmla="*/ 5400119 w 5400119"/>
              <a:gd name="connsiteY1" fmla="*/ 0 h 5461868"/>
              <a:gd name="connsiteX2" fmla="*/ 5400119 w 5400119"/>
              <a:gd name="connsiteY2" fmla="*/ 3577239 h 5461868"/>
              <a:gd name="connsiteX3" fmla="*/ 2699903 w 5400119"/>
              <a:gd name="connsiteY3" fmla="*/ 5461868 h 5461868"/>
              <a:gd name="connsiteX4" fmla="*/ 0 w 5400119"/>
              <a:gd name="connsiteY4" fmla="*/ 3570913 h 5461868"/>
              <a:gd name="connsiteX0" fmla="*/ 0 w 5400119"/>
              <a:gd name="connsiteY0" fmla="*/ 0 h 5394960"/>
              <a:gd name="connsiteX1" fmla="*/ 5400119 w 5400119"/>
              <a:gd name="connsiteY1" fmla="*/ 0 h 5394960"/>
              <a:gd name="connsiteX2" fmla="*/ 5400119 w 5400119"/>
              <a:gd name="connsiteY2" fmla="*/ 3577239 h 5394960"/>
              <a:gd name="connsiteX3" fmla="*/ 2705478 w 5400119"/>
              <a:gd name="connsiteY3" fmla="*/ 5394960 h 5394960"/>
              <a:gd name="connsiteX4" fmla="*/ 0 w 5400119"/>
              <a:gd name="connsiteY4" fmla="*/ 3570913 h 5394960"/>
              <a:gd name="connsiteX5" fmla="*/ 0 w 5400119"/>
              <a:gd name="connsiteY5" fmla="*/ 0 h 5394960"/>
              <a:gd name="connsiteX0" fmla="*/ 0 w 5400119"/>
              <a:gd name="connsiteY0" fmla="*/ 0 h 5463712"/>
              <a:gd name="connsiteX1" fmla="*/ 5400119 w 5400119"/>
              <a:gd name="connsiteY1" fmla="*/ 0 h 5463712"/>
              <a:gd name="connsiteX2" fmla="*/ 5400119 w 5400119"/>
              <a:gd name="connsiteY2" fmla="*/ 3577239 h 5463712"/>
              <a:gd name="connsiteX3" fmla="*/ 2702041 w 5400119"/>
              <a:gd name="connsiteY3" fmla="*/ 5463712 h 5463712"/>
              <a:gd name="connsiteX4" fmla="*/ 0 w 5400119"/>
              <a:gd name="connsiteY4" fmla="*/ 3570913 h 5463712"/>
              <a:gd name="connsiteX5" fmla="*/ 0 w 5400119"/>
              <a:gd name="connsiteY5" fmla="*/ 0 h 5463712"/>
              <a:gd name="connsiteX0" fmla="*/ 0 w 5400119"/>
              <a:gd name="connsiteY0" fmla="*/ 0 h 5460274"/>
              <a:gd name="connsiteX1" fmla="*/ 5400119 w 5400119"/>
              <a:gd name="connsiteY1" fmla="*/ 0 h 5460274"/>
              <a:gd name="connsiteX2" fmla="*/ 5400119 w 5400119"/>
              <a:gd name="connsiteY2" fmla="*/ 3577239 h 5460274"/>
              <a:gd name="connsiteX3" fmla="*/ 2691728 w 5400119"/>
              <a:gd name="connsiteY3" fmla="*/ 5460274 h 5460274"/>
              <a:gd name="connsiteX4" fmla="*/ 0 w 5400119"/>
              <a:gd name="connsiteY4" fmla="*/ 3570913 h 5460274"/>
              <a:gd name="connsiteX5" fmla="*/ 0 w 5400119"/>
              <a:gd name="connsiteY5" fmla="*/ 0 h 546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119" h="5460274">
                <a:moveTo>
                  <a:pt x="0" y="0"/>
                </a:moveTo>
                <a:lnTo>
                  <a:pt x="5400119" y="0"/>
                </a:lnTo>
                <a:lnTo>
                  <a:pt x="5400119" y="3577239"/>
                </a:lnTo>
                <a:lnTo>
                  <a:pt x="2691728" y="5460274"/>
                </a:lnTo>
                <a:lnTo>
                  <a:pt x="0" y="35709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B2A32391-3567-484A-869F-44FEECB6DB3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7199" y="2146908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8651DA9B-1C09-43C3-914E-FB51BCEDD25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15360" y="2172748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4CB8E277-ACFD-43B0-A39F-BE7615C5525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7199" y="2899597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B2D19412-D286-490A-AF62-E31A0BF7D4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015360" y="2925437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9">
            <a:extLst>
              <a:ext uri="{FF2B5EF4-FFF2-40B4-BE49-F238E27FC236}">
                <a16:creationId xmlns:a16="http://schemas.microsoft.com/office/drawing/2014/main" id="{DF0C502E-776E-4776-8238-1FE1C83A84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7199" y="367952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8EF4CACF-C03A-48C7-B822-754560D9C81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360" y="370536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22">
            <a:extLst>
              <a:ext uri="{FF2B5EF4-FFF2-40B4-BE49-F238E27FC236}">
                <a16:creationId xmlns:a16="http://schemas.microsoft.com/office/drawing/2014/main" id="{674752F6-7BC7-4D47-8BD4-0F3C1888021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7199" y="443410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AF5D34F2-66E3-41B5-8AED-0BBF0E02971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15360" y="445994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23">
            <a:extLst>
              <a:ext uri="{FF2B5EF4-FFF2-40B4-BE49-F238E27FC236}">
                <a16:creationId xmlns:a16="http://schemas.microsoft.com/office/drawing/2014/main" id="{5E230149-BE4F-40D6-BD20-6F4E31060B1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7199" y="5214035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6B3F4D62-F616-458E-A8DA-D16D04772D2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15360" y="5239875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CC542C48-A55C-4471-A9A2-F86C8F9C76FA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68908CF-F714-4E88-AF35-787D043DF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2400" cy="27017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89F2555-353E-491E-B9B0-CCB5DF8A35F4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6" name="Freeform 56">
            <a:extLst>
              <a:ext uri="{FF2B5EF4-FFF2-40B4-BE49-F238E27FC236}">
                <a16:creationId xmlns:a16="http://schemas.microsoft.com/office/drawing/2014/main" id="{1EA7358F-3E9C-44B1-AA6B-15D6F32DCB12}"/>
              </a:ext>
            </a:extLst>
          </p:cNvPr>
          <p:cNvSpPr/>
          <p:nvPr userDrawn="1"/>
        </p:nvSpPr>
        <p:spPr>
          <a:xfrm rot="4196304">
            <a:off x="8884361" y="4991240"/>
            <a:ext cx="2563893" cy="2048405"/>
          </a:xfrm>
          <a:custGeom>
            <a:avLst/>
            <a:gdLst>
              <a:gd name="connsiteX0" fmla="*/ 0 w 2264587"/>
              <a:gd name="connsiteY0" fmla="*/ 1545382 h 1809276"/>
              <a:gd name="connsiteX1" fmla="*/ 2264587 w 2264587"/>
              <a:gd name="connsiteY1" fmla="*/ 0 h 1809276"/>
              <a:gd name="connsiteX2" fmla="*/ 2132172 w 2264587"/>
              <a:gd name="connsiteY2" fmla="*/ 291012 h 1809276"/>
              <a:gd name="connsiteX3" fmla="*/ 2093985 w 2264587"/>
              <a:gd name="connsiteY3" fmla="*/ 395084 h 1809276"/>
              <a:gd name="connsiteX4" fmla="*/ 64114 w 2264587"/>
              <a:gd name="connsiteY4" fmla="*/ 1809276 h 1809276"/>
              <a:gd name="connsiteX5" fmla="*/ 53640 w 2264587"/>
              <a:gd name="connsiteY5" fmla="*/ 1768484 h 1809276"/>
              <a:gd name="connsiteX6" fmla="*/ 0 w 2264587"/>
              <a:gd name="connsiteY6" fmla="*/ 1545382 h 180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4587" h="1809276">
                <a:moveTo>
                  <a:pt x="0" y="1545382"/>
                </a:moveTo>
                <a:lnTo>
                  <a:pt x="2264587" y="0"/>
                </a:lnTo>
                <a:lnTo>
                  <a:pt x="2132172" y="291012"/>
                </a:lnTo>
                <a:lnTo>
                  <a:pt x="2093985" y="395084"/>
                </a:lnTo>
                <a:lnTo>
                  <a:pt x="64114" y="1809276"/>
                </a:lnTo>
                <a:lnTo>
                  <a:pt x="53640" y="1768484"/>
                </a:lnTo>
                <a:cubicBezTo>
                  <a:pt x="30342" y="1675775"/>
                  <a:pt x="31426" y="1665603"/>
                  <a:pt x="0" y="1545382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39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530E5C5-C4EE-4F48-993F-0A393A6068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1" name="Freeform 20">
            <a:extLst>
              <a:ext uri="{FF2B5EF4-FFF2-40B4-BE49-F238E27FC236}">
                <a16:creationId xmlns:a16="http://schemas.microsoft.com/office/drawing/2014/main" id="{AD3AE23F-988B-564F-876F-C0158BED6563}"/>
              </a:ext>
            </a:extLst>
          </p:cNvPr>
          <p:cNvSpPr/>
          <p:nvPr/>
        </p:nvSpPr>
        <p:spPr>
          <a:xfrm>
            <a:off x="0" y="-15396"/>
            <a:ext cx="3119527" cy="2170074"/>
          </a:xfrm>
          <a:custGeom>
            <a:avLst/>
            <a:gdLst>
              <a:gd name="connsiteX0" fmla="*/ 0 w 3119527"/>
              <a:gd name="connsiteY0" fmla="*/ 0 h 2170074"/>
              <a:gd name="connsiteX1" fmla="*/ 3119527 w 3119527"/>
              <a:gd name="connsiteY1" fmla="*/ 1224 h 2170074"/>
              <a:gd name="connsiteX2" fmla="*/ 0 w 3119527"/>
              <a:gd name="connsiteY2" fmla="*/ 2170074 h 217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9527" h="2170074">
                <a:moveTo>
                  <a:pt x="0" y="0"/>
                </a:moveTo>
                <a:lnTo>
                  <a:pt x="3119527" y="1224"/>
                </a:lnTo>
                <a:lnTo>
                  <a:pt x="0" y="2170074"/>
                </a:lnTo>
                <a:close/>
              </a:path>
            </a:pathLst>
          </a:custGeom>
          <a:gradFill>
            <a:gsLst>
              <a:gs pos="0">
                <a:srgbClr val="007199"/>
              </a:gs>
              <a:gs pos="100000">
                <a:srgbClr val="00AECF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3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4203167-F8D4-5045-BC57-8D5D46A2DF5D}"/>
              </a:ext>
            </a:extLst>
          </p:cNvPr>
          <p:cNvSpPr/>
          <p:nvPr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1E0693-F664-448A-9D7A-93A03D6B7E90}"/>
              </a:ext>
            </a:extLst>
          </p:cNvPr>
          <p:cNvSpPr/>
          <p:nvPr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5BDCB9F-EF00-4740-A039-6C5374289B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48114" y="0"/>
            <a:ext cx="8543886" cy="5941720"/>
          </a:xfrm>
          <a:custGeom>
            <a:avLst/>
            <a:gdLst>
              <a:gd name="connsiteX0" fmla="*/ 0 w 8543886"/>
              <a:gd name="connsiteY0" fmla="*/ 0 h 5941720"/>
              <a:gd name="connsiteX1" fmla="*/ 8543886 w 8543886"/>
              <a:gd name="connsiteY1" fmla="*/ 0 h 5941720"/>
              <a:gd name="connsiteX2" fmla="*/ 8543886 w 8543886"/>
              <a:gd name="connsiteY2" fmla="*/ 5941720 h 59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3886" h="5941720">
                <a:moveTo>
                  <a:pt x="0" y="0"/>
                </a:moveTo>
                <a:lnTo>
                  <a:pt x="8543886" y="0"/>
                </a:lnTo>
                <a:lnTo>
                  <a:pt x="8543886" y="594172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4972997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87D776C-79F6-D44E-9FFA-CA482D54AFB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CEF1787-A2E1-458A-BF2D-A3E6A5C67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560262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option-1</a:t>
            </a:r>
            <a:endParaRPr lang="en-GB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667D5848-2C00-434A-95F4-0BB2E59ACF12}"/>
              </a:ext>
            </a:extLst>
          </p:cNvPr>
          <p:cNvSpPr/>
          <p:nvPr userDrawn="1"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7E7568-823C-4CBD-8378-DB4576EA10FD}"/>
              </a:ext>
            </a:extLst>
          </p:cNvPr>
          <p:cNvSpPr/>
          <p:nvPr userDrawn="1"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F7F916-A56A-41E0-AB16-47964E93C7B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A96C76-0097-4274-9DA2-D1F8E7937F33}"/>
              </a:ext>
            </a:extLst>
          </p:cNvPr>
          <p:cNvSpPr/>
          <p:nvPr userDrawn="1"/>
        </p:nvSpPr>
        <p:spPr>
          <a:xfrm rot="4191016">
            <a:off x="3401016" y="-500975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D4A7702-172F-4F6B-8FA4-0097A75DF785}"/>
              </a:ext>
            </a:extLst>
          </p:cNvPr>
          <p:cNvSpPr/>
          <p:nvPr userDrawn="1"/>
        </p:nvSpPr>
        <p:spPr>
          <a:xfrm flipH="1">
            <a:off x="9184940" y="3705794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17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BD80A45-67E2-49BA-9E9D-E5B6DFBDBD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363E61-7CF1-A94D-B206-5B49A9CC19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28966" y="141209"/>
            <a:ext cx="9663034" cy="6716791"/>
          </a:xfrm>
          <a:custGeom>
            <a:avLst/>
            <a:gdLst>
              <a:gd name="connsiteX0" fmla="*/ 9663034 w 9663034"/>
              <a:gd name="connsiteY0" fmla="*/ 0 h 6716791"/>
              <a:gd name="connsiteX1" fmla="*/ 9663034 w 9663034"/>
              <a:gd name="connsiteY1" fmla="*/ 4814575 h 6716791"/>
              <a:gd name="connsiteX2" fmla="*/ 6941731 w 9663034"/>
              <a:gd name="connsiteY2" fmla="*/ 6716791 h 6716791"/>
              <a:gd name="connsiteX3" fmla="*/ 0 w 9663034"/>
              <a:gd name="connsiteY3" fmla="*/ 6716791 h 671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3034" h="6716791">
                <a:moveTo>
                  <a:pt x="9663034" y="0"/>
                </a:moveTo>
                <a:lnTo>
                  <a:pt x="9663034" y="4814575"/>
                </a:lnTo>
                <a:lnTo>
                  <a:pt x="6941731" y="6716791"/>
                </a:lnTo>
                <a:lnTo>
                  <a:pt x="0" y="67167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2645439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A93C236-DDC8-AB42-B158-C3A75D57257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B28338C-0118-4339-8B11-1628D97D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1246559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option-2</a:t>
            </a:r>
            <a:endParaRPr lang="en-GB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42DA984-1D2F-2140-8491-B516D776CAC4}"/>
              </a:ext>
            </a:extLst>
          </p:cNvPr>
          <p:cNvSpPr/>
          <p:nvPr userDrawn="1"/>
        </p:nvSpPr>
        <p:spPr>
          <a:xfrm>
            <a:off x="0" y="4910678"/>
            <a:ext cx="4279900" cy="1947322"/>
          </a:xfrm>
          <a:custGeom>
            <a:avLst/>
            <a:gdLst>
              <a:gd name="connsiteX0" fmla="*/ 1467015 w 4279900"/>
              <a:gd name="connsiteY0" fmla="*/ 0 h 1947322"/>
              <a:gd name="connsiteX1" fmla="*/ 4279900 w 4279900"/>
              <a:gd name="connsiteY1" fmla="*/ 1947322 h 1947322"/>
              <a:gd name="connsiteX2" fmla="*/ 0 w 4279900"/>
              <a:gd name="connsiteY2" fmla="*/ 1947322 h 1947322"/>
              <a:gd name="connsiteX3" fmla="*/ 0 w 4279900"/>
              <a:gd name="connsiteY3" fmla="*/ 1020577 h 194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900" h="1947322">
                <a:moveTo>
                  <a:pt x="1467015" y="0"/>
                </a:moveTo>
                <a:lnTo>
                  <a:pt x="4279900" y="1947322"/>
                </a:lnTo>
                <a:lnTo>
                  <a:pt x="0" y="1947322"/>
                </a:lnTo>
                <a:lnTo>
                  <a:pt x="0" y="102057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21975A5-5726-314A-B546-DA0044580E14}"/>
              </a:ext>
            </a:extLst>
          </p:cNvPr>
          <p:cNvSpPr/>
          <p:nvPr userDrawn="1"/>
        </p:nvSpPr>
        <p:spPr>
          <a:xfrm>
            <a:off x="1745857" y="5440650"/>
            <a:ext cx="2442751" cy="1417350"/>
          </a:xfrm>
          <a:custGeom>
            <a:avLst/>
            <a:gdLst>
              <a:gd name="connsiteX0" fmla="*/ 2031703 w 2442751"/>
              <a:gd name="connsiteY0" fmla="*/ 0 h 1417350"/>
              <a:gd name="connsiteX1" fmla="*/ 2442751 w 2442751"/>
              <a:gd name="connsiteY1" fmla="*/ 267995 h 1417350"/>
              <a:gd name="connsiteX2" fmla="*/ 783199 w 2442751"/>
              <a:gd name="connsiteY2" fmla="*/ 1417350 h 1417350"/>
              <a:gd name="connsiteX3" fmla="*/ 0 w 2442751"/>
              <a:gd name="connsiteY3" fmla="*/ 1417350 h 141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751" h="1417350">
                <a:moveTo>
                  <a:pt x="2031703" y="0"/>
                </a:moveTo>
                <a:lnTo>
                  <a:pt x="2442751" y="267995"/>
                </a:lnTo>
                <a:lnTo>
                  <a:pt x="783199" y="1417350"/>
                </a:lnTo>
                <a:lnTo>
                  <a:pt x="0" y="14173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8D284C-7154-401F-9518-EB35035E34D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447BDDC6-505D-4732-B677-284CBEC734D1}"/>
              </a:ext>
            </a:extLst>
          </p:cNvPr>
          <p:cNvSpPr/>
          <p:nvPr userDrawn="1"/>
        </p:nvSpPr>
        <p:spPr>
          <a:xfrm rot="10800000">
            <a:off x="9763185" y="-1"/>
            <a:ext cx="2428815" cy="1426848"/>
          </a:xfrm>
          <a:custGeom>
            <a:avLst/>
            <a:gdLst>
              <a:gd name="connsiteX0" fmla="*/ 991465 w 2428815"/>
              <a:gd name="connsiteY0" fmla="*/ 1426848 h 1426848"/>
              <a:gd name="connsiteX1" fmla="*/ 0 w 2428815"/>
              <a:gd name="connsiteY1" fmla="*/ 1426848 h 1426848"/>
              <a:gd name="connsiteX2" fmla="*/ 0 w 2428815"/>
              <a:gd name="connsiteY2" fmla="*/ 1283606 h 1426848"/>
              <a:gd name="connsiteX3" fmla="*/ 1845489 w 2428815"/>
              <a:gd name="connsiteY3" fmla="*/ 0 h 1426848"/>
              <a:gd name="connsiteX4" fmla="*/ 2428815 w 2428815"/>
              <a:gd name="connsiteY4" fmla="*/ 399380 h 142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8815" h="1426848">
                <a:moveTo>
                  <a:pt x="991465" y="1426848"/>
                </a:moveTo>
                <a:lnTo>
                  <a:pt x="0" y="1426848"/>
                </a:lnTo>
                <a:lnTo>
                  <a:pt x="0" y="1283606"/>
                </a:lnTo>
                <a:lnTo>
                  <a:pt x="1845489" y="0"/>
                </a:lnTo>
                <a:lnTo>
                  <a:pt x="2428815" y="39938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9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5D467-3077-47DD-939A-561425A39FE1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2"/>
                </a:solidFill>
              </a:rPr>
              <a:pPr lvl="0"/>
              <a:t>‹#›</a:t>
            </a:fld>
            <a:endParaRPr lang="en-US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98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692B022-D178-44D0-B9B8-E05E2EC2B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3627052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19455F8-E443-2E47-84AE-B5E3AB72DCED}"/>
              </a:ext>
            </a:extLst>
          </p:cNvPr>
          <p:cNvSpPr/>
          <p:nvPr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7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41CDB2D-7FA5-4BA7-AEA0-FE2551E49C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260570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option-3</a:t>
            </a:r>
            <a:endParaRPr lang="en-GB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6F10E259-8957-4A25-A1FE-6233728BBD6A}"/>
              </a:ext>
            </a:extLst>
          </p:cNvPr>
          <p:cNvSpPr/>
          <p:nvPr userDrawn="1"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E0280A-C911-477A-9CA7-94686E8EAF5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9E407E-3FDA-43A1-8AFD-D4C5DBD5A7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C50561-D087-47A2-8E0E-B095F51A359E}"/>
              </a:ext>
            </a:extLst>
          </p:cNvPr>
          <p:cNvSpPr/>
          <p:nvPr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3"/>
              </a:gs>
              <a:gs pos="92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27166BE-C525-4B89-9317-E7513C3FD974}"/>
              </a:ext>
            </a:extLst>
          </p:cNvPr>
          <p:cNvSpPr/>
          <p:nvPr userDrawn="1"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3"/>
              </a:gs>
              <a:gs pos="92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5857FA2-03C8-4CE8-ABB9-5858207705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8134"/>
            <a:ext cx="93590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60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34AE55B-54F4-4171-BB75-625116036B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4" name="Freeform 23">
            <a:extLst>
              <a:ext uri="{FF2B5EF4-FFF2-40B4-BE49-F238E27FC236}">
                <a16:creationId xmlns:a16="http://schemas.microsoft.com/office/drawing/2014/main" id="{D80F8535-1B37-C640-9522-9FFE23DA8F4E}"/>
              </a:ext>
            </a:extLst>
          </p:cNvPr>
          <p:cNvSpPr/>
          <p:nvPr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0BA6F1B-DB4E-4726-82C8-F69E131B99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74257" y="2540943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5833C23-279C-584E-A024-2A31807A9274}"/>
              </a:ext>
            </a:extLst>
          </p:cNvPr>
          <p:cNvSpPr/>
          <p:nvPr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6F00C93-F8EE-4584-A029-7488D3966167}"/>
              </a:ext>
            </a:extLst>
          </p:cNvPr>
          <p:cNvSpPr/>
          <p:nvPr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CECEFDB-7B1D-4D53-AFB2-2A3E81E50E9C}"/>
              </a:ext>
            </a:extLst>
          </p:cNvPr>
          <p:cNvSpPr/>
          <p:nvPr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97A980-7EC0-453E-ABF1-4DC83EB7CB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1239876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>
                <a:solidFill>
                  <a:schemeClr val="bg1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option-4</a:t>
            </a:r>
            <a:endParaRPr lang="en-GB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4AACB9C7-803C-4152-82CB-67927F253134}"/>
              </a:ext>
            </a:extLst>
          </p:cNvPr>
          <p:cNvSpPr/>
          <p:nvPr userDrawn="1"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38F6177-211A-49BE-ABB9-97949A54E26E}"/>
              </a:ext>
            </a:extLst>
          </p:cNvPr>
          <p:cNvSpPr/>
          <p:nvPr userDrawn="1"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D7EF89F-2526-415C-BBDF-59E49A45CE8B}"/>
              </a:ext>
            </a:extLst>
          </p:cNvPr>
          <p:cNvSpPr/>
          <p:nvPr userDrawn="1"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80B66D4-A5F5-624A-B6B3-939B1AD7D213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>
                  <a:alpha val="0"/>
                </a:schemeClr>
              </a:gs>
              <a:gs pos="92000">
                <a:schemeClr val="accent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2168F68C-9AED-427E-85F9-E8C1393F181B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B65377BA-7EEE-4F72-8CAE-57BDF7345B46}"/>
              </a:ext>
            </a:extLst>
          </p:cNvPr>
          <p:cNvSpPr/>
          <p:nvPr userDrawn="1"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A764AC80-FAC7-4BD1-B73A-91406AC014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8134"/>
            <a:ext cx="935900" cy="270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45E612-A8E3-4C77-9438-EC1BFADA33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79725B-1CBE-4221-997B-07640A54E0D0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2"/>
                </a:solidFill>
              </a:rPr>
              <a:pPr lvl="0"/>
              <a:t>‹#›</a:t>
            </a:fld>
            <a:endParaRPr lang="en-US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93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5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A6CD9C7-E2A9-434A-9A8E-298812C6A1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5" name="Freeform 24">
            <a:extLst>
              <a:ext uri="{FF2B5EF4-FFF2-40B4-BE49-F238E27FC236}">
                <a16:creationId xmlns:a16="http://schemas.microsoft.com/office/drawing/2014/main" id="{5B049D90-7C0C-2543-A4A6-22DE2C411CA6}"/>
              </a:ext>
            </a:extLst>
          </p:cNvPr>
          <p:cNvSpPr/>
          <p:nvPr/>
        </p:nvSpPr>
        <p:spPr>
          <a:xfrm>
            <a:off x="0" y="4900507"/>
            <a:ext cx="4262572" cy="1957493"/>
          </a:xfrm>
          <a:custGeom>
            <a:avLst/>
            <a:gdLst>
              <a:gd name="connsiteX0" fmla="*/ 1462275 w 4262572"/>
              <a:gd name="connsiteY0" fmla="*/ 0 h 1957493"/>
              <a:gd name="connsiteX1" fmla="*/ 4262572 w 4262572"/>
              <a:gd name="connsiteY1" fmla="*/ 1957493 h 1957493"/>
              <a:gd name="connsiteX2" fmla="*/ 0 w 4262572"/>
              <a:gd name="connsiteY2" fmla="*/ 1957493 h 1957493"/>
              <a:gd name="connsiteX3" fmla="*/ 0 w 4262572"/>
              <a:gd name="connsiteY3" fmla="*/ 1021999 h 19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572" h="1957493">
                <a:moveTo>
                  <a:pt x="1462275" y="0"/>
                </a:moveTo>
                <a:lnTo>
                  <a:pt x="4262572" y="1957493"/>
                </a:lnTo>
                <a:lnTo>
                  <a:pt x="0" y="1957493"/>
                </a:lnTo>
                <a:lnTo>
                  <a:pt x="0" y="102199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29773AE-3026-4994-9E24-119377549C30}"/>
              </a:ext>
            </a:extLst>
          </p:cNvPr>
          <p:cNvSpPr/>
          <p:nvPr/>
        </p:nvSpPr>
        <p:spPr>
          <a:xfrm>
            <a:off x="1739901" y="5448182"/>
            <a:ext cx="4065894" cy="1412994"/>
          </a:xfrm>
          <a:custGeom>
            <a:avLst/>
            <a:gdLst>
              <a:gd name="connsiteX0" fmla="*/ 0 w 4467225"/>
              <a:gd name="connsiteY0" fmla="*/ 1533525 h 1562100"/>
              <a:gd name="connsiteX1" fmla="*/ 2228850 w 4467225"/>
              <a:gd name="connsiteY1" fmla="*/ 0 h 1562100"/>
              <a:gd name="connsiteX2" fmla="*/ 4467225 w 4467225"/>
              <a:gd name="connsiteY2" fmla="*/ 1562100 h 1562100"/>
              <a:gd name="connsiteX3" fmla="*/ 0 w 4467225"/>
              <a:gd name="connsiteY3" fmla="*/ 1533525 h 1562100"/>
              <a:gd name="connsiteX0" fmla="*/ 0 w 4505325"/>
              <a:gd name="connsiteY0" fmla="*/ 1552575 h 1562100"/>
              <a:gd name="connsiteX1" fmla="*/ 2266950 w 4505325"/>
              <a:gd name="connsiteY1" fmla="*/ 0 h 1562100"/>
              <a:gd name="connsiteX2" fmla="*/ 4505325 w 4505325"/>
              <a:gd name="connsiteY2" fmla="*/ 1562100 h 1562100"/>
              <a:gd name="connsiteX3" fmla="*/ 0 w 4505325"/>
              <a:gd name="connsiteY3" fmla="*/ 1552575 h 1562100"/>
              <a:gd name="connsiteX0" fmla="*/ 0 w 4514850"/>
              <a:gd name="connsiteY0" fmla="*/ 1562100 h 1562100"/>
              <a:gd name="connsiteX1" fmla="*/ 2276475 w 4514850"/>
              <a:gd name="connsiteY1" fmla="*/ 0 h 1562100"/>
              <a:gd name="connsiteX2" fmla="*/ 4514850 w 4514850"/>
              <a:gd name="connsiteY2" fmla="*/ 1562100 h 1562100"/>
              <a:gd name="connsiteX3" fmla="*/ 0 w 4514850"/>
              <a:gd name="connsiteY3" fmla="*/ 1562100 h 1562100"/>
              <a:gd name="connsiteX0" fmla="*/ 0 w 4514850"/>
              <a:gd name="connsiteY0" fmla="*/ 1410144 h 1410144"/>
              <a:gd name="connsiteX1" fmla="*/ 2265873 w 4514850"/>
              <a:gd name="connsiteY1" fmla="*/ 0 h 1410144"/>
              <a:gd name="connsiteX2" fmla="*/ 4514850 w 4514850"/>
              <a:gd name="connsiteY2" fmla="*/ 1410144 h 1410144"/>
              <a:gd name="connsiteX3" fmla="*/ 0 w 4514850"/>
              <a:gd name="connsiteY3" fmla="*/ 1410144 h 1410144"/>
              <a:gd name="connsiteX0" fmla="*/ 0 w 4514850"/>
              <a:gd name="connsiteY0" fmla="*/ 1569168 h 1569168"/>
              <a:gd name="connsiteX1" fmla="*/ 2265873 w 4514850"/>
              <a:gd name="connsiteY1" fmla="*/ 0 h 1569168"/>
              <a:gd name="connsiteX2" fmla="*/ 4514850 w 4514850"/>
              <a:gd name="connsiteY2" fmla="*/ 1569168 h 1569168"/>
              <a:gd name="connsiteX3" fmla="*/ 0 w 4514850"/>
              <a:gd name="connsiteY3" fmla="*/ 1569168 h 1569168"/>
              <a:gd name="connsiteX0" fmla="*/ 0 w 4525452"/>
              <a:gd name="connsiteY0" fmla="*/ 1569168 h 1572702"/>
              <a:gd name="connsiteX1" fmla="*/ 2265873 w 4525452"/>
              <a:gd name="connsiteY1" fmla="*/ 0 h 1572702"/>
              <a:gd name="connsiteX2" fmla="*/ 4525452 w 4525452"/>
              <a:gd name="connsiteY2" fmla="*/ 1572702 h 1572702"/>
              <a:gd name="connsiteX3" fmla="*/ 0 w 4525452"/>
              <a:gd name="connsiteY3" fmla="*/ 1569168 h 157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452" h="1572702">
                <a:moveTo>
                  <a:pt x="0" y="1569168"/>
                </a:moveTo>
                <a:lnTo>
                  <a:pt x="2265873" y="0"/>
                </a:lnTo>
                <a:lnTo>
                  <a:pt x="4525452" y="1572702"/>
                </a:lnTo>
                <a:lnTo>
                  <a:pt x="0" y="1569168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998EB54-0F58-441A-8144-1161535363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74257" y="3702319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E0095B5-53D4-9C4C-8876-BE836797DEE0}"/>
              </a:ext>
            </a:extLst>
          </p:cNvPr>
          <p:cNvSpPr/>
          <p:nvPr/>
        </p:nvSpPr>
        <p:spPr>
          <a:xfrm rot="10800000">
            <a:off x="9083364" y="0"/>
            <a:ext cx="3108635" cy="1425182"/>
          </a:xfrm>
          <a:custGeom>
            <a:avLst/>
            <a:gdLst>
              <a:gd name="connsiteX0" fmla="*/ 3108635 w 3108635"/>
              <a:gd name="connsiteY0" fmla="*/ 1425182 h 1425182"/>
              <a:gd name="connsiteX1" fmla="*/ 0 w 3108635"/>
              <a:gd name="connsiteY1" fmla="*/ 1425182 h 1425182"/>
              <a:gd name="connsiteX2" fmla="*/ 0 w 3108635"/>
              <a:gd name="connsiteY2" fmla="*/ 730957 h 1425182"/>
              <a:gd name="connsiteX3" fmla="*/ 1084862 w 3108635"/>
              <a:gd name="connsiteY3" fmla="*/ 0 h 142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635" h="1425182">
                <a:moveTo>
                  <a:pt x="3108635" y="1425182"/>
                </a:moveTo>
                <a:lnTo>
                  <a:pt x="0" y="1425182"/>
                </a:lnTo>
                <a:lnTo>
                  <a:pt x="0" y="730957"/>
                </a:lnTo>
                <a:lnTo>
                  <a:pt x="1084862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5DEA3EB-7023-3642-83F2-FD716952AC57}"/>
              </a:ext>
            </a:extLst>
          </p:cNvPr>
          <p:cNvSpPr/>
          <p:nvPr/>
        </p:nvSpPr>
        <p:spPr>
          <a:xfrm rot="10800000">
            <a:off x="7899082" y="-1"/>
            <a:ext cx="2943008" cy="1021432"/>
          </a:xfrm>
          <a:custGeom>
            <a:avLst/>
            <a:gdLst>
              <a:gd name="connsiteX0" fmla="*/ 2943008 w 2943008"/>
              <a:gd name="connsiteY0" fmla="*/ 1021432 h 1021432"/>
              <a:gd name="connsiteX1" fmla="*/ 0 w 2943008"/>
              <a:gd name="connsiteY1" fmla="*/ 1021432 h 1021432"/>
              <a:gd name="connsiteX2" fmla="*/ 1473230 w 2943008"/>
              <a:gd name="connsiteY2" fmla="*/ 0 h 102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3008" h="1021432">
                <a:moveTo>
                  <a:pt x="2943008" y="1021432"/>
                </a:moveTo>
                <a:lnTo>
                  <a:pt x="0" y="1021432"/>
                </a:lnTo>
                <a:lnTo>
                  <a:pt x="1473230" y="0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A78AB9-EAF7-7746-895A-843233C622E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12FCD5A-D75B-4B19-A0CD-3722DB639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>
                <a:solidFill>
                  <a:schemeClr val="bg1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option-5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8EE7C1-72A7-49D2-9408-6D8A3E8979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E6F93-A670-4F14-B015-78190A57D001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2"/>
                </a:solidFill>
              </a:rPr>
              <a:pPr lvl="0"/>
              <a:t>‹#›</a:t>
            </a:fld>
            <a:endParaRPr lang="en-US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63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D3AE23F-988B-564F-876F-C0158BED6563}"/>
              </a:ext>
            </a:extLst>
          </p:cNvPr>
          <p:cNvSpPr/>
          <p:nvPr/>
        </p:nvSpPr>
        <p:spPr>
          <a:xfrm>
            <a:off x="0" y="-3821"/>
            <a:ext cx="3119527" cy="2170074"/>
          </a:xfrm>
          <a:custGeom>
            <a:avLst/>
            <a:gdLst>
              <a:gd name="connsiteX0" fmla="*/ 0 w 3119527"/>
              <a:gd name="connsiteY0" fmla="*/ 0 h 2170074"/>
              <a:gd name="connsiteX1" fmla="*/ 3119527 w 3119527"/>
              <a:gd name="connsiteY1" fmla="*/ 1224 h 2170074"/>
              <a:gd name="connsiteX2" fmla="*/ 0 w 3119527"/>
              <a:gd name="connsiteY2" fmla="*/ 2170074 h 217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9527" h="2170074">
                <a:moveTo>
                  <a:pt x="0" y="0"/>
                </a:moveTo>
                <a:lnTo>
                  <a:pt x="3119527" y="1224"/>
                </a:lnTo>
                <a:lnTo>
                  <a:pt x="0" y="2170074"/>
                </a:lnTo>
                <a:close/>
              </a:path>
            </a:pathLst>
          </a:custGeom>
          <a:gradFill>
            <a:gsLst>
              <a:gs pos="0">
                <a:srgbClr val="007199"/>
              </a:gs>
              <a:gs pos="100000">
                <a:srgbClr val="00AECF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3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4203167-F8D4-5045-BC57-8D5D46A2DF5D}"/>
              </a:ext>
            </a:extLst>
          </p:cNvPr>
          <p:cNvSpPr/>
          <p:nvPr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1E0693-F664-448A-9D7A-93A03D6B7E90}"/>
              </a:ext>
            </a:extLst>
          </p:cNvPr>
          <p:cNvSpPr/>
          <p:nvPr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5BDCB9F-EF00-4740-A039-6C5374289B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48114" y="0"/>
            <a:ext cx="8543886" cy="5941720"/>
          </a:xfrm>
          <a:custGeom>
            <a:avLst/>
            <a:gdLst>
              <a:gd name="connsiteX0" fmla="*/ 0 w 8543886"/>
              <a:gd name="connsiteY0" fmla="*/ 0 h 5941720"/>
              <a:gd name="connsiteX1" fmla="*/ 8543886 w 8543886"/>
              <a:gd name="connsiteY1" fmla="*/ 0 h 5941720"/>
              <a:gd name="connsiteX2" fmla="*/ 8543886 w 8543886"/>
              <a:gd name="connsiteY2" fmla="*/ 5941720 h 59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3886" h="5941720">
                <a:moveTo>
                  <a:pt x="0" y="0"/>
                </a:moveTo>
                <a:lnTo>
                  <a:pt x="8543886" y="0"/>
                </a:lnTo>
                <a:lnTo>
                  <a:pt x="8543886" y="594172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4972997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87D776C-79F6-D44E-9FFA-CA482D54AF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CEF1787-A2E1-458A-BF2D-A3E6A5C67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560262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 dirty="0"/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option-1</a:t>
            </a:r>
            <a:endParaRPr lang="en-GB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667D5848-2C00-434A-95F4-0BB2E59ACF12}"/>
              </a:ext>
            </a:extLst>
          </p:cNvPr>
          <p:cNvSpPr/>
          <p:nvPr userDrawn="1"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7E7568-823C-4CBD-8378-DB4576EA10FD}"/>
              </a:ext>
            </a:extLst>
          </p:cNvPr>
          <p:cNvSpPr/>
          <p:nvPr userDrawn="1"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F7F916-A56A-41E0-AB16-47964E93C7B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A96C76-0097-4274-9DA2-D1F8E7937F33}"/>
              </a:ext>
            </a:extLst>
          </p:cNvPr>
          <p:cNvSpPr/>
          <p:nvPr userDrawn="1"/>
        </p:nvSpPr>
        <p:spPr>
          <a:xfrm rot="4191016">
            <a:off x="3401016" y="-500975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D4A7702-172F-4F6B-8FA4-0097A75DF785}"/>
              </a:ext>
            </a:extLst>
          </p:cNvPr>
          <p:cNvSpPr/>
          <p:nvPr userDrawn="1"/>
        </p:nvSpPr>
        <p:spPr>
          <a:xfrm flipH="1">
            <a:off x="9184940" y="3705794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38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6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0A8770-33B0-4F90-A388-5B3728ACB9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CC2C6EF-776C-43CF-B77C-3AD42BC255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4143" y="3702319"/>
            <a:ext cx="6843600" cy="381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Description goes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07FF555-C362-BC4D-A8EA-21A034747FD9}"/>
              </a:ext>
            </a:extLst>
          </p:cNvPr>
          <p:cNvSpPr/>
          <p:nvPr/>
        </p:nvSpPr>
        <p:spPr>
          <a:xfrm rot="18300963" flipH="1">
            <a:off x="8503132" y="-1165064"/>
            <a:ext cx="495116" cy="4554815"/>
          </a:xfrm>
          <a:custGeom>
            <a:avLst/>
            <a:gdLst>
              <a:gd name="connsiteX0" fmla="*/ 484981 w 495116"/>
              <a:gd name="connsiteY0" fmla="*/ 0 h 4554815"/>
              <a:gd name="connsiteX1" fmla="*/ 43362 w 495116"/>
              <a:gd name="connsiteY1" fmla="*/ 630320 h 4554815"/>
              <a:gd name="connsiteX2" fmla="*/ 0 w 495116"/>
              <a:gd name="connsiteY2" fmla="*/ 4554815 h 4554815"/>
              <a:gd name="connsiteX3" fmla="*/ 484123 w 495116"/>
              <a:gd name="connsiteY3" fmla="*/ 4385194 h 4554815"/>
              <a:gd name="connsiteX4" fmla="*/ 495116 w 495116"/>
              <a:gd name="connsiteY4" fmla="*/ 3771414 h 4554815"/>
              <a:gd name="connsiteX5" fmla="*/ 466021 w 495116"/>
              <a:gd name="connsiteY5" fmla="*/ 3782827 h 4554815"/>
              <a:gd name="connsiteX6" fmla="*/ 482994 w 495116"/>
              <a:gd name="connsiteY6" fmla="*/ 370448 h 455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116" h="4554815">
                <a:moveTo>
                  <a:pt x="484981" y="0"/>
                </a:moveTo>
                <a:lnTo>
                  <a:pt x="43362" y="630320"/>
                </a:lnTo>
                <a:lnTo>
                  <a:pt x="0" y="4554815"/>
                </a:lnTo>
                <a:lnTo>
                  <a:pt x="484123" y="4385194"/>
                </a:lnTo>
                <a:lnTo>
                  <a:pt x="495116" y="3771414"/>
                </a:lnTo>
                <a:lnTo>
                  <a:pt x="466021" y="3782827"/>
                </a:lnTo>
                <a:cubicBezTo>
                  <a:pt x="466280" y="2865719"/>
                  <a:pt x="476637" y="1476643"/>
                  <a:pt x="482994" y="37044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5EF075-83E7-774F-B885-37C07770ABA8}"/>
              </a:ext>
            </a:extLst>
          </p:cNvPr>
          <p:cNvSpPr/>
          <p:nvPr/>
        </p:nvSpPr>
        <p:spPr>
          <a:xfrm rot="18300963" flipH="1">
            <a:off x="4607641" y="3724836"/>
            <a:ext cx="1098431" cy="4553250"/>
          </a:xfrm>
          <a:custGeom>
            <a:avLst/>
            <a:gdLst>
              <a:gd name="connsiteX0" fmla="*/ 7678 w 1098431"/>
              <a:gd name="connsiteY0" fmla="*/ 354047 h 4553250"/>
              <a:gd name="connsiteX1" fmla="*/ 0 w 1098431"/>
              <a:gd name="connsiteY1" fmla="*/ 4553250 h 4553250"/>
              <a:gd name="connsiteX2" fmla="*/ 1098431 w 1098431"/>
              <a:gd name="connsiteY2" fmla="*/ 2985463 h 4553250"/>
              <a:gd name="connsiteX3" fmla="*/ 1098431 w 1098431"/>
              <a:gd name="connsiteY3" fmla="*/ 0 h 4553250"/>
              <a:gd name="connsiteX4" fmla="*/ 7678 w 1098431"/>
              <a:gd name="connsiteY4" fmla="*/ 354047 h 455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431" h="4553250">
                <a:moveTo>
                  <a:pt x="7678" y="354047"/>
                </a:moveTo>
                <a:lnTo>
                  <a:pt x="0" y="4553250"/>
                </a:lnTo>
                <a:lnTo>
                  <a:pt x="1098431" y="2985463"/>
                </a:lnTo>
                <a:lnTo>
                  <a:pt x="1098431" y="0"/>
                </a:lnTo>
                <a:cubicBezTo>
                  <a:pt x="734631" y="127326"/>
                  <a:pt x="371478" y="226721"/>
                  <a:pt x="7678" y="35404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FDB5CF5-44C1-1D4A-A2B9-37C0F30F6278}"/>
              </a:ext>
            </a:extLst>
          </p:cNvPr>
          <p:cNvSpPr/>
          <p:nvPr/>
        </p:nvSpPr>
        <p:spPr>
          <a:xfrm rot="18300963" flipH="1">
            <a:off x="4473394" y="5471677"/>
            <a:ext cx="227425" cy="1880095"/>
          </a:xfrm>
          <a:custGeom>
            <a:avLst/>
            <a:gdLst>
              <a:gd name="connsiteX0" fmla="*/ 0 w 227425"/>
              <a:gd name="connsiteY0" fmla="*/ 96845 h 1880095"/>
              <a:gd name="connsiteX1" fmla="*/ 0 w 227425"/>
              <a:gd name="connsiteY1" fmla="*/ 1880095 h 1880095"/>
              <a:gd name="connsiteX2" fmla="*/ 224453 w 227425"/>
              <a:gd name="connsiteY2" fmla="*/ 1559734 h 1880095"/>
              <a:gd name="connsiteX3" fmla="*/ 225257 w 227425"/>
              <a:gd name="connsiteY3" fmla="*/ 1214869 h 1880095"/>
              <a:gd name="connsiteX4" fmla="*/ 227425 w 227425"/>
              <a:gd name="connsiteY4" fmla="*/ 0 h 188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425" h="1880095">
                <a:moveTo>
                  <a:pt x="0" y="96845"/>
                </a:moveTo>
                <a:lnTo>
                  <a:pt x="0" y="1880095"/>
                </a:lnTo>
                <a:lnTo>
                  <a:pt x="224453" y="1559734"/>
                </a:lnTo>
                <a:lnTo>
                  <a:pt x="225257" y="1214869"/>
                </a:lnTo>
                <a:cubicBezTo>
                  <a:pt x="225980" y="809913"/>
                  <a:pt x="226237" y="390570"/>
                  <a:pt x="22742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D8B62A9-4796-7441-BB51-FE9050BD3210}"/>
              </a:ext>
            </a:extLst>
          </p:cNvPr>
          <p:cNvSpPr/>
          <p:nvPr/>
        </p:nvSpPr>
        <p:spPr>
          <a:xfrm rot="18300963" flipH="1">
            <a:off x="6797834" y="-1592612"/>
            <a:ext cx="1110167" cy="5340305"/>
          </a:xfrm>
          <a:custGeom>
            <a:avLst/>
            <a:gdLst>
              <a:gd name="connsiteX0" fmla="*/ 1110167 w 1110167"/>
              <a:gd name="connsiteY0" fmla="*/ 0 h 5340305"/>
              <a:gd name="connsiteX1" fmla="*/ 18977 w 1110167"/>
              <a:gd name="connsiteY1" fmla="*/ 1557452 h 5340305"/>
              <a:gd name="connsiteX2" fmla="*/ 18186 w 1110167"/>
              <a:gd name="connsiteY2" fmla="*/ 1710683 h 5340305"/>
              <a:gd name="connsiteX3" fmla="*/ 0 w 1110167"/>
              <a:gd name="connsiteY3" fmla="*/ 5340305 h 5340305"/>
              <a:gd name="connsiteX4" fmla="*/ 1096070 w 1110167"/>
              <a:gd name="connsiteY4" fmla="*/ 4910334 h 534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167" h="5340305">
                <a:moveTo>
                  <a:pt x="1110167" y="0"/>
                </a:moveTo>
                <a:lnTo>
                  <a:pt x="18977" y="1557452"/>
                </a:lnTo>
                <a:lnTo>
                  <a:pt x="18186" y="1710683"/>
                </a:lnTo>
                <a:cubicBezTo>
                  <a:pt x="12041" y="2846813"/>
                  <a:pt x="276" y="4362057"/>
                  <a:pt x="0" y="5340305"/>
                </a:cubicBezTo>
                <a:lnTo>
                  <a:pt x="1096070" y="4910334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2CC5BE5-129B-7847-BDB4-75DA3D4EA79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970D0B5-60C7-43B7-9391-F41A7E9C2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4000" dirty="0">
                <a:solidFill>
                  <a:schemeClr val="bg1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 noProof="0"/>
              <a:t>Slide divider option-6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AB6562-E57C-4D04-BCF6-D759D384869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65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Slid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435E1C6-30B7-4241-944C-C81382685F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1F8A20-C584-48B2-B8D0-5A7792E52E41}"/>
              </a:ext>
            </a:extLst>
          </p:cNvPr>
          <p:cNvSpPr/>
          <p:nvPr userDrawn="1"/>
        </p:nvSpPr>
        <p:spPr>
          <a:xfrm flipV="1">
            <a:off x="6766830" y="1"/>
            <a:ext cx="5425171" cy="3771437"/>
          </a:xfrm>
          <a:custGeom>
            <a:avLst/>
            <a:gdLst>
              <a:gd name="connsiteX0" fmla="*/ 0 w 5425171"/>
              <a:gd name="connsiteY0" fmla="*/ 3771437 h 3771437"/>
              <a:gd name="connsiteX1" fmla="*/ 5425171 w 5425171"/>
              <a:gd name="connsiteY1" fmla="*/ 3771437 h 3771437"/>
              <a:gd name="connsiteX2" fmla="*/ 5425171 w 5425171"/>
              <a:gd name="connsiteY2" fmla="*/ 0 h 37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5171" h="3771437">
                <a:moveTo>
                  <a:pt x="0" y="3771437"/>
                </a:moveTo>
                <a:lnTo>
                  <a:pt x="5425171" y="3771437"/>
                </a:lnTo>
                <a:lnTo>
                  <a:pt x="5425171" y="0"/>
                </a:lnTo>
                <a:close/>
              </a:path>
            </a:pathLst>
          </a:custGeom>
          <a:solidFill>
            <a:schemeClr val="accent1"/>
          </a:solidFill>
          <a:ln w="1569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BC369F7-26ED-4748-B416-400F4315F894}"/>
              </a:ext>
            </a:extLst>
          </p:cNvPr>
          <p:cNvSpPr/>
          <p:nvPr userDrawn="1"/>
        </p:nvSpPr>
        <p:spPr>
          <a:xfrm rot="18300963" flipH="1">
            <a:off x="7568200" y="-802590"/>
            <a:ext cx="418585" cy="2961934"/>
          </a:xfrm>
          <a:custGeom>
            <a:avLst/>
            <a:gdLst>
              <a:gd name="connsiteX0" fmla="*/ 418585 w 418585"/>
              <a:gd name="connsiteY0" fmla="*/ 0 h 2961934"/>
              <a:gd name="connsiteX1" fmla="*/ 0 w 418585"/>
              <a:gd name="connsiteY1" fmla="*/ 597446 h 2961934"/>
              <a:gd name="connsiteX2" fmla="*/ 0 w 418585"/>
              <a:gd name="connsiteY2" fmla="*/ 2961934 h 2961934"/>
              <a:gd name="connsiteX3" fmla="*/ 418585 w 418585"/>
              <a:gd name="connsiteY3" fmla="*/ 2808101 h 29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585" h="2961934">
                <a:moveTo>
                  <a:pt x="418585" y="0"/>
                </a:moveTo>
                <a:lnTo>
                  <a:pt x="0" y="597446"/>
                </a:lnTo>
                <a:lnTo>
                  <a:pt x="0" y="2961934"/>
                </a:lnTo>
                <a:lnTo>
                  <a:pt x="418585" y="2808101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5868000" cy="276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</a:tabLst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73F4034-F802-8147-9CE9-2FDF5990DA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68000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6A190A09-38DF-44F3-867C-A471B79F10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51261" y="2832692"/>
            <a:ext cx="7140739" cy="4025309"/>
          </a:xfrm>
          <a:custGeom>
            <a:avLst/>
            <a:gdLst>
              <a:gd name="connsiteX0" fmla="*/ 5790363 w 7140739"/>
              <a:gd name="connsiteY0" fmla="*/ 0 h 4025309"/>
              <a:gd name="connsiteX1" fmla="*/ 7140739 w 7140739"/>
              <a:gd name="connsiteY1" fmla="*/ 938746 h 4025309"/>
              <a:gd name="connsiteX2" fmla="*/ 7140739 w 7140739"/>
              <a:gd name="connsiteY2" fmla="*/ 4025309 h 4025309"/>
              <a:gd name="connsiteX3" fmla="*/ 0 w 7140739"/>
              <a:gd name="connsiteY3" fmla="*/ 4025309 h 402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0739" h="4025309">
                <a:moveTo>
                  <a:pt x="5790363" y="0"/>
                </a:moveTo>
                <a:lnTo>
                  <a:pt x="7140739" y="938746"/>
                </a:lnTo>
                <a:lnTo>
                  <a:pt x="7140739" y="4025309"/>
                </a:lnTo>
                <a:lnTo>
                  <a:pt x="0" y="402530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B6240B64-00A8-4FE7-AA5A-4A2F8B98F2A4}"/>
              </a:ext>
            </a:extLst>
          </p:cNvPr>
          <p:cNvSpPr/>
          <p:nvPr userDrawn="1"/>
        </p:nvSpPr>
        <p:spPr>
          <a:xfrm rot="3299037" flipH="1" flipV="1">
            <a:off x="5974493" y="4464643"/>
            <a:ext cx="316395" cy="3206138"/>
          </a:xfrm>
          <a:custGeom>
            <a:avLst/>
            <a:gdLst>
              <a:gd name="connsiteX0" fmla="*/ 316395 w 316395"/>
              <a:gd name="connsiteY0" fmla="*/ 3162580 h 3206138"/>
              <a:gd name="connsiteX1" fmla="*/ 0 w 316395"/>
              <a:gd name="connsiteY1" fmla="*/ 3206138 h 3206138"/>
              <a:gd name="connsiteX2" fmla="*/ 0 w 316395"/>
              <a:gd name="connsiteY2" fmla="*/ 451589 h 3206138"/>
              <a:gd name="connsiteX3" fmla="*/ 316395 w 316395"/>
              <a:gd name="connsiteY3" fmla="*/ 0 h 320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395" h="3206138">
                <a:moveTo>
                  <a:pt x="316395" y="3162580"/>
                </a:moveTo>
                <a:lnTo>
                  <a:pt x="0" y="3206138"/>
                </a:lnTo>
                <a:lnTo>
                  <a:pt x="0" y="451589"/>
                </a:lnTo>
                <a:lnTo>
                  <a:pt x="31639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EC4703DF-3E8F-47BA-BB4F-7408A471CB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6FAD8E-BF2F-4E8F-8FBC-5DBC65D769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58F2F8-A64B-47AC-BB12-214DCFC4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00" y="388800"/>
            <a:ext cx="5868000" cy="9900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4C4781-1C6F-4AD7-ABBE-AF369B7688D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" y="2250000"/>
            <a:ext cx="5868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996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 Sub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F740B43-BCE3-48B4-A408-DEABA1AA5B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36C5D7ED-4BED-4EE7-B3FF-722D1205BE10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650234-DD57-4C81-AB23-92FD51EEBD7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2799" y="2249826"/>
            <a:ext cx="11303999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1198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 Sub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503197B-A40F-451E-B6DA-084A5A1A2B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36C5D7ED-4BED-4EE7-B3FF-722D1205BE10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7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40C6F6E-D956-4630-B168-B51632E277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650234-DD57-4C81-AB23-92FD51EEBD7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2799" y="1773238"/>
            <a:ext cx="11303999" cy="436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3328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04D3DD-A8C5-4AF4-A4E4-A188F633D1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945F975-90D8-4FC9-9785-ADBE8EB862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B0EA591-0F76-4C5D-A80F-BE3FFDBDE3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5F455DBC-1E38-439B-BEB5-04B5EAD31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30176-F6B5-47F2-8078-132CA09BA102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5BF33-BB6E-45E7-8DA2-B771B41B93E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2799" y="2249826"/>
            <a:ext cx="5399999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9B19804-BB2B-4735-8B2C-A604FF50836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346799" y="2249826"/>
            <a:ext cx="5399999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4405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04">
          <p15:clr>
            <a:srgbClr val="FBAE40"/>
          </p15:clr>
        </p15:guide>
        <p15:guide id="3" pos="3976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5423F6E-0382-4DF4-9C5E-E470F9F31A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AE361D-E02F-49AE-9D8E-909869D37E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16AAC404-50AD-49DC-8CC0-C9AFE499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9C17C-E3C9-4300-878F-674F3FE9EA4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0C5D9-7E2C-4DBF-B474-7315E5694EA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2799" y="2249827"/>
            <a:ext cx="3492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246EE9D-0C3A-4235-852F-85532580113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48799" y="2249827"/>
            <a:ext cx="3492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A876610-D805-422A-AB67-A2E3457706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254798" y="2249827"/>
            <a:ext cx="3492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7847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B7B52BA-04B5-47EB-9317-AC1C3DE483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4581D52-5A11-4CEF-A19A-C47F763A7B43}"/>
              </a:ext>
            </a:extLst>
          </p:cNvPr>
          <p:cNvSpPr/>
          <p:nvPr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1"/>
              </a:gs>
              <a:gs pos="98000">
                <a:srgbClr val="073262"/>
              </a:gs>
              <a:gs pos="33000">
                <a:schemeClr val="accent2"/>
              </a:gs>
              <a:gs pos="0">
                <a:srgbClr val="073262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800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3728C49-8B97-44DE-B314-372422AECD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C4AAAD0-4193-42FD-A688-B0CD9CED6745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2A8F19F-DE6E-4F6F-B1FB-F82B517C455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71EA3C23-FE46-4BD5-AC99-6025EBCE0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66BF9-5F7D-49F6-81BD-0B4EBA1BC190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39C241-A37E-4FB1-AB6F-5454AC48439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42799" y="2249826"/>
            <a:ext cx="252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B9B68F2-D439-4594-AC54-2D97003187A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370799" y="2249826"/>
            <a:ext cx="252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49A707FB-2749-4A62-9BFA-375267A10C6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98799" y="2249826"/>
            <a:ext cx="252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D3ACC19A-B912-4B59-B8C0-B7B50203303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226798" y="2249826"/>
            <a:ext cx="252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78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01185C5-077B-4940-8CF0-01FC961ECB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AE361D-E02F-49AE-9D8E-909869D37E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16AAC404-50AD-49DC-8CC0-C9AFE499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9C17C-E3C9-4300-878F-674F3FE9EA4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0C5D9-7E2C-4DBF-B474-7315E5694EA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2799" y="2249827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246EE9D-0C3A-4235-852F-85532580113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48799" y="2249827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A876610-D805-422A-AB67-A2E3457706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254798" y="2249827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360925D-64BD-4B3C-8A81-8518ADDBB27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42799" y="4412359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20383EBB-A0B3-47F7-87D6-8932F29B6F87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348799" y="4412359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390A7376-F8D9-485E-ACF1-C6D581D91DF4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254798" y="4412359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9288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363E61-7CF1-A94D-B206-5B49A9CC19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28966" y="141209"/>
            <a:ext cx="9663034" cy="6716791"/>
          </a:xfrm>
          <a:custGeom>
            <a:avLst/>
            <a:gdLst>
              <a:gd name="connsiteX0" fmla="*/ 9663034 w 9663034"/>
              <a:gd name="connsiteY0" fmla="*/ 0 h 6716791"/>
              <a:gd name="connsiteX1" fmla="*/ 9663034 w 9663034"/>
              <a:gd name="connsiteY1" fmla="*/ 4814575 h 6716791"/>
              <a:gd name="connsiteX2" fmla="*/ 6941731 w 9663034"/>
              <a:gd name="connsiteY2" fmla="*/ 6716791 h 6716791"/>
              <a:gd name="connsiteX3" fmla="*/ 0 w 9663034"/>
              <a:gd name="connsiteY3" fmla="*/ 6716791 h 671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3034" h="6716791">
                <a:moveTo>
                  <a:pt x="9663034" y="0"/>
                </a:moveTo>
                <a:lnTo>
                  <a:pt x="9663034" y="4814575"/>
                </a:lnTo>
                <a:lnTo>
                  <a:pt x="6941731" y="6716791"/>
                </a:lnTo>
                <a:lnTo>
                  <a:pt x="0" y="67167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2645439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A93C236-DDC8-AB42-B158-C3A75D5725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B28338C-0118-4339-8B11-1628D97D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1246559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option-2</a:t>
            </a:r>
            <a:endParaRPr lang="en-GB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42DA984-1D2F-2140-8491-B516D776CAC4}"/>
              </a:ext>
            </a:extLst>
          </p:cNvPr>
          <p:cNvSpPr/>
          <p:nvPr userDrawn="1"/>
        </p:nvSpPr>
        <p:spPr>
          <a:xfrm>
            <a:off x="0" y="4910678"/>
            <a:ext cx="4279900" cy="1947322"/>
          </a:xfrm>
          <a:custGeom>
            <a:avLst/>
            <a:gdLst>
              <a:gd name="connsiteX0" fmla="*/ 1467015 w 4279900"/>
              <a:gd name="connsiteY0" fmla="*/ 0 h 1947322"/>
              <a:gd name="connsiteX1" fmla="*/ 4279900 w 4279900"/>
              <a:gd name="connsiteY1" fmla="*/ 1947322 h 1947322"/>
              <a:gd name="connsiteX2" fmla="*/ 0 w 4279900"/>
              <a:gd name="connsiteY2" fmla="*/ 1947322 h 1947322"/>
              <a:gd name="connsiteX3" fmla="*/ 0 w 4279900"/>
              <a:gd name="connsiteY3" fmla="*/ 1020577 h 194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900" h="1947322">
                <a:moveTo>
                  <a:pt x="1467015" y="0"/>
                </a:moveTo>
                <a:lnTo>
                  <a:pt x="4279900" y="1947322"/>
                </a:lnTo>
                <a:lnTo>
                  <a:pt x="0" y="1947322"/>
                </a:lnTo>
                <a:lnTo>
                  <a:pt x="0" y="102057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21975A5-5726-314A-B546-DA0044580E14}"/>
              </a:ext>
            </a:extLst>
          </p:cNvPr>
          <p:cNvSpPr/>
          <p:nvPr userDrawn="1"/>
        </p:nvSpPr>
        <p:spPr>
          <a:xfrm>
            <a:off x="1745857" y="5440650"/>
            <a:ext cx="2442751" cy="1417350"/>
          </a:xfrm>
          <a:custGeom>
            <a:avLst/>
            <a:gdLst>
              <a:gd name="connsiteX0" fmla="*/ 2031703 w 2442751"/>
              <a:gd name="connsiteY0" fmla="*/ 0 h 1417350"/>
              <a:gd name="connsiteX1" fmla="*/ 2442751 w 2442751"/>
              <a:gd name="connsiteY1" fmla="*/ 267995 h 1417350"/>
              <a:gd name="connsiteX2" fmla="*/ 783199 w 2442751"/>
              <a:gd name="connsiteY2" fmla="*/ 1417350 h 1417350"/>
              <a:gd name="connsiteX3" fmla="*/ 0 w 2442751"/>
              <a:gd name="connsiteY3" fmla="*/ 1417350 h 141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751" h="1417350">
                <a:moveTo>
                  <a:pt x="2031703" y="0"/>
                </a:moveTo>
                <a:lnTo>
                  <a:pt x="2442751" y="267995"/>
                </a:lnTo>
                <a:lnTo>
                  <a:pt x="783199" y="1417350"/>
                </a:lnTo>
                <a:lnTo>
                  <a:pt x="0" y="14173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8D284C-7154-401F-9518-EB35035E34D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447BDDC6-505D-4732-B677-284CBEC734D1}"/>
              </a:ext>
            </a:extLst>
          </p:cNvPr>
          <p:cNvSpPr/>
          <p:nvPr userDrawn="1"/>
        </p:nvSpPr>
        <p:spPr>
          <a:xfrm rot="10800000">
            <a:off x="9763185" y="-1"/>
            <a:ext cx="2428815" cy="1426848"/>
          </a:xfrm>
          <a:custGeom>
            <a:avLst/>
            <a:gdLst>
              <a:gd name="connsiteX0" fmla="*/ 991465 w 2428815"/>
              <a:gd name="connsiteY0" fmla="*/ 1426848 h 1426848"/>
              <a:gd name="connsiteX1" fmla="*/ 0 w 2428815"/>
              <a:gd name="connsiteY1" fmla="*/ 1426848 h 1426848"/>
              <a:gd name="connsiteX2" fmla="*/ 0 w 2428815"/>
              <a:gd name="connsiteY2" fmla="*/ 1283606 h 1426848"/>
              <a:gd name="connsiteX3" fmla="*/ 1845489 w 2428815"/>
              <a:gd name="connsiteY3" fmla="*/ 0 h 1426848"/>
              <a:gd name="connsiteX4" fmla="*/ 2428815 w 2428815"/>
              <a:gd name="connsiteY4" fmla="*/ 399380 h 142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8815" h="1426848">
                <a:moveTo>
                  <a:pt x="991465" y="1426848"/>
                </a:moveTo>
                <a:lnTo>
                  <a:pt x="0" y="1426848"/>
                </a:lnTo>
                <a:lnTo>
                  <a:pt x="0" y="1283606"/>
                </a:lnTo>
                <a:lnTo>
                  <a:pt x="1845489" y="0"/>
                </a:lnTo>
                <a:lnTo>
                  <a:pt x="2428815" y="39938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9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5D467-3077-47DD-939A-561425A39FE1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771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 Box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A0431F0-8CC8-49B2-BF38-C64BE300FA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DCDD012-C59E-408C-9BC6-87284E8CBC4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46798" y="2249827"/>
            <a:ext cx="5400000" cy="3096000"/>
          </a:xfrm>
          <a:prstGeom prst="rect">
            <a:avLst/>
          </a:prstGeom>
        </p:spPr>
        <p:txBody>
          <a:bodyPr anchor="ctr" anchorCtr="0"/>
          <a:lstStyle>
            <a:lvl1pPr algn="ctr"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CBDA8CD-2DCF-4C62-A004-4DB0541924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6798" y="5448612"/>
            <a:ext cx="5400000" cy="689214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insert chart commentary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64264AD-E771-4AD5-B1EE-AD1A80E273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6DA62B6-9735-4EA3-AD07-FF34EF82B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7AC1B6-E17D-439D-A681-3E7005DA409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988B8B-FFD1-4F96-AC27-37F2C24F27E1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42799" y="2249827"/>
            <a:ext cx="540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9682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68E834-5CC4-4939-BBCE-0A3FE71A54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0" name="Table Placeholder 2">
            <a:extLst>
              <a:ext uri="{FF2B5EF4-FFF2-40B4-BE49-F238E27FC236}">
                <a16:creationId xmlns:a16="http://schemas.microsoft.com/office/drawing/2014/main" id="{B0D006F0-61D9-476E-AD83-77162C97648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42799" y="2249826"/>
            <a:ext cx="11304000" cy="3888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F41918F-AEF0-3549-9EA6-E7B6AA50A0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D6E09562-C092-4EC4-9CB9-87058017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9C27CBC-6D6C-4277-BB7A-F462AFC68F16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723B6-0B34-4771-BC50-18FC4852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A1AF2-E8EC-4AF2-BE91-594808F11BA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39E2CB-9F37-473F-93FB-D42BBF5BAAA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D7842F8-F35D-4368-B212-80696337494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B9BE4BA-75D7-4854-BDC1-5F8B8385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BC242-7955-47DB-A884-23F7B8DC8A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265780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082C62B-85C9-4697-8529-D9FA1343B6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F41918F-AEF0-3549-9EA6-E7B6AA50A0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D6E09562-C092-4EC4-9CB9-87058017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9C27CBC-6D6C-4277-BB7A-F462AFC68F16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723B6-0B34-4771-BC50-18FC4852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A1AF2-E8EC-4AF2-BE91-594808F11BA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39E2CB-9F37-473F-93FB-D42BBF5BAAA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D7842F8-F35D-4368-B212-80696337494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B9BE4BA-75D7-4854-BDC1-5F8B8385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BC242-7955-47DB-A884-23F7B8DC8A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C54E401-1D0D-436B-85F4-4704AD03A9E8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799" y="2249826"/>
            <a:ext cx="11304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762868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/ Corners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162050-E955-4275-BEF2-5423D0077F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9AC699-128E-45D5-B4BD-EAC43A48A49E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72390D-159B-4196-85C8-AA23F030744B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685164-D677-427B-80C8-FE067C72B49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7020BA19-38E8-4FDA-B53A-16F1C1349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AFA92-4783-4C5A-8253-6644BF0A1D2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529170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25578B-6503-4AC1-BE39-49EE58B3EA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CA5AE9-16F5-49C5-B31D-EEE1E47188C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9CFC4A-1CEB-4790-BACF-6EA17DF30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79C90-D03A-4E69-A2E9-B510124AEE82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780664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E8928F8-8E19-482D-8DBC-79B7F21577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E369FB11-7907-467F-8696-2250886D64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75645" y="2852103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0" scaled="1"/>
          </a:gra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3431397E-CA6D-447B-89CE-7141F15223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913" y="2852103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1F11-552E-4AC1-B90D-84C47A0F5D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2232000"/>
            <a:ext cx="5126037" cy="363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904BCC42-990A-4C9D-B509-29DF24C802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51600" y="2196000"/>
            <a:ext cx="5126037" cy="363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DF459731-1012-4F51-AB8C-A81255FA38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69592" y="4016631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0" scaled="1"/>
          </a:gra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02522068-1D86-4299-A574-347C2821CA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912" y="4016631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22D0734C-534D-4AAB-B46F-E3DC9C987D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81700" y="5181159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0" scaled="1"/>
          </a:gra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E3E31F3B-3F47-424E-9E3A-E3D439B3A6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196" y="5181159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D7F8775-4EFF-497B-A127-D347C4E65B2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19C3E27-EA49-4C1F-88F7-145D73459B6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50CD98-A671-4A84-BAA9-FF4FA6646D38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2F17EEC5-3654-468C-B185-1F74B0965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B8E5D-5373-4534-B7A6-D90C6CCED9DB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936662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3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942E38-DA26-4B18-AFCB-A57E62078A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4977456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4977455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lang="en-US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601033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601033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lang="en-US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610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8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522804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609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899227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5275650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0DE3D9A-5745-456B-8E35-49AEDDA27D34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B7353E-1508-4EB2-B032-CFE0208BB6B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61DE440B-C47F-416C-8AEC-F66503201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C20A41-BC4E-4146-B326-26BC80025289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690034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4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B8BAC0D-870B-4BF1-AF05-F29BD7F64D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5300143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5300143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4274923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4274923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Fusce posuere, magna sed pulvinar ultricies, purus lectus malesuada libero, sit amet commodo magna eros quis urna.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249702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249702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amet, consectetuer adipiscing </a:t>
            </a:r>
            <a:r>
              <a:rPr lang="en-US" err="1"/>
              <a:t>elit</a:t>
            </a:r>
            <a:r>
              <a:rPr lang="en-US"/>
              <a:t>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1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36067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481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 marL="0" indent="0">
              <a:buNone/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38589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441111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543633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E471F1E-DBD6-42B4-BC7F-68658494AEC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B1C5B1-DD5C-46BD-9171-3F3551A3196C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CA5EF783-E964-4A68-BFA0-29D6D5148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B2A3D8-BFDF-4F41-AF46-F35B3FC27A8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640531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5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4644283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46441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3837683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38375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posuere, magna sed pulvinar ultricies, purus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031084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0309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amet, consectetuer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porttitor congue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posuere, magna sed pulvinar ultricies, purus lectus </a:t>
            </a:r>
            <a:r>
              <a:rPr lang="en-US" err="1"/>
              <a:t>malesuada</a:t>
            </a:r>
            <a:r>
              <a:rPr lang="en-US"/>
              <a:t> libero, sit amet </a:t>
            </a:r>
            <a:r>
              <a:rPr lang="en-US" err="1"/>
              <a:t>commodo</a:t>
            </a:r>
            <a:r>
              <a:rPr lang="en-US"/>
              <a:t> magna eros quis urna.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2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283225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3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 marL="0" indent="0">
              <a:buNone/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0898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38964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47030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F26204A4-94F4-4D0B-A32D-54BA8095E0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3834" y="5450885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BC8A2927-6011-4622-A038-F2F7EAC093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91363" y="5450755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7EA2F73C-E0F4-45B1-AB8F-530A19B4351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6415" y="5509627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5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CE79156-B96F-4F0A-B2E6-29388CAA0C8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5460F8E-68BE-4EED-81CC-C73F28ABEB6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18AE67F5-F98A-4F06-BBD7-E2724C877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6C93BA-B2DB-45DF-8168-9205478FAB4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0833628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Overview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390E544-F9C7-46B5-9967-B0184FCBF7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9880F-2137-47AB-9566-C8A09E1C8E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20775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4CCA4F3-8BB7-4518-8D07-F4EBBBD39F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19556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5A37B0B-0741-485F-996D-2A2215AD59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18336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DB37BA3-47E7-413A-B0E7-2CD9DCDEE8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817119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0" name="Title 3">
            <a:extLst>
              <a:ext uri="{FF2B5EF4-FFF2-40B4-BE49-F238E27FC236}">
                <a16:creationId xmlns:a16="http://schemas.microsoft.com/office/drawing/2014/main" id="{E38D729D-5227-49D7-9785-1DC1DF80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EB6EBEF1-2298-410B-9293-C27A9A420B8C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EDF3697C-568B-4AA1-9EF3-9113E2541E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2799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20E879FB-0ECA-4094-A26D-0870481E4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1580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CB7EAE9F-C1C2-4E54-947F-1DAF3E582D8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0361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8" name="Text Placeholder 21">
            <a:extLst>
              <a:ext uri="{FF2B5EF4-FFF2-40B4-BE49-F238E27FC236}">
                <a16:creationId xmlns:a16="http://schemas.microsoft.com/office/drawing/2014/main" id="{A12F1173-5541-4125-8BBE-11308C3424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39143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942C6F7-BF76-41F2-9314-4E67256E96B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74E6F3-834D-466B-90E1-E0AC0A9201E5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D6F617-9647-465D-AF6F-DC346B76746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B36714-818D-4C9A-A027-DF755969998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4FAD300-8076-4D37-8AE8-A3847079D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63012-A5D4-4F14-B146-970A28A8F8C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072535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3627052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19455F8-E443-2E47-84AE-B5E3AB72DCED}"/>
              </a:ext>
            </a:extLst>
          </p:cNvPr>
          <p:cNvSpPr/>
          <p:nvPr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7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C50561-D087-47A2-8E0E-B095F51A359E}"/>
              </a:ext>
            </a:extLst>
          </p:cNvPr>
          <p:cNvSpPr/>
          <p:nvPr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3"/>
              </a:gs>
              <a:gs pos="92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41CDB2D-7FA5-4BA7-AEA0-FE2551E49C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260570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option-3</a:t>
            </a:r>
            <a:endParaRPr lang="en-GB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6F10E259-8957-4A25-A1FE-6233728BBD6A}"/>
              </a:ext>
            </a:extLst>
          </p:cNvPr>
          <p:cNvSpPr/>
          <p:nvPr userDrawn="1"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27166BE-C525-4B89-9317-E7513C3FD974}"/>
              </a:ext>
            </a:extLst>
          </p:cNvPr>
          <p:cNvSpPr/>
          <p:nvPr userDrawn="1"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E0280A-C911-477A-9CA7-94686E8EAF5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51B5DFE-8647-49A7-BA9A-2D61704E1D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9E407E-3FDA-43A1-8AFD-D4C5DBD5A7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74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D1040E6-DB8E-454F-A1C6-10E655319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65727-F472-4831-85B6-268C41ADA733}"/>
              </a:ext>
            </a:extLst>
          </p:cNvPr>
          <p:cNvCxnSpPr>
            <a:cxnSpLocks/>
          </p:cNvCxnSpPr>
          <p:nvPr/>
        </p:nvCxnSpPr>
        <p:spPr>
          <a:xfrm>
            <a:off x="442800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33BBB-E396-A344-B471-B947315AAE46}"/>
              </a:ext>
            </a:extLst>
          </p:cNvPr>
          <p:cNvSpPr/>
          <p:nvPr/>
        </p:nvSpPr>
        <p:spPr>
          <a:xfrm>
            <a:off x="442800" y="336514"/>
            <a:ext cx="1521570" cy="584775"/>
          </a:xfrm>
          <a:prstGeom prst="rect">
            <a:avLst/>
          </a:prstGeom>
        </p:spPr>
        <p:txBody>
          <a:bodyPr wrap="none" lIns="0" rIns="0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B555E-319A-C849-A622-CA9E805CFF47}"/>
              </a:ext>
            </a:extLst>
          </p:cNvPr>
          <p:cNvSpPr/>
          <p:nvPr/>
        </p:nvSpPr>
        <p:spPr>
          <a:xfrm>
            <a:off x="442800" y="3314545"/>
            <a:ext cx="3816000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DC9A5-9A55-5247-A440-C6F3E635C064}"/>
              </a:ext>
            </a:extLst>
          </p:cNvPr>
          <p:cNvSpPr/>
          <p:nvPr/>
        </p:nvSpPr>
        <p:spPr>
          <a:xfrm>
            <a:off x="4489832" y="3314545"/>
            <a:ext cx="4310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B113D-ED25-E54F-8A13-BA592DCF1171}"/>
              </a:ext>
            </a:extLst>
          </p:cNvPr>
          <p:cNvSpPr/>
          <p:nvPr/>
        </p:nvSpPr>
        <p:spPr>
          <a:xfrm>
            <a:off x="9031144" y="3314545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3084D-ACDD-6849-8479-977F2DBF36CB}"/>
              </a:ext>
            </a:extLst>
          </p:cNvPr>
          <p:cNvSpPr/>
          <p:nvPr/>
        </p:nvSpPr>
        <p:spPr>
          <a:xfrm rot="5400000">
            <a:off x="5215165" y="-3348040"/>
            <a:ext cx="1759270" cy="11304000"/>
          </a:xfrm>
          <a:prstGeom prst="rect">
            <a:avLst/>
          </a:prstGeom>
          <a:gradFill>
            <a:gsLst>
              <a:gs pos="27000">
                <a:schemeClr val="accent1">
                  <a:alpha val="5000"/>
                </a:schemeClr>
              </a:gs>
              <a:gs pos="90000">
                <a:schemeClr val="accent1">
                  <a:alpha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F5872F-F6BC-7841-B29A-4A0024AAA7BE}"/>
              </a:ext>
            </a:extLst>
          </p:cNvPr>
          <p:cNvCxnSpPr>
            <a:cxnSpLocks/>
          </p:cNvCxnSpPr>
          <p:nvPr/>
        </p:nvCxnSpPr>
        <p:spPr>
          <a:xfrm>
            <a:off x="466722" y="3166948"/>
            <a:ext cx="11304000" cy="0"/>
          </a:xfrm>
          <a:prstGeom prst="line">
            <a:avLst/>
          </a:prstGeom>
          <a:ln w="22225" cap="sq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  <a:gs pos="88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2BF8E54-FBBB-2045-AC58-610D9878529C}"/>
              </a:ext>
            </a:extLst>
          </p:cNvPr>
          <p:cNvSpPr/>
          <p:nvPr/>
        </p:nvSpPr>
        <p:spPr>
          <a:xfrm>
            <a:off x="9031144" y="4604339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971B91-92A2-5A4E-A8C3-5DB4829D97D6}"/>
              </a:ext>
            </a:extLst>
          </p:cNvPr>
          <p:cNvSpPr/>
          <p:nvPr/>
        </p:nvSpPr>
        <p:spPr>
          <a:xfrm>
            <a:off x="2445838" y="1504572"/>
            <a:ext cx="33093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F948-8092-334C-9F4C-C15A7407E3D9}"/>
              </a:ext>
            </a:extLst>
          </p:cNvPr>
          <p:cNvSpPr/>
          <p:nvPr/>
        </p:nvSpPr>
        <p:spPr>
          <a:xfrm>
            <a:off x="5971045" y="1504571"/>
            <a:ext cx="378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41CA3-5513-FF4A-9A62-21ABC26BA626}"/>
              </a:ext>
            </a:extLst>
          </p:cNvPr>
          <p:cNvSpPr/>
          <p:nvPr/>
        </p:nvSpPr>
        <p:spPr>
          <a:xfrm>
            <a:off x="9931143" y="1504571"/>
            <a:ext cx="18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6BED42-C452-A943-BC58-DEFB5FF0C4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0922" y="184652"/>
            <a:ext cx="1808166" cy="6334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3578EB5A-E0BD-4218-90DF-665F221F1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8603" y="343569"/>
            <a:ext cx="7812317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A75B5BF4-47D5-4A18-8F1F-A3991A179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9525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57" name="Tabellenplatzhalter 50">
            <a:extLst>
              <a:ext uri="{FF2B5EF4-FFF2-40B4-BE49-F238E27FC236}">
                <a16:creationId xmlns:a16="http://schemas.microsoft.com/office/drawing/2014/main" id="{D3BB84CF-4D3F-4BAF-AA82-4E42433C2F43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031144" y="4922823"/>
            <a:ext cx="2700000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11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FF613CA-D767-4CEF-9488-BC7BAD49C9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D0F1EE-038A-408D-8E1E-3FC455A38DB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EE4BB152-A459-44BC-9E2C-DCAF8F6F7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2303F9-44E1-4307-AC9F-379BF3BE72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560374B-2FEC-4C35-99AB-CEDF599EA0B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34277" y="1512514"/>
            <a:ext cx="1723431" cy="1582892"/>
          </a:xfrm>
          <a:prstGeom prst="rect">
            <a:avLst/>
          </a:prstGeom>
          <a:blipFill>
            <a:blip r:embed="rId5"/>
            <a:stretch>
              <a:fillRect t="-13941" b="-37632"/>
            </a:stretch>
          </a:blip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3253B7-AD4B-4584-A3FB-5A39DAECC47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442947" y="1779999"/>
            <a:ext cx="3348000" cy="1260000"/>
          </a:xfrm>
        </p:spPr>
        <p:txBody>
          <a:bodyPr/>
          <a:lstStyle>
            <a:lvl1pPr marL="252000" indent="-25200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■"/>
              <a:defRPr sz="1200">
                <a:solidFill>
                  <a:schemeClr val="bg1"/>
                </a:solidFill>
              </a:defRPr>
            </a:lvl1pPr>
            <a:lvl2pPr marL="504000">
              <a:spcBef>
                <a:spcPts val="6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</a:defRPr>
            </a:lvl2pPr>
            <a:lvl3pPr marL="756000">
              <a:spcBef>
                <a:spcPts val="3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D7E15C-5201-465D-94F1-58DF8A2A3E3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71045" y="1779999"/>
            <a:ext cx="3780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D9D017-591F-4130-B8A8-3B543BDE478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931142" y="1779999"/>
            <a:ext cx="1800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FB4C1B4-E0BE-4F26-A448-A7CF52CEBC5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2799" y="3605213"/>
            <a:ext cx="3816000" cy="2592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AC7EFF-C2B4-45C5-B792-B039CBB5EE8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89832" y="3605213"/>
            <a:ext cx="4310280" cy="2592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dirty="0" smtClean="0">
                <a:solidFill>
                  <a:schemeClr val="bg1"/>
                </a:solidFill>
              </a:defRPr>
            </a:lvl1pPr>
            <a:lvl2pPr>
              <a:defRPr lang="en-US" sz="1200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sz="1200" b="0" dirty="0" smtClean="0">
                <a:solidFill>
                  <a:schemeClr val="bg1"/>
                </a:solidFill>
              </a:defRPr>
            </a:lvl4pPr>
            <a:lvl5pPr>
              <a:defRPr lang="en-US" sz="1200" dirty="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4654698-0003-4FE3-ADA4-E7AF24A3611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031144" y="3605214"/>
            <a:ext cx="2700000" cy="727592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dirty="0" smtClean="0">
                <a:solidFill>
                  <a:schemeClr val="bg1"/>
                </a:solidFill>
              </a:defRPr>
            </a:lvl1pPr>
            <a:lvl2pPr>
              <a:buNone/>
              <a:defRPr lang="en-US" sz="1200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sz="1200" b="0" dirty="0" smtClean="0">
                <a:solidFill>
                  <a:schemeClr val="bg1"/>
                </a:solidFill>
              </a:defRPr>
            </a:lvl4pPr>
            <a:lvl5pPr>
              <a:defRPr lang="en-US" sz="1200" dirty="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9584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0F05FBA-A77C-4E16-B6B6-9D2CA0F1FD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65727-F472-4831-85B6-268C41ADA733}"/>
              </a:ext>
            </a:extLst>
          </p:cNvPr>
          <p:cNvCxnSpPr>
            <a:cxnSpLocks/>
          </p:cNvCxnSpPr>
          <p:nvPr/>
        </p:nvCxnSpPr>
        <p:spPr>
          <a:xfrm>
            <a:off x="442800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33BBB-E396-A344-B471-B947315AAE46}"/>
              </a:ext>
            </a:extLst>
          </p:cNvPr>
          <p:cNvSpPr/>
          <p:nvPr/>
        </p:nvSpPr>
        <p:spPr>
          <a:xfrm>
            <a:off x="442800" y="336514"/>
            <a:ext cx="1521570" cy="584775"/>
          </a:xfrm>
          <a:prstGeom prst="rect">
            <a:avLst/>
          </a:prstGeom>
        </p:spPr>
        <p:txBody>
          <a:bodyPr wrap="none" lIns="0" rIns="0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B555E-319A-C849-A622-CA9E805CFF47}"/>
              </a:ext>
            </a:extLst>
          </p:cNvPr>
          <p:cNvSpPr/>
          <p:nvPr/>
        </p:nvSpPr>
        <p:spPr>
          <a:xfrm>
            <a:off x="442800" y="3314545"/>
            <a:ext cx="3816000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DC9A5-9A55-5247-A440-C6F3E635C064}"/>
              </a:ext>
            </a:extLst>
          </p:cNvPr>
          <p:cNvSpPr/>
          <p:nvPr/>
        </p:nvSpPr>
        <p:spPr>
          <a:xfrm>
            <a:off x="4489832" y="3314545"/>
            <a:ext cx="4310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B113D-ED25-E54F-8A13-BA592DCF1171}"/>
              </a:ext>
            </a:extLst>
          </p:cNvPr>
          <p:cNvSpPr/>
          <p:nvPr/>
        </p:nvSpPr>
        <p:spPr>
          <a:xfrm>
            <a:off x="9031144" y="3314545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BF8E54-FBBB-2045-AC58-610D9878529C}"/>
              </a:ext>
            </a:extLst>
          </p:cNvPr>
          <p:cNvSpPr/>
          <p:nvPr/>
        </p:nvSpPr>
        <p:spPr>
          <a:xfrm>
            <a:off x="9031144" y="4604339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971B91-92A2-5A4E-A8C3-5DB4829D97D6}"/>
              </a:ext>
            </a:extLst>
          </p:cNvPr>
          <p:cNvSpPr/>
          <p:nvPr/>
        </p:nvSpPr>
        <p:spPr>
          <a:xfrm>
            <a:off x="2445838" y="1504572"/>
            <a:ext cx="33093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F948-8092-334C-9F4C-C15A7407E3D9}"/>
              </a:ext>
            </a:extLst>
          </p:cNvPr>
          <p:cNvSpPr/>
          <p:nvPr/>
        </p:nvSpPr>
        <p:spPr>
          <a:xfrm>
            <a:off x="5971045" y="1504571"/>
            <a:ext cx="378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41CA3-5513-FF4A-9A62-21ABC26BA626}"/>
              </a:ext>
            </a:extLst>
          </p:cNvPr>
          <p:cNvSpPr/>
          <p:nvPr/>
        </p:nvSpPr>
        <p:spPr>
          <a:xfrm>
            <a:off x="9931143" y="1504571"/>
            <a:ext cx="18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6BED42-C452-A943-BC58-DEFB5FF0C4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0922" y="184652"/>
            <a:ext cx="1808166" cy="6334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3578EB5A-E0BD-4218-90DF-665F221F1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8603" y="343569"/>
            <a:ext cx="7812317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A75B5BF4-47D5-4A18-8F1F-A3991A179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9525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57" name="Tabellenplatzhalter 50">
            <a:extLst>
              <a:ext uri="{FF2B5EF4-FFF2-40B4-BE49-F238E27FC236}">
                <a16:creationId xmlns:a16="http://schemas.microsoft.com/office/drawing/2014/main" id="{D3BB84CF-4D3F-4BAF-AA82-4E42433C2F43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031144" y="4922823"/>
            <a:ext cx="2700000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11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FF613CA-D767-4CEF-9488-BC7BAD49C9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D0F1EE-038A-408D-8E1E-3FC455A38DB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EE4BB152-A459-44BC-9E2C-DCAF8F6F7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2303F9-44E1-4307-AC9F-379BF3BE72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40" name="Picture Placeholder 16">
            <a:extLst>
              <a:ext uri="{FF2B5EF4-FFF2-40B4-BE49-F238E27FC236}">
                <a16:creationId xmlns:a16="http://schemas.microsoft.com/office/drawing/2014/main" id="{4E722CF8-E930-4BEA-A60F-E0E575C70C7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4302" y="1555456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 w="15875">
            <a:solidFill>
              <a:schemeClr val="accent2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E14A7-5854-400A-86FF-2487462EA52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442947" y="1779999"/>
            <a:ext cx="3348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767480-49E3-435C-BB96-3B6BFE3DDF1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71045" y="1779999"/>
            <a:ext cx="3780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476E80-FC3E-4911-AEB1-E2D1DD08607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931142" y="1779999"/>
            <a:ext cx="1800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33705BB-A763-40E5-B5E0-7FEDBC6BBA1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2799" y="3605213"/>
            <a:ext cx="3816000" cy="2592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F3360C-732E-4D01-AA8C-A329747680E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89832" y="3605213"/>
            <a:ext cx="4310280" cy="2592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9127438-5669-4BE6-8B97-A2FFD58A21F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031144" y="3605214"/>
            <a:ext cx="2700000" cy="727592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746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2E7F5F-6DA6-47CB-9B20-9008A2928B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2777213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409A921-69CE-4E73-8C64-4D322B88B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65DC36-62B1-4EA9-8B58-1F8769E3773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163025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w/ Headsho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8E90BAC-3030-4955-80B2-8C3BA1224B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20BDA3C6-2C55-4EC0-92A0-2FA57310BA2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58151" y="1617885"/>
            <a:ext cx="1224430" cy="1298310"/>
          </a:xfrm>
          <a:prstGeom prst="rect">
            <a:avLst/>
          </a:prstGeom>
          <a:blipFill dpi="0" rotWithShape="1">
            <a:blip r:embed="rId5"/>
            <a:srcRect/>
            <a:stretch>
              <a:fillRect l="-9877" t="1" r="-9275" b="-5820"/>
            </a:stretch>
          </a:blipFill>
          <a:ln w="31750">
            <a:noFill/>
          </a:ln>
          <a:effectLst/>
        </p:spPr>
        <p:txBody>
          <a:bodyPr wrap="square" lIns="72000" anchor="t" anchorCtr="0">
            <a:noAutofit/>
          </a:bodyPr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Insert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4BFA0FB-D432-426F-97B1-7818E2426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4762EA-DFCD-4F24-9797-407D63DA917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449698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w/ Hexagon Headsho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9E08BC-221A-4E1C-A353-29149A90C7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  <a:noFill/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DFB4B834-C56F-490A-BC1C-C54AB928B9E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561536" y="1518536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 w="15875">
            <a:solidFill>
              <a:srgbClr val="00AECF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1CF07C63-A834-4BF2-9FCB-33E559B5F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678BD-E31D-4A5B-A4E4-810EC221D82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244427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ECA7B-CD40-42BA-AF71-AFCBFCDB44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9B8EA-2AC0-486B-955D-5AFD90844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7F6BA-6FF3-4807-A992-128446656EBE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106368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agon Graphic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3BF6C42-748F-4DB3-B568-4B9DC8FC37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8EA4DB-4218-498A-AEC4-23CC43FE457F}"/>
              </a:ext>
            </a:extLst>
          </p:cNvPr>
          <p:cNvSpPr/>
          <p:nvPr userDrawn="1"/>
        </p:nvSpPr>
        <p:spPr>
          <a:xfrm>
            <a:off x="4490359" y="2049775"/>
            <a:ext cx="1592941" cy="1808204"/>
          </a:xfrm>
          <a:custGeom>
            <a:avLst/>
            <a:gdLst>
              <a:gd name="connsiteX0" fmla="*/ 1606503 w 1592941"/>
              <a:gd name="connsiteY0" fmla="*/ 0 h 1808203"/>
              <a:gd name="connsiteX1" fmla="*/ 1606503 w 1592941"/>
              <a:gd name="connsiteY1" fmla="*/ 1358090 h 1808203"/>
              <a:gd name="connsiteX2" fmla="*/ 972555 w 1592941"/>
              <a:gd name="connsiteY2" fmla="*/ 1804114 h 1808203"/>
              <a:gd name="connsiteX3" fmla="*/ 972555 w 1592941"/>
              <a:gd name="connsiteY3" fmla="*/ 1809065 h 1808203"/>
              <a:gd name="connsiteX4" fmla="*/ 0 w 1592941"/>
              <a:gd name="connsiteY4" fmla="*/ 1130127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2941" h="1808203">
                <a:moveTo>
                  <a:pt x="1606503" y="0"/>
                </a:moveTo>
                <a:lnTo>
                  <a:pt x="1606503" y="1358090"/>
                </a:lnTo>
                <a:lnTo>
                  <a:pt x="972555" y="1804114"/>
                </a:lnTo>
                <a:lnTo>
                  <a:pt x="972555" y="1809065"/>
                </a:lnTo>
                <a:lnTo>
                  <a:pt x="0" y="1130127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68B9C2E-6668-4C07-95F1-CB22EEC5D65E}"/>
              </a:ext>
            </a:extLst>
          </p:cNvPr>
          <p:cNvSpPr/>
          <p:nvPr userDrawn="1"/>
        </p:nvSpPr>
        <p:spPr>
          <a:xfrm>
            <a:off x="6096862" y="2046977"/>
            <a:ext cx="1614467" cy="1808204"/>
          </a:xfrm>
          <a:custGeom>
            <a:avLst/>
            <a:gdLst>
              <a:gd name="connsiteX0" fmla="*/ 1615113 w 1614467"/>
              <a:gd name="connsiteY0" fmla="*/ 1138953 h 1808203"/>
              <a:gd name="connsiteX1" fmla="*/ 1615113 w 1614467"/>
              <a:gd name="connsiteY1" fmla="*/ 1139168 h 1808203"/>
              <a:gd name="connsiteX2" fmla="*/ 633947 w 1614467"/>
              <a:gd name="connsiteY2" fmla="*/ 1818321 h 1808203"/>
              <a:gd name="connsiteX3" fmla="*/ 633947 w 1614467"/>
              <a:gd name="connsiteY3" fmla="*/ 1806912 h 1808203"/>
              <a:gd name="connsiteX4" fmla="*/ 1507 w 1614467"/>
              <a:gd name="connsiteY4" fmla="*/ 1359812 h 1808203"/>
              <a:gd name="connsiteX5" fmla="*/ 0 w 1614467"/>
              <a:gd name="connsiteY5" fmla="*/ 1360889 h 1808203"/>
              <a:gd name="connsiteX6" fmla="*/ 0 w 1614467"/>
              <a:gd name="connsiteY6" fmla="*/ 2798 h 1808203"/>
              <a:gd name="connsiteX7" fmla="*/ 3875 w 1614467"/>
              <a:gd name="connsiteY7" fmla="*/ 0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4467" h="1808203">
                <a:moveTo>
                  <a:pt x="1615113" y="1138953"/>
                </a:moveTo>
                <a:lnTo>
                  <a:pt x="1615113" y="1139168"/>
                </a:lnTo>
                <a:lnTo>
                  <a:pt x="633947" y="1818321"/>
                </a:lnTo>
                <a:lnTo>
                  <a:pt x="633947" y="1806912"/>
                </a:lnTo>
                <a:lnTo>
                  <a:pt x="1507" y="1359812"/>
                </a:lnTo>
                <a:lnTo>
                  <a:pt x="0" y="1360889"/>
                </a:lnTo>
                <a:lnTo>
                  <a:pt x="0" y="2798"/>
                </a:lnTo>
                <a:lnTo>
                  <a:pt x="3875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42C4371-8AB2-4223-BBB9-9B8FF4C11085}"/>
              </a:ext>
            </a:extLst>
          </p:cNvPr>
          <p:cNvSpPr/>
          <p:nvPr userDrawn="1"/>
        </p:nvSpPr>
        <p:spPr>
          <a:xfrm>
            <a:off x="6722414" y="3186145"/>
            <a:ext cx="968680" cy="2238728"/>
          </a:xfrm>
          <a:custGeom>
            <a:avLst/>
            <a:gdLst>
              <a:gd name="connsiteX0" fmla="*/ 989561 w 968680"/>
              <a:gd name="connsiteY0" fmla="*/ 0 h 2238728"/>
              <a:gd name="connsiteX1" fmla="*/ 989561 w 968680"/>
              <a:gd name="connsiteY1" fmla="*/ 2238083 h 2238728"/>
              <a:gd name="connsiteX2" fmla="*/ 986117 w 968680"/>
              <a:gd name="connsiteY2" fmla="*/ 2240451 h 2238728"/>
              <a:gd name="connsiteX3" fmla="*/ 0 w 968680"/>
              <a:gd name="connsiteY3" fmla="*/ 1552041 h 2238728"/>
              <a:gd name="connsiteX4" fmla="*/ 8395 w 968680"/>
              <a:gd name="connsiteY4" fmla="*/ 1546229 h 2238728"/>
              <a:gd name="connsiteX5" fmla="*/ 8395 w 968680"/>
              <a:gd name="connsiteY5" fmla="*/ 679153 h 22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8680" h="2238728">
                <a:moveTo>
                  <a:pt x="989561" y="0"/>
                </a:moveTo>
                <a:lnTo>
                  <a:pt x="989561" y="2238083"/>
                </a:lnTo>
                <a:lnTo>
                  <a:pt x="986117" y="2240451"/>
                </a:lnTo>
                <a:lnTo>
                  <a:pt x="0" y="1552041"/>
                </a:lnTo>
                <a:lnTo>
                  <a:pt x="8395" y="1546229"/>
                </a:lnTo>
                <a:lnTo>
                  <a:pt x="8395" y="679153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14ECC8C-1257-4D1B-B1F3-8689EED79010}"/>
              </a:ext>
            </a:extLst>
          </p:cNvPr>
          <p:cNvSpPr/>
          <p:nvPr userDrawn="1"/>
        </p:nvSpPr>
        <p:spPr>
          <a:xfrm>
            <a:off x="6096862" y="4738186"/>
            <a:ext cx="1592941" cy="1765151"/>
          </a:xfrm>
          <a:custGeom>
            <a:avLst/>
            <a:gdLst>
              <a:gd name="connsiteX0" fmla="*/ 1611669 w 1592941"/>
              <a:gd name="connsiteY0" fmla="*/ 688409 h 1765151"/>
              <a:gd name="connsiteX1" fmla="*/ 0 w 1592941"/>
              <a:gd name="connsiteY1" fmla="*/ 1785386 h 1765151"/>
              <a:gd name="connsiteX2" fmla="*/ 0 w 1592941"/>
              <a:gd name="connsiteY2" fmla="*/ 425574 h 1765151"/>
              <a:gd name="connsiteX3" fmla="*/ 625552 w 1592941"/>
              <a:gd name="connsiteY3" fmla="*/ 0 h 176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65151">
                <a:moveTo>
                  <a:pt x="1611669" y="688409"/>
                </a:moveTo>
                <a:lnTo>
                  <a:pt x="0" y="1785386"/>
                </a:lnTo>
                <a:lnTo>
                  <a:pt x="0" y="425574"/>
                </a:lnTo>
                <a:lnTo>
                  <a:pt x="625552" y="0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7F8349-ACC4-4383-99B6-33AAF0248346}"/>
              </a:ext>
            </a:extLst>
          </p:cNvPr>
          <p:cNvSpPr/>
          <p:nvPr userDrawn="1"/>
        </p:nvSpPr>
        <p:spPr>
          <a:xfrm>
            <a:off x="4489713" y="4734957"/>
            <a:ext cx="1592941" cy="1786677"/>
          </a:xfrm>
          <a:custGeom>
            <a:avLst/>
            <a:gdLst>
              <a:gd name="connsiteX0" fmla="*/ 1607149 w 1592941"/>
              <a:gd name="connsiteY0" fmla="*/ 428803 h 1786677"/>
              <a:gd name="connsiteX1" fmla="*/ 1607149 w 1592941"/>
              <a:gd name="connsiteY1" fmla="*/ 1788615 h 1786677"/>
              <a:gd name="connsiteX2" fmla="*/ 0 w 1592941"/>
              <a:gd name="connsiteY2" fmla="*/ 681521 h 1786677"/>
              <a:gd name="connsiteX3" fmla="*/ 984610 w 1592941"/>
              <a:gd name="connsiteY3" fmla="*/ 0 h 178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86677">
                <a:moveTo>
                  <a:pt x="1607149" y="428803"/>
                </a:moveTo>
                <a:lnTo>
                  <a:pt x="1607149" y="1788615"/>
                </a:lnTo>
                <a:lnTo>
                  <a:pt x="0" y="681521"/>
                </a:lnTo>
                <a:lnTo>
                  <a:pt x="984610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F91A86-A4FE-4EEA-95A9-ABA2D725D4B1}"/>
              </a:ext>
            </a:extLst>
          </p:cNvPr>
          <p:cNvSpPr/>
          <p:nvPr userDrawn="1"/>
        </p:nvSpPr>
        <p:spPr>
          <a:xfrm>
            <a:off x="4481748" y="3179902"/>
            <a:ext cx="990207" cy="2217202"/>
          </a:xfrm>
          <a:custGeom>
            <a:avLst/>
            <a:gdLst>
              <a:gd name="connsiteX0" fmla="*/ 992575 w 990206"/>
              <a:gd name="connsiteY0" fmla="*/ 1555055 h 2217202"/>
              <a:gd name="connsiteX1" fmla="*/ 7965 w 990206"/>
              <a:gd name="connsiteY1" fmla="*/ 2236576 h 2217202"/>
              <a:gd name="connsiteX2" fmla="*/ 0 w 990206"/>
              <a:gd name="connsiteY2" fmla="*/ 2231194 h 2217202"/>
              <a:gd name="connsiteX3" fmla="*/ 0 w 990206"/>
              <a:gd name="connsiteY3" fmla="*/ 6027 h 2217202"/>
              <a:gd name="connsiteX4" fmla="*/ 8610 w 990206"/>
              <a:gd name="connsiteY4" fmla="*/ 0 h 2217202"/>
              <a:gd name="connsiteX5" fmla="*/ 981166 w 990206"/>
              <a:gd name="connsiteY5" fmla="*/ 678937 h 2217202"/>
              <a:gd name="connsiteX6" fmla="*/ 981166 w 990206"/>
              <a:gd name="connsiteY6" fmla="*/ 1547091 h 221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206" h="2217202">
                <a:moveTo>
                  <a:pt x="992575" y="1555055"/>
                </a:moveTo>
                <a:lnTo>
                  <a:pt x="7965" y="2236576"/>
                </a:lnTo>
                <a:lnTo>
                  <a:pt x="0" y="2231194"/>
                </a:lnTo>
                <a:lnTo>
                  <a:pt x="0" y="6027"/>
                </a:lnTo>
                <a:lnTo>
                  <a:pt x="8610" y="0"/>
                </a:lnTo>
                <a:lnTo>
                  <a:pt x="981166" y="678937"/>
                </a:lnTo>
                <a:lnTo>
                  <a:pt x="981166" y="1547091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 userDrawn="1"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9C2C73CC-7BBA-4AB5-9F31-7A9948DD02C7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42799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ACF8BC36-C25E-4E14-81DD-43E6AD7F43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42799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8ED2000C-3948-4295-8AB2-77B8EA5FC36E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42799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9" name="Text Placeholder 22">
            <a:extLst>
              <a:ext uri="{FF2B5EF4-FFF2-40B4-BE49-F238E27FC236}">
                <a16:creationId xmlns:a16="http://schemas.microsoft.com/office/drawing/2014/main" id="{CAEC8480-4C52-4DF4-9AA5-B6002C4CF189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42799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CC93A6C9-814A-45DA-9A94-78668198253B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42799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1" name="Text Placeholder 22">
            <a:extLst>
              <a:ext uri="{FF2B5EF4-FFF2-40B4-BE49-F238E27FC236}">
                <a16:creationId xmlns:a16="http://schemas.microsoft.com/office/drawing/2014/main" id="{BCC769DA-6390-4C7E-A4D7-0169214C1BD0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42799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17FB0337-BD14-4336-B29B-3DCE71A60C79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8316410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3" name="Text Placeholder 22">
            <a:extLst>
              <a:ext uri="{FF2B5EF4-FFF2-40B4-BE49-F238E27FC236}">
                <a16:creationId xmlns:a16="http://schemas.microsoft.com/office/drawing/2014/main" id="{663F0B75-7DCF-4676-8D96-0F13787305EA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8316410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772D1169-69D6-46E6-8422-F6D62FEC420F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316410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8" name="Text Placeholder 22">
            <a:extLst>
              <a:ext uri="{FF2B5EF4-FFF2-40B4-BE49-F238E27FC236}">
                <a16:creationId xmlns:a16="http://schemas.microsoft.com/office/drawing/2014/main" id="{7325DA6B-3F84-4F11-8E5F-18FF0C5E2C04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8316410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69" name="Text Placeholder 22">
            <a:extLst>
              <a:ext uri="{FF2B5EF4-FFF2-40B4-BE49-F238E27FC236}">
                <a16:creationId xmlns:a16="http://schemas.microsoft.com/office/drawing/2014/main" id="{F3D91CB9-9423-4706-8307-13B75842526C}"/>
              </a:ext>
            </a:extLst>
          </p:cNvPr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8316410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70" name="Text Placeholder 22">
            <a:extLst>
              <a:ext uri="{FF2B5EF4-FFF2-40B4-BE49-F238E27FC236}">
                <a16:creationId xmlns:a16="http://schemas.microsoft.com/office/drawing/2014/main" id="{BBDBFD81-3F25-45C4-931C-C83C44642FA1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8316410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71" name="Text Placeholder 22">
            <a:extLst>
              <a:ext uri="{FF2B5EF4-FFF2-40B4-BE49-F238E27FC236}">
                <a16:creationId xmlns:a16="http://schemas.microsoft.com/office/drawing/2014/main" id="{8AF38639-9E42-4E6E-B553-2E71FACE72C6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 rot="19506392">
            <a:off x="4707211" y="2532499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2" name="Text Placeholder 22">
            <a:extLst>
              <a:ext uri="{FF2B5EF4-FFF2-40B4-BE49-F238E27FC236}">
                <a16:creationId xmlns:a16="http://schemas.microsoft.com/office/drawing/2014/main" id="{79D5FF8B-3DD9-4FCF-BC25-11B5B708C5C5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 rot="2116930">
            <a:off x="5943838" y="252371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3" name="Text Placeholder 22">
            <a:extLst>
              <a:ext uri="{FF2B5EF4-FFF2-40B4-BE49-F238E27FC236}">
                <a16:creationId xmlns:a16="http://schemas.microsoft.com/office/drawing/2014/main" id="{D62B37A5-61DE-4BC5-AC73-372745F00D33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 rot="5400000">
            <a:off x="6525291" y="3822312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4" name="Text Placeholder 22">
            <a:extLst>
              <a:ext uri="{FF2B5EF4-FFF2-40B4-BE49-F238E27FC236}">
                <a16:creationId xmlns:a16="http://schemas.microsoft.com/office/drawing/2014/main" id="{BF3E3C32-F259-4D5B-A786-01B702121B05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 rot="19561147">
            <a:off x="5958993" y="510039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5" name="Text Placeholder 22">
            <a:extLst>
              <a:ext uri="{FF2B5EF4-FFF2-40B4-BE49-F238E27FC236}">
                <a16:creationId xmlns:a16="http://schemas.microsoft.com/office/drawing/2014/main" id="{C177F396-C670-417E-A13A-5F5DC906BB47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 rot="2089401">
            <a:off x="4714637" y="5104414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6" name="Text Placeholder 22">
            <a:extLst>
              <a:ext uri="{FF2B5EF4-FFF2-40B4-BE49-F238E27FC236}">
                <a16:creationId xmlns:a16="http://schemas.microsoft.com/office/drawing/2014/main" id="{4B383110-BE85-43CD-BC20-B568C760864C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 rot="16200000">
            <a:off x="4110812" y="3845473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1272E3C2-33B0-42F0-98CB-8C8C243BF377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052DF19-9D96-4A54-8FA3-46C146C0B5F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5943707-01DA-43C9-BA1F-E7EE0E7D235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2" name="Footer Placeholder 3">
            <a:extLst>
              <a:ext uri="{FF2B5EF4-FFF2-40B4-BE49-F238E27FC236}">
                <a16:creationId xmlns:a16="http://schemas.microsoft.com/office/drawing/2014/main" id="{70C02C76-34C0-477D-9B7A-973364A4E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A932B5-1139-4503-A7E7-6CD9AAADD06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859986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hombus Graphic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D731281-34B6-477C-8891-B04CE72827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10E4203-08E6-4418-AD09-B8D9334C0A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905000"/>
            <a:ext cx="4229100" cy="4393282"/>
          </a:xfrm>
          <a:prstGeom prst="rect">
            <a:avLst/>
          </a:prstGeom>
        </p:spPr>
      </p:pic>
      <p:sp>
        <p:nvSpPr>
          <p:cNvPr id="109" name="Text Placeholder 22">
            <a:extLst>
              <a:ext uri="{FF2B5EF4-FFF2-40B4-BE49-F238E27FC236}">
                <a16:creationId xmlns:a16="http://schemas.microsoft.com/office/drawing/2014/main" id="{FBCEB81F-942E-4E7A-BE5F-A71E6B6C7C8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9531667">
            <a:off x="6418611" y="4299467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24990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05233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4" name="Text Placeholder 22">
            <a:extLst>
              <a:ext uri="{FF2B5EF4-FFF2-40B4-BE49-F238E27FC236}">
                <a16:creationId xmlns:a16="http://schemas.microsoft.com/office/drawing/2014/main" id="{5739B760-04F1-4E96-9625-86162A24023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2012338">
            <a:off x="4209576" y="4269079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2799" y="424990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99" y="4605233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7" name="Text Placeholder 22">
            <a:extLst>
              <a:ext uri="{FF2B5EF4-FFF2-40B4-BE49-F238E27FC236}">
                <a16:creationId xmlns:a16="http://schemas.microsoft.com/office/drawing/2014/main" id="{474ED7E6-58E4-4601-9048-F4C3A2B3CCD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2090804">
            <a:off x="6086947" y="265589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430779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7" name="Text Placeholder 22">
            <a:extLst>
              <a:ext uri="{FF2B5EF4-FFF2-40B4-BE49-F238E27FC236}">
                <a16:creationId xmlns:a16="http://schemas.microsoft.com/office/drawing/2014/main" id="{62163FF3-A63D-42A2-B8D8-9D1C745B053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9584229">
            <a:off x="4526147" y="269911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799" y="2430779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799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F03B141-FBCC-436D-AD9E-F8C15119CD63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AE0952-39FD-4454-AAE2-8F8D4080584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166203CE-87B2-4997-9914-45C7469F3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F824F2-B806-4A94-975B-1090A135866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948290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quares Graphic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2918B75-A044-442E-B62C-FF384773B1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246307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78307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2799" y="4246307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99" y="4678307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664878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232878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799" y="2664878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799" y="2232878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B5300-F1CB-4EEB-8CC9-08A24B4A917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088657" y="2232878"/>
            <a:ext cx="1944000" cy="187200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8187A81-DCD4-420F-A0D8-52FE345F75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7E4039A-915B-41DC-A4D1-8E2D00283E4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5BD438B-55CB-42C1-B923-77D8B42E690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D0E62E42-E5B5-4D67-854C-182B2B1B9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E16FD-31D4-403C-98C8-58ACE1EB9DC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3614C4F9-57DD-410E-BC94-BCE40DDA85E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181219" y="2232878"/>
            <a:ext cx="1944000" cy="1872000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397A3EC-F218-4325-BAC9-F15E16EFBD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088657" y="4246307"/>
            <a:ext cx="1944000" cy="187200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F840943-A169-4345-A64D-496EA67778E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81219" y="4246307"/>
            <a:ext cx="1944000" cy="187200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</p:spTree>
    <p:extLst>
      <p:ext uri="{BB962C8B-B14F-4D97-AF65-F5344CB8AC3E}">
        <p14:creationId xmlns:p14="http://schemas.microsoft.com/office/powerpoint/2010/main" val="435881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 Boxes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0836554B-499B-4D39-9F38-475CE40E62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340F2F0-C5F1-4AB4-8DA4-3433AB32CA09}"/>
              </a:ext>
            </a:extLst>
          </p:cNvPr>
          <p:cNvSpPr/>
          <p:nvPr/>
        </p:nvSpPr>
        <p:spPr>
          <a:xfrm>
            <a:off x="442800" y="3969892"/>
            <a:ext cx="2592000" cy="2146211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FED55F9B-215F-46F1-8BF2-58FAE022CE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2799" y="2250000"/>
            <a:ext cx="2592000" cy="16929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8" name="Picture Placeholder 2">
            <a:extLst>
              <a:ext uri="{FF2B5EF4-FFF2-40B4-BE49-F238E27FC236}">
                <a16:creationId xmlns:a16="http://schemas.microsoft.com/office/drawing/2014/main" id="{E10A83AB-065A-479D-832E-DAF6AA362A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5617" y="2250000"/>
            <a:ext cx="2592000" cy="16929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2" name="Picture Placeholder 2">
            <a:extLst>
              <a:ext uri="{FF2B5EF4-FFF2-40B4-BE49-F238E27FC236}">
                <a16:creationId xmlns:a16="http://schemas.microsoft.com/office/drawing/2014/main" id="{9ED5828F-8F6F-4738-BC10-43B225486D5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40364" y="2250000"/>
            <a:ext cx="2592000" cy="16929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E738D5B4-41AD-47FF-B2C3-F953D2665BB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51252" y="2250000"/>
            <a:ext cx="2592000" cy="16929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3F5F59-A06F-4A43-B481-AC3D078E4175}"/>
              </a:ext>
            </a:extLst>
          </p:cNvPr>
          <p:cNvCxnSpPr>
            <a:cxnSpLocks/>
          </p:cNvCxnSpPr>
          <p:nvPr/>
        </p:nvCxnSpPr>
        <p:spPr>
          <a:xfrm>
            <a:off x="595799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3">
            <a:extLst>
              <a:ext uri="{FF2B5EF4-FFF2-40B4-BE49-F238E27FC236}">
                <a16:creationId xmlns:a16="http://schemas.microsoft.com/office/drawing/2014/main" id="{880895D5-6A9D-45D9-84A5-B48C071FA6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17A71A41-DCC6-44B5-8D6D-901E7A96F64C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B7ADF330-AE85-40DE-835E-B49449314A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9173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D17ECCBE-9451-4EF2-9377-41ED7F99FD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9173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93BA6191-995D-4A8B-8097-1BCD8EA9EC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4D74C-410E-483B-833E-4D7AE804ABE2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83744C2-8338-4510-922E-8171C1DBABC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42B4048-3937-457B-8213-80A2A3628E05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Footer Placeholder 3">
            <a:extLst>
              <a:ext uri="{FF2B5EF4-FFF2-40B4-BE49-F238E27FC236}">
                <a16:creationId xmlns:a16="http://schemas.microsoft.com/office/drawing/2014/main" id="{D9EBCE9F-1CDE-44DC-9CF1-533B6C497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7BBE5E-1B61-4CA3-801A-918DA43350A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D6BED7-E2E8-48E7-B6C3-3D790921CE02}"/>
              </a:ext>
            </a:extLst>
          </p:cNvPr>
          <p:cNvSpPr/>
          <p:nvPr userDrawn="1"/>
        </p:nvSpPr>
        <p:spPr>
          <a:xfrm>
            <a:off x="3341581" y="3969892"/>
            <a:ext cx="2592000" cy="214621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8163F1-E4CF-4E7D-A5AC-7F557B9F9888}"/>
              </a:ext>
            </a:extLst>
          </p:cNvPr>
          <p:cNvCxnSpPr>
            <a:cxnSpLocks/>
          </p:cNvCxnSpPr>
          <p:nvPr userDrawn="1"/>
        </p:nvCxnSpPr>
        <p:spPr>
          <a:xfrm>
            <a:off x="349305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22">
            <a:extLst>
              <a:ext uri="{FF2B5EF4-FFF2-40B4-BE49-F238E27FC236}">
                <a16:creationId xmlns:a16="http://schemas.microsoft.com/office/drawing/2014/main" id="{D4DD34B9-07B3-45D6-A5BF-05306FFE4D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93053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445A936B-6A9C-4882-8BF5-60F2E1365B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7642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18D70A-6530-4BDD-B6BD-0AF00ED04C6D}"/>
              </a:ext>
            </a:extLst>
          </p:cNvPr>
          <p:cNvSpPr/>
          <p:nvPr userDrawn="1"/>
        </p:nvSpPr>
        <p:spPr>
          <a:xfrm>
            <a:off x="6240362" y="3969892"/>
            <a:ext cx="2592000" cy="214621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3D0D619-ECCB-4AFE-A59F-858FA4BFBE68}"/>
              </a:ext>
            </a:extLst>
          </p:cNvPr>
          <p:cNvCxnSpPr>
            <a:cxnSpLocks/>
          </p:cNvCxnSpPr>
          <p:nvPr userDrawn="1"/>
        </p:nvCxnSpPr>
        <p:spPr>
          <a:xfrm>
            <a:off x="639336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22">
            <a:extLst>
              <a:ext uri="{FF2B5EF4-FFF2-40B4-BE49-F238E27FC236}">
                <a16:creationId xmlns:a16="http://schemas.microsoft.com/office/drawing/2014/main" id="{F1F9C027-3BB0-4222-86AF-4FB620642C2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3363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61" name="Text Placeholder 22">
            <a:extLst>
              <a:ext uri="{FF2B5EF4-FFF2-40B4-BE49-F238E27FC236}">
                <a16:creationId xmlns:a16="http://schemas.microsoft.com/office/drawing/2014/main" id="{13334C41-9D92-43F9-9466-EC60629C93A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7673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251D0E-07EF-48AE-B28B-8B7FE9960262}"/>
              </a:ext>
            </a:extLst>
          </p:cNvPr>
          <p:cNvSpPr/>
          <p:nvPr userDrawn="1"/>
        </p:nvSpPr>
        <p:spPr>
          <a:xfrm>
            <a:off x="9139143" y="3969892"/>
            <a:ext cx="2592000" cy="2146211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8C4562-237D-43E7-9629-0C9E2F6F24A4}"/>
              </a:ext>
            </a:extLst>
          </p:cNvPr>
          <p:cNvCxnSpPr>
            <a:cxnSpLocks/>
          </p:cNvCxnSpPr>
          <p:nvPr userDrawn="1"/>
        </p:nvCxnSpPr>
        <p:spPr>
          <a:xfrm>
            <a:off x="929214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22">
            <a:extLst>
              <a:ext uri="{FF2B5EF4-FFF2-40B4-BE49-F238E27FC236}">
                <a16:creationId xmlns:a16="http://schemas.microsoft.com/office/drawing/2014/main" id="{181F6102-B745-4818-A0BA-504371F266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75518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68" name="Text Placeholder 22">
            <a:extLst>
              <a:ext uri="{FF2B5EF4-FFF2-40B4-BE49-F238E27FC236}">
                <a16:creationId xmlns:a16="http://schemas.microsoft.com/office/drawing/2014/main" id="{72C37B76-7729-4001-A7C4-B08D2F98971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7551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1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D80F8535-1B37-C640-9522-9FFE23DA8F4E}"/>
              </a:ext>
            </a:extLst>
          </p:cNvPr>
          <p:cNvSpPr/>
          <p:nvPr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0BA6F1B-DB4E-4726-82C8-F69E131B99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74257" y="2540943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5833C23-279C-584E-A024-2A31807A9274}"/>
              </a:ext>
            </a:extLst>
          </p:cNvPr>
          <p:cNvSpPr/>
          <p:nvPr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6F00C93-F8EE-4584-A029-7488D3966167}"/>
              </a:ext>
            </a:extLst>
          </p:cNvPr>
          <p:cNvSpPr/>
          <p:nvPr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CECEFDB-7B1D-4D53-AFB2-2A3E81E50E9C}"/>
              </a:ext>
            </a:extLst>
          </p:cNvPr>
          <p:cNvSpPr/>
          <p:nvPr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97A980-7EC0-453E-ABF1-4DC83EB7CB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1239876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>
                <a:solidFill>
                  <a:schemeClr val="tx2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option-4</a:t>
            </a:r>
            <a:endParaRPr lang="en-GB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4AACB9C7-803C-4152-82CB-67927F253134}"/>
              </a:ext>
            </a:extLst>
          </p:cNvPr>
          <p:cNvSpPr/>
          <p:nvPr userDrawn="1"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38F6177-211A-49BE-ABB9-97949A54E26E}"/>
              </a:ext>
            </a:extLst>
          </p:cNvPr>
          <p:cNvSpPr/>
          <p:nvPr userDrawn="1"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D7EF89F-2526-415C-BBDF-59E49A45CE8B}"/>
              </a:ext>
            </a:extLst>
          </p:cNvPr>
          <p:cNvSpPr/>
          <p:nvPr userDrawn="1"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80B66D4-A5F5-624A-B6B3-939B1AD7D213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>
                  <a:alpha val="0"/>
                </a:schemeClr>
              </a:gs>
              <a:gs pos="92000">
                <a:schemeClr val="accent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2168F68C-9AED-427E-85F9-E8C1393F181B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B65377BA-7EEE-4F72-8CAE-57BDF7345B46}"/>
              </a:ext>
            </a:extLst>
          </p:cNvPr>
          <p:cNvSpPr/>
          <p:nvPr userDrawn="1"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A764AC80-FAC7-4BD1-B73A-91406AC014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8134"/>
            <a:ext cx="935900" cy="270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45E612-A8E3-4C77-9438-EC1BFADA33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79725B-1CBE-4221-997B-07640A54E0D0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51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/ Icons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01FB85-C272-4F67-9376-36F249DCAFBF}"/>
              </a:ext>
            </a:extLst>
          </p:cNvPr>
          <p:cNvSpPr/>
          <p:nvPr userDrawn="1"/>
        </p:nvSpPr>
        <p:spPr>
          <a:xfrm>
            <a:off x="3020406" y="0"/>
            <a:ext cx="91715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1ED8F4F-C0B6-428A-8156-2EAE02418D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0764" y="2408983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b="1">
                <a:solidFill>
                  <a:schemeClr val="accent6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2219E8E-B81B-42A6-9777-5061C48EBF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8473" y="4427669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b="1">
                <a:solidFill>
                  <a:schemeClr val="accent2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3371-D5A0-444B-8039-E662C6EABF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764" y="390296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7948" y="0"/>
            <a:ext cx="1780140" cy="685800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BD1F2-8F8E-4ED2-B94D-477D0A3B1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-29603" y="0"/>
            <a:ext cx="4772841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45E08-F03C-4412-AED1-380A48E88A38}"/>
              </a:ext>
            </a:extLst>
          </p:cNvPr>
          <p:cNvCxnSpPr>
            <a:cxnSpLocks/>
          </p:cNvCxnSpPr>
          <p:nvPr/>
        </p:nvCxnSpPr>
        <p:spPr>
          <a:xfrm>
            <a:off x="457198" y="4034177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EC097FF-BFAB-400E-9131-80689ABAF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1739830"/>
            <a:ext cx="2230714" cy="2166556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GB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9326D4-7167-4966-81BB-1BAB5CBC4A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799" y="4173542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7E3823-172A-41D7-9615-01B526ADC265}"/>
              </a:ext>
            </a:extLst>
          </p:cNvPr>
          <p:cNvGrpSpPr/>
          <p:nvPr userDrawn="1"/>
        </p:nvGrpSpPr>
        <p:grpSpPr>
          <a:xfrm>
            <a:off x="5348713" y="390296"/>
            <a:ext cx="377904" cy="521508"/>
            <a:chOff x="5302993" y="401719"/>
            <a:chExt cx="377904" cy="5215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9B9F4C-9DEC-4C04-B351-C0AF80F0C2A2}"/>
                </a:ext>
              </a:extLst>
            </p:cNvPr>
            <p:cNvSpPr/>
            <p:nvPr userDrawn="1"/>
          </p:nvSpPr>
          <p:spPr>
            <a:xfrm>
              <a:off x="5302993" y="401719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F1A1A7D-1BE7-41E8-AC2D-AE6B08947B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58595" y="510073"/>
              <a:ext cx="266700" cy="3048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E4C06B-38BA-4258-A35B-A740ADC05DF2}"/>
              </a:ext>
            </a:extLst>
          </p:cNvPr>
          <p:cNvGrpSpPr/>
          <p:nvPr userDrawn="1"/>
        </p:nvGrpSpPr>
        <p:grpSpPr>
          <a:xfrm>
            <a:off x="5376422" y="4427669"/>
            <a:ext cx="377904" cy="521508"/>
            <a:chOff x="5302993" y="4340636"/>
            <a:chExt cx="377904" cy="52150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90BBA3B-007E-49C2-B8B9-A965F9165FC7}"/>
                </a:ext>
              </a:extLst>
            </p:cNvPr>
            <p:cNvSpPr/>
            <p:nvPr userDrawn="1"/>
          </p:nvSpPr>
          <p:spPr>
            <a:xfrm>
              <a:off x="5302993" y="4340636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C0C001C4-EE98-4465-8B7B-D8A818ED69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67950" y="4472435"/>
              <a:ext cx="247990" cy="25791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648FF-6840-4E1E-B545-5ECC7A2C57F2}"/>
              </a:ext>
            </a:extLst>
          </p:cNvPr>
          <p:cNvGrpSpPr/>
          <p:nvPr userDrawn="1"/>
        </p:nvGrpSpPr>
        <p:grpSpPr>
          <a:xfrm>
            <a:off x="5348713" y="2408983"/>
            <a:ext cx="377904" cy="521508"/>
            <a:chOff x="5302993" y="2446026"/>
            <a:chExt cx="377904" cy="52150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056E5A-50B8-4FF1-9AD8-E4003692D263}"/>
                </a:ext>
              </a:extLst>
            </p:cNvPr>
            <p:cNvSpPr/>
            <p:nvPr userDrawn="1"/>
          </p:nvSpPr>
          <p:spPr>
            <a:xfrm>
              <a:off x="5302993" y="2446026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D99936D8-E816-4D48-9BE0-BF3EFC24B9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79372" y="2567719"/>
              <a:ext cx="225147" cy="278123"/>
            </a:xfrm>
            <a:prstGeom prst="rect">
              <a:avLst/>
            </a:prstGeom>
          </p:spPr>
        </p:pic>
      </p:grp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F541E08-79B1-4FB4-B040-44031CD657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2799" y="1371866"/>
            <a:ext cx="2230714" cy="228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E794FE20-82FD-46D6-9711-962A1049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FECE-15A3-416B-B50A-EBF3EED088E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37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F519C3B-7679-44F1-B6BE-2792888A5E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7948" y="0"/>
            <a:ext cx="1780140" cy="685800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BD1F2-8F8E-4ED2-B94D-477D0A3B1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0" y="0"/>
            <a:ext cx="4772841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45E08-F03C-4412-AED1-380A48E88A38}"/>
              </a:ext>
            </a:extLst>
          </p:cNvPr>
          <p:cNvCxnSpPr>
            <a:cxnSpLocks/>
          </p:cNvCxnSpPr>
          <p:nvPr/>
        </p:nvCxnSpPr>
        <p:spPr>
          <a:xfrm>
            <a:off x="457198" y="4034177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EC097FF-BFAB-400E-9131-80689ABAF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1739830"/>
            <a:ext cx="2230714" cy="2166556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GB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9326D4-7167-4966-81BB-1BAB5CBC4A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799" y="4173542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F541E08-79B1-4FB4-B040-44031CD657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2799" y="1371866"/>
            <a:ext cx="2230714" cy="228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E794FE20-82FD-46D6-9711-962A1049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FECE-15A3-416B-B50A-EBF3EED088E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 err="1">
              <a:solidFill>
                <a:schemeClr val="bg1"/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D7DA9FC-4A8A-474C-A470-0A89FD6D35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11160" y="2408983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accent6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37082A0-E26A-4C9D-84EC-E66A1C56E1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38869" y="4427669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accent2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06B4988-6484-41EF-A3B1-D23D8B5E8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1160" y="390296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4798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D2F9448-0442-4289-9A73-5E06016513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E1BFC2F-99FE-45E8-9D6F-546CAB224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EECBC3-0434-4E5B-80EB-F18E5858D660}"/>
              </a:ext>
            </a:extLst>
          </p:cNvPr>
          <p:cNvCxnSpPr>
            <a:cxnSpLocks/>
          </p:cNvCxnSpPr>
          <p:nvPr userDrawn="1"/>
        </p:nvCxnSpPr>
        <p:spPr>
          <a:xfrm>
            <a:off x="442799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34">
            <a:extLst>
              <a:ext uri="{FF2B5EF4-FFF2-40B4-BE49-F238E27FC236}">
                <a16:creationId xmlns:a16="http://schemas.microsoft.com/office/drawing/2014/main" id="{5A1ED52C-F219-40BD-AD78-26E909BD31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799" y="3565604"/>
            <a:ext cx="2810216" cy="1168340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ECDE2C7-ADDA-481D-93A9-E61494A64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C7DB8-50DE-4F4D-8D3A-E1B644BEBD0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13" name="Freeform: Shape 38">
            <a:extLst>
              <a:ext uri="{FF2B5EF4-FFF2-40B4-BE49-F238E27FC236}">
                <a16:creationId xmlns:a16="http://schemas.microsoft.com/office/drawing/2014/main" id="{5BEACAC3-A4D3-4A5A-BCBD-6A6FB904BDBC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C2A9049B-2A71-4DF7-A59B-F291023D31D2}"/>
              </a:ext>
            </a:extLst>
          </p:cNvPr>
          <p:cNvSpPr/>
          <p:nvPr userDrawn="1"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1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BB801F-CEBA-4CDD-B9F0-EBA65001B1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1013A4B-2C3A-4DE4-AACD-0C2F7C1BFAF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5775" y="10160"/>
            <a:ext cx="12219085" cy="6858000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49724 w 12217364"/>
              <a:gd name="connsiteY0" fmla="*/ 0 h 6891750"/>
              <a:gd name="connsiteX1" fmla="*/ 12206053 w 12217364"/>
              <a:gd name="connsiteY1" fmla="*/ 4343205 h 6891750"/>
              <a:gd name="connsiteX2" fmla="*/ 12217364 w 12217364"/>
              <a:gd name="connsiteY2" fmla="*/ 6891750 h 6891750"/>
              <a:gd name="connsiteX3" fmla="*/ 4074449 w 12217364"/>
              <a:gd name="connsiteY3" fmla="*/ 6877896 h 6891750"/>
              <a:gd name="connsiteX4" fmla="*/ 14054 w 12217364"/>
              <a:gd name="connsiteY4" fmla="*/ 6850187 h 6891750"/>
              <a:gd name="connsiteX5" fmla="*/ 199 w 12217364"/>
              <a:gd name="connsiteY5" fmla="*/ 1516187 h 6891750"/>
              <a:gd name="connsiteX6" fmla="*/ 22741 w 12217364"/>
              <a:gd name="connsiteY6" fmla="*/ 19896 h 6891750"/>
              <a:gd name="connsiteX7" fmla="*/ 5949724 w 12217364"/>
              <a:gd name="connsiteY7" fmla="*/ 0 h 6891750"/>
              <a:gd name="connsiteX0" fmla="*/ 5949936 w 12217576"/>
              <a:gd name="connsiteY0" fmla="*/ 0 h 6891750"/>
              <a:gd name="connsiteX1" fmla="*/ 12206265 w 12217576"/>
              <a:gd name="connsiteY1" fmla="*/ 4343205 h 6891750"/>
              <a:gd name="connsiteX2" fmla="*/ 12217576 w 12217576"/>
              <a:gd name="connsiteY2" fmla="*/ 6891750 h 6891750"/>
              <a:gd name="connsiteX3" fmla="*/ 4074661 w 12217576"/>
              <a:gd name="connsiteY3" fmla="*/ 6877896 h 6891750"/>
              <a:gd name="connsiteX4" fmla="*/ 14266 w 12217576"/>
              <a:gd name="connsiteY4" fmla="*/ 6850187 h 6891750"/>
              <a:gd name="connsiteX5" fmla="*/ 411 w 12217576"/>
              <a:gd name="connsiteY5" fmla="*/ 1516187 h 6891750"/>
              <a:gd name="connsiteX6" fmla="*/ 7455 w 12217576"/>
              <a:gd name="connsiteY6" fmla="*/ 19896 h 6891750"/>
              <a:gd name="connsiteX7" fmla="*/ 5949936 w 12217576"/>
              <a:gd name="connsiteY7" fmla="*/ 0 h 6891750"/>
              <a:gd name="connsiteX0" fmla="*/ 5951445 w 12219085"/>
              <a:gd name="connsiteY0" fmla="*/ 0 h 6891750"/>
              <a:gd name="connsiteX1" fmla="*/ 12207774 w 12219085"/>
              <a:gd name="connsiteY1" fmla="*/ 4343205 h 6891750"/>
              <a:gd name="connsiteX2" fmla="*/ 12219085 w 12219085"/>
              <a:gd name="connsiteY2" fmla="*/ 6891750 h 6891750"/>
              <a:gd name="connsiteX3" fmla="*/ 4076170 w 12219085"/>
              <a:gd name="connsiteY3" fmla="*/ 6877896 h 6891750"/>
              <a:gd name="connsiteX4" fmla="*/ 1261 w 12219085"/>
              <a:gd name="connsiteY4" fmla="*/ 6879216 h 6891750"/>
              <a:gd name="connsiteX5" fmla="*/ 1920 w 12219085"/>
              <a:gd name="connsiteY5" fmla="*/ 1516187 h 6891750"/>
              <a:gd name="connsiteX6" fmla="*/ 8964 w 12219085"/>
              <a:gd name="connsiteY6" fmla="*/ 19896 h 6891750"/>
              <a:gd name="connsiteX7" fmla="*/ 5951445 w 12219085"/>
              <a:gd name="connsiteY7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9085" h="6891750">
                <a:moveTo>
                  <a:pt x="5951445" y="0"/>
                </a:moveTo>
                <a:lnTo>
                  <a:pt x="12207774" y="4343205"/>
                </a:lnTo>
                <a:cubicBezTo>
                  <a:pt x="12211544" y="5192720"/>
                  <a:pt x="12215315" y="6042235"/>
                  <a:pt x="12219085" y="6891750"/>
                </a:cubicBezTo>
                <a:lnTo>
                  <a:pt x="4076170" y="6877896"/>
                </a:lnTo>
                <a:lnTo>
                  <a:pt x="1261" y="6879216"/>
                </a:lnTo>
                <a:cubicBezTo>
                  <a:pt x="-3357" y="5110452"/>
                  <a:pt x="6538" y="3284951"/>
                  <a:pt x="1920" y="1516187"/>
                </a:cubicBezTo>
                <a:cubicBezTo>
                  <a:pt x="-898" y="1001925"/>
                  <a:pt x="11782" y="518660"/>
                  <a:pt x="8964" y="19896"/>
                </a:cubicBezTo>
                <a:lnTo>
                  <a:pt x="595144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FDCD53E-B970-474F-A296-7F5D3D3670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2596681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4D0EB71-A2B4-47F8-A43C-B44A52DA5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6BF9C-3A9B-4F3E-9F61-1D941B653E9B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CD4190-9BC7-4476-AF83-E6D1A2BFB31D}"/>
              </a:ext>
            </a:extLst>
          </p:cNvPr>
          <p:cNvSpPr/>
          <p:nvPr userDrawn="1"/>
        </p:nvSpPr>
        <p:spPr>
          <a:xfrm rot="4191016">
            <a:off x="560557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4BD3FC-E6DB-474F-B265-92A120F91168}"/>
              </a:ext>
            </a:extLst>
          </p:cNvPr>
          <p:cNvSpPr/>
          <p:nvPr userDrawn="1"/>
        </p:nvSpPr>
        <p:spPr>
          <a:xfrm flipH="1">
            <a:off x="9184940" y="2369821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3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5AB1DB6-D127-4F7D-B30A-D354F9CD8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5F0F5E84-3D08-463C-A2F4-3F622F79D6AE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6635DDF-EA99-074A-B8AA-6DB89B5413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8272" y="1212712"/>
            <a:ext cx="8103729" cy="5645288"/>
          </a:xfrm>
          <a:custGeom>
            <a:avLst/>
            <a:gdLst>
              <a:gd name="connsiteX0" fmla="*/ 8103729 w 8103729"/>
              <a:gd name="connsiteY0" fmla="*/ 0 h 5645288"/>
              <a:gd name="connsiteX1" fmla="*/ 8103729 w 8103729"/>
              <a:gd name="connsiteY1" fmla="*/ 4023746 h 5645288"/>
              <a:gd name="connsiteX2" fmla="*/ 5764894 w 8103729"/>
              <a:gd name="connsiteY2" fmla="*/ 5645288 h 5645288"/>
              <a:gd name="connsiteX3" fmla="*/ 0 w 8103729"/>
              <a:gd name="connsiteY3" fmla="*/ 5645288 h 564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3729" h="5645288">
                <a:moveTo>
                  <a:pt x="8103729" y="0"/>
                </a:moveTo>
                <a:lnTo>
                  <a:pt x="8103729" y="4023746"/>
                </a:lnTo>
                <a:lnTo>
                  <a:pt x="5764894" y="5645288"/>
                </a:lnTo>
                <a:lnTo>
                  <a:pt x="0" y="564528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871D4E-8962-41E4-B7BC-D6881361F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AB3759-2ABA-419B-8B4A-9D837809ED6D}"/>
              </a:ext>
            </a:extLst>
          </p:cNvPr>
          <p:cNvCxnSpPr/>
          <p:nvPr userDrawn="1"/>
        </p:nvCxnSpPr>
        <p:spPr>
          <a:xfrm>
            <a:off x="442800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34">
            <a:extLst>
              <a:ext uri="{FF2B5EF4-FFF2-40B4-BE49-F238E27FC236}">
                <a16:creationId xmlns:a16="http://schemas.microsoft.com/office/drawing/2014/main" id="{60D24665-7834-4CC0-8EA5-C724896E98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800" y="3565604"/>
            <a:ext cx="2810216" cy="1168340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2A88DD9-1E9D-4979-91FB-355894EC6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8CA00-0351-4439-80FC-0A747C09242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15" name="Freeform: Shape 38">
            <a:extLst>
              <a:ext uri="{FF2B5EF4-FFF2-40B4-BE49-F238E27FC236}">
                <a16:creationId xmlns:a16="http://schemas.microsoft.com/office/drawing/2014/main" id="{D7F1981D-B15C-4509-BD6A-04D49D3FAFB5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20">
            <a:extLst>
              <a:ext uri="{FF2B5EF4-FFF2-40B4-BE49-F238E27FC236}">
                <a16:creationId xmlns:a16="http://schemas.microsoft.com/office/drawing/2014/main" id="{3F6CD97A-AEFF-4042-B3F6-70888095713D}"/>
              </a:ext>
            </a:extLst>
          </p:cNvPr>
          <p:cNvSpPr/>
          <p:nvPr userDrawn="1"/>
        </p:nvSpPr>
        <p:spPr>
          <a:xfrm flipH="1">
            <a:off x="8774596" y="4407877"/>
            <a:ext cx="3417404" cy="2450123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119338 w 4913588"/>
              <a:gd name="connsiteY3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2404721 w 4913588"/>
              <a:gd name="connsiteY3" fmla="*/ 2201134 h 2209800"/>
              <a:gd name="connsiteX4" fmla="*/ 119338 w 4913588"/>
              <a:gd name="connsiteY4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2404721 w 4913588"/>
              <a:gd name="connsiteY3" fmla="*/ 2201134 h 2209800"/>
              <a:gd name="connsiteX4" fmla="*/ 2404721 w 4913588"/>
              <a:gd name="connsiteY4" fmla="*/ 2201134 h 2209800"/>
              <a:gd name="connsiteX5" fmla="*/ 119338 w 4913588"/>
              <a:gd name="connsiteY5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4913588 w 4913588"/>
              <a:gd name="connsiteY3" fmla="*/ 2209800 h 2209800"/>
              <a:gd name="connsiteX4" fmla="*/ 2404721 w 4913588"/>
              <a:gd name="connsiteY4" fmla="*/ 2201134 h 2209800"/>
              <a:gd name="connsiteX5" fmla="*/ 2404721 w 4913588"/>
              <a:gd name="connsiteY5" fmla="*/ 2201134 h 2209800"/>
              <a:gd name="connsiteX6" fmla="*/ 119338 w 4913588"/>
              <a:gd name="connsiteY6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4913588 w 4913588"/>
              <a:gd name="connsiteY3" fmla="*/ 2209800 h 2209800"/>
              <a:gd name="connsiteX4" fmla="*/ 2404721 w 4913588"/>
              <a:gd name="connsiteY4" fmla="*/ 2201134 h 2209800"/>
              <a:gd name="connsiteX5" fmla="*/ 2404721 w 4913588"/>
              <a:gd name="connsiteY5" fmla="*/ 2201134 h 2209800"/>
              <a:gd name="connsiteX6" fmla="*/ 119338 w 4913588"/>
              <a:gd name="connsiteY6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2404721 w 4913588"/>
              <a:gd name="connsiteY3" fmla="*/ 398631 h 2209800"/>
              <a:gd name="connsiteX4" fmla="*/ 4913588 w 4913588"/>
              <a:gd name="connsiteY4" fmla="*/ 2209800 h 2209800"/>
              <a:gd name="connsiteX5" fmla="*/ 2404721 w 4913588"/>
              <a:gd name="connsiteY5" fmla="*/ 2201134 h 2209800"/>
              <a:gd name="connsiteX6" fmla="*/ 2404721 w 4913588"/>
              <a:gd name="connsiteY6" fmla="*/ 2201134 h 2209800"/>
              <a:gd name="connsiteX7" fmla="*/ 119338 w 4913588"/>
              <a:gd name="connsiteY7" fmla="*/ 2209800 h 2209800"/>
              <a:gd name="connsiteX0" fmla="*/ 4 w 4794254"/>
              <a:gd name="connsiteY0" fmla="*/ 1811169 h 1811169"/>
              <a:gd name="connsiteX1" fmla="*/ 2268056 w 4794254"/>
              <a:gd name="connsiteY1" fmla="*/ 0 h 1811169"/>
              <a:gd name="connsiteX2" fmla="*/ 2285387 w 4794254"/>
              <a:gd name="connsiteY2" fmla="*/ 0 h 1811169"/>
              <a:gd name="connsiteX3" fmla="*/ 4794254 w 4794254"/>
              <a:gd name="connsiteY3" fmla="*/ 1811169 h 1811169"/>
              <a:gd name="connsiteX4" fmla="*/ 2285387 w 4794254"/>
              <a:gd name="connsiteY4" fmla="*/ 1802503 h 1811169"/>
              <a:gd name="connsiteX5" fmla="*/ 2285387 w 4794254"/>
              <a:gd name="connsiteY5" fmla="*/ 1802503 h 1811169"/>
              <a:gd name="connsiteX6" fmla="*/ 4 w 4794254"/>
              <a:gd name="connsiteY6" fmla="*/ 1811169 h 1811169"/>
              <a:gd name="connsiteX0" fmla="*/ 17331 w 2526198"/>
              <a:gd name="connsiteY0" fmla="*/ 1802503 h 1811169"/>
              <a:gd name="connsiteX1" fmla="*/ 0 w 2526198"/>
              <a:gd name="connsiteY1" fmla="*/ 0 h 1811169"/>
              <a:gd name="connsiteX2" fmla="*/ 17331 w 2526198"/>
              <a:gd name="connsiteY2" fmla="*/ 0 h 1811169"/>
              <a:gd name="connsiteX3" fmla="*/ 2526198 w 2526198"/>
              <a:gd name="connsiteY3" fmla="*/ 1811169 h 1811169"/>
              <a:gd name="connsiteX4" fmla="*/ 17331 w 2526198"/>
              <a:gd name="connsiteY4" fmla="*/ 1802503 h 1811169"/>
              <a:gd name="connsiteX5" fmla="*/ 17331 w 2526198"/>
              <a:gd name="connsiteY5" fmla="*/ 1802503 h 181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6198" h="1811169">
                <a:moveTo>
                  <a:pt x="17331" y="1802503"/>
                </a:moveTo>
                <a:lnTo>
                  <a:pt x="0" y="0"/>
                </a:lnTo>
                <a:lnTo>
                  <a:pt x="17331" y="0"/>
                </a:lnTo>
                <a:lnTo>
                  <a:pt x="2526198" y="1811169"/>
                </a:lnTo>
                <a:lnTo>
                  <a:pt x="17331" y="1802503"/>
                </a:lnTo>
                <a:lnTo>
                  <a:pt x="17331" y="1802503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60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4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5938D1-A43B-478A-AAD9-7A2746560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197EE4D-06D9-6D48-B606-48101EB687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4990" y="0"/>
            <a:ext cx="5724910" cy="6858000"/>
          </a:xfrm>
          <a:custGeom>
            <a:avLst/>
            <a:gdLst>
              <a:gd name="connsiteX0" fmla="*/ 3899193 w 5724910"/>
              <a:gd name="connsiteY0" fmla="*/ 0 h 6858000"/>
              <a:gd name="connsiteX1" fmla="*/ 5724910 w 5724910"/>
              <a:gd name="connsiteY1" fmla="*/ 0 h 6858000"/>
              <a:gd name="connsiteX2" fmla="*/ 5724910 w 5724910"/>
              <a:gd name="connsiteY2" fmla="*/ 4117441 h 6858000"/>
              <a:gd name="connsiteX3" fmla="*/ 1757271 w 5724910"/>
              <a:gd name="connsiteY3" fmla="*/ 6858000 h 6858000"/>
              <a:gd name="connsiteX4" fmla="*/ 0 w 5724910"/>
              <a:gd name="connsiteY4" fmla="*/ 6854510 h 6858000"/>
              <a:gd name="connsiteX5" fmla="*/ 10128 w 5724910"/>
              <a:gd name="connsiteY5" fmla="*/ 27043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4910" h="6858000">
                <a:moveTo>
                  <a:pt x="3899193" y="0"/>
                </a:moveTo>
                <a:lnTo>
                  <a:pt x="5724910" y="0"/>
                </a:lnTo>
                <a:lnTo>
                  <a:pt x="5724910" y="4117441"/>
                </a:lnTo>
                <a:lnTo>
                  <a:pt x="1757271" y="6858000"/>
                </a:lnTo>
                <a:lnTo>
                  <a:pt x="0" y="6854510"/>
                </a:lnTo>
                <a:lnTo>
                  <a:pt x="10128" y="27043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0C636B-5A5D-4399-980F-44E3735BC7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2040219"/>
            <a:ext cx="4004632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Thank you</a:t>
            </a:r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18638D0-EA79-4658-BBAF-F7CBC3D7A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42416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8" name="Freeform: Shape 38">
            <a:extLst>
              <a:ext uri="{FF2B5EF4-FFF2-40B4-BE49-F238E27FC236}">
                <a16:creationId xmlns:a16="http://schemas.microsoft.com/office/drawing/2014/main" id="{88DD9336-317D-4740-9853-D4062BAB0838}"/>
              </a:ext>
            </a:extLst>
          </p:cNvPr>
          <p:cNvSpPr/>
          <p:nvPr userDrawn="1"/>
        </p:nvSpPr>
        <p:spPr>
          <a:xfrm>
            <a:off x="1173742" y="4827938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38">
            <a:extLst>
              <a:ext uri="{FF2B5EF4-FFF2-40B4-BE49-F238E27FC236}">
                <a16:creationId xmlns:a16="http://schemas.microsoft.com/office/drawing/2014/main" id="{98B81505-8EBE-43E4-B7C6-0E608556BE6D}"/>
              </a:ext>
            </a:extLst>
          </p:cNvPr>
          <p:cNvSpPr/>
          <p:nvPr userDrawn="1"/>
        </p:nvSpPr>
        <p:spPr>
          <a:xfrm rot="10800000">
            <a:off x="137450" y="1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0"/>
                </a:schemeClr>
              </a:gs>
              <a:gs pos="74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12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6" y="0"/>
            <a:ext cx="12188948" cy="6872512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© 2022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lIns="0"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>
                <a:solidFill>
                  <a:schemeClr val="bg1"/>
                </a:solidFill>
              </a:rPr>
              <a:t>Divider slide options 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lIns="0"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7045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22_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3627052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19455F8-E443-2E47-84AE-B5E3AB72DCED}"/>
              </a:ext>
            </a:extLst>
          </p:cNvPr>
          <p:cNvSpPr/>
          <p:nvPr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7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C50561-D087-47A2-8E0E-B095F51A359E}"/>
              </a:ext>
            </a:extLst>
          </p:cNvPr>
          <p:cNvSpPr/>
          <p:nvPr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3"/>
              </a:gs>
              <a:gs pos="92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41CDB2D-7FA5-4BA7-AEA0-FE2551E49C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260570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option-3</a:t>
            </a:r>
            <a:endParaRPr lang="en-GB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6F10E259-8957-4A25-A1FE-6233728BBD6A}"/>
              </a:ext>
            </a:extLst>
          </p:cNvPr>
          <p:cNvSpPr/>
          <p:nvPr userDrawn="1"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27166BE-C525-4B89-9317-E7513C3FD974}"/>
              </a:ext>
            </a:extLst>
          </p:cNvPr>
          <p:cNvSpPr/>
          <p:nvPr userDrawn="1"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E0280A-C911-477A-9CA7-94686E8EAF5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51B5DFE-8647-49A7-BA9A-2D61704E1D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7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22_Titl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8" y="1233488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18DAEFC-EF40-4589-9F6B-5C1699274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00000"/>
            <a:ext cx="6443998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12" name="Freeform: Shape 38">
            <a:extLst>
              <a:ext uri="{FF2B5EF4-FFF2-40B4-BE49-F238E27FC236}">
                <a16:creationId xmlns:a16="http://schemas.microsoft.com/office/drawing/2014/main" id="{BF4677C3-BCF5-4855-9611-E85C96D9A70A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2D55CCF4-0B1D-4A3B-AD75-0E7051248497}"/>
              </a:ext>
            </a:extLst>
          </p:cNvPr>
          <p:cNvSpPr/>
          <p:nvPr userDrawn="1"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01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22_Title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4434872"/>
            <a:ext cx="6397626" cy="121859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2800" y="2335488"/>
            <a:ext cx="6443999" cy="381000"/>
          </a:xfrm>
          <a:prstGeom prst="rect">
            <a:avLst/>
          </a:prstGeom>
        </p:spPr>
        <p:txBody>
          <a:bodyPr lIns="0" tIns="0" rIns="360000" b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5C7979F-B5FA-491A-9674-811E416D3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999782"/>
            <a:ext cx="6454310" cy="990000"/>
          </a:xfrm>
        </p:spPr>
        <p:txBody>
          <a:bodyPr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deck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976B8-BC22-4FB2-BECC-2F92BC01DC7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42800" y="6480000"/>
            <a:ext cx="2396518" cy="123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A631FB-D42E-4C3F-8885-696AF4E9B4B2}"/>
              </a:ext>
            </a:extLst>
          </p:cNvPr>
          <p:cNvSpPr/>
          <p:nvPr userDrawn="1"/>
        </p:nvSpPr>
        <p:spPr>
          <a:xfrm rot="4191016">
            <a:off x="5605571" y="-512551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B9A1AF-97F2-4951-AD29-661ACC6A1482}"/>
              </a:ext>
            </a:extLst>
          </p:cNvPr>
          <p:cNvSpPr/>
          <p:nvPr userDrawn="1"/>
        </p:nvSpPr>
        <p:spPr>
          <a:xfrm flipH="1">
            <a:off x="9184940" y="2369821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BD8DDAA6-AFDC-48A0-BB6B-AC0E7FCC76A9}"/>
              </a:ext>
            </a:extLst>
          </p:cNvPr>
          <p:cNvSpPr/>
          <p:nvPr userDrawn="1"/>
        </p:nvSpPr>
        <p:spPr>
          <a:xfrm rot="17408984" flipH="1">
            <a:off x="-256184" y="-289497"/>
            <a:ext cx="2647720" cy="2280654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8884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8884" y="724009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1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23.xml"/><Relationship Id="rId21" Type="http://schemas.openxmlformats.org/officeDocument/2006/relationships/slideLayout" Target="../slideLayouts/slideLayout118.xml"/><Relationship Id="rId42" Type="http://schemas.openxmlformats.org/officeDocument/2006/relationships/slideLayout" Target="../slideLayouts/slideLayout139.xml"/><Relationship Id="rId47" Type="http://schemas.openxmlformats.org/officeDocument/2006/relationships/slideLayout" Target="../slideLayouts/slideLayout144.xml"/><Relationship Id="rId63" Type="http://schemas.openxmlformats.org/officeDocument/2006/relationships/slideLayout" Target="../slideLayouts/slideLayout160.xml"/><Relationship Id="rId68" Type="http://schemas.openxmlformats.org/officeDocument/2006/relationships/slideLayout" Target="../slideLayouts/slideLayout165.xml"/><Relationship Id="rId84" Type="http://schemas.openxmlformats.org/officeDocument/2006/relationships/slideLayout" Target="../slideLayouts/slideLayout181.xml"/><Relationship Id="rId89" Type="http://schemas.openxmlformats.org/officeDocument/2006/relationships/slideLayout" Target="../slideLayouts/slideLayout186.xml"/><Relationship Id="rId1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08.xml"/><Relationship Id="rId32" Type="http://schemas.openxmlformats.org/officeDocument/2006/relationships/slideLayout" Target="../slideLayouts/slideLayout129.xml"/><Relationship Id="rId37" Type="http://schemas.openxmlformats.org/officeDocument/2006/relationships/slideLayout" Target="../slideLayouts/slideLayout134.xml"/><Relationship Id="rId53" Type="http://schemas.openxmlformats.org/officeDocument/2006/relationships/slideLayout" Target="../slideLayouts/slideLayout150.xml"/><Relationship Id="rId58" Type="http://schemas.openxmlformats.org/officeDocument/2006/relationships/slideLayout" Target="../slideLayouts/slideLayout155.xml"/><Relationship Id="rId74" Type="http://schemas.openxmlformats.org/officeDocument/2006/relationships/slideLayout" Target="../slideLayouts/slideLayout171.xml"/><Relationship Id="rId79" Type="http://schemas.openxmlformats.org/officeDocument/2006/relationships/slideLayout" Target="../slideLayouts/slideLayout176.xml"/><Relationship Id="rId102" Type="http://schemas.openxmlformats.org/officeDocument/2006/relationships/slideLayout" Target="../slideLayouts/slideLayout199.xml"/><Relationship Id="rId5" Type="http://schemas.openxmlformats.org/officeDocument/2006/relationships/slideLayout" Target="../slideLayouts/slideLayout102.xml"/><Relationship Id="rId90" Type="http://schemas.openxmlformats.org/officeDocument/2006/relationships/slideLayout" Target="../slideLayouts/slideLayout187.xml"/><Relationship Id="rId95" Type="http://schemas.openxmlformats.org/officeDocument/2006/relationships/slideLayout" Target="../slideLayouts/slideLayout192.xml"/><Relationship Id="rId22" Type="http://schemas.openxmlformats.org/officeDocument/2006/relationships/slideLayout" Target="../slideLayouts/slideLayout119.xml"/><Relationship Id="rId27" Type="http://schemas.openxmlformats.org/officeDocument/2006/relationships/slideLayout" Target="../slideLayouts/slideLayout124.xml"/><Relationship Id="rId43" Type="http://schemas.openxmlformats.org/officeDocument/2006/relationships/slideLayout" Target="../slideLayouts/slideLayout140.xml"/><Relationship Id="rId48" Type="http://schemas.openxmlformats.org/officeDocument/2006/relationships/slideLayout" Target="../slideLayouts/slideLayout145.xml"/><Relationship Id="rId64" Type="http://schemas.openxmlformats.org/officeDocument/2006/relationships/slideLayout" Target="../slideLayouts/slideLayout161.xml"/><Relationship Id="rId69" Type="http://schemas.openxmlformats.org/officeDocument/2006/relationships/slideLayout" Target="../slideLayouts/slideLayout166.xml"/><Relationship Id="rId80" Type="http://schemas.openxmlformats.org/officeDocument/2006/relationships/slideLayout" Target="../slideLayouts/slideLayout177.xml"/><Relationship Id="rId85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09.xml"/><Relationship Id="rId17" Type="http://schemas.openxmlformats.org/officeDocument/2006/relationships/slideLayout" Target="../slideLayouts/slideLayout114.xml"/><Relationship Id="rId33" Type="http://schemas.openxmlformats.org/officeDocument/2006/relationships/slideLayout" Target="../slideLayouts/slideLayout130.xml"/><Relationship Id="rId38" Type="http://schemas.openxmlformats.org/officeDocument/2006/relationships/slideLayout" Target="../slideLayouts/slideLayout135.xml"/><Relationship Id="rId59" Type="http://schemas.openxmlformats.org/officeDocument/2006/relationships/slideLayout" Target="../slideLayouts/slideLayout156.xml"/><Relationship Id="rId103" Type="http://schemas.openxmlformats.org/officeDocument/2006/relationships/slideLayout" Target="../slideLayouts/slideLayout200.xml"/><Relationship Id="rId20" Type="http://schemas.openxmlformats.org/officeDocument/2006/relationships/slideLayout" Target="../slideLayouts/slideLayout117.xml"/><Relationship Id="rId41" Type="http://schemas.openxmlformats.org/officeDocument/2006/relationships/slideLayout" Target="../slideLayouts/slideLayout138.xml"/><Relationship Id="rId54" Type="http://schemas.openxmlformats.org/officeDocument/2006/relationships/slideLayout" Target="../slideLayouts/slideLayout151.xml"/><Relationship Id="rId62" Type="http://schemas.openxmlformats.org/officeDocument/2006/relationships/slideLayout" Target="../slideLayouts/slideLayout159.xml"/><Relationship Id="rId70" Type="http://schemas.openxmlformats.org/officeDocument/2006/relationships/slideLayout" Target="../slideLayouts/slideLayout167.xml"/><Relationship Id="rId75" Type="http://schemas.openxmlformats.org/officeDocument/2006/relationships/slideLayout" Target="../slideLayouts/slideLayout172.xml"/><Relationship Id="rId83" Type="http://schemas.openxmlformats.org/officeDocument/2006/relationships/slideLayout" Target="../slideLayouts/slideLayout180.xml"/><Relationship Id="rId88" Type="http://schemas.openxmlformats.org/officeDocument/2006/relationships/slideLayout" Target="../slideLayouts/slideLayout185.xml"/><Relationship Id="rId91" Type="http://schemas.openxmlformats.org/officeDocument/2006/relationships/slideLayout" Target="../slideLayouts/slideLayout188.xml"/><Relationship Id="rId96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112.xml"/><Relationship Id="rId23" Type="http://schemas.openxmlformats.org/officeDocument/2006/relationships/slideLayout" Target="../slideLayouts/slideLayout120.xml"/><Relationship Id="rId28" Type="http://schemas.openxmlformats.org/officeDocument/2006/relationships/slideLayout" Target="../slideLayouts/slideLayout125.xml"/><Relationship Id="rId36" Type="http://schemas.openxmlformats.org/officeDocument/2006/relationships/slideLayout" Target="../slideLayouts/slideLayout133.xml"/><Relationship Id="rId49" Type="http://schemas.openxmlformats.org/officeDocument/2006/relationships/slideLayout" Target="../slideLayouts/slideLayout146.xml"/><Relationship Id="rId57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07.xml"/><Relationship Id="rId31" Type="http://schemas.openxmlformats.org/officeDocument/2006/relationships/slideLayout" Target="../slideLayouts/slideLayout128.xml"/><Relationship Id="rId44" Type="http://schemas.openxmlformats.org/officeDocument/2006/relationships/slideLayout" Target="../slideLayouts/slideLayout141.xml"/><Relationship Id="rId52" Type="http://schemas.openxmlformats.org/officeDocument/2006/relationships/slideLayout" Target="../slideLayouts/slideLayout149.xml"/><Relationship Id="rId60" Type="http://schemas.openxmlformats.org/officeDocument/2006/relationships/slideLayout" Target="../slideLayouts/slideLayout157.xml"/><Relationship Id="rId65" Type="http://schemas.openxmlformats.org/officeDocument/2006/relationships/slideLayout" Target="../slideLayouts/slideLayout162.xml"/><Relationship Id="rId73" Type="http://schemas.openxmlformats.org/officeDocument/2006/relationships/slideLayout" Target="../slideLayouts/slideLayout170.xml"/><Relationship Id="rId78" Type="http://schemas.openxmlformats.org/officeDocument/2006/relationships/slideLayout" Target="../slideLayouts/slideLayout175.xml"/><Relationship Id="rId81" Type="http://schemas.openxmlformats.org/officeDocument/2006/relationships/slideLayout" Target="../slideLayouts/slideLayout178.xml"/><Relationship Id="rId86" Type="http://schemas.openxmlformats.org/officeDocument/2006/relationships/slideLayout" Target="../slideLayouts/slideLayout183.xml"/><Relationship Id="rId94" Type="http://schemas.openxmlformats.org/officeDocument/2006/relationships/slideLayout" Target="../slideLayouts/slideLayout191.xml"/><Relationship Id="rId99" Type="http://schemas.openxmlformats.org/officeDocument/2006/relationships/slideLayout" Target="../slideLayouts/slideLayout196.xml"/><Relationship Id="rId101" Type="http://schemas.openxmlformats.org/officeDocument/2006/relationships/slideLayout" Target="../slideLayouts/slideLayout198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0.xml"/><Relationship Id="rId18" Type="http://schemas.openxmlformats.org/officeDocument/2006/relationships/slideLayout" Target="../slideLayouts/slideLayout115.xml"/><Relationship Id="rId39" Type="http://schemas.openxmlformats.org/officeDocument/2006/relationships/slideLayout" Target="../slideLayouts/slideLayout136.xml"/><Relationship Id="rId34" Type="http://schemas.openxmlformats.org/officeDocument/2006/relationships/slideLayout" Target="../slideLayouts/slideLayout131.xml"/><Relationship Id="rId50" Type="http://schemas.openxmlformats.org/officeDocument/2006/relationships/slideLayout" Target="../slideLayouts/slideLayout147.xml"/><Relationship Id="rId55" Type="http://schemas.openxmlformats.org/officeDocument/2006/relationships/slideLayout" Target="../slideLayouts/slideLayout152.xml"/><Relationship Id="rId76" Type="http://schemas.openxmlformats.org/officeDocument/2006/relationships/slideLayout" Target="../slideLayouts/slideLayout173.xml"/><Relationship Id="rId97" Type="http://schemas.openxmlformats.org/officeDocument/2006/relationships/slideLayout" Target="../slideLayouts/slideLayout194.xml"/><Relationship Id="rId104" Type="http://schemas.openxmlformats.org/officeDocument/2006/relationships/theme" Target="../theme/theme2.xml"/><Relationship Id="rId7" Type="http://schemas.openxmlformats.org/officeDocument/2006/relationships/slideLayout" Target="../slideLayouts/slideLayout104.xml"/><Relationship Id="rId71" Type="http://schemas.openxmlformats.org/officeDocument/2006/relationships/slideLayout" Target="../slideLayouts/slideLayout168.xml"/><Relationship Id="rId92" Type="http://schemas.openxmlformats.org/officeDocument/2006/relationships/slideLayout" Target="../slideLayouts/slideLayout189.xml"/><Relationship Id="rId2" Type="http://schemas.openxmlformats.org/officeDocument/2006/relationships/slideLayout" Target="../slideLayouts/slideLayout99.xml"/><Relationship Id="rId29" Type="http://schemas.openxmlformats.org/officeDocument/2006/relationships/slideLayout" Target="../slideLayouts/slideLayout126.xml"/><Relationship Id="rId24" Type="http://schemas.openxmlformats.org/officeDocument/2006/relationships/slideLayout" Target="../slideLayouts/slideLayout121.xml"/><Relationship Id="rId40" Type="http://schemas.openxmlformats.org/officeDocument/2006/relationships/slideLayout" Target="../slideLayouts/slideLayout137.xml"/><Relationship Id="rId45" Type="http://schemas.openxmlformats.org/officeDocument/2006/relationships/slideLayout" Target="../slideLayouts/slideLayout142.xml"/><Relationship Id="rId66" Type="http://schemas.openxmlformats.org/officeDocument/2006/relationships/slideLayout" Target="../slideLayouts/slideLayout163.xml"/><Relationship Id="rId87" Type="http://schemas.openxmlformats.org/officeDocument/2006/relationships/slideLayout" Target="../slideLayouts/slideLayout184.xml"/><Relationship Id="rId61" Type="http://schemas.openxmlformats.org/officeDocument/2006/relationships/slideLayout" Target="../slideLayouts/slideLayout158.xml"/><Relationship Id="rId82" Type="http://schemas.openxmlformats.org/officeDocument/2006/relationships/slideLayout" Target="../slideLayouts/slideLayout179.xml"/><Relationship Id="rId1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11.xml"/><Relationship Id="rId30" Type="http://schemas.openxmlformats.org/officeDocument/2006/relationships/slideLayout" Target="../slideLayouts/slideLayout127.xml"/><Relationship Id="rId35" Type="http://schemas.openxmlformats.org/officeDocument/2006/relationships/slideLayout" Target="../slideLayouts/slideLayout132.xml"/><Relationship Id="rId56" Type="http://schemas.openxmlformats.org/officeDocument/2006/relationships/slideLayout" Target="../slideLayouts/slideLayout153.xml"/><Relationship Id="rId77" Type="http://schemas.openxmlformats.org/officeDocument/2006/relationships/slideLayout" Target="../slideLayouts/slideLayout174.xml"/><Relationship Id="rId100" Type="http://schemas.openxmlformats.org/officeDocument/2006/relationships/slideLayout" Target="../slideLayouts/slideLayout197.xml"/><Relationship Id="rId105" Type="http://schemas.openxmlformats.org/officeDocument/2006/relationships/tags" Target="../tags/tag40.xml"/><Relationship Id="rId8" Type="http://schemas.openxmlformats.org/officeDocument/2006/relationships/slideLayout" Target="../slideLayouts/slideLayout105.xml"/><Relationship Id="rId51" Type="http://schemas.openxmlformats.org/officeDocument/2006/relationships/slideLayout" Target="../slideLayouts/slideLayout148.xml"/><Relationship Id="rId72" Type="http://schemas.openxmlformats.org/officeDocument/2006/relationships/slideLayout" Target="../slideLayouts/slideLayout169.xml"/><Relationship Id="rId93" Type="http://schemas.openxmlformats.org/officeDocument/2006/relationships/slideLayout" Target="../slideLayouts/slideLayout190.xml"/><Relationship Id="rId9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00.xml"/><Relationship Id="rId25" Type="http://schemas.openxmlformats.org/officeDocument/2006/relationships/slideLayout" Target="../slideLayouts/slideLayout122.xml"/><Relationship Id="rId46" Type="http://schemas.openxmlformats.org/officeDocument/2006/relationships/slideLayout" Target="../slideLayouts/slideLayout143.xml"/><Relationship Id="rId67" Type="http://schemas.openxmlformats.org/officeDocument/2006/relationships/slideLayout" Target="../slideLayouts/slideLayout16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7.xml"/><Relationship Id="rId12" Type="http://schemas.openxmlformats.org/officeDocument/2006/relationships/slideLayout" Target="../slideLayouts/slideLayout212.xml"/><Relationship Id="rId2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0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962B6-595A-4E12-A0A9-6972DDBE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01" y="388800"/>
            <a:ext cx="11303999" cy="990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B6CFD-A46F-4D8C-9DC4-9F9723DA0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Classification: Genpact Internal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0104F-10D5-4E69-8AD4-DB626BE7DA1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4D6728C-E3C6-4747-8236-8CE4E2525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000" y="1799999"/>
            <a:ext cx="11303999" cy="43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empower - DO NOT DELETE!!!" hidden="1">
            <a:extLst>
              <a:ext uri="{FF2B5EF4-FFF2-40B4-BE49-F238E27FC236}">
                <a16:creationId xmlns:a16="http://schemas.microsoft.com/office/drawing/2014/main" id="{F8138B8F-DC43-4331-9714-179CEC0AB132}"/>
              </a:ext>
            </a:extLst>
          </p:cNvPr>
          <p:cNvSpPr/>
          <p:nvPr userDrawn="1">
            <p:custDataLst>
              <p:tags r:id="rId99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83322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</p:sldLayoutIdLst>
  <p:hf sldNum="0" hdr="0" dt="0"/>
  <p:txStyles>
    <p:title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Arial" panose="020B0604020202020204" pitchFamily="34" charset="0"/>
        <a:buNone/>
        <a:defRPr lang="en-GB" sz="3200" b="0" kern="1200" dirty="0">
          <a:solidFill>
            <a:schemeClr val="tx2"/>
          </a:solidFill>
          <a:latin typeface="+mj-lt"/>
          <a:ea typeface="Cambria" panose="02040503050406030204" pitchFamily="18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5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None/>
        <a:defRPr lang="en-US" sz="1400" b="0" kern="1200" dirty="0">
          <a:solidFill>
            <a:schemeClr val="tx2"/>
          </a:solidFill>
          <a:latin typeface="+mn-lt"/>
          <a:ea typeface="Cambria" panose="02040503050406030204" pitchFamily="18" charset="0"/>
          <a:cs typeface="Calibri" panose="020F0502020204030204" pitchFamily="34" charset="0"/>
        </a:defRPr>
      </a:lvl1pPr>
      <a:lvl2pPr marL="252000" indent="-252000" algn="l" defTabSz="914400" rtl="0" eaLnBrk="1" latinLnBrk="0" hangingPunct="1">
        <a:lnSpc>
          <a:spcPct val="105000"/>
        </a:lnSpc>
        <a:spcBef>
          <a:spcPts val="12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■"/>
        <a:defRPr lang="en-US" sz="1400" b="0" kern="1200" dirty="0">
          <a:solidFill>
            <a:schemeClr val="tx2"/>
          </a:solidFill>
          <a:latin typeface="+mn-lt"/>
          <a:ea typeface="Cambria" panose="02040503050406030204" pitchFamily="18" charset="0"/>
          <a:cs typeface="Calibri" panose="020F0502020204030204" pitchFamily="34" charset="0"/>
        </a:defRPr>
      </a:lvl2pPr>
      <a:lvl3pPr marL="504000" indent="-252000" algn="l" defTabSz="914400" rtl="0" eaLnBrk="1" latinLnBrk="0" hangingPunct="1">
        <a:lnSpc>
          <a:spcPct val="105000"/>
        </a:lnSpc>
        <a:spcBef>
          <a:spcPts val="6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►"/>
        <a:defRPr lang="en-US" sz="1200" kern="1200" dirty="0">
          <a:solidFill>
            <a:schemeClr val="tx2"/>
          </a:solidFill>
          <a:latin typeface="+mn-lt"/>
          <a:ea typeface="Cambria" panose="02040503050406030204" pitchFamily="18" charset="0"/>
          <a:cs typeface="Calibri" panose="020F0502020204030204" pitchFamily="34" charset="0"/>
        </a:defRPr>
      </a:lvl3pPr>
      <a:lvl4pPr marL="756000" indent="-252000" algn="l" defTabSz="914400" rtl="0" eaLnBrk="1" latinLnBrk="0" hangingPunct="1">
        <a:lnSpc>
          <a:spcPct val="105000"/>
        </a:lnSpc>
        <a:spcBef>
          <a:spcPts val="3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lang="en-US" sz="11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5000"/>
        </a:lnSpc>
        <a:spcBef>
          <a:spcPts val="1800"/>
        </a:spcBef>
        <a:spcAft>
          <a:spcPts val="0"/>
        </a:spcAft>
        <a:buFontTx/>
        <a:buNone/>
        <a:defRPr lang="en-GB" sz="1600" b="1" kern="1200" dirty="0">
          <a:solidFill>
            <a:schemeClr val="accent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4" orient="horz" pos="4088">
          <p15:clr>
            <a:srgbClr val="F26B43"/>
          </p15:clr>
        </p15:guide>
        <p15:guide id="11" orient="horz" pos="232">
          <p15:clr>
            <a:srgbClr val="F26B43"/>
          </p15:clr>
        </p15:guide>
        <p15:guide id="12" orient="horz" pos="777">
          <p15:clr>
            <a:srgbClr val="F26B43"/>
          </p15:clr>
        </p15:guide>
        <p15:guide id="13" orient="horz" pos="913">
          <p15:clr>
            <a:srgbClr val="F26B43"/>
          </p15:clr>
        </p15:guide>
        <p15:guide id="14" orient="horz" pos="1117">
          <p15:clr>
            <a:srgbClr val="F26B43"/>
          </p15:clr>
        </p15:guide>
        <p15:guide id="15" orient="horz" pos="3861">
          <p15:clr>
            <a:srgbClr val="F26B43"/>
          </p15:clr>
        </p15:guide>
        <p15:guide id="16" orient="horz" pos="1412">
          <p15:clr>
            <a:srgbClr val="F26B43"/>
          </p15:clr>
        </p15:guide>
        <p15:guide id="17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962B6-595A-4E12-A0A9-6972DDBE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01" y="388800"/>
            <a:ext cx="11303999" cy="990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0104F-10D5-4E69-8AD4-DB626BE7DA1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 err="1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4D6728C-E3C6-4747-8236-8CE4E2525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000" y="1799999"/>
            <a:ext cx="11303999" cy="43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empower - DO NOT DELETE!!!" hidden="1">
            <a:extLst>
              <a:ext uri="{FF2B5EF4-FFF2-40B4-BE49-F238E27FC236}">
                <a16:creationId xmlns:a16="http://schemas.microsoft.com/office/drawing/2014/main" id="{F8138B8F-DC43-4331-9714-179CEC0AB132}"/>
              </a:ext>
            </a:extLst>
          </p:cNvPr>
          <p:cNvSpPr/>
          <p:nvPr userDrawn="1">
            <p:custDataLst>
              <p:tags r:id="rId10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61562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85" r:id="rId27"/>
    <p:sldLayoutId id="2147483786" r:id="rId28"/>
    <p:sldLayoutId id="2147483787" r:id="rId29"/>
    <p:sldLayoutId id="2147483788" r:id="rId30"/>
    <p:sldLayoutId id="2147483789" r:id="rId31"/>
    <p:sldLayoutId id="2147483790" r:id="rId32"/>
    <p:sldLayoutId id="2147483791" r:id="rId33"/>
    <p:sldLayoutId id="2147483792" r:id="rId34"/>
    <p:sldLayoutId id="2147483793" r:id="rId35"/>
    <p:sldLayoutId id="2147483794" r:id="rId36"/>
    <p:sldLayoutId id="2147483795" r:id="rId37"/>
    <p:sldLayoutId id="2147483796" r:id="rId38"/>
    <p:sldLayoutId id="2147483797" r:id="rId39"/>
    <p:sldLayoutId id="2147483798" r:id="rId40"/>
    <p:sldLayoutId id="2147483799" r:id="rId41"/>
    <p:sldLayoutId id="2147483800" r:id="rId42"/>
    <p:sldLayoutId id="2147483801" r:id="rId43"/>
    <p:sldLayoutId id="2147483802" r:id="rId44"/>
    <p:sldLayoutId id="2147483803" r:id="rId45"/>
    <p:sldLayoutId id="2147483804" r:id="rId46"/>
    <p:sldLayoutId id="2147483805" r:id="rId47"/>
    <p:sldLayoutId id="2147483806" r:id="rId48"/>
    <p:sldLayoutId id="2147483807" r:id="rId49"/>
    <p:sldLayoutId id="2147483808" r:id="rId50"/>
    <p:sldLayoutId id="2147483809" r:id="rId51"/>
    <p:sldLayoutId id="2147483810" r:id="rId52"/>
    <p:sldLayoutId id="2147483811" r:id="rId53"/>
    <p:sldLayoutId id="2147483812" r:id="rId54"/>
    <p:sldLayoutId id="2147483813" r:id="rId55"/>
    <p:sldLayoutId id="2147483814" r:id="rId56"/>
    <p:sldLayoutId id="2147483815" r:id="rId57"/>
    <p:sldLayoutId id="2147483816" r:id="rId58"/>
    <p:sldLayoutId id="2147483817" r:id="rId59"/>
    <p:sldLayoutId id="2147483818" r:id="rId60"/>
    <p:sldLayoutId id="2147483819" r:id="rId61"/>
    <p:sldLayoutId id="2147483820" r:id="rId62"/>
    <p:sldLayoutId id="2147483821" r:id="rId63"/>
    <p:sldLayoutId id="2147483822" r:id="rId64"/>
    <p:sldLayoutId id="2147483823" r:id="rId65"/>
    <p:sldLayoutId id="2147483824" r:id="rId66"/>
    <p:sldLayoutId id="2147483825" r:id="rId67"/>
    <p:sldLayoutId id="2147483826" r:id="rId68"/>
    <p:sldLayoutId id="2147483827" r:id="rId69"/>
    <p:sldLayoutId id="2147483828" r:id="rId70"/>
    <p:sldLayoutId id="2147483829" r:id="rId71"/>
    <p:sldLayoutId id="2147483830" r:id="rId72"/>
    <p:sldLayoutId id="2147483831" r:id="rId73"/>
    <p:sldLayoutId id="2147483832" r:id="rId74"/>
    <p:sldLayoutId id="2147483833" r:id="rId75"/>
    <p:sldLayoutId id="2147483834" r:id="rId76"/>
    <p:sldLayoutId id="2147483835" r:id="rId77"/>
    <p:sldLayoutId id="2147483836" r:id="rId78"/>
    <p:sldLayoutId id="2147483837" r:id="rId79"/>
    <p:sldLayoutId id="2147483838" r:id="rId80"/>
    <p:sldLayoutId id="2147483839" r:id="rId81"/>
    <p:sldLayoutId id="2147483840" r:id="rId82"/>
    <p:sldLayoutId id="2147483841" r:id="rId83"/>
    <p:sldLayoutId id="2147483842" r:id="rId84"/>
    <p:sldLayoutId id="2147483843" r:id="rId85"/>
    <p:sldLayoutId id="2147483844" r:id="rId86"/>
    <p:sldLayoutId id="2147483845" r:id="rId87"/>
    <p:sldLayoutId id="2147483846" r:id="rId88"/>
    <p:sldLayoutId id="2147483847" r:id="rId89"/>
    <p:sldLayoutId id="2147483848" r:id="rId90"/>
    <p:sldLayoutId id="2147483849" r:id="rId91"/>
    <p:sldLayoutId id="2147483850" r:id="rId92"/>
    <p:sldLayoutId id="2147483851" r:id="rId93"/>
    <p:sldLayoutId id="2147483852" r:id="rId94"/>
    <p:sldLayoutId id="2147483853" r:id="rId95"/>
    <p:sldLayoutId id="2147483854" r:id="rId96"/>
    <p:sldLayoutId id="2147483855" r:id="rId97"/>
    <p:sldLayoutId id="2147483856" r:id="rId98"/>
    <p:sldLayoutId id="2147483857" r:id="rId99"/>
    <p:sldLayoutId id="2147483858" r:id="rId100"/>
    <p:sldLayoutId id="2147483859" r:id="rId101"/>
    <p:sldLayoutId id="2147483860" r:id="rId102"/>
    <p:sldLayoutId id="2147483861" r:id="rId103"/>
  </p:sldLayoutIdLst>
  <p:hf sldNum="0" hdr="0" ftr="0" dt="0"/>
  <p:txStyles>
    <p:title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Arial" panose="020B0604020202020204" pitchFamily="34" charset="0"/>
        <a:buNone/>
        <a:defRPr lang="en-GB" sz="2800" b="0" kern="1200" dirty="0">
          <a:solidFill>
            <a:schemeClr val="tx2"/>
          </a:solidFill>
          <a:latin typeface="+mj-lt"/>
          <a:ea typeface="Cambria" panose="02040503050406030204" pitchFamily="18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5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None/>
        <a:defRPr lang="en-US" sz="1400" b="0" kern="1200" dirty="0">
          <a:solidFill>
            <a:schemeClr val="tx2"/>
          </a:solidFill>
          <a:latin typeface="+mn-lt"/>
          <a:ea typeface="Cambria" panose="02040503050406030204" pitchFamily="18" charset="0"/>
          <a:cs typeface="Calibri" panose="020F0502020204030204" pitchFamily="34" charset="0"/>
        </a:defRPr>
      </a:lvl1pPr>
      <a:lvl2pPr marL="252000" indent="-252000" algn="l" defTabSz="914400" rtl="0" eaLnBrk="1" latinLnBrk="0" hangingPunct="1">
        <a:lnSpc>
          <a:spcPct val="105000"/>
        </a:lnSpc>
        <a:spcBef>
          <a:spcPts val="12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■"/>
        <a:defRPr lang="en-US" sz="1400" b="0" kern="1200" dirty="0">
          <a:solidFill>
            <a:schemeClr val="tx2"/>
          </a:solidFill>
          <a:latin typeface="+mn-lt"/>
          <a:ea typeface="Cambria" panose="02040503050406030204" pitchFamily="18" charset="0"/>
          <a:cs typeface="Calibri" panose="020F0502020204030204" pitchFamily="34" charset="0"/>
        </a:defRPr>
      </a:lvl2pPr>
      <a:lvl3pPr marL="504000" indent="-252000" algn="l" defTabSz="914400" rtl="0" eaLnBrk="1" latinLnBrk="0" hangingPunct="1">
        <a:lnSpc>
          <a:spcPct val="105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►"/>
        <a:defRPr lang="en-US" sz="1200" kern="1200" dirty="0">
          <a:solidFill>
            <a:schemeClr val="tx2"/>
          </a:solidFill>
          <a:latin typeface="+mn-lt"/>
          <a:ea typeface="Cambria" panose="02040503050406030204" pitchFamily="18" charset="0"/>
          <a:cs typeface="Calibri" panose="020F0502020204030204" pitchFamily="34" charset="0"/>
        </a:defRPr>
      </a:lvl3pPr>
      <a:lvl4pPr marL="756000" indent="-252000" algn="l" defTabSz="914400" rtl="0" eaLnBrk="1" latinLnBrk="0" hangingPunct="1">
        <a:lnSpc>
          <a:spcPct val="105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lang="en-US" sz="11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5000"/>
        </a:lnSpc>
        <a:spcBef>
          <a:spcPts val="1800"/>
        </a:spcBef>
        <a:spcAft>
          <a:spcPts val="0"/>
        </a:spcAft>
        <a:buFontTx/>
        <a:buNone/>
        <a:defRPr lang="en-GB" sz="1600" b="1" kern="1200" dirty="0">
          <a:solidFill>
            <a:schemeClr val="accent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4" orient="horz" pos="4088">
          <p15:clr>
            <a:srgbClr val="F26B43"/>
          </p15:clr>
        </p15:guide>
        <p15:guide id="11" orient="horz" pos="232">
          <p15:clr>
            <a:srgbClr val="F26B43"/>
          </p15:clr>
        </p15:guide>
        <p15:guide id="12" orient="horz" pos="777">
          <p15:clr>
            <a:srgbClr val="F26B43"/>
          </p15:clr>
        </p15:guide>
        <p15:guide id="13" orient="horz" pos="913">
          <p15:clr>
            <a:srgbClr val="F26B43"/>
          </p15:clr>
        </p15:guide>
        <p15:guide id="14" orient="horz" pos="1117">
          <p15:clr>
            <a:srgbClr val="F26B43"/>
          </p15:clr>
        </p15:guide>
        <p15:guide id="15" orient="horz" pos="3861">
          <p15:clr>
            <a:srgbClr val="F26B43"/>
          </p15:clr>
        </p15:guide>
        <p15:guide id="16" orient="horz" pos="1412">
          <p15:clr>
            <a:srgbClr val="F26B43"/>
          </p15:clr>
        </p15:guide>
        <p15:guide id="17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BAB3F-E0FE-4AA3-E032-3FC050B4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5363A-B462-0030-5982-8A67A3B0B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0E031-2481-222B-7568-4C2D5216E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BD19-B15E-43AB-818B-C7686A7AB879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F0555-8B85-381D-AC52-809C4FC6D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D30D3-B7A5-7608-4582-A526EDC65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2D492-BB9E-4624-8BF0-E4F1F38D7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29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1" y="0"/>
            <a:ext cx="4447309" cy="6858000"/>
          </a:xfrm>
          <a:custGeom>
            <a:avLst/>
            <a:gdLst/>
            <a:ahLst/>
            <a:cxnLst/>
            <a:rect l="l" t="t" r="r" b="b"/>
            <a:pathLst>
              <a:path w="5825490" h="6858000">
                <a:moveTo>
                  <a:pt x="5825096" y="0"/>
                </a:moveTo>
                <a:lnTo>
                  <a:pt x="1768259" y="0"/>
                </a:lnTo>
                <a:lnTo>
                  <a:pt x="0" y="6857707"/>
                </a:lnTo>
                <a:lnTo>
                  <a:pt x="4056837" y="6857707"/>
                </a:lnTo>
                <a:lnTo>
                  <a:pt x="5825096" y="0"/>
                </a:lnTo>
                <a:close/>
              </a:path>
            </a:pathLst>
          </a:custGeom>
          <a:solidFill>
            <a:srgbClr val="00ADCE">
              <a:alpha val="89000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73262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760" y="3055324"/>
            <a:ext cx="8990597" cy="58092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44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Georgia"/>
              </a:rPr>
              <a:t>GE Gas Power</a:t>
            </a:r>
          </a:p>
        </p:txBody>
      </p:sp>
      <p:sp>
        <p:nvSpPr>
          <p:cNvPr id="16" name="object 16"/>
          <p:cNvSpPr/>
          <p:nvPr/>
        </p:nvSpPr>
        <p:spPr>
          <a:xfrm>
            <a:off x="802760" y="2236863"/>
            <a:ext cx="3175635" cy="547370"/>
          </a:xfrm>
          <a:custGeom>
            <a:avLst/>
            <a:gdLst/>
            <a:ahLst/>
            <a:cxnLst/>
            <a:rect l="l" t="t" r="r" b="b"/>
            <a:pathLst>
              <a:path w="3175634" h="547369">
                <a:moveTo>
                  <a:pt x="3175127" y="0"/>
                </a:moveTo>
                <a:lnTo>
                  <a:pt x="141135" y="0"/>
                </a:lnTo>
                <a:lnTo>
                  <a:pt x="0" y="547357"/>
                </a:lnTo>
                <a:lnTo>
                  <a:pt x="3033991" y="547357"/>
                </a:lnTo>
                <a:lnTo>
                  <a:pt x="3175127" y="0"/>
                </a:lnTo>
                <a:close/>
              </a:path>
            </a:pathLst>
          </a:custGeom>
          <a:solidFill>
            <a:srgbClr val="FF545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       Genpact Proposal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9A5AC-5A70-49DB-B0CF-C7D7174615EC}"/>
              </a:ext>
            </a:extLst>
          </p:cNvPr>
          <p:cNvSpPr txBox="1"/>
          <p:nvPr/>
        </p:nvSpPr>
        <p:spPr>
          <a:xfrm>
            <a:off x="435873" y="5333431"/>
            <a:ext cx="242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FFFFFF"/>
                </a:solidFill>
                <a:latin typeface="Georgia"/>
              </a:rPr>
              <a:t>December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19BD3-4A95-6257-0484-90520C4DC5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Classification: Genpact Internal</a:t>
            </a:r>
          </a:p>
        </p:txBody>
      </p:sp>
    </p:spTree>
    <p:extLst>
      <p:ext uri="{BB962C8B-B14F-4D97-AF65-F5344CB8AC3E}">
        <p14:creationId xmlns:p14="http://schemas.microsoft.com/office/powerpoint/2010/main" val="49219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BFAA38-AB54-22B8-41EC-5A7CB8C7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79840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281" y="110059"/>
            <a:ext cx="11277600" cy="11965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</a:t>
            </a:r>
          </a:p>
        </p:txBody>
      </p:sp>
      <p:sp>
        <p:nvSpPr>
          <p:cNvPr id="3" name="Right Triangle 2"/>
          <p:cNvSpPr/>
          <p:nvPr/>
        </p:nvSpPr>
        <p:spPr>
          <a:xfrm flipH="1">
            <a:off x="7264841" y="118137"/>
            <a:ext cx="4511040" cy="118886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16407" y="92681"/>
            <a:ext cx="3938316" cy="9848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Punugoti Nagarjuna Reddy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alibri" panose="020F0502020204030204"/>
                <a:ea typeface="+mn-lt"/>
                <a:cs typeface="Calibri" panose="020F0502020204030204"/>
              </a:rPr>
              <a:t>Consultant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508069" y="1857942"/>
            <a:ext cx="3290508" cy="167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Skill Set: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lang="en-US" sz="1200" b="0" dirty="0" smtClean="0">
                <a:solidFill>
                  <a:srgbClr val="002060"/>
                </a:solidFill>
                <a:latin typeface="Calibri"/>
                <a:ea typeface="Calibri Light"/>
                <a:cs typeface="Calibri"/>
              </a:rPr>
              <a:t>Python Scripting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Calibri Light"/>
              <a:cs typeface="Arial"/>
            </a:endParaRP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lang="en-US" sz="1200" b="0" dirty="0" smtClean="0">
                <a:solidFill>
                  <a:srgbClr val="002060"/>
                </a:solidFill>
                <a:latin typeface="Calibri"/>
                <a:ea typeface="Calibri Light"/>
                <a:cs typeface="Calibri"/>
              </a:rPr>
              <a:t>Ansible 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 Light"/>
                <a:cs typeface="Calibri"/>
              </a:rPr>
              <a:t>Jenkins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Calibri Light"/>
              <a:cs typeface="Arial"/>
            </a:endParaRP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lang="en-US" sz="1200" b="0" dirty="0" smtClean="0">
                <a:solidFill>
                  <a:srgbClr val="002060"/>
                </a:solidFill>
                <a:latin typeface="Calibri"/>
                <a:cs typeface="Calibri"/>
              </a:rPr>
              <a:t>AWS Cloud services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</a:endParaRP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lang="en-US" sz="1200" b="0" dirty="0" smtClean="0">
                <a:solidFill>
                  <a:srgbClr val="002060"/>
                </a:solidFill>
                <a:latin typeface="Calibri"/>
                <a:ea typeface="Calibri Light"/>
                <a:cs typeface="Calibri"/>
              </a:rPr>
              <a:t>REST API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 Light"/>
                <a:cs typeface="Calibri"/>
              </a:rPr>
              <a:t>Jenkins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Calibri Light"/>
              <a:cs typeface="Arial"/>
            </a:endParaRP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lang="en-US" sz="1200" b="0" dirty="0" smtClean="0">
                <a:solidFill>
                  <a:srgbClr val="002060"/>
                </a:solidFill>
                <a:latin typeface="Calibri"/>
                <a:ea typeface="Calibri Light"/>
                <a:cs typeface="Calibri"/>
              </a:rPr>
              <a:t>Terraform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cs typeface="Calibri"/>
              </a:rPr>
              <a:t>Linux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</a:endParaRP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IDE like </a:t>
            </a:r>
            <a:r>
              <a:rPr lang="en-US" sz="1200" b="0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VS code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/>
            </a:endParaRP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,Sans-Serif" panose="020B0604020202020204" pitchFamily="34" charset="0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</a:endParaRP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Calibri Light"/>
              <a:cs typeface="Calibri Light"/>
            </a:endParaRP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Calibri Light"/>
              <a:cs typeface="Calibri Light"/>
            </a:endParaRP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ＭＳ Ｐゴシック"/>
              <a:cs typeface="Calibri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55F"/>
              </a:buClr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506507" y="3639326"/>
            <a:ext cx="3126277" cy="73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ＭＳ Ｐゴシック"/>
              <a:cs typeface="Calibri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Education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and Certification:</a:t>
            </a: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lang="en-US" sz="1200" b="0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M.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Tech.(Avionics)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Calibri"/>
              <a:cs typeface="Arial"/>
            </a:endParaRP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20234" y="4261833"/>
            <a:ext cx="3013172" cy="4484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485135" y="4293685"/>
            <a:ext cx="2814271" cy="84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Expertise</a:t>
            </a: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: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ＭＳ Ｐゴシック"/>
              <a:cs typeface="Calibri"/>
            </a:endParaRP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Calibri"/>
                <a:cs typeface="+mn-cs"/>
              </a:rPr>
              <a:t>Project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Calibri"/>
                <a:cs typeface="+mn-cs"/>
              </a:rPr>
              <a:t>Development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lang="en-US" sz="1200" b="0" dirty="0" smtClean="0">
                <a:solidFill>
                  <a:srgbClr val="002060"/>
                </a:solidFill>
                <a:latin typeface="Calibri" panose="020F0502020204030204"/>
                <a:ea typeface="Calibri"/>
              </a:rPr>
              <a:t>Ansible Cloud automation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Calibri"/>
              <a:cs typeface="Arial"/>
            </a:endParaRP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Calibri"/>
                <a:cs typeface="+mn-cs"/>
              </a:rPr>
              <a:t>Maintenance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Calibri"/>
              <a:cs typeface="Arial"/>
            </a:endParaRPr>
          </a:p>
          <a:p>
            <a:pPr marL="285750" marR="0" lvl="0" indent="-2857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,Sans-Serif" panose="020B0604020202020204" pitchFamily="34" charset="0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44754-7E48-4D0C-B1BF-6F12F6A7EA05}"/>
              </a:ext>
            </a:extLst>
          </p:cNvPr>
          <p:cNvSpPr/>
          <p:nvPr/>
        </p:nvSpPr>
        <p:spPr>
          <a:xfrm>
            <a:off x="3861916" y="3407143"/>
            <a:ext cx="8117205" cy="36009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Collaborate with stakeholders to understand business Requirement and convert them into Epic, features, and user stories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Worked as an individual contributor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Linux and Infra maintenance in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Telecom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Domain for Product Using Methodology SDLC(Software Development Life Cycle)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Worked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on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Cloud Automations Ansible, Python ,AWS cloud  and Linux maintenance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Provided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Services like Development/Application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Telecom Domain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projects based on various </a:t>
            </a:r>
            <a:r>
              <a:rPr lang="en-US" sz="1200" dirty="0" smtClean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Devops Process tools and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technologies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lang="en-US" sz="1200" dirty="0" smtClean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Experienced in writing Python scripting for automating AWS Cloud infrastructure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Requirement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gathering, Analysis of requirement. Finalizing the requirement by interacting with clients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Performed development keeping in mind code reusability, code clean up 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Unit Testing, Manual Deployment in servers. Providing support </a:t>
            </a:r>
            <a:r>
              <a:rPr lang="en-US" sz="1200" dirty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QA testing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Analyses of ticket which comes for IT Research and doing the development and enhancement as per the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requirement</a:t>
            </a:r>
          </a:p>
          <a:p>
            <a:pPr marL="171450" lvl="1" indent="-171450">
              <a:buFont typeface="Arial,Sans-Serif" panose="020B0604020202020204" pitchFamily="34" charset="0"/>
              <a:buChar char="•"/>
              <a:defRPr/>
            </a:pPr>
            <a:r>
              <a:rPr lang="en-US" sz="1200" noProof="0" dirty="0">
                <a:solidFill>
                  <a:srgbClr val="002060"/>
                </a:solidFill>
                <a:ea typeface="+mn-lt"/>
                <a:cs typeface="Calibri" panose="020F0502020204030204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Developed Python scripts to automate the data collection process from REST API and reduced manual effort by 100%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Used Ansible to install and configure LDAP on multiple servers, with crash proof  strategies 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Worked on Ansible Tower ,to automate LDAP installation through AWS lambda and python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Created Ansible playbooks to automatically install packages from a repository, to change the configuration of remote machines and to deploy new builds</a:t>
            </a:r>
          </a:p>
          <a:p>
            <a:pPr marL="171450" lvl="1" indent="-171450">
              <a:buFont typeface="Arial,Sans-Serif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 Experience in providing QA support during the QA testing  </a:t>
            </a:r>
          </a:p>
          <a:p>
            <a:pPr marL="171450" lvl="1" indent="-171450">
              <a:buFont typeface="Arial,Sans-Serif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Experienced with event-driven and scheduled AWS Lambda functions to trigger various AWS resources </a:t>
            </a:r>
          </a:p>
          <a:p>
            <a:pPr marL="171450" lvl="1" indent="-171450">
              <a:buFont typeface="Arial,Sans-Serif" panose="020B0604020202020204" pitchFamily="34" charset="0"/>
              <a:buChar char="•"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7830" y="1374856"/>
            <a:ext cx="11278514" cy="338554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lvl="0" algn="ctr">
              <a:defRPr/>
            </a:pPr>
            <a:r>
              <a:rPr lang="en-US" sz="1600" b="1" dirty="0" smtClean="0">
                <a:solidFill>
                  <a:prstClr val="black"/>
                </a:solidFill>
                <a:latin typeface="Calibri" panose="020F0502020204030204"/>
                <a:ea typeface="+mn-lt"/>
                <a:cs typeface="Calibri" panose="020F0502020204030204"/>
              </a:rPr>
              <a:t>Linux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| </a:t>
            </a:r>
            <a:r>
              <a:rPr lang="en-US" sz="1600" b="1" dirty="0" smtClean="0">
                <a:solidFill>
                  <a:prstClr val="black"/>
                </a:solidFill>
                <a:latin typeface="Calibri" panose="020F0502020204030204"/>
                <a:ea typeface="+mn-lt"/>
                <a:cs typeface="Calibri" panose="020F0502020204030204"/>
              </a:rPr>
              <a:t>Python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| </a:t>
            </a:r>
            <a:r>
              <a:rPr lang="en-US" sz="1600" b="1" dirty="0" smtClean="0">
                <a:solidFill>
                  <a:prstClr val="black"/>
                </a:solidFill>
                <a:latin typeface="Calibri" panose="020F0502020204030204"/>
                <a:ea typeface="+mn-lt"/>
                <a:cs typeface="Calibri" panose="020F0502020204030204"/>
              </a:rPr>
              <a:t>Ansible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|</a:t>
            </a:r>
            <a:r>
              <a:rPr lang="en-US" sz="1600" b="1" dirty="0">
                <a:solidFill>
                  <a:prstClr val="black"/>
                </a:solidFill>
                <a:ea typeface="+mn-lt"/>
                <a:cs typeface="Calibri" panose="020F0502020204030204"/>
              </a:rPr>
              <a:t> Ansible </a:t>
            </a:r>
            <a:r>
              <a:rPr lang="en-US" sz="1600" b="1" dirty="0" smtClean="0">
                <a:solidFill>
                  <a:prstClr val="black"/>
                </a:solidFill>
                <a:ea typeface="+mn-lt"/>
                <a:cs typeface="Calibri" panose="020F0502020204030204"/>
              </a:rPr>
              <a:t>Tower| </a:t>
            </a:r>
            <a:r>
              <a:rPr lang="en-US" sz="1600" b="1" dirty="0" smtClean="0">
                <a:solidFill>
                  <a:prstClr val="black"/>
                </a:solidFill>
                <a:latin typeface="Calibri" panose="020F0502020204030204"/>
                <a:ea typeface="+mn-lt"/>
                <a:cs typeface="Calibri" panose="020F0502020204030204"/>
              </a:rPr>
              <a:t>AWS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| </a:t>
            </a:r>
            <a:r>
              <a:rPr lang="en-US" sz="1600" b="1" noProof="0" dirty="0" smtClean="0">
                <a:solidFill>
                  <a:prstClr val="black"/>
                </a:solidFill>
                <a:latin typeface="Calibri" panose="020F0502020204030204"/>
                <a:ea typeface="+mn-lt"/>
                <a:cs typeface="Calibri" panose="020F0502020204030204"/>
              </a:rPr>
              <a:t>Terraform</a:t>
            </a:r>
            <a:r>
              <a:rPr lang="en-US" sz="1600" b="1" dirty="0" smtClean="0">
                <a:solidFill>
                  <a:prstClr val="black"/>
                </a:solidFill>
                <a:latin typeface="Calibri" panose="020F0502020204030204"/>
                <a:ea typeface="+mn-lt"/>
                <a:cs typeface="Calibri" panose="020F0502020204030204"/>
              </a:rPr>
              <a:t> | Docker |Shell Scripting | Jenkins |API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73708" y="2224443"/>
            <a:ext cx="796480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Having </a:t>
            </a:r>
            <a:r>
              <a:rPr lang="en-US" sz="1200" b="1" dirty="0" smtClean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5.2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years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of experience in </a:t>
            </a:r>
            <a:r>
              <a:rPr lang="en-US" sz="1200" dirty="0" smtClean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Telecom and Power&amp;Energy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domain by using technologies like </a:t>
            </a:r>
            <a:r>
              <a:rPr lang="en-US" sz="1200" dirty="0" smtClean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Python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, Ansible, Linux, Jenkins, Terraform</a:t>
            </a:r>
            <a:r>
              <a:rPr lang="en-US" sz="1200" dirty="0" smtClean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,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Application Maintenance using Software Development life cycle and Agile methodology. Having experience in </a:t>
            </a:r>
            <a:r>
              <a:rPr lang="en-US" sz="1200" dirty="0" smtClean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Devops Process and automating infrastructure</a:t>
            </a: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.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20234" y="3699129"/>
            <a:ext cx="3013172" cy="4484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D12A164-4603-DC43-DAFC-BB075405136F}"/>
              </a:ext>
            </a:extLst>
          </p:cNvPr>
          <p:cNvSpPr/>
          <p:nvPr/>
        </p:nvSpPr>
        <p:spPr>
          <a:xfrm>
            <a:off x="3871383" y="1860550"/>
            <a:ext cx="7831665" cy="2857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98C10A-6FC2-79D2-CAC4-15BC60382ABA}"/>
              </a:ext>
            </a:extLst>
          </p:cNvPr>
          <p:cNvSpPr txBox="1"/>
          <p:nvPr/>
        </p:nvSpPr>
        <p:spPr>
          <a:xfrm>
            <a:off x="3886412" y="1851923"/>
            <a:ext cx="728747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Snapshot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3A8344-0044-CDFE-9EB4-995DFB154A2D}"/>
              </a:ext>
            </a:extLst>
          </p:cNvPr>
          <p:cNvSpPr/>
          <p:nvPr/>
        </p:nvSpPr>
        <p:spPr>
          <a:xfrm>
            <a:off x="3886412" y="3032645"/>
            <a:ext cx="7831665" cy="2857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1F3AD-EBDD-0D4E-75B1-C2386B54844C}"/>
              </a:ext>
            </a:extLst>
          </p:cNvPr>
          <p:cNvSpPr txBox="1"/>
          <p:nvPr/>
        </p:nvSpPr>
        <p:spPr>
          <a:xfrm>
            <a:off x="3898574" y="3010219"/>
            <a:ext cx="728747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Professional Summary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E6BBEE96-4236-51E0-312D-A34269EDDA3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62" y="99645"/>
            <a:ext cx="929801" cy="119545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76E9B4-9DB0-7AF6-A6D5-EFFECF399D25}"/>
              </a:ext>
            </a:extLst>
          </p:cNvPr>
          <p:cNvCxnSpPr/>
          <p:nvPr/>
        </p:nvCxnSpPr>
        <p:spPr>
          <a:xfrm flipV="1">
            <a:off x="420234" y="5280688"/>
            <a:ext cx="3013172" cy="4484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 Box 12">
            <a:extLst>
              <a:ext uri="{FF2B5EF4-FFF2-40B4-BE49-F238E27FC236}">
                <a16:creationId xmlns:a16="http://schemas.microsoft.com/office/drawing/2014/main" id="{24EAA2F0-B8FF-0710-401E-FFA268C8C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42" y="5319455"/>
            <a:ext cx="3290508" cy="102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Key Project: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Calibri"/>
                <a:cs typeface="+mn-cs"/>
              </a:rPr>
              <a:t>Linux Server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Calibri"/>
                <a:cs typeface="+mn-cs"/>
              </a:rPr>
              <a:t> Administration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Calibri"/>
              <a:cs typeface="+mn-cs"/>
            </a:endParaRP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lang="en-US" sz="1200" b="0" dirty="0" smtClean="0">
                <a:solidFill>
                  <a:srgbClr val="002060"/>
                </a:solidFill>
                <a:latin typeface="Calibri" panose="020F0502020204030204"/>
              </a:rPr>
              <a:t>AWS Cloud Automations </a:t>
            </a:r>
            <a:endParaRPr lang="en-US" sz="1200" b="0" dirty="0">
              <a:solidFill>
                <a:srgbClr val="002060"/>
              </a:solidFill>
              <a:latin typeface="Calibri" panose="020F0502020204030204"/>
            </a:endParaRPr>
          </a:p>
          <a:p>
            <a:pPr marR="0" lvl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sz="1200" b="0" dirty="0">
              <a:solidFill>
                <a:srgbClr val="002060"/>
              </a:solidFill>
              <a:latin typeface="Calibri" panose="020F0502020204030204"/>
            </a:endParaRP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endParaRPr lang="en-US" sz="1200" b="0" dirty="0">
              <a:solidFill>
                <a:srgbClr val="00206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8100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>
            <a:extLst>
              <a:ext uri="{FF2B5EF4-FFF2-40B4-BE49-F238E27FC236}">
                <a16:creationId xmlns:a16="http://schemas.microsoft.com/office/drawing/2014/main" id="{44C30276-0C57-4213-8E5E-62C0D31226F4}"/>
              </a:ext>
            </a:extLst>
          </p:cNvPr>
          <p:cNvSpPr txBox="1">
            <a:spLocks/>
          </p:cNvSpPr>
          <p:nvPr/>
        </p:nvSpPr>
        <p:spPr>
          <a:xfrm>
            <a:off x="457200" y="2393936"/>
            <a:ext cx="5150436" cy="955816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8000" kern="1200">
                <a:solidFill>
                  <a:schemeClr val="bg1"/>
                </a:solidFill>
                <a:latin typeface="+mj-lt"/>
                <a:ea typeface="Cambria" panose="02040503050406030204" pitchFamily="18" charset="0"/>
                <a:cs typeface="+mn-cs"/>
              </a:defRPr>
            </a:lvl1pPr>
            <a:lvl2pPr marL="720725" indent="-277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Cambria" panose="02040503050406030204" pitchFamily="18" charset="0"/>
                <a:cs typeface="+mn-cs"/>
              </a:rPr>
              <a:t>Thank you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10C5DB-E2E9-474F-B9A5-9A81737F8046}"/>
              </a:ext>
            </a:extLst>
          </p:cNvPr>
          <p:cNvCxnSpPr/>
          <p:nvPr/>
        </p:nvCxnSpPr>
        <p:spPr>
          <a:xfrm>
            <a:off x="442799" y="3434394"/>
            <a:ext cx="644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  <a:gs pos="88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DE9424A-AF70-3C43-BD82-77E3C7B0B26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alphaModFix amt="7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7306" y="3349752"/>
            <a:ext cx="4572000" cy="336087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D972DF0-0F1E-9D0A-7FA7-5755F701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E4F3C1-7AFE-BE7E-BEE6-036D02A82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ea typeface="Cambria" panose="02040503050406030204" pitchFamily="18" charset="0"/>
                <a:cs typeface="Calibri" charset="0"/>
              </a:rPr>
              <a:t>Classification: Genpact Internal</a:t>
            </a:r>
          </a:p>
        </p:txBody>
      </p:sp>
    </p:spTree>
    <p:extLst>
      <p:ext uri="{BB962C8B-B14F-4D97-AF65-F5344CB8AC3E}">
        <p14:creationId xmlns:p14="http://schemas.microsoft.com/office/powerpoint/2010/main" val="21623287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60cf1f57-96f0-41c5-80b0-6bdd055b943f"/>
  <p:tag name="MIO_UPDATE" val="True"/>
  <p:tag name="MIO_VERSION" val="28.12.2020 13:34:11"/>
  <p:tag name="MIO_DBID" val="B8FCB12D-AF03-49EB-9F79-BB019BE99E1E"/>
  <p:tag name="MIO_LASTDOWNLOADED" val="28.12.2020 18:24:09.936"/>
  <p:tag name="MIO_OBJECTNAME" val="G"/>
  <p:tag name="MIO_CDID" val="3d435a17-43bc-49ce-8c2a-a6b042be0530"/>
  <p:tag name="MIO_FALLBACK_LAYOUT" val="16"/>
  <p:tag name="MIO_SHOW_DATE" val="False"/>
  <p:tag name="MIO_SHOW_FOOTER" val="False"/>
  <p:tag name="MIO_SHOW_PAGENUMBER" val="False"/>
  <p:tag name="MIO_AVOID_BLANK_LAYOUT" val="False"/>
  <p:tag name="MIO_CD_LAYOUT_VALID_AREA" val="False"/>
  <p:tag name="MIO_NUMBER_OF_VALID_LAYOUTS" val="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60cf1f57-96f0-41c5-80b0-6bdd055b943f"/>
  <p:tag name="MIO_UPDATE" val="True"/>
  <p:tag name="MIO_VERSION" val="28.12.2020 13:34:11"/>
  <p:tag name="MIO_DBID" val="B8FCB12D-AF03-49EB-9F79-BB019BE99E1E"/>
  <p:tag name="MIO_LASTDOWNLOADED" val="28.12.2020 18:24:09.936"/>
  <p:tag name="MIO_OBJECTNAME" val="G"/>
  <p:tag name="MIO_CDID" val="3d435a17-43bc-49ce-8c2a-a6b042be0530"/>
  <p:tag name="MIO_FALLBACK_LAYOUT" val="16"/>
  <p:tag name="MIO_SHOW_DATE" val="False"/>
  <p:tag name="MIO_SHOW_FOOTER" val="False"/>
  <p:tag name="MIO_SHOW_PAGENUMBER" val="False"/>
  <p:tag name="MIO_AVOID_BLANK_LAYOUT" val="False"/>
  <p:tag name="MIO_CD_LAYOUT_VALID_AREA" val="False"/>
  <p:tag name="MIO_NUMBER_OF_VALID_LAYOUTS" val="9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heme/theme1.xml><?xml version="1.0" encoding="utf-8"?>
<a:theme xmlns:a="http://schemas.openxmlformats.org/drawingml/2006/main" name="Genpact">
  <a:themeElements>
    <a:clrScheme name="Custom 2">
      <a:dk1>
        <a:srgbClr val="000000"/>
      </a:dk1>
      <a:lt1>
        <a:srgbClr val="FFFFFF"/>
      </a:lt1>
      <a:dk2>
        <a:srgbClr val="021D44"/>
      </a:dk2>
      <a:lt2>
        <a:srgbClr val="798399"/>
      </a:lt2>
      <a:accent1>
        <a:srgbClr val="00AECF"/>
      </a:accent1>
      <a:accent2>
        <a:srgbClr val="FF555F"/>
      </a:accent2>
      <a:accent3>
        <a:srgbClr val="073262"/>
      </a:accent3>
      <a:accent4>
        <a:srgbClr val="007199"/>
      </a:accent4>
      <a:accent5>
        <a:srgbClr val="894560"/>
      </a:accent5>
      <a:accent6>
        <a:srgbClr val="10548C"/>
      </a:accent6>
      <a:hlink>
        <a:srgbClr val="10548C"/>
      </a:hlink>
      <a:folHlink>
        <a:srgbClr val="894560"/>
      </a:folHlink>
    </a:clrScheme>
    <a:fontScheme name="Genpact theme font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0000" tIns="45720" rIns="91440" bIns="45720" rtlCol="0" anchor="t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.pptx" id="{8947D1FA-D558-4397-9DEC-F51A546E4522}" vid="{5FDE3245-4D5E-4FC7-81BA-CFDB4C0A125D}"/>
    </a:ext>
  </a:extLst>
</a:theme>
</file>

<file path=ppt/theme/theme2.xml><?xml version="1.0" encoding="utf-8"?>
<a:theme xmlns:a="http://schemas.openxmlformats.org/drawingml/2006/main" name="2022_Genpact">
  <a:themeElements>
    <a:clrScheme name="Custom 2">
      <a:dk1>
        <a:srgbClr val="000000"/>
      </a:dk1>
      <a:lt1>
        <a:srgbClr val="FFFFFF"/>
      </a:lt1>
      <a:dk2>
        <a:srgbClr val="021D44"/>
      </a:dk2>
      <a:lt2>
        <a:srgbClr val="798399"/>
      </a:lt2>
      <a:accent1>
        <a:srgbClr val="00AECF"/>
      </a:accent1>
      <a:accent2>
        <a:srgbClr val="FF555F"/>
      </a:accent2>
      <a:accent3>
        <a:srgbClr val="073262"/>
      </a:accent3>
      <a:accent4>
        <a:srgbClr val="007199"/>
      </a:accent4>
      <a:accent5>
        <a:srgbClr val="894560"/>
      </a:accent5>
      <a:accent6>
        <a:srgbClr val="10548C"/>
      </a:accent6>
      <a:hlink>
        <a:srgbClr val="10548C"/>
      </a:hlink>
      <a:folHlink>
        <a:srgbClr val="894560"/>
      </a:folHlink>
    </a:clrScheme>
    <a:fontScheme name="Genpact theme font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0000" tIns="45720" rIns="91440" bIns="45720" rtlCol="0" anchor="t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.pptx" id="{8947D1FA-D558-4397-9DEC-F51A546E4522}" vid="{5FDE3245-4D5E-4FC7-81BA-CFDB4C0A12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7d0f688-f474-46b4-9da3-3e723334e25c" xsi:nil="true"/>
    <lcf76f155ced4ddcb4097134ff3c332f xmlns="a96499f7-6df7-4e44-86a7-30215d17851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DEEC62F9D0FD429404283948144A8E" ma:contentTypeVersion="9" ma:contentTypeDescription="Create a new document." ma:contentTypeScope="" ma:versionID="b70f75ebc9b24180dc34b37cfd84040d">
  <xsd:schema xmlns:xsd="http://www.w3.org/2001/XMLSchema" xmlns:xs="http://www.w3.org/2001/XMLSchema" xmlns:p="http://schemas.microsoft.com/office/2006/metadata/properties" xmlns:ns2="a96499f7-6df7-4e44-86a7-30215d17851c" xmlns:ns3="c7d0f688-f474-46b4-9da3-3e723334e25c" targetNamespace="http://schemas.microsoft.com/office/2006/metadata/properties" ma:root="true" ma:fieldsID="9b960c2e157fe3dd1bda1f4de7541d97" ns2:_="" ns3:_="">
    <xsd:import namespace="a96499f7-6df7-4e44-86a7-30215d17851c"/>
    <xsd:import namespace="c7d0f688-f474-46b4-9da3-3e723334e2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6499f7-6df7-4e44-86a7-30215d178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c962de5-690c-40f6-9925-46ff4f3fc1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0f688-f474-46b4-9da3-3e723334e25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2a58d0b-6668-4362-9904-423d4abb1867}" ma:internalName="TaxCatchAll" ma:showField="CatchAllData" ma:web="c7d0f688-f474-46b4-9da3-3e723334e2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933B7B-642A-4061-9B85-2D15893F49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63804A-7F1F-4543-9E38-96F9426600EF}">
  <ds:schemaRefs>
    <ds:schemaRef ds:uri="c7d0f688-f474-46b4-9da3-3e723334e25c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a96499f7-6df7-4e44-86a7-30215d17851c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7A3DCEF-079F-4216-8C28-0A542D4E0EA1}">
  <ds:schemaRefs>
    <ds:schemaRef ds:uri="a96499f7-6df7-4e44-86a7-30215d17851c"/>
    <ds:schemaRef ds:uri="c7d0f688-f474-46b4-9da3-3e723334e2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389</Words>
  <Application>Microsoft Office PowerPoint</Application>
  <PresentationFormat>Widescreen</PresentationFormat>
  <Paragraphs>59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ＭＳ Ｐゴシック</vt:lpstr>
      <vt:lpstr>Arial</vt:lpstr>
      <vt:lpstr>Arial,Sans-Serif</vt:lpstr>
      <vt:lpstr>Calibri</vt:lpstr>
      <vt:lpstr>Calibri Light</vt:lpstr>
      <vt:lpstr>Cambria</vt:lpstr>
      <vt:lpstr>Georgia</vt:lpstr>
      <vt:lpstr>Wingdings</vt:lpstr>
      <vt:lpstr>Wingdings,Sans-Serif</vt:lpstr>
      <vt:lpstr>Genpact</vt:lpstr>
      <vt:lpstr>2022_Genpact</vt:lpstr>
      <vt:lpstr>Office Theme</vt:lpstr>
      <vt:lpstr>PowerPoint Presentation</vt:lpstr>
      <vt:lpstr>Profiles</vt:lpstr>
      <vt:lpstr>PowerPoint Presentation</vt:lpstr>
      <vt:lpstr>Thank You</vt:lpstr>
    </vt:vector>
  </TitlesOfParts>
  <Company>Genpact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Lakshya L</dc:creator>
  <cp:lastModifiedBy>Reddy, Punugoti</cp:lastModifiedBy>
  <cp:revision>43</cp:revision>
  <dcterms:created xsi:type="dcterms:W3CDTF">2022-11-02T17:27:35Z</dcterms:created>
  <dcterms:modified xsi:type="dcterms:W3CDTF">2022-12-07T11:13:26Z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0x010100DEDEEC62F9D0FD429404283948144A8E</vt:lpwstr>
  </property>
</Properties>
</file>