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4"/>
  </p:sldMasterIdLst>
  <p:notesMasterIdLst>
    <p:notesMasterId r:id="rId6"/>
  </p:notesMasterIdLst>
  <p:handoutMasterIdLst>
    <p:handoutMasterId r:id="rId7"/>
  </p:handoutMasterIdLst>
  <p:sldIdLst>
    <p:sldId id="356" r:id="rId5"/>
  </p:sldIdLst>
  <p:sldSz cx="9144000" cy="6858000" type="screen4x3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  <p15:guide id="4" orient="horz" pos="3940" userDrawn="1">
          <p15:clr>
            <a:srgbClr val="A4A3A4"/>
          </p15:clr>
        </p15:guide>
        <p15:guide id="5" orient="horz" pos="288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649" userDrawn="1">
          <p15:clr>
            <a:srgbClr val="A4A3A4"/>
          </p15:clr>
        </p15:guide>
        <p15:guide id="8" orient="horz" pos="1229" userDrawn="1">
          <p15:clr>
            <a:srgbClr val="A4A3A4"/>
          </p15:clr>
        </p15:guide>
        <p15:guide id="9" orient="horz" pos="1680" userDrawn="1">
          <p15:clr>
            <a:srgbClr val="A4A3A4"/>
          </p15:clr>
        </p15:guide>
        <p15:guide id="10" orient="horz" pos="4319" userDrawn="1">
          <p15:clr>
            <a:srgbClr val="A4A3A4"/>
          </p15:clr>
        </p15:guide>
        <p15:guide id="11" pos="228" userDrawn="1">
          <p15:clr>
            <a:srgbClr val="A4A3A4"/>
          </p15:clr>
        </p15:guide>
        <p15:guide id="12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F"/>
    <a:srgbClr val="60C7D7"/>
    <a:srgbClr val="000000"/>
    <a:srgbClr val="EBECED"/>
    <a:srgbClr val="073262"/>
    <a:srgbClr val="063161"/>
    <a:srgbClr val="FFFFFF"/>
    <a:srgbClr val="BFC0C1"/>
    <a:srgbClr val="EA3946"/>
    <a:srgbClr val="FF5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14" autoAdjust="0"/>
  </p:normalViewPr>
  <p:slideViewPr>
    <p:cSldViewPr>
      <p:cViewPr varScale="1">
        <p:scale>
          <a:sx n="69" d="100"/>
          <a:sy n="69" d="100"/>
        </p:scale>
        <p:origin x="1464" y="66"/>
      </p:cViewPr>
      <p:guideLst>
        <p:guide orient="horz" pos="2880"/>
        <p:guide pos="1620"/>
        <p:guide orient="horz" pos="384"/>
        <p:guide orient="horz" pos="3940"/>
        <p:guide orient="horz" pos="288"/>
        <p:guide orient="horz" pos="731"/>
        <p:guide orient="horz" pos="649"/>
        <p:guide orient="horz" pos="1229"/>
        <p:guide orient="horz" pos="1680"/>
        <p:guide orient="horz" pos="4319"/>
        <p:guide pos="228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1" d="100"/>
          <a:sy n="71" d="100"/>
        </p:scale>
        <p:origin x="-1296" y="-90"/>
      </p:cViewPr>
      <p:guideLst>
        <p:guide orient="horz" pos="2160"/>
        <p:guide pos="3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754AE-697F-42A9-9719-8DA05FCEF8D3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7473-1509-4028-BC30-349E7D21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5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7A983-4704-4D9A-98C7-187086649296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718DD-4AAF-4D8A-BA7D-B91CCB27E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30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718DD-4AAF-4D8A-BA7D-B91CCB27E3C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09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943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368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5546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1"/>
            <a:ext cx="9141714" cy="687251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48446" y="468090"/>
            <a:ext cx="3086100" cy="5334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Agenda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opt 1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81" y="6446360"/>
            <a:ext cx="651117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48446" y="1828800"/>
            <a:ext cx="6800850" cy="43434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chemeClr val="bg1"/>
                </a:solidFill>
              </a:defRPr>
            </a:lvl1pPr>
            <a:lvl2pPr>
              <a:defRPr sz="165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Lorem ipsum dolor sit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amet</a:t>
            </a:r>
            <a:r>
              <a:rPr lang="en-US" dirty="0"/>
              <a:t>						1</a:t>
            </a:r>
          </a:p>
          <a:p>
            <a:pPr marL="685800" marR="0" lvl="2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23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1"/>
            <a:ext cx="9141713" cy="68579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348446" y="468090"/>
            <a:ext cx="2457450" cy="609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Agenda opt 3</a:t>
            </a:r>
            <a:endParaRPr lang="en-IN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348445" y="1828800"/>
            <a:ext cx="7712576" cy="342900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accent6"/>
                </a:solidFill>
              </a:defRPr>
            </a:lvl1pPr>
            <a:lvl2pPr>
              <a:defRPr sz="1350">
                <a:solidFill>
                  <a:srgbClr val="07326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500">
                <a:solidFill>
                  <a:schemeClr val="tx2"/>
                </a:solidFill>
              </a:defRPr>
            </a:lvl4pPr>
            <a:lvl5pPr>
              <a:defRPr sz="15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					1</a:t>
            </a:r>
          </a:p>
          <a:p>
            <a:pPr lvl="2"/>
            <a:endParaRPr lang="en-US" dirty="0"/>
          </a:p>
        </p:txBody>
      </p:sp>
      <p:sp>
        <p:nvSpPr>
          <p:cNvPr id="41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5924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" y="0"/>
            <a:ext cx="9141710" cy="6872511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prstClr val="white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81" y="6446360"/>
            <a:ext cx="651117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446" y="2473184"/>
            <a:ext cx="4798219" cy="1600200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600">
                <a:solidFill>
                  <a:schemeClr val="bg1"/>
                </a:solidFill>
              </a:defRPr>
            </a:lvl3pPr>
            <a:lvl4pPr>
              <a:defRPr sz="3600">
                <a:solidFill>
                  <a:schemeClr val="bg1"/>
                </a:solidFill>
              </a:defRPr>
            </a:lvl4pPr>
            <a:lvl5pPr>
              <a:defRPr sz="3600">
                <a:solidFill>
                  <a:schemeClr val="bg1"/>
                </a:solidFill>
              </a:defRPr>
            </a:lvl5pPr>
          </a:lstStyle>
          <a:p>
            <a:r>
              <a:rPr lang="en-US" sz="3600" dirty="0">
                <a:solidFill>
                  <a:schemeClr val="bg1"/>
                </a:solidFill>
              </a:rPr>
              <a:t>Divider slide options</a:t>
            </a:r>
          </a:p>
          <a:p>
            <a:r>
              <a:rPr lang="en-US" sz="3600" dirty="0">
                <a:solidFill>
                  <a:schemeClr val="bg1"/>
                </a:solidFill>
              </a:rPr>
              <a:t>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48445" y="4267200"/>
            <a:ext cx="4798219" cy="381000"/>
          </a:xfrm>
          <a:prstGeom prst="rect">
            <a:avLst/>
          </a:prstGeom>
        </p:spPr>
        <p:txBody>
          <a:bodyPr anchor="ctr"/>
          <a:lstStyle>
            <a:lvl1pPr>
              <a:defRPr sz="135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Subtitle, if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596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6"/>
          <a:stretch/>
        </p:blipFill>
        <p:spPr>
          <a:xfrm>
            <a:off x="5235261" y="0"/>
            <a:ext cx="3907592" cy="6872508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81" y="6446360"/>
            <a:ext cx="651117" cy="34072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48445" y="4267200"/>
            <a:ext cx="4798219" cy="381000"/>
          </a:xfrm>
          <a:prstGeom prst="rect">
            <a:avLst/>
          </a:prstGeom>
        </p:spPr>
        <p:txBody>
          <a:bodyPr anchor="ctr"/>
          <a:lstStyle>
            <a:lvl1pPr>
              <a:defRPr sz="1350">
                <a:solidFill>
                  <a:srgbClr val="07326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Subtitle, if needed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5589" y="2531240"/>
            <a:ext cx="5314950" cy="1447800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073262"/>
                </a:solidFill>
              </a:defRPr>
            </a:lvl1pPr>
            <a:lvl2pPr>
              <a:defRPr sz="3600">
                <a:solidFill>
                  <a:schemeClr val="tx2"/>
                </a:solidFill>
              </a:defRPr>
            </a:lvl2pPr>
            <a:lvl3pPr>
              <a:defRPr sz="3600">
                <a:solidFill>
                  <a:schemeClr val="tx2"/>
                </a:solidFill>
              </a:defRPr>
            </a:lvl3pPr>
            <a:lvl4pPr>
              <a:defRPr sz="3600">
                <a:solidFill>
                  <a:schemeClr val="tx2"/>
                </a:solidFill>
              </a:defRPr>
            </a:lvl4pPr>
            <a:lvl5pPr>
              <a:defRPr sz="3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Divider slide options</a:t>
            </a:r>
          </a:p>
          <a:p>
            <a:pPr lvl="0"/>
            <a:r>
              <a:rPr lang="en-US" dirty="0"/>
              <a:t>Lorem ipsum dolor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724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5558" y="471715"/>
            <a:ext cx="5426592" cy="533400"/>
          </a:xfrm>
          <a:prstGeom prst="rect">
            <a:avLst/>
          </a:prstGeom>
        </p:spPr>
        <p:txBody>
          <a:bodyPr anchor="ctr"/>
          <a:lstStyle>
            <a:lvl1pPr>
              <a:defRPr sz="22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5558" y="976087"/>
            <a:ext cx="7255392" cy="533400"/>
          </a:xfrm>
          <a:prstGeom prst="rect">
            <a:avLst/>
          </a:prstGeom>
        </p:spPr>
        <p:txBody>
          <a:bodyPr anchor="ctr"/>
          <a:lstStyle>
            <a:lvl1pPr>
              <a:defRPr sz="16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2336801"/>
            <a:ext cx="417195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050">
                <a:solidFill>
                  <a:srgbClr val="073262"/>
                </a:solidFill>
              </a:defRPr>
            </a:lvl2pPr>
            <a:lvl3pPr>
              <a:defRPr sz="9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1803402"/>
            <a:ext cx="417195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5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627805" y="2336801"/>
            <a:ext cx="417195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050">
                <a:solidFill>
                  <a:srgbClr val="073262"/>
                </a:solidFill>
              </a:defRPr>
            </a:lvl2pPr>
            <a:lvl3pPr>
              <a:defRPr sz="9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805" y="1803402"/>
            <a:ext cx="417195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5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59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5558" y="471715"/>
            <a:ext cx="5426592" cy="533400"/>
          </a:xfrm>
          <a:prstGeom prst="rect">
            <a:avLst/>
          </a:prstGeom>
        </p:spPr>
        <p:txBody>
          <a:bodyPr anchor="ctr"/>
          <a:lstStyle>
            <a:lvl1pPr>
              <a:defRPr sz="22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5558" y="976087"/>
            <a:ext cx="7255392" cy="533400"/>
          </a:xfrm>
          <a:prstGeom prst="rect">
            <a:avLst/>
          </a:prstGeom>
        </p:spPr>
        <p:txBody>
          <a:bodyPr anchor="ctr"/>
          <a:lstStyle>
            <a:lvl1pPr>
              <a:defRPr sz="16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2489202"/>
            <a:ext cx="1944446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1803402"/>
            <a:ext cx="1944446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513703" y="2489202"/>
            <a:ext cx="1944446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513703" y="1803402"/>
            <a:ext cx="1944446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endParaRPr lang="en-US" dirty="0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4684506" y="2489202"/>
            <a:ext cx="1944446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684506" y="1803402"/>
            <a:ext cx="1944446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en-US" dirty="0"/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55309" y="2491293"/>
            <a:ext cx="1944446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55309" y="1805493"/>
            <a:ext cx="1944446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s-ES" dirty="0" err="1"/>
              <a:t>beatae</a:t>
            </a:r>
            <a:r>
              <a:rPr lang="es-ES" dirty="0"/>
              <a:t> vitae dicta </a:t>
            </a:r>
            <a:r>
              <a:rPr lang="es-ES" dirty="0" err="1"/>
              <a:t>sunt</a:t>
            </a:r>
            <a:r>
              <a:rPr lang="es-ES" dirty="0"/>
              <a:t> </a:t>
            </a:r>
            <a:r>
              <a:rPr lang="es-ES" dirty="0" err="1"/>
              <a:t>explicabo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2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5558" y="471715"/>
            <a:ext cx="5426592" cy="533400"/>
          </a:xfrm>
          <a:prstGeom prst="rect">
            <a:avLst/>
          </a:prstGeom>
        </p:spPr>
        <p:txBody>
          <a:bodyPr anchor="ctr"/>
          <a:lstStyle>
            <a:lvl1pPr>
              <a:defRPr sz="22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5558" y="976087"/>
            <a:ext cx="7255392" cy="533400"/>
          </a:xfrm>
          <a:prstGeom prst="rect">
            <a:avLst/>
          </a:prstGeom>
        </p:spPr>
        <p:txBody>
          <a:bodyPr anchor="ctr"/>
          <a:lstStyle>
            <a:lvl1pPr>
              <a:defRPr sz="16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2351316"/>
            <a:ext cx="25146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1817916"/>
            <a:ext cx="25146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3314027" y="2351316"/>
            <a:ext cx="25146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3314027" y="1817916"/>
            <a:ext cx="25146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6285155" y="2351316"/>
            <a:ext cx="25146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85155" y="1817916"/>
            <a:ext cx="25146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342900" y="4520847"/>
            <a:ext cx="25146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342900" y="3987447"/>
            <a:ext cx="25146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3314027" y="4520847"/>
            <a:ext cx="25146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3314027" y="3987447"/>
            <a:ext cx="25146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6285155" y="4520847"/>
            <a:ext cx="25146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6285155" y="3987447"/>
            <a:ext cx="25146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22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5558" y="471715"/>
            <a:ext cx="5426592" cy="533400"/>
          </a:xfrm>
          <a:prstGeom prst="rect">
            <a:avLst/>
          </a:prstGeom>
        </p:spPr>
        <p:txBody>
          <a:bodyPr anchor="ctr"/>
          <a:lstStyle>
            <a:lvl1pPr>
              <a:defRPr sz="225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5558" y="976087"/>
            <a:ext cx="7255392" cy="533400"/>
          </a:xfrm>
          <a:prstGeom prst="rect">
            <a:avLst/>
          </a:prstGeom>
        </p:spPr>
        <p:txBody>
          <a:bodyPr anchor="ctr"/>
          <a:lstStyle>
            <a:lvl1pPr>
              <a:defRPr sz="16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5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018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345558" y="1828801"/>
            <a:ext cx="8454197" cy="34559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5558" y="471715"/>
            <a:ext cx="5426592" cy="533400"/>
          </a:xfrm>
          <a:prstGeom prst="rect">
            <a:avLst/>
          </a:prstGeom>
        </p:spPr>
        <p:txBody>
          <a:bodyPr anchor="ctr"/>
          <a:lstStyle>
            <a:lvl1pPr>
              <a:defRPr sz="225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5558" y="976087"/>
            <a:ext cx="7255392" cy="533400"/>
          </a:xfrm>
          <a:prstGeom prst="rect">
            <a:avLst/>
          </a:prstGeom>
        </p:spPr>
        <p:txBody>
          <a:bodyPr anchor="ctr"/>
          <a:lstStyle>
            <a:lvl1pPr>
              <a:defRPr sz="16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94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5558" y="465346"/>
            <a:ext cx="4112142" cy="533400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5558" y="1026868"/>
            <a:ext cx="5655192" cy="533400"/>
          </a:xfrm>
          <a:prstGeom prst="rect">
            <a:avLst/>
          </a:prstGeom>
        </p:spPr>
        <p:txBody>
          <a:bodyPr/>
          <a:lstStyle>
            <a:lvl1pPr>
              <a:defRPr sz="16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1822752"/>
            <a:ext cx="4803258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050">
                <a:solidFill>
                  <a:srgbClr val="073262"/>
                </a:solidFill>
              </a:defRPr>
            </a:lvl2pPr>
            <a:lvl3pPr>
              <a:defRPr sz="9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543550" y="4635802"/>
            <a:ext cx="3257550" cy="5334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788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Chart 1: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38" name="Chart Placeholder 37"/>
          <p:cNvSpPr>
            <a:spLocks noGrp="1"/>
          </p:cNvSpPr>
          <p:nvPr>
            <p:ph type="chart" sz="quarter" idx="15"/>
          </p:nvPr>
        </p:nvSpPr>
        <p:spPr>
          <a:xfrm>
            <a:off x="5543550" y="1822752"/>
            <a:ext cx="3257550" cy="2691908"/>
          </a:xfrm>
          <a:prstGeom prst="rect">
            <a:avLst/>
          </a:prstGeom>
        </p:spPr>
        <p:txBody>
          <a:bodyPr/>
          <a:lstStyle>
            <a:lvl1pPr>
              <a:defRPr lang="en-IN" sz="135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endParaRPr lang="en-IN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60357"/>
            <a:ext cx="4229100" cy="533400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1031857"/>
            <a:ext cx="6057900" cy="533400"/>
          </a:xfrm>
          <a:prstGeom prst="rect">
            <a:avLst/>
          </a:prstGeom>
        </p:spPr>
        <p:txBody>
          <a:bodyPr/>
          <a:lstStyle>
            <a:lvl1pPr>
              <a:defRPr sz="16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972050" y="1831957"/>
            <a:ext cx="382905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5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2900" y="1846471"/>
            <a:ext cx="451485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972050" y="2365357"/>
            <a:ext cx="382905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050">
                <a:solidFill>
                  <a:srgbClr val="073262"/>
                </a:solidFill>
              </a:defRPr>
            </a:lvl2pPr>
            <a:lvl3pPr>
              <a:defRPr sz="9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834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60357"/>
            <a:ext cx="4686300" cy="533400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1031857"/>
            <a:ext cx="6972300" cy="533400"/>
          </a:xfrm>
          <a:prstGeom prst="rect">
            <a:avLst/>
          </a:prstGeom>
        </p:spPr>
        <p:txBody>
          <a:bodyPr/>
          <a:lstStyle>
            <a:lvl1pPr>
              <a:defRPr sz="16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4029981"/>
            <a:ext cx="26289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8445" y="1827648"/>
            <a:ext cx="2623355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4564533"/>
            <a:ext cx="26289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70855" y="4029981"/>
            <a:ext cx="26289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76400" y="1827648"/>
            <a:ext cx="2623355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170855" y="4564533"/>
            <a:ext cx="26289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3248559" y="4029981"/>
            <a:ext cx="26289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254104" y="1827648"/>
            <a:ext cx="2623355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3248559" y="4564533"/>
            <a:ext cx="26289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645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60357"/>
            <a:ext cx="4110655" cy="533400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1031857"/>
            <a:ext cx="7600950" cy="533400"/>
          </a:xfrm>
          <a:prstGeom prst="rect">
            <a:avLst/>
          </a:prstGeom>
        </p:spPr>
        <p:txBody>
          <a:bodyPr/>
          <a:lstStyle>
            <a:lvl1pPr>
              <a:defRPr sz="16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94723" y="4101060"/>
            <a:ext cx="2032448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8446" y="1827648"/>
            <a:ext cx="1932009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4498147"/>
            <a:ext cx="1936094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636124" y="4101060"/>
            <a:ext cx="2049054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694646" y="1827648"/>
            <a:ext cx="1932009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694646" y="4498147"/>
            <a:ext cx="1936094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2468954" y="4101060"/>
            <a:ext cx="2047395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521546" y="1827648"/>
            <a:ext cx="1932009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2524605" y="4498147"/>
            <a:ext cx="1936094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6804952" y="4101060"/>
            <a:ext cx="205320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867746" y="1827648"/>
            <a:ext cx="1932009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6862200" y="4498147"/>
            <a:ext cx="1936094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4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s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55589" y="4641563"/>
            <a:ext cx="1534068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55589" y="3924012"/>
            <a:ext cx="1534068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35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355589" y="1844298"/>
            <a:ext cx="1534069" cy="1954363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  <p:sp>
        <p:nvSpPr>
          <p:cNvPr id="6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60357"/>
            <a:ext cx="4144354" cy="533400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6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1031857"/>
            <a:ext cx="6115050" cy="533400"/>
          </a:xfrm>
          <a:prstGeom prst="rect">
            <a:avLst/>
          </a:prstGeom>
        </p:spPr>
        <p:txBody>
          <a:bodyPr/>
          <a:lstStyle>
            <a:lvl1pPr>
              <a:defRPr sz="16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355589" y="4344555"/>
            <a:ext cx="1534068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8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2083113" y="1844298"/>
            <a:ext cx="1534069" cy="1954363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9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3810638" y="1844298"/>
            <a:ext cx="1534069" cy="1954363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5538162" y="1844298"/>
            <a:ext cx="1534069" cy="1954363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1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7265686" y="1844298"/>
            <a:ext cx="1534069" cy="1954363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2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2083114" y="4641563"/>
            <a:ext cx="1534068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73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2083114" y="3924012"/>
            <a:ext cx="1534068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35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74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2083114" y="4344555"/>
            <a:ext cx="1534068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75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3810638" y="4641563"/>
            <a:ext cx="1534068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3810638" y="3924012"/>
            <a:ext cx="1534068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35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77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3810638" y="4344555"/>
            <a:ext cx="1534068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78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5538162" y="4641563"/>
            <a:ext cx="1534068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79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5538162" y="3924012"/>
            <a:ext cx="1534068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35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80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5538162" y="4344555"/>
            <a:ext cx="1534068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81" name="Text Placeholder 22"/>
          <p:cNvSpPr>
            <a:spLocks noGrp="1"/>
          </p:cNvSpPr>
          <p:nvPr>
            <p:ph type="body" sz="quarter" idx="35" hasCustomPrompt="1"/>
          </p:nvPr>
        </p:nvSpPr>
        <p:spPr>
          <a:xfrm>
            <a:off x="7265687" y="4641563"/>
            <a:ext cx="1534068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82" name="Text Placeholder 22"/>
          <p:cNvSpPr>
            <a:spLocks noGrp="1"/>
          </p:cNvSpPr>
          <p:nvPr>
            <p:ph type="body" sz="quarter" idx="36" hasCustomPrompt="1"/>
          </p:nvPr>
        </p:nvSpPr>
        <p:spPr>
          <a:xfrm>
            <a:off x="7265687" y="3924012"/>
            <a:ext cx="1534068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35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83" name="Text Placeholder 22"/>
          <p:cNvSpPr>
            <a:spLocks noGrp="1"/>
          </p:cNvSpPr>
          <p:nvPr>
            <p:ph type="body" sz="quarter" idx="37" hasCustomPrompt="1"/>
          </p:nvPr>
        </p:nvSpPr>
        <p:spPr>
          <a:xfrm>
            <a:off x="7265687" y="4344555"/>
            <a:ext cx="1534068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41322135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4482" y="3417088"/>
            <a:ext cx="1442180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29000" y="2729998"/>
            <a:ext cx="600910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5114091" y="2729998"/>
            <a:ext cx="600910" cy="166096"/>
          </a:xfrm>
          <a:prstGeom prst="rect">
            <a:avLst/>
          </a:prstGeom>
        </p:spPr>
      </p:pic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4196953" y="2308225"/>
            <a:ext cx="757238" cy="1009650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92607" y="3511550"/>
            <a:ext cx="6365931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3472777" y="5387140"/>
            <a:ext cx="2205590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472777" y="5086351"/>
            <a:ext cx="2205590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350" spc="45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42900" y="460357"/>
            <a:ext cx="5143500" cy="533400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42900" y="1022785"/>
            <a:ext cx="7029450" cy="533400"/>
          </a:xfrm>
          <a:prstGeom prst="rect">
            <a:avLst/>
          </a:prstGeom>
        </p:spPr>
        <p:txBody>
          <a:bodyPr/>
          <a:lstStyle>
            <a:lvl1pPr>
              <a:defRPr sz="165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413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1843" y="3417088"/>
            <a:ext cx="1442180" cy="1429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021" y="3417088"/>
            <a:ext cx="1442180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08508" y="2729998"/>
            <a:ext cx="600910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5036448" y="2729998"/>
            <a:ext cx="600910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461811" y="2308225"/>
            <a:ext cx="757238" cy="1009650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37635" y="3511550"/>
            <a:ext cx="2205590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6005" y="2729998"/>
            <a:ext cx="600910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2353945" y="2729998"/>
            <a:ext cx="600910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37635" y="5387140"/>
            <a:ext cx="2205590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37635" y="5086351"/>
            <a:ext cx="2205590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350" spc="45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4144314" y="2308225"/>
            <a:ext cx="757238" cy="1009650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420138" y="3511550"/>
            <a:ext cx="2205590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3420138" y="5387140"/>
            <a:ext cx="2205590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420138" y="5086351"/>
            <a:ext cx="2205590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350" spc="45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6829611" y="2308225"/>
            <a:ext cx="757238" cy="1009650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3805" y="2729998"/>
            <a:ext cx="600910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7721745" y="2729998"/>
            <a:ext cx="600910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6105435" y="5387140"/>
            <a:ext cx="2205590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105435" y="5086351"/>
            <a:ext cx="2205590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350" spc="45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42900" y="460357"/>
            <a:ext cx="5143500" cy="533400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42900" y="1022785"/>
            <a:ext cx="7029450" cy="533400"/>
          </a:xfrm>
          <a:prstGeom prst="rect">
            <a:avLst/>
          </a:prstGeom>
        </p:spPr>
        <p:txBody>
          <a:bodyPr/>
          <a:lstStyle>
            <a:lvl1pPr>
              <a:defRPr sz="165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7140" y="3417088"/>
            <a:ext cx="1442180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105435" y="3511550"/>
            <a:ext cx="2205590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13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2"/>
            <a:ext cx="915114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60357"/>
            <a:ext cx="5143500" cy="533400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1022785"/>
            <a:ext cx="7029450" cy="533400"/>
          </a:xfrm>
          <a:prstGeom prst="rect">
            <a:avLst/>
          </a:prstGeom>
        </p:spPr>
        <p:txBody>
          <a:bodyPr/>
          <a:lstStyle>
            <a:lvl1pPr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196953" y="2308225"/>
            <a:ext cx="757238" cy="1009650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7220" y="3429495"/>
            <a:ext cx="1636706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412111" y="3511550"/>
            <a:ext cx="6326924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00" y="2729998"/>
            <a:ext cx="600910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5114091" y="2729998"/>
            <a:ext cx="600910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412111" y="5387140"/>
            <a:ext cx="6326924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412111" y="5086351"/>
            <a:ext cx="6326924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500" spc="45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81" y="6446360"/>
            <a:ext cx="651117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866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0910" y="3356229"/>
            <a:ext cx="1442180" cy="1429333"/>
          </a:xfrm>
          <a:prstGeom prst="rect">
            <a:avLst/>
          </a:prstGeom>
        </p:spPr>
      </p:pic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60357"/>
            <a:ext cx="5143500" cy="533400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1022785"/>
            <a:ext cx="7029450" cy="533400"/>
          </a:xfrm>
          <a:prstGeom prst="rect">
            <a:avLst/>
          </a:prstGeom>
        </p:spPr>
        <p:txBody>
          <a:bodyPr/>
          <a:lstStyle>
            <a:lvl1pPr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193381" y="2308225"/>
            <a:ext cx="757238" cy="1009650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408539" y="3511550"/>
            <a:ext cx="6326924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408539" y="5387140"/>
            <a:ext cx="6326924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408539" y="5086351"/>
            <a:ext cx="6326924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500" spc="45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9000" y="2729998"/>
            <a:ext cx="600910" cy="1660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5114091" y="2729998"/>
            <a:ext cx="600910" cy="16609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81" y="6446360"/>
            <a:ext cx="651117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04953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2"/>
            <a:ext cx="915114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408508" y="2729999"/>
            <a:ext cx="2228850" cy="2316429"/>
            <a:chOff x="4234880" y="2729998"/>
            <a:chExt cx="2971800" cy="2316429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629641" y="3429494"/>
              <a:ext cx="2182275" cy="161693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234880" y="2729998"/>
              <a:ext cx="801213" cy="16609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rot="10800000">
              <a:off x="6405467" y="2729998"/>
              <a:ext cx="801213" cy="166096"/>
            </a:xfrm>
            <a:prstGeom prst="rect">
              <a:avLst/>
            </a:prstGeom>
          </p:spPr>
        </p:pic>
      </p:grp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461811" y="2308225"/>
            <a:ext cx="757238" cy="1009650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76" y="3429495"/>
            <a:ext cx="1636706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7635" y="3511550"/>
            <a:ext cx="2205590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6005" y="2729998"/>
            <a:ext cx="600910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2353945" y="2729998"/>
            <a:ext cx="600910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737635" y="5387140"/>
            <a:ext cx="2205590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37635" y="5086351"/>
            <a:ext cx="2205590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350" spc="45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144314" y="2308225"/>
            <a:ext cx="757238" cy="1009650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420138" y="3511550"/>
            <a:ext cx="2205590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3420138" y="5387140"/>
            <a:ext cx="2205590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3420138" y="5086351"/>
            <a:ext cx="2205590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350" spc="45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29611" y="2308225"/>
            <a:ext cx="757238" cy="1009650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9876" y="3429495"/>
            <a:ext cx="1636706" cy="16169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6105435" y="3511550"/>
            <a:ext cx="2205590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3805" y="2729998"/>
            <a:ext cx="600910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7721745" y="2729998"/>
            <a:ext cx="600910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6105435" y="5387140"/>
            <a:ext cx="2205590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6105435" y="5086351"/>
            <a:ext cx="2205590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350" spc="45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60357"/>
            <a:ext cx="5143500" cy="533400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1022785"/>
            <a:ext cx="7029450" cy="533400"/>
          </a:xfrm>
          <a:prstGeom prst="rect">
            <a:avLst/>
          </a:prstGeom>
        </p:spPr>
        <p:txBody>
          <a:bodyPr/>
          <a:lstStyle>
            <a:lvl1pPr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81" y="6446360"/>
            <a:ext cx="651117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70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5558" y="457201"/>
            <a:ext cx="5426592" cy="533400"/>
          </a:xfrm>
          <a:prstGeom prst="rect">
            <a:avLst/>
          </a:prstGeom>
        </p:spPr>
        <p:txBody>
          <a:bodyPr anchor="ctr"/>
          <a:lstStyle>
            <a:lvl1pPr>
              <a:defRPr sz="225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5558" y="976087"/>
            <a:ext cx="7255392" cy="533400"/>
          </a:xfrm>
          <a:prstGeom prst="rect">
            <a:avLst/>
          </a:prstGeom>
        </p:spPr>
        <p:txBody>
          <a:bodyPr anchor="ctr"/>
          <a:lstStyle>
            <a:lvl1pPr>
              <a:defRPr sz="16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495800" y="2362201"/>
            <a:ext cx="4303955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6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45558" y="2362201"/>
            <a:ext cx="4150243" cy="3775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2755726" y="4095577"/>
            <a:ext cx="3816697" cy="3365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0" rtlCol="0"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5558" y="1967993"/>
            <a:ext cx="4150242" cy="244578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967993"/>
            <a:ext cx="4303955" cy="244578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36733" y="2816051"/>
            <a:ext cx="33147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provident.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086350" y="2816051"/>
            <a:ext cx="33147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4022095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5558" y="457201"/>
            <a:ext cx="5426592" cy="533400"/>
          </a:xfrm>
          <a:prstGeom prst="rect">
            <a:avLst/>
          </a:prstGeom>
        </p:spPr>
        <p:txBody>
          <a:bodyPr anchor="ctr"/>
          <a:lstStyle>
            <a:lvl1pPr>
              <a:defRPr sz="225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5558" y="976087"/>
            <a:ext cx="7255392" cy="533400"/>
          </a:xfrm>
          <a:prstGeom prst="rect">
            <a:avLst/>
          </a:prstGeom>
        </p:spPr>
        <p:txBody>
          <a:bodyPr anchor="ctr"/>
          <a:lstStyle>
            <a:lvl1pPr>
              <a:defRPr sz="16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495800" y="2362201"/>
            <a:ext cx="4303955" cy="1233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6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45558" y="2362201"/>
            <a:ext cx="4150243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040559" y="2810745"/>
            <a:ext cx="1247033" cy="336550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495800" y="3644295"/>
            <a:ext cx="4303955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6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45558" y="3644295"/>
            <a:ext cx="4150243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495800" y="4925950"/>
            <a:ext cx="4303955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6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5558" y="1967993"/>
            <a:ext cx="4150242" cy="244578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967993"/>
            <a:ext cx="4303955" cy="244578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  <p:sp>
        <p:nvSpPr>
          <p:cNvPr id="22" name="Triangle 3"/>
          <p:cNvSpPr/>
          <p:nvPr userDrawn="1"/>
        </p:nvSpPr>
        <p:spPr>
          <a:xfrm rot="5400000">
            <a:off x="4040559" y="4101346"/>
            <a:ext cx="1247033" cy="336550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riangle 3"/>
          <p:cNvSpPr/>
          <p:nvPr userDrawn="1"/>
        </p:nvSpPr>
        <p:spPr>
          <a:xfrm rot="5400000">
            <a:off x="4040559" y="5374494"/>
            <a:ext cx="1247033" cy="336550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086350" y="2674219"/>
            <a:ext cx="33147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086350" y="3953834"/>
            <a:ext cx="33147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086350" y="5237968"/>
            <a:ext cx="33147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601404" y="2674219"/>
            <a:ext cx="37719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45558" y="4925950"/>
            <a:ext cx="4150243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601404" y="3951528"/>
            <a:ext cx="37719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601404" y="5237968"/>
            <a:ext cx="37719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060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5558" y="457201"/>
            <a:ext cx="5426592" cy="533400"/>
          </a:xfrm>
          <a:prstGeom prst="rect">
            <a:avLst/>
          </a:prstGeom>
        </p:spPr>
        <p:txBody>
          <a:bodyPr anchor="ctr"/>
          <a:lstStyle>
            <a:lvl1pPr>
              <a:defRPr sz="225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5558" y="976087"/>
            <a:ext cx="7255392" cy="533400"/>
          </a:xfrm>
          <a:prstGeom prst="rect">
            <a:avLst/>
          </a:prstGeom>
        </p:spPr>
        <p:txBody>
          <a:bodyPr anchor="ctr"/>
          <a:lstStyle>
            <a:lvl1pPr>
              <a:defRPr sz="16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3073401" y="1928161"/>
            <a:ext cx="5726354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6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Parallelogram 24"/>
          <p:cNvSpPr/>
          <p:nvPr userDrawn="1"/>
        </p:nvSpPr>
        <p:spPr>
          <a:xfrm>
            <a:off x="2713037" y="1928161"/>
            <a:ext cx="720726" cy="1233639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00101" y="1928161"/>
            <a:ext cx="2273300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rIns="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342901" y="1928161"/>
            <a:ext cx="457199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3073401" y="3356039"/>
            <a:ext cx="5726354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6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2713037" y="3356039"/>
            <a:ext cx="720726" cy="1233639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800101" y="3356039"/>
            <a:ext cx="2273300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rIns="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42901" y="3356039"/>
            <a:ext cx="457199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3073401" y="4783919"/>
            <a:ext cx="5726354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6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Parallelogram 32"/>
          <p:cNvSpPr/>
          <p:nvPr userDrawn="1"/>
        </p:nvSpPr>
        <p:spPr>
          <a:xfrm>
            <a:off x="2713037" y="4783919"/>
            <a:ext cx="720726" cy="1233639"/>
          </a:xfrm>
          <a:prstGeom prst="parallelogram">
            <a:avLst>
              <a:gd name="adj" fmla="val 4909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800101" y="4783919"/>
            <a:ext cx="2273300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rIns="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342901" y="4783919"/>
            <a:ext cx="457199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2256784"/>
            <a:ext cx="464822" cy="571440"/>
          </a:xfrm>
          <a:prstGeom prst="rect">
            <a:avLst/>
          </a:prstGeom>
        </p:spPr>
        <p:txBody>
          <a:bodyPr anchor="ctr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IN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1" y="3691633"/>
            <a:ext cx="457199" cy="569421"/>
          </a:xfrm>
          <a:prstGeom prst="rect">
            <a:avLst/>
          </a:prstGeom>
        </p:spPr>
        <p:txBody>
          <a:bodyPr anchor="ctr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  <a:endParaRPr lang="en-IN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4901745"/>
            <a:ext cx="457199" cy="90501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4860"/>
              </a:lnSpc>
              <a:defRPr sz="4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  <a:endParaRPr lang="en-IN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2256784"/>
            <a:ext cx="24003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684662"/>
            <a:ext cx="24003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5112542"/>
            <a:ext cx="24003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597395" y="2256784"/>
            <a:ext cx="5032255" cy="576391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endParaRPr 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597395" y="3684662"/>
            <a:ext cx="5032255" cy="576391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endParaRPr 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597395" y="5117830"/>
            <a:ext cx="5032255" cy="576391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566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42900" y="1945849"/>
            <a:ext cx="8456855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5558" y="457201"/>
            <a:ext cx="5426592" cy="533400"/>
          </a:xfrm>
          <a:prstGeom prst="rect">
            <a:avLst/>
          </a:prstGeom>
        </p:spPr>
        <p:txBody>
          <a:bodyPr anchor="ctr"/>
          <a:lstStyle>
            <a:lvl1pPr>
              <a:defRPr sz="225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5558" y="976087"/>
            <a:ext cx="7255392" cy="533400"/>
          </a:xfrm>
          <a:prstGeom prst="rect">
            <a:avLst/>
          </a:prstGeom>
        </p:spPr>
        <p:txBody>
          <a:bodyPr anchor="ctr"/>
          <a:lstStyle>
            <a:lvl1pPr>
              <a:defRPr sz="16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342900" y="2559541"/>
            <a:ext cx="2641591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6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2380582" y="2559542"/>
            <a:ext cx="603909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48446" y="2559542"/>
            <a:ext cx="2321907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rIns="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42900" y="1945849"/>
            <a:ext cx="8456855" cy="571440"/>
          </a:xfrm>
          <a:prstGeom prst="rect">
            <a:avLst/>
          </a:prstGeom>
        </p:spPr>
        <p:txBody>
          <a:bodyPr anchor="ctr"/>
          <a:lstStyle>
            <a:lvl1pPr algn="ctr"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endParaRPr lang="en-IN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7200" y="2671576"/>
            <a:ext cx="2394352" cy="576391"/>
          </a:xfrm>
          <a:prstGeom prst="rect">
            <a:avLst/>
          </a:prstGeom>
        </p:spPr>
        <p:txBody>
          <a:bodyPr anchor="ctr"/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57200" y="3473181"/>
            <a:ext cx="2394352" cy="2572510"/>
          </a:xfrm>
          <a:prstGeom prst="rect">
            <a:avLst/>
          </a:prstGeom>
        </p:spPr>
        <p:txBody>
          <a:bodyPr anchor="t"/>
          <a:lstStyle>
            <a:lvl1pPr>
              <a:defRPr sz="105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endParaRPr lang="en-US" dirty="0"/>
          </a:p>
        </p:txBody>
      </p:sp>
      <p:sp>
        <p:nvSpPr>
          <p:cNvPr id="79" name="Rectangle 78"/>
          <p:cNvSpPr/>
          <p:nvPr userDrawn="1"/>
        </p:nvSpPr>
        <p:spPr>
          <a:xfrm>
            <a:off x="6158163" y="2559541"/>
            <a:ext cx="264159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6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Parallelogram 79"/>
          <p:cNvSpPr/>
          <p:nvPr userDrawn="1"/>
        </p:nvSpPr>
        <p:spPr>
          <a:xfrm>
            <a:off x="8195846" y="2559542"/>
            <a:ext cx="603909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 userDrawn="1"/>
        </p:nvSpPr>
        <p:spPr>
          <a:xfrm>
            <a:off x="6163710" y="2559542"/>
            <a:ext cx="2321907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rIns="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272464" y="2671576"/>
            <a:ext cx="2394352" cy="576391"/>
          </a:xfrm>
          <a:prstGeom prst="rect">
            <a:avLst/>
          </a:prstGeom>
        </p:spPr>
        <p:txBody>
          <a:bodyPr anchor="ctr"/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72464" y="3473181"/>
            <a:ext cx="2394352" cy="2572510"/>
          </a:xfrm>
          <a:prstGeom prst="rect">
            <a:avLst/>
          </a:prstGeom>
        </p:spPr>
        <p:txBody>
          <a:bodyPr anchor="t"/>
          <a:lstStyle>
            <a:lvl1pPr>
              <a:defRPr sz="105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endParaRPr lang="en-US" dirty="0"/>
          </a:p>
        </p:txBody>
      </p:sp>
      <p:sp>
        <p:nvSpPr>
          <p:cNvPr id="84" name="Rectangle 83"/>
          <p:cNvSpPr/>
          <p:nvPr userDrawn="1"/>
        </p:nvSpPr>
        <p:spPr>
          <a:xfrm>
            <a:off x="3250531" y="2559541"/>
            <a:ext cx="264159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6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Parallelogram 84"/>
          <p:cNvSpPr/>
          <p:nvPr userDrawn="1"/>
        </p:nvSpPr>
        <p:spPr>
          <a:xfrm>
            <a:off x="5288213" y="2559542"/>
            <a:ext cx="603909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3256078" y="2559542"/>
            <a:ext cx="2321907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rIns="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364832" y="2671576"/>
            <a:ext cx="2394352" cy="576391"/>
          </a:xfrm>
          <a:prstGeom prst="rect">
            <a:avLst/>
          </a:prstGeom>
        </p:spPr>
        <p:txBody>
          <a:bodyPr anchor="ctr"/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8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364832" y="3473181"/>
            <a:ext cx="2394352" cy="2572510"/>
          </a:xfrm>
          <a:prstGeom prst="rect">
            <a:avLst/>
          </a:prstGeom>
        </p:spPr>
        <p:txBody>
          <a:bodyPr anchor="t"/>
          <a:lstStyle>
            <a:lvl1pPr>
              <a:defRPr sz="105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18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42900" y="1945849"/>
            <a:ext cx="8456855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5558" y="457201"/>
            <a:ext cx="5426592" cy="533400"/>
          </a:xfrm>
          <a:prstGeom prst="rect">
            <a:avLst/>
          </a:prstGeom>
        </p:spPr>
        <p:txBody>
          <a:bodyPr anchor="ctr"/>
          <a:lstStyle>
            <a:lvl1pPr>
              <a:defRPr sz="225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5558" y="976087"/>
            <a:ext cx="7255392" cy="533400"/>
          </a:xfrm>
          <a:prstGeom prst="rect">
            <a:avLst/>
          </a:prstGeom>
        </p:spPr>
        <p:txBody>
          <a:bodyPr anchor="ctr"/>
          <a:lstStyle>
            <a:lvl1pPr>
              <a:defRPr sz="16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342900" y="2559541"/>
            <a:ext cx="2055362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6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48447" y="2559542"/>
            <a:ext cx="1747860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rIns="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42900" y="1945849"/>
            <a:ext cx="8456855" cy="571440"/>
          </a:xfrm>
          <a:prstGeom prst="rect">
            <a:avLst/>
          </a:prstGeom>
        </p:spPr>
        <p:txBody>
          <a:bodyPr anchor="ctr"/>
          <a:lstStyle>
            <a:lvl1pPr algn="ctr"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endParaRPr lang="en-IN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57201" y="3473181"/>
            <a:ext cx="1782943" cy="2572510"/>
          </a:xfrm>
          <a:prstGeom prst="rect">
            <a:avLst/>
          </a:prstGeom>
        </p:spPr>
        <p:txBody>
          <a:bodyPr anchor="t"/>
          <a:lstStyle>
            <a:lvl1pPr>
              <a:defRPr sz="9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24" name="Parallelogram 23"/>
          <p:cNvSpPr/>
          <p:nvPr userDrawn="1"/>
        </p:nvSpPr>
        <p:spPr>
          <a:xfrm>
            <a:off x="1794353" y="2559542"/>
            <a:ext cx="603909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7201" y="2671576"/>
            <a:ext cx="1782943" cy="576391"/>
          </a:xfrm>
          <a:prstGeom prst="rect">
            <a:avLst/>
          </a:prstGeom>
        </p:spPr>
        <p:txBody>
          <a:bodyPr anchor="ctr"/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2476731" y="2559541"/>
            <a:ext cx="2055362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6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4610562" y="2559541"/>
            <a:ext cx="2055362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6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6744393" y="2559541"/>
            <a:ext cx="2055362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6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2476730" y="2559542"/>
            <a:ext cx="1747860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rIns="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585484" y="3473181"/>
            <a:ext cx="1782943" cy="2572510"/>
          </a:xfrm>
          <a:prstGeom prst="rect">
            <a:avLst/>
          </a:prstGeom>
        </p:spPr>
        <p:txBody>
          <a:bodyPr anchor="t"/>
          <a:lstStyle>
            <a:lvl1pPr>
              <a:defRPr sz="9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66" name="Parallelogram 65"/>
          <p:cNvSpPr/>
          <p:nvPr userDrawn="1"/>
        </p:nvSpPr>
        <p:spPr>
          <a:xfrm>
            <a:off x="3922636" y="2559542"/>
            <a:ext cx="603909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585484" y="2671576"/>
            <a:ext cx="1782943" cy="576391"/>
          </a:xfrm>
          <a:prstGeom prst="rect">
            <a:avLst/>
          </a:prstGeom>
        </p:spPr>
        <p:txBody>
          <a:bodyPr anchor="ctr"/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4605014" y="2559542"/>
            <a:ext cx="1747860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rIns="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713768" y="3473181"/>
            <a:ext cx="1782943" cy="2572510"/>
          </a:xfrm>
          <a:prstGeom prst="rect">
            <a:avLst/>
          </a:prstGeom>
        </p:spPr>
        <p:txBody>
          <a:bodyPr anchor="t"/>
          <a:lstStyle>
            <a:lvl1pPr>
              <a:defRPr sz="9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70" name="Parallelogram 69"/>
          <p:cNvSpPr/>
          <p:nvPr userDrawn="1"/>
        </p:nvSpPr>
        <p:spPr>
          <a:xfrm>
            <a:off x="6050919" y="2559542"/>
            <a:ext cx="603909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3768" y="2671576"/>
            <a:ext cx="1782943" cy="576391"/>
          </a:xfrm>
          <a:prstGeom prst="rect">
            <a:avLst/>
          </a:prstGeom>
        </p:spPr>
        <p:txBody>
          <a:bodyPr anchor="ctr"/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6751536" y="2559542"/>
            <a:ext cx="1747860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rIns="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860290" y="3473181"/>
            <a:ext cx="1782943" cy="2572510"/>
          </a:xfrm>
          <a:prstGeom prst="rect">
            <a:avLst/>
          </a:prstGeom>
        </p:spPr>
        <p:txBody>
          <a:bodyPr anchor="t"/>
          <a:lstStyle>
            <a:lvl1pPr>
              <a:defRPr sz="9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74" name="Parallelogram 73"/>
          <p:cNvSpPr/>
          <p:nvPr userDrawn="1"/>
        </p:nvSpPr>
        <p:spPr>
          <a:xfrm>
            <a:off x="8197442" y="2559542"/>
            <a:ext cx="603909" cy="800456"/>
          </a:xfrm>
          <a:prstGeom prst="parallelogram">
            <a:avLst>
              <a:gd name="adj" fmla="val 490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860290" y="2671576"/>
            <a:ext cx="1782943" cy="576391"/>
          </a:xfrm>
          <a:prstGeom prst="rect">
            <a:avLst/>
          </a:prstGeom>
        </p:spPr>
        <p:txBody>
          <a:bodyPr anchor="ctr"/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25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5558" y="457201"/>
            <a:ext cx="5426592" cy="533400"/>
          </a:xfrm>
          <a:prstGeom prst="rect">
            <a:avLst/>
          </a:prstGeom>
        </p:spPr>
        <p:txBody>
          <a:bodyPr anchor="ctr"/>
          <a:lstStyle>
            <a:lvl1pPr>
              <a:defRPr sz="225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5558" y="976087"/>
            <a:ext cx="7255392" cy="533400"/>
          </a:xfrm>
          <a:prstGeom prst="rect">
            <a:avLst/>
          </a:prstGeom>
        </p:spPr>
        <p:txBody>
          <a:bodyPr anchor="ctr"/>
          <a:lstStyle>
            <a:lvl1pPr>
              <a:defRPr sz="16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342901" y="3656214"/>
            <a:ext cx="8456854" cy="800456"/>
            <a:chOff x="457201" y="2058786"/>
            <a:chExt cx="11275805" cy="1233639"/>
          </a:xfrm>
        </p:grpSpPr>
        <p:sp>
          <p:nvSpPr>
            <p:cNvPr id="24" name="Rectangle 23"/>
            <p:cNvSpPr/>
            <p:nvPr userDrawn="1"/>
          </p:nvSpPr>
          <p:spPr>
            <a:xfrm>
              <a:off x="4097868" y="2058786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" name="Parallelogram 24"/>
            <p:cNvSpPr/>
            <p:nvPr userDrawn="1"/>
          </p:nvSpPr>
          <p:spPr>
            <a:xfrm>
              <a:off x="3617383" y="2058786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066800" y="2058786"/>
              <a:ext cx="3031067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457201" y="2058786"/>
              <a:ext cx="609599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42901" y="1943006"/>
            <a:ext cx="8456854" cy="800456"/>
            <a:chOff x="457201" y="3486665"/>
            <a:chExt cx="11275805" cy="1233639"/>
          </a:xfrm>
        </p:grpSpPr>
        <p:sp>
          <p:nvSpPr>
            <p:cNvPr id="28" name="Rectangle 27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" name="Parallelogram 28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342901" y="2799610"/>
            <a:ext cx="8456854" cy="800456"/>
            <a:chOff x="457201" y="4914544"/>
            <a:chExt cx="11275805" cy="1233639"/>
          </a:xfrm>
        </p:grpSpPr>
        <p:sp>
          <p:nvSpPr>
            <p:cNvPr id="32" name="Rectangle 31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" name="Parallelogram 32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342901" y="4512818"/>
            <a:ext cx="8456854" cy="800456"/>
            <a:chOff x="457201" y="3486665"/>
            <a:chExt cx="11275805" cy="1233639"/>
          </a:xfrm>
        </p:grpSpPr>
        <p:sp>
          <p:nvSpPr>
            <p:cNvPr id="45" name="Rectangle 44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Parallelogram 45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342901" y="5369423"/>
            <a:ext cx="8456854" cy="800456"/>
            <a:chOff x="457201" y="4914544"/>
            <a:chExt cx="11275805" cy="1233639"/>
          </a:xfrm>
        </p:grpSpPr>
        <p:sp>
          <p:nvSpPr>
            <p:cNvPr id="50" name="Rectangle 49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Parallelogram 50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5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2019554"/>
            <a:ext cx="464822" cy="571440"/>
          </a:xfrm>
          <a:prstGeom prst="rect">
            <a:avLst/>
          </a:prstGeom>
        </p:spPr>
        <p:txBody>
          <a:bodyPr anchor="ctr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IN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2055040"/>
            <a:ext cx="2400300" cy="576391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597395" y="2055040"/>
            <a:ext cx="5032255" cy="576391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42901" y="2856546"/>
            <a:ext cx="464822" cy="571440"/>
          </a:xfrm>
          <a:prstGeom prst="rect">
            <a:avLst/>
          </a:prstGeom>
        </p:spPr>
        <p:txBody>
          <a:bodyPr anchor="ctr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  <a:endParaRPr lang="en-IN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2919039"/>
            <a:ext cx="2400300" cy="576391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597395" y="2919039"/>
            <a:ext cx="5032255" cy="576391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1" y="3671005"/>
            <a:ext cx="464822" cy="571440"/>
          </a:xfrm>
          <a:prstGeom prst="rect">
            <a:avLst/>
          </a:prstGeom>
        </p:spPr>
        <p:txBody>
          <a:bodyPr anchor="ctr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  <a:endParaRPr lang="en-IN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3775643"/>
            <a:ext cx="2400300" cy="576391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597395" y="3775643"/>
            <a:ext cx="5032255" cy="576391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1" y="4514555"/>
            <a:ext cx="464822" cy="571440"/>
          </a:xfrm>
          <a:prstGeom prst="rect">
            <a:avLst/>
          </a:prstGeom>
        </p:spPr>
        <p:txBody>
          <a:bodyPr anchor="ctr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</a:t>
            </a:r>
            <a:endParaRPr lang="en-IN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" y="4632247"/>
            <a:ext cx="2400300" cy="576391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597395" y="4632247"/>
            <a:ext cx="5032255" cy="576391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5483538"/>
            <a:ext cx="2400300" cy="576391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3597395" y="5483538"/>
            <a:ext cx="5032255" cy="576391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42901" y="5363404"/>
            <a:ext cx="464822" cy="571440"/>
          </a:xfrm>
          <a:prstGeom prst="rect">
            <a:avLst/>
          </a:prstGeom>
        </p:spPr>
        <p:txBody>
          <a:bodyPr anchor="ctr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1227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4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5558" y="457201"/>
            <a:ext cx="5426592" cy="533400"/>
          </a:xfrm>
          <a:prstGeom prst="rect">
            <a:avLst/>
          </a:prstGeom>
        </p:spPr>
        <p:txBody>
          <a:bodyPr anchor="ctr"/>
          <a:lstStyle>
            <a:lvl1pPr>
              <a:defRPr sz="225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5558" y="976087"/>
            <a:ext cx="7255392" cy="533400"/>
          </a:xfrm>
          <a:prstGeom prst="rect">
            <a:avLst/>
          </a:prstGeom>
        </p:spPr>
        <p:txBody>
          <a:bodyPr anchor="ctr"/>
          <a:lstStyle>
            <a:lvl1pPr>
              <a:defRPr sz="16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8" y="1905000"/>
            <a:ext cx="3171825" cy="4393282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2532744"/>
            <a:ext cx="257175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1846944"/>
            <a:ext cx="257175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232524" y="2532744"/>
            <a:ext cx="257175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232524" y="1846944"/>
            <a:ext cx="257175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4906978"/>
            <a:ext cx="257175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0" y="4221178"/>
            <a:ext cx="257175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232524" y="4906978"/>
            <a:ext cx="257175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6232524" y="4221178"/>
            <a:ext cx="257175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402216">
            <a:off x="3394610" y="2699114"/>
            <a:ext cx="1157288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0000">
            <a:off x="4565210" y="2655894"/>
            <a:ext cx="1157288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12807123">
            <a:off x="3143251" y="4282056"/>
            <a:ext cx="1157288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8786600">
            <a:off x="4817560" y="4292298"/>
            <a:ext cx="1157288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1802278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6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5558" y="457201"/>
            <a:ext cx="5426592" cy="533400"/>
          </a:xfrm>
          <a:prstGeom prst="rect">
            <a:avLst/>
          </a:prstGeom>
        </p:spPr>
        <p:txBody>
          <a:bodyPr anchor="ctr"/>
          <a:lstStyle>
            <a:lvl1pPr>
              <a:defRPr sz="225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5558" y="976087"/>
            <a:ext cx="7255392" cy="533400"/>
          </a:xfrm>
          <a:prstGeom prst="rect">
            <a:avLst/>
          </a:prstGeom>
        </p:spPr>
        <p:txBody>
          <a:bodyPr anchor="ctr"/>
          <a:lstStyle>
            <a:lvl1pPr>
              <a:defRPr sz="16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2219326"/>
            <a:ext cx="257175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1905000"/>
            <a:ext cx="257175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232524" y="2223862"/>
            <a:ext cx="257175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232524" y="1890486"/>
            <a:ext cx="257175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24" name="Trapezoid 23"/>
          <p:cNvSpPr/>
          <p:nvPr userDrawn="1"/>
        </p:nvSpPr>
        <p:spPr>
          <a:xfrm rot="5400000">
            <a:off x="2448248" y="3356300"/>
            <a:ext cx="2225271" cy="866533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1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rapezoid 24"/>
          <p:cNvSpPr/>
          <p:nvPr userDrawn="1"/>
        </p:nvSpPr>
        <p:spPr>
          <a:xfrm rot="9000000">
            <a:off x="3233187" y="2047218"/>
            <a:ext cx="1668953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Trapezoid 25"/>
          <p:cNvSpPr/>
          <p:nvPr userDrawn="1"/>
        </p:nvSpPr>
        <p:spPr>
          <a:xfrm rot="1800000">
            <a:off x="3232450" y="4375475"/>
            <a:ext cx="1668953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1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Trapezoid 26"/>
          <p:cNvSpPr/>
          <p:nvPr userDrawn="1"/>
        </p:nvSpPr>
        <p:spPr>
          <a:xfrm rot="16200000">
            <a:off x="4472553" y="3355237"/>
            <a:ext cx="2225271" cy="866533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Trapezoid 27"/>
          <p:cNvSpPr/>
          <p:nvPr userDrawn="1"/>
        </p:nvSpPr>
        <p:spPr>
          <a:xfrm rot="19800000">
            <a:off x="4243932" y="4375475"/>
            <a:ext cx="1668953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1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Trapezoid 29"/>
          <p:cNvSpPr/>
          <p:nvPr userDrawn="1"/>
        </p:nvSpPr>
        <p:spPr>
          <a:xfrm rot="12600000">
            <a:off x="4244668" y="2047218"/>
            <a:ext cx="1668953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743904">
            <a:off x="3477717" y="2049877"/>
            <a:ext cx="1157288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3890">
            <a:off x="4544839" y="2072733"/>
            <a:ext cx="1157288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9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4876125" y="3463192"/>
            <a:ext cx="1543050" cy="74013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2717544" y="3407929"/>
            <a:ext cx="1543050" cy="74013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25" hasCustomPrompt="1"/>
          </p:nvPr>
        </p:nvSpPr>
        <p:spPr>
          <a:xfrm rot="9000000">
            <a:off x="4553253" y="4517899"/>
            <a:ext cx="1157288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2" name="Text Placeholder 22"/>
          <p:cNvSpPr>
            <a:spLocks noGrp="1"/>
          </p:cNvSpPr>
          <p:nvPr>
            <p:ph type="body" sz="quarter" idx="26" hasCustomPrompt="1"/>
          </p:nvPr>
        </p:nvSpPr>
        <p:spPr>
          <a:xfrm rot="12600000">
            <a:off x="3462215" y="4517900"/>
            <a:ext cx="1157288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342900" y="3754660"/>
            <a:ext cx="257175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440335"/>
            <a:ext cx="257175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6232524" y="3773710"/>
            <a:ext cx="257175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6232524" y="3440334"/>
            <a:ext cx="257175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61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342900" y="5295901"/>
            <a:ext cx="257175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62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342900" y="4981576"/>
            <a:ext cx="257175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64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6232524" y="5314951"/>
            <a:ext cx="257175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6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6232524" y="4981575"/>
            <a:ext cx="257175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9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8213284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514850" y="3236646"/>
            <a:ext cx="0" cy="362135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4114800" y="2703246"/>
            <a:ext cx="8001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7" name="Oval 16"/>
          <p:cNvSpPr/>
          <p:nvPr userDrawn="1"/>
        </p:nvSpPr>
        <p:spPr>
          <a:xfrm>
            <a:off x="4114800" y="4472920"/>
            <a:ext cx="8001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5135013" y="2821877"/>
            <a:ext cx="20559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2743200" y="2988382"/>
            <a:ext cx="1151487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1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5135013" y="4758056"/>
            <a:ext cx="1151487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1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838785" y="4591551"/>
            <a:ext cx="20559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323570" y="2977614"/>
            <a:ext cx="38256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66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4323570" y="4757795"/>
            <a:ext cx="38256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66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6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  <p:sp>
        <p:nvSpPr>
          <p:cNvPr id="3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45843"/>
            <a:ext cx="4144354" cy="533400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1022785"/>
            <a:ext cx="6115050" cy="533400"/>
          </a:xfrm>
          <a:prstGeom prst="rect">
            <a:avLst/>
          </a:prstGeom>
        </p:spPr>
        <p:txBody>
          <a:bodyPr/>
          <a:lstStyle>
            <a:lvl1pPr>
              <a:defRPr sz="16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9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84919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 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514850" y="2"/>
            <a:ext cx="0" cy="6864349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4114800" y="1160463"/>
            <a:ext cx="800100" cy="106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7" name="Oval 16"/>
          <p:cNvSpPr/>
          <p:nvPr userDrawn="1"/>
        </p:nvSpPr>
        <p:spPr>
          <a:xfrm>
            <a:off x="4114800" y="2648170"/>
            <a:ext cx="8001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5135013" y="1279094"/>
            <a:ext cx="20559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2743200" y="1445599"/>
            <a:ext cx="1151487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100" baseline="3000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5135013" y="2933306"/>
            <a:ext cx="1151487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1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838785" y="2766801"/>
            <a:ext cx="20559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323570" y="1434831"/>
            <a:ext cx="38256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66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4323570" y="2933045"/>
            <a:ext cx="38256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66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4114800" y="4254508"/>
            <a:ext cx="8001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5135013" y="4373139"/>
            <a:ext cx="20559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9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2743200" y="4539644"/>
            <a:ext cx="1151487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1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4323570" y="4528876"/>
            <a:ext cx="38256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66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9" name="Slide Number Placeholder 5"/>
          <p:cNvSpPr txBox="1">
            <a:spLocks/>
          </p:cNvSpPr>
          <p:nvPr userDrawn="1"/>
        </p:nvSpPr>
        <p:spPr>
          <a:xfrm>
            <a:off x="348446" y="6546567"/>
            <a:ext cx="51169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sz="600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604292" y="6546567"/>
            <a:ext cx="17710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600" dirty="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6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776" y="6462132"/>
            <a:ext cx="629979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276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2514600"/>
            <a:ext cx="4514850" cy="1371600"/>
          </a:xfrm>
          <a:prstGeom prst="rect">
            <a:avLst/>
          </a:prstGeom>
        </p:spPr>
        <p:txBody>
          <a:bodyPr/>
          <a:lstStyle>
            <a:lvl1pPr>
              <a:defRPr sz="66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Thank you.</a:t>
            </a:r>
            <a:endParaRPr lang="en-IN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6262964"/>
            <a:ext cx="4514850" cy="249839"/>
          </a:xfrm>
          <a:prstGeom prst="rect">
            <a:avLst/>
          </a:prstGeom>
        </p:spPr>
        <p:txBody>
          <a:bodyPr/>
          <a:lstStyle>
            <a:lvl1pPr>
              <a:defRPr sz="600" baseline="0">
                <a:solidFill>
                  <a:schemeClr val="accent3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 dirty="0"/>
              <a:t>® 2017 Copyright </a:t>
            </a:r>
            <a:r>
              <a:rPr lang="en-IN" dirty="0" err="1"/>
              <a:t>Genpact</a:t>
            </a:r>
            <a:r>
              <a:rPr lang="en-IN" dirty="0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5181601"/>
            <a:ext cx="1849233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6000750" y="1"/>
            <a:ext cx="314325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254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2514600"/>
            <a:ext cx="4514850" cy="1371600"/>
          </a:xfrm>
          <a:prstGeom prst="rect">
            <a:avLst/>
          </a:prstGeom>
        </p:spPr>
        <p:txBody>
          <a:bodyPr/>
          <a:lstStyle>
            <a:lvl1pPr>
              <a:defRPr sz="6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you.</a:t>
            </a:r>
            <a:endParaRPr lang="en-IN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6262964"/>
            <a:ext cx="4514850" cy="249839"/>
          </a:xfrm>
          <a:prstGeom prst="rect">
            <a:avLst/>
          </a:prstGeom>
        </p:spPr>
        <p:txBody>
          <a:bodyPr/>
          <a:lstStyle>
            <a:lvl1pPr>
              <a:defRPr sz="6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 dirty="0"/>
              <a:t>® 2017 Copyright </a:t>
            </a:r>
            <a:r>
              <a:rPr lang="en-IN" dirty="0" err="1"/>
              <a:t>Genpact</a:t>
            </a:r>
            <a:r>
              <a:rPr lang="en-IN" dirty="0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5181601"/>
            <a:ext cx="1849233" cy="907105"/>
          </a:xfrm>
          <a:prstGeom prst="rect">
            <a:avLst/>
          </a:prstGeom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5086350" y="5105401"/>
            <a:ext cx="1849041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6000750" y="1"/>
            <a:ext cx="314325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2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5778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9455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1458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8067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07-Dec-22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49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07-Dec-22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679" r:id="rId12"/>
    <p:sldLayoutId id="2147483681" r:id="rId13"/>
    <p:sldLayoutId id="2147483720" r:id="rId14"/>
    <p:sldLayoutId id="2147483685" r:id="rId15"/>
    <p:sldLayoutId id="2147483686" r:id="rId16"/>
    <p:sldLayoutId id="2147483726" r:id="rId17"/>
    <p:sldLayoutId id="2147483687" r:id="rId18"/>
    <p:sldLayoutId id="2147483668" r:id="rId19"/>
    <p:sldLayoutId id="2147483727" r:id="rId20"/>
    <p:sldLayoutId id="2147483662" r:id="rId21"/>
    <p:sldLayoutId id="2147483667" r:id="rId22"/>
    <p:sldLayoutId id="2147483704" r:id="rId23"/>
    <p:sldLayoutId id="2147483705" r:id="rId24"/>
    <p:sldLayoutId id="2147483670" r:id="rId25"/>
    <p:sldLayoutId id="2147483708" r:id="rId26"/>
    <p:sldLayoutId id="2147483711" r:id="rId27"/>
    <p:sldLayoutId id="2147483774" r:id="rId28"/>
    <p:sldLayoutId id="2147483775" r:id="rId29"/>
    <p:sldLayoutId id="2147483776" r:id="rId30"/>
    <p:sldLayoutId id="2147483765" r:id="rId31"/>
    <p:sldLayoutId id="2147483763" r:id="rId32"/>
    <p:sldLayoutId id="2147483766" r:id="rId33"/>
    <p:sldLayoutId id="2147483768" r:id="rId34"/>
    <p:sldLayoutId id="2147483769" r:id="rId35"/>
    <p:sldLayoutId id="2147483767" r:id="rId36"/>
    <p:sldLayoutId id="2147483770" r:id="rId37"/>
    <p:sldLayoutId id="2147483771" r:id="rId38"/>
    <p:sldLayoutId id="2147483772" r:id="rId39"/>
    <p:sldLayoutId id="2147483773" r:id="rId40"/>
    <p:sldLayoutId id="2147483713" r:id="rId41"/>
    <p:sldLayoutId id="2147483712" r:id="rId4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H="1">
            <a:off x="1676400" y="382588"/>
            <a:ext cx="22225" cy="647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740525" y="400050"/>
            <a:ext cx="41275" cy="645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xtHeader"/>
          <p:cNvSpPr txBox="1">
            <a:spLocks noChangeArrowheads="1"/>
          </p:cNvSpPr>
          <p:nvPr/>
        </p:nvSpPr>
        <p:spPr bwMode="auto">
          <a:xfrm>
            <a:off x="19594" y="95270"/>
            <a:ext cx="9124406" cy="307777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b="1" dirty="0" smtClean="0">
                <a:latin typeface="Georgia" panose="02040502050405020303" pitchFamily="18" charset="0"/>
                <a:cs typeface="Arial" panose="020B0604020202020204" pitchFamily="34" charset="0"/>
              </a:rPr>
              <a:t>PUNUGOTI NAGARJUNA REDDY</a:t>
            </a:r>
            <a:r>
              <a:rPr lang="en-US" altLang="en-US" sz="1200" b="1" dirty="0" smtClean="0">
                <a:latin typeface="Georgia" panose="02040502050405020303" pitchFamily="18" charset="0"/>
                <a:cs typeface="Arial" panose="020B0604020202020204" pitchFamily="34" charset="0"/>
              </a:rPr>
              <a:t>  </a:t>
            </a:r>
            <a:r>
              <a:rPr lang="en-US" altLang="en-US" sz="1200" b="1" dirty="0">
                <a:latin typeface="Georgia" panose="02040502050405020303" pitchFamily="18" charset="0"/>
                <a:cs typeface="Arial" panose="020B0604020202020204" pitchFamily="34" charset="0"/>
              </a:rPr>
              <a:t>– </a:t>
            </a:r>
            <a:r>
              <a:rPr lang="en-US" altLang="en-US" sz="1200" b="1" dirty="0" smtClean="0">
                <a:latin typeface="Georgia" panose="02040502050405020303" pitchFamily="18" charset="0"/>
                <a:cs typeface="Arial" panose="020B0604020202020204" pitchFamily="34" charset="0"/>
              </a:rPr>
              <a:t>CONSULTANT</a:t>
            </a:r>
            <a:r>
              <a:rPr lang="en-US" altLang="en-US" sz="1200" b="1" dirty="0" smtClean="0">
                <a:latin typeface="Georgia" panose="02040502050405020303" pitchFamily="18" charset="0"/>
                <a:cs typeface="Arial" panose="020B0604020202020204" pitchFamily="34" charset="0"/>
              </a:rPr>
              <a:t>  </a:t>
            </a:r>
            <a:r>
              <a:rPr lang="en-US" altLang="en-US" sz="1200" b="1" dirty="0">
                <a:latin typeface="Georgia" panose="02040502050405020303" pitchFamily="18" charset="0"/>
                <a:cs typeface="Arial" panose="020B0604020202020204" pitchFamily="34" charset="0"/>
              </a:rPr>
              <a:t>- </a:t>
            </a:r>
            <a:r>
              <a:rPr lang="en-US" altLang="en-US" sz="1200" b="1" dirty="0" smtClean="0">
                <a:latin typeface="Georgia" panose="02040502050405020303" pitchFamily="18" charset="0"/>
                <a:cs typeface="Arial" panose="020B0604020202020204" pitchFamily="34" charset="0"/>
              </a:rPr>
              <a:t>ANSIBLE AUTOMATION</a:t>
            </a:r>
            <a:r>
              <a:rPr lang="en-US" altLang="en-US" sz="1200" b="1" dirty="0" smtClean="0">
                <a:latin typeface="Georgia" panose="02040502050405020303" pitchFamily="18" charset="0"/>
                <a:cs typeface="Arial" panose="020B0604020202020204" pitchFamily="34" charset="0"/>
              </a:rPr>
              <a:t>            </a:t>
            </a:r>
            <a:r>
              <a:rPr lang="en-US" altLang="en-US" sz="1200" b="1" dirty="0">
                <a:latin typeface="Georgia" panose="02040502050405020303" pitchFamily="18" charset="0"/>
                <a:cs typeface="Arial" panose="020B0604020202020204" pitchFamily="34" charset="0"/>
              </a:rPr>
              <a:t>CONTACT </a:t>
            </a:r>
            <a:r>
              <a:rPr lang="en-US" altLang="en-US" sz="1200" b="1" dirty="0" smtClean="0">
                <a:latin typeface="Georgia" panose="02040502050405020303" pitchFamily="18" charset="0"/>
                <a:cs typeface="Arial" panose="020B0604020202020204" pitchFamily="34" charset="0"/>
              </a:rPr>
              <a:t>: </a:t>
            </a:r>
            <a:r>
              <a:rPr lang="en-US" altLang="en-US" sz="1400" b="1" dirty="0" smtClean="0">
                <a:latin typeface="Georgia" panose="02040502050405020303" pitchFamily="18" charset="0"/>
                <a:cs typeface="Arial" panose="020B0604020202020204" pitchFamily="34" charset="0"/>
              </a:rPr>
              <a:t>9642135430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828799" y="427850"/>
            <a:ext cx="4911725" cy="120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Arial" charset="0"/>
              <a:buNone/>
              <a:defRPr/>
            </a:pPr>
            <a:r>
              <a:rPr lang="en-US" sz="1600" b="1" dirty="0">
                <a:solidFill>
                  <a:schemeClr val="hlink"/>
                </a:solidFill>
              </a:rPr>
              <a:t>Overview 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defRPr/>
            </a:pP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Punugoti Nagarjuna Reddy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is an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Cloud Engineer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–  for 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cloud automations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0" algn="just" eaLnBrk="1" hangingPunct="1">
              <a:defRPr/>
            </a:pP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Having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5.2 years of experience in Telecom and Power&amp;Energy domain by using technologies like Python, Ansible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, AWS services,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Linux, Jenkins, Terraform, Application Maintenance using Software Development life cycle and Agile methodology.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Having experience in Devops Process and automating infrastructure.</a:t>
            </a:r>
          </a:p>
          <a:p>
            <a:endParaRPr lang="en-US" sz="80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55079" y="1600200"/>
            <a:ext cx="4985445" cy="4623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Arial" charset="0"/>
              <a:buNone/>
              <a:defRPr/>
            </a:pPr>
            <a:r>
              <a:rPr lang="en-US" b="1" dirty="0">
                <a:solidFill>
                  <a:schemeClr val="hlink"/>
                </a:solidFill>
              </a:rPr>
              <a:t> Experience Summary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defRPr/>
            </a:pPr>
            <a:r>
              <a:rPr lang="en-US" sz="900" dirty="0"/>
              <a:t>As an IT Professional around </a:t>
            </a:r>
            <a:r>
              <a:rPr lang="en-US" sz="900" dirty="0" smtClean="0"/>
              <a:t>5.2</a:t>
            </a:r>
            <a:r>
              <a:rPr lang="en-US" sz="900" dirty="0" smtClean="0"/>
              <a:t> </a:t>
            </a:r>
            <a:r>
              <a:rPr lang="en-US" sz="900" dirty="0"/>
              <a:t>yrs. of specialized experience </a:t>
            </a:r>
            <a:r>
              <a:rPr lang="en-US" sz="900" dirty="0" smtClean="0"/>
              <a:t>in ANSIBLE and  AWS cloud automations,</a:t>
            </a:r>
            <a:endParaRPr lang="en-US" sz="9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900" dirty="0"/>
          </a:p>
          <a:p>
            <a:pPr marL="171450" lvl="1" indent="-171450" eaLnBrk="1" hangingPunct="1">
              <a:buClr>
                <a:srgbClr val="000000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900" dirty="0"/>
              <a:t>Collaborate with stakeholders to understand business Requirement and convert them into Epic, features, and user </a:t>
            </a:r>
            <a:r>
              <a:rPr lang="en-US" sz="900" dirty="0" smtClean="0"/>
              <a:t>stories</a:t>
            </a:r>
          </a:p>
          <a:p>
            <a:pPr marL="171450" lvl="1" indent="-171450" eaLnBrk="1" hangingPunct="1">
              <a:buClr>
                <a:srgbClr val="000000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900" dirty="0"/>
              <a:t>Creation of branches in GIT for parallel development process</a:t>
            </a:r>
          </a:p>
          <a:p>
            <a:pPr marL="171450" lvl="1" indent="-171450" eaLnBrk="1" hangingPunct="1">
              <a:buFont typeface="Arial,Sans-Serif" panose="020B0604020202020204" pitchFamily="34" charset="0"/>
              <a:buChar char="•"/>
              <a:defRPr/>
            </a:pPr>
            <a:r>
              <a:rPr lang="en-US" sz="900" dirty="0"/>
              <a:t>Worked as an individual contributor Linux and Infra maintenance in Telecom Domain for Product Using Methodology SDLC(Software Development Life Cycle)</a:t>
            </a:r>
          </a:p>
          <a:p>
            <a:pPr marL="171450" lvl="1" indent="-171450" eaLnBrk="1" hangingPunct="1">
              <a:buFont typeface="Arial,Sans-Serif" panose="020B0604020202020204" pitchFamily="34" charset="0"/>
              <a:buChar char="•"/>
              <a:defRPr/>
            </a:pPr>
            <a:r>
              <a:rPr lang="en-US" sz="900" dirty="0"/>
              <a:t>Worked on Cloud Automations Ansible, Python ,AWS cloud  and Linux maintenance </a:t>
            </a:r>
          </a:p>
          <a:p>
            <a:pPr marL="171450" lvl="1" indent="-171450" eaLnBrk="1" hangingPunct="1">
              <a:buFont typeface="Arial,Sans-Serif" panose="020B0604020202020204" pitchFamily="34" charset="0"/>
              <a:buChar char="•"/>
              <a:defRPr/>
            </a:pPr>
            <a:r>
              <a:rPr lang="en-US" sz="900" dirty="0"/>
              <a:t>Provided Services like Development/Application Telecom Domain projects based on various Devops Process tools and  technologies</a:t>
            </a:r>
          </a:p>
          <a:p>
            <a:pPr marL="171450" lvl="1" indent="-171450" eaLnBrk="1" hangingPunct="1">
              <a:buFont typeface="Arial,Sans-Serif" panose="020B0604020202020204" pitchFamily="34" charset="0"/>
              <a:buChar char="•"/>
              <a:defRPr/>
            </a:pPr>
            <a:r>
              <a:rPr lang="en-US" sz="900" dirty="0"/>
              <a:t>Experienced in writing Python scripting for automating AWS Cloud infrastructure </a:t>
            </a:r>
          </a:p>
          <a:p>
            <a:pPr marL="171450" lvl="1" indent="-171450" eaLnBrk="1" hangingPunct="1">
              <a:buFont typeface="Arial,Sans-Serif" panose="020B0604020202020204" pitchFamily="34" charset="0"/>
              <a:buChar char="•"/>
              <a:defRPr/>
            </a:pPr>
            <a:r>
              <a:rPr lang="en-US" sz="900" dirty="0"/>
              <a:t> Requirement gathering, Analysis of requirement. Finalizing the requirement by interacting with clients</a:t>
            </a:r>
          </a:p>
          <a:p>
            <a:pPr marL="171450" lvl="1" indent="-171450" eaLnBrk="1" hangingPunct="1">
              <a:buFont typeface="Arial,Sans-Serif" panose="020B0604020202020204" pitchFamily="34" charset="0"/>
              <a:buChar char="•"/>
              <a:defRPr/>
            </a:pPr>
            <a:r>
              <a:rPr lang="en-US" sz="900" dirty="0"/>
              <a:t> Performed development keeping in mind code reusability, code clean up </a:t>
            </a:r>
          </a:p>
          <a:p>
            <a:pPr marL="171450" lvl="1" indent="-171450" eaLnBrk="1" hangingPunct="1">
              <a:buFont typeface="Arial,Sans-Serif" panose="020B0604020202020204" pitchFamily="34" charset="0"/>
              <a:buChar char="•"/>
              <a:defRPr/>
            </a:pPr>
            <a:r>
              <a:rPr lang="en-US" sz="900" dirty="0"/>
              <a:t> Unit Testing, Manual Deployment in servers. Providing support in QA testing</a:t>
            </a:r>
          </a:p>
          <a:p>
            <a:pPr marL="171450" lvl="1" indent="-171450" eaLnBrk="1" hangingPunct="1">
              <a:buFont typeface="Arial,Sans-Serif" panose="020B0604020202020204" pitchFamily="34" charset="0"/>
              <a:buChar char="•"/>
              <a:defRPr/>
            </a:pPr>
            <a:r>
              <a:rPr lang="en-US" sz="900" dirty="0"/>
              <a:t> Analyses of ticket which comes for IT Research and doing the development and enhancement as per the </a:t>
            </a:r>
            <a:r>
              <a:rPr lang="en-US" sz="900" dirty="0" smtClean="0"/>
              <a:t>requirement</a:t>
            </a:r>
          </a:p>
          <a:p>
            <a:pPr marL="171450" lvl="1" indent="-171450" eaLnBrk="1" hangingPunct="1">
              <a:buFont typeface="Arial,Sans-Serif" panose="020B0604020202020204" pitchFamily="34" charset="0"/>
              <a:buChar char="•"/>
              <a:defRPr/>
            </a:pPr>
            <a:r>
              <a:rPr lang="en-US" sz="900" dirty="0"/>
              <a:t>Used Terraform to Provision resources in AWS features like EC2, IAM, VPC, EBS, Cloud Watch, Auto Scaling, IAM, S3 </a:t>
            </a:r>
            <a:endParaRPr lang="en-US" sz="900" dirty="0" smtClean="0"/>
          </a:p>
          <a:p>
            <a:pPr marL="171450" lvl="1" indent="-171450" eaLnBrk="1" hangingPunct="1">
              <a:buFont typeface="Arial,Sans-Serif" panose="020B0604020202020204" pitchFamily="34" charset="0"/>
              <a:buChar char="•"/>
              <a:defRPr/>
            </a:pPr>
            <a:r>
              <a:rPr lang="en-US" sz="900" dirty="0"/>
              <a:t>Developed </a:t>
            </a:r>
            <a:r>
              <a:rPr lang="en-US" sz="900" b="1" dirty="0"/>
              <a:t>Python</a:t>
            </a:r>
            <a:r>
              <a:rPr lang="en-US" sz="900" dirty="0"/>
              <a:t> scripts to automate the data collection process from REST API and reduced manual effort by 100</a:t>
            </a:r>
            <a:r>
              <a:rPr lang="en-US" sz="900" dirty="0" smtClean="0"/>
              <a:t>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/>
              <a:t>Used </a:t>
            </a:r>
            <a:r>
              <a:rPr lang="en-US" sz="900" b="1" dirty="0"/>
              <a:t>Ansible</a:t>
            </a:r>
            <a:r>
              <a:rPr lang="en-US" sz="900" dirty="0"/>
              <a:t> to install and configure LDAP on multiple servers, with crash proof  strategies 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/>
              <a:t>Worked on </a:t>
            </a:r>
            <a:r>
              <a:rPr lang="en-US" sz="900" b="1" dirty="0"/>
              <a:t>Ansible Tower </a:t>
            </a:r>
            <a:r>
              <a:rPr lang="en-US" sz="900" dirty="0"/>
              <a:t>,to automate LDAP installation through AWS lambda and python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Created Ansible playbooks to automatically install packages from a repository, to change the configuration of remote machines and to deploy new builds</a:t>
            </a:r>
          </a:p>
          <a:p>
            <a:pPr marL="171450" lvl="1" indent="-171450" eaLnBrk="1" hangingPunct="1">
              <a:buFont typeface="Arial,Sans-Serif" panose="020B0604020202020204" pitchFamily="34" charset="0"/>
              <a:buChar char="•"/>
              <a:defRPr/>
            </a:pPr>
            <a:r>
              <a:rPr lang="en-US" sz="900" dirty="0"/>
              <a:t> Experience in providing QA support during the QA testing  </a:t>
            </a:r>
            <a:endParaRPr lang="en-US" sz="900" dirty="0" smtClean="0"/>
          </a:p>
          <a:p>
            <a:pPr marL="171450" lvl="1" indent="-171450" eaLnBrk="1" hangingPunct="1">
              <a:buFont typeface="Arial,Sans-Serif" panose="020B0604020202020204" pitchFamily="34" charset="0"/>
              <a:buChar char="•"/>
              <a:defRPr/>
            </a:pPr>
            <a:r>
              <a:rPr lang="en-US" sz="900" dirty="0"/>
              <a:t>Experienced with event-driven and scheduled </a:t>
            </a:r>
            <a:r>
              <a:rPr lang="en-US" sz="900" b="1" dirty="0"/>
              <a:t>AWS Lambda</a:t>
            </a:r>
            <a:r>
              <a:rPr lang="en-US" sz="900" dirty="0"/>
              <a:t> functions to trigger various AWS resources </a:t>
            </a:r>
          </a:p>
          <a:p>
            <a:pPr marL="171450" lvl="1" indent="-171450" eaLnBrk="1" hangingPunct="1">
              <a:buFont typeface="Arial,Sans-Serif" panose="020B0604020202020204" pitchFamily="34" charset="0"/>
              <a:buChar char="•"/>
              <a:defRPr/>
            </a:pPr>
            <a:endParaRPr lang="en-US" sz="900" dirty="0"/>
          </a:p>
        </p:txBody>
      </p:sp>
      <p:sp>
        <p:nvSpPr>
          <p:cNvPr id="20" name="txtDesiLoc"/>
          <p:cNvSpPr txBox="1"/>
          <p:nvPr/>
        </p:nvSpPr>
        <p:spPr>
          <a:xfrm>
            <a:off x="19594" y="2667000"/>
            <a:ext cx="164162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r">
              <a:defRPr sz="10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Automation Engineer</a:t>
            </a:r>
            <a:endParaRPr lang="en-US" sz="9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900" dirty="0">
                <a:solidFill>
                  <a:srgbClr val="000000"/>
                </a:solidFill>
                <a:latin typeface="Arial" panose="020B0604020202020204" pitchFamily="34" charset="0"/>
              </a:rPr>
              <a:t>Total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Relevant </a:t>
            </a:r>
            <a:r>
              <a:rPr sz="900" dirty="0">
                <a:solidFill>
                  <a:srgbClr val="000000"/>
                </a:solidFill>
                <a:latin typeface="Arial" panose="020B0604020202020204" pitchFamily="34" charset="0"/>
              </a:rPr>
              <a:t>Experience: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sz="900" dirty="0">
                <a:solidFill>
                  <a:srgbClr val="000000"/>
                </a:solidFill>
                <a:latin typeface="Arial" panose="020B0604020202020204" pitchFamily="34" charset="0"/>
              </a:rPr>
              <a:t>Years
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Total Experience – 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5+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Years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900" dirty="0">
                <a:solidFill>
                  <a:srgbClr val="000000"/>
                </a:solidFill>
                <a:latin typeface="Arial" panose="020B0604020202020204" pitchFamily="34" charset="0"/>
              </a:rPr>
              <a:t>Subject Matter Expert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  : 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Ansible automation</a:t>
            </a:r>
            <a:endParaRPr lang="en-US" sz="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txtSkills"/>
          <p:cNvSpPr txBox="1"/>
          <p:nvPr/>
        </p:nvSpPr>
        <p:spPr>
          <a:xfrm>
            <a:off x="133063" y="4223165"/>
            <a:ext cx="1427570" cy="1723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ED872D"/>
                </a:solidFill>
                <a:latin typeface="Arial" panose="020B0604020202020204" pitchFamily="34" charset="0"/>
              </a:rPr>
              <a:t>Primary S</a:t>
            </a:r>
            <a:r>
              <a:rPr sz="1100" b="1" dirty="0">
                <a:solidFill>
                  <a:srgbClr val="ED872D"/>
                </a:solidFill>
                <a:latin typeface="Arial" panose="020B0604020202020204" pitchFamily="34" charset="0"/>
              </a:rPr>
              <a:t>kills
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Ansible Automation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AWS cloud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Ansible, Ansible tower, Python, Linux, AWS Lambda</a:t>
            </a:r>
            <a:endParaRPr lang="en-US" sz="9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b="1" dirty="0">
              <a:solidFill>
                <a:srgbClr val="ED872D"/>
              </a:solidFill>
              <a:latin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ED872D"/>
                </a:solidFill>
                <a:latin typeface="Arial" panose="020B0604020202020204" pitchFamily="34" charset="0"/>
              </a:rPr>
              <a:t>Secondary Skills</a:t>
            </a:r>
            <a:r>
              <a:rPr lang="en-US" sz="700" b="1" dirty="0">
                <a:solidFill>
                  <a:srgbClr val="ED872D"/>
                </a:solidFill>
                <a:latin typeface="Arial" panose="020B0604020202020204" pitchFamily="34" charset="0"/>
              </a:rPr>
              <a:t>
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Git,GitHub,Jenkins,Docker,Terraform, Azure Devops boards</a:t>
            </a:r>
            <a:endParaRPr lang="en-US" sz="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96978" y="533400"/>
            <a:ext cx="22708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chemeClr val="bg2"/>
              </a:buClr>
              <a:buFont typeface="Arial" charset="0"/>
              <a:buNone/>
              <a:defRPr/>
            </a:pPr>
            <a:r>
              <a:rPr lang="nl-NL" sz="900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 :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M.Tech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JNTU Kakinada,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defRPr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bg2"/>
              </a:buClr>
              <a:buFont typeface="Arial" charset="0"/>
              <a:buNone/>
              <a:defRPr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bg2"/>
              </a:buClr>
              <a:buFont typeface="Arial" charset="0"/>
              <a:buNone/>
              <a:defRPr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6" y="581891"/>
            <a:ext cx="1258824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7876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9387E64A2A4343BD96EB39AF3A92F6" ma:contentTypeVersion="20" ma:contentTypeDescription="Create a new document." ma:contentTypeScope="" ma:versionID="ddc36aca7e0c3b00061819f7b2db0f20">
  <xsd:schema xmlns:xsd="http://www.w3.org/2001/XMLSchema" xmlns:xs="http://www.w3.org/2001/XMLSchema" xmlns:p="http://schemas.microsoft.com/office/2006/metadata/properties" xmlns:ns1="http://schemas.microsoft.com/sharepoint/v3" xmlns:ns2="b7a58cbc-cd1f-4316-8e97-a0bb4c57e2d1" xmlns:ns3="7955fe41-16ae-489b-bb6d-2dd9b2d28296" xmlns:ns4="372e849b-fc60-49fc-88ef-6f6a3a7352cc" targetNamespace="http://schemas.microsoft.com/office/2006/metadata/properties" ma:root="true" ma:fieldsID="612d0f85853634ca7092b11b816b7641" ns1:_="" ns2:_="" ns3:_="" ns4:_="">
    <xsd:import namespace="http://schemas.microsoft.com/sharepoint/v3"/>
    <xsd:import namespace="b7a58cbc-cd1f-4316-8e97-a0bb4c57e2d1"/>
    <xsd:import namespace="7955fe41-16ae-489b-bb6d-2dd9b2d28296"/>
    <xsd:import namespace="372e849b-fc60-49fc-88ef-6f6a3a7352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PublishingStartDate" minOccurs="0"/>
                <xsd:element ref="ns1:PublishingExpirationDate" minOccurs="0"/>
                <xsd:element ref="ns2:TaxKeywordTaxHTField" minOccurs="0"/>
                <xsd:element ref="ns4:TaxCatchAll" minOccurs="0"/>
                <xsd:element ref="ns3:ga0bac5639ea43d4a46e5e8979bf3e26" minOccurs="0"/>
                <xsd:element ref="ns3:MediaServiceAuto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0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2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3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4" nillable="true" ma:displayName="Number of Likes" ma:internalName="LikesCount">
      <xsd:simpleType>
        <xsd:restriction base="dms:Unknown"/>
      </xsd:simpleType>
    </xsd:element>
    <xsd:element name="LikedBy" ma:index="15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ingStartDate" ma:index="2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58cbc-cd1f-4316-8e97-a0bb4c57e2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7" nillable="true" ma:displayName="Last Shared By Time" ma:description="" ma:internalName="LastSharedByTime" ma:readOnly="true">
      <xsd:simpleType>
        <xsd:restriction base="dms:DateTime"/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cc962de5-690c-40f6-9925-46ff4f3fc18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55fe41-16ae-489b-bb6d-2dd9b2d282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ga0bac5639ea43d4a46e5e8979bf3e26" ma:index="26" nillable="true" ma:taxonomy="true" ma:internalName="ga0bac5639ea43d4a46e5e8979bf3e26" ma:taxonomyFieldName="Tag" ma:displayName="Tag" ma:default="" ma:fieldId="{0a0bac56-39ea-43d4-a46e-5e8979bf3e26}" ma:taxonomyMulti="true" ma:sspId="cc962de5-690c-40f6-9925-46ff4f3fc18f" ma:termSetId="6214defd-bc99-416a-9b0d-47b8b94e0d4a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ediaServiceAutoTags" ma:index="27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8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e849b-fc60-49fc-88ef-6f6a3a7352cc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description="" ma:hidden="true" ma:list="{728a09f4-2369-4fe2-81a5-a7d5ae06beff}" ma:internalName="TaxCatchAll" ma:showField="CatchAllData" ma:web="b7a58cbc-cd1f-4316-8e97-a0bb4c57e2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72e849b-fc60-49fc-88ef-6f6a3a7352cc"/>
    <LikesCount xmlns="http://schemas.microsoft.com/sharepoint/v3" xsi:nil="true"/>
    <TaxKeywordTaxHTField xmlns="b7a58cbc-cd1f-4316-8e97-a0bb4c57e2d1">
      <Terms xmlns="http://schemas.microsoft.com/office/infopath/2007/PartnerControls"/>
    </TaxKeywordTaxHTField>
    <Ratings xmlns="http://schemas.microsoft.com/sharepoint/v3">5,5,5,</Ratings>
    <LikedBy xmlns="http://schemas.microsoft.com/sharepoint/v3">
      <UserInfo>
        <DisplayName/>
        <AccountId xsi:nil="true"/>
        <AccountType/>
      </UserInfo>
    </LikedBy>
    <PublishingExpirationDate xmlns="http://schemas.microsoft.com/sharepoint/v3" xsi:nil="true"/>
    <PublishingStartDate xmlns="http://schemas.microsoft.com/sharepoint/v3" xsi:nil="true"/>
    <ga0bac5639ea43d4a46e5e8979bf3e26 xmlns="7955fe41-16ae-489b-bb6d-2dd9b2d28296">
      <Terms xmlns="http://schemas.microsoft.com/office/infopath/2007/PartnerControls"/>
    </ga0bac5639ea43d4a46e5e8979bf3e26>
    <RatedBy xmlns="http://schemas.microsoft.com/sharepoint/v3">
      <UserInfo>
        <DisplayName>Liu, Zhiyong</DisplayName>
        <AccountId>18584</AccountId>
        <AccountType/>
      </UserInfo>
      <UserInfo>
        <DisplayName>Singh, Shripal S</DisplayName>
        <AccountId>28974</AccountId>
        <AccountType/>
      </UserInfo>
      <UserInfo>
        <DisplayName>i:0#.f|membership|703155383@genpact.com</DisplayName>
        <AccountId>20463</AccountId>
        <AccountType/>
      </UserInfo>
    </RatedBy>
    <RatingCount xmlns="http://schemas.microsoft.com/sharepoint/v3">3</RatingCount>
    <AverageRating xmlns="http://schemas.microsoft.com/sharepoint/v3">5</AverageRating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214276-A052-4498-B52A-4217918024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7a58cbc-cd1f-4316-8e97-a0bb4c57e2d1"/>
    <ds:schemaRef ds:uri="7955fe41-16ae-489b-bb6d-2dd9b2d28296"/>
    <ds:schemaRef ds:uri="372e849b-fc60-49fc-88ef-6f6a3a7352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FA2156-28A9-401B-AF18-4586E042D708}">
  <ds:schemaRefs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b7a58cbc-cd1f-4316-8e97-a0bb4c57e2d1"/>
    <ds:schemaRef ds:uri="http://schemas.microsoft.com/office/infopath/2007/PartnerControls"/>
    <ds:schemaRef ds:uri="372e849b-fc60-49fc-88ef-6f6a3a7352cc"/>
    <ds:schemaRef ds:uri="http://schemas.microsoft.com/sharepoint/v3"/>
    <ds:schemaRef ds:uri="http://schemas.openxmlformats.org/package/2006/metadata/core-properties"/>
    <ds:schemaRef ds:uri="7955fe41-16ae-489b-bb6d-2dd9b2d2829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F9F5582-2E7C-484E-A056-ED8FF10BDF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24338</TotalTime>
  <Words>431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맑은 고딕</vt:lpstr>
      <vt:lpstr>MS PGothic</vt:lpstr>
      <vt:lpstr>MS PGothic</vt:lpstr>
      <vt:lpstr>Arial</vt:lpstr>
      <vt:lpstr>Arial,Sans-Serif</vt:lpstr>
      <vt:lpstr>Calibri</vt:lpstr>
      <vt:lpstr>Calibri Light</vt:lpstr>
      <vt:lpstr>Georgia</vt:lpstr>
      <vt:lpstr>Wingdings</vt:lpstr>
      <vt:lpstr>Metropolitan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</dc:title>
  <dc:creator>Das H.S, Hemanth</dc:creator>
  <cp:lastModifiedBy>Reddy, Punugoti</cp:lastModifiedBy>
  <cp:revision>612</cp:revision>
  <dcterms:created xsi:type="dcterms:W3CDTF">2017-09-11T16:52:07Z</dcterms:created>
  <dcterms:modified xsi:type="dcterms:W3CDTF">2022-12-07T08:29:41Z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2017-09-11T00:00:00Z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2017-09-11T00:00:00Z</vt:filetime>
  </property>
  <property fmtid="{D5CDD505-2E9C-101B-9397-08002B2CF9AE}" pid="5" name="ContentTypeId">
    <vt:lpwstr>0x010100FD9387E64A2A4343BD96EB39AF3A92F6</vt:lpwstr>
  </property>
  <property fmtid="{D5CDD505-2E9C-101B-9397-08002B2CF9AE}" pid="6" name="TaxKeyword">
    <vt:lpwstr/>
  </property>
  <property fmtid="{D5CDD505-2E9C-101B-9397-08002B2CF9AE}" pid="7" name="Tag">
    <vt:lpwstr/>
  </property>
</Properties>
</file>