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970BCE-1C16-45EB-AC73-73B930689813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009AE4-F56A-4279-BCDA-542CC7330B3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02624" cy="1368151"/>
          </a:xfrm>
        </p:spPr>
        <p:txBody>
          <a:bodyPr/>
          <a:lstStyle/>
          <a:p>
            <a:r>
              <a:rPr lang="en-GB" dirty="0" smtClean="0"/>
              <a:t>WATER FALL &amp; AGILE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988840"/>
            <a:ext cx="8856984" cy="417646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Agile introduces a product mind set with a focus on customer satisfaction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Waterfall focuses on Successful project delivery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Agile separates a project into  sprints. waterfall divides a project into phases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Requirement  are   Prepared  everyday   in agile      ,while requirements are prepared once at the start in waterfall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  &amp; AGILE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 allows requirement changes at anytime waterfall avoid scope  changes</a:t>
            </a:r>
          </a:p>
          <a:p>
            <a:r>
              <a:rPr lang="en-GB" dirty="0" smtClean="0"/>
              <a:t>Testing is performed  concurrently with development in Agile. Testing Phases only comes after the build phase in waterfall model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5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Ladder frame</a:t>
            </a:r>
            <a:endParaRPr lang="en-GB" dirty="0"/>
          </a:p>
        </p:txBody>
      </p:sp>
      <p:pic>
        <p:nvPicPr>
          <p:cNvPr id="1026" name="Picture 2" descr="C:\Users\user\Desktop\ladder fra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239963"/>
            <a:ext cx="2975992" cy="16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 for waterfall 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WATER FALL MODEL CREATE FLOW CHART  FOR THE CAR DEVELOPMENT AS SHOWN FIG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 DEVELOPMENT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0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Body of the car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2050" name="Picture 2" descr="C:\Users\user\Desktop\bod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605088"/>
            <a:ext cx="4559002" cy="23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1571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PER THE FLOWCHART  IN THE WATER FALL MODEL DEVELOPER DEVELOP THE  BODY MODEL CUSTOMER  EXACTLY DON’T KNOW THE END PRODUCT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Partially developed car</a:t>
            </a:r>
            <a:endParaRPr lang="en-GB" dirty="0"/>
          </a:p>
        </p:txBody>
      </p:sp>
      <p:pic>
        <p:nvPicPr>
          <p:cNvPr id="3074" name="Picture 2" descr="C:\Users\user\Desktop\partially developed c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3154362"/>
            <a:ext cx="252028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2" y="2075780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AGILE DEVELOPER DEVELOP PARTALLY ACCORDING TO THE REQUIREMNT ANY FUTURE CAN BE ADD OR REMOVE FROM THIS MODEL CLIENT WILL BE IN TOUCH WITH DEVELOPMENT TEAM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9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64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</a:t>
            </a:r>
            <a:endParaRPr lang="en-GB" dirty="0"/>
          </a:p>
        </p:txBody>
      </p:sp>
      <p:pic>
        <p:nvPicPr>
          <p:cNvPr id="4098" name="Picture 2" descr="C:\Users\user\Desktop\fully developed c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38937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ambasider c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3240360" cy="19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68760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ALONG WITH THE DEVELOPMENT TEAM  .</a:t>
            </a:r>
          </a:p>
          <a:p>
            <a:r>
              <a:rPr lang="en-GB" dirty="0" smtClean="0"/>
              <a:t>CLIENT  SATISFACTION CAN BE DONE BY AGILE PROCESS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42210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WATER FALL MODEL CLIENT DON’T KNOW THE EXACT PEODUCT AS PER THE REQUIREMENT DEVELOPER UNDERSTANDING HE WILL DEVELOP. IT MAINLY COCENTRATE ON PRODUCT DELIVERY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6206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62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421</TotalTime>
  <Words>212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WATER FALL &amp; AGILE</vt:lpstr>
      <vt:lpstr>WATERFALL  &amp; AGILE</vt:lpstr>
      <vt:lpstr>Ladder frame</vt:lpstr>
      <vt:lpstr>Body of the car</vt:lpstr>
      <vt:lpstr>Partially developed car</vt:lpstr>
      <vt:lpstr>car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FALL &amp; AGILE</dc:title>
  <dc:creator>user</dc:creator>
  <cp:lastModifiedBy>user</cp:lastModifiedBy>
  <cp:revision>11</cp:revision>
  <dcterms:created xsi:type="dcterms:W3CDTF">2022-02-08T09:44:47Z</dcterms:created>
  <dcterms:modified xsi:type="dcterms:W3CDTF">2022-02-22T05:53:31Z</dcterms:modified>
</cp:coreProperties>
</file>