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CB44F0-DD29-4872-A2BD-20C7311C272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721D32-B68E-45E3-A87A-309FE6D799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CB44F0-DD29-4872-A2BD-20C7311C272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721D32-B68E-45E3-A87A-309FE6D7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CB44F0-DD29-4872-A2BD-20C7311C272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721D32-B68E-45E3-A87A-309FE6D7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CB44F0-DD29-4872-A2BD-20C7311C272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721D32-B68E-45E3-A87A-309FE6D7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CB44F0-DD29-4872-A2BD-20C7311C272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721D32-B68E-45E3-A87A-309FE6D799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CB44F0-DD29-4872-A2BD-20C7311C272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721D32-B68E-45E3-A87A-309FE6D7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CB44F0-DD29-4872-A2BD-20C7311C272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721D32-B68E-45E3-A87A-309FE6D799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CB44F0-DD29-4872-A2BD-20C7311C272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721D32-B68E-45E3-A87A-309FE6D7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CB44F0-DD29-4872-A2BD-20C7311C272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721D32-B68E-45E3-A87A-309FE6D7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CB44F0-DD29-4872-A2BD-20C7311C272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721D32-B68E-45E3-A87A-309FE6D7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ECB44F0-DD29-4872-A2BD-20C7311C272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4721D32-B68E-45E3-A87A-309FE6D7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ECB44F0-DD29-4872-A2BD-20C7311C272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4721D32-B68E-45E3-A87A-309FE6D7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2362200"/>
            <a:ext cx="7772400" cy="259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Projects Implemented Using Waterfall Model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Automobiles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31"/>
            <a:ext cx="3810000" cy="372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209800"/>
            <a:ext cx="3733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9600"/>
            <a:ext cx="7772400" cy="57459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CRM tool (Customer Relationship Management tool)</a:t>
            </a:r>
          </a:p>
          <a:p>
            <a:r>
              <a:rPr lang="en-US" sz="2400" dirty="0" smtClean="0"/>
              <a:t>HRM tool ( Human Resource Management tool)</a:t>
            </a:r>
          </a:p>
          <a:p>
            <a:r>
              <a:rPr lang="en-US" sz="2400" dirty="0" smtClean="0"/>
              <a:t>Supply chain management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0"/>
            <a:ext cx="6705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27</TotalTime>
  <Words>25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Metro</vt:lpstr>
      <vt:lpstr>Projects Implemented Using Waterfall Model</vt:lpstr>
      <vt:lpstr>Automobiles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Moolya</dc:creator>
  <cp:lastModifiedBy>Moolya</cp:lastModifiedBy>
  <cp:revision>5</cp:revision>
  <dcterms:created xsi:type="dcterms:W3CDTF">2022-02-07T18:57:54Z</dcterms:created>
  <dcterms:modified xsi:type="dcterms:W3CDTF">2022-02-26T15:14:00Z</dcterms:modified>
</cp:coreProperties>
</file>