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2e13293b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2e13293b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2e13293b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2e13293b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2e13293b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2e13293b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2e13293b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2e13293b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WATERFALL MODEL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875775" y="3107475"/>
            <a:ext cx="7688100" cy="17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640"/>
              <a:t>TEAM MEMBERS</a:t>
            </a:r>
            <a:endParaRPr sz="16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340"/>
              <a:t>AISHWARYA</a:t>
            </a:r>
            <a:endParaRPr sz="13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340"/>
              <a:t>DEEPIKA</a:t>
            </a:r>
            <a:endParaRPr sz="13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340"/>
              <a:t>SHYAM</a:t>
            </a:r>
            <a:endParaRPr sz="13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340"/>
              <a:t>MARIYA</a:t>
            </a:r>
            <a:endParaRPr sz="13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340"/>
              <a:t>VINAY</a:t>
            </a:r>
            <a:endParaRPr sz="13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Winston Royce introduced the Waterfall Model in 1970.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Waterfall Model was the first Process Model to be introduced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It is very simple to understand and use.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Waterfall model works in a linear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sequential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flow, so it is also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referred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as</a:t>
            </a:r>
            <a:r>
              <a:rPr b="1"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linear-sequential life cycle model.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MERITS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Quality of the product will be good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Chances of finding the bug is  less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Initial investment is less.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Demerits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Requirement changes are not allowed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If there is a bug , it will flow till the end of the process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Total investment is more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 waterfall model, requirement collection and design phases are not tested.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4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Implementation Using Waterfall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