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62" r:id="rId10"/>
    <p:sldId id="263" r:id="rId11"/>
    <p:sldId id="264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1A5B4-628D-4027-A8B7-F82534C171A9}" v="9" dt="2019-04-04T23:04:40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 Wu" userId="7c7fc43ebb7b321a" providerId="LiveId" clId="{5F51A5B4-628D-4027-A8B7-F82534C171A9}"/>
    <pc:docChg chg="undo custSel mod modSld">
      <pc:chgData name="Yue Wu" userId="7c7fc43ebb7b321a" providerId="LiveId" clId="{5F51A5B4-628D-4027-A8B7-F82534C171A9}" dt="2019-04-04T23:04:40.107" v="11" actId="1076"/>
      <pc:docMkLst>
        <pc:docMk/>
      </pc:docMkLst>
      <pc:sldChg chg="addSp delSp modSp">
        <pc:chgData name="Yue Wu" userId="7c7fc43ebb7b321a" providerId="LiveId" clId="{5F51A5B4-628D-4027-A8B7-F82534C171A9}" dt="2019-04-04T23:04:40.107" v="11" actId="1076"/>
        <pc:sldMkLst>
          <pc:docMk/>
          <pc:sldMk cId="2089023803" sldId="256"/>
        </pc:sldMkLst>
        <pc:spChg chg="mod">
          <ac:chgData name="Yue Wu" userId="7c7fc43ebb7b321a" providerId="LiveId" clId="{5F51A5B4-628D-4027-A8B7-F82534C171A9}" dt="2019-04-04T23:04:34.405" v="8" actId="26606"/>
          <ac:spMkLst>
            <pc:docMk/>
            <pc:sldMk cId="2089023803" sldId="256"/>
            <ac:spMk id="2" creationId="{0905AEF6-72AA-442F-B4E1-A64C1829C3E9}"/>
          </ac:spMkLst>
        </pc:spChg>
        <pc:spChg chg="mod">
          <ac:chgData name="Yue Wu" userId="7c7fc43ebb7b321a" providerId="LiveId" clId="{5F51A5B4-628D-4027-A8B7-F82534C171A9}" dt="2019-04-04T23:04:34.405" v="8" actId="26606"/>
          <ac:spMkLst>
            <pc:docMk/>
            <pc:sldMk cId="2089023803" sldId="256"/>
            <ac:spMk id="3" creationId="{78E7AE11-C15A-4614-B629-3119CB289DBE}"/>
          </ac:spMkLst>
        </pc:spChg>
        <pc:spChg chg="add del">
          <ac:chgData name="Yue Wu" userId="7c7fc43ebb7b321a" providerId="LiveId" clId="{5F51A5B4-628D-4027-A8B7-F82534C171A9}" dt="2019-04-04T23:04:11.420" v="3" actId="26606"/>
          <ac:spMkLst>
            <pc:docMk/>
            <pc:sldMk cId="2089023803" sldId="256"/>
            <ac:spMk id="137" creationId="{AB45A142-4255-493C-8284-5D566C121B10}"/>
          </ac:spMkLst>
        </pc:spChg>
        <pc:spChg chg="add del">
          <ac:chgData name="Yue Wu" userId="7c7fc43ebb7b321a" providerId="LiveId" clId="{5F51A5B4-628D-4027-A8B7-F82534C171A9}" dt="2019-04-04T23:04:34.405" v="8" actId="26606"/>
          <ac:spMkLst>
            <pc:docMk/>
            <pc:sldMk cId="2089023803" sldId="256"/>
            <ac:spMk id="1028" creationId="{87CC2527-562A-4F69-B487-4371E5B243E7}"/>
          </ac:spMkLst>
        </pc:spChg>
        <pc:spChg chg="add">
          <ac:chgData name="Yue Wu" userId="7c7fc43ebb7b321a" providerId="LiveId" clId="{5F51A5B4-628D-4027-A8B7-F82534C171A9}" dt="2019-04-04T23:04:34.405" v="8" actId="26606"/>
          <ac:spMkLst>
            <pc:docMk/>
            <pc:sldMk cId="2089023803" sldId="256"/>
            <ac:spMk id="1032" creationId="{AB45A142-4255-493C-8284-5D566C121B10}"/>
          </ac:spMkLst>
        </pc:spChg>
        <pc:picChg chg="add del">
          <ac:chgData name="Yue Wu" userId="7c7fc43ebb7b321a" providerId="LiveId" clId="{5F51A5B4-628D-4027-A8B7-F82534C171A9}" dt="2019-04-04T23:04:20.409" v="5"/>
          <ac:picMkLst>
            <pc:docMk/>
            <pc:sldMk cId="2089023803" sldId="256"/>
            <ac:picMk id="4" creationId="{D1EB6D63-04B6-4BC2-900F-CD72E6016068}"/>
          </ac:picMkLst>
        </pc:picChg>
        <pc:picChg chg="del mod ord">
          <ac:chgData name="Yue Wu" userId="7c7fc43ebb7b321a" providerId="LiveId" clId="{5F51A5B4-628D-4027-A8B7-F82534C171A9}" dt="2019-04-04T23:04:22.135" v="6" actId="478"/>
          <ac:picMkLst>
            <pc:docMk/>
            <pc:sldMk cId="2089023803" sldId="256"/>
            <ac:picMk id="1026" creationId="{47AC1E93-AFB9-4E52-90EF-EF0D3F8DB4EE}"/>
          </ac:picMkLst>
        </pc:picChg>
        <pc:picChg chg="add mod">
          <ac:chgData name="Yue Wu" userId="7c7fc43ebb7b321a" providerId="LiveId" clId="{5F51A5B4-628D-4027-A8B7-F82534C171A9}" dt="2019-04-04T23:04:40.107" v="11" actId="1076"/>
          <ac:picMkLst>
            <pc:docMk/>
            <pc:sldMk cId="2089023803" sldId="256"/>
            <ac:picMk id="1030" creationId="{1FC348EF-5A2B-4203-8A7C-FD7255E53E6C}"/>
          </ac:picMkLst>
        </pc:picChg>
        <pc:cxnChg chg="add del">
          <ac:chgData name="Yue Wu" userId="7c7fc43ebb7b321a" providerId="LiveId" clId="{5F51A5B4-628D-4027-A8B7-F82534C171A9}" dt="2019-04-04T23:04:34.405" v="8" actId="26606"/>
          <ac:cxnSpMkLst>
            <pc:docMk/>
            <pc:sldMk cId="2089023803" sldId="256"/>
            <ac:cxnSpMk id="73" creationId="{BCDAEC91-5BCE-4B55-9CC0-43EF94CB734B}"/>
          </ac:cxnSpMkLst>
        </pc:cxnChg>
        <pc:cxnChg chg="add del">
          <ac:chgData name="Yue Wu" userId="7c7fc43ebb7b321a" providerId="LiveId" clId="{5F51A5B4-628D-4027-A8B7-F82534C171A9}" dt="2019-04-04T23:04:11.420" v="3" actId="26606"/>
          <ac:cxnSpMkLst>
            <pc:docMk/>
            <pc:sldMk cId="2089023803" sldId="256"/>
            <ac:cxnSpMk id="139" creationId="{38FB9660-F42F-4313-BBC4-47C007FE484C}"/>
          </ac:cxnSpMkLst>
        </pc:cxnChg>
        <pc:cxnChg chg="add">
          <ac:chgData name="Yue Wu" userId="7c7fc43ebb7b321a" providerId="LiveId" clId="{5F51A5B4-628D-4027-A8B7-F82534C171A9}" dt="2019-04-04T23:04:34.405" v="8" actId="26606"/>
          <ac:cxnSpMkLst>
            <pc:docMk/>
            <pc:sldMk cId="2089023803" sldId="256"/>
            <ac:cxnSpMk id="141" creationId="{38FB9660-F42F-4313-BBC4-47C007FE48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A9E4-5507-42A3-AAE4-6B37DCF90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4EDB4-EEBA-46B5-8CCD-93049641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DB80-852F-4A8E-81D3-E1C6F26C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E0AE-1518-4FB7-9F7E-55BEB045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A16C-1A79-4BC3-9A69-9A716CB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143-E394-4CA3-88B7-97F598C2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D701-B819-41B7-9FDB-EEE356D65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25F8-544D-466A-B373-7807F056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2CE4-4761-44A4-AC32-EAD6D18A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B59A-5E7F-4394-92CE-F5D3F659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3E9E6-593E-4A26-860C-469036EE1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B8F1-B728-4FD4-B3E6-1C5FF307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9A6F-3969-42DF-876C-CB754DB8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5F47-8222-4066-AA01-AC6ED57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2CBB-E4B3-4B35-B321-FB160371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E6A-ABE7-4A32-A649-1555AAE9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0231-6124-4C98-ADC3-0B40E21A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CA12-5784-439E-83B0-720D94B8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8335-14F5-4970-82B4-10A5EDF5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EE97-A98D-433D-A63E-CA983E2D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9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FB8-E174-4371-9F69-3B51DB28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ED4C-5DE9-4276-97AF-4C3D7A03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6BA6-75A1-43CE-B6DF-C6333DD6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14A8-E571-4A4F-ABDC-6D54CFA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37EC-C214-40B6-921F-B3F99777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60BC-9D8D-484C-9314-52E4393D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ED13-8A2A-4371-B476-736656270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627E1-25A8-40D1-85BD-D970EC270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784A-9182-4A8B-99D0-024600D7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0852-CFBB-458E-953B-EB1B304A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0BD1C-6232-4E61-A8B2-535073F9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C504-18F4-4AB7-B022-E6B5AC99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F10D-5D96-410B-99B1-05C5CE58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B2E0-22D3-41C6-B9ED-BDFD59304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78CAA-1250-45A9-BF3A-40B7D05D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5E941-B350-4FD7-9DDA-16A5D5AD9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4E7EC-ADF9-4A2B-8ECA-E60DF658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A3540-D3BF-47B1-83DA-6F90D848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F512A-865C-496C-BF26-A0CEAD6F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1072-551B-4CA8-9251-09E32D2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3B830-8789-42DE-84C5-3BDFCBD1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2827-E382-40D6-BEF7-021A3948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B758-BB35-46CA-BD0E-5D00B72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85202-9AB9-4183-9CDB-11B4B58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2785E-A3C8-4F6E-BF49-26EB4192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8A4D2-4360-4CE9-AA28-92244DD5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0E9B-3438-41CD-AA49-642A5F2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B80B-EFC5-4877-A41E-68C00ACA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AF420-63B4-450A-B6F5-3F345195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2CE4-91EB-4839-B597-5F9964C9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04947-EBAE-46C7-9D28-908B704F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64AF-9421-40BC-A49F-E39117CE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AC0-9B41-4B99-8A92-AD81BE2E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B5A7B-6666-4194-98E9-8DCE64F74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233A-D05C-4E3B-BD5B-093ED069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D5F9-3DE8-4EF5-851A-28CF13A8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C9FF-8D4A-416C-B067-12BE76B8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C8F3-DAED-4B8D-B5B5-2AD85C76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CE672-5C64-4656-BF0B-22A9667A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5E33-6C7D-4378-B1E8-2A08409C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E991-E98E-44B0-A282-9E639FFC6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83E0-0F71-4BA8-9C99-0CAD90AE1A5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DD12F-2918-4DD7-A115-788D0155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5EED-F943-4A2A-A8E0-BE0386D2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2F86-B673-47B0-BC30-D0865B52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3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AEF6-72AA-442F-B4E1-A64C1829C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 Shallow Intro to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7AE11-C15A-4614-B629-3119CB28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Yue Wu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deep learning meme">
            <a:extLst>
              <a:ext uri="{FF2B5EF4-FFF2-40B4-BE49-F238E27FC236}">
                <a16:creationId xmlns:a16="http://schemas.microsoft.com/office/drawing/2014/main" id="{1FC348EF-5A2B-4203-8A7C-FD7255E5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914400"/>
            <a:ext cx="6939741" cy="48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2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5B8C-3A28-4CF4-A6BB-C4E9BA99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E32-85FE-4AC6-A9F0-234930B9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images-1.medium.com/max/2400/1*ciDgQEjViWLnCbmX-EeSrA.gif">
            <a:extLst>
              <a:ext uri="{FF2B5EF4-FFF2-40B4-BE49-F238E27FC236}">
                <a16:creationId xmlns:a16="http://schemas.microsoft.com/office/drawing/2014/main" id="{C1627E08-4D36-4380-8E7C-DF899662C5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4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3AF9-C922-480A-8142-B416801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Pooling!</a:t>
            </a:r>
          </a:p>
        </p:txBody>
      </p:sp>
      <p:pic>
        <p:nvPicPr>
          <p:cNvPr id="9220" name="Picture 4" descr="https://cdn-images-1.medium.com/max/1800/1*uoWYsCV5vBU8SHFPAPao-w.gif">
            <a:extLst>
              <a:ext uri="{FF2B5EF4-FFF2-40B4-BE49-F238E27FC236}">
                <a16:creationId xmlns:a16="http://schemas.microsoft.com/office/drawing/2014/main" id="{82409238-EF00-463E-8FDD-0CCAF7883F5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7" y="2313299"/>
            <a:ext cx="4677897" cy="29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dn-images-1.medium.com/max/1800/1*KQIEqhxzICU7thjaQBfPBQ.png">
            <a:extLst>
              <a:ext uri="{FF2B5EF4-FFF2-40B4-BE49-F238E27FC236}">
                <a16:creationId xmlns:a16="http://schemas.microsoft.com/office/drawing/2014/main" id="{126BEEFE-25A7-4542-B527-8ECB957E1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645962"/>
            <a:ext cx="56769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5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084F-BABA-4767-B00C-0D3A87F9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3A72-54DB-4BCB-B322-67670671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mage result for representation learning">
            <a:extLst>
              <a:ext uri="{FF2B5EF4-FFF2-40B4-BE49-F238E27FC236}">
                <a16:creationId xmlns:a16="http://schemas.microsoft.com/office/drawing/2014/main" id="{FAD09B0E-FCD3-47A1-886E-08BCC706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428750"/>
            <a:ext cx="114585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1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EE49-DE66-43FA-9006-B5022337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LeNet!</a:t>
            </a:r>
          </a:p>
        </p:txBody>
      </p:sp>
      <p:pic>
        <p:nvPicPr>
          <p:cNvPr id="6146" name="Picture 2" descr="https://cdn-images-1.medium.com/max/2400/1*uAeANQIOQPqWZnnuH-VEyw.jpeg">
            <a:extLst>
              <a:ext uri="{FF2B5EF4-FFF2-40B4-BE49-F238E27FC236}">
                <a16:creationId xmlns:a16="http://schemas.microsoft.com/office/drawing/2014/main" id="{34DC93CB-022E-4207-B7E7-48E1BCEBA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55" y="1825625"/>
            <a:ext cx="81290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2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28C0-D670-40FF-A307-5E70BE30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D4A0-4F92-45A8-AE45-DA2FB93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tensors meme">
            <a:extLst>
              <a:ext uri="{FF2B5EF4-FFF2-40B4-BE49-F238E27FC236}">
                <a16:creationId xmlns:a16="http://schemas.microsoft.com/office/drawing/2014/main" id="{B078D249-50C7-43CF-881B-C58EFD1F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627"/>
            <a:ext cx="9168848" cy="68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ensors meme">
            <a:extLst>
              <a:ext uri="{FF2B5EF4-FFF2-40B4-BE49-F238E27FC236}">
                <a16:creationId xmlns:a16="http://schemas.microsoft.com/office/drawing/2014/main" id="{DA490164-2135-4AA9-A6E5-9031E1700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7515"/>
            <a:ext cx="5294716" cy="54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albert einstein">
            <a:extLst>
              <a:ext uri="{FF2B5EF4-FFF2-40B4-BE49-F238E27FC236}">
                <a16:creationId xmlns:a16="http://schemas.microsoft.com/office/drawing/2014/main" id="{BAB1425B-0FE8-4E4B-897D-A8674138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9775" y="643467"/>
            <a:ext cx="43427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1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8B67-2727-49EB-8221-8C496231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12" y="0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SGD</a:t>
            </a:r>
          </a:p>
        </p:txBody>
      </p:sp>
      <p:pic>
        <p:nvPicPr>
          <p:cNvPr id="4098" name="Picture 2" descr="Image result for stochastic gradient descent">
            <a:extLst>
              <a:ext uri="{FF2B5EF4-FFF2-40B4-BE49-F238E27FC236}">
                <a16:creationId xmlns:a16="http://schemas.microsoft.com/office/drawing/2014/main" id="{5AD032CD-157C-4F1A-845B-4F1693241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1" b="-1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tochastic gradient descent">
            <a:extLst>
              <a:ext uri="{FF2B5EF4-FFF2-40B4-BE49-F238E27FC236}">
                <a16:creationId xmlns:a16="http://schemas.microsoft.com/office/drawing/2014/main" id="{0D99F672-C2B5-443B-A627-2C2A178FF7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38" y="1426265"/>
            <a:ext cx="4687336" cy="46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90350-4478-4FE6-BD77-36B20AC5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CNN?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Image result for representation learning">
            <a:extLst>
              <a:ext uri="{FF2B5EF4-FFF2-40B4-BE49-F238E27FC236}">
                <a16:creationId xmlns:a16="http://schemas.microsoft.com/office/drawing/2014/main" id="{7D5F6EBA-3062-4C43-8F7E-9B8ED57D4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82716"/>
            <a:ext cx="11496821" cy="38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5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Image result for representation learning">
            <a:extLst>
              <a:ext uri="{FF2B5EF4-FFF2-40B4-BE49-F238E27FC236}">
                <a16:creationId xmlns:a16="http://schemas.microsoft.com/office/drawing/2014/main" id="{0EDFF82C-ECBA-494B-82D7-5D59FB95FC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84189"/>
            <a:ext cx="10905066" cy="348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Image result for representation learning">
            <a:extLst>
              <a:ext uri="{FF2B5EF4-FFF2-40B4-BE49-F238E27FC236}">
                <a16:creationId xmlns:a16="http://schemas.microsoft.com/office/drawing/2014/main" id="{1399F4F5-63F8-4609-8B1A-C63847CCA9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8FA3-3953-4420-8800-FD476D8A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Minibatch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31" name="Content Placeholder 5128">
                <a:extLst>
                  <a:ext uri="{FF2B5EF4-FFF2-40B4-BE49-F238E27FC236}">
                    <a16:creationId xmlns:a16="http://schemas.microsoft.com/office/drawing/2014/main" id="{E6DFE1E6-87BA-4422-A287-2935D1872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Suppose I have 32000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64×64</m:t>
                    </m:r>
                  </m:oMath>
                </a14:m>
                <a:r>
                  <a:rPr lang="en-US" sz="2000" dirty="0"/>
                  <a:t> RGB images and I want </a:t>
                </a:r>
                <a:r>
                  <a:rPr lang="en-US" sz="2000" dirty="0" err="1"/>
                  <a:t>batchsize</a:t>
                </a:r>
                <a:r>
                  <a:rPr lang="en-US" sz="2000" dirty="0"/>
                  <a:t> of 64</a:t>
                </a:r>
              </a:p>
              <a:p>
                <a:r>
                  <a:rPr lang="en-US" sz="2000" dirty="0"/>
                  <a:t>How many batches do I get?</a:t>
                </a:r>
              </a:p>
              <a:p>
                <a:r>
                  <a:rPr lang="en-US" sz="2000" dirty="0"/>
                  <a:t>What is the dimension of each batch?</a:t>
                </a:r>
              </a:p>
            </p:txBody>
          </p:sp>
        </mc:Choice>
        <mc:Fallback>
          <p:sp>
            <p:nvSpPr>
              <p:cNvPr id="5131" name="Content Placeholder 5128">
                <a:extLst>
                  <a:ext uri="{FF2B5EF4-FFF2-40B4-BE49-F238E27FC236}">
                    <a16:creationId xmlns:a16="http://schemas.microsoft.com/office/drawing/2014/main" id="{E6DFE1E6-87BA-4422-A287-2935D1872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2"/>
                <a:stretch>
                  <a:fillRect l="-1563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4" descr="Image result for stochastic gradient descent">
            <a:extLst>
              <a:ext uri="{FF2B5EF4-FFF2-40B4-BE49-F238E27FC236}">
                <a16:creationId xmlns:a16="http://schemas.microsoft.com/office/drawing/2014/main" id="{92A6839A-D24B-4F15-BE17-648164E3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941" y="965595"/>
            <a:ext cx="4773591" cy="47735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9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2DD7-1874-4210-B549-70F3BCB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Convolution!</a:t>
            </a:r>
          </a:p>
        </p:txBody>
      </p:sp>
      <p:pic>
        <p:nvPicPr>
          <p:cNvPr id="7172" name="Picture 4" descr="https://cdn-images-1.medium.com/max/1800/1*GcI7G-JLAQiEoCON7xFbhg.gif">
            <a:extLst>
              <a:ext uri="{FF2B5EF4-FFF2-40B4-BE49-F238E27FC236}">
                <a16:creationId xmlns:a16="http://schemas.microsoft.com/office/drawing/2014/main" id="{2FDD1CCC-E2E1-4255-9FC9-4307B7645F1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5" y="1884501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-images-1.medium.com/max/1800/1*1VJDP6qDY9-ExTuQVEOlVg.gif">
            <a:extLst>
              <a:ext uri="{FF2B5EF4-FFF2-40B4-BE49-F238E27FC236}">
                <a16:creationId xmlns:a16="http://schemas.microsoft.com/office/drawing/2014/main" id="{8940D80D-DD4A-42D7-B583-006E73B54A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33" y="1884501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2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 Shallow Intro to Deep Learning</vt:lpstr>
      <vt:lpstr>PowerPoint Presentation</vt:lpstr>
      <vt:lpstr>PowerPoint Presentation</vt:lpstr>
      <vt:lpstr>SGD</vt:lpstr>
      <vt:lpstr>Why CNN?</vt:lpstr>
      <vt:lpstr>PowerPoint Presentation</vt:lpstr>
      <vt:lpstr>PowerPoint Presentation</vt:lpstr>
      <vt:lpstr>Minibatch</vt:lpstr>
      <vt:lpstr>Convolution!</vt:lpstr>
      <vt:lpstr>PowerPoint Presentation</vt:lpstr>
      <vt:lpstr>Pooling!</vt:lpstr>
      <vt:lpstr>Pooling</vt:lpstr>
      <vt:lpstr>LeNet!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Shallow Intro to Deep Learning</dc:title>
  <dc:creator>Yue Wu</dc:creator>
  <cp:lastModifiedBy>Yue Wu</cp:lastModifiedBy>
  <cp:revision>1</cp:revision>
  <dcterms:created xsi:type="dcterms:W3CDTF">2019-04-04T23:04:34Z</dcterms:created>
  <dcterms:modified xsi:type="dcterms:W3CDTF">2019-04-04T23:04:41Z</dcterms:modified>
</cp:coreProperties>
</file>