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20"/>
  </p:notesMasterIdLst>
  <p:handoutMasterIdLst>
    <p:handoutMasterId r:id="rId21"/>
  </p:handoutMasterIdLst>
  <p:sldIdLst>
    <p:sldId id="256" r:id="rId2"/>
    <p:sldId id="257" r:id="rId3"/>
    <p:sldId id="270" r:id="rId4"/>
    <p:sldId id="286" r:id="rId5"/>
    <p:sldId id="261" r:id="rId6"/>
    <p:sldId id="262" r:id="rId7"/>
    <p:sldId id="288" r:id="rId8"/>
    <p:sldId id="289" r:id="rId9"/>
    <p:sldId id="290" r:id="rId10"/>
    <p:sldId id="284" r:id="rId11"/>
    <p:sldId id="285" r:id="rId12"/>
    <p:sldId id="280" r:id="rId13"/>
    <p:sldId id="281" r:id="rId14"/>
    <p:sldId id="282" r:id="rId15"/>
    <p:sldId id="283" r:id="rId16"/>
    <p:sldId id="291" r:id="rId17"/>
    <p:sldId id="269" r:id="rId18"/>
    <p:sldId id="292" r:id="rId19"/>
  </p:sldIdLst>
  <p:sldSz cx="12192000" cy="6858000"/>
  <p:notesSz cx="7053263" cy="93091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12" d="100"/>
          <a:sy n="112" d="100"/>
        </p:scale>
        <p:origin x="608" y="192"/>
      </p:cViewPr>
      <p:guideLst>
        <p:guide orient="horz" pos="2160"/>
        <p:guide pos="3840"/>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54" d="100"/>
          <a:sy n="54" d="100"/>
        </p:scale>
        <p:origin x="286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CDA2E4-9735-5DB4-B229-CD194CF56506}"/>
              </a:ext>
            </a:extLst>
          </p:cNvPr>
          <p:cNvSpPr>
            <a:spLocks noGrp="1"/>
          </p:cNvSpPr>
          <p:nvPr>
            <p:ph type="hdr" sz="quarter"/>
          </p:nvPr>
        </p:nvSpPr>
        <p:spPr>
          <a:xfrm>
            <a:off x="0" y="0"/>
            <a:ext cx="3055938" cy="466725"/>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854232B6-9256-A426-13AE-38DB6BE063FC}"/>
              </a:ext>
            </a:extLst>
          </p:cNvPr>
          <p:cNvSpPr>
            <a:spLocks noGrp="1"/>
          </p:cNvSpPr>
          <p:nvPr>
            <p:ph type="dt" sz="quarter" idx="1"/>
          </p:nvPr>
        </p:nvSpPr>
        <p:spPr>
          <a:xfrm>
            <a:off x="3995738" y="0"/>
            <a:ext cx="3055937" cy="466725"/>
          </a:xfrm>
          <a:prstGeom prst="rect">
            <a:avLst/>
          </a:prstGeom>
        </p:spPr>
        <p:txBody>
          <a:bodyPr vert="horz" lIns="91440" tIns="45720" rIns="91440" bIns="45720" rtlCol="0"/>
          <a:lstStyle>
            <a:lvl1pPr algn="r" eaLnBrk="1" hangingPunct="1">
              <a:defRPr sz="1200"/>
            </a:lvl1pPr>
          </a:lstStyle>
          <a:p>
            <a:pPr>
              <a:defRPr/>
            </a:pPr>
            <a:fld id="{72A299E8-9399-421B-B39B-BF04680C8979}" type="datetimeFigureOut">
              <a:rPr lang="en-US"/>
              <a:pPr>
                <a:defRPr/>
              </a:pPr>
              <a:t>5/28/24</a:t>
            </a:fld>
            <a:endParaRPr lang="en-US"/>
          </a:p>
        </p:txBody>
      </p:sp>
      <p:sp>
        <p:nvSpPr>
          <p:cNvPr id="4" name="Footer Placeholder 3">
            <a:extLst>
              <a:ext uri="{FF2B5EF4-FFF2-40B4-BE49-F238E27FC236}">
                <a16:creationId xmlns:a16="http://schemas.microsoft.com/office/drawing/2014/main" id="{46F20FD6-A926-7C9A-6E46-048303E4CA81}"/>
              </a:ext>
            </a:extLst>
          </p:cNvPr>
          <p:cNvSpPr>
            <a:spLocks noGrp="1"/>
          </p:cNvSpPr>
          <p:nvPr>
            <p:ph type="ftr" sz="quarter" idx="2"/>
          </p:nvPr>
        </p:nvSpPr>
        <p:spPr>
          <a:xfrm>
            <a:off x="0" y="8842375"/>
            <a:ext cx="3055938" cy="466725"/>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5" name="Slide Number Placeholder 4">
            <a:extLst>
              <a:ext uri="{FF2B5EF4-FFF2-40B4-BE49-F238E27FC236}">
                <a16:creationId xmlns:a16="http://schemas.microsoft.com/office/drawing/2014/main" id="{5C28EAC9-685C-8838-E8AB-D219C9FDFAE7}"/>
              </a:ext>
            </a:extLst>
          </p:cNvPr>
          <p:cNvSpPr>
            <a:spLocks noGrp="1"/>
          </p:cNvSpPr>
          <p:nvPr>
            <p:ph type="sldNum" sz="quarter" idx="3"/>
          </p:nvPr>
        </p:nvSpPr>
        <p:spPr>
          <a:xfrm>
            <a:off x="3995738" y="8842375"/>
            <a:ext cx="3055937" cy="466725"/>
          </a:xfrm>
          <a:prstGeom prst="rect">
            <a:avLst/>
          </a:prstGeom>
        </p:spPr>
        <p:txBody>
          <a:bodyPr vert="horz" lIns="91440" tIns="45720" rIns="91440" bIns="45720" rtlCol="0" anchor="b"/>
          <a:lstStyle>
            <a:lvl1pPr algn="r" eaLnBrk="1" hangingPunct="1">
              <a:defRPr sz="1200"/>
            </a:lvl1pPr>
          </a:lstStyle>
          <a:p>
            <a:pPr>
              <a:defRPr/>
            </a:pPr>
            <a:fld id="{8563C471-C3C7-4B7F-9DD4-74A91A3E27B7}"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1FD3EC2-F040-D456-CA30-93E8E6372C88}"/>
              </a:ext>
            </a:extLst>
          </p:cNvPr>
          <p:cNvSpPr>
            <a:spLocks noGrp="1"/>
          </p:cNvSpPr>
          <p:nvPr>
            <p:ph type="hdr" sz="quarter"/>
          </p:nvPr>
        </p:nvSpPr>
        <p:spPr>
          <a:xfrm>
            <a:off x="0" y="0"/>
            <a:ext cx="3055938" cy="466725"/>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BC89B4D4-CC57-4A18-1905-E78E2512B3EF}"/>
              </a:ext>
            </a:extLst>
          </p:cNvPr>
          <p:cNvSpPr>
            <a:spLocks noGrp="1"/>
          </p:cNvSpPr>
          <p:nvPr>
            <p:ph type="dt" idx="1"/>
          </p:nvPr>
        </p:nvSpPr>
        <p:spPr>
          <a:xfrm>
            <a:off x="3995738" y="0"/>
            <a:ext cx="3055937" cy="466725"/>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3B064C89-9173-4D35-A77B-CB4DC0BD7E8C}" type="datetimeFigureOut">
              <a:rPr lang="en-US"/>
              <a:pPr>
                <a:defRPr/>
              </a:pPr>
              <a:t>5/28/24</a:t>
            </a:fld>
            <a:endParaRPr lang="en-US"/>
          </a:p>
        </p:txBody>
      </p:sp>
      <p:sp>
        <p:nvSpPr>
          <p:cNvPr id="4" name="Slide Image Placeholder 3">
            <a:extLst>
              <a:ext uri="{FF2B5EF4-FFF2-40B4-BE49-F238E27FC236}">
                <a16:creationId xmlns:a16="http://schemas.microsoft.com/office/drawing/2014/main" id="{84639A76-2FF4-927F-4B75-5B306E5934AB}"/>
              </a:ext>
            </a:extLst>
          </p:cNvPr>
          <p:cNvSpPr>
            <a:spLocks noGrp="1" noRot="1" noChangeAspect="1"/>
          </p:cNvSpPr>
          <p:nvPr>
            <p:ph type="sldImg" idx="2"/>
          </p:nvPr>
        </p:nvSpPr>
        <p:spPr>
          <a:xfrm>
            <a:off x="733425" y="1163638"/>
            <a:ext cx="5586413" cy="3141662"/>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6A666E37-CA5E-3066-2B78-831CB4052B15}"/>
              </a:ext>
            </a:extLst>
          </p:cNvPr>
          <p:cNvSpPr>
            <a:spLocks noGrp="1"/>
          </p:cNvSpPr>
          <p:nvPr>
            <p:ph type="body" sz="quarter" idx="3"/>
          </p:nvPr>
        </p:nvSpPr>
        <p:spPr>
          <a:xfrm>
            <a:off x="704850" y="4479925"/>
            <a:ext cx="5643563" cy="3665538"/>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B9F7F94-2156-0553-B648-235CE5517B7A}"/>
              </a:ext>
            </a:extLst>
          </p:cNvPr>
          <p:cNvSpPr>
            <a:spLocks noGrp="1"/>
          </p:cNvSpPr>
          <p:nvPr>
            <p:ph type="ftr" sz="quarter" idx="4"/>
          </p:nvPr>
        </p:nvSpPr>
        <p:spPr>
          <a:xfrm>
            <a:off x="0" y="8842375"/>
            <a:ext cx="3055938" cy="46672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03AA3AFC-6835-35FB-D958-4034FCCD0962}"/>
              </a:ext>
            </a:extLst>
          </p:cNvPr>
          <p:cNvSpPr>
            <a:spLocks noGrp="1"/>
          </p:cNvSpPr>
          <p:nvPr>
            <p:ph type="sldNum" sz="quarter" idx="5"/>
          </p:nvPr>
        </p:nvSpPr>
        <p:spPr>
          <a:xfrm>
            <a:off x="3995738" y="8842375"/>
            <a:ext cx="3055937" cy="466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DC3ADA1E-34C6-4D3E-9A40-08524C13F1A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HD-ShadowLong.png">
            <a:extLst>
              <a:ext uri="{FF2B5EF4-FFF2-40B4-BE49-F238E27FC236}">
                <a16:creationId xmlns:a16="http://schemas.microsoft.com/office/drawing/2014/main" id="{A417FEEC-3170-47A7-5BBE-EEEECA67F9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243388"/>
            <a:ext cx="89677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D-ShadowShort.png">
            <a:extLst>
              <a:ext uri="{FF2B5EF4-FFF2-40B4-BE49-F238E27FC236}">
                <a16:creationId xmlns:a16="http://schemas.microsoft.com/office/drawing/2014/main" id="{458E92AC-8083-019E-3A0A-7B6547519D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12250" y="4243388"/>
            <a:ext cx="30765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CF9055CD-CF73-BD8E-4FD1-3E99D91D0C64}"/>
              </a:ext>
            </a:extLst>
          </p:cNvPr>
          <p:cNvSpPr/>
          <p:nvPr/>
        </p:nvSpPr>
        <p:spPr bwMode="ltGray">
          <a:xfrm>
            <a:off x="0" y="2590800"/>
            <a:ext cx="8967788" cy="165893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1491A40E-F54D-EA58-43F7-AED0DC5A875D}"/>
              </a:ext>
            </a:extLst>
          </p:cNvPr>
          <p:cNvSpPr/>
          <p:nvPr/>
        </p:nvSpPr>
        <p:spPr>
          <a:xfrm>
            <a:off x="9112250" y="2590800"/>
            <a:ext cx="3076575" cy="16589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Date Placeholder 3">
            <a:extLst>
              <a:ext uri="{FF2B5EF4-FFF2-40B4-BE49-F238E27FC236}">
                <a16:creationId xmlns:a16="http://schemas.microsoft.com/office/drawing/2014/main" id="{83C89308-9F23-065B-6388-7BA494B56AF8}"/>
              </a:ext>
            </a:extLst>
          </p:cNvPr>
          <p:cNvSpPr>
            <a:spLocks noGrp="1"/>
          </p:cNvSpPr>
          <p:nvPr>
            <p:ph type="dt" sz="half" idx="10"/>
          </p:nvPr>
        </p:nvSpPr>
        <p:spPr/>
        <p:txBody>
          <a:bodyPr/>
          <a:lstStyle>
            <a:lvl1pPr>
              <a:defRPr/>
            </a:lvl1pPr>
          </a:lstStyle>
          <a:p>
            <a:pPr>
              <a:defRPr/>
            </a:pPr>
            <a:fld id="{9D45B8CE-92FA-40BF-BEB6-AC8475108223}" type="datetimeFigureOut">
              <a:rPr lang="en-US"/>
              <a:pPr>
                <a:defRPr/>
              </a:pPr>
              <a:t>5/28/24</a:t>
            </a:fld>
            <a:endParaRPr lang="en-US" dirty="0"/>
          </a:p>
        </p:txBody>
      </p:sp>
      <p:sp>
        <p:nvSpPr>
          <p:cNvPr id="9" name="Footer Placeholder 4">
            <a:extLst>
              <a:ext uri="{FF2B5EF4-FFF2-40B4-BE49-F238E27FC236}">
                <a16:creationId xmlns:a16="http://schemas.microsoft.com/office/drawing/2014/main" id="{3D9ED9E2-0D69-977E-3C2C-9368A69F2076}"/>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EF9A30DE-FA2C-9648-69D6-780F68365BF7}"/>
              </a:ext>
            </a:extLst>
          </p:cNvPr>
          <p:cNvSpPr>
            <a:spLocks noGrp="1"/>
          </p:cNvSpPr>
          <p:nvPr>
            <p:ph type="sldNum" sz="quarter" idx="12"/>
          </p:nvPr>
        </p:nvSpPr>
        <p:spPr>
          <a:xfrm>
            <a:off x="9255125" y="2749550"/>
            <a:ext cx="1171575" cy="1357313"/>
          </a:xfrm>
        </p:spPr>
        <p:txBody>
          <a:bodyPr/>
          <a:lstStyle>
            <a:lvl1pPr>
              <a:defRPr/>
            </a:lvl1pPr>
          </a:lstStyle>
          <a:p>
            <a:pPr>
              <a:defRPr/>
            </a:pPr>
            <a:fld id="{DE7240EB-3CF2-4B08-A561-8678E7055888}" type="slidenum">
              <a:rPr lang="en-US" altLang="en-US"/>
              <a:pPr>
                <a:defRPr/>
              </a:pPr>
              <a:t>‹#›</a:t>
            </a:fld>
            <a:endParaRPr lang="en-US" altLang="en-US"/>
          </a:p>
        </p:txBody>
      </p:sp>
    </p:spTree>
    <p:extLst>
      <p:ext uri="{BB962C8B-B14F-4D97-AF65-F5344CB8AC3E}">
        <p14:creationId xmlns:p14="http://schemas.microsoft.com/office/powerpoint/2010/main" val="258523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9DCDA892-29BE-E76A-F94F-C25726AEBE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29313"/>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C889BFA8-E8A1-F080-2CEF-E4683ABF67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0" y="59293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478DFDD5-CD62-2EE3-B53B-25A4B66B04D8}"/>
              </a:ext>
            </a:extLst>
          </p:cNvPr>
          <p:cNvSpPr/>
          <p:nvPr/>
        </p:nvSpPr>
        <p:spPr bwMode="ltGray">
          <a:xfrm>
            <a:off x="0" y="45672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D48696A4-A5F4-8632-A4BE-9863B0905231}"/>
              </a:ext>
            </a:extLst>
          </p:cNvPr>
          <p:cNvSpPr/>
          <p:nvPr/>
        </p:nvSpPr>
        <p:spPr>
          <a:xfrm>
            <a:off x="10585450" y="45672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4">
            <a:extLst>
              <a:ext uri="{FF2B5EF4-FFF2-40B4-BE49-F238E27FC236}">
                <a16:creationId xmlns:a16="http://schemas.microsoft.com/office/drawing/2014/main" id="{DB35E9A3-5104-3052-6B27-2A3A56C390BA}"/>
              </a:ext>
            </a:extLst>
          </p:cNvPr>
          <p:cNvSpPr>
            <a:spLocks noGrp="1"/>
          </p:cNvSpPr>
          <p:nvPr>
            <p:ph type="dt" sz="half" idx="10"/>
          </p:nvPr>
        </p:nvSpPr>
        <p:spPr/>
        <p:txBody>
          <a:bodyPr/>
          <a:lstStyle>
            <a:lvl1pPr>
              <a:defRPr/>
            </a:lvl1pPr>
          </a:lstStyle>
          <a:p>
            <a:pPr>
              <a:defRPr/>
            </a:pPr>
            <a:fld id="{16F02EC7-C72C-4C45-9C6E-0A745C48ED55}" type="datetimeFigureOut">
              <a:rPr lang="en-US"/>
              <a:pPr>
                <a:defRPr/>
              </a:pPr>
              <a:t>5/28/24</a:t>
            </a:fld>
            <a:endParaRPr lang="en-US" dirty="0"/>
          </a:p>
        </p:txBody>
      </p:sp>
      <p:sp>
        <p:nvSpPr>
          <p:cNvPr id="10" name="Footer Placeholder 5">
            <a:extLst>
              <a:ext uri="{FF2B5EF4-FFF2-40B4-BE49-F238E27FC236}">
                <a16:creationId xmlns:a16="http://schemas.microsoft.com/office/drawing/2014/main" id="{26690C6B-AA0A-4C40-62B4-728948311F86}"/>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3F5A07E1-A79C-4734-7754-0BD7BE6206C1}"/>
              </a:ext>
            </a:extLst>
          </p:cNvPr>
          <p:cNvSpPr>
            <a:spLocks noGrp="1"/>
          </p:cNvSpPr>
          <p:nvPr>
            <p:ph type="sldNum" sz="quarter" idx="12"/>
          </p:nvPr>
        </p:nvSpPr>
        <p:spPr>
          <a:xfrm>
            <a:off x="10729913" y="4711700"/>
            <a:ext cx="1154112" cy="1090613"/>
          </a:xfrm>
        </p:spPr>
        <p:txBody>
          <a:bodyPr/>
          <a:lstStyle>
            <a:lvl1pPr>
              <a:defRPr/>
            </a:lvl1pPr>
          </a:lstStyle>
          <a:p>
            <a:pPr>
              <a:defRPr/>
            </a:pPr>
            <a:fld id="{2879C7F9-9C78-462D-B99F-79E134985E83}" type="slidenum">
              <a:rPr lang="en-US" altLang="en-US"/>
              <a:pPr>
                <a:defRPr/>
              </a:pPr>
              <a:t>‹#›</a:t>
            </a:fld>
            <a:endParaRPr lang="en-US" altLang="en-US"/>
          </a:p>
        </p:txBody>
      </p:sp>
    </p:spTree>
    <p:extLst>
      <p:ext uri="{BB962C8B-B14F-4D97-AF65-F5344CB8AC3E}">
        <p14:creationId xmlns:p14="http://schemas.microsoft.com/office/powerpoint/2010/main" val="2797497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3" name="Picture 7" descr="HD-ShadowLong.png">
            <a:extLst>
              <a:ext uri="{FF2B5EF4-FFF2-40B4-BE49-F238E27FC236}">
                <a16:creationId xmlns:a16="http://schemas.microsoft.com/office/drawing/2014/main" id="{87822300-4670-A7BC-AEBF-9168A5C2E6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29313"/>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D-ShadowShort.png">
            <a:extLst>
              <a:ext uri="{FF2B5EF4-FFF2-40B4-BE49-F238E27FC236}">
                <a16:creationId xmlns:a16="http://schemas.microsoft.com/office/drawing/2014/main" id="{C6997369-D9E9-5BB0-74E7-865649F35C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0" y="59293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DB31160C-9A8F-B70A-F9E9-06DCCB603053}"/>
              </a:ext>
            </a:extLst>
          </p:cNvPr>
          <p:cNvSpPr/>
          <p:nvPr/>
        </p:nvSpPr>
        <p:spPr bwMode="ltGray">
          <a:xfrm>
            <a:off x="0" y="45672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0B336F83-EF41-6B83-2589-9261C207A17B}"/>
              </a:ext>
            </a:extLst>
          </p:cNvPr>
          <p:cNvSpPr/>
          <p:nvPr/>
        </p:nvSpPr>
        <p:spPr>
          <a:xfrm>
            <a:off x="10585450" y="45672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4">
            <a:extLst>
              <a:ext uri="{FF2B5EF4-FFF2-40B4-BE49-F238E27FC236}">
                <a16:creationId xmlns:a16="http://schemas.microsoft.com/office/drawing/2014/main" id="{4D6D8E78-EFA6-9648-01CC-042273001218}"/>
              </a:ext>
            </a:extLst>
          </p:cNvPr>
          <p:cNvSpPr>
            <a:spLocks noGrp="1"/>
          </p:cNvSpPr>
          <p:nvPr>
            <p:ph type="dt" sz="half" idx="10"/>
          </p:nvPr>
        </p:nvSpPr>
        <p:spPr/>
        <p:txBody>
          <a:bodyPr/>
          <a:lstStyle>
            <a:lvl1pPr>
              <a:defRPr/>
            </a:lvl1pPr>
          </a:lstStyle>
          <a:p>
            <a:pPr>
              <a:defRPr/>
            </a:pPr>
            <a:fld id="{4211DC26-DE48-4397-B2EB-8E1D9188D9BA}" type="datetimeFigureOut">
              <a:rPr lang="en-US"/>
              <a:pPr>
                <a:defRPr/>
              </a:pPr>
              <a:t>5/28/24</a:t>
            </a:fld>
            <a:endParaRPr lang="en-US" dirty="0"/>
          </a:p>
        </p:txBody>
      </p:sp>
      <p:sp>
        <p:nvSpPr>
          <p:cNvPr id="9" name="Footer Placeholder 5">
            <a:extLst>
              <a:ext uri="{FF2B5EF4-FFF2-40B4-BE49-F238E27FC236}">
                <a16:creationId xmlns:a16="http://schemas.microsoft.com/office/drawing/2014/main" id="{2E02AAEC-142A-A92D-1F48-5DD6746E1385}"/>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DA2E9762-0656-DB25-003F-648B3BE2DD88}"/>
              </a:ext>
            </a:extLst>
          </p:cNvPr>
          <p:cNvSpPr>
            <a:spLocks noGrp="1"/>
          </p:cNvSpPr>
          <p:nvPr>
            <p:ph type="sldNum" sz="quarter" idx="12"/>
          </p:nvPr>
        </p:nvSpPr>
        <p:spPr>
          <a:xfrm>
            <a:off x="10729913" y="4711700"/>
            <a:ext cx="1154112" cy="1090613"/>
          </a:xfrm>
        </p:spPr>
        <p:txBody>
          <a:bodyPr/>
          <a:lstStyle>
            <a:lvl1pPr>
              <a:defRPr/>
            </a:lvl1pPr>
          </a:lstStyle>
          <a:p>
            <a:pPr>
              <a:defRPr/>
            </a:pPr>
            <a:fld id="{C3EDB927-8C8D-408A-80E8-0A38F483B1AA}" type="slidenum">
              <a:rPr lang="en-US" altLang="en-US"/>
              <a:pPr>
                <a:defRPr/>
              </a:pPr>
              <a:t>‹#›</a:t>
            </a:fld>
            <a:endParaRPr lang="en-US" altLang="en-US"/>
          </a:p>
        </p:txBody>
      </p:sp>
    </p:spTree>
    <p:extLst>
      <p:ext uri="{BB962C8B-B14F-4D97-AF65-F5344CB8AC3E}">
        <p14:creationId xmlns:p14="http://schemas.microsoft.com/office/powerpoint/2010/main" val="407762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3" name="Picture 7" descr="HD-ShadowLong.png">
            <a:extLst>
              <a:ext uri="{FF2B5EF4-FFF2-40B4-BE49-F238E27FC236}">
                <a16:creationId xmlns:a16="http://schemas.microsoft.com/office/drawing/2014/main" id="{A3CC4BD0-2882-822D-D470-4C62AE2361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29313"/>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D-ShadowShort.png">
            <a:extLst>
              <a:ext uri="{FF2B5EF4-FFF2-40B4-BE49-F238E27FC236}">
                <a16:creationId xmlns:a16="http://schemas.microsoft.com/office/drawing/2014/main" id="{78DB8E93-F026-6FE2-F685-2731F0443B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0" y="59293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19E1FF1D-53FC-3DFB-0B96-ABC821B19E83}"/>
              </a:ext>
            </a:extLst>
          </p:cNvPr>
          <p:cNvSpPr/>
          <p:nvPr/>
        </p:nvSpPr>
        <p:spPr bwMode="ltGray">
          <a:xfrm>
            <a:off x="0" y="45672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C890072C-1439-67CF-3178-E6592B0AA5A4}"/>
              </a:ext>
            </a:extLst>
          </p:cNvPr>
          <p:cNvSpPr/>
          <p:nvPr/>
        </p:nvSpPr>
        <p:spPr>
          <a:xfrm>
            <a:off x="10585450" y="45672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BBB313C4-0991-F9A3-6935-AA8D344F123A}"/>
              </a:ext>
            </a:extLst>
          </p:cNvPr>
          <p:cNvSpPr txBox="1"/>
          <p:nvPr/>
        </p:nvSpPr>
        <p:spPr>
          <a:xfrm>
            <a:off x="584200" y="747713"/>
            <a:ext cx="6096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fontAlgn="auto" hangingPunct="1">
              <a:spcAft>
                <a:spcPts val="0"/>
              </a:spcAft>
              <a:defRPr/>
            </a:pPr>
            <a:r>
              <a:rPr lang="en-US" sz="7200" dirty="0">
                <a:effectLst/>
                <a:latin typeface="+mn-lt"/>
                <a:cs typeface="+mn-cs"/>
              </a:rPr>
              <a:t>“</a:t>
            </a:r>
          </a:p>
        </p:txBody>
      </p:sp>
      <p:sp>
        <p:nvSpPr>
          <p:cNvPr id="9" name="TextBox 8">
            <a:extLst>
              <a:ext uri="{FF2B5EF4-FFF2-40B4-BE49-F238E27FC236}">
                <a16:creationId xmlns:a16="http://schemas.microsoft.com/office/drawing/2014/main" id="{831C6F40-AA9D-CD5A-82DA-F2D9AE650BA1}"/>
              </a:ext>
            </a:extLst>
          </p:cNvPr>
          <p:cNvSpPr txBox="1"/>
          <p:nvPr/>
        </p:nvSpPr>
        <p:spPr>
          <a:xfrm>
            <a:off x="9663113" y="3033713"/>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7200" dirty="0">
                <a:effectLst/>
                <a:latin typeface="+mn-lt"/>
                <a:cs typeface="+mn-cs"/>
              </a:rPr>
              <a:t>”</a:t>
            </a:r>
          </a:p>
        </p:txBody>
      </p:sp>
      <p:sp>
        <p:nvSpPr>
          <p:cNvPr id="2" name="Title 1"/>
          <p:cNvSpPr>
            <a:spLocks noGrp="1"/>
          </p:cNvSpPr>
          <p:nvPr>
            <p:ph type="title"/>
          </p:nvPr>
        </p:nvSpPr>
        <p:spPr>
          <a:xfrm>
            <a:off x="1127856" y="609598"/>
            <a:ext cx="8718877" cy="3036061"/>
          </a:xfrm>
        </p:spPr>
        <p:txBody>
          <a:bodyP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Date Placeholder 4">
            <a:extLst>
              <a:ext uri="{FF2B5EF4-FFF2-40B4-BE49-F238E27FC236}">
                <a16:creationId xmlns:a16="http://schemas.microsoft.com/office/drawing/2014/main" id="{71BFC0EE-DD1E-9912-3AD4-C1FBC75642D0}"/>
              </a:ext>
            </a:extLst>
          </p:cNvPr>
          <p:cNvSpPr>
            <a:spLocks noGrp="1"/>
          </p:cNvSpPr>
          <p:nvPr>
            <p:ph type="dt" sz="half" idx="14"/>
          </p:nvPr>
        </p:nvSpPr>
        <p:spPr/>
        <p:txBody>
          <a:bodyPr/>
          <a:lstStyle>
            <a:lvl1pPr>
              <a:defRPr/>
            </a:lvl1pPr>
          </a:lstStyle>
          <a:p>
            <a:pPr>
              <a:defRPr/>
            </a:pPr>
            <a:fld id="{98B73859-ADB3-425E-82CA-245F259FD31A}" type="datetimeFigureOut">
              <a:rPr lang="en-US"/>
              <a:pPr>
                <a:defRPr/>
              </a:pPr>
              <a:t>5/28/24</a:t>
            </a:fld>
            <a:endParaRPr lang="en-US" dirty="0"/>
          </a:p>
        </p:txBody>
      </p:sp>
      <p:sp>
        <p:nvSpPr>
          <p:cNvPr id="11" name="Footer Placeholder 5">
            <a:extLst>
              <a:ext uri="{FF2B5EF4-FFF2-40B4-BE49-F238E27FC236}">
                <a16:creationId xmlns:a16="http://schemas.microsoft.com/office/drawing/2014/main" id="{8FEAB9FB-5096-4EF3-0369-E572F9584368}"/>
              </a:ext>
            </a:extLst>
          </p:cNvPr>
          <p:cNvSpPr>
            <a:spLocks noGrp="1"/>
          </p:cNvSpPr>
          <p:nvPr>
            <p:ph type="ftr" sz="quarter" idx="15"/>
          </p:nvPr>
        </p:nvSpPr>
        <p:spPr/>
        <p:txBody>
          <a:bodyPr/>
          <a:lstStyle>
            <a:lvl1pPr>
              <a:defRPr/>
            </a:lvl1pPr>
          </a:lstStyle>
          <a:p>
            <a:pPr>
              <a:defRPr/>
            </a:pPr>
            <a:endParaRPr lang="en-US"/>
          </a:p>
        </p:txBody>
      </p:sp>
      <p:sp>
        <p:nvSpPr>
          <p:cNvPr id="13" name="Slide Number Placeholder 6">
            <a:extLst>
              <a:ext uri="{FF2B5EF4-FFF2-40B4-BE49-F238E27FC236}">
                <a16:creationId xmlns:a16="http://schemas.microsoft.com/office/drawing/2014/main" id="{594467DB-4CE8-54A3-07BB-91BA9EF1F53C}"/>
              </a:ext>
            </a:extLst>
          </p:cNvPr>
          <p:cNvSpPr>
            <a:spLocks noGrp="1"/>
          </p:cNvSpPr>
          <p:nvPr>
            <p:ph type="sldNum" sz="quarter" idx="16"/>
          </p:nvPr>
        </p:nvSpPr>
        <p:spPr>
          <a:xfrm>
            <a:off x="10729913" y="4710113"/>
            <a:ext cx="1154112" cy="1090612"/>
          </a:xfrm>
        </p:spPr>
        <p:txBody>
          <a:bodyPr/>
          <a:lstStyle>
            <a:lvl1pPr>
              <a:defRPr/>
            </a:lvl1pPr>
          </a:lstStyle>
          <a:p>
            <a:pPr>
              <a:defRPr/>
            </a:pPr>
            <a:fld id="{F59E703E-0369-4310-A58F-DFC5CF34F2D7}" type="slidenum">
              <a:rPr lang="en-US" altLang="en-US"/>
              <a:pPr>
                <a:defRPr/>
              </a:pPr>
              <a:t>‹#›</a:t>
            </a:fld>
            <a:endParaRPr lang="en-US" altLang="en-US"/>
          </a:p>
        </p:txBody>
      </p:sp>
    </p:spTree>
    <p:extLst>
      <p:ext uri="{BB962C8B-B14F-4D97-AF65-F5344CB8AC3E}">
        <p14:creationId xmlns:p14="http://schemas.microsoft.com/office/powerpoint/2010/main" val="3530253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3" name="Picture 7" descr="HD-ShadowLong.png">
            <a:extLst>
              <a:ext uri="{FF2B5EF4-FFF2-40B4-BE49-F238E27FC236}">
                <a16:creationId xmlns:a16="http://schemas.microsoft.com/office/drawing/2014/main" id="{C85EACC3-54B9-B1D7-1AD8-76A2E51FC5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29313"/>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D-ShadowShort.png">
            <a:extLst>
              <a:ext uri="{FF2B5EF4-FFF2-40B4-BE49-F238E27FC236}">
                <a16:creationId xmlns:a16="http://schemas.microsoft.com/office/drawing/2014/main" id="{804292A3-016E-5B29-9523-9F8D6181F6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0" y="59293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BDD66A1D-9FA0-C703-D4AD-89B212885CA0}"/>
              </a:ext>
            </a:extLst>
          </p:cNvPr>
          <p:cNvSpPr/>
          <p:nvPr/>
        </p:nvSpPr>
        <p:spPr bwMode="ltGray">
          <a:xfrm>
            <a:off x="0" y="45672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5946A2AE-77F9-0DAC-C679-31D55C5E9B8C}"/>
              </a:ext>
            </a:extLst>
          </p:cNvPr>
          <p:cNvSpPr/>
          <p:nvPr/>
        </p:nvSpPr>
        <p:spPr>
          <a:xfrm>
            <a:off x="10585450" y="45672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4">
            <a:extLst>
              <a:ext uri="{FF2B5EF4-FFF2-40B4-BE49-F238E27FC236}">
                <a16:creationId xmlns:a16="http://schemas.microsoft.com/office/drawing/2014/main" id="{23495CDE-A184-2917-05C9-632C9CD71435}"/>
              </a:ext>
            </a:extLst>
          </p:cNvPr>
          <p:cNvSpPr>
            <a:spLocks noGrp="1"/>
          </p:cNvSpPr>
          <p:nvPr>
            <p:ph type="dt" sz="half" idx="10"/>
          </p:nvPr>
        </p:nvSpPr>
        <p:spPr/>
        <p:txBody>
          <a:bodyPr/>
          <a:lstStyle>
            <a:lvl1pPr>
              <a:defRPr/>
            </a:lvl1pPr>
          </a:lstStyle>
          <a:p>
            <a:pPr>
              <a:defRPr/>
            </a:pPr>
            <a:fld id="{6099F24A-A6BD-42AD-9E42-9FD596467BB3}" type="datetimeFigureOut">
              <a:rPr lang="en-US"/>
              <a:pPr>
                <a:defRPr/>
              </a:pPr>
              <a:t>5/28/24</a:t>
            </a:fld>
            <a:endParaRPr lang="en-US" dirty="0"/>
          </a:p>
        </p:txBody>
      </p:sp>
      <p:sp>
        <p:nvSpPr>
          <p:cNvPr id="9" name="Footer Placeholder 5">
            <a:extLst>
              <a:ext uri="{FF2B5EF4-FFF2-40B4-BE49-F238E27FC236}">
                <a16:creationId xmlns:a16="http://schemas.microsoft.com/office/drawing/2014/main" id="{709E6BF2-554F-2B8E-A414-8759A77DBB6C}"/>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99691ACA-7D4E-CC26-E98A-359A92105F05}"/>
              </a:ext>
            </a:extLst>
          </p:cNvPr>
          <p:cNvSpPr>
            <a:spLocks noGrp="1"/>
          </p:cNvSpPr>
          <p:nvPr>
            <p:ph type="sldNum" sz="quarter" idx="12"/>
          </p:nvPr>
        </p:nvSpPr>
        <p:spPr>
          <a:xfrm>
            <a:off x="10729913" y="4710113"/>
            <a:ext cx="1154112" cy="1090612"/>
          </a:xfrm>
        </p:spPr>
        <p:txBody>
          <a:bodyPr/>
          <a:lstStyle>
            <a:lvl1pPr>
              <a:defRPr/>
            </a:lvl1pPr>
          </a:lstStyle>
          <a:p>
            <a:pPr>
              <a:defRPr/>
            </a:pPr>
            <a:fld id="{2D0DCBBB-A481-4EC8-9221-866A6A6D554C}" type="slidenum">
              <a:rPr lang="en-US" altLang="en-US"/>
              <a:pPr>
                <a:defRPr/>
              </a:pPr>
              <a:t>‹#›</a:t>
            </a:fld>
            <a:endParaRPr lang="en-US" altLang="en-US"/>
          </a:p>
        </p:txBody>
      </p:sp>
    </p:spTree>
    <p:extLst>
      <p:ext uri="{BB962C8B-B14F-4D97-AF65-F5344CB8AC3E}">
        <p14:creationId xmlns:p14="http://schemas.microsoft.com/office/powerpoint/2010/main" val="2854309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2" name="Picture 7" descr="HD-ShadowLong.png">
            <a:extLst>
              <a:ext uri="{FF2B5EF4-FFF2-40B4-BE49-F238E27FC236}">
                <a16:creationId xmlns:a16="http://schemas.microsoft.com/office/drawing/2014/main" id="{C3FC0213-EFCA-D35C-E2DA-7D72F209DF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HD-ShadowShort.png">
            <a:extLst>
              <a:ext uri="{FF2B5EF4-FFF2-40B4-BE49-F238E27FC236}">
                <a16:creationId xmlns:a16="http://schemas.microsoft.com/office/drawing/2014/main" id="{C3AE75D7-455B-6B33-2A6A-A5D9D6011E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AB545B8D-BC2F-04FF-6986-3FF88630E1B2}"/>
              </a:ext>
            </a:extLst>
          </p:cNvPr>
          <p:cNvSpPr/>
          <p:nvPr/>
        </p:nvSpPr>
        <p:spPr bwMode="ltGray">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33C5B137-3D12-16D1-5C31-AE1B597EA26B}"/>
              </a:ext>
            </a:extLst>
          </p:cNvPr>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Date Placeholder 2">
            <a:extLst>
              <a:ext uri="{FF2B5EF4-FFF2-40B4-BE49-F238E27FC236}">
                <a16:creationId xmlns:a16="http://schemas.microsoft.com/office/drawing/2014/main" id="{CA54B43D-5A12-BED9-44F4-5DC76EB8EB90}"/>
              </a:ext>
            </a:extLst>
          </p:cNvPr>
          <p:cNvSpPr>
            <a:spLocks noGrp="1"/>
          </p:cNvSpPr>
          <p:nvPr>
            <p:ph type="dt" sz="half" idx="18"/>
          </p:nvPr>
        </p:nvSpPr>
        <p:spPr/>
        <p:txBody>
          <a:bodyPr/>
          <a:lstStyle>
            <a:lvl1pPr>
              <a:defRPr/>
            </a:lvl1pPr>
          </a:lstStyle>
          <a:p>
            <a:pPr>
              <a:defRPr/>
            </a:pPr>
            <a:fld id="{EBB406E5-A5CC-4581-89F5-58E8504D85C7}" type="datetimeFigureOut">
              <a:rPr lang="en-US"/>
              <a:pPr>
                <a:defRPr/>
              </a:pPr>
              <a:t>5/28/24</a:t>
            </a:fld>
            <a:endParaRPr lang="en-US" dirty="0"/>
          </a:p>
        </p:txBody>
      </p:sp>
      <p:sp>
        <p:nvSpPr>
          <p:cNvPr id="13" name="Footer Placeholder 3">
            <a:extLst>
              <a:ext uri="{FF2B5EF4-FFF2-40B4-BE49-F238E27FC236}">
                <a16:creationId xmlns:a16="http://schemas.microsoft.com/office/drawing/2014/main" id="{65E13B4B-A083-35DA-5DF4-0DF1615DA639}"/>
              </a:ext>
            </a:extLst>
          </p:cNvPr>
          <p:cNvSpPr>
            <a:spLocks noGrp="1"/>
          </p:cNvSpPr>
          <p:nvPr>
            <p:ph type="ftr" sz="quarter" idx="19"/>
          </p:nvPr>
        </p:nvSpPr>
        <p:spPr/>
        <p:txBody>
          <a:bodyPr/>
          <a:lstStyle>
            <a:lvl1pPr>
              <a:defRPr/>
            </a:lvl1pPr>
          </a:lstStyle>
          <a:p>
            <a:pPr>
              <a:defRPr/>
            </a:pPr>
            <a:endParaRPr lang="en-US"/>
          </a:p>
        </p:txBody>
      </p:sp>
      <p:sp>
        <p:nvSpPr>
          <p:cNvPr id="14" name="Slide Number Placeholder 4">
            <a:extLst>
              <a:ext uri="{FF2B5EF4-FFF2-40B4-BE49-F238E27FC236}">
                <a16:creationId xmlns:a16="http://schemas.microsoft.com/office/drawing/2014/main" id="{D3E25B77-E3D7-528F-EB7F-CC2908885F9B}"/>
              </a:ext>
            </a:extLst>
          </p:cNvPr>
          <p:cNvSpPr>
            <a:spLocks noGrp="1"/>
          </p:cNvSpPr>
          <p:nvPr>
            <p:ph type="sldNum" sz="quarter" idx="20"/>
          </p:nvPr>
        </p:nvSpPr>
        <p:spPr/>
        <p:txBody>
          <a:bodyPr/>
          <a:lstStyle>
            <a:lvl1pPr>
              <a:defRPr/>
            </a:lvl1pPr>
          </a:lstStyle>
          <a:p>
            <a:pPr>
              <a:defRPr/>
            </a:pPr>
            <a:fld id="{1A017BF2-F076-4463-A668-6D6FE391F888}" type="slidenum">
              <a:rPr lang="en-US" altLang="en-US"/>
              <a:pPr>
                <a:defRPr/>
              </a:pPr>
              <a:t>‹#›</a:t>
            </a:fld>
            <a:endParaRPr lang="en-US" altLang="en-US"/>
          </a:p>
        </p:txBody>
      </p:sp>
    </p:spTree>
    <p:extLst>
      <p:ext uri="{BB962C8B-B14F-4D97-AF65-F5344CB8AC3E}">
        <p14:creationId xmlns:p14="http://schemas.microsoft.com/office/powerpoint/2010/main" val="1432326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7" descr="HD-ShadowLong.png">
            <a:extLst>
              <a:ext uri="{FF2B5EF4-FFF2-40B4-BE49-F238E27FC236}">
                <a16:creationId xmlns:a16="http://schemas.microsoft.com/office/drawing/2014/main" id="{5E41883C-56EF-5CC4-2CE6-05A7053788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HD-ShadowShort.png">
            <a:extLst>
              <a:ext uri="{FF2B5EF4-FFF2-40B4-BE49-F238E27FC236}">
                <a16:creationId xmlns:a16="http://schemas.microsoft.com/office/drawing/2014/main" id="{55AFA101-6B15-6D1F-B7F9-9122DFF28C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F002220-45CD-3100-BD55-A3658E9FB63D}"/>
              </a:ext>
            </a:extLst>
          </p:cNvPr>
          <p:cNvSpPr/>
          <p:nvPr/>
        </p:nvSpPr>
        <p:spPr bwMode="ltGray">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230A2B1B-A987-42CA-7CCE-96D06AF76C26}"/>
              </a:ext>
            </a:extLst>
          </p:cNvPr>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Date Placeholder 2">
            <a:extLst>
              <a:ext uri="{FF2B5EF4-FFF2-40B4-BE49-F238E27FC236}">
                <a16:creationId xmlns:a16="http://schemas.microsoft.com/office/drawing/2014/main" id="{4263D769-C17C-44A5-8A7F-AD4ECC34BE47}"/>
              </a:ext>
            </a:extLst>
          </p:cNvPr>
          <p:cNvSpPr>
            <a:spLocks noGrp="1"/>
          </p:cNvSpPr>
          <p:nvPr>
            <p:ph type="dt" sz="half" idx="23"/>
          </p:nvPr>
        </p:nvSpPr>
        <p:spPr/>
        <p:txBody>
          <a:bodyPr/>
          <a:lstStyle>
            <a:lvl1pPr>
              <a:defRPr/>
            </a:lvl1pPr>
          </a:lstStyle>
          <a:p>
            <a:pPr>
              <a:defRPr/>
            </a:pPr>
            <a:fld id="{28A55903-A447-4031-A93D-697331FC2791}" type="datetimeFigureOut">
              <a:rPr lang="en-US"/>
              <a:pPr>
                <a:defRPr/>
              </a:pPr>
              <a:t>5/28/24</a:t>
            </a:fld>
            <a:endParaRPr lang="en-US" dirty="0"/>
          </a:p>
        </p:txBody>
      </p:sp>
      <p:sp>
        <p:nvSpPr>
          <p:cNvPr id="7" name="Footer Placeholder 3">
            <a:extLst>
              <a:ext uri="{FF2B5EF4-FFF2-40B4-BE49-F238E27FC236}">
                <a16:creationId xmlns:a16="http://schemas.microsoft.com/office/drawing/2014/main" id="{A461A787-359D-7D32-7B81-3F21752AB98A}"/>
              </a:ext>
            </a:extLst>
          </p:cNvPr>
          <p:cNvSpPr>
            <a:spLocks noGrp="1"/>
          </p:cNvSpPr>
          <p:nvPr>
            <p:ph type="ftr" sz="quarter" idx="24"/>
          </p:nvPr>
        </p:nvSpPr>
        <p:spPr/>
        <p:txBody>
          <a:bodyPr/>
          <a:lstStyle>
            <a:lvl1pPr>
              <a:defRPr/>
            </a:lvl1pPr>
          </a:lstStyle>
          <a:p>
            <a:pPr>
              <a:defRPr/>
            </a:pPr>
            <a:endParaRPr lang="en-US"/>
          </a:p>
        </p:txBody>
      </p:sp>
      <p:sp>
        <p:nvSpPr>
          <p:cNvPr id="8" name="Slide Number Placeholder 4">
            <a:extLst>
              <a:ext uri="{FF2B5EF4-FFF2-40B4-BE49-F238E27FC236}">
                <a16:creationId xmlns:a16="http://schemas.microsoft.com/office/drawing/2014/main" id="{49D045AB-9079-D977-0ABC-3235D69170B1}"/>
              </a:ext>
            </a:extLst>
          </p:cNvPr>
          <p:cNvSpPr>
            <a:spLocks noGrp="1"/>
          </p:cNvSpPr>
          <p:nvPr>
            <p:ph type="sldNum" sz="quarter" idx="25"/>
          </p:nvPr>
        </p:nvSpPr>
        <p:spPr/>
        <p:txBody>
          <a:bodyPr/>
          <a:lstStyle>
            <a:lvl1pPr>
              <a:defRPr/>
            </a:lvl1pPr>
          </a:lstStyle>
          <a:p>
            <a:pPr>
              <a:defRPr/>
            </a:pPr>
            <a:fld id="{3FDDB9D6-A8FE-4BEA-AEBC-637E4E011BD9}" type="slidenum">
              <a:rPr lang="en-US" altLang="en-US"/>
              <a:pPr>
                <a:defRPr/>
              </a:pPr>
              <a:t>‹#›</a:t>
            </a:fld>
            <a:endParaRPr lang="en-US" altLang="en-US"/>
          </a:p>
        </p:txBody>
      </p:sp>
    </p:spTree>
    <p:extLst>
      <p:ext uri="{BB962C8B-B14F-4D97-AF65-F5344CB8AC3E}">
        <p14:creationId xmlns:p14="http://schemas.microsoft.com/office/powerpoint/2010/main" val="2798269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7" descr="HD-ShadowLong.png">
            <a:extLst>
              <a:ext uri="{FF2B5EF4-FFF2-40B4-BE49-F238E27FC236}">
                <a16:creationId xmlns:a16="http://schemas.microsoft.com/office/drawing/2014/main" id="{7D3735F0-34C0-ABC5-67E0-8370E41E57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D-ShadowShort.png">
            <a:extLst>
              <a:ext uri="{FF2B5EF4-FFF2-40B4-BE49-F238E27FC236}">
                <a16:creationId xmlns:a16="http://schemas.microsoft.com/office/drawing/2014/main" id="{CC6FA474-CA77-5B30-A5BF-28CCF7D4C0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98C98FEA-5908-CEF2-AC0E-B379E26EDCA3}"/>
              </a:ext>
            </a:extLst>
          </p:cNvPr>
          <p:cNvSpPr/>
          <p:nvPr/>
        </p:nvSpPr>
        <p:spPr bwMode="ltGray">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9F8B622C-C78C-BA88-A1FF-8020686BF64F}"/>
              </a:ext>
            </a:extLst>
          </p:cNvPr>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7CEA0FD2-7B53-C463-BC06-36BD22073D6C}"/>
              </a:ext>
            </a:extLst>
          </p:cNvPr>
          <p:cNvSpPr>
            <a:spLocks noGrp="1"/>
          </p:cNvSpPr>
          <p:nvPr>
            <p:ph type="dt" sz="half" idx="10"/>
          </p:nvPr>
        </p:nvSpPr>
        <p:spPr/>
        <p:txBody>
          <a:bodyPr/>
          <a:lstStyle>
            <a:lvl1pPr>
              <a:defRPr/>
            </a:lvl1pPr>
          </a:lstStyle>
          <a:p>
            <a:pPr>
              <a:defRPr/>
            </a:pPr>
            <a:fld id="{5F9A2454-53DB-47C4-A282-E3A06B9A6ACD}" type="datetimeFigureOut">
              <a:rPr lang="en-US"/>
              <a:pPr>
                <a:defRPr/>
              </a:pPr>
              <a:t>5/28/24</a:t>
            </a:fld>
            <a:endParaRPr lang="en-US" dirty="0"/>
          </a:p>
        </p:txBody>
      </p:sp>
      <p:sp>
        <p:nvSpPr>
          <p:cNvPr id="9" name="Footer Placeholder 4">
            <a:extLst>
              <a:ext uri="{FF2B5EF4-FFF2-40B4-BE49-F238E27FC236}">
                <a16:creationId xmlns:a16="http://schemas.microsoft.com/office/drawing/2014/main" id="{7ADD3257-CA11-9A0E-6F86-8A6A7A88F3D0}"/>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F9596A53-6DE1-C6CE-131E-3335A0C21E90}"/>
              </a:ext>
            </a:extLst>
          </p:cNvPr>
          <p:cNvSpPr>
            <a:spLocks noGrp="1"/>
          </p:cNvSpPr>
          <p:nvPr>
            <p:ph type="sldNum" sz="quarter" idx="12"/>
          </p:nvPr>
        </p:nvSpPr>
        <p:spPr/>
        <p:txBody>
          <a:bodyPr/>
          <a:lstStyle>
            <a:lvl1pPr>
              <a:defRPr/>
            </a:lvl1pPr>
          </a:lstStyle>
          <a:p>
            <a:pPr>
              <a:defRPr/>
            </a:pPr>
            <a:fld id="{F184CD04-0E84-4752-8CA0-0CFEDA46379C}" type="slidenum">
              <a:rPr lang="en-US" altLang="en-US"/>
              <a:pPr>
                <a:defRPr/>
              </a:pPr>
              <a:t>‹#›</a:t>
            </a:fld>
            <a:endParaRPr lang="en-US" altLang="en-US"/>
          </a:p>
        </p:txBody>
      </p:sp>
    </p:spTree>
    <p:extLst>
      <p:ext uri="{BB962C8B-B14F-4D97-AF65-F5344CB8AC3E}">
        <p14:creationId xmlns:p14="http://schemas.microsoft.com/office/powerpoint/2010/main" val="2796884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716EE3-F288-C760-3922-D5610BF25104}"/>
              </a:ext>
            </a:extLst>
          </p:cNvPr>
          <p:cNvSpPr/>
          <p:nvPr/>
        </p:nvSpPr>
        <p:spPr bwMode="ltGray">
          <a:xfrm rot="5400000">
            <a:off x="8116094" y="1869281"/>
            <a:ext cx="5106988"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B8A238A9-0EE2-C376-4FC2-3CA7928DABB8}"/>
              </a:ext>
            </a:extLst>
          </p:cNvPr>
          <p:cNvSpPr/>
          <p:nvPr/>
        </p:nvSpPr>
        <p:spPr>
          <a:xfrm rot="5400000">
            <a:off x="9867900" y="53721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7AB35557-C56F-4968-C06A-33A64118CA1F}"/>
              </a:ext>
            </a:extLst>
          </p:cNvPr>
          <p:cNvSpPr>
            <a:spLocks noGrp="1"/>
          </p:cNvSpPr>
          <p:nvPr>
            <p:ph type="dt" sz="half" idx="10"/>
          </p:nvPr>
        </p:nvSpPr>
        <p:spPr>
          <a:xfrm>
            <a:off x="6807200" y="5935663"/>
            <a:ext cx="2743200" cy="365125"/>
          </a:xfrm>
        </p:spPr>
        <p:txBody>
          <a:bodyPr/>
          <a:lstStyle>
            <a:lvl1pPr>
              <a:defRPr/>
            </a:lvl1pPr>
          </a:lstStyle>
          <a:p>
            <a:pPr>
              <a:defRPr/>
            </a:pPr>
            <a:fld id="{C6F4593F-A883-46E7-B1A1-9AC5F6F86C2D}" type="datetimeFigureOut">
              <a:rPr lang="en-US"/>
              <a:pPr>
                <a:defRPr/>
              </a:pPr>
              <a:t>5/28/24</a:t>
            </a:fld>
            <a:endParaRPr lang="en-US" dirty="0"/>
          </a:p>
        </p:txBody>
      </p:sp>
      <p:sp>
        <p:nvSpPr>
          <p:cNvPr id="7" name="Footer Placeholder 4">
            <a:extLst>
              <a:ext uri="{FF2B5EF4-FFF2-40B4-BE49-F238E27FC236}">
                <a16:creationId xmlns:a16="http://schemas.microsoft.com/office/drawing/2014/main" id="{205D24BA-CD54-156B-7E63-333B0C86596F}"/>
              </a:ext>
            </a:extLst>
          </p:cNvPr>
          <p:cNvSpPr>
            <a:spLocks noGrp="1"/>
          </p:cNvSpPr>
          <p:nvPr>
            <p:ph type="ftr" sz="quarter" idx="11"/>
          </p:nvPr>
        </p:nvSpPr>
        <p:spPr>
          <a:xfrm>
            <a:off x="681038" y="5935663"/>
            <a:ext cx="6126162" cy="365125"/>
          </a:xfrm>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D9A77B5E-8BD4-7F69-CD1D-D77BF0066232}"/>
              </a:ext>
            </a:extLst>
          </p:cNvPr>
          <p:cNvSpPr>
            <a:spLocks noGrp="1"/>
          </p:cNvSpPr>
          <p:nvPr>
            <p:ph type="sldNum" sz="quarter" idx="12"/>
          </p:nvPr>
        </p:nvSpPr>
        <p:spPr>
          <a:xfrm>
            <a:off x="10098088" y="5399088"/>
            <a:ext cx="1154112" cy="1090612"/>
          </a:xfrm>
        </p:spPr>
        <p:txBody>
          <a:bodyPr anchor="t"/>
          <a:lstStyle>
            <a:lvl1pPr algn="ctr">
              <a:defRPr/>
            </a:lvl1pPr>
          </a:lstStyle>
          <a:p>
            <a:pPr>
              <a:defRPr/>
            </a:pPr>
            <a:fld id="{1DBE8767-AD95-418B-B03C-326A83027487}" type="slidenum">
              <a:rPr lang="en-US" altLang="en-US"/>
              <a:pPr>
                <a:defRPr/>
              </a:pPr>
              <a:t>‹#›</a:t>
            </a:fld>
            <a:endParaRPr lang="en-US" altLang="en-US"/>
          </a:p>
        </p:txBody>
      </p:sp>
    </p:spTree>
    <p:extLst>
      <p:ext uri="{BB962C8B-B14F-4D97-AF65-F5344CB8AC3E}">
        <p14:creationId xmlns:p14="http://schemas.microsoft.com/office/powerpoint/2010/main" val="428920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descr="HD-ShadowLong.png">
            <a:extLst>
              <a:ext uri="{FF2B5EF4-FFF2-40B4-BE49-F238E27FC236}">
                <a16:creationId xmlns:a16="http://schemas.microsoft.com/office/drawing/2014/main" id="{9D5E17F5-9F09-A25B-2D9B-DC1A5CF176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D-ShadowShort.png">
            <a:extLst>
              <a:ext uri="{FF2B5EF4-FFF2-40B4-BE49-F238E27FC236}">
                <a16:creationId xmlns:a16="http://schemas.microsoft.com/office/drawing/2014/main" id="{3E02104C-7FEE-84FB-70AE-896073ED7F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DA80736-7703-7E0F-443D-F37777E11406}"/>
              </a:ext>
            </a:extLst>
          </p:cNvPr>
          <p:cNvSpPr/>
          <p:nvPr/>
        </p:nvSpPr>
        <p:spPr bwMode="ltGray">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F590B49E-9C75-AF85-05A1-AB50BDCE872A}"/>
              </a:ext>
            </a:extLst>
          </p:cNvPr>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611E686D-FAF5-26E9-68CD-6C52F789E278}"/>
              </a:ext>
            </a:extLst>
          </p:cNvPr>
          <p:cNvSpPr>
            <a:spLocks noGrp="1"/>
          </p:cNvSpPr>
          <p:nvPr>
            <p:ph type="dt" sz="half" idx="10"/>
          </p:nvPr>
        </p:nvSpPr>
        <p:spPr/>
        <p:txBody>
          <a:bodyPr/>
          <a:lstStyle>
            <a:lvl1pPr>
              <a:defRPr/>
            </a:lvl1pPr>
          </a:lstStyle>
          <a:p>
            <a:pPr>
              <a:defRPr/>
            </a:pPr>
            <a:fld id="{6C712236-E4AB-4A40-9C6D-BF437E0F9867}" type="datetimeFigureOut">
              <a:rPr lang="en-US"/>
              <a:pPr>
                <a:defRPr/>
              </a:pPr>
              <a:t>5/28/24</a:t>
            </a:fld>
            <a:endParaRPr lang="en-US" dirty="0"/>
          </a:p>
        </p:txBody>
      </p:sp>
      <p:sp>
        <p:nvSpPr>
          <p:cNvPr id="9" name="Footer Placeholder 4">
            <a:extLst>
              <a:ext uri="{FF2B5EF4-FFF2-40B4-BE49-F238E27FC236}">
                <a16:creationId xmlns:a16="http://schemas.microsoft.com/office/drawing/2014/main" id="{8894137F-3599-EF85-D269-62F9A89D19FE}"/>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3DDD0E73-1C82-54D3-9E96-379E005C2C15}"/>
              </a:ext>
            </a:extLst>
          </p:cNvPr>
          <p:cNvSpPr>
            <a:spLocks noGrp="1"/>
          </p:cNvSpPr>
          <p:nvPr>
            <p:ph type="sldNum" sz="quarter" idx="12"/>
          </p:nvPr>
        </p:nvSpPr>
        <p:spPr/>
        <p:txBody>
          <a:bodyPr/>
          <a:lstStyle>
            <a:lvl1pPr>
              <a:defRPr/>
            </a:lvl1pPr>
          </a:lstStyle>
          <a:p>
            <a:pPr>
              <a:defRPr/>
            </a:pPr>
            <a:fld id="{C4CDA573-9911-4EC6-AE6A-85C70BAE3752}" type="slidenum">
              <a:rPr lang="en-US" altLang="en-US"/>
              <a:pPr>
                <a:defRPr/>
              </a:pPr>
              <a:t>‹#›</a:t>
            </a:fld>
            <a:endParaRPr lang="en-US" altLang="en-US"/>
          </a:p>
        </p:txBody>
      </p:sp>
    </p:spTree>
    <p:extLst>
      <p:ext uri="{BB962C8B-B14F-4D97-AF65-F5344CB8AC3E}">
        <p14:creationId xmlns:p14="http://schemas.microsoft.com/office/powerpoint/2010/main" val="73886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HD-ShadowLong.png">
            <a:extLst>
              <a:ext uri="{FF2B5EF4-FFF2-40B4-BE49-F238E27FC236}">
                <a16:creationId xmlns:a16="http://schemas.microsoft.com/office/drawing/2014/main" id="{CC19D02B-58E0-E3B8-E405-55C98E6AB5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086225"/>
            <a:ext cx="1043781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D-ShadowShort.png">
            <a:extLst>
              <a:ext uri="{FF2B5EF4-FFF2-40B4-BE49-F238E27FC236}">
                <a16:creationId xmlns:a16="http://schemas.microsoft.com/office/drawing/2014/main" id="{DBE627D1-96AC-B29F-4A93-F1932B2C45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0" y="40878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27540F34-B05A-C4B9-0FF6-39D106C401FF}"/>
              </a:ext>
            </a:extLst>
          </p:cNvPr>
          <p:cNvSpPr/>
          <p:nvPr/>
        </p:nvSpPr>
        <p:spPr bwMode="ltGray">
          <a:xfrm>
            <a:off x="0" y="27257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BDBD851E-CC36-1787-D7CE-CACA1C3486D9}"/>
              </a:ext>
            </a:extLst>
          </p:cNvPr>
          <p:cNvSpPr/>
          <p:nvPr/>
        </p:nvSpPr>
        <p:spPr>
          <a:xfrm>
            <a:off x="10585450" y="27257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Date Placeholder 3">
            <a:extLst>
              <a:ext uri="{FF2B5EF4-FFF2-40B4-BE49-F238E27FC236}">
                <a16:creationId xmlns:a16="http://schemas.microsoft.com/office/drawing/2014/main" id="{A7B941CC-7A25-6F94-103E-AA7EBEE58ACF}"/>
              </a:ext>
            </a:extLst>
          </p:cNvPr>
          <p:cNvSpPr>
            <a:spLocks noGrp="1"/>
          </p:cNvSpPr>
          <p:nvPr>
            <p:ph type="dt" sz="half" idx="10"/>
          </p:nvPr>
        </p:nvSpPr>
        <p:spPr/>
        <p:txBody>
          <a:bodyPr/>
          <a:lstStyle>
            <a:lvl1pPr>
              <a:defRPr/>
            </a:lvl1pPr>
          </a:lstStyle>
          <a:p>
            <a:pPr>
              <a:defRPr/>
            </a:pPr>
            <a:fld id="{3E55837D-E51E-4D82-A6FF-8DCEC3BADEF4}" type="datetimeFigureOut">
              <a:rPr lang="en-US"/>
              <a:pPr>
                <a:defRPr/>
              </a:pPr>
              <a:t>5/28/24</a:t>
            </a:fld>
            <a:endParaRPr lang="en-US" dirty="0"/>
          </a:p>
        </p:txBody>
      </p:sp>
      <p:sp>
        <p:nvSpPr>
          <p:cNvPr id="9" name="Footer Placeholder 4">
            <a:extLst>
              <a:ext uri="{FF2B5EF4-FFF2-40B4-BE49-F238E27FC236}">
                <a16:creationId xmlns:a16="http://schemas.microsoft.com/office/drawing/2014/main" id="{4BA90E82-0204-D21C-8F64-A43E37C61DDE}"/>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88CDD316-2CC1-E8EB-C844-7F092245DC3C}"/>
              </a:ext>
            </a:extLst>
          </p:cNvPr>
          <p:cNvSpPr>
            <a:spLocks noGrp="1"/>
          </p:cNvSpPr>
          <p:nvPr>
            <p:ph type="sldNum" sz="quarter" idx="12"/>
          </p:nvPr>
        </p:nvSpPr>
        <p:spPr>
          <a:xfrm>
            <a:off x="10729913" y="2870200"/>
            <a:ext cx="1154112" cy="1090613"/>
          </a:xfrm>
        </p:spPr>
        <p:txBody>
          <a:bodyPr/>
          <a:lstStyle>
            <a:lvl1pPr>
              <a:defRPr/>
            </a:lvl1pPr>
          </a:lstStyle>
          <a:p>
            <a:pPr>
              <a:defRPr/>
            </a:pPr>
            <a:fld id="{D42BD552-D49D-48EC-96F1-9F391297B7A2}" type="slidenum">
              <a:rPr lang="en-US" altLang="en-US"/>
              <a:pPr>
                <a:defRPr/>
              </a:pPr>
              <a:t>‹#›</a:t>
            </a:fld>
            <a:endParaRPr lang="en-US" altLang="en-US"/>
          </a:p>
        </p:txBody>
      </p:sp>
    </p:spTree>
    <p:extLst>
      <p:ext uri="{BB962C8B-B14F-4D97-AF65-F5344CB8AC3E}">
        <p14:creationId xmlns:p14="http://schemas.microsoft.com/office/powerpoint/2010/main" val="3457128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9C9C9AF0-3618-54DC-C089-1350071352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05F84FB4-0CF1-08C0-BACF-6BFA754A07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B9A5417-B28A-78D7-30D0-A7BE6085A3CA}"/>
              </a:ext>
            </a:extLst>
          </p:cNvPr>
          <p:cNvSpPr/>
          <p:nvPr/>
        </p:nvSpPr>
        <p:spPr bwMode="ltGray">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D8E19C7E-1946-2FCD-C8C1-94CA3D681568}"/>
              </a:ext>
            </a:extLst>
          </p:cNvPr>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4">
            <a:extLst>
              <a:ext uri="{FF2B5EF4-FFF2-40B4-BE49-F238E27FC236}">
                <a16:creationId xmlns:a16="http://schemas.microsoft.com/office/drawing/2014/main" id="{847EA53E-E758-3CCB-227C-10E1221B0975}"/>
              </a:ext>
            </a:extLst>
          </p:cNvPr>
          <p:cNvSpPr>
            <a:spLocks noGrp="1"/>
          </p:cNvSpPr>
          <p:nvPr>
            <p:ph type="dt" sz="half" idx="10"/>
          </p:nvPr>
        </p:nvSpPr>
        <p:spPr/>
        <p:txBody>
          <a:bodyPr/>
          <a:lstStyle>
            <a:lvl1pPr>
              <a:defRPr/>
            </a:lvl1pPr>
          </a:lstStyle>
          <a:p>
            <a:pPr>
              <a:defRPr/>
            </a:pPr>
            <a:fld id="{AE20F372-46C7-4084-B61D-3D2AA480F549}" type="datetimeFigureOut">
              <a:rPr lang="en-US"/>
              <a:pPr>
                <a:defRPr/>
              </a:pPr>
              <a:t>5/28/24</a:t>
            </a:fld>
            <a:endParaRPr lang="en-US" dirty="0"/>
          </a:p>
        </p:txBody>
      </p:sp>
      <p:sp>
        <p:nvSpPr>
          <p:cNvPr id="10" name="Footer Placeholder 5">
            <a:extLst>
              <a:ext uri="{FF2B5EF4-FFF2-40B4-BE49-F238E27FC236}">
                <a16:creationId xmlns:a16="http://schemas.microsoft.com/office/drawing/2014/main" id="{907F927D-C61B-E538-1108-84625837C515}"/>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BEE55D4A-208B-65F9-A78C-24A2C0B62969}"/>
              </a:ext>
            </a:extLst>
          </p:cNvPr>
          <p:cNvSpPr>
            <a:spLocks noGrp="1"/>
          </p:cNvSpPr>
          <p:nvPr>
            <p:ph type="sldNum" sz="quarter" idx="12"/>
          </p:nvPr>
        </p:nvSpPr>
        <p:spPr/>
        <p:txBody>
          <a:bodyPr/>
          <a:lstStyle>
            <a:lvl1pPr>
              <a:defRPr/>
            </a:lvl1pPr>
          </a:lstStyle>
          <a:p>
            <a:pPr>
              <a:defRPr/>
            </a:pPr>
            <a:fld id="{411238F5-3691-484F-BB2C-69C7FD9DF43B}" type="slidenum">
              <a:rPr lang="en-US" altLang="en-US"/>
              <a:pPr>
                <a:defRPr/>
              </a:pPr>
              <a:t>‹#›</a:t>
            </a:fld>
            <a:endParaRPr lang="en-US" altLang="en-US"/>
          </a:p>
        </p:txBody>
      </p:sp>
    </p:spTree>
    <p:extLst>
      <p:ext uri="{BB962C8B-B14F-4D97-AF65-F5344CB8AC3E}">
        <p14:creationId xmlns:p14="http://schemas.microsoft.com/office/powerpoint/2010/main" val="3434357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HD-ShadowLong.png">
            <a:extLst>
              <a:ext uri="{FF2B5EF4-FFF2-40B4-BE49-F238E27FC236}">
                <a16:creationId xmlns:a16="http://schemas.microsoft.com/office/drawing/2014/main" id="{23A42DC2-79CC-608C-FC86-987FFF2886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HD-ShadowShort.png">
            <a:extLst>
              <a:ext uri="{FF2B5EF4-FFF2-40B4-BE49-F238E27FC236}">
                <a16:creationId xmlns:a16="http://schemas.microsoft.com/office/drawing/2014/main" id="{01F52AC4-A1B0-C7FC-D0B0-CA35C35702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7F72C83D-E2C7-B943-567F-94B181F4DC41}"/>
              </a:ext>
            </a:extLst>
          </p:cNvPr>
          <p:cNvSpPr/>
          <p:nvPr/>
        </p:nvSpPr>
        <p:spPr bwMode="ltGray">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4014BC98-2381-DD22-055D-229DB9850742}"/>
              </a:ext>
            </a:extLst>
          </p:cNvPr>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6">
            <a:extLst>
              <a:ext uri="{FF2B5EF4-FFF2-40B4-BE49-F238E27FC236}">
                <a16:creationId xmlns:a16="http://schemas.microsoft.com/office/drawing/2014/main" id="{F3FB9A3F-895D-F56C-C161-446922635256}"/>
              </a:ext>
            </a:extLst>
          </p:cNvPr>
          <p:cNvSpPr>
            <a:spLocks noGrp="1"/>
          </p:cNvSpPr>
          <p:nvPr>
            <p:ph type="dt" sz="half" idx="10"/>
          </p:nvPr>
        </p:nvSpPr>
        <p:spPr/>
        <p:txBody>
          <a:bodyPr/>
          <a:lstStyle>
            <a:lvl1pPr>
              <a:defRPr/>
            </a:lvl1pPr>
          </a:lstStyle>
          <a:p>
            <a:pPr>
              <a:defRPr/>
            </a:pPr>
            <a:fld id="{E4C91C1B-C0CB-4C6A-8F42-9AC643542942}" type="datetimeFigureOut">
              <a:rPr lang="en-US"/>
              <a:pPr>
                <a:defRPr/>
              </a:pPr>
              <a:t>5/28/24</a:t>
            </a:fld>
            <a:endParaRPr lang="en-US" dirty="0"/>
          </a:p>
        </p:txBody>
      </p:sp>
      <p:sp>
        <p:nvSpPr>
          <p:cNvPr id="12" name="Footer Placeholder 7">
            <a:extLst>
              <a:ext uri="{FF2B5EF4-FFF2-40B4-BE49-F238E27FC236}">
                <a16:creationId xmlns:a16="http://schemas.microsoft.com/office/drawing/2014/main" id="{BAD9CAFF-2CB4-3047-3783-8AEEA18A2363}"/>
              </a:ext>
            </a:extLst>
          </p:cNvPr>
          <p:cNvSpPr>
            <a:spLocks noGrp="1"/>
          </p:cNvSpPr>
          <p:nvPr>
            <p:ph type="ftr" sz="quarter" idx="11"/>
          </p:nvPr>
        </p:nvSpPr>
        <p:spPr/>
        <p:txBody>
          <a:bodyPr/>
          <a:lstStyle>
            <a:lvl1pPr>
              <a:defRPr/>
            </a:lvl1pPr>
          </a:lstStyle>
          <a:p>
            <a:pPr>
              <a:defRPr/>
            </a:pPr>
            <a:endParaRPr lang="en-US"/>
          </a:p>
        </p:txBody>
      </p:sp>
      <p:sp>
        <p:nvSpPr>
          <p:cNvPr id="13" name="Slide Number Placeholder 8">
            <a:extLst>
              <a:ext uri="{FF2B5EF4-FFF2-40B4-BE49-F238E27FC236}">
                <a16:creationId xmlns:a16="http://schemas.microsoft.com/office/drawing/2014/main" id="{55140B40-ECE3-ECAF-D0BE-9BE0048ADA27}"/>
              </a:ext>
            </a:extLst>
          </p:cNvPr>
          <p:cNvSpPr>
            <a:spLocks noGrp="1"/>
          </p:cNvSpPr>
          <p:nvPr>
            <p:ph type="sldNum" sz="quarter" idx="12"/>
          </p:nvPr>
        </p:nvSpPr>
        <p:spPr/>
        <p:txBody>
          <a:bodyPr/>
          <a:lstStyle>
            <a:lvl1pPr>
              <a:defRPr/>
            </a:lvl1pPr>
          </a:lstStyle>
          <a:p>
            <a:pPr>
              <a:defRPr/>
            </a:pPr>
            <a:fld id="{18E42AAD-29D2-439D-AD32-FEC5EB620867}" type="slidenum">
              <a:rPr lang="en-US" altLang="en-US"/>
              <a:pPr>
                <a:defRPr/>
              </a:pPr>
              <a:t>‹#›</a:t>
            </a:fld>
            <a:endParaRPr lang="en-US" altLang="en-US"/>
          </a:p>
        </p:txBody>
      </p:sp>
    </p:spTree>
    <p:extLst>
      <p:ext uri="{BB962C8B-B14F-4D97-AF65-F5344CB8AC3E}">
        <p14:creationId xmlns:p14="http://schemas.microsoft.com/office/powerpoint/2010/main" val="3201733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HD-ShadowLong.png">
            <a:extLst>
              <a:ext uri="{FF2B5EF4-FFF2-40B4-BE49-F238E27FC236}">
                <a16:creationId xmlns:a16="http://schemas.microsoft.com/office/drawing/2014/main" id="{2ADE4E22-B501-BF10-C6AF-AC684173C5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HD-ShadowShort.png">
            <a:extLst>
              <a:ext uri="{FF2B5EF4-FFF2-40B4-BE49-F238E27FC236}">
                <a16:creationId xmlns:a16="http://schemas.microsoft.com/office/drawing/2014/main" id="{E14807C5-FB6C-2FEF-E1FA-47328871C1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4682517B-C915-E35B-1C05-9641A7D3943C}"/>
              </a:ext>
            </a:extLst>
          </p:cNvPr>
          <p:cNvSpPr/>
          <p:nvPr/>
        </p:nvSpPr>
        <p:spPr bwMode="ltGray">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781BE5F3-FD60-CB43-3E1E-5A8656ECA95A}"/>
              </a:ext>
            </a:extLst>
          </p:cNvPr>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a:extLst>
              <a:ext uri="{FF2B5EF4-FFF2-40B4-BE49-F238E27FC236}">
                <a16:creationId xmlns:a16="http://schemas.microsoft.com/office/drawing/2014/main" id="{8F8AD448-5260-D8E8-E22C-A73959A0B3AD}"/>
              </a:ext>
            </a:extLst>
          </p:cNvPr>
          <p:cNvSpPr>
            <a:spLocks noGrp="1"/>
          </p:cNvSpPr>
          <p:nvPr>
            <p:ph type="dt" sz="half" idx="10"/>
          </p:nvPr>
        </p:nvSpPr>
        <p:spPr/>
        <p:txBody>
          <a:bodyPr/>
          <a:lstStyle>
            <a:lvl1pPr>
              <a:defRPr/>
            </a:lvl1pPr>
          </a:lstStyle>
          <a:p>
            <a:pPr>
              <a:defRPr/>
            </a:pPr>
            <a:fld id="{3632743B-D1B8-4A45-968F-3EAFC7AF1E69}" type="datetimeFigureOut">
              <a:rPr lang="en-US"/>
              <a:pPr>
                <a:defRPr/>
              </a:pPr>
              <a:t>5/28/24</a:t>
            </a:fld>
            <a:endParaRPr lang="en-US" dirty="0"/>
          </a:p>
        </p:txBody>
      </p:sp>
      <p:sp>
        <p:nvSpPr>
          <p:cNvPr id="8" name="Footer Placeholder 3">
            <a:extLst>
              <a:ext uri="{FF2B5EF4-FFF2-40B4-BE49-F238E27FC236}">
                <a16:creationId xmlns:a16="http://schemas.microsoft.com/office/drawing/2014/main" id="{D6248C02-F88F-F8DE-AC29-0A912A63813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4">
            <a:extLst>
              <a:ext uri="{FF2B5EF4-FFF2-40B4-BE49-F238E27FC236}">
                <a16:creationId xmlns:a16="http://schemas.microsoft.com/office/drawing/2014/main" id="{DBE16177-BA2F-0249-6F08-3A446CFDBF6F}"/>
              </a:ext>
            </a:extLst>
          </p:cNvPr>
          <p:cNvSpPr>
            <a:spLocks noGrp="1"/>
          </p:cNvSpPr>
          <p:nvPr>
            <p:ph type="sldNum" sz="quarter" idx="12"/>
          </p:nvPr>
        </p:nvSpPr>
        <p:spPr/>
        <p:txBody>
          <a:bodyPr/>
          <a:lstStyle>
            <a:lvl1pPr>
              <a:defRPr/>
            </a:lvl1pPr>
          </a:lstStyle>
          <a:p>
            <a:pPr>
              <a:defRPr/>
            </a:pPr>
            <a:fld id="{E6D909ED-DF5B-4B9E-AE44-86815406112E}" type="slidenum">
              <a:rPr lang="en-US" altLang="en-US"/>
              <a:pPr>
                <a:defRPr/>
              </a:pPr>
              <a:t>‹#›</a:t>
            </a:fld>
            <a:endParaRPr lang="en-US" altLang="en-US"/>
          </a:p>
        </p:txBody>
      </p:sp>
    </p:spTree>
    <p:extLst>
      <p:ext uri="{BB962C8B-B14F-4D97-AF65-F5344CB8AC3E}">
        <p14:creationId xmlns:p14="http://schemas.microsoft.com/office/powerpoint/2010/main" val="118249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7" descr="HD-ShadowShort.png">
            <a:extLst>
              <a:ext uri="{FF2B5EF4-FFF2-40B4-BE49-F238E27FC236}">
                <a16:creationId xmlns:a16="http://schemas.microsoft.com/office/drawing/2014/main" id="{4E2F1136-97DD-4C6B-EFDB-7A2A19E3F1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E443A5E2-A617-AA18-5C00-0AA86C1295CE}"/>
              </a:ext>
            </a:extLst>
          </p:cNvPr>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1">
            <a:extLst>
              <a:ext uri="{FF2B5EF4-FFF2-40B4-BE49-F238E27FC236}">
                <a16:creationId xmlns:a16="http://schemas.microsoft.com/office/drawing/2014/main" id="{5D68313E-8372-E78B-6503-9F621EFBAA90}"/>
              </a:ext>
            </a:extLst>
          </p:cNvPr>
          <p:cNvSpPr>
            <a:spLocks noGrp="1"/>
          </p:cNvSpPr>
          <p:nvPr>
            <p:ph type="dt" sz="half" idx="10"/>
          </p:nvPr>
        </p:nvSpPr>
        <p:spPr/>
        <p:txBody>
          <a:bodyPr/>
          <a:lstStyle>
            <a:lvl1pPr>
              <a:defRPr/>
            </a:lvl1pPr>
          </a:lstStyle>
          <a:p>
            <a:pPr>
              <a:defRPr/>
            </a:pPr>
            <a:fld id="{6592D66E-5CFE-442D-852E-C1989C759E9A}" type="datetimeFigureOut">
              <a:rPr lang="en-US"/>
              <a:pPr>
                <a:defRPr/>
              </a:pPr>
              <a:t>5/28/24</a:t>
            </a:fld>
            <a:endParaRPr lang="en-US" dirty="0"/>
          </a:p>
        </p:txBody>
      </p:sp>
      <p:sp>
        <p:nvSpPr>
          <p:cNvPr id="5" name="Footer Placeholder 2">
            <a:extLst>
              <a:ext uri="{FF2B5EF4-FFF2-40B4-BE49-F238E27FC236}">
                <a16:creationId xmlns:a16="http://schemas.microsoft.com/office/drawing/2014/main" id="{7FD024A8-EA71-B63E-0911-4C8ACFE6460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3">
            <a:extLst>
              <a:ext uri="{FF2B5EF4-FFF2-40B4-BE49-F238E27FC236}">
                <a16:creationId xmlns:a16="http://schemas.microsoft.com/office/drawing/2014/main" id="{067A5FF3-9B26-215B-BEE8-FDF7A0245986}"/>
              </a:ext>
            </a:extLst>
          </p:cNvPr>
          <p:cNvSpPr>
            <a:spLocks noGrp="1"/>
          </p:cNvSpPr>
          <p:nvPr>
            <p:ph type="sldNum" sz="quarter" idx="12"/>
          </p:nvPr>
        </p:nvSpPr>
        <p:spPr/>
        <p:txBody>
          <a:bodyPr/>
          <a:lstStyle>
            <a:lvl1pPr>
              <a:defRPr/>
            </a:lvl1pPr>
          </a:lstStyle>
          <a:p>
            <a:pPr>
              <a:defRPr/>
            </a:pPr>
            <a:fld id="{B3F9BC15-C2C0-41D6-929E-72A885343F0C}" type="slidenum">
              <a:rPr lang="en-US" altLang="en-US"/>
              <a:pPr>
                <a:defRPr/>
              </a:pPr>
              <a:t>‹#›</a:t>
            </a:fld>
            <a:endParaRPr lang="en-US" altLang="en-US"/>
          </a:p>
        </p:txBody>
      </p:sp>
    </p:spTree>
    <p:extLst>
      <p:ext uri="{BB962C8B-B14F-4D97-AF65-F5344CB8AC3E}">
        <p14:creationId xmlns:p14="http://schemas.microsoft.com/office/powerpoint/2010/main" val="108862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E80F9EB2-B652-C87D-9A2A-3737E02320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56079E22-B872-8333-F84F-6045DD71BF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3F571D74-0829-BBF8-1E9B-8EC9380E9D22}"/>
              </a:ext>
            </a:extLst>
          </p:cNvPr>
          <p:cNvSpPr/>
          <p:nvPr/>
        </p:nvSpPr>
        <p:spPr bwMode="ltGray">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3808B0A1-E6E2-642B-50BF-788C54F5793E}"/>
              </a:ext>
            </a:extLst>
          </p:cNvPr>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4">
            <a:extLst>
              <a:ext uri="{FF2B5EF4-FFF2-40B4-BE49-F238E27FC236}">
                <a16:creationId xmlns:a16="http://schemas.microsoft.com/office/drawing/2014/main" id="{CB1AC8D0-D8CB-E563-8D3C-93405C028956}"/>
              </a:ext>
            </a:extLst>
          </p:cNvPr>
          <p:cNvSpPr>
            <a:spLocks noGrp="1"/>
          </p:cNvSpPr>
          <p:nvPr>
            <p:ph type="dt" sz="half" idx="10"/>
          </p:nvPr>
        </p:nvSpPr>
        <p:spPr/>
        <p:txBody>
          <a:bodyPr/>
          <a:lstStyle>
            <a:lvl1pPr>
              <a:defRPr/>
            </a:lvl1pPr>
          </a:lstStyle>
          <a:p>
            <a:pPr>
              <a:defRPr/>
            </a:pPr>
            <a:fld id="{DDDAE25A-D9D9-460D-B73F-8622BB3D06B1}" type="datetimeFigureOut">
              <a:rPr lang="en-US"/>
              <a:pPr>
                <a:defRPr/>
              </a:pPr>
              <a:t>5/28/24</a:t>
            </a:fld>
            <a:endParaRPr lang="en-US" dirty="0"/>
          </a:p>
        </p:txBody>
      </p:sp>
      <p:sp>
        <p:nvSpPr>
          <p:cNvPr id="10" name="Footer Placeholder 5">
            <a:extLst>
              <a:ext uri="{FF2B5EF4-FFF2-40B4-BE49-F238E27FC236}">
                <a16:creationId xmlns:a16="http://schemas.microsoft.com/office/drawing/2014/main" id="{B049B1CB-1357-632F-4D5D-2AC624C9F70A}"/>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8D9EC800-944A-9585-413F-0CADA0A98C43}"/>
              </a:ext>
            </a:extLst>
          </p:cNvPr>
          <p:cNvSpPr>
            <a:spLocks noGrp="1"/>
          </p:cNvSpPr>
          <p:nvPr>
            <p:ph type="sldNum" sz="quarter" idx="12"/>
          </p:nvPr>
        </p:nvSpPr>
        <p:spPr/>
        <p:txBody>
          <a:bodyPr/>
          <a:lstStyle>
            <a:lvl1pPr>
              <a:defRPr/>
            </a:lvl1pPr>
          </a:lstStyle>
          <a:p>
            <a:pPr>
              <a:defRPr/>
            </a:pPr>
            <a:fld id="{212A5747-5836-4E20-9D77-39E47EC2AFAD}" type="slidenum">
              <a:rPr lang="en-US" altLang="en-US"/>
              <a:pPr>
                <a:defRPr/>
              </a:pPr>
              <a:t>‹#›</a:t>
            </a:fld>
            <a:endParaRPr lang="en-US" altLang="en-US"/>
          </a:p>
        </p:txBody>
      </p:sp>
    </p:spTree>
    <p:extLst>
      <p:ext uri="{BB962C8B-B14F-4D97-AF65-F5344CB8AC3E}">
        <p14:creationId xmlns:p14="http://schemas.microsoft.com/office/powerpoint/2010/main" val="350541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ACD9064F-33F4-D659-7DF6-CFB05CC45F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CB80C4D7-71A1-269E-B8E8-0CFBB0747D8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3B87F11D-ED69-83F2-848A-916A4F3BBA3C}"/>
              </a:ext>
            </a:extLst>
          </p:cNvPr>
          <p:cNvSpPr/>
          <p:nvPr/>
        </p:nvSpPr>
        <p:spPr bwMode="ltGray">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370DF0C3-A85F-2622-73D0-BD9E264E2DD8}"/>
              </a:ext>
            </a:extLst>
          </p:cNvPr>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4">
            <a:extLst>
              <a:ext uri="{FF2B5EF4-FFF2-40B4-BE49-F238E27FC236}">
                <a16:creationId xmlns:a16="http://schemas.microsoft.com/office/drawing/2014/main" id="{8BA42C1C-968E-AB22-5A3B-21669D754555}"/>
              </a:ext>
            </a:extLst>
          </p:cNvPr>
          <p:cNvSpPr>
            <a:spLocks noGrp="1"/>
          </p:cNvSpPr>
          <p:nvPr>
            <p:ph type="dt" sz="half" idx="10"/>
          </p:nvPr>
        </p:nvSpPr>
        <p:spPr/>
        <p:txBody>
          <a:bodyPr/>
          <a:lstStyle>
            <a:lvl1pPr>
              <a:defRPr/>
            </a:lvl1pPr>
          </a:lstStyle>
          <a:p>
            <a:pPr>
              <a:defRPr/>
            </a:pPr>
            <a:fld id="{170CF6B4-6F34-42C6-AA81-94761E126056}" type="datetimeFigureOut">
              <a:rPr lang="en-US"/>
              <a:pPr>
                <a:defRPr/>
              </a:pPr>
              <a:t>5/28/24</a:t>
            </a:fld>
            <a:endParaRPr lang="en-US" dirty="0"/>
          </a:p>
        </p:txBody>
      </p:sp>
      <p:sp>
        <p:nvSpPr>
          <p:cNvPr id="10" name="Footer Placeholder 5">
            <a:extLst>
              <a:ext uri="{FF2B5EF4-FFF2-40B4-BE49-F238E27FC236}">
                <a16:creationId xmlns:a16="http://schemas.microsoft.com/office/drawing/2014/main" id="{6141896C-514C-6995-17F3-D94FA18BFB51}"/>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D6413089-A7BB-2703-6475-142BE8DAE872}"/>
              </a:ext>
            </a:extLst>
          </p:cNvPr>
          <p:cNvSpPr>
            <a:spLocks noGrp="1"/>
          </p:cNvSpPr>
          <p:nvPr>
            <p:ph type="sldNum" sz="quarter" idx="12"/>
          </p:nvPr>
        </p:nvSpPr>
        <p:spPr/>
        <p:txBody>
          <a:bodyPr/>
          <a:lstStyle>
            <a:lvl1pPr>
              <a:defRPr/>
            </a:lvl1pPr>
          </a:lstStyle>
          <a:p>
            <a:pPr>
              <a:defRPr/>
            </a:pPr>
            <a:fld id="{B275F1E7-2B5C-4642-968A-8B102A477833}" type="slidenum">
              <a:rPr lang="en-US" altLang="en-US"/>
              <a:pPr>
                <a:defRPr/>
              </a:pPr>
              <a:t>‹#›</a:t>
            </a:fld>
            <a:endParaRPr lang="en-US" altLang="en-US"/>
          </a:p>
        </p:txBody>
      </p:sp>
    </p:spTree>
    <p:extLst>
      <p:ext uri="{BB962C8B-B14F-4D97-AF65-F5344CB8AC3E}">
        <p14:creationId xmlns:p14="http://schemas.microsoft.com/office/powerpoint/2010/main" val="2678782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78925"/>
            </a:gs>
            <a:gs pos="50000">
              <a:srgbClr val="D54209"/>
            </a:gs>
            <a:gs pos="100000">
              <a:srgbClr val="8D0000"/>
            </a:gs>
          </a:gsLst>
          <a:lin ang="2520000"/>
        </a:gradFill>
        <a:effectLst/>
      </p:bgPr>
    </p:bg>
    <p:spTree>
      <p:nvGrpSpPr>
        <p:cNvPr id="1" name=""/>
        <p:cNvGrpSpPr/>
        <p:nvPr/>
      </p:nvGrpSpPr>
      <p:grpSpPr>
        <a:xfrm>
          <a:off x="0" y="0"/>
          <a:ext cx="0" cy="0"/>
          <a:chOff x="0" y="0"/>
          <a:chExt cx="0" cy="0"/>
        </a:xfrm>
      </p:grpSpPr>
      <p:pic>
        <p:nvPicPr>
          <p:cNvPr id="1026" name="Picture 6" descr="hashOverlay-FullResolve.png">
            <a:extLst>
              <a:ext uri="{FF2B5EF4-FFF2-40B4-BE49-F238E27FC236}">
                <a16:creationId xmlns:a16="http://schemas.microsoft.com/office/drawing/2014/main" id="{68BF1566-449C-0C17-11F7-E08EC2C34E0D}"/>
              </a:ext>
            </a:extLst>
          </p:cNvPr>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8512E61C-66C8-C085-0F7D-3695E79207ED}"/>
              </a:ext>
            </a:extLst>
          </p:cNvPr>
          <p:cNvSpPr>
            <a:spLocks noGrp="1"/>
          </p:cNvSpPr>
          <p:nvPr>
            <p:ph type="title"/>
          </p:nvPr>
        </p:nvSpPr>
        <p:spPr bwMode="auto">
          <a:xfrm>
            <a:off x="681038" y="752475"/>
            <a:ext cx="96139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AECB9F17-4A07-BAAC-645D-D0A1916E8E25}"/>
              </a:ext>
            </a:extLst>
          </p:cNvPr>
          <p:cNvSpPr>
            <a:spLocks noGrp="1"/>
          </p:cNvSpPr>
          <p:nvPr>
            <p:ph type="body" idx="1"/>
          </p:nvPr>
        </p:nvSpPr>
        <p:spPr bwMode="auto">
          <a:xfrm>
            <a:off x="681038" y="2336800"/>
            <a:ext cx="9613900"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9CAB5A5-B663-ECEA-D8EE-673910382682}"/>
              </a:ext>
            </a:extLst>
          </p:cNvPr>
          <p:cNvSpPr>
            <a:spLocks noGrp="1"/>
          </p:cNvSpPr>
          <p:nvPr>
            <p:ph type="dt" sz="half" idx="2"/>
          </p:nvPr>
        </p:nvSpPr>
        <p:spPr>
          <a:xfrm>
            <a:off x="7551738" y="5935663"/>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050">
                <a:solidFill>
                  <a:schemeClr val="tx1">
                    <a:tint val="75000"/>
                  </a:schemeClr>
                </a:solidFill>
                <a:latin typeface="+mn-lt"/>
                <a:cs typeface="+mn-cs"/>
              </a:defRPr>
            </a:lvl1pPr>
          </a:lstStyle>
          <a:p>
            <a:pPr>
              <a:defRPr/>
            </a:pPr>
            <a:fld id="{C3B3D2D4-5F5B-4E62-8E49-43259CC650D3}" type="datetimeFigureOut">
              <a:rPr lang="en-US"/>
              <a:pPr>
                <a:defRPr/>
              </a:pPr>
              <a:t>5/28/24</a:t>
            </a:fld>
            <a:endParaRPr lang="en-US" dirty="0"/>
          </a:p>
        </p:txBody>
      </p:sp>
      <p:sp>
        <p:nvSpPr>
          <p:cNvPr id="5" name="Footer Placeholder 4">
            <a:extLst>
              <a:ext uri="{FF2B5EF4-FFF2-40B4-BE49-F238E27FC236}">
                <a16:creationId xmlns:a16="http://schemas.microsoft.com/office/drawing/2014/main" id="{2622ED85-03EF-BFDC-AB11-75758B2373D4}"/>
              </a:ext>
            </a:extLst>
          </p:cNvPr>
          <p:cNvSpPr>
            <a:spLocks noGrp="1"/>
          </p:cNvSpPr>
          <p:nvPr>
            <p:ph type="ftr" sz="quarter" idx="3"/>
          </p:nvPr>
        </p:nvSpPr>
        <p:spPr>
          <a:xfrm>
            <a:off x="681038" y="5935663"/>
            <a:ext cx="6870700" cy="365125"/>
          </a:xfrm>
          <a:prstGeom prst="rect">
            <a:avLst/>
          </a:prstGeom>
        </p:spPr>
        <p:txBody>
          <a:bodyPr vert="horz" lIns="91440" tIns="45720" rIns="91440" bIns="45720" rtlCol="0" anchor="ctr"/>
          <a:lstStyle>
            <a:lvl1pPr algn="l" eaLnBrk="1" fontAlgn="auto" hangingPunct="1">
              <a:spcBef>
                <a:spcPts val="0"/>
              </a:spcBef>
              <a:spcAft>
                <a:spcPts val="0"/>
              </a:spcAft>
              <a:defRPr sz="105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710E329D-C001-726B-3E67-65224E121AF6}"/>
              </a:ext>
            </a:extLst>
          </p:cNvPr>
          <p:cNvSpPr>
            <a:spLocks noGrp="1"/>
          </p:cNvSpPr>
          <p:nvPr>
            <p:ph type="sldNum" sz="quarter" idx="4"/>
          </p:nvPr>
        </p:nvSpPr>
        <p:spPr>
          <a:xfrm>
            <a:off x="10729913" y="752475"/>
            <a:ext cx="1154112" cy="1092200"/>
          </a:xfrm>
          <a:prstGeom prst="rect">
            <a:avLst/>
          </a:prstGeom>
        </p:spPr>
        <p:txBody>
          <a:bodyPr vert="horz" wrap="square" lIns="91440" tIns="45720" rIns="91440" bIns="45720" numCol="1" anchor="ctr" anchorCtr="0" compatLnSpc="1">
            <a:prstTxWarp prst="textNoShape">
              <a:avLst/>
            </a:prstTxWarp>
          </a:bodyPr>
          <a:lstStyle>
            <a:lvl1pPr eaLnBrk="1" hangingPunct="1">
              <a:defRPr sz="3600">
                <a:solidFill>
                  <a:srgbClr val="FFFFFF"/>
                </a:solidFill>
                <a:latin typeface="Trebuchet MS" panose="020B0603020202020204" pitchFamily="34" charset="0"/>
              </a:defRPr>
            </a:lvl1pPr>
          </a:lstStyle>
          <a:p>
            <a:pPr>
              <a:defRPr/>
            </a:pPr>
            <a:fld id="{9870D892-DA76-4AF7-B0FD-D9A895E451EE}" type="slidenum">
              <a:rPr lang="en-US" altLang="en-US"/>
              <a:pPr>
                <a:defRPr/>
              </a:pPr>
              <a:t>‹#›</a:t>
            </a:fld>
            <a:endParaRPr lang="en-US" altLang="en-US" dirty="0"/>
          </a:p>
        </p:txBody>
      </p:sp>
    </p:spTree>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hf sldNum="0" hdr="0" ftr="0" dt="0"/>
  <p:txStyles>
    <p:titleStyle>
      <a:lvl1pPr algn="l" rtl="0" eaLnBrk="0" fontAlgn="base" hangingPunct="0">
        <a:lnSpc>
          <a:spcPct val="90000"/>
        </a:lnSpc>
        <a:spcBef>
          <a:spcPct val="0"/>
        </a:spcBef>
        <a:spcAft>
          <a:spcPct val="0"/>
        </a:spcAft>
        <a:defRPr sz="3600" kern="1200">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Trebuchet MS" panose="020B0603020202020204" pitchFamily="34" charset="0"/>
        </a:defRPr>
      </a:lvl2pPr>
      <a:lvl3pPr algn="l" rtl="0" eaLnBrk="0" fontAlgn="base" hangingPunct="0">
        <a:lnSpc>
          <a:spcPct val="90000"/>
        </a:lnSpc>
        <a:spcBef>
          <a:spcPct val="0"/>
        </a:spcBef>
        <a:spcAft>
          <a:spcPct val="0"/>
        </a:spcAft>
        <a:defRPr sz="3600">
          <a:solidFill>
            <a:schemeClr val="tx1"/>
          </a:solidFill>
          <a:latin typeface="Trebuchet MS" panose="020B0603020202020204" pitchFamily="34" charset="0"/>
        </a:defRPr>
      </a:lvl3pPr>
      <a:lvl4pPr algn="l" rtl="0" eaLnBrk="0" fontAlgn="base" hangingPunct="0">
        <a:lnSpc>
          <a:spcPct val="90000"/>
        </a:lnSpc>
        <a:spcBef>
          <a:spcPct val="0"/>
        </a:spcBef>
        <a:spcAft>
          <a:spcPct val="0"/>
        </a:spcAft>
        <a:defRPr sz="3600">
          <a:solidFill>
            <a:schemeClr val="tx1"/>
          </a:solidFill>
          <a:latin typeface="Trebuchet MS" panose="020B0603020202020204" pitchFamily="34" charset="0"/>
        </a:defRPr>
      </a:lvl4pPr>
      <a:lvl5pPr algn="l" rtl="0" eaLnBrk="0" fontAlgn="base" hangingPunct="0">
        <a:lnSpc>
          <a:spcPct val="90000"/>
        </a:lnSpc>
        <a:spcBef>
          <a:spcPct val="0"/>
        </a:spcBef>
        <a:spcAft>
          <a:spcPct val="0"/>
        </a:spcAft>
        <a:defRPr sz="3600">
          <a:solidFill>
            <a:schemeClr val="tx1"/>
          </a:solidFill>
          <a:latin typeface="Trebuchet MS" panose="020B0603020202020204" pitchFamily="34" charset="0"/>
        </a:defRPr>
      </a:lvl5pPr>
      <a:lvl6pPr marL="457200" algn="l" rtl="0" fontAlgn="base">
        <a:lnSpc>
          <a:spcPct val="90000"/>
        </a:lnSpc>
        <a:spcBef>
          <a:spcPct val="0"/>
        </a:spcBef>
        <a:spcAft>
          <a:spcPct val="0"/>
        </a:spcAft>
        <a:defRPr sz="3600">
          <a:solidFill>
            <a:schemeClr val="tx1"/>
          </a:solidFill>
          <a:latin typeface="Trebuchet MS" panose="020B0603020202020204" pitchFamily="34" charset="0"/>
        </a:defRPr>
      </a:lvl6pPr>
      <a:lvl7pPr marL="914400" algn="l" rtl="0" fontAlgn="base">
        <a:lnSpc>
          <a:spcPct val="90000"/>
        </a:lnSpc>
        <a:spcBef>
          <a:spcPct val="0"/>
        </a:spcBef>
        <a:spcAft>
          <a:spcPct val="0"/>
        </a:spcAft>
        <a:defRPr sz="3600">
          <a:solidFill>
            <a:schemeClr val="tx1"/>
          </a:solidFill>
          <a:latin typeface="Trebuchet MS" panose="020B0603020202020204" pitchFamily="34" charset="0"/>
        </a:defRPr>
      </a:lvl7pPr>
      <a:lvl8pPr marL="1371600" algn="l" rtl="0" fontAlgn="base">
        <a:lnSpc>
          <a:spcPct val="90000"/>
        </a:lnSpc>
        <a:spcBef>
          <a:spcPct val="0"/>
        </a:spcBef>
        <a:spcAft>
          <a:spcPct val="0"/>
        </a:spcAft>
        <a:defRPr sz="3600">
          <a:solidFill>
            <a:schemeClr val="tx1"/>
          </a:solidFill>
          <a:latin typeface="Trebuchet MS" panose="020B0603020202020204" pitchFamily="34" charset="0"/>
        </a:defRPr>
      </a:lvl8pPr>
      <a:lvl9pPr marL="1828800" algn="l" rtl="0" fontAlgn="base">
        <a:lnSpc>
          <a:spcPct val="90000"/>
        </a:lnSpc>
        <a:spcBef>
          <a:spcPct val="0"/>
        </a:spcBef>
        <a:spcAft>
          <a:spcPct val="0"/>
        </a:spcAft>
        <a:defRPr sz="3600">
          <a:solidFill>
            <a:schemeClr val="tx1"/>
          </a:solidFill>
          <a:latin typeface="Trebuchet MS" panose="020B0603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www.sitepoint.com/php/" TargetMode="External"/><Relationship Id="rId7" Type="http://schemas.openxmlformats.org/officeDocument/2006/relationships/hyperlink" Target="https://www.apachefriends.org/download.html" TargetMode="External"/><Relationship Id="rId2" Type="http://schemas.openxmlformats.org/officeDocument/2006/relationships/hyperlink" Target="https://www.w3schools.com/php/default.asp" TargetMode="External"/><Relationship Id="rId1" Type="http://schemas.openxmlformats.org/officeDocument/2006/relationships/slideLayout" Target="../slideLayouts/slideLayout7.xml"/><Relationship Id="rId6" Type="http://schemas.openxmlformats.org/officeDocument/2006/relationships/hyperlink" Target="http://www.mysqltutorial.org/" TargetMode="External"/><Relationship Id="rId5" Type="http://schemas.openxmlformats.org/officeDocument/2006/relationships/hyperlink" Target="https://www.mysql.com/" TargetMode="External"/><Relationship Id="rId10" Type="http://schemas.openxmlformats.org/officeDocument/2006/relationships/image" Target="../media/image4.jpeg"/><Relationship Id="rId4" Type="http://schemas.openxmlformats.org/officeDocument/2006/relationships/hyperlink" Target="https://www.php.net/" TargetMode="External"/><Relationship Id="rId9" Type="http://schemas.openxmlformats.org/officeDocument/2006/relationships/image" Target="../media/image5.jpeg"/></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BA90142-AD8B-4F39-8E26-E55BFBE13E56}"/>
              </a:ext>
            </a:extLst>
          </p:cNvPr>
          <p:cNvSpPr>
            <a:spLocks noGrp="1"/>
          </p:cNvSpPr>
          <p:nvPr>
            <p:ph type="ctrTitle"/>
          </p:nvPr>
        </p:nvSpPr>
        <p:spPr>
          <a:xfrm>
            <a:off x="550189" y="2079432"/>
            <a:ext cx="8143875" cy="2035127"/>
          </a:xfrm>
        </p:spPr>
        <p:txBody>
          <a:bodyPr/>
          <a:lstStyle/>
          <a:p>
            <a:pPr algn="ctr"/>
            <a:r>
              <a:rPr lang="en-US" sz="4800" b="1" dirty="0">
                <a:ea typeface="+mj-lt"/>
                <a:cs typeface="+mj-lt"/>
              </a:rPr>
              <a:t>College Admission</a:t>
            </a:r>
            <a:br>
              <a:rPr lang="en-US" sz="4800" b="1" dirty="0">
                <a:ea typeface="+mj-lt"/>
                <a:cs typeface="+mj-lt"/>
              </a:rPr>
            </a:br>
            <a:r>
              <a:rPr lang="en-US" sz="4800" b="1" dirty="0">
                <a:ea typeface="+mj-lt"/>
                <a:cs typeface="+mj-lt"/>
              </a:rPr>
              <a:t>Management System</a:t>
            </a:r>
            <a:endParaRPr lang="en-US" sz="4800" dirty="0"/>
          </a:p>
        </p:txBody>
      </p:sp>
      <p:sp>
        <p:nvSpPr>
          <p:cNvPr id="21507" name="Subtitle 2">
            <a:extLst>
              <a:ext uri="{FF2B5EF4-FFF2-40B4-BE49-F238E27FC236}">
                <a16:creationId xmlns:a16="http://schemas.microsoft.com/office/drawing/2014/main" id="{96451D17-9984-B0E1-6AD4-C077C7DDF817}"/>
              </a:ext>
            </a:extLst>
          </p:cNvPr>
          <p:cNvSpPr>
            <a:spLocks noGrp="1"/>
          </p:cNvSpPr>
          <p:nvPr>
            <p:ph type="subTitle" idx="1"/>
          </p:nvPr>
        </p:nvSpPr>
        <p:spPr>
          <a:xfrm>
            <a:off x="689745" y="4426958"/>
            <a:ext cx="8143875" cy="2184402"/>
          </a:xfrm>
        </p:spPr>
        <p:txBody>
          <a:bodyPr>
            <a:normAutofit/>
          </a:bodyPr>
          <a:lstStyle/>
          <a:p>
            <a:pPr algn="l" eaLnBrk="1" hangingPunct="1"/>
            <a:r>
              <a:rPr lang="en-US" altLang="en-US" sz="2600" dirty="0">
                <a:solidFill>
                  <a:srgbClr val="FFFFFF"/>
                </a:solidFill>
                <a:latin typeface="Gill Sans MT"/>
                <a:cs typeface="Times New Roman"/>
              </a:rPr>
              <a:t>AHBAB AHMAD [2005110100008]</a:t>
            </a:r>
            <a:br>
              <a:rPr lang="en-US" altLang="en-US" sz="2600" dirty="0">
                <a:latin typeface="Gill Sans MT"/>
              </a:rPr>
            </a:br>
            <a:r>
              <a:rPr lang="en-US" altLang="en-US" sz="2600" dirty="0">
                <a:latin typeface="Gill Sans MT"/>
                <a:cs typeface="Times New Roman"/>
              </a:rPr>
              <a:t>ARJUN SETHIYA [2005110100019]</a:t>
            </a:r>
            <a:br>
              <a:rPr lang="en-US" altLang="en-US" sz="2600" dirty="0">
                <a:latin typeface="Gill Sans MT"/>
              </a:rPr>
            </a:br>
            <a:r>
              <a:rPr lang="en-US" altLang="en-US" sz="2600" dirty="0">
                <a:latin typeface="Gill Sans MT"/>
                <a:cs typeface="Times New Roman"/>
              </a:rPr>
              <a:t>AYUSH CHOUBEY [2005110100022]</a:t>
            </a:r>
            <a:br>
              <a:rPr lang="en-US" altLang="en-US" sz="2600" dirty="0">
                <a:latin typeface="Gill Sans MT"/>
              </a:rPr>
            </a:br>
            <a:r>
              <a:rPr lang="en-US" altLang="en-US" sz="2600" dirty="0">
                <a:latin typeface="Gill Sans MT"/>
                <a:cs typeface="Times New Roman"/>
              </a:rPr>
              <a:t>UJJWAL YADUVANSHI [2005111520020]</a:t>
            </a:r>
          </a:p>
        </p:txBody>
      </p:sp>
      <p:sp>
        <p:nvSpPr>
          <p:cNvPr id="21508" name="Content Placeholder 2">
            <a:extLst>
              <a:ext uri="{FF2B5EF4-FFF2-40B4-BE49-F238E27FC236}">
                <a16:creationId xmlns:a16="http://schemas.microsoft.com/office/drawing/2014/main" id="{75C81998-43EC-89B5-9508-8C81D404F4DB}"/>
              </a:ext>
            </a:extLst>
          </p:cNvPr>
          <p:cNvSpPr txBox="1">
            <a:spLocks/>
          </p:cNvSpPr>
          <p:nvPr/>
        </p:nvSpPr>
        <p:spPr bwMode="auto">
          <a:xfrm>
            <a:off x="549419" y="237067"/>
            <a:ext cx="9089352" cy="183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marL="342900" indent="-342900">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defTabSz="914400">
              <a:lnSpc>
                <a:spcPct val="100000"/>
              </a:lnSpc>
              <a:spcBef>
                <a:spcPct val="20000"/>
              </a:spcBef>
              <a:buNone/>
            </a:pPr>
            <a:r>
              <a:rPr lang="en-US" sz="5000" b="1" dirty="0">
                <a:latin typeface="Calibri"/>
                <a:cs typeface="Arial"/>
              </a:rPr>
              <a:t>B.TECH PROJECT PRESENTATION</a:t>
            </a:r>
          </a:p>
        </p:txBody>
      </p:sp>
      <p:sp>
        <p:nvSpPr>
          <p:cNvPr id="21510" name="Rectangle 5">
            <a:extLst>
              <a:ext uri="{FF2B5EF4-FFF2-40B4-BE49-F238E27FC236}">
                <a16:creationId xmlns:a16="http://schemas.microsoft.com/office/drawing/2014/main" id="{28F98970-ED41-7596-8439-B695F90AD160}"/>
              </a:ext>
            </a:extLst>
          </p:cNvPr>
          <p:cNvSpPr>
            <a:spLocks noChangeArrowheads="1"/>
          </p:cNvSpPr>
          <p:nvPr/>
        </p:nvSpPr>
        <p:spPr bwMode="auto">
          <a:xfrm>
            <a:off x="8252979" y="4424363"/>
            <a:ext cx="38004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r>
              <a:rPr lang="en-US" altLang="en-US" dirty="0">
                <a:latin typeface="Gill Sans MT"/>
                <a:cs typeface="Arial"/>
              </a:rPr>
              <a:t>Supervisor Name</a:t>
            </a:r>
            <a:endParaRPr lang="en-US" altLang="en-US" dirty="0">
              <a:latin typeface="Gill Sans MT"/>
            </a:endParaRPr>
          </a:p>
          <a:p>
            <a:pPr>
              <a:lnSpc>
                <a:spcPct val="100000"/>
              </a:lnSpc>
              <a:spcBef>
                <a:spcPct val="0"/>
              </a:spcBef>
              <a:buFontTx/>
              <a:buNone/>
            </a:pPr>
            <a:endParaRPr lang="en-US" altLang="en-US" dirty="0">
              <a:latin typeface="Gill Sans MT"/>
            </a:endParaRPr>
          </a:p>
          <a:p>
            <a:pPr>
              <a:lnSpc>
                <a:spcPct val="100000"/>
              </a:lnSpc>
              <a:spcBef>
                <a:spcPct val="0"/>
              </a:spcBef>
              <a:buNone/>
            </a:pPr>
            <a:r>
              <a:rPr lang="en-US" altLang="en-US" dirty="0">
                <a:latin typeface="Gill Sans MT"/>
                <a:cs typeface="Arial"/>
              </a:rPr>
              <a:t>ER. SANJIV SINGH</a:t>
            </a:r>
            <a:endParaRPr lang="en-US" altLang="en-US" dirty="0">
              <a:latin typeface="Gill Sans MT"/>
            </a:endParaRPr>
          </a:p>
          <a:p>
            <a:pPr eaLnBrk="1" hangingPunct="1">
              <a:lnSpc>
                <a:spcPct val="100000"/>
              </a:lnSpc>
              <a:spcBef>
                <a:spcPct val="0"/>
              </a:spcBef>
              <a:buNone/>
            </a:pPr>
            <a:endParaRPr lang="en-US" altLang="en-US" dirty="0">
              <a:latin typeface="Gill Sans MT"/>
            </a:endParaRPr>
          </a:p>
        </p:txBody>
      </p:sp>
      <p:pic>
        <p:nvPicPr>
          <p:cNvPr id="3" name="Picture 2" descr="GL BAJAJ GROUP OF INSTITUTIONS, MATHURA">
            <a:extLst>
              <a:ext uri="{FF2B5EF4-FFF2-40B4-BE49-F238E27FC236}">
                <a16:creationId xmlns:a16="http://schemas.microsoft.com/office/drawing/2014/main" id="{27FBAD47-AFD8-446A-C8F3-5B6682567885}"/>
              </a:ext>
            </a:extLst>
          </p:cNvPr>
          <p:cNvPicPr>
            <a:picLocks noChangeAspect="1"/>
          </p:cNvPicPr>
          <p:nvPr/>
        </p:nvPicPr>
        <p:blipFill>
          <a:blip r:embed="rId2"/>
          <a:stretch>
            <a:fillRect/>
          </a:stretch>
        </p:blipFill>
        <p:spPr>
          <a:xfrm>
            <a:off x="9742824" y="10008"/>
            <a:ext cx="2427623" cy="24122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1BF552-76F9-2A98-59C8-8E62ADDE7656}"/>
              </a:ext>
            </a:extLst>
          </p:cNvPr>
          <p:cNvSpPr txBox="1"/>
          <p:nvPr/>
        </p:nvSpPr>
        <p:spPr>
          <a:xfrm>
            <a:off x="171450" y="247650"/>
            <a:ext cx="7658100"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500" dirty="0">
                <a:latin typeface="Gill Sans MT"/>
                <a:cs typeface="Arial"/>
              </a:rPr>
              <a:t>DFD(DATA FLOW DIAGRAM)</a:t>
            </a:r>
            <a:endParaRPr lang="en-GB" sz="4500">
              <a:latin typeface="Gill Sans MT"/>
            </a:endParaRPr>
          </a:p>
        </p:txBody>
      </p:sp>
      <p:pic>
        <p:nvPicPr>
          <p:cNvPr id="4" name="Picture 3" descr="GL BAJAJ GROUP OF INSTITUTIONS, MATHURA">
            <a:extLst>
              <a:ext uri="{FF2B5EF4-FFF2-40B4-BE49-F238E27FC236}">
                <a16:creationId xmlns:a16="http://schemas.microsoft.com/office/drawing/2014/main" id="{AE4C50C0-2811-6962-CAC8-C9633E149D1D}"/>
              </a:ext>
            </a:extLst>
          </p:cNvPr>
          <p:cNvPicPr>
            <a:picLocks noChangeAspect="1"/>
          </p:cNvPicPr>
          <p:nvPr/>
        </p:nvPicPr>
        <p:blipFill>
          <a:blip r:embed="rId2"/>
          <a:stretch>
            <a:fillRect/>
          </a:stretch>
        </p:blipFill>
        <p:spPr>
          <a:xfrm>
            <a:off x="9864807" y="1902"/>
            <a:ext cx="2329959" cy="2055160"/>
          </a:xfrm>
          <a:prstGeom prst="rect">
            <a:avLst/>
          </a:prstGeom>
        </p:spPr>
      </p:pic>
      <p:pic>
        <p:nvPicPr>
          <p:cNvPr id="5" name="Picture 4" descr="A diagram of a data flow&#10;&#10;Description automatically generated">
            <a:extLst>
              <a:ext uri="{FF2B5EF4-FFF2-40B4-BE49-F238E27FC236}">
                <a16:creationId xmlns:a16="http://schemas.microsoft.com/office/drawing/2014/main" id="{B45E5370-9B80-DD44-19F3-F77D78798C15}"/>
              </a:ext>
            </a:extLst>
          </p:cNvPr>
          <p:cNvPicPr>
            <a:picLocks noChangeAspect="1"/>
          </p:cNvPicPr>
          <p:nvPr/>
        </p:nvPicPr>
        <p:blipFill>
          <a:blip r:embed="rId3"/>
          <a:stretch>
            <a:fillRect/>
          </a:stretch>
        </p:blipFill>
        <p:spPr>
          <a:xfrm>
            <a:off x="327578" y="1076325"/>
            <a:ext cx="9231794" cy="5819775"/>
          </a:xfrm>
          <a:prstGeom prst="rect">
            <a:avLst/>
          </a:prstGeom>
        </p:spPr>
      </p:pic>
    </p:spTree>
    <p:extLst>
      <p:ext uri="{BB962C8B-B14F-4D97-AF65-F5344CB8AC3E}">
        <p14:creationId xmlns:p14="http://schemas.microsoft.com/office/powerpoint/2010/main" val="1967806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system&#10;&#10;Description automatically generated">
            <a:extLst>
              <a:ext uri="{FF2B5EF4-FFF2-40B4-BE49-F238E27FC236}">
                <a16:creationId xmlns:a16="http://schemas.microsoft.com/office/drawing/2014/main" id="{43F34036-69D1-E178-5B57-5CBB1ABE93EA}"/>
              </a:ext>
            </a:extLst>
          </p:cNvPr>
          <p:cNvPicPr>
            <a:picLocks noChangeAspect="1"/>
          </p:cNvPicPr>
          <p:nvPr/>
        </p:nvPicPr>
        <p:blipFill>
          <a:blip r:embed="rId2"/>
          <a:stretch>
            <a:fillRect/>
          </a:stretch>
        </p:blipFill>
        <p:spPr>
          <a:xfrm>
            <a:off x="169956" y="0"/>
            <a:ext cx="9566088" cy="6915150"/>
          </a:xfrm>
          <a:prstGeom prst="rect">
            <a:avLst/>
          </a:prstGeom>
        </p:spPr>
      </p:pic>
      <p:pic>
        <p:nvPicPr>
          <p:cNvPr id="6" name="Picture 5" descr="GL BAJAJ GROUP OF INSTITUTIONS, MATHURA">
            <a:extLst>
              <a:ext uri="{FF2B5EF4-FFF2-40B4-BE49-F238E27FC236}">
                <a16:creationId xmlns:a16="http://schemas.microsoft.com/office/drawing/2014/main" id="{B9FABA59-3334-B598-954C-78BB9F7D39C1}"/>
              </a:ext>
            </a:extLst>
          </p:cNvPr>
          <p:cNvPicPr>
            <a:picLocks noChangeAspect="1"/>
          </p:cNvPicPr>
          <p:nvPr/>
        </p:nvPicPr>
        <p:blipFill>
          <a:blip r:embed="rId3"/>
          <a:stretch>
            <a:fillRect/>
          </a:stretch>
        </p:blipFill>
        <p:spPr>
          <a:xfrm>
            <a:off x="9864807" y="1902"/>
            <a:ext cx="2329959" cy="2055160"/>
          </a:xfrm>
          <a:prstGeom prst="rect">
            <a:avLst/>
          </a:prstGeom>
        </p:spPr>
      </p:pic>
    </p:spTree>
    <p:extLst>
      <p:ext uri="{BB962C8B-B14F-4D97-AF65-F5344CB8AC3E}">
        <p14:creationId xmlns:p14="http://schemas.microsoft.com/office/powerpoint/2010/main" val="1861823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a:extLst>
              <a:ext uri="{FF2B5EF4-FFF2-40B4-BE49-F238E27FC236}">
                <a16:creationId xmlns:a16="http://schemas.microsoft.com/office/drawing/2014/main" id="{760CEA35-DF33-24FA-C42D-CB41D3175629}"/>
              </a:ext>
            </a:extLst>
          </p:cNvPr>
          <p:cNvSpPr txBox="1">
            <a:spLocks noChangeArrowheads="1"/>
          </p:cNvSpPr>
          <p:nvPr/>
        </p:nvSpPr>
        <p:spPr bwMode="auto">
          <a:xfrm>
            <a:off x="54919" y="166473"/>
            <a:ext cx="89201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r>
              <a:rPr lang="en-US" altLang="en-US" sz="4000" dirty="0">
                <a:latin typeface="Trebuchet MS"/>
                <a:cs typeface="Arial"/>
              </a:rPr>
              <a:t>Project Outcomes/Course Outcomes </a:t>
            </a:r>
          </a:p>
        </p:txBody>
      </p:sp>
      <p:sp>
        <p:nvSpPr>
          <p:cNvPr id="2" name="TextBox 1">
            <a:extLst>
              <a:ext uri="{FF2B5EF4-FFF2-40B4-BE49-F238E27FC236}">
                <a16:creationId xmlns:a16="http://schemas.microsoft.com/office/drawing/2014/main" id="{4D9CC844-7CE7-C788-0129-793B35263165}"/>
              </a:ext>
            </a:extLst>
          </p:cNvPr>
          <p:cNvSpPr txBox="1"/>
          <p:nvPr/>
        </p:nvSpPr>
        <p:spPr>
          <a:xfrm>
            <a:off x="4516438" y="2932113"/>
            <a:ext cx="3235325" cy="12001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eaLnBrk="1" fontAlgn="auto" hangingPunct="1">
              <a:spcBef>
                <a:spcPts val="0"/>
              </a:spcBef>
              <a:spcAft>
                <a:spcPts val="0"/>
              </a:spcAft>
              <a:defRPr/>
            </a:pPr>
            <a:r>
              <a:rPr lang="en-US" sz="3600" dirty="0"/>
              <a:t>Single Slide</a:t>
            </a:r>
          </a:p>
          <a:p>
            <a:pPr algn="ctr" eaLnBrk="1" fontAlgn="auto" hangingPunct="1">
              <a:spcBef>
                <a:spcPts val="0"/>
              </a:spcBef>
              <a:spcAft>
                <a:spcPts val="0"/>
              </a:spcAft>
              <a:defRPr/>
            </a:pPr>
            <a:r>
              <a:rPr lang="en-US" sz="3600" dirty="0"/>
              <a:t>(Point wise)</a:t>
            </a:r>
          </a:p>
        </p:txBody>
      </p:sp>
      <p:pic>
        <p:nvPicPr>
          <p:cNvPr id="28676" name="Picture 3">
            <a:extLst>
              <a:ext uri="{FF2B5EF4-FFF2-40B4-BE49-F238E27FC236}">
                <a16:creationId xmlns:a16="http://schemas.microsoft.com/office/drawing/2014/main" id="{7050D12A-6D49-06BF-F4DC-37B2EFAEF2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99738" y="2652"/>
            <a:ext cx="15922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screenshot of a website&#10;&#10;Description automatically generated">
            <a:extLst>
              <a:ext uri="{FF2B5EF4-FFF2-40B4-BE49-F238E27FC236}">
                <a16:creationId xmlns:a16="http://schemas.microsoft.com/office/drawing/2014/main" id="{0CDA2867-7FC3-50A1-EDEE-A6BF65440BF3}"/>
              </a:ext>
            </a:extLst>
          </p:cNvPr>
          <p:cNvPicPr>
            <a:picLocks noChangeAspect="1"/>
          </p:cNvPicPr>
          <p:nvPr/>
        </p:nvPicPr>
        <p:blipFill>
          <a:blip r:embed="rId3"/>
          <a:stretch>
            <a:fillRect/>
          </a:stretch>
        </p:blipFill>
        <p:spPr>
          <a:xfrm>
            <a:off x="443782" y="876693"/>
            <a:ext cx="9166803" cy="621196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3">
            <a:extLst>
              <a:ext uri="{FF2B5EF4-FFF2-40B4-BE49-F238E27FC236}">
                <a16:creationId xmlns:a16="http://schemas.microsoft.com/office/drawing/2014/main" id="{6839CA9B-C09D-478A-B36C-DD1000A021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10850" y="620713"/>
            <a:ext cx="1581150"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A screenshot of a login form&#10;&#10;Description automatically generated">
            <a:extLst>
              <a:ext uri="{FF2B5EF4-FFF2-40B4-BE49-F238E27FC236}">
                <a16:creationId xmlns:a16="http://schemas.microsoft.com/office/drawing/2014/main" id="{DE9D0164-880F-8289-89F5-9578A60441A9}"/>
              </a:ext>
            </a:extLst>
          </p:cNvPr>
          <p:cNvPicPr>
            <a:picLocks noChangeAspect="1"/>
          </p:cNvPicPr>
          <p:nvPr/>
        </p:nvPicPr>
        <p:blipFill>
          <a:blip r:embed="rId3"/>
          <a:stretch>
            <a:fillRect/>
          </a:stretch>
        </p:blipFill>
        <p:spPr>
          <a:xfrm>
            <a:off x="686858" y="316442"/>
            <a:ext cx="8108950" cy="3431116"/>
          </a:xfrm>
          <a:prstGeom prst="rect">
            <a:avLst/>
          </a:prstGeom>
        </p:spPr>
      </p:pic>
      <p:pic>
        <p:nvPicPr>
          <p:cNvPr id="4" name="Picture 3" descr="A screenshot of a login screen&#10;&#10;Description automatically generated">
            <a:extLst>
              <a:ext uri="{FF2B5EF4-FFF2-40B4-BE49-F238E27FC236}">
                <a16:creationId xmlns:a16="http://schemas.microsoft.com/office/drawing/2014/main" id="{357D98D8-81D4-CD4A-DFB9-1EB60D3A8663}"/>
              </a:ext>
            </a:extLst>
          </p:cNvPr>
          <p:cNvPicPr>
            <a:picLocks noChangeAspect="1"/>
          </p:cNvPicPr>
          <p:nvPr/>
        </p:nvPicPr>
        <p:blipFill>
          <a:blip r:embed="rId4"/>
          <a:stretch>
            <a:fillRect/>
          </a:stretch>
        </p:blipFill>
        <p:spPr>
          <a:xfrm>
            <a:off x="686858" y="3589866"/>
            <a:ext cx="8114244" cy="3684058"/>
          </a:xfrm>
          <a:prstGeom prst="rect">
            <a:avLst/>
          </a:prstGeom>
        </p:spPr>
      </p:pic>
      <p:pic>
        <p:nvPicPr>
          <p:cNvPr id="6" name="Picture 5" descr="GL BAJAJ GROUP OF INSTITUTIONS, MATHURA">
            <a:extLst>
              <a:ext uri="{FF2B5EF4-FFF2-40B4-BE49-F238E27FC236}">
                <a16:creationId xmlns:a16="http://schemas.microsoft.com/office/drawing/2014/main" id="{E9613B08-B38A-F447-12E9-86C881DD6343}"/>
              </a:ext>
            </a:extLst>
          </p:cNvPr>
          <p:cNvPicPr>
            <a:picLocks noChangeAspect="1"/>
          </p:cNvPicPr>
          <p:nvPr/>
        </p:nvPicPr>
        <p:blipFill>
          <a:blip r:embed="rId5"/>
          <a:stretch>
            <a:fillRect/>
          </a:stretch>
        </p:blipFill>
        <p:spPr>
          <a:xfrm>
            <a:off x="10130823" y="1902"/>
            <a:ext cx="2259734" cy="22443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AF8B9E1E-9580-3BF3-766A-8E1AD58D15B0}"/>
              </a:ext>
            </a:extLst>
          </p:cNvPr>
          <p:cNvPicPr>
            <a:picLocks noChangeAspect="1"/>
          </p:cNvPicPr>
          <p:nvPr/>
        </p:nvPicPr>
        <p:blipFill>
          <a:blip r:embed="rId2"/>
          <a:stretch>
            <a:fillRect/>
          </a:stretch>
        </p:blipFill>
        <p:spPr>
          <a:xfrm>
            <a:off x="666750" y="190500"/>
            <a:ext cx="9153525" cy="371475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0F5C71A9-DEB5-3FDF-11FD-8B0E3492FD6D}"/>
              </a:ext>
            </a:extLst>
          </p:cNvPr>
          <p:cNvPicPr>
            <a:picLocks noChangeAspect="1"/>
          </p:cNvPicPr>
          <p:nvPr/>
        </p:nvPicPr>
        <p:blipFill>
          <a:blip r:embed="rId3"/>
          <a:stretch>
            <a:fillRect/>
          </a:stretch>
        </p:blipFill>
        <p:spPr>
          <a:xfrm>
            <a:off x="666750" y="3657600"/>
            <a:ext cx="9163050" cy="3562350"/>
          </a:xfrm>
          <a:prstGeom prst="rect">
            <a:avLst/>
          </a:prstGeom>
        </p:spPr>
      </p:pic>
      <p:pic>
        <p:nvPicPr>
          <p:cNvPr id="5" name="Picture 4" descr="GL BAJAJ GROUP OF INSTITUTIONS, MATHURA">
            <a:extLst>
              <a:ext uri="{FF2B5EF4-FFF2-40B4-BE49-F238E27FC236}">
                <a16:creationId xmlns:a16="http://schemas.microsoft.com/office/drawing/2014/main" id="{A9F7034A-7C43-5E90-56CE-18DDE8A3203C}"/>
              </a:ext>
            </a:extLst>
          </p:cNvPr>
          <p:cNvPicPr>
            <a:picLocks noChangeAspect="1"/>
          </p:cNvPicPr>
          <p:nvPr/>
        </p:nvPicPr>
        <p:blipFill>
          <a:blip r:embed="rId4"/>
          <a:stretch>
            <a:fillRect/>
          </a:stretch>
        </p:blipFill>
        <p:spPr>
          <a:xfrm>
            <a:off x="10130823" y="1902"/>
            <a:ext cx="2069234" cy="2244339"/>
          </a:xfrm>
          <a:prstGeom prst="rect">
            <a:avLst/>
          </a:prstGeom>
        </p:spPr>
      </p:pic>
    </p:spTree>
    <p:extLst>
      <p:ext uri="{BB962C8B-B14F-4D97-AF65-F5344CB8AC3E}">
        <p14:creationId xmlns:p14="http://schemas.microsoft.com/office/powerpoint/2010/main" val="2236764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2EE267A3-AE3C-08C3-AAC1-E87641CB39D6}"/>
              </a:ext>
            </a:extLst>
          </p:cNvPr>
          <p:cNvPicPr>
            <a:picLocks noChangeAspect="1"/>
          </p:cNvPicPr>
          <p:nvPr/>
        </p:nvPicPr>
        <p:blipFill>
          <a:blip r:embed="rId2"/>
          <a:stretch>
            <a:fillRect/>
          </a:stretch>
        </p:blipFill>
        <p:spPr>
          <a:xfrm>
            <a:off x="0" y="133350"/>
            <a:ext cx="9886950" cy="39243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CF5E513E-51BD-6371-B138-EC6B38649BEA}"/>
              </a:ext>
            </a:extLst>
          </p:cNvPr>
          <p:cNvPicPr>
            <a:picLocks noChangeAspect="1"/>
          </p:cNvPicPr>
          <p:nvPr/>
        </p:nvPicPr>
        <p:blipFill>
          <a:blip r:embed="rId3"/>
          <a:stretch>
            <a:fillRect/>
          </a:stretch>
        </p:blipFill>
        <p:spPr>
          <a:xfrm>
            <a:off x="0" y="3733800"/>
            <a:ext cx="9896475" cy="3448050"/>
          </a:xfrm>
          <a:prstGeom prst="rect">
            <a:avLst/>
          </a:prstGeom>
        </p:spPr>
      </p:pic>
      <p:pic>
        <p:nvPicPr>
          <p:cNvPr id="5" name="Picture 4" descr="GL BAJAJ GROUP OF INSTITUTIONS, MATHURA">
            <a:extLst>
              <a:ext uri="{FF2B5EF4-FFF2-40B4-BE49-F238E27FC236}">
                <a16:creationId xmlns:a16="http://schemas.microsoft.com/office/drawing/2014/main" id="{2F2AA14A-6160-1FAC-38EE-AA33277AC28E}"/>
              </a:ext>
            </a:extLst>
          </p:cNvPr>
          <p:cNvPicPr>
            <a:picLocks noChangeAspect="1"/>
          </p:cNvPicPr>
          <p:nvPr/>
        </p:nvPicPr>
        <p:blipFill>
          <a:blip r:embed="rId4"/>
          <a:stretch>
            <a:fillRect/>
          </a:stretch>
        </p:blipFill>
        <p:spPr>
          <a:xfrm>
            <a:off x="9930798" y="1902"/>
            <a:ext cx="2259734" cy="2244339"/>
          </a:xfrm>
          <a:prstGeom prst="rect">
            <a:avLst/>
          </a:prstGeom>
        </p:spPr>
      </p:pic>
    </p:spTree>
    <p:extLst>
      <p:ext uri="{BB962C8B-B14F-4D97-AF65-F5344CB8AC3E}">
        <p14:creationId xmlns:p14="http://schemas.microsoft.com/office/powerpoint/2010/main" val="2948606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68E8D2-CD30-ADC4-9938-E39A0F5E1327}"/>
              </a:ext>
            </a:extLst>
          </p:cNvPr>
          <p:cNvSpPr txBox="1"/>
          <p:nvPr/>
        </p:nvSpPr>
        <p:spPr>
          <a:xfrm>
            <a:off x="262238" y="193589"/>
            <a:ext cx="10555416" cy="7540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300" b="1" u="sng" dirty="0">
                <a:latin typeface="Gill Sans MT"/>
                <a:ea typeface="+mj-ea"/>
                <a:cs typeface="+mj-cs"/>
              </a:rPr>
              <a:t>Implementation and System Testing</a:t>
            </a:r>
            <a:endParaRPr lang="en-GB"/>
          </a:p>
        </p:txBody>
      </p:sp>
      <p:sp>
        <p:nvSpPr>
          <p:cNvPr id="3" name="TextBox 2">
            <a:extLst>
              <a:ext uri="{FF2B5EF4-FFF2-40B4-BE49-F238E27FC236}">
                <a16:creationId xmlns:a16="http://schemas.microsoft.com/office/drawing/2014/main" id="{C4C90B59-A376-5851-0511-87570DE18DED}"/>
              </a:ext>
            </a:extLst>
          </p:cNvPr>
          <p:cNvSpPr txBox="1"/>
          <p:nvPr/>
        </p:nvSpPr>
        <p:spPr>
          <a:xfrm>
            <a:off x="626077" y="1333156"/>
            <a:ext cx="9827738" cy="60478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65760" indent="-283210">
              <a:buFont typeface="Wingdings"/>
              <a:buChar char="§"/>
            </a:pPr>
            <a:r>
              <a:rPr lang="en-US" sz="2500" dirty="0">
                <a:latin typeface="Gill Sans MT"/>
                <a:cs typeface="+mn-cs"/>
              </a:rPr>
              <a:t>After all phase have been perfectly done, the system will be implemented to the server and the system can be used.</a:t>
            </a:r>
            <a:endParaRPr lang="en-US" sz="2500" dirty="0">
              <a:cs typeface="Arial"/>
            </a:endParaRPr>
          </a:p>
          <a:p>
            <a:pPr marL="365760" indent="-283210"/>
            <a:endParaRPr lang="en-IN" sz="2500" dirty="0"/>
          </a:p>
          <a:p>
            <a:pPr marL="365760" indent="-283210"/>
            <a:r>
              <a:rPr lang="en-US" sz="2500" b="1" u="sng" dirty="0">
                <a:latin typeface="Gill Sans MT"/>
                <a:cs typeface="+mn-cs"/>
              </a:rPr>
              <a:t>System Testing</a:t>
            </a:r>
          </a:p>
          <a:p>
            <a:pPr marL="365760" indent="-283210"/>
            <a:endParaRPr lang="en-IN" sz="2500" dirty="0"/>
          </a:p>
          <a:p>
            <a:pPr marL="365760" indent="-283210">
              <a:buFont typeface="Wingdings"/>
              <a:buChar char="§"/>
            </a:pPr>
            <a:r>
              <a:rPr lang="en-US" sz="2500" dirty="0">
                <a:latin typeface="Gill Sans MT"/>
                <a:cs typeface="+mn-cs"/>
              </a:rPr>
              <a:t>The goal of the system testing process was to determine all faults in our project .The program was subjected to a set of test inputs and many explanations were made and based on these explanations it will be decided whether the program behaves as expected or not. Our Project went through two levels of testing</a:t>
            </a:r>
          </a:p>
          <a:p>
            <a:pPr marL="365760" indent="-283210"/>
            <a:endParaRPr lang="en-IN" sz="2500" dirty="0"/>
          </a:p>
          <a:p>
            <a:pPr marL="425450" indent="-342900">
              <a:buFont typeface="Wingdings"/>
              <a:buChar char="§"/>
            </a:pPr>
            <a:r>
              <a:rPr lang="en-US" sz="2500" dirty="0">
                <a:latin typeface="Gill Sans MT"/>
                <a:cs typeface="+mn-cs"/>
              </a:rPr>
              <a:t>Unit testing</a:t>
            </a:r>
          </a:p>
          <a:p>
            <a:pPr marL="425450" indent="-342900">
              <a:buFont typeface="Wingdings"/>
              <a:buChar char="§"/>
            </a:pPr>
            <a:r>
              <a:rPr lang="en-US" sz="2500" dirty="0">
                <a:latin typeface="Arial"/>
                <a:cs typeface="Arial"/>
              </a:rPr>
              <a:t>Integration testing</a:t>
            </a:r>
            <a:endParaRPr lang="en-US" sz="2500" dirty="0">
              <a:latin typeface="Gill Sans MT"/>
              <a:cs typeface="+mn-cs"/>
            </a:endParaRPr>
          </a:p>
          <a:p>
            <a:pPr marL="425450" indent="-342900">
              <a:buFont typeface="Wingdings"/>
              <a:buChar char="§"/>
            </a:pPr>
            <a:endParaRPr lang="en-US" sz="2200" dirty="0">
              <a:latin typeface="Gill Sans MT"/>
              <a:cs typeface="+mn-cs"/>
            </a:endParaRPr>
          </a:p>
          <a:p>
            <a:pPr marL="82550"/>
            <a:endParaRPr lang="en-US" sz="2200" dirty="0">
              <a:latin typeface="Gill Sans MT"/>
              <a:cs typeface="+mn-cs"/>
            </a:endParaRPr>
          </a:p>
          <a:p>
            <a:pPr marL="365760" indent="-283210"/>
            <a:endParaRPr lang="en-IN"/>
          </a:p>
        </p:txBody>
      </p:sp>
      <p:pic>
        <p:nvPicPr>
          <p:cNvPr id="5" name="Picture 4" descr="GL BAJAJ GROUP OF INSTITUTIONS, MATHURA">
            <a:extLst>
              <a:ext uri="{FF2B5EF4-FFF2-40B4-BE49-F238E27FC236}">
                <a16:creationId xmlns:a16="http://schemas.microsoft.com/office/drawing/2014/main" id="{FDEAB1E4-6A5A-A2C5-75A0-6179D9E6E5DF}"/>
              </a:ext>
            </a:extLst>
          </p:cNvPr>
          <p:cNvPicPr>
            <a:picLocks noChangeAspect="1"/>
          </p:cNvPicPr>
          <p:nvPr/>
        </p:nvPicPr>
        <p:blipFill>
          <a:blip r:embed="rId2"/>
          <a:stretch>
            <a:fillRect/>
          </a:stretch>
        </p:blipFill>
        <p:spPr>
          <a:xfrm>
            <a:off x="9930798" y="1902"/>
            <a:ext cx="2259734" cy="2244339"/>
          </a:xfrm>
          <a:prstGeom prst="rect">
            <a:avLst/>
          </a:prstGeom>
        </p:spPr>
      </p:pic>
    </p:spTree>
    <p:extLst>
      <p:ext uri="{BB962C8B-B14F-4D97-AF65-F5344CB8AC3E}">
        <p14:creationId xmlns:p14="http://schemas.microsoft.com/office/powerpoint/2010/main" val="2197973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
            <a:extLst>
              <a:ext uri="{FF2B5EF4-FFF2-40B4-BE49-F238E27FC236}">
                <a16:creationId xmlns:a16="http://schemas.microsoft.com/office/drawing/2014/main" id="{00D396D9-5F3F-5BA3-BECA-610CB9158BD9}"/>
              </a:ext>
            </a:extLst>
          </p:cNvPr>
          <p:cNvSpPr txBox="1">
            <a:spLocks noChangeArrowheads="1"/>
          </p:cNvSpPr>
          <p:nvPr/>
        </p:nvSpPr>
        <p:spPr bwMode="auto">
          <a:xfrm>
            <a:off x="269875" y="219075"/>
            <a:ext cx="10725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r>
              <a:rPr lang="en-US" altLang="en-US" sz="4000"/>
              <a:t>References</a:t>
            </a:r>
          </a:p>
        </p:txBody>
      </p:sp>
      <p:sp>
        <p:nvSpPr>
          <p:cNvPr id="4" name="TextBox 3">
            <a:extLst>
              <a:ext uri="{FF2B5EF4-FFF2-40B4-BE49-F238E27FC236}">
                <a16:creationId xmlns:a16="http://schemas.microsoft.com/office/drawing/2014/main" id="{8D17FD26-59C9-3EF2-5FD4-E36DE842D57F}"/>
              </a:ext>
            </a:extLst>
          </p:cNvPr>
          <p:cNvSpPr txBox="1"/>
          <p:nvPr/>
        </p:nvSpPr>
        <p:spPr>
          <a:xfrm>
            <a:off x="267956" y="1407834"/>
            <a:ext cx="9297830" cy="5262979"/>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nchor="t">
            <a:spAutoFit/>
          </a:bodyPr>
          <a:lstStyle/>
          <a:p>
            <a:pPr>
              <a:defRPr/>
            </a:pPr>
            <a:r>
              <a:rPr lang="en-US" sz="2800" dirty="0"/>
              <a:t>For PHP</a:t>
            </a:r>
          </a:p>
          <a:p>
            <a:pPr>
              <a:defRPr/>
            </a:pPr>
            <a:r>
              <a:rPr lang="en-US" sz="2800" dirty="0">
                <a:solidFill>
                  <a:srgbClr val="3891A7"/>
                </a:solidFill>
                <a:latin typeface="Wingdings"/>
                <a:sym typeface="Wingdings"/>
              </a:rPr>
              <a:t>q</a:t>
            </a:r>
            <a:r>
              <a:rPr lang="en-US" sz="2800" u="sng" dirty="0">
                <a:ea typeface="+mn-lt"/>
                <a:cs typeface="+mn-lt"/>
                <a:hlinkClick r:id="rId2"/>
              </a:rPr>
              <a:t>https://www.w3schools.com/php/default.asp</a:t>
            </a:r>
            <a:endParaRPr lang="en-US" sz="2800" dirty="0"/>
          </a:p>
          <a:p>
            <a:pPr>
              <a:defRPr/>
            </a:pPr>
            <a:r>
              <a:rPr lang="en-US" sz="2800" dirty="0">
                <a:solidFill>
                  <a:srgbClr val="3891A7"/>
                </a:solidFill>
                <a:latin typeface="Wingdings"/>
                <a:sym typeface="Wingdings"/>
              </a:rPr>
              <a:t>q</a:t>
            </a:r>
            <a:r>
              <a:rPr lang="en-US" sz="2800" u="sng" dirty="0">
                <a:ea typeface="+mn-lt"/>
                <a:cs typeface="+mn-lt"/>
                <a:hlinkClick r:id="rId3"/>
              </a:rPr>
              <a:t>https://www.sitepoint.com/php/</a:t>
            </a:r>
            <a:endParaRPr lang="en-US" sz="2800" dirty="0"/>
          </a:p>
          <a:p>
            <a:pPr>
              <a:defRPr/>
            </a:pPr>
            <a:r>
              <a:rPr lang="en-US" sz="2800" dirty="0">
                <a:solidFill>
                  <a:srgbClr val="3891A7"/>
                </a:solidFill>
                <a:latin typeface="Wingdings"/>
                <a:sym typeface="Wingdings"/>
              </a:rPr>
              <a:t>q</a:t>
            </a:r>
            <a:r>
              <a:rPr lang="en-US" sz="2800" u="sng" dirty="0">
                <a:ea typeface="+mn-lt"/>
                <a:cs typeface="+mn-lt"/>
                <a:hlinkClick r:id="rId4"/>
              </a:rPr>
              <a:t>https://www.php.net/</a:t>
            </a:r>
            <a:endParaRPr lang="en-US" sz="2800" dirty="0"/>
          </a:p>
          <a:p>
            <a:pPr>
              <a:defRPr/>
            </a:pPr>
            <a:endParaRPr lang="en-US" sz="2800" dirty="0"/>
          </a:p>
          <a:p>
            <a:pPr>
              <a:defRPr/>
            </a:pPr>
            <a:r>
              <a:rPr lang="en-US" sz="2800" dirty="0"/>
              <a:t>For MySQL</a:t>
            </a:r>
          </a:p>
          <a:p>
            <a:pPr>
              <a:defRPr/>
            </a:pPr>
            <a:r>
              <a:rPr lang="en-US" sz="2800" dirty="0">
                <a:solidFill>
                  <a:srgbClr val="3891A7"/>
                </a:solidFill>
                <a:latin typeface="Wingdings"/>
                <a:sym typeface="Wingdings"/>
              </a:rPr>
              <a:t>q</a:t>
            </a:r>
            <a:r>
              <a:rPr lang="en-US" sz="2800" u="sng" dirty="0">
                <a:ea typeface="+mn-lt"/>
                <a:cs typeface="+mn-lt"/>
                <a:hlinkClick r:id="rId5"/>
              </a:rPr>
              <a:t>https://www.mysql.com/</a:t>
            </a:r>
            <a:endParaRPr lang="en-US" sz="2800" dirty="0"/>
          </a:p>
          <a:p>
            <a:pPr>
              <a:defRPr/>
            </a:pPr>
            <a:r>
              <a:rPr lang="en-US" sz="2800" dirty="0">
                <a:solidFill>
                  <a:srgbClr val="3891A7"/>
                </a:solidFill>
                <a:latin typeface="Wingdings"/>
                <a:sym typeface="Wingdings"/>
              </a:rPr>
              <a:t>q</a:t>
            </a:r>
            <a:r>
              <a:rPr lang="en-US" sz="2800" u="sng" dirty="0">
                <a:ea typeface="+mn-lt"/>
                <a:cs typeface="+mn-lt"/>
                <a:hlinkClick r:id="rId6"/>
              </a:rPr>
              <a:t>http://www.mysqltutorial.org</a:t>
            </a:r>
            <a:endParaRPr lang="en-US" sz="2800" dirty="0"/>
          </a:p>
          <a:p>
            <a:pPr>
              <a:defRPr/>
            </a:pPr>
            <a:endParaRPr lang="en-US" sz="2800" dirty="0"/>
          </a:p>
          <a:p>
            <a:pPr>
              <a:defRPr/>
            </a:pPr>
            <a:r>
              <a:rPr lang="en-US" sz="2800" dirty="0"/>
              <a:t>For XAMPP</a:t>
            </a:r>
          </a:p>
          <a:p>
            <a:pPr>
              <a:defRPr/>
            </a:pPr>
            <a:r>
              <a:rPr lang="en-US" sz="2800" dirty="0">
                <a:solidFill>
                  <a:srgbClr val="3891A7"/>
                </a:solidFill>
                <a:latin typeface="Wingdings"/>
                <a:sym typeface="Wingdings"/>
              </a:rPr>
              <a:t>q</a:t>
            </a:r>
            <a:r>
              <a:rPr lang="en-US" sz="2800" u="sng" dirty="0">
                <a:ea typeface="+mn-lt"/>
                <a:cs typeface="+mn-lt"/>
                <a:hlinkClick r:id="rId7"/>
              </a:rPr>
              <a:t>https://www.apachefriends.org/download.html</a:t>
            </a:r>
            <a:endParaRPr lang="en-US" sz="2800" dirty="0"/>
          </a:p>
          <a:p>
            <a:pPr algn="ctr">
              <a:spcBef>
                <a:spcPts val="0"/>
              </a:spcBef>
              <a:spcAft>
                <a:spcPts val="0"/>
              </a:spcAft>
              <a:defRPr/>
            </a:pPr>
            <a:endParaRPr lang="en-US" sz="2800" dirty="0"/>
          </a:p>
        </p:txBody>
      </p:sp>
      <p:pic>
        <p:nvPicPr>
          <p:cNvPr id="31748" name="Picture 4">
            <a:extLst>
              <a:ext uri="{FF2B5EF4-FFF2-40B4-BE49-F238E27FC236}">
                <a16:creationId xmlns:a16="http://schemas.microsoft.com/office/drawing/2014/main" id="{D14D2B7C-79F7-46D2-2425-36C977842131}"/>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685463" y="642938"/>
            <a:ext cx="1506537"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3">
            <a:extLst>
              <a:ext uri="{FF2B5EF4-FFF2-40B4-BE49-F238E27FC236}">
                <a16:creationId xmlns:a16="http://schemas.microsoft.com/office/drawing/2014/main" id="{D0C4CA4E-97DB-A175-7439-68CB4BCDD099}"/>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599738" y="633413"/>
            <a:ext cx="1592262" cy="131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GL BAJAJ GROUP OF INSTITUTIONS, MATHURA">
            <a:extLst>
              <a:ext uri="{FF2B5EF4-FFF2-40B4-BE49-F238E27FC236}">
                <a16:creationId xmlns:a16="http://schemas.microsoft.com/office/drawing/2014/main" id="{47C1CCDD-8A6B-FE1C-EF9F-C0C0DD319F6C}"/>
              </a:ext>
            </a:extLst>
          </p:cNvPr>
          <p:cNvPicPr>
            <a:picLocks noChangeAspect="1"/>
          </p:cNvPicPr>
          <p:nvPr/>
        </p:nvPicPr>
        <p:blipFill>
          <a:blip r:embed="rId10"/>
          <a:stretch>
            <a:fillRect/>
          </a:stretch>
        </p:blipFill>
        <p:spPr>
          <a:xfrm>
            <a:off x="9917529" y="1902"/>
            <a:ext cx="2277237" cy="226184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L BAJAJ GROUP OF INSTITUTIONS, MATHURA">
            <a:extLst>
              <a:ext uri="{FF2B5EF4-FFF2-40B4-BE49-F238E27FC236}">
                <a16:creationId xmlns:a16="http://schemas.microsoft.com/office/drawing/2014/main" id="{5A3CF328-02B8-68CD-DC65-A811A63BAFB3}"/>
              </a:ext>
            </a:extLst>
          </p:cNvPr>
          <p:cNvPicPr>
            <a:picLocks noChangeAspect="1"/>
          </p:cNvPicPr>
          <p:nvPr/>
        </p:nvPicPr>
        <p:blipFill>
          <a:blip r:embed="rId2"/>
          <a:stretch>
            <a:fillRect/>
          </a:stretch>
        </p:blipFill>
        <p:spPr>
          <a:xfrm>
            <a:off x="9930798" y="1902"/>
            <a:ext cx="2259734" cy="2244339"/>
          </a:xfrm>
          <a:prstGeom prst="rect">
            <a:avLst/>
          </a:prstGeom>
        </p:spPr>
      </p:pic>
      <p:sp>
        <p:nvSpPr>
          <p:cNvPr id="5" name="TextBox 2">
            <a:extLst>
              <a:ext uri="{FF2B5EF4-FFF2-40B4-BE49-F238E27FC236}">
                <a16:creationId xmlns:a16="http://schemas.microsoft.com/office/drawing/2014/main" id="{C86527EE-6A1D-9962-5D4F-9C0719622B27}"/>
              </a:ext>
            </a:extLst>
          </p:cNvPr>
          <p:cNvSpPr txBox="1">
            <a:spLocks noChangeArrowheads="1"/>
          </p:cNvSpPr>
          <p:nvPr/>
        </p:nvSpPr>
        <p:spPr bwMode="auto">
          <a:xfrm>
            <a:off x="125712" y="2246555"/>
            <a:ext cx="10752609"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spAutoFit/>
          </a:bodyPr>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algn="ctr">
              <a:lnSpc>
                <a:spcPct val="100000"/>
              </a:lnSpc>
              <a:spcBef>
                <a:spcPct val="0"/>
              </a:spcBef>
              <a:buNone/>
            </a:pPr>
            <a:r>
              <a:rPr lang="en-US" altLang="en-US" sz="8800" dirty="0">
                <a:latin typeface="Trebuchet MS"/>
                <a:cs typeface="Arial"/>
              </a:rPr>
              <a:t>Thank You</a:t>
            </a:r>
            <a:endParaRPr lang="en-US" sz="8800"/>
          </a:p>
        </p:txBody>
      </p:sp>
    </p:spTree>
    <p:extLst>
      <p:ext uri="{BB962C8B-B14F-4D97-AF65-F5344CB8AC3E}">
        <p14:creationId xmlns:p14="http://schemas.microsoft.com/office/powerpoint/2010/main" val="2538307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2">
            <a:extLst>
              <a:ext uri="{FF2B5EF4-FFF2-40B4-BE49-F238E27FC236}">
                <a16:creationId xmlns:a16="http://schemas.microsoft.com/office/drawing/2014/main" id="{DA188358-2D39-02BE-80F8-1AC1E7F07D4B}"/>
              </a:ext>
            </a:extLst>
          </p:cNvPr>
          <p:cNvSpPr txBox="1">
            <a:spLocks noChangeArrowheads="1"/>
          </p:cNvSpPr>
          <p:nvPr/>
        </p:nvSpPr>
        <p:spPr bwMode="auto">
          <a:xfrm>
            <a:off x="-381000" y="317500"/>
            <a:ext cx="12720156" cy="94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algn="ctr" eaLnBrk="1" hangingPunct="1">
              <a:lnSpc>
                <a:spcPct val="100000"/>
              </a:lnSpc>
              <a:spcBef>
                <a:spcPct val="0"/>
              </a:spcBef>
              <a:buNone/>
            </a:pPr>
            <a:r>
              <a:rPr lang="en-US" altLang="en-US" sz="5400" dirty="0">
                <a:latin typeface="Trebuchet MS"/>
                <a:cs typeface="Arial"/>
              </a:rPr>
              <a:t>Introduction </a:t>
            </a:r>
            <a:endParaRPr lang="en-US" altLang="en-US" sz="1600">
              <a:latin typeface="Trebuchet MS"/>
              <a:cs typeface="Arial"/>
            </a:endParaRPr>
          </a:p>
        </p:txBody>
      </p:sp>
      <p:sp>
        <p:nvSpPr>
          <p:cNvPr id="2" name="TextBox 1">
            <a:extLst>
              <a:ext uri="{FF2B5EF4-FFF2-40B4-BE49-F238E27FC236}">
                <a16:creationId xmlns:a16="http://schemas.microsoft.com/office/drawing/2014/main" id="{0DCBF84E-AEE9-EB0B-FC12-C0E324969129}"/>
              </a:ext>
            </a:extLst>
          </p:cNvPr>
          <p:cNvSpPr txBox="1"/>
          <p:nvPr/>
        </p:nvSpPr>
        <p:spPr>
          <a:xfrm>
            <a:off x="129164" y="1477387"/>
            <a:ext cx="9362115" cy="550920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nchor="t">
            <a:spAutoFit/>
          </a:bodyPr>
          <a:lstStyle/>
          <a:p>
            <a:pPr>
              <a:defRPr/>
            </a:pPr>
            <a:r>
              <a:rPr lang="en-US" sz="2200" dirty="0">
                <a:solidFill>
                  <a:srgbClr val="3891A7"/>
                </a:solidFill>
                <a:latin typeface="Wingdings 2"/>
                <a:sym typeface="Wingdings 2"/>
              </a:rPr>
              <a:t></a:t>
            </a:r>
            <a:r>
              <a:rPr lang="en-US" sz="2200" dirty="0">
                <a:ea typeface="+mn-lt"/>
                <a:cs typeface="+mn-lt"/>
              </a:rPr>
              <a:t>Today all the work at the time of admission of the students is done manually by ink and paper, which is very slow and consuming much efforts and time. In the modern world of technology, computer are affecting our lives in more ways than we probably are aware of COMPUTERIZED MANAGEMENT maintaining information of an educational institute, colleges, other the list is endless. The main principle behind the need of college admission system is easy supervision of institutes. It can handle the details of students such as personal details or admission details. This Student Database has been designed taking into account the practical needs to manage a Students data. Moreover, it provides security at product level as well as user level. Its design concentrates on 2 types of users:</a:t>
            </a:r>
            <a:endParaRPr lang="en-US" sz="2200" dirty="0"/>
          </a:p>
          <a:p>
            <a:pPr>
              <a:defRPr/>
            </a:pPr>
            <a:endParaRPr lang="en-US" sz="2200" dirty="0"/>
          </a:p>
          <a:p>
            <a:pPr>
              <a:defRPr/>
            </a:pPr>
            <a:r>
              <a:rPr lang="en-US" sz="2200" dirty="0">
                <a:solidFill>
                  <a:srgbClr val="3891A7"/>
                </a:solidFill>
                <a:latin typeface="Wingdings 2"/>
                <a:sym typeface="Wingdings 2"/>
              </a:rPr>
              <a:t></a:t>
            </a:r>
            <a:r>
              <a:rPr lang="en-US" sz="2200" dirty="0">
                <a:ea typeface="+mn-lt"/>
                <a:cs typeface="+mn-lt"/>
              </a:rPr>
              <a:t>Admin </a:t>
            </a:r>
            <a:endParaRPr lang="en-US" sz="2200" dirty="0"/>
          </a:p>
          <a:p>
            <a:pPr>
              <a:defRPr/>
            </a:pPr>
            <a:r>
              <a:rPr lang="en-US" sz="2200" dirty="0">
                <a:solidFill>
                  <a:srgbClr val="3891A7"/>
                </a:solidFill>
                <a:latin typeface="Wingdings 2"/>
                <a:sym typeface="Wingdings 2"/>
              </a:rPr>
              <a:t></a:t>
            </a:r>
            <a:r>
              <a:rPr lang="en-US" sz="2200" dirty="0">
                <a:ea typeface="+mn-lt"/>
                <a:cs typeface="+mn-lt"/>
              </a:rPr>
              <a:t>Students</a:t>
            </a:r>
            <a:endParaRPr lang="en-US" sz="2200" dirty="0"/>
          </a:p>
          <a:p>
            <a:pPr algn="ctr">
              <a:spcBef>
                <a:spcPts val="0"/>
              </a:spcBef>
              <a:spcAft>
                <a:spcPts val="0"/>
              </a:spcAft>
              <a:defRPr/>
            </a:pPr>
            <a:endParaRPr lang="en-US" sz="2200" dirty="0"/>
          </a:p>
        </p:txBody>
      </p:sp>
      <p:pic>
        <p:nvPicPr>
          <p:cNvPr id="4" name="Picture 3" descr="GL BAJAJ GROUP OF INSTITUTIONS, MATHURA">
            <a:extLst>
              <a:ext uri="{FF2B5EF4-FFF2-40B4-BE49-F238E27FC236}">
                <a16:creationId xmlns:a16="http://schemas.microsoft.com/office/drawing/2014/main" id="{D194226F-F567-F963-330E-1CAF96832D7D}"/>
              </a:ext>
            </a:extLst>
          </p:cNvPr>
          <p:cNvPicPr>
            <a:picLocks noChangeAspect="1"/>
          </p:cNvPicPr>
          <p:nvPr/>
        </p:nvPicPr>
        <p:blipFill>
          <a:blip r:embed="rId2"/>
          <a:stretch>
            <a:fillRect/>
          </a:stretch>
        </p:blipFill>
        <p:spPr>
          <a:xfrm>
            <a:off x="9797930" y="1902"/>
            <a:ext cx="2396836" cy="238144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
            <a:extLst>
              <a:ext uri="{FF2B5EF4-FFF2-40B4-BE49-F238E27FC236}">
                <a16:creationId xmlns:a16="http://schemas.microsoft.com/office/drawing/2014/main" id="{59FAC324-E39A-D47F-A9B2-06F4D55D0A7F}"/>
              </a:ext>
            </a:extLst>
          </p:cNvPr>
          <p:cNvSpPr txBox="1">
            <a:spLocks noChangeArrowheads="1"/>
          </p:cNvSpPr>
          <p:nvPr/>
        </p:nvSpPr>
        <p:spPr bwMode="auto">
          <a:xfrm>
            <a:off x="134938" y="41275"/>
            <a:ext cx="10409237" cy="713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None/>
            </a:pPr>
            <a:r>
              <a:rPr lang="en-US" altLang="en-US" sz="4200" b="1" dirty="0">
                <a:solidFill>
                  <a:srgbClr val="FFFFFF"/>
                </a:solidFill>
                <a:latin typeface="Gill Sans MT"/>
                <a:cs typeface="Arial"/>
              </a:rPr>
              <a:t>ADMIN MODULE</a:t>
            </a:r>
          </a:p>
          <a:p>
            <a:pPr>
              <a:lnSpc>
                <a:spcPct val="100000"/>
              </a:lnSpc>
              <a:spcBef>
                <a:spcPct val="0"/>
              </a:spcBef>
              <a:buNone/>
            </a:pPr>
            <a:endParaRPr lang="en-US" altLang="en-US" sz="1900" b="1" dirty="0">
              <a:latin typeface="Gill Sans MT"/>
              <a:cs typeface="Arial"/>
            </a:endParaRPr>
          </a:p>
          <a:p>
            <a:pPr>
              <a:buNone/>
            </a:pPr>
            <a:r>
              <a:rPr lang="en-US" sz="1900" dirty="0">
                <a:latin typeface="Wingdings 2"/>
                <a:cs typeface="Arial"/>
                <a:sym typeface="Wingdings 2"/>
              </a:rPr>
              <a:t></a:t>
            </a:r>
            <a:r>
              <a:rPr lang="en-US" sz="1900" b="1" dirty="0">
                <a:latin typeface="Trebuchet MS"/>
                <a:cs typeface="Arial"/>
              </a:rPr>
              <a:t>Dashboard:</a:t>
            </a:r>
            <a:r>
              <a:rPr lang="en-US" sz="1900" dirty="0">
                <a:latin typeface="Trebuchet MS"/>
                <a:cs typeface="Arial"/>
              </a:rPr>
              <a:t> In this section, the admin can see all the detail in brief.</a:t>
            </a:r>
          </a:p>
          <a:p>
            <a:pPr>
              <a:buNone/>
            </a:pPr>
            <a:r>
              <a:rPr lang="en-US" sz="1900" dirty="0">
                <a:latin typeface="Wingdings 2"/>
                <a:cs typeface="Arial"/>
                <a:sym typeface="Wingdings 2"/>
              </a:rPr>
              <a:t></a:t>
            </a:r>
            <a:r>
              <a:rPr lang="en-US" sz="1900" b="1" dirty="0">
                <a:latin typeface="Trebuchet MS"/>
                <a:cs typeface="Arial"/>
              </a:rPr>
              <a:t>Reg Users:</a:t>
            </a:r>
            <a:r>
              <a:rPr lang="en-US" sz="1900" dirty="0">
                <a:latin typeface="Trebuchet MS"/>
                <a:cs typeface="Arial"/>
              </a:rPr>
              <a:t> In this section, the admin can view user detail, delete and update user detail.</a:t>
            </a:r>
          </a:p>
          <a:p>
            <a:pPr>
              <a:buNone/>
            </a:pPr>
            <a:r>
              <a:rPr lang="en-US" sz="1900" dirty="0">
                <a:latin typeface="Wingdings 2"/>
                <a:cs typeface="Arial"/>
                <a:sym typeface="Wingdings 2"/>
              </a:rPr>
              <a:t></a:t>
            </a:r>
            <a:r>
              <a:rPr lang="en-US" sz="1900" b="1" dirty="0">
                <a:latin typeface="Trebuchet MS"/>
                <a:cs typeface="Arial"/>
              </a:rPr>
              <a:t>Admission Application:</a:t>
            </a:r>
            <a:r>
              <a:rPr lang="en-US" sz="1900" dirty="0">
                <a:latin typeface="Trebuchet MS"/>
                <a:cs typeface="Arial"/>
              </a:rPr>
              <a:t> In this section, admin can view all applications. Admin can view applications and documents on the basis of status(pending application, approved an application, and reject application). Admin also can approve the pending application. (Whenever the admin changes the status of the application user will get an email notification). </a:t>
            </a:r>
            <a:r>
              <a:rPr lang="en-US" sz="1900" b="1" dirty="0">
                <a:latin typeface="Trebuchet MS"/>
                <a:cs typeface="Arial"/>
              </a:rPr>
              <a:t>Note:</a:t>
            </a:r>
            <a:r>
              <a:rPr lang="en-US" sz="1900" dirty="0">
                <a:latin typeface="Trebuchet MS"/>
                <a:cs typeface="Arial"/>
              </a:rPr>
              <a:t> The email function will not work in localhost.</a:t>
            </a:r>
          </a:p>
          <a:p>
            <a:pPr>
              <a:buNone/>
            </a:pPr>
            <a:r>
              <a:rPr lang="en-US" sz="1900" dirty="0">
                <a:latin typeface="Wingdings 2"/>
                <a:cs typeface="Arial"/>
                <a:sym typeface="Wingdings 2"/>
              </a:rPr>
              <a:t></a:t>
            </a:r>
            <a:r>
              <a:rPr lang="en-US" sz="1900" b="1" dirty="0">
                <a:latin typeface="Trebuchet MS"/>
                <a:cs typeface="Arial"/>
              </a:rPr>
              <a:t>Search Application:</a:t>
            </a:r>
            <a:r>
              <a:rPr lang="en-US" sz="1900" dirty="0">
                <a:latin typeface="Trebuchet MS"/>
                <a:cs typeface="Arial"/>
              </a:rPr>
              <a:t> In this section, admin can search applications on the basis of user name, email id, and contact number.</a:t>
            </a:r>
          </a:p>
          <a:p>
            <a:pPr>
              <a:buNone/>
            </a:pPr>
            <a:r>
              <a:rPr lang="en-US" sz="1900" dirty="0">
                <a:latin typeface="Wingdings 2"/>
                <a:cs typeface="Arial"/>
                <a:sym typeface="Wingdings 2"/>
              </a:rPr>
              <a:t></a:t>
            </a:r>
            <a:r>
              <a:rPr lang="en-US" sz="1900" b="1" dirty="0">
                <a:latin typeface="Trebuchet MS"/>
                <a:cs typeface="Arial"/>
              </a:rPr>
              <a:t>Course:</a:t>
            </a:r>
            <a:r>
              <a:rPr lang="en-US" sz="1900" dirty="0">
                <a:latin typeface="Trebuchet MS"/>
                <a:cs typeface="Arial"/>
              </a:rPr>
              <a:t> In this section, admin can manage courses(add, delete and update).</a:t>
            </a:r>
          </a:p>
          <a:p>
            <a:pPr>
              <a:buNone/>
            </a:pPr>
            <a:r>
              <a:rPr lang="en-US" sz="1900" dirty="0">
                <a:latin typeface="Wingdings 2"/>
                <a:cs typeface="Arial"/>
                <a:sym typeface="Wingdings 2"/>
              </a:rPr>
              <a:t></a:t>
            </a:r>
            <a:r>
              <a:rPr lang="en-US" sz="1900" b="1" dirty="0">
                <a:latin typeface="Trebuchet MS"/>
                <a:cs typeface="Arial"/>
              </a:rPr>
              <a:t>Notice:</a:t>
            </a:r>
            <a:r>
              <a:rPr lang="en-US" sz="1900" dirty="0">
                <a:latin typeface="Trebuchet MS"/>
                <a:cs typeface="Arial"/>
              </a:rPr>
              <a:t> In this section, admin can manage notice(add and update) and anybody see this notice on the website.</a:t>
            </a:r>
          </a:p>
          <a:p>
            <a:pPr>
              <a:buNone/>
            </a:pPr>
            <a:r>
              <a:rPr lang="en-US" sz="1900" dirty="0">
                <a:latin typeface="Wingdings 2"/>
                <a:cs typeface="Arial"/>
                <a:sym typeface="Wingdings 2"/>
              </a:rPr>
              <a:t></a:t>
            </a:r>
            <a:r>
              <a:rPr lang="en-US" sz="1900" b="1" dirty="0">
                <a:latin typeface="Trebuchet MS"/>
                <a:cs typeface="Arial"/>
              </a:rPr>
              <a:t>Notification</a:t>
            </a:r>
            <a:r>
              <a:rPr lang="en-US" sz="1900" dirty="0">
                <a:latin typeface="Trebuchet MS"/>
                <a:cs typeface="Arial"/>
              </a:rPr>
              <a:t>: In this section, admin gets the notification if any user applies for admission.</a:t>
            </a:r>
          </a:p>
          <a:p>
            <a:pPr>
              <a:buNone/>
            </a:pPr>
            <a:r>
              <a:rPr lang="en-US" sz="1900" dirty="0">
                <a:latin typeface="Wingdings 2"/>
                <a:cs typeface="Arial"/>
                <a:sym typeface="Wingdings 2"/>
              </a:rPr>
              <a:t></a:t>
            </a:r>
            <a:r>
              <a:rPr lang="en-US" sz="1900" b="1" dirty="0">
                <a:latin typeface="Trebuchet MS"/>
                <a:cs typeface="Arial"/>
              </a:rPr>
              <a:t>Pages:</a:t>
            </a:r>
            <a:r>
              <a:rPr lang="en-US" sz="1900" dirty="0">
                <a:latin typeface="Trebuchet MS"/>
                <a:cs typeface="Arial"/>
              </a:rPr>
              <a:t> In this section, Admin can manage the content of the about us and contact us page.</a:t>
            </a:r>
          </a:p>
          <a:p>
            <a:pPr>
              <a:buNone/>
            </a:pPr>
            <a:r>
              <a:rPr lang="en-US" sz="1900" dirty="0">
                <a:latin typeface="Wingdings 2"/>
                <a:cs typeface="Arial"/>
                <a:sym typeface="Wingdings 2"/>
              </a:rPr>
              <a:t></a:t>
            </a:r>
            <a:r>
              <a:rPr lang="en-US" sz="1900" b="1" dirty="0">
                <a:latin typeface="Trebuchet MS"/>
                <a:cs typeface="Arial"/>
              </a:rPr>
              <a:t>Subscribers:</a:t>
            </a:r>
            <a:r>
              <a:rPr lang="en-US" sz="1900" dirty="0">
                <a:latin typeface="Trebuchet MS"/>
                <a:cs typeface="Arial"/>
              </a:rPr>
              <a:t> In this action , admin can view the subscriber list.</a:t>
            </a:r>
          </a:p>
          <a:p>
            <a:pPr>
              <a:buNone/>
            </a:pPr>
            <a:r>
              <a:rPr lang="en-US" sz="1900" dirty="0">
                <a:latin typeface="Wingdings 2"/>
                <a:cs typeface="Arial"/>
                <a:sym typeface="Wingdings 2"/>
              </a:rPr>
              <a:t></a:t>
            </a:r>
            <a:r>
              <a:rPr lang="en-US" sz="1900" b="1" dirty="0">
                <a:latin typeface="Trebuchet MS"/>
                <a:cs typeface="Arial"/>
              </a:rPr>
              <a:t>Reports:</a:t>
            </a:r>
            <a:r>
              <a:rPr lang="en-US" sz="1900" dirty="0">
                <a:latin typeface="Trebuchet MS"/>
                <a:cs typeface="Arial"/>
              </a:rPr>
              <a:t> In this section, admin can generate the report b/w dates.</a:t>
            </a:r>
            <a:endParaRPr lang="en-US" sz="1900"/>
          </a:p>
          <a:p>
            <a:pPr>
              <a:lnSpc>
                <a:spcPct val="100000"/>
              </a:lnSpc>
              <a:spcBef>
                <a:spcPct val="0"/>
              </a:spcBef>
              <a:buFontTx/>
              <a:buNone/>
            </a:pPr>
            <a:endParaRPr lang="en-US" altLang="en-US" sz="4000" dirty="0"/>
          </a:p>
        </p:txBody>
      </p:sp>
      <p:pic>
        <p:nvPicPr>
          <p:cNvPr id="23556" name="Picture 3">
            <a:extLst>
              <a:ext uri="{FF2B5EF4-FFF2-40B4-BE49-F238E27FC236}">
                <a16:creationId xmlns:a16="http://schemas.microsoft.com/office/drawing/2014/main" id="{4963FC66-AC06-BFA4-5774-EF1D161E1C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99738" y="620713"/>
            <a:ext cx="1592262"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GL BAJAJ GROUP OF INSTITUTIONS, MATHURA">
            <a:extLst>
              <a:ext uri="{FF2B5EF4-FFF2-40B4-BE49-F238E27FC236}">
                <a16:creationId xmlns:a16="http://schemas.microsoft.com/office/drawing/2014/main" id="{19A32D23-DAFF-6F7C-4A62-EE477B3B340A}"/>
              </a:ext>
            </a:extLst>
          </p:cNvPr>
          <p:cNvPicPr>
            <a:picLocks noChangeAspect="1"/>
          </p:cNvPicPr>
          <p:nvPr/>
        </p:nvPicPr>
        <p:blipFill>
          <a:blip r:embed="rId3"/>
          <a:stretch>
            <a:fillRect/>
          </a:stretch>
        </p:blipFill>
        <p:spPr>
          <a:xfrm>
            <a:off x="10236080" y="1902"/>
            <a:ext cx="1958686" cy="216236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6E69FC-13A5-CA71-6A4B-BBA734BF7851}"/>
              </a:ext>
            </a:extLst>
          </p:cNvPr>
          <p:cNvSpPr txBox="1">
            <a:spLocks noChangeArrowheads="1"/>
          </p:cNvSpPr>
          <p:nvPr/>
        </p:nvSpPr>
        <p:spPr bwMode="auto">
          <a:xfrm>
            <a:off x="134938" y="155575"/>
            <a:ext cx="10409237" cy="6975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a:lnSpc>
                <a:spcPct val="100000"/>
              </a:lnSpc>
              <a:spcBef>
                <a:spcPct val="0"/>
              </a:spcBef>
              <a:buNone/>
            </a:pPr>
            <a:r>
              <a:rPr lang="en-US" altLang="en-US" sz="4200" b="1" dirty="0">
                <a:solidFill>
                  <a:srgbClr val="FFFFFF"/>
                </a:solidFill>
                <a:latin typeface="Gill Sans MT"/>
                <a:cs typeface="Arial"/>
              </a:rPr>
              <a:t>USER / STUDENT MODULE</a:t>
            </a:r>
            <a:endParaRPr lang="en-US" dirty="0"/>
          </a:p>
          <a:p>
            <a:pPr>
              <a:lnSpc>
                <a:spcPct val="100000"/>
              </a:lnSpc>
              <a:spcBef>
                <a:spcPct val="0"/>
              </a:spcBef>
              <a:buNone/>
            </a:pPr>
            <a:endParaRPr lang="en-US" altLang="en-US" sz="4000" b="1" dirty="0">
              <a:latin typeface="Gill Sans MT"/>
              <a:cs typeface="Arial"/>
            </a:endParaRPr>
          </a:p>
          <a:p>
            <a:pPr>
              <a:buNone/>
            </a:pPr>
            <a:r>
              <a:rPr lang="en-US" sz="2200" dirty="0">
                <a:latin typeface="Wingdings 2"/>
                <a:cs typeface="Arial"/>
                <a:sym typeface="Wingdings 2"/>
              </a:rPr>
              <a:t></a:t>
            </a:r>
            <a:r>
              <a:rPr lang="en-US" sz="2200" dirty="0">
                <a:latin typeface="Trebuchet MS"/>
                <a:cs typeface="Arial"/>
              </a:rPr>
              <a:t>User can contact the administrator by sending mails.</a:t>
            </a:r>
            <a:endParaRPr lang="en-US" sz="2200" dirty="0"/>
          </a:p>
          <a:p>
            <a:pPr>
              <a:buNone/>
            </a:pPr>
            <a:r>
              <a:rPr lang="en-US" sz="2200" dirty="0">
                <a:latin typeface="Wingdings 2"/>
                <a:cs typeface="Arial"/>
                <a:sym typeface="Wingdings 2"/>
              </a:rPr>
              <a:t></a:t>
            </a:r>
            <a:r>
              <a:rPr lang="en-US" sz="2200" dirty="0">
                <a:latin typeface="Trebuchet MS"/>
                <a:cs typeface="Arial"/>
              </a:rPr>
              <a:t>User can view the about us and contact us page.</a:t>
            </a:r>
            <a:endParaRPr lang="en-US" sz="2200" dirty="0"/>
          </a:p>
          <a:p>
            <a:pPr>
              <a:buNone/>
            </a:pPr>
            <a:r>
              <a:rPr lang="en-US" sz="2200" dirty="0">
                <a:latin typeface="Wingdings 2"/>
                <a:cs typeface="Arial"/>
                <a:sym typeface="Wingdings 2"/>
              </a:rPr>
              <a:t></a:t>
            </a:r>
            <a:r>
              <a:rPr lang="en-US" sz="2200" dirty="0">
                <a:latin typeface="Trebuchet MS"/>
                <a:cs typeface="Arial"/>
              </a:rPr>
              <a:t>User can view notices which are published by the admin.</a:t>
            </a:r>
            <a:endParaRPr lang="en-US" sz="2200" dirty="0"/>
          </a:p>
          <a:p>
            <a:pPr>
              <a:buNone/>
            </a:pPr>
            <a:r>
              <a:rPr lang="en-US" sz="2200" dirty="0">
                <a:latin typeface="Wingdings 2"/>
                <a:cs typeface="Arial"/>
                <a:sym typeface="Wingdings 2"/>
              </a:rPr>
              <a:t></a:t>
            </a:r>
            <a:r>
              <a:rPr lang="en-US" sz="2200" dirty="0">
                <a:latin typeface="Trebuchet MS"/>
                <a:cs typeface="Arial"/>
              </a:rPr>
              <a:t>User can view courses that are listed by the admin.</a:t>
            </a:r>
            <a:endParaRPr lang="en-US" sz="2200" dirty="0"/>
          </a:p>
          <a:p>
            <a:pPr>
              <a:buNone/>
            </a:pPr>
            <a:r>
              <a:rPr lang="en-US" sz="2200" dirty="0">
                <a:latin typeface="Wingdings 2"/>
                <a:cs typeface="Arial"/>
                <a:sym typeface="Wingdings 2"/>
              </a:rPr>
              <a:t></a:t>
            </a:r>
            <a:r>
              <a:rPr lang="en-US" sz="2200" dirty="0">
                <a:latin typeface="Trebuchet MS"/>
                <a:cs typeface="Arial"/>
              </a:rPr>
              <a:t>User can register themselves.</a:t>
            </a:r>
            <a:endParaRPr lang="en-US" sz="2200" dirty="0"/>
          </a:p>
          <a:p>
            <a:pPr>
              <a:buNone/>
            </a:pPr>
            <a:r>
              <a:rPr lang="en-US" sz="2200" dirty="0">
                <a:latin typeface="Wingdings 2"/>
                <a:cs typeface="Arial"/>
                <a:sym typeface="Wingdings 2"/>
              </a:rPr>
              <a:t></a:t>
            </a:r>
            <a:r>
              <a:rPr lang="en-US" sz="2200" dirty="0">
                <a:latin typeface="Trebuchet MS"/>
                <a:cs typeface="Arial"/>
              </a:rPr>
              <a:t>After User/Student Login</a:t>
            </a:r>
            <a:endParaRPr lang="en-US" dirty="0"/>
          </a:p>
          <a:p>
            <a:pPr>
              <a:buNone/>
            </a:pPr>
            <a:r>
              <a:rPr lang="en-US" sz="2200" b="1" dirty="0">
                <a:latin typeface="Trebuchet MS"/>
                <a:cs typeface="Arial"/>
              </a:rPr>
              <a:t>1.Dashboard:</a:t>
            </a:r>
            <a:r>
              <a:rPr lang="en-US" sz="2200" dirty="0">
                <a:latin typeface="Trebuchet MS"/>
                <a:cs typeface="Arial"/>
              </a:rPr>
              <a:t> In this section, user can see the status of his application.</a:t>
            </a:r>
            <a:endParaRPr lang="en-US" sz="2200" dirty="0"/>
          </a:p>
          <a:p>
            <a:pPr>
              <a:buNone/>
            </a:pPr>
            <a:r>
              <a:rPr lang="en-US" sz="2200" b="1" dirty="0">
                <a:latin typeface="Trebuchet MS"/>
                <a:cs typeface="Arial"/>
              </a:rPr>
              <a:t>2.Admission Form:</a:t>
            </a:r>
            <a:r>
              <a:rPr lang="en-US" sz="2200" dirty="0">
                <a:latin typeface="Trebuchet MS"/>
                <a:cs typeface="Arial"/>
              </a:rPr>
              <a:t> In this section, user can fill the form and check his / her application form is selected or rejected(which is done by admin).</a:t>
            </a:r>
            <a:endParaRPr lang="en-US" dirty="0"/>
          </a:p>
          <a:p>
            <a:pPr>
              <a:buNone/>
            </a:pPr>
            <a:r>
              <a:rPr lang="en-US" sz="2200" b="1" dirty="0">
                <a:latin typeface="Trebuchet MS"/>
                <a:cs typeface="Arial"/>
              </a:rPr>
              <a:t>3.Submit Fees:</a:t>
            </a:r>
            <a:r>
              <a:rPr lang="en-US" sz="2200" dirty="0">
                <a:latin typeface="Trebuchet MS"/>
                <a:cs typeface="Arial"/>
              </a:rPr>
              <a:t> In this section, If user/student application is selected user can submit their fees.</a:t>
            </a:r>
            <a:endParaRPr lang="en-US" sz="2200" dirty="0"/>
          </a:p>
          <a:p>
            <a:pPr>
              <a:buNone/>
            </a:pPr>
            <a:r>
              <a:rPr lang="en-US" sz="2200" dirty="0">
                <a:latin typeface="Wingdings 2"/>
                <a:cs typeface="Arial"/>
                <a:sym typeface="Wingdings 2"/>
              </a:rPr>
              <a:t></a:t>
            </a:r>
            <a:r>
              <a:rPr lang="en-US" sz="2200" dirty="0">
                <a:latin typeface="Trebuchet MS"/>
                <a:cs typeface="Arial"/>
              </a:rPr>
              <a:t>A user can also update his/ her profile, change the password and recover the password.</a:t>
            </a:r>
            <a:endParaRPr lang="en-US" sz="2200" dirty="0"/>
          </a:p>
          <a:p>
            <a:pPr>
              <a:buFont typeface="Arial" panose="020B0604020202020204" pitchFamily="34" charset="0"/>
              <a:buNone/>
            </a:pPr>
            <a:endParaRPr lang="en-US" sz="1800" dirty="0"/>
          </a:p>
        </p:txBody>
      </p:sp>
      <p:pic>
        <p:nvPicPr>
          <p:cNvPr id="5" name="Picture 4" descr="GL BAJAJ GROUP OF INSTITUTIONS, MATHURA">
            <a:extLst>
              <a:ext uri="{FF2B5EF4-FFF2-40B4-BE49-F238E27FC236}">
                <a16:creationId xmlns:a16="http://schemas.microsoft.com/office/drawing/2014/main" id="{3E177DF1-7CC2-2B7F-9F91-63C08449B19C}"/>
              </a:ext>
            </a:extLst>
          </p:cNvPr>
          <p:cNvPicPr>
            <a:picLocks noChangeAspect="1"/>
          </p:cNvPicPr>
          <p:nvPr/>
        </p:nvPicPr>
        <p:blipFill>
          <a:blip r:embed="rId2"/>
          <a:stretch>
            <a:fillRect/>
          </a:stretch>
        </p:blipFill>
        <p:spPr>
          <a:xfrm>
            <a:off x="9797930" y="1902"/>
            <a:ext cx="2396836" cy="2381441"/>
          </a:xfrm>
          <a:prstGeom prst="rect">
            <a:avLst/>
          </a:prstGeom>
        </p:spPr>
      </p:pic>
    </p:spTree>
    <p:extLst>
      <p:ext uri="{BB962C8B-B14F-4D97-AF65-F5344CB8AC3E}">
        <p14:creationId xmlns:p14="http://schemas.microsoft.com/office/powerpoint/2010/main" val="4201306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2">
            <a:extLst>
              <a:ext uri="{FF2B5EF4-FFF2-40B4-BE49-F238E27FC236}">
                <a16:creationId xmlns:a16="http://schemas.microsoft.com/office/drawing/2014/main" id="{94AE5A81-3C6D-7A3B-0A51-B8B29C1D80DF}"/>
              </a:ext>
            </a:extLst>
          </p:cNvPr>
          <p:cNvSpPr txBox="1">
            <a:spLocks noChangeArrowheads="1"/>
          </p:cNvSpPr>
          <p:nvPr/>
        </p:nvSpPr>
        <p:spPr bwMode="auto">
          <a:xfrm>
            <a:off x="103188" y="180975"/>
            <a:ext cx="70278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r>
              <a:rPr lang="en-US" altLang="en-US" sz="4400"/>
              <a:t>Methodology Adopted</a:t>
            </a:r>
          </a:p>
        </p:txBody>
      </p:sp>
      <p:sp>
        <p:nvSpPr>
          <p:cNvPr id="4" name="TextBox 3">
            <a:extLst>
              <a:ext uri="{FF2B5EF4-FFF2-40B4-BE49-F238E27FC236}">
                <a16:creationId xmlns:a16="http://schemas.microsoft.com/office/drawing/2014/main" id="{B9E45FF0-8C5B-0502-8591-E5D3B83E9B4F}"/>
              </a:ext>
            </a:extLst>
          </p:cNvPr>
          <p:cNvSpPr txBox="1"/>
          <p:nvPr/>
        </p:nvSpPr>
        <p:spPr>
          <a:xfrm>
            <a:off x="103188" y="1099294"/>
            <a:ext cx="9740949" cy="5632311"/>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nchor="t">
            <a:spAutoFit/>
          </a:bodyPr>
          <a:lstStyle/>
          <a:p>
            <a:pPr marL="571500" indent="-571500" eaLnBrk="1" fontAlgn="auto" hangingPunct="1">
              <a:spcBef>
                <a:spcPts val="0"/>
              </a:spcBef>
              <a:spcAft>
                <a:spcPts val="0"/>
              </a:spcAft>
              <a:buFont typeface="Arial"/>
              <a:buChar char="•"/>
              <a:defRPr/>
            </a:pPr>
            <a:r>
              <a:rPr lang="en-US" sz="2400" dirty="0"/>
              <a:t>Software Requirement :</a:t>
            </a:r>
            <a:br>
              <a:rPr lang="en-US" sz="2400" dirty="0"/>
            </a:br>
            <a:r>
              <a:rPr lang="en-US" sz="2400" dirty="0"/>
              <a:t>Client Side</a:t>
            </a:r>
          </a:p>
          <a:p>
            <a:pPr marL="571500" indent="-571500">
              <a:spcBef>
                <a:spcPts val="0"/>
              </a:spcBef>
              <a:spcAft>
                <a:spcPts val="0"/>
              </a:spcAft>
              <a:buFont typeface="Arial"/>
              <a:buChar char="•"/>
              <a:defRPr/>
            </a:pPr>
            <a:endParaRPr lang="en-US" sz="2400" dirty="0"/>
          </a:p>
          <a:p>
            <a:pPr marL="571500" indent="-571500">
              <a:spcBef>
                <a:spcPts val="0"/>
              </a:spcBef>
              <a:spcAft>
                <a:spcPts val="0"/>
              </a:spcAft>
              <a:buFont typeface="Arial"/>
              <a:buChar char="•"/>
              <a:defRPr/>
            </a:pPr>
            <a:endParaRPr lang="en-US" sz="2400" dirty="0"/>
          </a:p>
          <a:p>
            <a:pPr marL="571500" indent="-571500">
              <a:spcBef>
                <a:spcPts val="0"/>
              </a:spcBef>
              <a:spcAft>
                <a:spcPts val="0"/>
              </a:spcAft>
              <a:buFont typeface="Arial"/>
              <a:buChar char="•"/>
              <a:defRPr/>
            </a:pPr>
            <a:endParaRPr lang="en-US" sz="2400" dirty="0"/>
          </a:p>
          <a:p>
            <a:pPr marL="571500" indent="-571500">
              <a:spcBef>
                <a:spcPts val="0"/>
              </a:spcBef>
              <a:spcAft>
                <a:spcPts val="0"/>
              </a:spcAft>
              <a:buFont typeface="Arial"/>
              <a:buChar char="•"/>
              <a:defRPr/>
            </a:pPr>
            <a:endParaRPr lang="en-US" sz="2400" dirty="0"/>
          </a:p>
          <a:p>
            <a:pPr>
              <a:spcBef>
                <a:spcPts val="0"/>
              </a:spcBef>
              <a:spcAft>
                <a:spcPts val="0"/>
              </a:spcAft>
              <a:defRPr/>
            </a:pPr>
            <a:r>
              <a:rPr lang="en-US" sz="2400" dirty="0"/>
              <a:t>      Server Side</a:t>
            </a:r>
            <a:endParaRPr lang="en-US" dirty="0"/>
          </a:p>
          <a:p>
            <a:pPr>
              <a:spcBef>
                <a:spcPts val="0"/>
              </a:spcBef>
              <a:spcAft>
                <a:spcPts val="0"/>
              </a:spcAft>
              <a:defRPr/>
            </a:pPr>
            <a:endParaRPr lang="en-US" sz="2400" dirty="0"/>
          </a:p>
          <a:p>
            <a:pPr>
              <a:spcBef>
                <a:spcPts val="0"/>
              </a:spcBef>
              <a:spcAft>
                <a:spcPts val="0"/>
              </a:spcAft>
              <a:defRPr/>
            </a:pPr>
            <a:endParaRPr lang="en-US" sz="2400" dirty="0"/>
          </a:p>
          <a:p>
            <a:pPr>
              <a:spcBef>
                <a:spcPts val="0"/>
              </a:spcBef>
              <a:spcAft>
                <a:spcPts val="0"/>
              </a:spcAft>
              <a:defRPr/>
            </a:pPr>
            <a:endParaRPr lang="en-US" sz="2400" dirty="0"/>
          </a:p>
          <a:p>
            <a:pPr>
              <a:spcBef>
                <a:spcPts val="0"/>
              </a:spcBef>
              <a:spcAft>
                <a:spcPts val="0"/>
              </a:spcAft>
              <a:defRPr/>
            </a:pPr>
            <a:endParaRPr lang="en-US" sz="2400" dirty="0"/>
          </a:p>
          <a:p>
            <a:pPr>
              <a:spcBef>
                <a:spcPts val="0"/>
              </a:spcBef>
              <a:spcAft>
                <a:spcPts val="0"/>
              </a:spcAft>
              <a:defRPr/>
            </a:pPr>
            <a:endParaRPr lang="en-US" sz="2400" dirty="0"/>
          </a:p>
          <a:p>
            <a:pPr>
              <a:spcBef>
                <a:spcPts val="0"/>
              </a:spcBef>
              <a:spcAft>
                <a:spcPts val="0"/>
              </a:spcAft>
              <a:defRPr/>
            </a:pPr>
            <a:endParaRPr lang="en-US" sz="2400" dirty="0"/>
          </a:p>
          <a:p>
            <a:pPr>
              <a:spcBef>
                <a:spcPts val="0"/>
              </a:spcBef>
              <a:spcAft>
                <a:spcPts val="0"/>
              </a:spcAft>
              <a:defRPr/>
            </a:pPr>
            <a:endParaRPr lang="en-US" sz="2400" dirty="0"/>
          </a:p>
          <a:p>
            <a:pPr>
              <a:spcBef>
                <a:spcPts val="0"/>
              </a:spcBef>
              <a:spcAft>
                <a:spcPts val="0"/>
              </a:spcAft>
              <a:defRPr/>
            </a:pPr>
            <a:endParaRPr lang="en-US" sz="2400" dirty="0"/>
          </a:p>
        </p:txBody>
      </p:sp>
      <p:pic>
        <p:nvPicPr>
          <p:cNvPr id="26628" name="Picture 3">
            <a:extLst>
              <a:ext uri="{FF2B5EF4-FFF2-40B4-BE49-F238E27FC236}">
                <a16:creationId xmlns:a16="http://schemas.microsoft.com/office/drawing/2014/main" id="{7801FA5C-06CC-EFB7-D7B0-E6ADC1E43E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34663" y="650875"/>
            <a:ext cx="1557337" cy="12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a:extLst>
              <a:ext uri="{FF2B5EF4-FFF2-40B4-BE49-F238E27FC236}">
                <a16:creationId xmlns:a16="http://schemas.microsoft.com/office/drawing/2014/main" id="{022BCEF6-A5A9-8601-0464-E7D77D285C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99738" y="620713"/>
            <a:ext cx="1592262"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GL BAJAJ GROUP OF INSTITUTIONS, MATHURA">
            <a:extLst>
              <a:ext uri="{FF2B5EF4-FFF2-40B4-BE49-F238E27FC236}">
                <a16:creationId xmlns:a16="http://schemas.microsoft.com/office/drawing/2014/main" id="{9CC4A274-4F1D-3ECF-BADB-C0D741BEEB95}"/>
              </a:ext>
            </a:extLst>
          </p:cNvPr>
          <p:cNvPicPr>
            <a:picLocks noChangeAspect="1"/>
          </p:cNvPicPr>
          <p:nvPr/>
        </p:nvPicPr>
        <p:blipFill>
          <a:blip r:embed="rId3"/>
          <a:stretch>
            <a:fillRect/>
          </a:stretch>
        </p:blipFill>
        <p:spPr>
          <a:xfrm>
            <a:off x="9960057" y="1902"/>
            <a:ext cx="2234709" cy="1959910"/>
          </a:xfrm>
          <a:prstGeom prst="rect">
            <a:avLst/>
          </a:prstGeom>
        </p:spPr>
      </p:pic>
      <p:pic>
        <p:nvPicPr>
          <p:cNvPr id="7" name="Picture 6" descr="A blue and white logo&#10;&#10;Description automatically generated">
            <a:extLst>
              <a:ext uri="{FF2B5EF4-FFF2-40B4-BE49-F238E27FC236}">
                <a16:creationId xmlns:a16="http://schemas.microsoft.com/office/drawing/2014/main" id="{6C947588-FC82-AC6C-F020-9EBB4416331E}"/>
              </a:ext>
            </a:extLst>
          </p:cNvPr>
          <p:cNvPicPr>
            <a:picLocks noChangeAspect="1"/>
          </p:cNvPicPr>
          <p:nvPr/>
        </p:nvPicPr>
        <p:blipFill>
          <a:blip r:embed="rId4"/>
          <a:stretch>
            <a:fillRect/>
          </a:stretch>
        </p:blipFill>
        <p:spPr>
          <a:xfrm>
            <a:off x="107014" y="1978991"/>
            <a:ext cx="9524178" cy="1491988"/>
          </a:xfrm>
          <a:prstGeom prst="rect">
            <a:avLst/>
          </a:prstGeom>
        </p:spPr>
      </p:pic>
      <p:pic>
        <p:nvPicPr>
          <p:cNvPr id="8" name="Picture 7" descr="A table with text and images&#10;&#10;Description automatically generated">
            <a:extLst>
              <a:ext uri="{FF2B5EF4-FFF2-40B4-BE49-F238E27FC236}">
                <a16:creationId xmlns:a16="http://schemas.microsoft.com/office/drawing/2014/main" id="{B012D013-C944-F661-EAE2-4C0B76E38D78}"/>
              </a:ext>
            </a:extLst>
          </p:cNvPr>
          <p:cNvPicPr>
            <a:picLocks noChangeAspect="1"/>
          </p:cNvPicPr>
          <p:nvPr/>
        </p:nvPicPr>
        <p:blipFill>
          <a:blip r:embed="rId5"/>
          <a:stretch>
            <a:fillRect/>
          </a:stretch>
        </p:blipFill>
        <p:spPr>
          <a:xfrm>
            <a:off x="105063" y="3915450"/>
            <a:ext cx="9526541" cy="277552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2">
            <a:extLst>
              <a:ext uri="{FF2B5EF4-FFF2-40B4-BE49-F238E27FC236}">
                <a16:creationId xmlns:a16="http://schemas.microsoft.com/office/drawing/2014/main" id="{36BE8603-E12D-A5C8-AA6D-00DB0940BE88}"/>
              </a:ext>
            </a:extLst>
          </p:cNvPr>
          <p:cNvSpPr txBox="1">
            <a:spLocks noChangeArrowheads="1"/>
          </p:cNvSpPr>
          <p:nvPr/>
        </p:nvSpPr>
        <p:spPr bwMode="auto">
          <a:xfrm>
            <a:off x="127000" y="231775"/>
            <a:ext cx="81534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r>
              <a:rPr lang="en-US" altLang="en-US" sz="4400"/>
              <a:t>Objective</a:t>
            </a:r>
          </a:p>
        </p:txBody>
      </p:sp>
      <p:sp>
        <p:nvSpPr>
          <p:cNvPr id="4" name="TextBox 3">
            <a:extLst>
              <a:ext uri="{FF2B5EF4-FFF2-40B4-BE49-F238E27FC236}">
                <a16:creationId xmlns:a16="http://schemas.microsoft.com/office/drawing/2014/main" id="{A53899C2-C1E8-6343-C40A-7EEA82CCD110}"/>
              </a:ext>
            </a:extLst>
          </p:cNvPr>
          <p:cNvSpPr txBox="1"/>
          <p:nvPr/>
        </p:nvSpPr>
        <p:spPr>
          <a:xfrm>
            <a:off x="132004" y="1476856"/>
            <a:ext cx="10016352" cy="5262979"/>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nchor="t">
            <a:spAutoFit/>
          </a:bodyPr>
          <a:lstStyle/>
          <a:p>
            <a:pPr>
              <a:defRPr/>
            </a:pPr>
            <a:r>
              <a:rPr lang="en-US" sz="2400" dirty="0">
                <a:ea typeface="+mn-lt"/>
                <a:cs typeface="+mn-lt"/>
              </a:rPr>
              <a:t>The main goal of the system is to automate the process carried out in the organization with improved performance and realize the vision of paperless admission. Some of the goals of the system are listed below:</a:t>
            </a:r>
            <a:endParaRPr lang="en-US" sz="2400" dirty="0"/>
          </a:p>
          <a:p>
            <a:pPr>
              <a:defRPr/>
            </a:pPr>
            <a:endParaRPr lang="en-US" sz="2400" dirty="0">
              <a:solidFill>
                <a:srgbClr val="3891A7"/>
              </a:solidFill>
              <a:latin typeface="Wingdings"/>
              <a:sym typeface="Wingdings"/>
            </a:endParaRPr>
          </a:p>
          <a:p>
            <a:pPr>
              <a:defRPr/>
            </a:pPr>
            <a:r>
              <a:rPr lang="en-US" sz="2400" err="1">
                <a:solidFill>
                  <a:srgbClr val="3891A7"/>
                </a:solidFill>
                <a:latin typeface="Wingdings"/>
                <a:sym typeface="Wingdings"/>
              </a:rPr>
              <a:t>q</a:t>
            </a:r>
            <a:r>
              <a:rPr lang="en-US" sz="2400" err="1">
                <a:ea typeface="+mn-lt"/>
                <a:cs typeface="+mn-lt"/>
              </a:rPr>
              <a:t>Manage</a:t>
            </a:r>
            <a:r>
              <a:rPr lang="en-US" sz="2400" dirty="0">
                <a:ea typeface="+mn-lt"/>
                <a:cs typeface="+mn-lt"/>
              </a:rPr>
              <a:t> large number of student details.</a:t>
            </a:r>
            <a:endParaRPr lang="en-US" sz="2400" dirty="0"/>
          </a:p>
          <a:p>
            <a:pPr>
              <a:defRPr/>
            </a:pPr>
            <a:r>
              <a:rPr lang="en-US" sz="2400" err="1">
                <a:solidFill>
                  <a:srgbClr val="3891A7"/>
                </a:solidFill>
                <a:latin typeface="Wingdings"/>
                <a:sym typeface="Wingdings"/>
              </a:rPr>
              <a:t>q</a:t>
            </a:r>
            <a:r>
              <a:rPr lang="en-US" sz="2400" err="1">
                <a:ea typeface="+mn-lt"/>
                <a:cs typeface="+mn-lt"/>
              </a:rPr>
              <a:t>Manage</a:t>
            </a:r>
            <a:r>
              <a:rPr lang="en-US" sz="2400" dirty="0">
                <a:ea typeface="+mn-lt"/>
                <a:cs typeface="+mn-lt"/>
              </a:rPr>
              <a:t> all details of student who registered for the course and send appropriate details about the course to the students account.</a:t>
            </a:r>
            <a:endParaRPr lang="en-US" sz="2400" dirty="0"/>
          </a:p>
          <a:p>
            <a:pPr>
              <a:defRPr/>
            </a:pPr>
            <a:r>
              <a:rPr lang="en-US" sz="2400" err="1">
                <a:solidFill>
                  <a:srgbClr val="3891A7"/>
                </a:solidFill>
                <a:latin typeface="Wingdings"/>
                <a:sym typeface="Wingdings"/>
              </a:rPr>
              <a:t>q</a:t>
            </a:r>
            <a:r>
              <a:rPr lang="en-US" sz="2400" err="1">
                <a:ea typeface="+mn-lt"/>
                <a:cs typeface="+mn-lt"/>
              </a:rPr>
              <a:t>Create</a:t>
            </a:r>
            <a:r>
              <a:rPr lang="en-US" sz="2400" dirty="0">
                <a:ea typeface="+mn-lt"/>
                <a:cs typeface="+mn-lt"/>
              </a:rPr>
              <a:t> student accounts and maintain the data’s effectively.</a:t>
            </a:r>
            <a:endParaRPr lang="en-US" sz="2400" dirty="0"/>
          </a:p>
          <a:p>
            <a:pPr>
              <a:defRPr/>
            </a:pPr>
            <a:r>
              <a:rPr lang="en-US" sz="2400" err="1">
                <a:solidFill>
                  <a:srgbClr val="3891A7"/>
                </a:solidFill>
                <a:latin typeface="Wingdings"/>
                <a:sym typeface="Wingdings"/>
              </a:rPr>
              <a:t>q</a:t>
            </a:r>
            <a:r>
              <a:rPr lang="en-US" sz="2400" err="1">
                <a:ea typeface="+mn-lt"/>
                <a:cs typeface="+mn-lt"/>
              </a:rPr>
              <a:t>View</a:t>
            </a:r>
            <a:r>
              <a:rPr lang="en-US" sz="2400" dirty="0">
                <a:ea typeface="+mn-lt"/>
                <a:cs typeface="+mn-lt"/>
              </a:rPr>
              <a:t> all the details of the students.</a:t>
            </a:r>
            <a:endParaRPr lang="en-US" sz="2400" dirty="0"/>
          </a:p>
          <a:p>
            <a:pPr>
              <a:defRPr/>
            </a:pPr>
            <a:r>
              <a:rPr lang="en-US" sz="2400" err="1">
                <a:solidFill>
                  <a:srgbClr val="3891A7"/>
                </a:solidFill>
                <a:latin typeface="Wingdings"/>
                <a:sym typeface="Wingdings"/>
              </a:rPr>
              <a:t>q</a:t>
            </a:r>
            <a:r>
              <a:rPr lang="en-US" sz="2400" err="1">
                <a:ea typeface="+mn-lt"/>
                <a:cs typeface="+mn-lt"/>
              </a:rPr>
              <a:t>Create</a:t>
            </a:r>
            <a:r>
              <a:rPr lang="en-US" sz="2400" dirty="0">
                <a:ea typeface="+mn-lt"/>
                <a:cs typeface="+mn-lt"/>
              </a:rPr>
              <a:t> the statistical reports. </a:t>
            </a:r>
            <a:endParaRPr lang="en-US" sz="2400" dirty="0"/>
          </a:p>
          <a:p>
            <a:pPr>
              <a:defRPr/>
            </a:pPr>
            <a:r>
              <a:rPr lang="en-US" sz="2400" err="1">
                <a:solidFill>
                  <a:srgbClr val="3891A7"/>
                </a:solidFill>
                <a:latin typeface="Wingdings"/>
                <a:sym typeface="Wingdings"/>
              </a:rPr>
              <a:t>q</a:t>
            </a:r>
            <a:r>
              <a:rPr lang="en-US" sz="2400" err="1">
                <a:ea typeface="+mn-lt"/>
                <a:cs typeface="+mn-lt"/>
              </a:rPr>
              <a:t>Reduce</a:t>
            </a:r>
            <a:r>
              <a:rPr lang="en-US" sz="2400" dirty="0">
                <a:ea typeface="+mn-lt"/>
                <a:cs typeface="+mn-lt"/>
              </a:rPr>
              <a:t> the work load in interview the students for selection and Counseling should be very effective rather than direct methods.</a:t>
            </a:r>
            <a:endParaRPr lang="en-US" sz="2400" dirty="0"/>
          </a:p>
          <a:p>
            <a:pPr>
              <a:defRPr/>
            </a:pPr>
            <a:endParaRPr lang="en-US" sz="2400" dirty="0">
              <a:solidFill>
                <a:srgbClr val="3891A7"/>
              </a:solidFill>
              <a:latin typeface="Wingdings 2"/>
              <a:sym typeface="Wingdings 2"/>
            </a:endParaRPr>
          </a:p>
          <a:p>
            <a:pPr algn="ctr">
              <a:spcBef>
                <a:spcPts val="0"/>
              </a:spcBef>
              <a:spcAft>
                <a:spcPts val="0"/>
              </a:spcAft>
              <a:defRPr/>
            </a:pPr>
            <a:endParaRPr lang="en-US" sz="2400" dirty="0"/>
          </a:p>
        </p:txBody>
      </p:sp>
      <p:pic>
        <p:nvPicPr>
          <p:cNvPr id="3" name="Picture 2" descr="GL BAJAJ GROUP OF INSTITUTIONS, MATHURA">
            <a:extLst>
              <a:ext uri="{FF2B5EF4-FFF2-40B4-BE49-F238E27FC236}">
                <a16:creationId xmlns:a16="http://schemas.microsoft.com/office/drawing/2014/main" id="{C34DF710-55CA-7448-4C6A-1446F4DA81D9}"/>
              </a:ext>
            </a:extLst>
          </p:cNvPr>
          <p:cNvPicPr>
            <a:picLocks noChangeAspect="1"/>
          </p:cNvPicPr>
          <p:nvPr/>
        </p:nvPicPr>
        <p:blipFill>
          <a:blip r:embed="rId2"/>
          <a:stretch>
            <a:fillRect/>
          </a:stretch>
        </p:blipFill>
        <p:spPr>
          <a:xfrm>
            <a:off x="10151990" y="1902"/>
            <a:ext cx="2042776" cy="20273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E77038-8D0B-7678-9C99-D5B1E3CB921B}"/>
              </a:ext>
            </a:extLst>
          </p:cNvPr>
          <p:cNvSpPr txBox="1">
            <a:spLocks noChangeArrowheads="1"/>
          </p:cNvSpPr>
          <p:nvPr/>
        </p:nvSpPr>
        <p:spPr bwMode="auto">
          <a:xfrm>
            <a:off x="220191" y="44364"/>
            <a:ext cx="816292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a:lnSpc>
                <a:spcPct val="100000"/>
              </a:lnSpc>
              <a:spcBef>
                <a:spcPct val="0"/>
              </a:spcBef>
              <a:buNone/>
            </a:pPr>
            <a:r>
              <a:rPr lang="en-US" altLang="en-US" sz="2100" b="1" u="sng" dirty="0">
                <a:latin typeface="Trebuchet MS"/>
                <a:cs typeface="Arial"/>
              </a:rPr>
              <a:t>E-R DIAGRAM</a:t>
            </a:r>
            <a:endParaRPr lang="en-US" sz="2100" b="1" u="sng"/>
          </a:p>
        </p:txBody>
      </p:sp>
      <p:pic>
        <p:nvPicPr>
          <p:cNvPr id="4" name="Picture 3" descr="A diagram of a company&#10;&#10;Description automatically generated">
            <a:extLst>
              <a:ext uri="{FF2B5EF4-FFF2-40B4-BE49-F238E27FC236}">
                <a16:creationId xmlns:a16="http://schemas.microsoft.com/office/drawing/2014/main" id="{BDFA2EC4-6A59-A434-8B7D-C9A2860717FB}"/>
              </a:ext>
            </a:extLst>
          </p:cNvPr>
          <p:cNvPicPr>
            <a:picLocks noChangeAspect="1"/>
          </p:cNvPicPr>
          <p:nvPr/>
        </p:nvPicPr>
        <p:blipFill>
          <a:blip r:embed="rId2"/>
          <a:stretch>
            <a:fillRect/>
          </a:stretch>
        </p:blipFill>
        <p:spPr>
          <a:xfrm>
            <a:off x="4447" y="459947"/>
            <a:ext cx="11091597" cy="6404919"/>
          </a:xfrm>
          <a:prstGeom prst="rect">
            <a:avLst/>
          </a:prstGeom>
        </p:spPr>
      </p:pic>
      <p:pic>
        <p:nvPicPr>
          <p:cNvPr id="6" name="Picture 5" descr="GL BAJAJ GROUP OF INSTITUTIONS, MATHURA">
            <a:extLst>
              <a:ext uri="{FF2B5EF4-FFF2-40B4-BE49-F238E27FC236}">
                <a16:creationId xmlns:a16="http://schemas.microsoft.com/office/drawing/2014/main" id="{2391DE23-A457-61D3-B0CB-8D10918F71CC}"/>
              </a:ext>
            </a:extLst>
          </p:cNvPr>
          <p:cNvPicPr>
            <a:picLocks noChangeAspect="1"/>
          </p:cNvPicPr>
          <p:nvPr/>
        </p:nvPicPr>
        <p:blipFill>
          <a:blip r:embed="rId3"/>
          <a:stretch>
            <a:fillRect/>
          </a:stretch>
        </p:blipFill>
        <p:spPr>
          <a:xfrm>
            <a:off x="10674002" y="1901"/>
            <a:ext cx="1520764" cy="1307749"/>
          </a:xfrm>
          <a:prstGeom prst="rect">
            <a:avLst/>
          </a:prstGeom>
        </p:spPr>
      </p:pic>
    </p:spTree>
    <p:extLst>
      <p:ext uri="{BB962C8B-B14F-4D97-AF65-F5344CB8AC3E}">
        <p14:creationId xmlns:p14="http://schemas.microsoft.com/office/powerpoint/2010/main" val="2808330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person&#10;&#10;Description automatically generated">
            <a:extLst>
              <a:ext uri="{FF2B5EF4-FFF2-40B4-BE49-F238E27FC236}">
                <a16:creationId xmlns:a16="http://schemas.microsoft.com/office/drawing/2014/main" id="{8C589B7F-DD9C-7A77-97BD-37AAC05C3D04}"/>
              </a:ext>
            </a:extLst>
          </p:cNvPr>
          <p:cNvPicPr>
            <a:picLocks noChangeAspect="1"/>
          </p:cNvPicPr>
          <p:nvPr/>
        </p:nvPicPr>
        <p:blipFill>
          <a:blip r:embed="rId2"/>
          <a:stretch>
            <a:fillRect/>
          </a:stretch>
        </p:blipFill>
        <p:spPr>
          <a:xfrm>
            <a:off x="414952" y="967946"/>
            <a:ext cx="9096690" cy="5656648"/>
          </a:xfrm>
          <a:prstGeom prst="rect">
            <a:avLst/>
          </a:prstGeom>
        </p:spPr>
      </p:pic>
      <p:sp>
        <p:nvSpPr>
          <p:cNvPr id="4" name="TextBox 2">
            <a:extLst>
              <a:ext uri="{FF2B5EF4-FFF2-40B4-BE49-F238E27FC236}">
                <a16:creationId xmlns:a16="http://schemas.microsoft.com/office/drawing/2014/main" id="{742A10E1-F305-B8DB-E639-841C919046BA}"/>
              </a:ext>
            </a:extLst>
          </p:cNvPr>
          <p:cNvSpPr txBox="1">
            <a:spLocks noChangeArrowheads="1"/>
          </p:cNvSpPr>
          <p:nvPr/>
        </p:nvSpPr>
        <p:spPr bwMode="auto">
          <a:xfrm>
            <a:off x="127000" y="231775"/>
            <a:ext cx="8153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None/>
            </a:pPr>
            <a:r>
              <a:rPr lang="en-US" altLang="en-US" sz="3200" b="1" dirty="0">
                <a:latin typeface="Trebuchet MS"/>
                <a:cs typeface="Arial"/>
              </a:rPr>
              <a:t>USE CASE DIAGRAM [USER]</a:t>
            </a:r>
            <a:endParaRPr lang="en-US" altLang="en-US" sz="3200" b="1" dirty="0"/>
          </a:p>
        </p:txBody>
      </p:sp>
      <p:pic>
        <p:nvPicPr>
          <p:cNvPr id="6" name="Picture 5" descr="GL BAJAJ GROUP OF INSTITUTIONS, MATHURA">
            <a:extLst>
              <a:ext uri="{FF2B5EF4-FFF2-40B4-BE49-F238E27FC236}">
                <a16:creationId xmlns:a16="http://schemas.microsoft.com/office/drawing/2014/main" id="{916706E8-8500-F0AD-B15A-A6C5CD891CCA}"/>
              </a:ext>
            </a:extLst>
          </p:cNvPr>
          <p:cNvPicPr>
            <a:picLocks noChangeAspect="1"/>
          </p:cNvPicPr>
          <p:nvPr/>
        </p:nvPicPr>
        <p:blipFill>
          <a:blip r:embed="rId3"/>
          <a:stretch>
            <a:fillRect/>
          </a:stretch>
        </p:blipFill>
        <p:spPr>
          <a:xfrm>
            <a:off x="9850219" y="1901"/>
            <a:ext cx="2344547" cy="2021694"/>
          </a:xfrm>
          <a:prstGeom prst="rect">
            <a:avLst/>
          </a:prstGeom>
        </p:spPr>
      </p:pic>
    </p:spTree>
    <p:extLst>
      <p:ext uri="{BB962C8B-B14F-4D97-AF65-F5344CB8AC3E}">
        <p14:creationId xmlns:p14="http://schemas.microsoft.com/office/powerpoint/2010/main" val="2172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person&#10;&#10;Description automatically generated">
            <a:extLst>
              <a:ext uri="{FF2B5EF4-FFF2-40B4-BE49-F238E27FC236}">
                <a16:creationId xmlns:a16="http://schemas.microsoft.com/office/drawing/2014/main" id="{B7F57626-496A-6AC5-D444-67CAF2121EDD}"/>
              </a:ext>
            </a:extLst>
          </p:cNvPr>
          <p:cNvPicPr>
            <a:picLocks noChangeAspect="1"/>
          </p:cNvPicPr>
          <p:nvPr/>
        </p:nvPicPr>
        <p:blipFill>
          <a:blip r:embed="rId2"/>
          <a:stretch>
            <a:fillRect/>
          </a:stretch>
        </p:blipFill>
        <p:spPr>
          <a:xfrm>
            <a:off x="472450" y="782594"/>
            <a:ext cx="9077802" cy="6034216"/>
          </a:xfrm>
          <a:prstGeom prst="rect">
            <a:avLst/>
          </a:prstGeom>
        </p:spPr>
      </p:pic>
      <p:sp>
        <p:nvSpPr>
          <p:cNvPr id="4" name="TextBox 2">
            <a:extLst>
              <a:ext uri="{FF2B5EF4-FFF2-40B4-BE49-F238E27FC236}">
                <a16:creationId xmlns:a16="http://schemas.microsoft.com/office/drawing/2014/main" id="{F4A9DC53-7496-EB34-23B5-877C1EEEFA6E}"/>
              </a:ext>
            </a:extLst>
          </p:cNvPr>
          <p:cNvSpPr txBox="1">
            <a:spLocks noChangeArrowheads="1"/>
          </p:cNvSpPr>
          <p:nvPr/>
        </p:nvSpPr>
        <p:spPr bwMode="auto">
          <a:xfrm>
            <a:off x="99541" y="197451"/>
            <a:ext cx="8153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None/>
            </a:pPr>
            <a:r>
              <a:rPr lang="en-US" altLang="en-US" sz="3200" b="1" dirty="0">
                <a:latin typeface="Trebuchet MS"/>
                <a:cs typeface="Arial"/>
              </a:rPr>
              <a:t>USE CASE DIAGRAM [ADMIN]</a:t>
            </a:r>
            <a:endParaRPr lang="en-US" altLang="en-US" sz="3200" b="1" dirty="0"/>
          </a:p>
        </p:txBody>
      </p:sp>
      <p:pic>
        <p:nvPicPr>
          <p:cNvPr id="6" name="Picture 5" descr="GL BAJAJ GROUP OF INSTITUTIONS, MATHURA">
            <a:extLst>
              <a:ext uri="{FF2B5EF4-FFF2-40B4-BE49-F238E27FC236}">
                <a16:creationId xmlns:a16="http://schemas.microsoft.com/office/drawing/2014/main" id="{ECB1E518-6B87-835F-C94B-AFBDD5BCC418}"/>
              </a:ext>
            </a:extLst>
          </p:cNvPr>
          <p:cNvPicPr>
            <a:picLocks noChangeAspect="1"/>
          </p:cNvPicPr>
          <p:nvPr/>
        </p:nvPicPr>
        <p:blipFill>
          <a:blip r:embed="rId3"/>
          <a:stretch>
            <a:fillRect/>
          </a:stretch>
        </p:blipFill>
        <p:spPr>
          <a:xfrm>
            <a:off x="9829624" y="1901"/>
            <a:ext cx="2365142" cy="2035424"/>
          </a:xfrm>
          <a:prstGeom prst="rect">
            <a:avLst/>
          </a:prstGeom>
        </p:spPr>
      </p:pic>
    </p:spTree>
    <p:extLst>
      <p:ext uri="{BB962C8B-B14F-4D97-AF65-F5344CB8AC3E}">
        <p14:creationId xmlns:p14="http://schemas.microsoft.com/office/powerpoint/2010/main" val="321311361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6058</TotalTime>
  <Words>899</Words>
  <Application>Microsoft Macintosh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Gill Sans MT</vt:lpstr>
      <vt:lpstr>Trebuchet MS</vt:lpstr>
      <vt:lpstr>Wingdings</vt:lpstr>
      <vt:lpstr>Wingdings 2</vt:lpstr>
      <vt:lpstr>Berlin</vt:lpstr>
      <vt:lpstr>College Admission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Waqas Farooqui</dc:creator>
  <cp:lastModifiedBy>Ahbab Ahmad</cp:lastModifiedBy>
  <cp:revision>458</cp:revision>
  <dcterms:created xsi:type="dcterms:W3CDTF">2013-11-23T12:26:38Z</dcterms:created>
  <dcterms:modified xsi:type="dcterms:W3CDTF">2024-06-01T06:00:57Z</dcterms:modified>
</cp:coreProperties>
</file>