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and Case Study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Naga arjuna </a:t>
            </a:r>
            <a:r>
              <a:rPr lang="en-US" dirty="0" err="1"/>
              <a:t>devarayi</a:t>
            </a:r>
            <a:br>
              <a:rPr lang="en-US" dirty="0"/>
            </a:br>
            <a:r>
              <a:rPr dirty="0"/>
              <a:t> </a:t>
            </a:r>
            <a:r>
              <a:rPr lang="en-US" dirty="0"/>
              <a:t>ndevarayi@regis.edu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centralized hub for all student projects.</a:t>
            </a:r>
          </a:p>
          <a:p>
            <a:r>
              <a:t>• Stores code, presentations, and reports.</a:t>
            </a:r>
          </a:p>
          <a:p>
            <a:r>
              <a:t>• Each student/group works on a unique case study.</a:t>
            </a:r>
          </a:p>
          <a:p>
            <a:r>
              <a:t>• Promotes collaboration and easy evaluation.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Main Folder: Data_Analysis_CaseStudy_Hub</a:t>
            </a:r>
          </a:p>
          <a:p>
            <a:r>
              <a:t>   ├── Student1_CaseStudy</a:t>
            </a:r>
          </a:p>
          <a:p>
            <a:r>
              <a:t>   │      ├── Code</a:t>
            </a:r>
          </a:p>
          <a:p>
            <a:r>
              <a:t>   │      ├── Report</a:t>
            </a:r>
          </a:p>
          <a:p>
            <a:r>
              <a:t>   │      └── Presentation</a:t>
            </a:r>
          </a:p>
          <a:p>
            <a:r>
              <a:t>   ├── Student2_CaseStudy</a:t>
            </a:r>
          </a:p>
          <a:p>
            <a:r>
              <a:t>   │      ├── Code</a:t>
            </a:r>
          </a:p>
          <a:p>
            <a:r>
              <a:t>   │      ├── Report</a:t>
            </a:r>
          </a:p>
          <a:p>
            <a:r>
              <a:t>   │      └──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Student works on their unique case study.</a:t>
            </a:r>
          </a:p>
          <a:p>
            <a:r>
              <a:t>2. Code, Report, and Presentation are stored in their folder.</a:t>
            </a:r>
          </a:p>
          <a:p>
            <a:r>
              <a:t>3. Faculty can access submissions easily.</a:t>
            </a:r>
          </a:p>
          <a:p>
            <a:r>
              <a:t>4. Enables structured evaluation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Centralized repository for all projects.</a:t>
            </a:r>
          </a:p>
          <a:p>
            <a:r>
              <a:t>• Encourages structured submissions.</a:t>
            </a:r>
          </a:p>
          <a:p>
            <a:r>
              <a:t>• Simplifies faculty evaluation.</a:t>
            </a:r>
          </a:p>
          <a:p>
            <a:r>
              <a:t>• Promotes collaborative learning.</a:t>
            </a:r>
          </a:p>
          <a:p>
            <a:r>
              <a:t>• Easy to maintain and scale.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 Analysis and Case Study Hub provides an organized way to manage student projects, ensuring consistency, collaboration, and easier evaluation.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Data Analysis and Case Study Hub</vt:lpstr>
      <vt:lpstr>Introduction</vt:lpstr>
      <vt:lpstr>Folder Structure</vt:lpstr>
      <vt:lpstr>Workflow</vt:lpstr>
      <vt:lpstr>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Nandaluri Naga Basi Reddy</dc:creator>
  <cp:keywords/>
  <dc:description>generated using python-pptx</dc:description>
  <cp:lastModifiedBy>Nandaluri Naga Basi Reddy</cp:lastModifiedBy>
  <cp:revision>2</cp:revision>
  <dcterms:created xsi:type="dcterms:W3CDTF">2013-01-27T09:14:16Z</dcterms:created>
  <dcterms:modified xsi:type="dcterms:W3CDTF">2025-08-24T23:29:11Z</dcterms:modified>
  <cp:category/>
</cp:coreProperties>
</file>