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96" r:id="rId4"/>
  </p:sldMasterIdLst>
  <p:notesMasterIdLst>
    <p:notesMasterId r:id="rId17"/>
  </p:notesMasterIdLst>
  <p:handoutMasterIdLst>
    <p:handoutMasterId r:id="rId18"/>
  </p:handoutMasterIdLst>
  <p:sldIdLst>
    <p:sldId id="279" r:id="rId5"/>
    <p:sldId id="3142" r:id="rId6"/>
    <p:sldId id="3143" r:id="rId7"/>
    <p:sldId id="3144" r:id="rId8"/>
    <p:sldId id="3145" r:id="rId9"/>
    <p:sldId id="3146" r:id="rId10"/>
    <p:sldId id="3147" r:id="rId11"/>
    <p:sldId id="3149" r:id="rId12"/>
    <p:sldId id="3150" r:id="rId13"/>
    <p:sldId id="3151" r:id="rId14"/>
    <p:sldId id="3152" r:id="rId15"/>
    <p:sldId id="314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Ferniz" initials="SF" lastIdx="13" clrIdx="0">
    <p:extLst>
      <p:ext uri="{19B8F6BF-5375-455C-9EA6-DF929625EA0E}">
        <p15:presenceInfo xmlns:p15="http://schemas.microsoft.com/office/powerpoint/2012/main" userId="Sarah Ferni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65"/>
    <a:srgbClr val="53B56D"/>
    <a:srgbClr val="73C388"/>
    <a:srgbClr val="55B76F"/>
    <a:srgbClr val="89C630"/>
    <a:srgbClr val="29A5A1"/>
    <a:srgbClr val="48AE63"/>
    <a:srgbClr val="66BF7D"/>
    <a:srgbClr val="255AA4"/>
    <a:srgbClr val="67BF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4998CC-4308-4E32-8842-37EBC6C51E84}" v="7" dt="2023-01-19T10:26:38.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guide orient="horz" pos="648"/>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E5B962-4ABA-46AF-BA54-01722336FE2C}"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25590826-37EB-4F08-B0A4-EDB931370CB7}">
      <dgm:prSet/>
      <dgm:spPr/>
      <dgm:t>
        <a:bodyPr/>
        <a:lstStyle/>
        <a:p>
          <a:r>
            <a:rPr lang="en-US" b="0" i="0" baseline="0"/>
            <a:t>Arjun Pandey</a:t>
          </a:r>
          <a:endParaRPr lang="en-US"/>
        </a:p>
      </dgm:t>
    </dgm:pt>
    <dgm:pt modelId="{FDC44940-00A2-4793-B202-5D5956225304}" type="parTrans" cxnId="{1A739A4E-8309-4C22-8EDB-FFA48E00986F}">
      <dgm:prSet/>
      <dgm:spPr/>
      <dgm:t>
        <a:bodyPr/>
        <a:lstStyle/>
        <a:p>
          <a:endParaRPr lang="en-US"/>
        </a:p>
      </dgm:t>
    </dgm:pt>
    <dgm:pt modelId="{CF4A180B-9A6F-41ED-8878-E2B0646E63BB}" type="sibTrans" cxnId="{1A739A4E-8309-4C22-8EDB-FFA48E00986F}">
      <dgm:prSet/>
      <dgm:spPr/>
      <dgm:t>
        <a:bodyPr/>
        <a:lstStyle/>
        <a:p>
          <a:endParaRPr lang="en-US"/>
        </a:p>
      </dgm:t>
    </dgm:pt>
    <dgm:pt modelId="{00F20F9D-8F86-464C-A493-73EECE7A7768}">
      <dgm:prSet/>
      <dgm:spPr/>
      <dgm:t>
        <a:bodyPr/>
        <a:lstStyle/>
        <a:p>
          <a:r>
            <a:rPr lang="en-US" b="0" i="0" baseline="0"/>
            <a:t>Software engineer</a:t>
          </a:r>
          <a:endParaRPr lang="en-US"/>
        </a:p>
      </dgm:t>
    </dgm:pt>
    <dgm:pt modelId="{85902E5C-A6A3-469C-9145-15F345BCC05E}" type="parTrans" cxnId="{A2B826D2-0968-45AE-85C0-FF0D7A7EE679}">
      <dgm:prSet/>
      <dgm:spPr/>
      <dgm:t>
        <a:bodyPr/>
        <a:lstStyle/>
        <a:p>
          <a:endParaRPr lang="en-US"/>
        </a:p>
      </dgm:t>
    </dgm:pt>
    <dgm:pt modelId="{CD21AD50-7E6B-4034-BC62-B3E4CD6DDE75}" type="sibTrans" cxnId="{A2B826D2-0968-45AE-85C0-FF0D7A7EE679}">
      <dgm:prSet/>
      <dgm:spPr/>
      <dgm:t>
        <a:bodyPr/>
        <a:lstStyle/>
        <a:p>
          <a:endParaRPr lang="en-US"/>
        </a:p>
      </dgm:t>
    </dgm:pt>
    <dgm:pt modelId="{28BEE0E4-54C4-486E-8CC9-3F0E03AA8460}" type="pres">
      <dgm:prSet presAssocID="{94E5B962-4ABA-46AF-BA54-01722336FE2C}" presName="root" presStyleCnt="0">
        <dgm:presLayoutVars>
          <dgm:dir/>
          <dgm:resizeHandles val="exact"/>
        </dgm:presLayoutVars>
      </dgm:prSet>
      <dgm:spPr/>
    </dgm:pt>
    <dgm:pt modelId="{D5E84BEC-6062-4B34-A250-F796D238570F}" type="pres">
      <dgm:prSet presAssocID="{25590826-37EB-4F08-B0A4-EDB931370CB7}" presName="compNode" presStyleCnt="0"/>
      <dgm:spPr/>
    </dgm:pt>
    <dgm:pt modelId="{D7A2673B-2CBF-47A1-A0DE-663B3282CECA}" type="pres">
      <dgm:prSet presAssocID="{25590826-37EB-4F08-B0A4-EDB931370C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FDCA600-49DD-4225-A6F0-B2387B350C83}" type="pres">
      <dgm:prSet presAssocID="{25590826-37EB-4F08-B0A4-EDB931370CB7}" presName="spaceRect" presStyleCnt="0"/>
      <dgm:spPr/>
    </dgm:pt>
    <dgm:pt modelId="{5FFB6965-76FB-465A-AAB6-E459DE39F835}" type="pres">
      <dgm:prSet presAssocID="{25590826-37EB-4F08-B0A4-EDB931370CB7}" presName="textRect" presStyleLbl="revTx" presStyleIdx="0" presStyleCnt="2">
        <dgm:presLayoutVars>
          <dgm:chMax val="1"/>
          <dgm:chPref val="1"/>
        </dgm:presLayoutVars>
      </dgm:prSet>
      <dgm:spPr/>
    </dgm:pt>
    <dgm:pt modelId="{37D5EE55-1F20-4C50-9554-488A2F4290C5}" type="pres">
      <dgm:prSet presAssocID="{CF4A180B-9A6F-41ED-8878-E2B0646E63BB}" presName="sibTrans" presStyleCnt="0"/>
      <dgm:spPr/>
    </dgm:pt>
    <dgm:pt modelId="{F839120D-CBD5-40EC-BC00-F8C95B1F61AF}" type="pres">
      <dgm:prSet presAssocID="{00F20F9D-8F86-464C-A493-73EECE7A7768}" presName="compNode" presStyleCnt="0"/>
      <dgm:spPr/>
    </dgm:pt>
    <dgm:pt modelId="{1A2942D8-D32C-4950-89EE-6A95D7174A76}" type="pres">
      <dgm:prSet presAssocID="{00F20F9D-8F86-464C-A493-73EECE7A77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4309D180-C0BA-4D47-B5EC-BD9AC473D35E}" type="pres">
      <dgm:prSet presAssocID="{00F20F9D-8F86-464C-A493-73EECE7A7768}" presName="spaceRect" presStyleCnt="0"/>
      <dgm:spPr/>
    </dgm:pt>
    <dgm:pt modelId="{69278432-36CB-4CF7-ACB9-D907EACEB78E}" type="pres">
      <dgm:prSet presAssocID="{00F20F9D-8F86-464C-A493-73EECE7A7768}" presName="textRect" presStyleLbl="revTx" presStyleIdx="1" presStyleCnt="2">
        <dgm:presLayoutVars>
          <dgm:chMax val="1"/>
          <dgm:chPref val="1"/>
        </dgm:presLayoutVars>
      </dgm:prSet>
      <dgm:spPr/>
    </dgm:pt>
  </dgm:ptLst>
  <dgm:cxnLst>
    <dgm:cxn modelId="{6F217306-720B-4A75-8500-FE2D251010F9}" type="presOf" srcId="{94E5B962-4ABA-46AF-BA54-01722336FE2C}" destId="{28BEE0E4-54C4-486E-8CC9-3F0E03AA8460}" srcOrd="0" destOrd="0" presId="urn:microsoft.com/office/officeart/2018/2/layout/IconLabelList"/>
    <dgm:cxn modelId="{1A739A4E-8309-4C22-8EDB-FFA48E00986F}" srcId="{94E5B962-4ABA-46AF-BA54-01722336FE2C}" destId="{25590826-37EB-4F08-B0A4-EDB931370CB7}" srcOrd="0" destOrd="0" parTransId="{FDC44940-00A2-4793-B202-5D5956225304}" sibTransId="{CF4A180B-9A6F-41ED-8878-E2B0646E63BB}"/>
    <dgm:cxn modelId="{D9BD855A-250A-4DB6-A96E-A0FF77E80434}" type="presOf" srcId="{25590826-37EB-4F08-B0A4-EDB931370CB7}" destId="{5FFB6965-76FB-465A-AAB6-E459DE39F835}" srcOrd="0" destOrd="0" presId="urn:microsoft.com/office/officeart/2018/2/layout/IconLabelList"/>
    <dgm:cxn modelId="{7C8DB995-FBC1-41FE-91FD-7EA727877991}" type="presOf" srcId="{00F20F9D-8F86-464C-A493-73EECE7A7768}" destId="{69278432-36CB-4CF7-ACB9-D907EACEB78E}" srcOrd="0" destOrd="0" presId="urn:microsoft.com/office/officeart/2018/2/layout/IconLabelList"/>
    <dgm:cxn modelId="{A2B826D2-0968-45AE-85C0-FF0D7A7EE679}" srcId="{94E5B962-4ABA-46AF-BA54-01722336FE2C}" destId="{00F20F9D-8F86-464C-A493-73EECE7A7768}" srcOrd="1" destOrd="0" parTransId="{85902E5C-A6A3-469C-9145-15F345BCC05E}" sibTransId="{CD21AD50-7E6B-4034-BC62-B3E4CD6DDE75}"/>
    <dgm:cxn modelId="{FBF8E302-41F4-4188-82BD-3D35643C554A}" type="presParOf" srcId="{28BEE0E4-54C4-486E-8CC9-3F0E03AA8460}" destId="{D5E84BEC-6062-4B34-A250-F796D238570F}" srcOrd="0" destOrd="0" presId="urn:microsoft.com/office/officeart/2018/2/layout/IconLabelList"/>
    <dgm:cxn modelId="{DE8D6D16-A2B3-453B-9F18-701A09EDA21E}" type="presParOf" srcId="{D5E84BEC-6062-4B34-A250-F796D238570F}" destId="{D7A2673B-2CBF-47A1-A0DE-663B3282CECA}" srcOrd="0" destOrd="0" presId="urn:microsoft.com/office/officeart/2018/2/layout/IconLabelList"/>
    <dgm:cxn modelId="{3CA667BF-CAB6-475C-BA4F-36F137D79942}" type="presParOf" srcId="{D5E84BEC-6062-4B34-A250-F796D238570F}" destId="{BFDCA600-49DD-4225-A6F0-B2387B350C83}" srcOrd="1" destOrd="0" presId="urn:microsoft.com/office/officeart/2018/2/layout/IconLabelList"/>
    <dgm:cxn modelId="{59707AF4-DA2B-483B-8515-59CDB8CFEA10}" type="presParOf" srcId="{D5E84BEC-6062-4B34-A250-F796D238570F}" destId="{5FFB6965-76FB-465A-AAB6-E459DE39F835}" srcOrd="2" destOrd="0" presId="urn:microsoft.com/office/officeart/2018/2/layout/IconLabelList"/>
    <dgm:cxn modelId="{7E13C820-05D2-4261-8328-67E63488EF5B}" type="presParOf" srcId="{28BEE0E4-54C4-486E-8CC9-3F0E03AA8460}" destId="{37D5EE55-1F20-4C50-9554-488A2F4290C5}" srcOrd="1" destOrd="0" presId="urn:microsoft.com/office/officeart/2018/2/layout/IconLabelList"/>
    <dgm:cxn modelId="{FB2C5644-B3B0-436F-A3BD-A017F348CBFE}" type="presParOf" srcId="{28BEE0E4-54C4-486E-8CC9-3F0E03AA8460}" destId="{F839120D-CBD5-40EC-BC00-F8C95B1F61AF}" srcOrd="2" destOrd="0" presId="urn:microsoft.com/office/officeart/2018/2/layout/IconLabelList"/>
    <dgm:cxn modelId="{428B0F7B-5844-415A-B557-7C5E47500519}" type="presParOf" srcId="{F839120D-CBD5-40EC-BC00-F8C95B1F61AF}" destId="{1A2942D8-D32C-4950-89EE-6A95D7174A76}" srcOrd="0" destOrd="0" presId="urn:microsoft.com/office/officeart/2018/2/layout/IconLabelList"/>
    <dgm:cxn modelId="{8038C82F-87A8-4358-AA76-D6496A6369A3}" type="presParOf" srcId="{F839120D-CBD5-40EC-BC00-F8C95B1F61AF}" destId="{4309D180-C0BA-4D47-B5EC-BD9AC473D35E}" srcOrd="1" destOrd="0" presId="urn:microsoft.com/office/officeart/2018/2/layout/IconLabelList"/>
    <dgm:cxn modelId="{0EC95397-8B41-4008-82F8-E03F66D210F6}" type="presParOf" srcId="{F839120D-CBD5-40EC-BC00-F8C95B1F61AF}" destId="{69278432-36CB-4CF7-ACB9-D907EACEB78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FE88B5-BA59-4E99-8FA1-1ADB66F0779B}"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B5B57822-D684-48E0-8AD8-DEEA7C521504}">
      <dgm:prSet/>
      <dgm:spPr/>
      <dgm:t>
        <a:bodyPr/>
        <a:lstStyle/>
        <a:p>
          <a:r>
            <a:rPr lang="en-US"/>
            <a:t>Two Use cases.</a:t>
          </a:r>
        </a:p>
      </dgm:t>
    </dgm:pt>
    <dgm:pt modelId="{F1EF67B5-1D4B-4D0F-9F80-44800D3E65C6}" type="parTrans" cxnId="{F4212ECE-D3B4-4F38-9F98-B5B08B0148E1}">
      <dgm:prSet/>
      <dgm:spPr/>
      <dgm:t>
        <a:bodyPr/>
        <a:lstStyle/>
        <a:p>
          <a:endParaRPr lang="en-US"/>
        </a:p>
      </dgm:t>
    </dgm:pt>
    <dgm:pt modelId="{6324AD2A-C260-46E1-8943-876BE070FC28}" type="sibTrans" cxnId="{F4212ECE-D3B4-4F38-9F98-B5B08B0148E1}">
      <dgm:prSet/>
      <dgm:spPr/>
      <dgm:t>
        <a:bodyPr/>
        <a:lstStyle/>
        <a:p>
          <a:endParaRPr lang="en-US"/>
        </a:p>
      </dgm:t>
    </dgm:pt>
    <dgm:pt modelId="{CAFCF93D-A29D-4615-B2EB-8A894DA0443A}">
      <dgm:prSet/>
      <dgm:spPr/>
      <dgm:t>
        <a:bodyPr/>
        <a:lstStyle/>
        <a:p>
          <a:r>
            <a:rPr lang="en-US"/>
            <a:t>Admin Panel and Employee Dashboard.</a:t>
          </a:r>
        </a:p>
      </dgm:t>
    </dgm:pt>
    <dgm:pt modelId="{F15F54C9-A974-4CAB-B06E-418EBC2A0A5B}" type="parTrans" cxnId="{31F7CB7F-4E74-4E49-BF7D-2DC67C9D30B7}">
      <dgm:prSet/>
      <dgm:spPr/>
      <dgm:t>
        <a:bodyPr/>
        <a:lstStyle/>
        <a:p>
          <a:endParaRPr lang="en-US"/>
        </a:p>
      </dgm:t>
    </dgm:pt>
    <dgm:pt modelId="{5B995126-C502-489E-946E-7D877E7F4276}" type="sibTrans" cxnId="{31F7CB7F-4E74-4E49-BF7D-2DC67C9D30B7}">
      <dgm:prSet/>
      <dgm:spPr/>
      <dgm:t>
        <a:bodyPr/>
        <a:lstStyle/>
        <a:p>
          <a:endParaRPr lang="en-US"/>
        </a:p>
      </dgm:t>
    </dgm:pt>
    <dgm:pt modelId="{DA8F0746-E8FD-47A7-9409-E8AB4621FEA4}">
      <dgm:prSet/>
      <dgm:spPr/>
      <dgm:t>
        <a:bodyPr/>
        <a:lstStyle/>
        <a:p>
          <a:r>
            <a:rPr lang="en-US" dirty="0"/>
            <a:t>Admin is capable of approving or rejecting leaves, and creating Employee accounts with their username and password and the actions of Admin will be visible in Employee for which the action is taken on. E.g. </a:t>
          </a:r>
          <a:r>
            <a:rPr lang="en-US" b="1" dirty="0"/>
            <a:t>Arjun </a:t>
          </a:r>
          <a:r>
            <a:rPr lang="en-US" dirty="0"/>
            <a:t> applies for a leave and if the leave is approved or rejected by the admin it will be shown when Arjun logs in his account and there can be n number of leave that can be applied by a single user and every leave is handled differently using there leave id.</a:t>
          </a:r>
        </a:p>
      </dgm:t>
    </dgm:pt>
    <dgm:pt modelId="{1CDB4CB4-6253-4CA6-89F1-38734BC5C64D}" type="parTrans" cxnId="{B43B24E8-E0A3-4B6B-9BBA-02CF15601018}">
      <dgm:prSet/>
      <dgm:spPr/>
      <dgm:t>
        <a:bodyPr/>
        <a:lstStyle/>
        <a:p>
          <a:endParaRPr lang="en-US"/>
        </a:p>
      </dgm:t>
    </dgm:pt>
    <dgm:pt modelId="{D5D95DA8-9017-4E85-B9BC-FDD756FF635C}" type="sibTrans" cxnId="{B43B24E8-E0A3-4B6B-9BBA-02CF15601018}">
      <dgm:prSet/>
      <dgm:spPr/>
      <dgm:t>
        <a:bodyPr/>
        <a:lstStyle/>
        <a:p>
          <a:endParaRPr lang="en-US"/>
        </a:p>
      </dgm:t>
    </dgm:pt>
    <dgm:pt modelId="{4E4E644E-3D0C-4831-83FB-87E7E15D2664}">
      <dgm:prSet/>
      <dgm:spPr/>
      <dgm:t>
        <a:bodyPr/>
        <a:lstStyle/>
        <a:p>
          <a:r>
            <a:rPr lang="en-US"/>
            <a:t>Employee Dashboard can be login once a user has been created by the admin.</a:t>
          </a:r>
        </a:p>
      </dgm:t>
    </dgm:pt>
    <dgm:pt modelId="{9FAAA4BE-FAC3-422B-97BE-8897F0BD315D}" type="parTrans" cxnId="{BDC4BACA-084C-4843-AC25-C93A39279B6B}">
      <dgm:prSet/>
      <dgm:spPr/>
      <dgm:t>
        <a:bodyPr/>
        <a:lstStyle/>
        <a:p>
          <a:endParaRPr lang="en-US"/>
        </a:p>
      </dgm:t>
    </dgm:pt>
    <dgm:pt modelId="{71D13890-362C-4762-BF72-EAAEEBF37C48}" type="sibTrans" cxnId="{BDC4BACA-084C-4843-AC25-C93A39279B6B}">
      <dgm:prSet/>
      <dgm:spPr/>
      <dgm:t>
        <a:bodyPr/>
        <a:lstStyle/>
        <a:p>
          <a:endParaRPr lang="en-US"/>
        </a:p>
      </dgm:t>
    </dgm:pt>
    <dgm:pt modelId="{BF37851D-3F14-4A6E-BFA7-B6AAB3FB4242}">
      <dgm:prSet/>
      <dgm:spPr/>
      <dgm:t>
        <a:bodyPr/>
        <a:lstStyle/>
        <a:p>
          <a:r>
            <a:rPr lang="en-US"/>
            <a:t>Employees can request leaves and mark attendance.</a:t>
          </a:r>
        </a:p>
      </dgm:t>
    </dgm:pt>
    <dgm:pt modelId="{BE1ECF80-A5E6-46FD-AD11-00AEA3061AFC}" type="parTrans" cxnId="{277FC27F-6D15-4480-A970-D93E58A2DEB3}">
      <dgm:prSet/>
      <dgm:spPr/>
      <dgm:t>
        <a:bodyPr/>
        <a:lstStyle/>
        <a:p>
          <a:endParaRPr lang="en-US"/>
        </a:p>
      </dgm:t>
    </dgm:pt>
    <dgm:pt modelId="{22D5452E-13DE-45B6-A62F-54BC51A2E002}" type="sibTrans" cxnId="{277FC27F-6D15-4480-A970-D93E58A2DEB3}">
      <dgm:prSet/>
      <dgm:spPr/>
      <dgm:t>
        <a:bodyPr/>
        <a:lstStyle/>
        <a:p>
          <a:endParaRPr lang="en-US"/>
        </a:p>
      </dgm:t>
    </dgm:pt>
    <dgm:pt modelId="{4124D330-1DAC-4195-A64A-53443529ABE4}" type="pres">
      <dgm:prSet presAssocID="{2CFE88B5-BA59-4E99-8FA1-1ADB66F0779B}" presName="linear" presStyleCnt="0">
        <dgm:presLayoutVars>
          <dgm:animLvl val="lvl"/>
          <dgm:resizeHandles val="exact"/>
        </dgm:presLayoutVars>
      </dgm:prSet>
      <dgm:spPr/>
    </dgm:pt>
    <dgm:pt modelId="{2DBAF755-DA6C-4DE1-9CA2-0B5FBB8F784C}" type="pres">
      <dgm:prSet presAssocID="{B5B57822-D684-48E0-8AD8-DEEA7C521504}" presName="parentText" presStyleLbl="node1" presStyleIdx="0" presStyleCnt="5">
        <dgm:presLayoutVars>
          <dgm:chMax val="0"/>
          <dgm:bulletEnabled val="1"/>
        </dgm:presLayoutVars>
      </dgm:prSet>
      <dgm:spPr/>
    </dgm:pt>
    <dgm:pt modelId="{47485BEF-8CDA-456C-A6BE-7716BBE163D0}" type="pres">
      <dgm:prSet presAssocID="{6324AD2A-C260-46E1-8943-876BE070FC28}" presName="spacer" presStyleCnt="0"/>
      <dgm:spPr/>
    </dgm:pt>
    <dgm:pt modelId="{FB3FEABE-0747-494B-BB36-1DD959DBC0BF}" type="pres">
      <dgm:prSet presAssocID="{CAFCF93D-A29D-4615-B2EB-8A894DA0443A}" presName="parentText" presStyleLbl="node1" presStyleIdx="1" presStyleCnt="5">
        <dgm:presLayoutVars>
          <dgm:chMax val="0"/>
          <dgm:bulletEnabled val="1"/>
        </dgm:presLayoutVars>
      </dgm:prSet>
      <dgm:spPr/>
    </dgm:pt>
    <dgm:pt modelId="{7C92EF4F-3B18-4829-BD97-3979BB165C00}" type="pres">
      <dgm:prSet presAssocID="{5B995126-C502-489E-946E-7D877E7F4276}" presName="spacer" presStyleCnt="0"/>
      <dgm:spPr/>
    </dgm:pt>
    <dgm:pt modelId="{6F2DF248-0DC0-48CB-BB52-E81264BDDA14}" type="pres">
      <dgm:prSet presAssocID="{DA8F0746-E8FD-47A7-9409-E8AB4621FEA4}" presName="parentText" presStyleLbl="node1" presStyleIdx="2" presStyleCnt="5">
        <dgm:presLayoutVars>
          <dgm:chMax val="0"/>
          <dgm:bulletEnabled val="1"/>
        </dgm:presLayoutVars>
      </dgm:prSet>
      <dgm:spPr/>
    </dgm:pt>
    <dgm:pt modelId="{86E1A351-74C6-494E-AC89-FC4C969DC02D}" type="pres">
      <dgm:prSet presAssocID="{D5D95DA8-9017-4E85-B9BC-FDD756FF635C}" presName="spacer" presStyleCnt="0"/>
      <dgm:spPr/>
    </dgm:pt>
    <dgm:pt modelId="{2E1C3B74-DA72-4544-BF75-5B3F229073C0}" type="pres">
      <dgm:prSet presAssocID="{4E4E644E-3D0C-4831-83FB-87E7E15D2664}" presName="parentText" presStyleLbl="node1" presStyleIdx="3" presStyleCnt="5">
        <dgm:presLayoutVars>
          <dgm:chMax val="0"/>
          <dgm:bulletEnabled val="1"/>
        </dgm:presLayoutVars>
      </dgm:prSet>
      <dgm:spPr/>
    </dgm:pt>
    <dgm:pt modelId="{DFEFFAA6-DE41-4E12-8ECA-9C4A0EB27F6E}" type="pres">
      <dgm:prSet presAssocID="{71D13890-362C-4762-BF72-EAAEEBF37C48}" presName="spacer" presStyleCnt="0"/>
      <dgm:spPr/>
    </dgm:pt>
    <dgm:pt modelId="{945E5A44-6083-45EC-BEEF-E4CAB6E7CD8D}" type="pres">
      <dgm:prSet presAssocID="{BF37851D-3F14-4A6E-BFA7-B6AAB3FB4242}" presName="parentText" presStyleLbl="node1" presStyleIdx="4" presStyleCnt="5">
        <dgm:presLayoutVars>
          <dgm:chMax val="0"/>
          <dgm:bulletEnabled val="1"/>
        </dgm:presLayoutVars>
      </dgm:prSet>
      <dgm:spPr/>
    </dgm:pt>
  </dgm:ptLst>
  <dgm:cxnLst>
    <dgm:cxn modelId="{4D5DD303-3008-4C89-B649-BC9AADAF63A7}" type="presOf" srcId="{CAFCF93D-A29D-4615-B2EB-8A894DA0443A}" destId="{FB3FEABE-0747-494B-BB36-1DD959DBC0BF}" srcOrd="0" destOrd="0" presId="urn:microsoft.com/office/officeart/2005/8/layout/vList2"/>
    <dgm:cxn modelId="{DF7ECC28-E4B2-42B6-8B93-8B26A6466CCC}" type="presOf" srcId="{B5B57822-D684-48E0-8AD8-DEEA7C521504}" destId="{2DBAF755-DA6C-4DE1-9CA2-0B5FBB8F784C}" srcOrd="0" destOrd="0" presId="urn:microsoft.com/office/officeart/2005/8/layout/vList2"/>
    <dgm:cxn modelId="{AF1C013B-F4BE-405C-9F5D-204B691F7E96}" type="presOf" srcId="{2CFE88B5-BA59-4E99-8FA1-1ADB66F0779B}" destId="{4124D330-1DAC-4195-A64A-53443529ABE4}" srcOrd="0" destOrd="0" presId="urn:microsoft.com/office/officeart/2005/8/layout/vList2"/>
    <dgm:cxn modelId="{16CD8859-F159-405B-AE9D-986C958D9C11}" type="presOf" srcId="{4E4E644E-3D0C-4831-83FB-87E7E15D2664}" destId="{2E1C3B74-DA72-4544-BF75-5B3F229073C0}" srcOrd="0" destOrd="0" presId="urn:microsoft.com/office/officeart/2005/8/layout/vList2"/>
    <dgm:cxn modelId="{277FC27F-6D15-4480-A970-D93E58A2DEB3}" srcId="{2CFE88B5-BA59-4E99-8FA1-1ADB66F0779B}" destId="{BF37851D-3F14-4A6E-BFA7-B6AAB3FB4242}" srcOrd="4" destOrd="0" parTransId="{BE1ECF80-A5E6-46FD-AD11-00AEA3061AFC}" sibTransId="{22D5452E-13DE-45B6-A62F-54BC51A2E002}"/>
    <dgm:cxn modelId="{31F7CB7F-4E74-4E49-BF7D-2DC67C9D30B7}" srcId="{2CFE88B5-BA59-4E99-8FA1-1ADB66F0779B}" destId="{CAFCF93D-A29D-4615-B2EB-8A894DA0443A}" srcOrd="1" destOrd="0" parTransId="{F15F54C9-A974-4CAB-B06E-418EBC2A0A5B}" sibTransId="{5B995126-C502-489E-946E-7D877E7F4276}"/>
    <dgm:cxn modelId="{BDC4BACA-084C-4843-AC25-C93A39279B6B}" srcId="{2CFE88B5-BA59-4E99-8FA1-1ADB66F0779B}" destId="{4E4E644E-3D0C-4831-83FB-87E7E15D2664}" srcOrd="3" destOrd="0" parTransId="{9FAAA4BE-FAC3-422B-97BE-8897F0BD315D}" sibTransId="{71D13890-362C-4762-BF72-EAAEEBF37C48}"/>
    <dgm:cxn modelId="{F4212ECE-D3B4-4F38-9F98-B5B08B0148E1}" srcId="{2CFE88B5-BA59-4E99-8FA1-1ADB66F0779B}" destId="{B5B57822-D684-48E0-8AD8-DEEA7C521504}" srcOrd="0" destOrd="0" parTransId="{F1EF67B5-1D4B-4D0F-9F80-44800D3E65C6}" sibTransId="{6324AD2A-C260-46E1-8943-876BE070FC28}"/>
    <dgm:cxn modelId="{01348BD7-CA7D-4D6D-9B31-AEE894FFD906}" type="presOf" srcId="{DA8F0746-E8FD-47A7-9409-E8AB4621FEA4}" destId="{6F2DF248-0DC0-48CB-BB52-E81264BDDA14}" srcOrd="0" destOrd="0" presId="urn:microsoft.com/office/officeart/2005/8/layout/vList2"/>
    <dgm:cxn modelId="{B43B24E8-E0A3-4B6B-9BBA-02CF15601018}" srcId="{2CFE88B5-BA59-4E99-8FA1-1ADB66F0779B}" destId="{DA8F0746-E8FD-47A7-9409-E8AB4621FEA4}" srcOrd="2" destOrd="0" parTransId="{1CDB4CB4-6253-4CA6-89F1-38734BC5C64D}" sibTransId="{D5D95DA8-9017-4E85-B9BC-FDD756FF635C}"/>
    <dgm:cxn modelId="{EF512EF3-7488-40EB-AD95-0CCB8B350C16}" type="presOf" srcId="{BF37851D-3F14-4A6E-BFA7-B6AAB3FB4242}" destId="{945E5A44-6083-45EC-BEEF-E4CAB6E7CD8D}" srcOrd="0" destOrd="0" presId="urn:microsoft.com/office/officeart/2005/8/layout/vList2"/>
    <dgm:cxn modelId="{68842ABA-CAA6-49CC-A62A-6616034338C6}" type="presParOf" srcId="{4124D330-1DAC-4195-A64A-53443529ABE4}" destId="{2DBAF755-DA6C-4DE1-9CA2-0B5FBB8F784C}" srcOrd="0" destOrd="0" presId="urn:microsoft.com/office/officeart/2005/8/layout/vList2"/>
    <dgm:cxn modelId="{D1BE749C-6A05-444C-B458-5885E6EE8C1A}" type="presParOf" srcId="{4124D330-1DAC-4195-A64A-53443529ABE4}" destId="{47485BEF-8CDA-456C-A6BE-7716BBE163D0}" srcOrd="1" destOrd="0" presId="urn:microsoft.com/office/officeart/2005/8/layout/vList2"/>
    <dgm:cxn modelId="{732015B2-E412-4322-BB1C-32AB2780AD97}" type="presParOf" srcId="{4124D330-1DAC-4195-A64A-53443529ABE4}" destId="{FB3FEABE-0747-494B-BB36-1DD959DBC0BF}" srcOrd="2" destOrd="0" presId="urn:microsoft.com/office/officeart/2005/8/layout/vList2"/>
    <dgm:cxn modelId="{E3D8A065-1402-447B-B8B1-FF4EE11BB81C}" type="presParOf" srcId="{4124D330-1DAC-4195-A64A-53443529ABE4}" destId="{7C92EF4F-3B18-4829-BD97-3979BB165C00}" srcOrd="3" destOrd="0" presId="urn:microsoft.com/office/officeart/2005/8/layout/vList2"/>
    <dgm:cxn modelId="{F58A6952-35E4-4260-B975-D201DAE6B76B}" type="presParOf" srcId="{4124D330-1DAC-4195-A64A-53443529ABE4}" destId="{6F2DF248-0DC0-48CB-BB52-E81264BDDA14}" srcOrd="4" destOrd="0" presId="urn:microsoft.com/office/officeart/2005/8/layout/vList2"/>
    <dgm:cxn modelId="{ABA382AB-C777-4B85-93B1-EA1B7AD918BC}" type="presParOf" srcId="{4124D330-1DAC-4195-A64A-53443529ABE4}" destId="{86E1A351-74C6-494E-AC89-FC4C969DC02D}" srcOrd="5" destOrd="0" presId="urn:microsoft.com/office/officeart/2005/8/layout/vList2"/>
    <dgm:cxn modelId="{4519E8E5-39BA-44EB-BF75-5E818DF58EEF}" type="presParOf" srcId="{4124D330-1DAC-4195-A64A-53443529ABE4}" destId="{2E1C3B74-DA72-4544-BF75-5B3F229073C0}" srcOrd="6" destOrd="0" presId="urn:microsoft.com/office/officeart/2005/8/layout/vList2"/>
    <dgm:cxn modelId="{C9E02F3E-E414-4CD7-8850-47DC9F2527B3}" type="presParOf" srcId="{4124D330-1DAC-4195-A64A-53443529ABE4}" destId="{DFEFFAA6-DE41-4E12-8ECA-9C4A0EB27F6E}" srcOrd="7" destOrd="0" presId="urn:microsoft.com/office/officeart/2005/8/layout/vList2"/>
    <dgm:cxn modelId="{78AEF420-F8B1-43E5-8872-8C2153BAE708}" type="presParOf" srcId="{4124D330-1DAC-4195-A64A-53443529ABE4}" destId="{945E5A44-6083-45EC-BEEF-E4CAB6E7CD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2673B-2CBF-47A1-A0DE-663B3282CECA}">
      <dsp:nvSpPr>
        <dsp:cNvPr id="0" name=""/>
        <dsp:cNvSpPr/>
      </dsp:nvSpPr>
      <dsp:spPr>
        <a:xfrm>
          <a:off x="1302691" y="14409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FB6965-76FB-465A-AAB6-E459DE39F835}">
      <dsp:nvSpPr>
        <dsp:cNvPr id="0" name=""/>
        <dsp:cNvSpPr/>
      </dsp:nvSpPr>
      <dsp:spPr>
        <a:xfrm>
          <a:off x="114691" y="2558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90000"/>
            </a:lnSpc>
            <a:spcBef>
              <a:spcPct val="0"/>
            </a:spcBef>
            <a:spcAft>
              <a:spcPct val="35000"/>
            </a:spcAft>
            <a:buNone/>
          </a:pPr>
          <a:r>
            <a:rPr lang="en-US" sz="3800" b="0" i="0" kern="1200" baseline="0"/>
            <a:t>Arjun Pandey</a:t>
          </a:r>
          <a:endParaRPr lang="en-US" sz="3800" kern="1200"/>
        </a:p>
      </dsp:txBody>
      <dsp:txXfrm>
        <a:off x="114691" y="2558584"/>
        <a:ext cx="4320000" cy="720000"/>
      </dsp:txXfrm>
    </dsp:sp>
    <dsp:sp modelId="{1A2942D8-D32C-4950-89EE-6A95D7174A76}">
      <dsp:nvSpPr>
        <dsp:cNvPr id="0" name=""/>
        <dsp:cNvSpPr/>
      </dsp:nvSpPr>
      <dsp:spPr>
        <a:xfrm>
          <a:off x="6378691" y="14409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278432-36CB-4CF7-ACB9-D907EACEB78E}">
      <dsp:nvSpPr>
        <dsp:cNvPr id="0" name=""/>
        <dsp:cNvSpPr/>
      </dsp:nvSpPr>
      <dsp:spPr>
        <a:xfrm>
          <a:off x="5190691" y="2558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90000"/>
            </a:lnSpc>
            <a:spcBef>
              <a:spcPct val="0"/>
            </a:spcBef>
            <a:spcAft>
              <a:spcPct val="35000"/>
            </a:spcAft>
            <a:buNone/>
          </a:pPr>
          <a:r>
            <a:rPr lang="en-US" sz="3800" b="0" i="0" kern="1200" baseline="0"/>
            <a:t>Software engineer</a:t>
          </a:r>
          <a:endParaRPr lang="en-US" sz="3800" kern="1200"/>
        </a:p>
      </dsp:txBody>
      <dsp:txXfrm>
        <a:off x="5190691" y="2558584"/>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AF755-DA6C-4DE1-9CA2-0B5FBB8F784C}">
      <dsp:nvSpPr>
        <dsp:cNvPr id="0" name=""/>
        <dsp:cNvSpPr/>
      </dsp:nvSpPr>
      <dsp:spPr>
        <a:xfrm>
          <a:off x="0" y="51469"/>
          <a:ext cx="6713552" cy="78251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Two Use cases.</a:t>
          </a:r>
        </a:p>
      </dsp:txBody>
      <dsp:txXfrm>
        <a:off x="38199" y="89668"/>
        <a:ext cx="6637154" cy="706112"/>
      </dsp:txXfrm>
    </dsp:sp>
    <dsp:sp modelId="{FB3FEABE-0747-494B-BB36-1DD959DBC0BF}">
      <dsp:nvSpPr>
        <dsp:cNvPr id="0" name=""/>
        <dsp:cNvSpPr/>
      </dsp:nvSpPr>
      <dsp:spPr>
        <a:xfrm>
          <a:off x="0" y="859900"/>
          <a:ext cx="6713552" cy="782510"/>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Admin Panel and Employee Dashboard.</a:t>
          </a:r>
        </a:p>
      </dsp:txBody>
      <dsp:txXfrm>
        <a:off x="38199" y="898099"/>
        <a:ext cx="6637154" cy="706112"/>
      </dsp:txXfrm>
    </dsp:sp>
    <dsp:sp modelId="{6F2DF248-0DC0-48CB-BB52-E81264BDDA14}">
      <dsp:nvSpPr>
        <dsp:cNvPr id="0" name=""/>
        <dsp:cNvSpPr/>
      </dsp:nvSpPr>
      <dsp:spPr>
        <a:xfrm>
          <a:off x="0" y="1668330"/>
          <a:ext cx="6713552" cy="78251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Admin is capable of approving or rejecting leaves, and creating Employee accounts with their username and password and the actions of Admin will be visible in Employee for which the action is taken on. E.g. </a:t>
          </a:r>
          <a:r>
            <a:rPr lang="en-US" sz="900" b="1" kern="1200" dirty="0"/>
            <a:t>Arjun </a:t>
          </a:r>
          <a:r>
            <a:rPr lang="en-US" sz="900" kern="1200" dirty="0"/>
            <a:t> applies for a leave and if the leave is approved or rejected by the admin it will be shown when Arjun logs in his account and there can be n number of leave that can be applied by a single user and every leave is handled differently using there leave id.</a:t>
          </a:r>
        </a:p>
      </dsp:txBody>
      <dsp:txXfrm>
        <a:off x="38199" y="1706529"/>
        <a:ext cx="6637154" cy="706112"/>
      </dsp:txXfrm>
    </dsp:sp>
    <dsp:sp modelId="{2E1C3B74-DA72-4544-BF75-5B3F229073C0}">
      <dsp:nvSpPr>
        <dsp:cNvPr id="0" name=""/>
        <dsp:cNvSpPr/>
      </dsp:nvSpPr>
      <dsp:spPr>
        <a:xfrm>
          <a:off x="0" y="2476761"/>
          <a:ext cx="6713552" cy="782510"/>
        </a:xfrm>
        <a:prstGeom prst="round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Employee Dashboard can be login once a user has been created by the admin.</a:t>
          </a:r>
        </a:p>
      </dsp:txBody>
      <dsp:txXfrm>
        <a:off x="38199" y="2514960"/>
        <a:ext cx="6637154" cy="706112"/>
      </dsp:txXfrm>
    </dsp:sp>
    <dsp:sp modelId="{945E5A44-6083-45EC-BEEF-E4CAB6E7CD8D}">
      <dsp:nvSpPr>
        <dsp:cNvPr id="0" name=""/>
        <dsp:cNvSpPr/>
      </dsp:nvSpPr>
      <dsp:spPr>
        <a:xfrm>
          <a:off x="0" y="3285191"/>
          <a:ext cx="6713552" cy="782510"/>
        </a:xfrm>
        <a:prstGeom prst="round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Employees can request leaves and mark attendance.</a:t>
          </a:r>
        </a:p>
      </dsp:txBody>
      <dsp:txXfrm>
        <a:off x="38199" y="3323390"/>
        <a:ext cx="6637154" cy="70611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6D55C4-E52F-4810-9BEF-96FA1E00A5BB}" type="datetimeFigureOut">
              <a:rPr lang="en-US" smtClean="0"/>
              <a:t>1/19/2023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AB3237-2851-4DC9-9865-7658E90A74CA}" type="slidenum">
              <a:rPr lang="en-US" smtClean="0"/>
              <a:t>‹#›</a:t>
            </a:fld>
            <a:endParaRPr lang="en-US"/>
          </a:p>
        </p:txBody>
      </p:sp>
    </p:spTree>
    <p:extLst>
      <p:ext uri="{BB962C8B-B14F-4D97-AF65-F5344CB8AC3E}">
        <p14:creationId xmlns:p14="http://schemas.microsoft.com/office/powerpoint/2010/main" val="2911477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9B3CA-2D0D-47C2-ADCA-6F431D6ECA53}"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34DAD-DF98-44E2-A25C-0E8DEB5DEE33}" type="slidenum">
              <a:rPr lang="en-US" smtClean="0"/>
              <a:t>‹#›</a:t>
            </a:fld>
            <a:endParaRPr lang="en-US"/>
          </a:p>
        </p:txBody>
      </p:sp>
    </p:spTree>
    <p:extLst>
      <p:ext uri="{BB962C8B-B14F-4D97-AF65-F5344CB8AC3E}">
        <p14:creationId xmlns:p14="http://schemas.microsoft.com/office/powerpoint/2010/main" val="2898033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834DAD-DF98-44E2-A25C-0E8DEB5DEE33}" type="slidenum">
              <a:rPr lang="en-US" smtClean="0"/>
              <a:t>1</a:t>
            </a:fld>
            <a:endParaRPr lang="en-US"/>
          </a:p>
        </p:txBody>
      </p:sp>
    </p:spTree>
    <p:extLst>
      <p:ext uri="{BB962C8B-B14F-4D97-AF65-F5344CB8AC3E}">
        <p14:creationId xmlns:p14="http://schemas.microsoft.com/office/powerpoint/2010/main" val="246410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834DAD-DF98-44E2-A25C-0E8DEB5DEE33}" type="slidenum">
              <a:rPr lang="en-US" smtClean="0"/>
              <a:t>2</a:t>
            </a:fld>
            <a:endParaRPr lang="en-US"/>
          </a:p>
        </p:txBody>
      </p:sp>
    </p:spTree>
    <p:extLst>
      <p:ext uri="{BB962C8B-B14F-4D97-AF65-F5344CB8AC3E}">
        <p14:creationId xmlns:p14="http://schemas.microsoft.com/office/powerpoint/2010/main" val="164680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214998285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181379748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3760DD-C8D2-464F-BA5E-89D5C3D2AE4F}" type="slidenum">
              <a:rPr lang="en-US" smtClean="0"/>
              <a:pPr/>
              <a:t>‹#›</a:t>
            </a:fld>
            <a:endParaRPr lang="en-US" sz="100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4990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314967743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3760DD-C8D2-464F-BA5E-89D5C3D2AE4F}" type="slidenum">
              <a:rPr lang="en-US" smtClean="0"/>
              <a:pPr/>
              <a:t>‹#›</a:t>
            </a:fld>
            <a:endParaRPr lang="en-US" sz="100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66645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62773649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326617753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86234819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Title_Gradi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CDB5-5E15-3A49-9AC2-3BA1CFC3E1A0}"/>
              </a:ext>
            </a:extLst>
          </p:cNvPr>
          <p:cNvSpPr>
            <a:spLocks noGrp="1"/>
          </p:cNvSpPr>
          <p:nvPr userDrawn="1">
            <p:ph type="ctrTitle"/>
          </p:nvPr>
        </p:nvSpPr>
        <p:spPr>
          <a:xfrm>
            <a:off x="1219200" y="3013153"/>
            <a:ext cx="9220200" cy="983841"/>
          </a:xfrm>
          <a:prstGeom prst="rect">
            <a:avLst/>
          </a:prstGeom>
        </p:spPr>
        <p:txBody>
          <a:bodyPr anchor="b">
            <a:noAutofit/>
          </a:bodyPr>
          <a:lstStyle>
            <a:lvl1pPr algn="l">
              <a:defRPr sz="5000" b="1" baseline="0"/>
            </a:lvl1pPr>
          </a:lstStyle>
          <a:p>
            <a:r>
              <a:rPr lang="en-US"/>
              <a:t>Click to edit Master title style</a:t>
            </a:r>
          </a:p>
        </p:txBody>
      </p:sp>
      <p:sp>
        <p:nvSpPr>
          <p:cNvPr id="3" name="Subtitle 2">
            <a:extLst>
              <a:ext uri="{FF2B5EF4-FFF2-40B4-BE49-F238E27FC236}">
                <a16:creationId xmlns:a16="http://schemas.microsoft.com/office/drawing/2014/main" id="{2B616CE4-C62F-114C-A12D-A627B0A6712B}"/>
              </a:ext>
            </a:extLst>
          </p:cNvPr>
          <p:cNvSpPr>
            <a:spLocks noGrp="1"/>
          </p:cNvSpPr>
          <p:nvPr userDrawn="1">
            <p:ph type="subTitle" idx="1" hasCustomPrompt="1"/>
          </p:nvPr>
        </p:nvSpPr>
        <p:spPr>
          <a:xfrm>
            <a:off x="1257300" y="4088622"/>
            <a:ext cx="9258300" cy="381000"/>
          </a:xfrm>
          <a:prstGeom prst="rect">
            <a:avLst/>
          </a:prstGeom>
        </p:spPr>
        <p:txBody>
          <a:bodyPr>
            <a:noAutofit/>
          </a:bodyPr>
          <a:lstStyle>
            <a:lvl1pPr marL="0" indent="0" algn="l">
              <a:buNone/>
              <a:defRPr sz="2400" b="1" cap="all" spc="3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8" name="Graphic 17">
            <a:extLst>
              <a:ext uri="{FF2B5EF4-FFF2-40B4-BE49-F238E27FC236}">
                <a16:creationId xmlns:a16="http://schemas.microsoft.com/office/drawing/2014/main" id="{FB9F363B-DB3D-6440-8AAA-9CAB70F17C8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95400" y="1981200"/>
            <a:ext cx="1830769" cy="655308"/>
          </a:xfrm>
          <a:prstGeom prst="rect">
            <a:avLst/>
          </a:prstGeom>
        </p:spPr>
      </p:pic>
      <p:sp>
        <p:nvSpPr>
          <p:cNvPr id="19" name="TextBox 18">
            <a:extLst>
              <a:ext uri="{FF2B5EF4-FFF2-40B4-BE49-F238E27FC236}">
                <a16:creationId xmlns:a16="http://schemas.microsoft.com/office/drawing/2014/main" id="{5CEB3787-94B9-8A45-A2BC-F22F7B50E854}"/>
              </a:ext>
            </a:extLst>
          </p:cNvPr>
          <p:cNvSpPr txBox="1"/>
          <p:nvPr userDrawn="1"/>
        </p:nvSpPr>
        <p:spPr>
          <a:xfrm>
            <a:off x="1030041" y="2728135"/>
            <a:ext cx="2361487" cy="169277"/>
          </a:xfrm>
          <a:prstGeom prst="rect">
            <a:avLst/>
          </a:prstGeom>
          <a:noFill/>
        </p:spPr>
        <p:txBody>
          <a:bodyPr wrap="square" lIns="0" tIns="0" rIns="0" bIns="0">
            <a:spAutoFit/>
          </a:bodyPr>
          <a:lstStyle/>
          <a:p>
            <a:pPr algn="ctr"/>
            <a:r>
              <a:rPr lang="en-US" sz="1100" b="1">
                <a:solidFill>
                  <a:schemeClr val="tx2"/>
                </a:solidFill>
                <a:latin typeface="+mj-lt"/>
              </a:rPr>
              <a:t>Yield Engineering Systems</a:t>
            </a:r>
            <a:endParaRPr lang="en-PH" sz="1100" b="1">
              <a:solidFill>
                <a:schemeClr val="tx2"/>
              </a:solidFill>
              <a:latin typeface="+mj-lt"/>
            </a:endParaRPr>
          </a:p>
        </p:txBody>
      </p:sp>
      <p:sp>
        <p:nvSpPr>
          <p:cNvPr id="9" name="Text Placeholder 8">
            <a:extLst>
              <a:ext uri="{FF2B5EF4-FFF2-40B4-BE49-F238E27FC236}">
                <a16:creationId xmlns:a16="http://schemas.microsoft.com/office/drawing/2014/main" id="{EFD34A09-BBED-7C4D-B894-55CCD8E8C2D9}"/>
              </a:ext>
            </a:extLst>
          </p:cNvPr>
          <p:cNvSpPr>
            <a:spLocks noGrp="1"/>
          </p:cNvSpPr>
          <p:nvPr>
            <p:ph type="body" sz="quarter" idx="10"/>
          </p:nvPr>
        </p:nvSpPr>
        <p:spPr>
          <a:xfrm>
            <a:off x="1257300" y="4572000"/>
            <a:ext cx="9258300" cy="533400"/>
          </a:xfrm>
        </p:spPr>
        <p:txBody>
          <a:bodyPr/>
          <a:lstStyle>
            <a:lvl1pPr marL="0" indent="0">
              <a:buNone/>
              <a:defRPr b="1" i="0" cap="all" spc="300" baseline="0">
                <a:solidFill>
                  <a:schemeClr val="bg2">
                    <a:lumMod val="9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493278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_Gradi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CDB5-5E15-3A49-9AC2-3BA1CFC3E1A0}"/>
              </a:ext>
            </a:extLst>
          </p:cNvPr>
          <p:cNvSpPr>
            <a:spLocks noGrp="1"/>
          </p:cNvSpPr>
          <p:nvPr userDrawn="1">
            <p:ph type="ctrTitle"/>
          </p:nvPr>
        </p:nvSpPr>
        <p:spPr>
          <a:xfrm>
            <a:off x="1219200" y="3013153"/>
            <a:ext cx="9220200" cy="983841"/>
          </a:xfrm>
          <a:prstGeom prst="rect">
            <a:avLst/>
          </a:prstGeom>
        </p:spPr>
        <p:txBody>
          <a:bodyPr anchor="b">
            <a:noAutofit/>
          </a:bodyPr>
          <a:lstStyle>
            <a:lvl1pPr algn="l">
              <a:defRPr sz="5000" b="1" baseline="0"/>
            </a:lvl1pPr>
          </a:lstStyle>
          <a:p>
            <a:r>
              <a:rPr lang="en-US"/>
              <a:t>Click to edit Master title style</a:t>
            </a:r>
          </a:p>
        </p:txBody>
      </p:sp>
      <p:sp>
        <p:nvSpPr>
          <p:cNvPr id="3" name="Subtitle 2">
            <a:extLst>
              <a:ext uri="{FF2B5EF4-FFF2-40B4-BE49-F238E27FC236}">
                <a16:creationId xmlns:a16="http://schemas.microsoft.com/office/drawing/2014/main" id="{2B616CE4-C62F-114C-A12D-A627B0A6712B}"/>
              </a:ext>
            </a:extLst>
          </p:cNvPr>
          <p:cNvSpPr>
            <a:spLocks noGrp="1"/>
          </p:cNvSpPr>
          <p:nvPr userDrawn="1">
            <p:ph type="subTitle" idx="1" hasCustomPrompt="1"/>
          </p:nvPr>
        </p:nvSpPr>
        <p:spPr>
          <a:xfrm>
            <a:off x="1257300" y="4088622"/>
            <a:ext cx="9258300" cy="381000"/>
          </a:xfrm>
          <a:prstGeom prst="rect">
            <a:avLst/>
          </a:prstGeom>
        </p:spPr>
        <p:txBody>
          <a:bodyPr>
            <a:noAutofit/>
          </a:bodyPr>
          <a:lstStyle>
            <a:lvl1pPr marL="0" indent="0" algn="l">
              <a:buNone/>
              <a:defRPr sz="2400" b="1" cap="all" spc="3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EFD34A09-BBED-7C4D-B894-55CCD8E8C2D9}"/>
              </a:ext>
            </a:extLst>
          </p:cNvPr>
          <p:cNvSpPr>
            <a:spLocks noGrp="1"/>
          </p:cNvSpPr>
          <p:nvPr>
            <p:ph type="body" sz="quarter" idx="10"/>
          </p:nvPr>
        </p:nvSpPr>
        <p:spPr>
          <a:xfrm>
            <a:off x="1257300" y="4572000"/>
            <a:ext cx="9258300" cy="533400"/>
          </a:xfrm>
        </p:spPr>
        <p:txBody>
          <a:bodyPr/>
          <a:lstStyle>
            <a:lvl1pPr marL="0" indent="0">
              <a:buNone/>
              <a:defRPr b="1" i="0" cap="all" spc="300" baseline="0">
                <a:solidFill>
                  <a:schemeClr val="bg2">
                    <a:lumMod val="9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66084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wo_Column_Gray">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64354-66A9-F54C-A406-E2D771BBD301}"/>
              </a:ext>
            </a:extLst>
          </p:cNvPr>
          <p:cNvSpPr>
            <a:spLocks noGrp="1"/>
          </p:cNvSpPr>
          <p:nvPr>
            <p:ph idx="1"/>
          </p:nvPr>
        </p:nvSpPr>
        <p:spPr>
          <a:xfrm>
            <a:off x="1229352" y="1409700"/>
            <a:ext cx="5133346" cy="4686300"/>
          </a:xfrm>
          <a:prstGeom prst="rect">
            <a:avLst/>
          </a:prstGeom>
        </p:spPr>
        <p:txBody>
          <a:bodyPr/>
          <a:lstStyle>
            <a:lvl1pPr marL="228600" indent="-228600">
              <a:buClr>
                <a:schemeClr val="tx1"/>
              </a:buClr>
              <a:buFont typeface="Wingdings" panose="05000000000000000000" pitchFamily="2" charset="2"/>
              <a:buChar char="§"/>
              <a:defRPr sz="2000" b="0" i="0" baseline="0">
                <a:solidFill>
                  <a:schemeClr val="tx1"/>
                </a:solidFill>
              </a:defRPr>
            </a:lvl1pPr>
            <a:lvl2pPr marL="685800" indent="-228600">
              <a:buClr>
                <a:schemeClr val="tx1"/>
              </a:buClr>
              <a:buFont typeface="Calibri" panose="020F0502020204030204" pitchFamily="34" charset="0"/>
              <a:buChar char="–"/>
              <a:defRPr sz="1800" b="0" i="0" baseline="0">
                <a:solidFill>
                  <a:schemeClr val="tx1"/>
                </a:solidFill>
              </a:defRPr>
            </a:lvl2pPr>
            <a:lvl3pPr marL="1143000" indent="-228600">
              <a:buClr>
                <a:schemeClr val="tx1"/>
              </a:buClr>
              <a:buFont typeface="System Font Regular"/>
              <a:buChar char="»"/>
              <a:defRPr sz="1600" b="0" i="0" baseline="0">
                <a:solidFill>
                  <a:schemeClr val="tx1"/>
                </a:solidFill>
              </a:defRPr>
            </a:lvl3pPr>
            <a:lvl4pPr marL="1600200" indent="-228600">
              <a:buClr>
                <a:schemeClr val="tx1"/>
              </a:buClr>
              <a:buFont typeface="Wingdings" panose="05000000000000000000" pitchFamily="2" charset="2"/>
              <a:buChar char="§"/>
              <a:defRPr sz="1400" b="0" i="0" baseline="0">
                <a:solidFill>
                  <a:schemeClr val="tx1"/>
                </a:solidFill>
              </a:defRPr>
            </a:lvl4pPr>
            <a:lvl5pPr marL="2057400" indent="-228600">
              <a:buClr>
                <a:schemeClr val="tx1"/>
              </a:buClr>
              <a:buFont typeface="Arial" panose="020B0604020202020204" pitchFamily="34" charset="0"/>
              <a:buChar char="–"/>
              <a:defRPr sz="1200" b="0" i="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71E162BF-3DAE-4D37-BB2E-615279B397B5}"/>
              </a:ext>
            </a:extLst>
          </p:cNvPr>
          <p:cNvSpPr>
            <a:spLocks noGrp="1"/>
          </p:cNvSpPr>
          <p:nvPr>
            <p:ph idx="10"/>
          </p:nvPr>
        </p:nvSpPr>
        <p:spPr>
          <a:xfrm>
            <a:off x="6673047" y="1409699"/>
            <a:ext cx="5133346" cy="4691381"/>
          </a:xfrm>
          <a:prstGeom prst="rect">
            <a:avLst/>
          </a:prstGeom>
        </p:spPr>
        <p:txBody>
          <a:bodyPr/>
          <a:lstStyle>
            <a:lvl1pPr marL="228600" indent="-228600">
              <a:buClr>
                <a:schemeClr val="tx1"/>
              </a:buClr>
              <a:buFont typeface="Wingdings" panose="05000000000000000000" pitchFamily="2" charset="2"/>
              <a:buChar char="§"/>
              <a:defRPr sz="2000" b="0" i="0" baseline="0">
                <a:solidFill>
                  <a:schemeClr val="tx1"/>
                </a:solidFill>
              </a:defRPr>
            </a:lvl1pPr>
            <a:lvl2pPr marL="685800" indent="-228600">
              <a:buClr>
                <a:schemeClr val="tx1"/>
              </a:buClr>
              <a:buFont typeface="Calibri" panose="020F0502020204030204" pitchFamily="34" charset="0"/>
              <a:buChar char="–"/>
              <a:defRPr sz="1800" b="0" i="0" baseline="0">
                <a:solidFill>
                  <a:schemeClr val="tx1"/>
                </a:solidFill>
              </a:defRPr>
            </a:lvl2pPr>
            <a:lvl3pPr marL="1143000" indent="-228600">
              <a:buClr>
                <a:schemeClr val="tx1"/>
              </a:buClr>
              <a:buFont typeface="System Font Regular"/>
              <a:buChar char="»"/>
              <a:defRPr sz="1600" b="0" i="0" baseline="0">
                <a:solidFill>
                  <a:schemeClr val="tx1"/>
                </a:solidFill>
              </a:defRPr>
            </a:lvl3pPr>
            <a:lvl4pPr marL="1600200" indent="-228600">
              <a:buClr>
                <a:schemeClr val="tx1"/>
              </a:buClr>
              <a:buFont typeface="Wingdings" panose="05000000000000000000" pitchFamily="2" charset="2"/>
              <a:buChar char="§"/>
              <a:defRPr sz="1400" b="0" i="0" baseline="0">
                <a:solidFill>
                  <a:schemeClr val="tx1"/>
                </a:solidFill>
              </a:defRPr>
            </a:lvl4pPr>
            <a:lvl5pPr marL="2057400" indent="-228600">
              <a:buClr>
                <a:schemeClr val="tx1"/>
              </a:buClr>
              <a:buFont typeface="Arial" panose="020B0604020202020204" pitchFamily="34" charset="0"/>
              <a:buChar char="–"/>
              <a:defRPr sz="1200" b="0" i="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1D5E513A-5839-0441-A4D4-E5D30599C62E}"/>
              </a:ext>
            </a:extLst>
          </p:cNvPr>
          <p:cNvSpPr>
            <a:spLocks noGrp="1"/>
          </p:cNvSpPr>
          <p:nvPr>
            <p:ph type="title"/>
          </p:nvPr>
        </p:nvSpPr>
        <p:spPr>
          <a:xfrm>
            <a:off x="1229352" y="228282"/>
            <a:ext cx="10577041" cy="1008847"/>
          </a:xfrm>
          <a:prstGeom prst="rect">
            <a:avLst/>
          </a:prstGeom>
        </p:spPr>
        <p:txBody>
          <a:bodyPr/>
          <a:lstStyle>
            <a:lvl1pPr>
              <a:defRPr>
                <a:latin typeface="+mn-lt"/>
              </a:defRPr>
            </a:lvl1pPr>
          </a:lstStyle>
          <a:p>
            <a:r>
              <a:rPr lang="en-US"/>
              <a:t>Click to edit Master title style</a:t>
            </a:r>
          </a:p>
        </p:txBody>
      </p:sp>
      <p:sp>
        <p:nvSpPr>
          <p:cNvPr id="24" name="Footer Placeholder 3">
            <a:extLst>
              <a:ext uri="{FF2B5EF4-FFF2-40B4-BE49-F238E27FC236}">
                <a16:creationId xmlns:a16="http://schemas.microsoft.com/office/drawing/2014/main" id="{3448B8DB-E226-744A-BEA3-850D15944BA9}"/>
              </a:ext>
            </a:extLst>
          </p:cNvPr>
          <p:cNvSpPr txBox="1">
            <a:spLocks/>
          </p:cNvSpPr>
          <p:nvPr userDrawn="1"/>
        </p:nvSpPr>
        <p:spPr>
          <a:xfrm>
            <a:off x="10528071" y="6328842"/>
            <a:ext cx="1031461" cy="279965"/>
          </a:xfrm>
          <a:prstGeom prst="rect">
            <a:avLst/>
          </a:prstGeom>
        </p:spPr>
        <p:txBody>
          <a:bodyPr vert="horz" lIns="0" tIns="0" rIns="0" bIns="0" rtlCol="0" anchor="ctr"/>
          <a:lstStyle>
            <a:defPPr>
              <a:defRPr lang="en-US"/>
            </a:defPPr>
            <a:lvl1pPr marL="0" algn="ctr" defTabSz="457200" rtl="0" eaLnBrk="1" latinLnBrk="0" hangingPunct="1">
              <a:defRPr sz="10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Calibri"/>
                <a:ea typeface="+mn-ea"/>
                <a:cs typeface="+mn-cs"/>
              </a:rPr>
              <a:t>YES Confidential</a:t>
            </a:r>
          </a:p>
        </p:txBody>
      </p:sp>
      <p:sp>
        <p:nvSpPr>
          <p:cNvPr id="25" name="Slide Number Placeholder 5">
            <a:extLst>
              <a:ext uri="{FF2B5EF4-FFF2-40B4-BE49-F238E27FC236}">
                <a16:creationId xmlns:a16="http://schemas.microsoft.com/office/drawing/2014/main" id="{B1AA0D7E-3B0D-4340-8406-7EE46DB031E4}"/>
              </a:ext>
            </a:extLst>
          </p:cNvPr>
          <p:cNvSpPr txBox="1">
            <a:spLocks/>
          </p:cNvSpPr>
          <p:nvPr userDrawn="1"/>
        </p:nvSpPr>
        <p:spPr>
          <a:xfrm>
            <a:off x="11674951" y="6328842"/>
            <a:ext cx="387126" cy="279965"/>
          </a:xfrm>
          <a:prstGeom prst="rect">
            <a:avLst/>
          </a:prstGeom>
          <a:ln>
            <a:noFill/>
          </a:ln>
        </p:spPr>
        <p:txBody>
          <a:bodyPr lIns="0" tIns="0" rIns="0" bIns="0" anchor="ctr"/>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760DD-C8D2-464F-BA5E-89D5C3D2AE4F}" type="slidenum">
              <a:rPr lang="en-US" smtClean="0"/>
              <a:pPr/>
              <a:t>‹#›</a:t>
            </a:fld>
            <a:endParaRPr lang="en-US"/>
          </a:p>
        </p:txBody>
      </p:sp>
      <p:sp>
        <p:nvSpPr>
          <p:cNvPr id="7" name="Rectangle 6">
            <a:extLst>
              <a:ext uri="{FF2B5EF4-FFF2-40B4-BE49-F238E27FC236}">
                <a16:creationId xmlns:a16="http://schemas.microsoft.com/office/drawing/2014/main" id="{7F6732C6-BB6F-744E-9D8E-D2343F81A060}"/>
              </a:ext>
            </a:extLst>
          </p:cNvPr>
          <p:cNvSpPr/>
          <p:nvPr userDrawn="1"/>
        </p:nvSpPr>
        <p:spPr>
          <a:xfrm>
            <a:off x="0" y="0"/>
            <a:ext cx="838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39803F5A-2F73-FD42-9C15-EA447BF60F8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4054" y="6359635"/>
            <a:ext cx="610092" cy="218377"/>
          </a:xfrm>
          <a:prstGeom prst="rect">
            <a:avLst/>
          </a:prstGeom>
        </p:spPr>
      </p:pic>
    </p:spTree>
    <p:extLst>
      <p:ext uri="{BB962C8B-B14F-4D97-AF65-F5344CB8AC3E}">
        <p14:creationId xmlns:p14="http://schemas.microsoft.com/office/powerpoint/2010/main" val="380186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59860607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Two_Column_Gray">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64354-66A9-F54C-A406-E2D771BBD301}"/>
              </a:ext>
            </a:extLst>
          </p:cNvPr>
          <p:cNvSpPr>
            <a:spLocks noGrp="1"/>
          </p:cNvSpPr>
          <p:nvPr>
            <p:ph idx="1"/>
          </p:nvPr>
        </p:nvSpPr>
        <p:spPr>
          <a:xfrm>
            <a:off x="1229352" y="1409700"/>
            <a:ext cx="5133346" cy="4686300"/>
          </a:xfrm>
          <a:prstGeom prst="rect">
            <a:avLst/>
          </a:prstGeom>
        </p:spPr>
        <p:txBody>
          <a:bodyPr/>
          <a:lstStyle>
            <a:lvl1pPr marL="228600" indent="-228600">
              <a:buClr>
                <a:schemeClr val="tx1"/>
              </a:buClr>
              <a:buFont typeface="Wingdings" panose="05000000000000000000" pitchFamily="2" charset="2"/>
              <a:buChar char="§"/>
              <a:defRPr sz="2000" b="0" i="0" baseline="0">
                <a:solidFill>
                  <a:schemeClr val="tx1"/>
                </a:solidFill>
              </a:defRPr>
            </a:lvl1pPr>
            <a:lvl2pPr marL="685800" indent="-228600">
              <a:buClr>
                <a:schemeClr val="tx1"/>
              </a:buClr>
              <a:buFont typeface="Calibri" panose="020F0502020204030204" pitchFamily="34" charset="0"/>
              <a:buChar char="–"/>
              <a:defRPr sz="1800" b="0" i="0" baseline="0">
                <a:solidFill>
                  <a:schemeClr val="tx1"/>
                </a:solidFill>
              </a:defRPr>
            </a:lvl2pPr>
            <a:lvl3pPr marL="1143000" indent="-228600">
              <a:buClr>
                <a:schemeClr val="tx1"/>
              </a:buClr>
              <a:buFont typeface="System Font Regular"/>
              <a:buChar char="»"/>
              <a:defRPr sz="1600" b="0" i="0" baseline="0">
                <a:solidFill>
                  <a:schemeClr val="tx1"/>
                </a:solidFill>
              </a:defRPr>
            </a:lvl3pPr>
            <a:lvl4pPr marL="1600200" indent="-228600">
              <a:buClr>
                <a:schemeClr val="tx1"/>
              </a:buClr>
              <a:buFont typeface="Wingdings" panose="05000000000000000000" pitchFamily="2" charset="2"/>
              <a:buChar char="§"/>
              <a:defRPr sz="1400" b="0" i="0" baseline="0">
                <a:solidFill>
                  <a:schemeClr val="tx1"/>
                </a:solidFill>
              </a:defRPr>
            </a:lvl4pPr>
            <a:lvl5pPr marL="2057400" indent="-228600">
              <a:buClr>
                <a:schemeClr val="tx1"/>
              </a:buClr>
              <a:buFont typeface="Arial" panose="020B0604020202020204" pitchFamily="34" charset="0"/>
              <a:buChar char="–"/>
              <a:defRPr sz="1200" b="0" i="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71E162BF-3DAE-4D37-BB2E-615279B397B5}"/>
              </a:ext>
            </a:extLst>
          </p:cNvPr>
          <p:cNvSpPr>
            <a:spLocks noGrp="1"/>
          </p:cNvSpPr>
          <p:nvPr>
            <p:ph idx="10"/>
          </p:nvPr>
        </p:nvSpPr>
        <p:spPr>
          <a:xfrm>
            <a:off x="6673047" y="1409699"/>
            <a:ext cx="5133346" cy="4691381"/>
          </a:xfrm>
          <a:prstGeom prst="rect">
            <a:avLst/>
          </a:prstGeom>
        </p:spPr>
        <p:txBody>
          <a:bodyPr/>
          <a:lstStyle>
            <a:lvl1pPr marL="228600" indent="-228600">
              <a:buClr>
                <a:schemeClr val="tx1"/>
              </a:buClr>
              <a:buFont typeface="Wingdings" panose="05000000000000000000" pitchFamily="2" charset="2"/>
              <a:buChar char="§"/>
              <a:defRPr sz="2000" b="0" i="0" baseline="0">
                <a:solidFill>
                  <a:schemeClr val="tx1"/>
                </a:solidFill>
              </a:defRPr>
            </a:lvl1pPr>
            <a:lvl2pPr marL="685800" indent="-228600">
              <a:buClr>
                <a:schemeClr val="tx1"/>
              </a:buClr>
              <a:buFont typeface="Calibri" panose="020F0502020204030204" pitchFamily="34" charset="0"/>
              <a:buChar char="–"/>
              <a:defRPr sz="1800" b="0" i="0" baseline="0">
                <a:solidFill>
                  <a:schemeClr val="tx1"/>
                </a:solidFill>
              </a:defRPr>
            </a:lvl2pPr>
            <a:lvl3pPr marL="1143000" indent="-228600">
              <a:buClr>
                <a:schemeClr val="tx1"/>
              </a:buClr>
              <a:buFont typeface="System Font Regular"/>
              <a:buChar char="»"/>
              <a:defRPr sz="1600" b="0" i="0" baseline="0">
                <a:solidFill>
                  <a:schemeClr val="tx1"/>
                </a:solidFill>
              </a:defRPr>
            </a:lvl3pPr>
            <a:lvl4pPr marL="1600200" indent="-228600">
              <a:buClr>
                <a:schemeClr val="tx1"/>
              </a:buClr>
              <a:buFont typeface="Wingdings" panose="05000000000000000000" pitchFamily="2" charset="2"/>
              <a:buChar char="§"/>
              <a:defRPr sz="1400" b="0" i="0" baseline="0">
                <a:solidFill>
                  <a:schemeClr val="tx1"/>
                </a:solidFill>
              </a:defRPr>
            </a:lvl4pPr>
            <a:lvl5pPr marL="2057400" indent="-228600">
              <a:buClr>
                <a:schemeClr val="tx1"/>
              </a:buClr>
              <a:buFont typeface="Arial" panose="020B0604020202020204" pitchFamily="34" charset="0"/>
              <a:buChar char="–"/>
              <a:defRPr sz="1200" b="0" i="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1D5E513A-5839-0441-A4D4-E5D30599C62E}"/>
              </a:ext>
            </a:extLst>
          </p:cNvPr>
          <p:cNvSpPr>
            <a:spLocks noGrp="1"/>
          </p:cNvSpPr>
          <p:nvPr>
            <p:ph type="title"/>
          </p:nvPr>
        </p:nvSpPr>
        <p:spPr>
          <a:xfrm>
            <a:off x="1229352" y="228282"/>
            <a:ext cx="10577041" cy="1008847"/>
          </a:xfrm>
          <a:prstGeom prst="rect">
            <a:avLst/>
          </a:prstGeom>
        </p:spPr>
        <p:txBody>
          <a:bodyPr/>
          <a:lstStyle>
            <a:lvl1pPr>
              <a:defRPr>
                <a:latin typeface="+mn-lt"/>
              </a:defRPr>
            </a:lvl1pPr>
          </a:lstStyle>
          <a:p>
            <a:r>
              <a:rPr lang="en-US"/>
              <a:t>Click to edit Master title style</a:t>
            </a:r>
          </a:p>
        </p:txBody>
      </p:sp>
      <p:sp>
        <p:nvSpPr>
          <p:cNvPr id="24" name="Footer Placeholder 3">
            <a:extLst>
              <a:ext uri="{FF2B5EF4-FFF2-40B4-BE49-F238E27FC236}">
                <a16:creationId xmlns:a16="http://schemas.microsoft.com/office/drawing/2014/main" id="{3448B8DB-E226-744A-BEA3-850D15944BA9}"/>
              </a:ext>
            </a:extLst>
          </p:cNvPr>
          <p:cNvSpPr txBox="1">
            <a:spLocks/>
          </p:cNvSpPr>
          <p:nvPr userDrawn="1"/>
        </p:nvSpPr>
        <p:spPr>
          <a:xfrm>
            <a:off x="10528071" y="6328842"/>
            <a:ext cx="1031461" cy="279965"/>
          </a:xfrm>
          <a:prstGeom prst="rect">
            <a:avLst/>
          </a:prstGeom>
        </p:spPr>
        <p:txBody>
          <a:bodyPr vert="horz" lIns="0" tIns="0" rIns="0" bIns="0" rtlCol="0" anchor="ctr"/>
          <a:lstStyle>
            <a:defPPr>
              <a:defRPr lang="en-US"/>
            </a:defPPr>
            <a:lvl1pPr marL="0" algn="ctr" defTabSz="457200" rtl="0" eaLnBrk="1" latinLnBrk="0" hangingPunct="1">
              <a:defRPr sz="10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Calibri"/>
                <a:ea typeface="+mn-ea"/>
                <a:cs typeface="+mn-cs"/>
              </a:rPr>
              <a:t>YES Confidential</a:t>
            </a:r>
          </a:p>
        </p:txBody>
      </p:sp>
      <p:sp>
        <p:nvSpPr>
          <p:cNvPr id="25" name="Slide Number Placeholder 5">
            <a:extLst>
              <a:ext uri="{FF2B5EF4-FFF2-40B4-BE49-F238E27FC236}">
                <a16:creationId xmlns:a16="http://schemas.microsoft.com/office/drawing/2014/main" id="{B1AA0D7E-3B0D-4340-8406-7EE46DB031E4}"/>
              </a:ext>
            </a:extLst>
          </p:cNvPr>
          <p:cNvSpPr txBox="1">
            <a:spLocks/>
          </p:cNvSpPr>
          <p:nvPr userDrawn="1"/>
        </p:nvSpPr>
        <p:spPr>
          <a:xfrm>
            <a:off x="11674951" y="6328842"/>
            <a:ext cx="387126" cy="279965"/>
          </a:xfrm>
          <a:prstGeom prst="rect">
            <a:avLst/>
          </a:prstGeom>
          <a:ln>
            <a:noFill/>
          </a:ln>
        </p:spPr>
        <p:txBody>
          <a:bodyPr lIns="0" tIns="0" rIns="0" bIns="0" anchor="ctr"/>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13760DD-C8D2-464F-BA5E-89D5C3D2AE4F}" type="slidenum">
              <a:rPr lang="en-US" smtClean="0"/>
              <a:pPr/>
              <a:t>‹#›</a:t>
            </a:fld>
            <a:endParaRPr lang="en-US"/>
          </a:p>
        </p:txBody>
      </p:sp>
      <p:pic>
        <p:nvPicPr>
          <p:cNvPr id="9" name="Graphic 8">
            <a:extLst>
              <a:ext uri="{FF2B5EF4-FFF2-40B4-BE49-F238E27FC236}">
                <a16:creationId xmlns:a16="http://schemas.microsoft.com/office/drawing/2014/main" id="{DDDC9DEB-08B1-7F45-B864-75849B9C5B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28600" y="6359635"/>
            <a:ext cx="610092" cy="218377"/>
          </a:xfrm>
          <a:prstGeom prst="rect">
            <a:avLst/>
          </a:prstGeom>
        </p:spPr>
      </p:pic>
    </p:spTree>
    <p:extLst>
      <p:ext uri="{BB962C8B-B14F-4D97-AF65-F5344CB8AC3E}">
        <p14:creationId xmlns:p14="http://schemas.microsoft.com/office/powerpoint/2010/main" val="147184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_Header_Gradient">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95248FA-C379-DB46-A69C-477F01084349}"/>
              </a:ext>
            </a:extLst>
          </p:cNvPr>
          <p:cNvSpPr>
            <a:spLocks noGrp="1"/>
          </p:cNvSpPr>
          <p:nvPr>
            <p:ph type="title" hasCustomPrompt="1"/>
          </p:nvPr>
        </p:nvSpPr>
        <p:spPr>
          <a:xfrm>
            <a:off x="1295400" y="1676400"/>
            <a:ext cx="8388351" cy="1992831"/>
          </a:xfrm>
          <a:prstGeom prst="rect">
            <a:avLst/>
          </a:prstGeom>
        </p:spPr>
        <p:txBody>
          <a:bodyPr anchor="b">
            <a:noAutofit/>
          </a:bodyPr>
          <a:lstStyle>
            <a:lvl1pPr>
              <a:defRPr sz="7000" b="1" i="0" cap="all" baseline="0">
                <a:ln w="19050">
                  <a:solidFill>
                    <a:schemeClr val="bg1"/>
                  </a:solidFill>
                </a:ln>
                <a:noFill/>
                <a:latin typeface="+mj-lt"/>
                <a:cs typeface="Arial" panose="020B0604020202020204" pitchFamily="34" charset="0"/>
              </a:defRPr>
            </a:lvl1pPr>
          </a:lstStyle>
          <a:p>
            <a:r>
              <a:rPr lang="en-US"/>
              <a:t>TITLE GOES HERE</a:t>
            </a:r>
          </a:p>
        </p:txBody>
      </p:sp>
      <p:sp>
        <p:nvSpPr>
          <p:cNvPr id="9" name="Text Placeholder 2">
            <a:extLst>
              <a:ext uri="{FF2B5EF4-FFF2-40B4-BE49-F238E27FC236}">
                <a16:creationId xmlns:a16="http://schemas.microsoft.com/office/drawing/2014/main" id="{6EA216E3-247A-BD40-A37C-851ED24B8F67}"/>
              </a:ext>
            </a:extLst>
          </p:cNvPr>
          <p:cNvSpPr>
            <a:spLocks noGrp="1"/>
          </p:cNvSpPr>
          <p:nvPr>
            <p:ph type="body" idx="1"/>
          </p:nvPr>
        </p:nvSpPr>
        <p:spPr>
          <a:xfrm>
            <a:off x="1377951" y="3793352"/>
            <a:ext cx="8388350" cy="778647"/>
          </a:xfrm>
          <a:prstGeom prst="rect">
            <a:avLst/>
          </a:prstGeom>
        </p:spPr>
        <p:txBody>
          <a:bodyPr/>
          <a:lstStyle>
            <a:lvl1pPr marL="0" indent="0">
              <a:buNone/>
              <a:defRPr sz="2400" b="0" i="0" baseline="0">
                <a:solidFill>
                  <a:schemeClr val="bg1"/>
                </a:solidFill>
                <a:latin typeface="+mn-lt"/>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C84E472F-7852-EE4B-888C-F6DBD5AA1799}"/>
              </a:ext>
            </a:extLst>
          </p:cNvPr>
          <p:cNvSpPr/>
          <p:nvPr userDrawn="1"/>
        </p:nvSpPr>
        <p:spPr>
          <a:xfrm>
            <a:off x="0" y="0"/>
            <a:ext cx="838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30BE89E2-02F1-D04B-81A5-83E0570FFBA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4054" y="6359635"/>
            <a:ext cx="610092" cy="218377"/>
          </a:xfrm>
          <a:prstGeom prst="rect">
            <a:avLst/>
          </a:prstGeom>
        </p:spPr>
      </p:pic>
    </p:spTree>
    <p:extLst>
      <p:ext uri="{BB962C8B-B14F-4D97-AF65-F5344CB8AC3E}">
        <p14:creationId xmlns:p14="http://schemas.microsoft.com/office/powerpoint/2010/main" val="890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307506219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187047231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140400729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217668433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166368112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123454758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157130219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13760DD-C8D2-464F-BA5E-89D5C3D2AE4F}" type="slidenum">
              <a:rPr lang="en-US" smtClean="0"/>
              <a:pPr/>
              <a:t>‹#›</a:t>
            </a:fld>
            <a:endParaRPr lang="en-US" sz="1000"/>
          </a:p>
        </p:txBody>
      </p:sp>
    </p:spTree>
    <p:extLst>
      <p:ext uri="{BB962C8B-B14F-4D97-AF65-F5344CB8AC3E}">
        <p14:creationId xmlns:p14="http://schemas.microsoft.com/office/powerpoint/2010/main" val="553217047"/>
      </p:ext>
    </p:extLst>
  </p:cSld>
  <p:clrMap bg1="lt1" tx1="dk1" bg2="lt2" tx2="dk2" accent1="accent1" accent2="accent2" accent3="accent3" accent4="accent4" accent5="accent5" accent6="accent6" hlink="hlink" folHlink="folHlink"/>
  <p:sldLayoutIdLst>
    <p:sldLayoutId id="2147484597" r:id="rId1"/>
    <p:sldLayoutId id="2147484598" r:id="rId2"/>
    <p:sldLayoutId id="2147484599" r:id="rId3"/>
    <p:sldLayoutId id="2147484600" r:id="rId4"/>
    <p:sldLayoutId id="2147484601" r:id="rId5"/>
    <p:sldLayoutId id="2147484602" r:id="rId6"/>
    <p:sldLayoutId id="2147484603" r:id="rId7"/>
    <p:sldLayoutId id="2147484604" r:id="rId8"/>
    <p:sldLayoutId id="2147484605" r:id="rId9"/>
    <p:sldLayoutId id="2147484606" r:id="rId10"/>
    <p:sldLayoutId id="2147484607" r:id="rId11"/>
    <p:sldLayoutId id="2147484608" r:id="rId12"/>
    <p:sldLayoutId id="2147484609" r:id="rId13"/>
    <p:sldLayoutId id="2147484610" r:id="rId14"/>
    <p:sldLayoutId id="2147484611" r:id="rId15"/>
    <p:sldLayoutId id="2147484612" r:id="rId16"/>
    <p:sldLayoutId id="2147484487" r:id="rId17"/>
    <p:sldLayoutId id="2147484488" r:id="rId18"/>
    <p:sldLayoutId id="2147484492" r:id="rId19"/>
    <p:sldLayoutId id="2147484493" r:id="rId20"/>
    <p:sldLayoutId id="2147484497"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25C017C-F4AF-4064-B0C5-AB5E49268FA9}"/>
              </a:ext>
            </a:extLst>
          </p:cNvPr>
          <p:cNvSpPr>
            <a:spLocks noGrp="1"/>
          </p:cNvSpPr>
          <p:nvPr>
            <p:ph type="title"/>
          </p:nvPr>
        </p:nvSpPr>
        <p:spPr/>
        <p:txBody>
          <a:bodyPr>
            <a:normAutofit/>
          </a:bodyPr>
          <a:lstStyle/>
          <a:p>
            <a:r>
              <a:rPr lang="en-PH" i="1">
                <a:solidFill>
                  <a:srgbClr val="FFFFFF"/>
                </a:solidFill>
              </a:rPr>
              <a:t>EMPLOYEE MANAGEMENT SYSTEM</a:t>
            </a:r>
          </a:p>
        </p:txBody>
      </p:sp>
      <p:graphicFrame>
        <p:nvGraphicFramePr>
          <p:cNvPr id="22" name="Subtitle 16">
            <a:extLst>
              <a:ext uri="{FF2B5EF4-FFF2-40B4-BE49-F238E27FC236}">
                <a16:creationId xmlns:a16="http://schemas.microsoft.com/office/drawing/2014/main" id="{0415A509-CA98-F347-EB85-0FAEC2D02BB4}"/>
              </a:ext>
            </a:extLst>
          </p:cNvPr>
          <p:cNvGraphicFramePr>
            <a:graphicFrameLocks noGrp="1"/>
          </p:cNvGraphicFramePr>
          <p:nvPr>
            <p:ph idx="1"/>
            <p:extLst>
              <p:ext uri="{D42A27DB-BD31-4B8C-83A1-F6EECF244321}">
                <p14:modId xmlns:p14="http://schemas.microsoft.com/office/powerpoint/2010/main" val="373638579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65902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60F2-9CB0-ABD7-E942-EE5A2BE11D53}"/>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4000" b="0" kern="1200">
                <a:solidFill>
                  <a:schemeClr val="tx2"/>
                </a:solidFill>
                <a:latin typeface="+mj-lt"/>
                <a:ea typeface="+mj-ea"/>
                <a:cs typeface="+mj-cs"/>
              </a:rPr>
              <a:t>Employee Attendance </a:t>
            </a:r>
          </a:p>
        </p:txBody>
      </p:sp>
      <p:pic>
        <p:nvPicPr>
          <p:cNvPr id="5" name="Picture 4">
            <a:extLst>
              <a:ext uri="{FF2B5EF4-FFF2-40B4-BE49-F238E27FC236}">
                <a16:creationId xmlns:a16="http://schemas.microsoft.com/office/drawing/2014/main" id="{E2CD0140-403F-32BF-292D-9084DAE8EA23}"/>
              </a:ext>
            </a:extLst>
          </p:cNvPr>
          <p:cNvPicPr>
            <a:picLocks noChangeAspect="1"/>
          </p:cNvPicPr>
          <p:nvPr/>
        </p:nvPicPr>
        <p:blipFill>
          <a:blip r:embed="rId2"/>
          <a:stretch>
            <a:fillRect/>
          </a:stretch>
        </p:blipFill>
        <p:spPr>
          <a:xfrm>
            <a:off x="833654" y="1118937"/>
            <a:ext cx="6079584" cy="4620126"/>
          </a:xfrm>
          <a:prstGeom prst="rect">
            <a:avLst/>
          </a:prstGeom>
        </p:spPr>
      </p:pic>
    </p:spTree>
    <p:extLst>
      <p:ext uri="{BB962C8B-B14F-4D97-AF65-F5344CB8AC3E}">
        <p14:creationId xmlns:p14="http://schemas.microsoft.com/office/powerpoint/2010/main" val="376493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BDBD-0857-EC47-89CC-E53F54A606CE}"/>
              </a:ext>
            </a:extLst>
          </p:cNvPr>
          <p:cNvSpPr>
            <a:spLocks noGrp="1"/>
          </p:cNvSpPr>
          <p:nvPr>
            <p:ph type="title"/>
          </p:nvPr>
        </p:nvSpPr>
        <p:spPr>
          <a:xfrm>
            <a:off x="572493" y="238539"/>
            <a:ext cx="11018520" cy="1434415"/>
          </a:xfrm>
        </p:spPr>
        <p:txBody>
          <a:bodyPr anchor="b">
            <a:normAutofit/>
          </a:bodyPr>
          <a:lstStyle/>
          <a:p>
            <a:r>
              <a:rPr lang="en-US" sz="5400"/>
              <a:t>Conclusion</a:t>
            </a:r>
            <a:endParaRPr lang="en-IN" sz="5400"/>
          </a:p>
        </p:txBody>
      </p:sp>
      <p:graphicFrame>
        <p:nvGraphicFramePr>
          <p:cNvPr id="21" name="Content Placeholder 2">
            <a:extLst>
              <a:ext uri="{FF2B5EF4-FFF2-40B4-BE49-F238E27FC236}">
                <a16:creationId xmlns:a16="http://schemas.microsoft.com/office/drawing/2014/main" id="{B71329C0-A4A0-B138-8C58-F7854AC27058}"/>
              </a:ext>
            </a:extLst>
          </p:cNvPr>
          <p:cNvGraphicFramePr>
            <a:graphicFrameLocks noGrp="1"/>
          </p:cNvGraphicFramePr>
          <p:nvPr>
            <p:ph idx="1"/>
            <p:extLst>
              <p:ext uri="{D42A27DB-BD31-4B8C-83A1-F6EECF244321}">
                <p14:modId xmlns:p14="http://schemas.microsoft.com/office/powerpoint/2010/main" val="792352775"/>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522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erial view of a highway near the ocean">
            <a:extLst>
              <a:ext uri="{FF2B5EF4-FFF2-40B4-BE49-F238E27FC236}">
                <a16:creationId xmlns:a16="http://schemas.microsoft.com/office/drawing/2014/main" id="{98B98DB0-42F9-6524-1956-4C20D8C02195}"/>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03B74734-8A6D-B6E6-E06C-90EA1AAA7E86}"/>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1600">
                <a:latin typeface="+mj-lt"/>
              </a:rPr>
              <a:t>                                       </a:t>
            </a:r>
            <a:br>
              <a:rPr lang="en-US" sz="1600">
                <a:latin typeface="+mj-lt"/>
              </a:rPr>
            </a:br>
            <a:br>
              <a:rPr lang="en-US" sz="1600">
                <a:latin typeface="+mj-lt"/>
              </a:rPr>
            </a:br>
            <a:br>
              <a:rPr lang="en-US" sz="1600">
                <a:latin typeface="+mj-lt"/>
              </a:rPr>
            </a:br>
            <a:br>
              <a:rPr lang="en-US" sz="1600">
                <a:latin typeface="+mj-lt"/>
              </a:rPr>
            </a:br>
            <a:br>
              <a:rPr lang="en-US" sz="1600">
                <a:latin typeface="+mj-lt"/>
              </a:rPr>
            </a:br>
            <a:br>
              <a:rPr lang="en-US" sz="1600">
                <a:latin typeface="+mj-lt"/>
              </a:rPr>
            </a:br>
            <a:br>
              <a:rPr lang="en-US" sz="1600">
                <a:latin typeface="+mj-lt"/>
              </a:rPr>
            </a:br>
            <a:br>
              <a:rPr lang="en-US" sz="1600">
                <a:latin typeface="+mj-lt"/>
              </a:rPr>
            </a:br>
            <a:br>
              <a:rPr lang="en-US" sz="1600">
                <a:latin typeface="+mj-lt"/>
              </a:rPr>
            </a:br>
            <a:br>
              <a:rPr lang="en-US" sz="1600">
                <a:latin typeface="+mj-lt"/>
              </a:rPr>
            </a:br>
            <a:br>
              <a:rPr lang="en-US" sz="1600">
                <a:latin typeface="+mj-lt"/>
              </a:rPr>
            </a:br>
            <a:br>
              <a:rPr lang="en-US" sz="1600">
                <a:latin typeface="+mj-lt"/>
              </a:rPr>
            </a:br>
            <a:r>
              <a:rPr lang="en-US" sz="1600">
                <a:latin typeface="+mj-lt"/>
              </a:rPr>
              <a:t>                                               THANK YOU</a:t>
            </a:r>
          </a:p>
        </p:txBody>
      </p:sp>
    </p:spTree>
    <p:extLst>
      <p:ext uri="{BB962C8B-B14F-4D97-AF65-F5344CB8AC3E}">
        <p14:creationId xmlns:p14="http://schemas.microsoft.com/office/powerpoint/2010/main" val="110423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EAD48C-A6C1-FB85-16A5-849A68FBB2C0}"/>
              </a:ext>
            </a:extLst>
          </p:cNvPr>
          <p:cNvSpPr txBox="1"/>
          <p:nvPr/>
        </p:nvSpPr>
        <p:spPr>
          <a:xfrm>
            <a:off x="804672" y="3121701"/>
            <a:ext cx="3476488" cy="178651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000" kern="1200">
                <a:solidFill>
                  <a:schemeClr val="tx2"/>
                </a:solidFill>
                <a:latin typeface="+mj-lt"/>
                <a:ea typeface="+mj-ea"/>
                <a:cs typeface="+mj-cs"/>
              </a:rPr>
              <a:t>FLOWCHART OF THE APPLICATION</a:t>
            </a:r>
          </a:p>
        </p:txBody>
      </p:sp>
      <p:pic>
        <p:nvPicPr>
          <p:cNvPr id="11" name="Picture 10">
            <a:extLst>
              <a:ext uri="{FF2B5EF4-FFF2-40B4-BE49-F238E27FC236}">
                <a16:creationId xmlns:a16="http://schemas.microsoft.com/office/drawing/2014/main" id="{D00FA8A3-D347-04BA-ADBD-FF77C17150BD}"/>
              </a:ext>
            </a:extLst>
          </p:cNvPr>
          <p:cNvPicPr>
            <a:picLocks noChangeAspect="1"/>
          </p:cNvPicPr>
          <p:nvPr/>
        </p:nvPicPr>
        <p:blipFill>
          <a:blip r:embed="rId3"/>
          <a:stretch>
            <a:fillRect/>
          </a:stretch>
        </p:blipFill>
        <p:spPr>
          <a:xfrm>
            <a:off x="6635108" y="743798"/>
            <a:ext cx="4039064" cy="536752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42219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8E6D-05B2-6616-825A-397D4E026CDE}"/>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b="0" kern="1200">
                <a:solidFill>
                  <a:schemeClr val="tx2"/>
                </a:solidFill>
                <a:latin typeface="+mj-lt"/>
                <a:ea typeface="+mj-ea"/>
                <a:cs typeface="+mj-cs"/>
              </a:rPr>
              <a:t>APPLICATION DESIGN</a:t>
            </a:r>
          </a:p>
        </p:txBody>
      </p:sp>
      <p:pic>
        <p:nvPicPr>
          <p:cNvPr id="5" name="Picture 4">
            <a:extLst>
              <a:ext uri="{FF2B5EF4-FFF2-40B4-BE49-F238E27FC236}">
                <a16:creationId xmlns:a16="http://schemas.microsoft.com/office/drawing/2014/main" id="{3A786095-DF82-56FC-D362-DF6949AB672C}"/>
              </a:ext>
            </a:extLst>
          </p:cNvPr>
          <p:cNvPicPr>
            <a:picLocks noChangeAspect="1"/>
          </p:cNvPicPr>
          <p:nvPr/>
        </p:nvPicPr>
        <p:blipFill>
          <a:blip r:embed="rId2"/>
          <a:stretch>
            <a:fillRect/>
          </a:stretch>
        </p:blipFill>
        <p:spPr>
          <a:xfrm>
            <a:off x="6715621" y="743798"/>
            <a:ext cx="3878038" cy="536752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248223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CEE7-2A75-6F8C-DD54-1CECB48AAB08}"/>
              </a:ext>
            </a:extLst>
          </p:cNvPr>
          <p:cNvSpPr>
            <a:spLocks noGrp="1"/>
          </p:cNvSpPr>
          <p:nvPr>
            <p:ph type="title"/>
          </p:nvPr>
        </p:nvSpPr>
        <p:spPr/>
        <p:txBody>
          <a:bodyPr/>
          <a:lstStyle/>
          <a:p>
            <a:r>
              <a:rPr lang="en-IN" b="0" dirty="0"/>
              <a:t>DATABASE DESIGN DIAGRAM</a:t>
            </a:r>
          </a:p>
        </p:txBody>
      </p:sp>
      <p:pic>
        <p:nvPicPr>
          <p:cNvPr id="4" name="Picture 3">
            <a:extLst>
              <a:ext uri="{FF2B5EF4-FFF2-40B4-BE49-F238E27FC236}">
                <a16:creationId xmlns:a16="http://schemas.microsoft.com/office/drawing/2014/main" id="{BCF5EE5D-DFFC-48C5-1F51-5933715308E1}"/>
              </a:ext>
            </a:extLst>
          </p:cNvPr>
          <p:cNvPicPr>
            <a:picLocks noChangeAspect="1"/>
          </p:cNvPicPr>
          <p:nvPr/>
        </p:nvPicPr>
        <p:blipFill>
          <a:blip r:embed="rId2"/>
          <a:stretch>
            <a:fillRect/>
          </a:stretch>
        </p:blipFill>
        <p:spPr>
          <a:xfrm>
            <a:off x="6649327" y="1421795"/>
            <a:ext cx="2139901" cy="2414861"/>
          </a:xfrm>
          <a:prstGeom prst="rect">
            <a:avLst/>
          </a:prstGeom>
        </p:spPr>
      </p:pic>
      <p:pic>
        <p:nvPicPr>
          <p:cNvPr id="6" name="Picture 5">
            <a:extLst>
              <a:ext uri="{FF2B5EF4-FFF2-40B4-BE49-F238E27FC236}">
                <a16:creationId xmlns:a16="http://schemas.microsoft.com/office/drawing/2014/main" id="{D4989F7C-6FE0-F8BA-40F3-80530CE935EB}"/>
              </a:ext>
            </a:extLst>
          </p:cNvPr>
          <p:cNvPicPr>
            <a:picLocks noChangeAspect="1"/>
          </p:cNvPicPr>
          <p:nvPr/>
        </p:nvPicPr>
        <p:blipFill>
          <a:blip r:embed="rId3"/>
          <a:stretch>
            <a:fillRect/>
          </a:stretch>
        </p:blipFill>
        <p:spPr>
          <a:xfrm>
            <a:off x="3740835" y="4351927"/>
            <a:ext cx="1857194" cy="2088089"/>
          </a:xfrm>
          <a:prstGeom prst="rect">
            <a:avLst/>
          </a:prstGeom>
        </p:spPr>
      </p:pic>
      <p:pic>
        <p:nvPicPr>
          <p:cNvPr id="8" name="Picture 7">
            <a:extLst>
              <a:ext uri="{FF2B5EF4-FFF2-40B4-BE49-F238E27FC236}">
                <a16:creationId xmlns:a16="http://schemas.microsoft.com/office/drawing/2014/main" id="{8C6E0294-8953-F829-E7F4-1AD707F1E085}"/>
              </a:ext>
            </a:extLst>
          </p:cNvPr>
          <p:cNvPicPr>
            <a:picLocks noChangeAspect="1"/>
          </p:cNvPicPr>
          <p:nvPr/>
        </p:nvPicPr>
        <p:blipFill>
          <a:blip r:embed="rId4"/>
          <a:stretch>
            <a:fillRect/>
          </a:stretch>
        </p:blipFill>
        <p:spPr>
          <a:xfrm>
            <a:off x="3226767" y="1348901"/>
            <a:ext cx="2144303" cy="1812587"/>
          </a:xfrm>
          <a:prstGeom prst="rect">
            <a:avLst/>
          </a:prstGeom>
        </p:spPr>
      </p:pic>
      <p:pic>
        <p:nvPicPr>
          <p:cNvPr id="10" name="Picture 9">
            <a:extLst>
              <a:ext uri="{FF2B5EF4-FFF2-40B4-BE49-F238E27FC236}">
                <a16:creationId xmlns:a16="http://schemas.microsoft.com/office/drawing/2014/main" id="{144E030E-4672-0B30-C806-90A27BBF4ACC}"/>
              </a:ext>
            </a:extLst>
          </p:cNvPr>
          <p:cNvPicPr>
            <a:picLocks noChangeAspect="1"/>
          </p:cNvPicPr>
          <p:nvPr/>
        </p:nvPicPr>
        <p:blipFill>
          <a:blip r:embed="rId5"/>
          <a:stretch>
            <a:fillRect/>
          </a:stretch>
        </p:blipFill>
        <p:spPr>
          <a:xfrm>
            <a:off x="7522568" y="5045547"/>
            <a:ext cx="1971627" cy="1493303"/>
          </a:xfrm>
          <a:prstGeom prst="rect">
            <a:avLst/>
          </a:prstGeom>
        </p:spPr>
      </p:pic>
      <p:sp>
        <p:nvSpPr>
          <p:cNvPr id="11" name="TextBox 10">
            <a:extLst>
              <a:ext uri="{FF2B5EF4-FFF2-40B4-BE49-F238E27FC236}">
                <a16:creationId xmlns:a16="http://schemas.microsoft.com/office/drawing/2014/main" id="{4F7A151B-91DF-78B4-5AE3-F8E11EA4379B}"/>
              </a:ext>
            </a:extLst>
          </p:cNvPr>
          <p:cNvSpPr txBox="1"/>
          <p:nvPr/>
        </p:nvSpPr>
        <p:spPr>
          <a:xfrm>
            <a:off x="6621591" y="1052463"/>
            <a:ext cx="2510928" cy="369332"/>
          </a:xfrm>
          <a:prstGeom prst="rect">
            <a:avLst/>
          </a:prstGeom>
          <a:noFill/>
        </p:spPr>
        <p:txBody>
          <a:bodyPr wrap="square" rtlCol="0">
            <a:spAutoFit/>
          </a:bodyPr>
          <a:lstStyle/>
          <a:p>
            <a:r>
              <a:rPr lang="en-IN" b="1" dirty="0"/>
              <a:t>Employee</a:t>
            </a:r>
          </a:p>
        </p:txBody>
      </p:sp>
      <p:sp>
        <p:nvSpPr>
          <p:cNvPr id="12" name="TextBox 11">
            <a:extLst>
              <a:ext uri="{FF2B5EF4-FFF2-40B4-BE49-F238E27FC236}">
                <a16:creationId xmlns:a16="http://schemas.microsoft.com/office/drawing/2014/main" id="{A69202C8-9E44-8EEA-46B5-E2779947F97D}"/>
              </a:ext>
            </a:extLst>
          </p:cNvPr>
          <p:cNvSpPr txBox="1"/>
          <p:nvPr/>
        </p:nvSpPr>
        <p:spPr>
          <a:xfrm>
            <a:off x="3662619" y="3982595"/>
            <a:ext cx="2013626" cy="369332"/>
          </a:xfrm>
          <a:prstGeom prst="rect">
            <a:avLst/>
          </a:prstGeom>
          <a:noFill/>
        </p:spPr>
        <p:txBody>
          <a:bodyPr wrap="square" rtlCol="0">
            <a:spAutoFit/>
          </a:bodyPr>
          <a:lstStyle/>
          <a:p>
            <a:r>
              <a:rPr lang="en-IN" b="1" dirty="0"/>
              <a:t>Leave Table</a:t>
            </a:r>
          </a:p>
        </p:txBody>
      </p:sp>
      <p:sp>
        <p:nvSpPr>
          <p:cNvPr id="13" name="TextBox 12">
            <a:extLst>
              <a:ext uri="{FF2B5EF4-FFF2-40B4-BE49-F238E27FC236}">
                <a16:creationId xmlns:a16="http://schemas.microsoft.com/office/drawing/2014/main" id="{B0E54BF1-BF25-EBD5-EC50-9F89D53FA9C8}"/>
              </a:ext>
            </a:extLst>
          </p:cNvPr>
          <p:cNvSpPr txBox="1"/>
          <p:nvPr/>
        </p:nvSpPr>
        <p:spPr>
          <a:xfrm>
            <a:off x="3226768" y="1052463"/>
            <a:ext cx="1254868" cy="369332"/>
          </a:xfrm>
          <a:prstGeom prst="rect">
            <a:avLst/>
          </a:prstGeom>
          <a:noFill/>
        </p:spPr>
        <p:txBody>
          <a:bodyPr wrap="square" rtlCol="0">
            <a:spAutoFit/>
          </a:bodyPr>
          <a:lstStyle/>
          <a:p>
            <a:r>
              <a:rPr lang="en-IN" b="1" dirty="0"/>
              <a:t>Users</a:t>
            </a:r>
          </a:p>
        </p:txBody>
      </p:sp>
      <p:sp>
        <p:nvSpPr>
          <p:cNvPr id="14" name="TextBox 13">
            <a:extLst>
              <a:ext uri="{FF2B5EF4-FFF2-40B4-BE49-F238E27FC236}">
                <a16:creationId xmlns:a16="http://schemas.microsoft.com/office/drawing/2014/main" id="{516B65F0-DA89-58A2-A57E-47BD0AE08332}"/>
              </a:ext>
            </a:extLst>
          </p:cNvPr>
          <p:cNvSpPr txBox="1"/>
          <p:nvPr/>
        </p:nvSpPr>
        <p:spPr>
          <a:xfrm>
            <a:off x="7466128" y="4495532"/>
            <a:ext cx="1167319" cy="369332"/>
          </a:xfrm>
          <a:prstGeom prst="rect">
            <a:avLst/>
          </a:prstGeom>
          <a:noFill/>
        </p:spPr>
        <p:txBody>
          <a:bodyPr wrap="square" rtlCol="0">
            <a:spAutoFit/>
          </a:bodyPr>
          <a:lstStyle/>
          <a:p>
            <a:r>
              <a:rPr lang="en-IN" b="1" dirty="0"/>
              <a:t>Time Log</a:t>
            </a:r>
          </a:p>
        </p:txBody>
      </p:sp>
      <p:pic>
        <p:nvPicPr>
          <p:cNvPr id="16" name="Picture 15">
            <a:extLst>
              <a:ext uri="{FF2B5EF4-FFF2-40B4-BE49-F238E27FC236}">
                <a16:creationId xmlns:a16="http://schemas.microsoft.com/office/drawing/2014/main" id="{FBD601BC-DF7C-E251-103D-EDCB1DB180DD}"/>
              </a:ext>
            </a:extLst>
          </p:cNvPr>
          <p:cNvPicPr>
            <a:picLocks noChangeAspect="1"/>
          </p:cNvPicPr>
          <p:nvPr/>
        </p:nvPicPr>
        <p:blipFill>
          <a:blip r:embed="rId6"/>
          <a:stretch>
            <a:fillRect/>
          </a:stretch>
        </p:blipFill>
        <p:spPr>
          <a:xfrm>
            <a:off x="4669432" y="1716769"/>
            <a:ext cx="1686450" cy="595395"/>
          </a:xfrm>
          <a:prstGeom prst="rect">
            <a:avLst/>
          </a:prstGeom>
        </p:spPr>
      </p:pic>
      <p:pic>
        <p:nvPicPr>
          <p:cNvPr id="18" name="Picture 17">
            <a:extLst>
              <a:ext uri="{FF2B5EF4-FFF2-40B4-BE49-F238E27FC236}">
                <a16:creationId xmlns:a16="http://schemas.microsoft.com/office/drawing/2014/main" id="{5E780AD7-4B6D-554F-5606-072E622FC564}"/>
              </a:ext>
            </a:extLst>
          </p:cNvPr>
          <p:cNvPicPr>
            <a:picLocks noChangeAspect="1"/>
          </p:cNvPicPr>
          <p:nvPr/>
        </p:nvPicPr>
        <p:blipFill>
          <a:blip r:embed="rId6"/>
          <a:stretch>
            <a:fillRect/>
          </a:stretch>
        </p:blipFill>
        <p:spPr>
          <a:xfrm rot="8816132">
            <a:off x="4858210" y="3595272"/>
            <a:ext cx="1822928" cy="482767"/>
          </a:xfrm>
          <a:prstGeom prst="rect">
            <a:avLst/>
          </a:prstGeom>
        </p:spPr>
      </p:pic>
      <p:pic>
        <p:nvPicPr>
          <p:cNvPr id="20" name="Picture 19">
            <a:extLst>
              <a:ext uri="{FF2B5EF4-FFF2-40B4-BE49-F238E27FC236}">
                <a16:creationId xmlns:a16="http://schemas.microsoft.com/office/drawing/2014/main" id="{C723EA7B-F48A-60BC-B9E8-9E48A9810F46}"/>
              </a:ext>
            </a:extLst>
          </p:cNvPr>
          <p:cNvPicPr>
            <a:picLocks noChangeAspect="1"/>
          </p:cNvPicPr>
          <p:nvPr/>
        </p:nvPicPr>
        <p:blipFill>
          <a:blip r:embed="rId6"/>
          <a:stretch>
            <a:fillRect/>
          </a:stretch>
        </p:blipFill>
        <p:spPr>
          <a:xfrm rot="5400000">
            <a:off x="7151804" y="3709017"/>
            <a:ext cx="1350943" cy="357771"/>
          </a:xfrm>
          <a:prstGeom prst="rect">
            <a:avLst/>
          </a:prstGeom>
        </p:spPr>
      </p:pic>
      <p:pic>
        <p:nvPicPr>
          <p:cNvPr id="40" name="Picture 39">
            <a:extLst>
              <a:ext uri="{FF2B5EF4-FFF2-40B4-BE49-F238E27FC236}">
                <a16:creationId xmlns:a16="http://schemas.microsoft.com/office/drawing/2014/main" id="{CCB74477-CE89-9EB9-3AF4-82DF287B892D}"/>
              </a:ext>
            </a:extLst>
          </p:cNvPr>
          <p:cNvPicPr>
            <a:picLocks noChangeAspect="1"/>
          </p:cNvPicPr>
          <p:nvPr/>
        </p:nvPicPr>
        <p:blipFill>
          <a:blip r:embed="rId7"/>
          <a:stretch>
            <a:fillRect/>
          </a:stretch>
        </p:blipFill>
        <p:spPr>
          <a:xfrm>
            <a:off x="6263819" y="2238528"/>
            <a:ext cx="357772" cy="187516"/>
          </a:xfrm>
          <a:prstGeom prst="rect">
            <a:avLst/>
          </a:prstGeom>
        </p:spPr>
      </p:pic>
      <p:pic>
        <p:nvPicPr>
          <p:cNvPr id="42" name="Picture 41">
            <a:extLst>
              <a:ext uri="{FF2B5EF4-FFF2-40B4-BE49-F238E27FC236}">
                <a16:creationId xmlns:a16="http://schemas.microsoft.com/office/drawing/2014/main" id="{F7CD40B1-FED6-22F7-559E-886161DAFD57}"/>
              </a:ext>
            </a:extLst>
          </p:cNvPr>
          <p:cNvPicPr>
            <a:picLocks noChangeAspect="1"/>
          </p:cNvPicPr>
          <p:nvPr/>
        </p:nvPicPr>
        <p:blipFill>
          <a:blip r:embed="rId7"/>
          <a:stretch>
            <a:fillRect/>
          </a:stretch>
        </p:blipFill>
        <p:spPr>
          <a:xfrm>
            <a:off x="3284261" y="4421171"/>
            <a:ext cx="377894" cy="198063"/>
          </a:xfrm>
          <a:prstGeom prst="rect">
            <a:avLst/>
          </a:prstGeom>
        </p:spPr>
      </p:pic>
      <p:pic>
        <p:nvPicPr>
          <p:cNvPr id="44" name="Picture 43">
            <a:extLst>
              <a:ext uri="{FF2B5EF4-FFF2-40B4-BE49-F238E27FC236}">
                <a16:creationId xmlns:a16="http://schemas.microsoft.com/office/drawing/2014/main" id="{EC3FE408-413C-CC2A-E0B8-596D2CBFC21F}"/>
              </a:ext>
            </a:extLst>
          </p:cNvPr>
          <p:cNvPicPr>
            <a:picLocks noChangeAspect="1"/>
          </p:cNvPicPr>
          <p:nvPr/>
        </p:nvPicPr>
        <p:blipFill>
          <a:blip r:embed="rId7"/>
          <a:stretch>
            <a:fillRect/>
          </a:stretch>
        </p:blipFill>
        <p:spPr>
          <a:xfrm>
            <a:off x="7126664" y="5068223"/>
            <a:ext cx="395904" cy="220627"/>
          </a:xfrm>
          <a:prstGeom prst="rect">
            <a:avLst/>
          </a:prstGeom>
        </p:spPr>
      </p:pic>
      <p:pic>
        <p:nvPicPr>
          <p:cNvPr id="46" name="Picture 45">
            <a:extLst>
              <a:ext uri="{FF2B5EF4-FFF2-40B4-BE49-F238E27FC236}">
                <a16:creationId xmlns:a16="http://schemas.microsoft.com/office/drawing/2014/main" id="{7E6A56DB-70D1-C54E-5970-F2623576B6AA}"/>
              </a:ext>
            </a:extLst>
          </p:cNvPr>
          <p:cNvPicPr>
            <a:picLocks noChangeAspect="1"/>
          </p:cNvPicPr>
          <p:nvPr/>
        </p:nvPicPr>
        <p:blipFill>
          <a:blip r:embed="rId7"/>
          <a:stretch>
            <a:fillRect/>
          </a:stretch>
        </p:blipFill>
        <p:spPr>
          <a:xfrm>
            <a:off x="2861323" y="2573269"/>
            <a:ext cx="336098" cy="176157"/>
          </a:xfrm>
          <a:prstGeom prst="rect">
            <a:avLst/>
          </a:prstGeom>
        </p:spPr>
      </p:pic>
    </p:spTree>
    <p:extLst>
      <p:ext uri="{BB962C8B-B14F-4D97-AF65-F5344CB8AC3E}">
        <p14:creationId xmlns:p14="http://schemas.microsoft.com/office/powerpoint/2010/main" val="9901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549F-351B-6014-E17F-69A5CE91E5A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kern="1200" dirty="0">
                <a:solidFill>
                  <a:schemeClr val="tx1"/>
                </a:solidFill>
                <a:latin typeface="+mj-lt"/>
                <a:ea typeface="+mj-ea"/>
                <a:cs typeface="+mj-cs"/>
              </a:rPr>
              <a:t>CLASS DIAGRAM</a:t>
            </a:r>
          </a:p>
        </p:txBody>
      </p:sp>
      <p:pic>
        <p:nvPicPr>
          <p:cNvPr id="5" name="Picture 4">
            <a:extLst>
              <a:ext uri="{FF2B5EF4-FFF2-40B4-BE49-F238E27FC236}">
                <a16:creationId xmlns:a16="http://schemas.microsoft.com/office/drawing/2014/main" id="{3CDAB57C-A949-73F2-D808-F3D4EED9585F}"/>
              </a:ext>
            </a:extLst>
          </p:cNvPr>
          <p:cNvPicPr>
            <a:picLocks noChangeAspect="1"/>
          </p:cNvPicPr>
          <p:nvPr/>
        </p:nvPicPr>
        <p:blipFill>
          <a:blip r:embed="rId2"/>
          <a:stretch>
            <a:fillRect/>
          </a:stretch>
        </p:blipFill>
        <p:spPr>
          <a:xfrm>
            <a:off x="4885927" y="121298"/>
            <a:ext cx="6297230" cy="6344816"/>
          </a:xfrm>
          <a:prstGeom prst="rect">
            <a:avLst/>
          </a:prstGeom>
        </p:spPr>
      </p:pic>
      <p:sp>
        <p:nvSpPr>
          <p:cNvPr id="7" name="Rectangle 6">
            <a:extLst>
              <a:ext uri="{FF2B5EF4-FFF2-40B4-BE49-F238E27FC236}">
                <a16:creationId xmlns:a16="http://schemas.microsoft.com/office/drawing/2014/main" id="{6BD87992-B0A4-2408-FC02-9835D047F23A}"/>
              </a:ext>
            </a:extLst>
          </p:cNvPr>
          <p:cNvSpPr/>
          <p:nvPr/>
        </p:nvSpPr>
        <p:spPr>
          <a:xfrm>
            <a:off x="6960092" y="4514523"/>
            <a:ext cx="1345963" cy="229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817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4B407-F675-71DE-BF7E-CEE78AE8E935}"/>
              </a:ext>
            </a:extLst>
          </p:cNvPr>
          <p:cNvSpPr txBox="1"/>
          <p:nvPr/>
        </p:nvSpPr>
        <p:spPr>
          <a:xfrm>
            <a:off x="804672" y="4267832"/>
            <a:ext cx="4805996" cy="1297115"/>
          </a:xfrm>
          <a:prstGeom prst="ellipse">
            <a:avLst/>
          </a:prstGeom>
        </p:spPr>
        <p:txBody>
          <a:bodyPr vert="horz" lIns="91440" tIns="45720" rIns="91440" bIns="45720" rtlCol="0" anchor="t">
            <a:normAutofit/>
          </a:bodyPr>
          <a:lstStyle/>
          <a:p>
            <a:pPr defTabSz="914400">
              <a:lnSpc>
                <a:spcPct val="90000"/>
              </a:lnSpc>
              <a:spcBef>
                <a:spcPct val="0"/>
              </a:spcBef>
              <a:spcAft>
                <a:spcPts val="600"/>
              </a:spcAft>
            </a:pPr>
            <a:r>
              <a:rPr lang="en-US" sz="4000" kern="1200">
                <a:solidFill>
                  <a:schemeClr val="tx2"/>
                </a:solidFill>
                <a:latin typeface="+mj-lt"/>
                <a:ea typeface="+mj-ea"/>
                <a:cs typeface="+mj-cs"/>
              </a:rPr>
              <a:t>LOGIN FORM</a:t>
            </a:r>
          </a:p>
        </p:txBody>
      </p:sp>
      <p:pic>
        <p:nvPicPr>
          <p:cNvPr id="5" name="Picture 4">
            <a:extLst>
              <a:ext uri="{FF2B5EF4-FFF2-40B4-BE49-F238E27FC236}">
                <a16:creationId xmlns:a16="http://schemas.microsoft.com/office/drawing/2014/main" id="{FB2F3626-73CC-5136-D5B6-1D8FE32B0386}"/>
              </a:ext>
            </a:extLst>
          </p:cNvPr>
          <p:cNvPicPr>
            <a:picLocks noChangeAspect="1"/>
          </p:cNvPicPr>
          <p:nvPr/>
        </p:nvPicPr>
        <p:blipFill>
          <a:blip r:embed="rId2"/>
          <a:stretch>
            <a:fillRect/>
          </a:stretch>
        </p:blipFill>
        <p:spPr>
          <a:xfrm>
            <a:off x="8393569" y="1859078"/>
            <a:ext cx="2493268" cy="3821102"/>
          </a:xfrm>
          <a:prstGeom prst="rect">
            <a:avLst/>
          </a:prstGeom>
          <a:ln>
            <a:noFill/>
          </a:ln>
        </p:spPr>
      </p:pic>
    </p:spTree>
    <p:extLst>
      <p:ext uri="{BB962C8B-B14F-4D97-AF65-F5344CB8AC3E}">
        <p14:creationId xmlns:p14="http://schemas.microsoft.com/office/powerpoint/2010/main" val="293465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E6F0-283E-ED7E-135C-E2CA8BC35CE8}"/>
              </a:ext>
            </a:extLst>
          </p:cNvPr>
          <p:cNvSpPr>
            <a:spLocks noGrp="1"/>
          </p:cNvSpPr>
          <p:nvPr>
            <p:ph type="title"/>
          </p:nvPr>
        </p:nvSpPr>
        <p:spPr>
          <a:xfrm>
            <a:off x="804672" y="5434228"/>
            <a:ext cx="10640754" cy="775845"/>
          </a:xfrm>
        </p:spPr>
        <p:txBody>
          <a:bodyPr vert="horz" lIns="91440" tIns="45720" rIns="91440" bIns="45720" rtlCol="0" anchor="ctr">
            <a:normAutofit/>
          </a:bodyPr>
          <a:lstStyle/>
          <a:p>
            <a:r>
              <a:rPr lang="en-US" sz="4000" b="0" kern="1200">
                <a:solidFill>
                  <a:schemeClr val="tx2"/>
                </a:solidFill>
                <a:latin typeface="+mj-lt"/>
                <a:ea typeface="+mj-ea"/>
                <a:cs typeface="+mj-cs"/>
              </a:rPr>
              <a:t>LEAVE PORTAL</a:t>
            </a:r>
          </a:p>
        </p:txBody>
      </p:sp>
      <p:pic>
        <p:nvPicPr>
          <p:cNvPr id="5" name="Content Placeholder 4">
            <a:extLst>
              <a:ext uri="{FF2B5EF4-FFF2-40B4-BE49-F238E27FC236}">
                <a16:creationId xmlns:a16="http://schemas.microsoft.com/office/drawing/2014/main" id="{0BE9E845-0DC7-3D43-DEC7-3BF87B63B70C}"/>
              </a:ext>
            </a:extLst>
          </p:cNvPr>
          <p:cNvPicPr>
            <a:picLocks noGrp="1" noChangeAspect="1"/>
          </p:cNvPicPr>
          <p:nvPr>
            <p:ph idx="1"/>
          </p:nvPr>
        </p:nvPicPr>
        <p:blipFill>
          <a:blip r:embed="rId2"/>
          <a:stretch>
            <a:fillRect/>
          </a:stretch>
        </p:blipFill>
        <p:spPr>
          <a:xfrm>
            <a:off x="1439602" y="445153"/>
            <a:ext cx="9312796" cy="3585427"/>
          </a:xfrm>
          <a:prstGeom prst="rect">
            <a:avLst/>
          </a:prstGeom>
        </p:spPr>
      </p:pic>
    </p:spTree>
    <p:extLst>
      <p:ext uri="{BB962C8B-B14F-4D97-AF65-F5344CB8AC3E}">
        <p14:creationId xmlns:p14="http://schemas.microsoft.com/office/powerpoint/2010/main" val="281041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3ED6-B702-7A0E-8787-8F1FA87E651C}"/>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4000" b="0" kern="1200">
                <a:solidFill>
                  <a:schemeClr val="tx2"/>
                </a:solidFill>
                <a:latin typeface="+mj-lt"/>
                <a:ea typeface="+mj-ea"/>
                <a:cs typeface="+mj-cs"/>
              </a:rPr>
              <a:t>Admin Dashboard</a:t>
            </a:r>
          </a:p>
        </p:txBody>
      </p:sp>
      <p:pic>
        <p:nvPicPr>
          <p:cNvPr id="5" name="Content Placeholder 4">
            <a:extLst>
              <a:ext uri="{FF2B5EF4-FFF2-40B4-BE49-F238E27FC236}">
                <a16:creationId xmlns:a16="http://schemas.microsoft.com/office/drawing/2014/main" id="{AB2AC5A2-0C83-A93C-2842-86D1F4220654}"/>
              </a:ext>
            </a:extLst>
          </p:cNvPr>
          <p:cNvPicPr>
            <a:picLocks noGrp="1" noChangeAspect="1"/>
          </p:cNvPicPr>
          <p:nvPr>
            <p:ph idx="1"/>
          </p:nvPr>
        </p:nvPicPr>
        <p:blipFill>
          <a:blip r:embed="rId2"/>
          <a:stretch>
            <a:fillRect/>
          </a:stretch>
        </p:blipFill>
        <p:spPr>
          <a:xfrm>
            <a:off x="832649" y="1118937"/>
            <a:ext cx="6081594" cy="4620126"/>
          </a:xfrm>
          <a:prstGeom prst="rect">
            <a:avLst/>
          </a:prstGeom>
        </p:spPr>
      </p:pic>
    </p:spTree>
    <p:extLst>
      <p:ext uri="{BB962C8B-B14F-4D97-AF65-F5344CB8AC3E}">
        <p14:creationId xmlns:p14="http://schemas.microsoft.com/office/powerpoint/2010/main" val="58928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77" name="Group 176">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78"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79"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80"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1"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2"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3"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4"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5"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6"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7"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8"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89"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91" name="Group 190">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92"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93"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94"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95"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96"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97"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98"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99"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00"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1"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02"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03"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05" name="Rectangle 204">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7"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209" name="Rectangle 208">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995DD4-8527-03D4-79D7-EAEE86E5C23A}"/>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0">
                <a:solidFill>
                  <a:srgbClr val="FEFFFF"/>
                </a:solidFill>
              </a:rPr>
              <a:t>Employee Leave Apply</a:t>
            </a:r>
          </a:p>
        </p:txBody>
      </p:sp>
      <p:sp>
        <p:nvSpPr>
          <p:cNvPr id="213"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5174E3BF-5DCA-F2ED-320B-BCBADE079273}"/>
              </a:ext>
            </a:extLst>
          </p:cNvPr>
          <p:cNvPicPr>
            <a:picLocks noChangeAspect="1"/>
          </p:cNvPicPr>
          <p:nvPr/>
        </p:nvPicPr>
        <p:blipFill rotWithShape="1">
          <a:blip r:embed="rId2"/>
          <a:srcRect l="255" r="28189"/>
          <a:stretch/>
        </p:blipFill>
        <p:spPr>
          <a:xfrm>
            <a:off x="5587994" y="1846270"/>
            <a:ext cx="5640502" cy="3172761"/>
          </a:xfrm>
          <a:prstGeom prst="rect">
            <a:avLst/>
          </a:prstGeom>
        </p:spPr>
      </p:pic>
    </p:spTree>
    <p:extLst>
      <p:ext uri="{BB962C8B-B14F-4D97-AF65-F5344CB8AC3E}">
        <p14:creationId xmlns:p14="http://schemas.microsoft.com/office/powerpoint/2010/main" val="111723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5f573a2-2529-4196-ad85-9afe499f308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775884DE715D4493C79F888AB3AA5C" ma:contentTypeVersion="12" ma:contentTypeDescription="Create a new document." ma:contentTypeScope="" ma:versionID="51634910f0c3627039bbfa97baeffb96">
  <xsd:schema xmlns:xsd="http://www.w3.org/2001/XMLSchema" xmlns:xs="http://www.w3.org/2001/XMLSchema" xmlns:p="http://schemas.microsoft.com/office/2006/metadata/properties" xmlns:ns3="a3753acc-278c-4f81-8faa-6cb5e5eff5f0" xmlns:ns4="a5f573a2-2529-4196-ad85-9afe499f3086" targetNamespace="http://schemas.microsoft.com/office/2006/metadata/properties" ma:root="true" ma:fieldsID="2b8ddf5ca245dd73efcc253ec53e9637" ns3:_="" ns4:_="">
    <xsd:import namespace="a3753acc-278c-4f81-8faa-6cb5e5eff5f0"/>
    <xsd:import namespace="a5f573a2-2529-4196-ad85-9afe499f30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OCR" minOccurs="0"/>
                <xsd:element ref="ns4:MediaServiceGenerationTime" minOccurs="0"/>
                <xsd:element ref="ns4:MediaServiceEventHashCode"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753acc-278c-4f81-8faa-6cb5e5eff5f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f573a2-2529-4196-ad85-9afe499f30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93FFBB-F0D0-4A79-9FF8-FB7B3E2B7234}">
  <ds:schemaRefs>
    <ds:schemaRef ds:uri="http://www.w3.org/XML/1998/namespace"/>
    <ds:schemaRef ds:uri="http://schemas.microsoft.com/office/2006/documentManagement/types"/>
    <ds:schemaRef ds:uri="a3753acc-278c-4f81-8faa-6cb5e5eff5f0"/>
    <ds:schemaRef ds:uri="http://purl.org/dc/dcmitype/"/>
    <ds:schemaRef ds:uri="http://purl.org/dc/elements/1.1/"/>
    <ds:schemaRef ds:uri="http://schemas.microsoft.com/office/infopath/2007/PartnerControls"/>
    <ds:schemaRef ds:uri="http://purl.org/dc/terms/"/>
    <ds:schemaRef ds:uri="http://schemas.openxmlformats.org/package/2006/metadata/core-properties"/>
    <ds:schemaRef ds:uri="a5f573a2-2529-4196-ad85-9afe499f3086"/>
    <ds:schemaRef ds:uri="http://schemas.microsoft.com/office/2006/metadata/properties"/>
  </ds:schemaRefs>
</ds:datastoreItem>
</file>

<file path=customXml/itemProps2.xml><?xml version="1.0" encoding="utf-8"?>
<ds:datastoreItem xmlns:ds="http://schemas.openxmlformats.org/officeDocument/2006/customXml" ds:itemID="{07FADEF0-5C94-4BF1-B62E-F43E6D691B7C}">
  <ds:schemaRefs>
    <ds:schemaRef ds:uri="http://schemas.microsoft.com/sharepoint/v3/contenttype/forms"/>
  </ds:schemaRefs>
</ds:datastoreItem>
</file>

<file path=customXml/itemProps3.xml><?xml version="1.0" encoding="utf-8"?>
<ds:datastoreItem xmlns:ds="http://schemas.openxmlformats.org/officeDocument/2006/customXml" ds:itemID="{F5D309EC-8A11-4D82-9010-3ED3EA9ED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753acc-278c-4f81-8faa-6cb5e5eff5f0"/>
    <ds:schemaRef ds:uri="a5f573a2-2529-4196-ad85-9afe499f30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4572</TotalTime>
  <Words>180</Words>
  <Application>Microsoft Office PowerPoint</Application>
  <PresentationFormat>Widescreen</PresentationFormat>
  <Paragraphs>25</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System Font Regular</vt:lpstr>
      <vt:lpstr>Wingdings</vt:lpstr>
      <vt:lpstr>Wingdings 3</vt:lpstr>
      <vt:lpstr>Wisp</vt:lpstr>
      <vt:lpstr>EMPLOYEE MANAGEMENT SYSTEM</vt:lpstr>
      <vt:lpstr>PowerPoint Presentation</vt:lpstr>
      <vt:lpstr>APPLICATION DESIGN</vt:lpstr>
      <vt:lpstr>DATABASE DESIGN DIAGRAM</vt:lpstr>
      <vt:lpstr>CLASS DIAGRAM</vt:lpstr>
      <vt:lpstr>PowerPoint Presentation</vt:lpstr>
      <vt:lpstr>LEAVE PORTAL</vt:lpstr>
      <vt:lpstr>Admin Dashboard</vt:lpstr>
      <vt:lpstr>Employee Leave Apply</vt:lpstr>
      <vt:lpstr>Employee Attendance </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Jasons XPS13</dc:creator>
  <cp:lastModifiedBy>Arjun Pandey</cp:lastModifiedBy>
  <cp:revision>58</cp:revision>
  <dcterms:created xsi:type="dcterms:W3CDTF">2016-04-18T22:13:42Z</dcterms:created>
  <dcterms:modified xsi:type="dcterms:W3CDTF">2023-01-19T10:27:51Z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0x01010056775884DE715D4493C79F888AB3AA5C</vt:lpwstr>
  </property>
  <property fmtid="{D5CDD505-2E9C-101B-9397-08002B2CF9AE}" pid="3" name="_dlc_DocIdItemGuid">
    <vt:lpwstr>fc4a99dc-e770-4eab-97da-89bb563d2c60</vt:lpwstr>
  </property>
</Properties>
</file>