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8" r:id="rId6"/>
    <p:sldId id="267" r:id="rId7"/>
    <p:sldId id="261" r:id="rId8"/>
    <p:sldId id="262" r:id="rId9"/>
    <p:sldId id="263" r:id="rId10"/>
    <p:sldId id="264" r:id="rId11"/>
    <p:sldId id="266" r:id="rId12"/>
    <p:sldId id="265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highest and lowest gdp generation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24221008"/>
        <c:axId val="224222576"/>
      </c:barChart>
      <c:catAx>
        <c:axId val="2242210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222576"/>
        <c:crosses val="autoZero"/>
        <c:auto val="1"/>
        <c:lblAlgn val="ctr"/>
        <c:lblOffset val="100"/>
        <c:noMultiLvlLbl val="0"/>
      </c:catAx>
      <c:valAx>
        <c:axId val="224222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[$$-409]* #,##0.00_ ;_-[$$-409]* \-#,##0.00\ ;_-[$$-409]* &quot;-&quot;??_ ;_-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221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" y="1005839"/>
            <a:ext cx="6858322" cy="4805025"/>
          </a:xfrm>
        </p:spPr>
        <p:txBody>
          <a:bodyPr anchor="ctr">
            <a:normAutofit/>
          </a:bodyPr>
          <a:lstStyle/>
          <a:p>
            <a:pPr algn="r"/>
            <a:r>
              <a:rPr lang="en-IN" sz="4800" dirty="0">
                <a:solidFill>
                  <a:schemeClr val="tx2"/>
                </a:solidFill>
              </a:rPr>
              <a:t>INTRODUCTION TO DATA MANAGEMENT</a:t>
            </a:r>
            <a:br>
              <a:rPr lang="en-IN" sz="4800" dirty="0">
                <a:solidFill>
                  <a:schemeClr val="tx2"/>
                </a:solidFill>
              </a:rPr>
            </a:br>
            <a:r>
              <a:rPr lang="en-IN" sz="3200" dirty="0">
                <a:solidFill>
                  <a:schemeClr val="tx2"/>
                </a:solidFill>
              </a:rPr>
              <a:t>END TERM PRACTICAL</a:t>
            </a:r>
            <a:endParaRPr lang="en-IN" sz="4800" dirty="0">
              <a:solidFill>
                <a:schemeClr val="tx2"/>
              </a:solidFill>
            </a:endParaRPr>
          </a:p>
        </p:txBody>
      </p:sp>
      <p:sp>
        <p:nvSpPr>
          <p:cNvPr id="35" name="Rect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042146" y="614044"/>
            <a:ext cx="3703320" cy="574583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63879" y="1009397"/>
            <a:ext cx="3381587" cy="4801468"/>
          </a:xfrm>
        </p:spPr>
        <p:txBody>
          <a:bodyPr anchor="ctr">
            <a:normAutofit/>
          </a:bodyPr>
          <a:lstStyle/>
          <a:p>
            <a:r>
              <a:rPr lang="en-IN" sz="2400" dirty="0">
                <a:solidFill>
                  <a:srgbClr val="FFFFFF"/>
                </a:solidFill>
              </a:rPr>
              <a:t>Presented by :</a:t>
            </a:r>
          </a:p>
          <a:p>
            <a:r>
              <a:rPr lang="en-IN" sz="1800" dirty="0" smtClean="0">
                <a:solidFill>
                  <a:srgbClr val="FFFFFF"/>
                </a:solidFill>
              </a:rPr>
              <a:t>ARJUN PANDEY</a:t>
            </a:r>
            <a:endParaRPr lang="en-IN" sz="1800" dirty="0">
              <a:solidFill>
                <a:srgbClr val="FFFFFF"/>
              </a:solidFill>
            </a:endParaRPr>
          </a:p>
          <a:p>
            <a:r>
              <a:rPr lang="en-IN" sz="2000" dirty="0">
                <a:solidFill>
                  <a:srgbClr val="FFFFFF"/>
                </a:solidFill>
              </a:rPr>
              <a:t>Registration number</a:t>
            </a:r>
            <a:r>
              <a:rPr lang="en-IN" sz="2800" dirty="0">
                <a:solidFill>
                  <a:srgbClr val="FFFFFF"/>
                </a:solidFill>
              </a:rPr>
              <a:t>:</a:t>
            </a:r>
          </a:p>
          <a:p>
            <a:r>
              <a:rPr lang="en-IN" sz="1800" dirty="0" smtClean="0">
                <a:solidFill>
                  <a:srgbClr val="FFFFFF"/>
                </a:solidFill>
              </a:rPr>
              <a:t>11810731</a:t>
            </a:r>
            <a:endParaRPr lang="en-IN" sz="1800" dirty="0">
              <a:solidFill>
                <a:srgbClr val="FFFFFF"/>
              </a:solidFill>
            </a:endParaRPr>
          </a:p>
          <a:p>
            <a:r>
              <a:rPr lang="en-IN" sz="2000" dirty="0">
                <a:solidFill>
                  <a:srgbClr val="FFFFFF"/>
                </a:solidFill>
              </a:rPr>
              <a:t>Course code </a:t>
            </a:r>
            <a:r>
              <a:rPr lang="en-IN" sz="2400" dirty="0">
                <a:solidFill>
                  <a:srgbClr val="FFFFFF"/>
                </a:solidFill>
              </a:rPr>
              <a:t>:</a:t>
            </a:r>
          </a:p>
          <a:p>
            <a:r>
              <a:rPr lang="en-IN" sz="1800" dirty="0">
                <a:solidFill>
                  <a:srgbClr val="FFFFFF"/>
                </a:solidFill>
              </a:rPr>
              <a:t>Int 217</a:t>
            </a:r>
            <a:endParaRPr lang="en-IN" sz="2000" dirty="0">
              <a:solidFill>
                <a:srgbClr val="FFFFFF"/>
              </a:solidFill>
            </a:endParaRPr>
          </a:p>
          <a:p>
            <a:endParaRPr lang="en-IN" sz="1400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02" y="142845"/>
            <a:ext cx="1676545" cy="68585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To analyze and know the total GDP produced by each country.</a:t>
            </a:r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6977" y="134233"/>
            <a:ext cx="1676545" cy="685859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26946" y="2067243"/>
            <a:ext cx="9042934" cy="426497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477163"/>
            <a:ext cx="11029616" cy="121447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To make a visualization in Tableau using world map and placing details respectively.</a:t>
            </a:r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6977" y="134233"/>
            <a:ext cx="1676545" cy="685859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69290" y="2158683"/>
            <a:ext cx="9326369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103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</a:t>
            </a:r>
            <a:br>
              <a:rPr lang="en-IN" dirty="0"/>
            </a:br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6977" y="134233"/>
            <a:ext cx="1676545" cy="685859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4505" y="1597446"/>
            <a:ext cx="9621688" cy="496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649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54914" y="2669879"/>
            <a:ext cx="6527941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US" sz="88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20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820092"/>
            <a:ext cx="11029615" cy="5155258"/>
          </a:xfrm>
        </p:spPr>
        <p:txBody>
          <a:bodyPr/>
          <a:lstStyle/>
          <a:p>
            <a:pPr marL="0" indent="0">
              <a:buNone/>
            </a:pPr>
            <a:r>
              <a:rPr lang="en-IN" sz="6000" dirty="0"/>
              <a:t>  GROSS DOMESTIC PRODUCT </a:t>
            </a:r>
          </a:p>
          <a:p>
            <a:pPr marL="0" indent="0">
              <a:buNone/>
            </a:pPr>
            <a:r>
              <a:rPr lang="en-IN" sz="4800" dirty="0"/>
              <a:t>                         (GDP)</a:t>
            </a:r>
            <a:endParaRPr lang="en-IN" sz="1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6977" y="134233"/>
            <a:ext cx="1676545" cy="68585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600" dirty="0"/>
              <a:t>BRIEF DESCRIPTION OF GDP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984" y="1890876"/>
            <a:ext cx="11246823" cy="4084474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Gross domestic product (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GDP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 is the standard measure of the value added created through the production of goods and services in a country during a certain period. </a:t>
            </a:r>
          </a:p>
          <a:p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 also measures the income earned from that production, or the total amount spent on final goods and services.</a:t>
            </a:r>
          </a:p>
          <a:p>
            <a:r>
              <a:rPr lang="en-US" sz="2000" b="0" i="0" dirty="0">
                <a:solidFill>
                  <a:srgbClr val="494444"/>
                </a:solidFill>
                <a:effectLst/>
                <a:latin typeface="Bernini"/>
              </a:rPr>
              <a:t> 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GDP is the single most important indicator to capture economic activity</a:t>
            </a:r>
            <a:r>
              <a:rPr lang="en-US" sz="2000" b="0" i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6977" y="134233"/>
            <a:ext cx="1676545" cy="6858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862" y="1802167"/>
            <a:ext cx="11237945" cy="4173183"/>
          </a:xfrm>
        </p:spPr>
        <p:txBody>
          <a:bodyPr/>
          <a:lstStyle/>
          <a:p>
            <a:pPr lvl="0"/>
            <a:r>
              <a:rPr lang="en-US" dirty="0"/>
              <a:t>To analyze GDP growth of country and obtain a trend line.</a:t>
            </a:r>
            <a:endParaRPr lang="en-IN" dirty="0"/>
          </a:p>
          <a:p>
            <a:pPr lvl="0"/>
            <a:r>
              <a:rPr lang="en-US" dirty="0"/>
              <a:t>To analyze that when the world has gone into recessions.</a:t>
            </a:r>
            <a:endParaRPr lang="en-IN" dirty="0"/>
          </a:p>
          <a:p>
            <a:pPr lvl="0"/>
            <a:r>
              <a:rPr lang="en-US" dirty="0"/>
              <a:t>To analyze and know total GDP per category.</a:t>
            </a:r>
            <a:endParaRPr lang="en-IN" dirty="0"/>
          </a:p>
          <a:p>
            <a:pPr lvl="0"/>
            <a:r>
              <a:rPr lang="en-US" dirty="0"/>
              <a:t>To analyze and know the total GDP produced by each country.</a:t>
            </a:r>
            <a:endParaRPr lang="en-IN" dirty="0"/>
          </a:p>
          <a:p>
            <a:pPr lvl="0"/>
            <a:r>
              <a:rPr lang="en-US" dirty="0"/>
              <a:t>To make a visualization in Tableau using world map and placing details respectively.</a:t>
            </a:r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6977" y="134233"/>
            <a:ext cx="1676545" cy="6858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8616" y="702156"/>
            <a:ext cx="7942191" cy="608851"/>
          </a:xfrm>
        </p:spPr>
        <p:txBody>
          <a:bodyPr/>
          <a:lstStyle/>
          <a:p>
            <a:r>
              <a:rPr lang="en-US" dirty="0" smtClean="0"/>
              <a:t>OVERVIEW OF DATASET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3926" y="134233"/>
            <a:ext cx="1676545" cy="685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869606"/>
            <a:ext cx="11117107" cy="36083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138" y="1232270"/>
            <a:ext cx="9773954" cy="146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85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9792" y="702156"/>
            <a:ext cx="6521015" cy="619868"/>
          </a:xfrm>
        </p:spPr>
        <p:txBody>
          <a:bodyPr/>
          <a:lstStyle/>
          <a:p>
            <a:r>
              <a:rPr lang="en-US" dirty="0" smtClean="0"/>
              <a:t>index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6977" y="134233"/>
            <a:ext cx="1676545" cy="6858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994" y="1234445"/>
            <a:ext cx="8680334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1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GROSS DOMESTIC PRODUCT (GDP) OF COUNTRY TRENDLINE .</a:t>
            </a:r>
            <a:br>
              <a:rPr lang="en-IN" dirty="0"/>
            </a:br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6977" y="134233"/>
            <a:ext cx="1676545" cy="685859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39372" y="1890876"/>
            <a:ext cx="9633428" cy="43956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0" y="547597"/>
            <a:ext cx="11342331" cy="118872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To analyze that when the world has gone into recessions.</a:t>
            </a:r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6977" y="134233"/>
            <a:ext cx="1676545" cy="685859"/>
          </a:xfrm>
          <a:prstGeom prst="rect">
            <a:avLst/>
          </a:prstGeom>
        </p:spPr>
      </p:pic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00000000-0008-0000-0300-000003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7713816"/>
              </p:ext>
            </p:extLst>
          </p:nvPr>
        </p:nvGraphicFramePr>
        <p:xfrm>
          <a:off x="7341833" y="2068498"/>
          <a:ext cx="4269141" cy="2361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1169497" y="1921080"/>
            <a:ext cx="10165715" cy="41368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69444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 To </a:t>
            </a:r>
            <a:r>
              <a:rPr lang="en-US" dirty="0"/>
              <a:t>analyze and know total GDP per category.</a:t>
            </a:r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6977" y="134233"/>
            <a:ext cx="1676545" cy="685859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6772" y="1939523"/>
            <a:ext cx="8083028" cy="42783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188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Bernini</vt:lpstr>
      <vt:lpstr>Gill Sans MT</vt:lpstr>
      <vt:lpstr>Wingdings 2</vt:lpstr>
      <vt:lpstr>DividendVTI</vt:lpstr>
      <vt:lpstr>INTRODUCTION TO DATA MANAGEMENT END TERM PRACTICAL</vt:lpstr>
      <vt:lpstr>PowerPoint Presentation</vt:lpstr>
      <vt:lpstr>BRIEF DESCRIPTION OF GDP</vt:lpstr>
      <vt:lpstr>objectives</vt:lpstr>
      <vt:lpstr>OVERVIEW OF DATASET</vt:lpstr>
      <vt:lpstr>index</vt:lpstr>
      <vt:lpstr>GROSS DOMESTIC PRODUCT (GDP) OF COUNTRY TRENDLINE . </vt:lpstr>
      <vt:lpstr>To analyze that when the world has gone into recessions.</vt:lpstr>
      <vt:lpstr> To analyze and know total GDP per category.</vt:lpstr>
      <vt:lpstr>To analyze and know the total GDP produced by each country.</vt:lpstr>
      <vt:lpstr>To make a visualization in Tableau using world map and placing details respectively.</vt:lpstr>
      <vt:lpstr>dashboard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MANAGEMENT END TERM PRACTICAL</dc:title>
  <dc:creator>Palash Tiwari</dc:creator>
  <cp:lastModifiedBy>Microsoft account</cp:lastModifiedBy>
  <cp:revision>18</cp:revision>
  <dcterms:created xsi:type="dcterms:W3CDTF">2020-12-15T10:43:00Z</dcterms:created>
  <dcterms:modified xsi:type="dcterms:W3CDTF">2020-12-21T13:42:28Z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