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2" r:id="rId4"/>
    <p:sldMasterId id="214748367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Lst>
  <p:sldSz cy="5143500" cx="9144000"/>
  <p:notesSz cx="6858000" cy="9144000"/>
  <p:embeddedFontLst>
    <p:embeddedFont>
      <p:font typeface="Average"/>
      <p:regular r:id="rId76"/>
    </p:embeddedFont>
    <p:embeddedFont>
      <p:font typeface="Oswald"/>
      <p:regular r:id="rId77"/>
      <p:bold r:id="rId7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font" Target="fonts/Oswald-regular.fntdata"/><Relationship Id="rId32" Type="http://schemas.openxmlformats.org/officeDocument/2006/relationships/slide" Target="slides/slide26.xml"/><Relationship Id="rId76" Type="http://schemas.openxmlformats.org/officeDocument/2006/relationships/font" Target="fonts/Average-regular.fntdata"/><Relationship Id="rId35" Type="http://schemas.openxmlformats.org/officeDocument/2006/relationships/slide" Target="slides/slide29.xml"/><Relationship Id="rId34" Type="http://schemas.openxmlformats.org/officeDocument/2006/relationships/slide" Target="slides/slide28.xml"/><Relationship Id="rId78" Type="http://schemas.openxmlformats.org/officeDocument/2006/relationships/font" Target="fonts/Oswald-bold.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eb327f5a3d_0_2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eb327f5a3d_0_2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b327f5a3d_0_19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b327f5a3d_0_19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eb327f5a3d_0_19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2eb327f5a3d_0_19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eb327f5a3d_0_19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2eb327f5a3d_0_19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2f86764e04f_1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2f86764e04f_1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2f86764e04f_1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2f86764e04f_1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d411b9e34a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d411b9e34a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d411b9e34a_0_1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2d411b9e34a_0_1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d411b9e34a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2d411b9e34a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d411b9e34a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2d411b9e34a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d411b9e34a_0_1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2d411b9e34a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eb327f5a3d_0_15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eb327f5a3d_0_15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411b9e34a_0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411b9e34a_0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d411b9e34a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2d411b9e34a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d411b9e34a_0_5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2d411b9e34a_0_5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2d411b9e34a_0_5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2d411b9e34a_0_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411b9e34a_0_5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2d411b9e34a_0_5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2d411b9e34a_0_2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2d411b9e34a_0_2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d411b9e34a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d411b9e34a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g2d411b9e34a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g2d411b9e34a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2d411b9e34a_0_5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2d411b9e34a_0_5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2d411b9e34a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2d411b9e34a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5ae0fda9e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5ae0fda9e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2d411b9e34a_0_5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2d411b9e34a_0_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2d411b9e34a_0_5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2d411b9e34a_0_5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2fa2637569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2fa2637569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fa2637569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fa2637569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fa2637569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2fa2637569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2fa26375695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2fa26375695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2fa2637569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2fa2637569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2fa2637569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6" name="Google Shape;336;g2fa2637569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fa26375695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fa26375695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fa2637569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fa2637569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5ae0fda9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5ae0fda9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2fa26375695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2fa26375695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2fa2637569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2fa2637569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2fa2637569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2fa2637569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2fa2637569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2fa2637569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fa26375695_0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fa26375695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fa26375695_0_1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fa26375695_0_1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2fa26375695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2fa26375695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2fa26375695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2fa26375695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2fa26375695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2fa26375695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2fa26375695_0_1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2fa26375695_0_1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2eb327f5a3d_0_19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2eb327f5a3d_0_19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2fa26375695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2fa26375695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2fa26375695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2fa26375695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2fa26375695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2fa26375695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2fa2637569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2fa2637569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2fa2637569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2fa2637569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2fa26375695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2fa26375695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fa2637569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fa2637569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8" name="Shape 458"/>
        <p:cNvGrpSpPr/>
        <p:nvPr/>
      </p:nvGrpSpPr>
      <p:grpSpPr>
        <a:xfrm>
          <a:off x="0" y="0"/>
          <a:ext cx="0" cy="0"/>
          <a:chOff x="0" y="0"/>
          <a:chExt cx="0" cy="0"/>
        </a:xfrm>
      </p:grpSpPr>
      <p:sp>
        <p:nvSpPr>
          <p:cNvPr id="459" name="Google Shape;459;g2fa26375695_0_1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0" name="Google Shape;460;g2fa26375695_0_1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2fa26375695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2fa26375695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2fa26375695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2fa26375695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eb327f5a3d_0_1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eb327f5a3d_0_1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8" name="Shape 478"/>
        <p:cNvGrpSpPr/>
        <p:nvPr/>
      </p:nvGrpSpPr>
      <p:grpSpPr>
        <a:xfrm>
          <a:off x="0" y="0"/>
          <a:ext cx="0" cy="0"/>
          <a:chOff x="0" y="0"/>
          <a:chExt cx="0" cy="0"/>
        </a:xfrm>
      </p:grpSpPr>
      <p:sp>
        <p:nvSpPr>
          <p:cNvPr id="479" name="Google Shape;479;g2fa26375695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0" name="Google Shape;480;g2fa26375695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2fa2637569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2fa2637569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g2fa26375695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2" name="Google Shape;492;g2fa26375695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2fa26375695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2fa26375695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2fa26375695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2fa26375695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2fa26375695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2fa26375695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2fa26375695_0_2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2fa26375695_0_2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g2fa26375695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2" name="Google Shape;522;g2fa26375695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6" name="Shape 526"/>
        <p:cNvGrpSpPr/>
        <p:nvPr/>
      </p:nvGrpSpPr>
      <p:grpSpPr>
        <a:xfrm>
          <a:off x="0" y="0"/>
          <a:ext cx="0" cy="0"/>
          <a:chOff x="0" y="0"/>
          <a:chExt cx="0" cy="0"/>
        </a:xfrm>
      </p:grpSpPr>
      <p:sp>
        <p:nvSpPr>
          <p:cNvPr id="527" name="Google Shape;527;g2fa26375695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8" name="Google Shape;528;g2fa26375695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5b02f3a27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5b02f3a27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f86764e04f_1_2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f86764e04f_1_2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f86764e04f_1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f86764e04f_1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86764e04f_1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86764e04f_1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grpSp>
        <p:nvGrpSpPr>
          <p:cNvPr id="55" name="Google Shape;55;p14"/>
          <p:cNvGrpSpPr/>
          <p:nvPr/>
        </p:nvGrpSpPr>
        <p:grpSpPr>
          <a:xfrm>
            <a:off x="4350279" y="2855377"/>
            <a:ext cx="443589" cy="105632"/>
            <a:chOff x="4137525" y="2915950"/>
            <a:chExt cx="869100" cy="207000"/>
          </a:xfrm>
        </p:grpSpPr>
        <p:sp>
          <p:nvSpPr>
            <p:cNvPr id="56" name="Google Shape;56;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
        <p:nvSpPr>
          <p:cNvPr id="60" name="Google Shape;60;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61" name="Google Shape;61;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2" name="Shape 62"/>
        <p:cNvGrpSpPr/>
        <p:nvPr/>
      </p:nvGrpSpPr>
      <p:grpSpPr>
        <a:xfrm>
          <a:off x="0" y="0"/>
          <a:ext cx="0" cy="0"/>
          <a:chOff x="0" y="0"/>
          <a:chExt cx="0" cy="0"/>
        </a:xfrm>
      </p:grpSpPr>
      <p:sp>
        <p:nvSpPr>
          <p:cNvPr id="63" name="Google Shape;63;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4" name="Google Shape;64;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5" name="Shape 65"/>
        <p:cNvGrpSpPr/>
        <p:nvPr/>
      </p:nvGrpSpPr>
      <p:grpSpPr>
        <a:xfrm>
          <a:off x="0" y="0"/>
          <a:ext cx="0" cy="0"/>
          <a:chOff x="0" y="0"/>
          <a:chExt cx="0" cy="0"/>
        </a:xfrm>
      </p:grpSpPr>
      <p:sp>
        <p:nvSpPr>
          <p:cNvPr id="66" name="Google Shape;66;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7" name="Google Shape;67;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8" name="Google Shape;68;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9" name="Shape 69"/>
        <p:cNvGrpSpPr/>
        <p:nvPr/>
      </p:nvGrpSpPr>
      <p:grpSpPr>
        <a:xfrm>
          <a:off x="0" y="0"/>
          <a:ext cx="0" cy="0"/>
          <a:chOff x="0" y="0"/>
          <a:chExt cx="0" cy="0"/>
        </a:xfrm>
      </p:grpSpPr>
      <p:sp>
        <p:nvSpPr>
          <p:cNvPr id="70" name="Google Shape;70;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1" name="Google Shape;71;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2" name="Google Shape;72;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3" name="Google Shape;73;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4" name="Shape 74"/>
        <p:cNvGrpSpPr/>
        <p:nvPr/>
      </p:nvGrpSpPr>
      <p:grpSpPr>
        <a:xfrm>
          <a:off x="0" y="0"/>
          <a:ext cx="0" cy="0"/>
          <a:chOff x="0" y="0"/>
          <a:chExt cx="0" cy="0"/>
        </a:xfrm>
      </p:grpSpPr>
      <p:sp>
        <p:nvSpPr>
          <p:cNvPr id="75" name="Google Shape;75;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6" name="Google Shape;76;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7" name="Shape 77"/>
        <p:cNvGrpSpPr/>
        <p:nvPr/>
      </p:nvGrpSpPr>
      <p:grpSpPr>
        <a:xfrm>
          <a:off x="0" y="0"/>
          <a:ext cx="0" cy="0"/>
          <a:chOff x="0" y="0"/>
          <a:chExt cx="0" cy="0"/>
        </a:xfrm>
      </p:grpSpPr>
      <p:sp>
        <p:nvSpPr>
          <p:cNvPr id="78" name="Google Shape;78;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9" name="Google Shape;79;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80" name="Google Shape;80;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1" name="Shape 81"/>
        <p:cNvGrpSpPr/>
        <p:nvPr/>
      </p:nvGrpSpPr>
      <p:grpSpPr>
        <a:xfrm>
          <a:off x="0" y="0"/>
          <a:ext cx="0" cy="0"/>
          <a:chOff x="0" y="0"/>
          <a:chExt cx="0" cy="0"/>
        </a:xfrm>
      </p:grpSpPr>
      <p:sp>
        <p:nvSpPr>
          <p:cNvPr id="82" name="Google Shape;82;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lt1"/>
              </a:buClr>
              <a:buSzPts val="4800"/>
              <a:buNone/>
              <a:defRPr sz="4800">
                <a:solidFill>
                  <a:schemeClr val="lt1"/>
                </a:solidFill>
              </a:defRPr>
            </a:lvl1pPr>
            <a:lvl2pPr lvl="1" rtl="0">
              <a:spcBef>
                <a:spcPts val="0"/>
              </a:spcBef>
              <a:spcAft>
                <a:spcPts val="0"/>
              </a:spcAft>
              <a:buClr>
                <a:schemeClr val="lt1"/>
              </a:buClr>
              <a:buSzPts val="4800"/>
              <a:buNone/>
              <a:defRPr sz="4800">
                <a:solidFill>
                  <a:schemeClr val="lt1"/>
                </a:solidFill>
              </a:defRPr>
            </a:lvl2pPr>
            <a:lvl3pPr lvl="2" rtl="0">
              <a:spcBef>
                <a:spcPts val="0"/>
              </a:spcBef>
              <a:spcAft>
                <a:spcPts val="0"/>
              </a:spcAft>
              <a:buClr>
                <a:schemeClr val="lt1"/>
              </a:buClr>
              <a:buSzPts val="4800"/>
              <a:buNone/>
              <a:defRPr sz="4800">
                <a:solidFill>
                  <a:schemeClr val="lt1"/>
                </a:solidFill>
              </a:defRPr>
            </a:lvl3pPr>
            <a:lvl4pPr lvl="3" rtl="0">
              <a:spcBef>
                <a:spcPts val="0"/>
              </a:spcBef>
              <a:spcAft>
                <a:spcPts val="0"/>
              </a:spcAft>
              <a:buClr>
                <a:schemeClr val="lt1"/>
              </a:buClr>
              <a:buSzPts val="4800"/>
              <a:buNone/>
              <a:defRPr sz="4800">
                <a:solidFill>
                  <a:schemeClr val="lt1"/>
                </a:solidFill>
              </a:defRPr>
            </a:lvl4pPr>
            <a:lvl5pPr lvl="4" rtl="0">
              <a:spcBef>
                <a:spcPts val="0"/>
              </a:spcBef>
              <a:spcAft>
                <a:spcPts val="0"/>
              </a:spcAft>
              <a:buClr>
                <a:schemeClr val="lt1"/>
              </a:buClr>
              <a:buSzPts val="4800"/>
              <a:buNone/>
              <a:defRPr sz="4800">
                <a:solidFill>
                  <a:schemeClr val="lt1"/>
                </a:solidFill>
              </a:defRPr>
            </a:lvl5pPr>
            <a:lvl6pPr lvl="5" rtl="0">
              <a:spcBef>
                <a:spcPts val="0"/>
              </a:spcBef>
              <a:spcAft>
                <a:spcPts val="0"/>
              </a:spcAft>
              <a:buClr>
                <a:schemeClr val="lt1"/>
              </a:buClr>
              <a:buSzPts val="4800"/>
              <a:buNone/>
              <a:defRPr sz="4800">
                <a:solidFill>
                  <a:schemeClr val="lt1"/>
                </a:solidFill>
              </a:defRPr>
            </a:lvl6pPr>
            <a:lvl7pPr lvl="6" rtl="0">
              <a:spcBef>
                <a:spcPts val="0"/>
              </a:spcBef>
              <a:spcAft>
                <a:spcPts val="0"/>
              </a:spcAft>
              <a:buClr>
                <a:schemeClr val="lt1"/>
              </a:buClr>
              <a:buSzPts val="4800"/>
              <a:buNone/>
              <a:defRPr sz="4800">
                <a:solidFill>
                  <a:schemeClr val="lt1"/>
                </a:solidFill>
              </a:defRPr>
            </a:lvl7pPr>
            <a:lvl8pPr lvl="7" rtl="0">
              <a:spcBef>
                <a:spcPts val="0"/>
              </a:spcBef>
              <a:spcAft>
                <a:spcPts val="0"/>
              </a:spcAft>
              <a:buClr>
                <a:schemeClr val="lt1"/>
              </a:buClr>
              <a:buSzPts val="4800"/>
              <a:buNone/>
              <a:defRPr sz="4800">
                <a:solidFill>
                  <a:schemeClr val="lt1"/>
                </a:solidFill>
              </a:defRPr>
            </a:lvl8pPr>
            <a:lvl9pPr lvl="8" rtl="0">
              <a:spcBef>
                <a:spcPts val="0"/>
              </a:spcBef>
              <a:spcAft>
                <a:spcPts val="0"/>
              </a:spcAft>
              <a:buClr>
                <a:schemeClr val="lt1"/>
              </a:buClr>
              <a:buSzPts val="4800"/>
              <a:buNone/>
              <a:defRPr sz="4800">
                <a:solidFill>
                  <a:schemeClr val="lt1"/>
                </a:solidFill>
              </a:defRPr>
            </a:lvl9pPr>
          </a:lstStyle>
          <a:p/>
        </p:txBody>
      </p:sp>
      <p:sp>
        <p:nvSpPr>
          <p:cNvPr id="83" name="Google Shape;83;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4" name="Shape 84"/>
        <p:cNvGrpSpPr/>
        <p:nvPr/>
      </p:nvGrpSpPr>
      <p:grpSpPr>
        <a:xfrm>
          <a:off x="0" y="0"/>
          <a:ext cx="0" cy="0"/>
          <a:chOff x="0" y="0"/>
          <a:chExt cx="0" cy="0"/>
        </a:xfrm>
      </p:grpSpPr>
      <p:sp>
        <p:nvSpPr>
          <p:cNvPr id="85" name="Google Shape;85;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 name="Google Shape;86;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87" name="Google Shape;87;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8" name="Google Shape;88;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dk1"/>
              </a:buClr>
              <a:buSzPts val="2100"/>
              <a:buNone/>
              <a:defRPr sz="2100">
                <a:solidFill>
                  <a:schemeClr val="dk1"/>
                </a:solidFill>
              </a:defRPr>
            </a:lvl1pPr>
            <a:lvl2pPr lvl="1" rtl="0" algn="ctr">
              <a:lnSpc>
                <a:spcPct val="100000"/>
              </a:lnSpc>
              <a:spcBef>
                <a:spcPts val="0"/>
              </a:spcBef>
              <a:spcAft>
                <a:spcPts val="0"/>
              </a:spcAft>
              <a:buClr>
                <a:schemeClr val="dk1"/>
              </a:buClr>
              <a:buSzPts val="2100"/>
              <a:buNone/>
              <a:defRPr sz="2100">
                <a:solidFill>
                  <a:schemeClr val="dk1"/>
                </a:solidFill>
              </a:defRPr>
            </a:lvl2pPr>
            <a:lvl3pPr lvl="2" rtl="0" algn="ctr">
              <a:lnSpc>
                <a:spcPct val="100000"/>
              </a:lnSpc>
              <a:spcBef>
                <a:spcPts val="0"/>
              </a:spcBef>
              <a:spcAft>
                <a:spcPts val="0"/>
              </a:spcAft>
              <a:buClr>
                <a:schemeClr val="dk1"/>
              </a:buClr>
              <a:buSzPts val="2100"/>
              <a:buNone/>
              <a:defRPr sz="2100">
                <a:solidFill>
                  <a:schemeClr val="dk1"/>
                </a:solidFill>
              </a:defRPr>
            </a:lvl3pPr>
            <a:lvl4pPr lvl="3" rtl="0" algn="ctr">
              <a:lnSpc>
                <a:spcPct val="100000"/>
              </a:lnSpc>
              <a:spcBef>
                <a:spcPts val="0"/>
              </a:spcBef>
              <a:spcAft>
                <a:spcPts val="0"/>
              </a:spcAft>
              <a:buClr>
                <a:schemeClr val="dk1"/>
              </a:buClr>
              <a:buSzPts val="2100"/>
              <a:buNone/>
              <a:defRPr sz="2100">
                <a:solidFill>
                  <a:schemeClr val="dk1"/>
                </a:solidFill>
              </a:defRPr>
            </a:lvl4pPr>
            <a:lvl5pPr lvl="4" rtl="0" algn="ctr">
              <a:lnSpc>
                <a:spcPct val="100000"/>
              </a:lnSpc>
              <a:spcBef>
                <a:spcPts val="0"/>
              </a:spcBef>
              <a:spcAft>
                <a:spcPts val="0"/>
              </a:spcAft>
              <a:buClr>
                <a:schemeClr val="dk1"/>
              </a:buClr>
              <a:buSzPts val="2100"/>
              <a:buNone/>
              <a:defRPr sz="2100">
                <a:solidFill>
                  <a:schemeClr val="dk1"/>
                </a:solidFill>
              </a:defRPr>
            </a:lvl5pPr>
            <a:lvl6pPr lvl="5" rtl="0" algn="ctr">
              <a:lnSpc>
                <a:spcPct val="100000"/>
              </a:lnSpc>
              <a:spcBef>
                <a:spcPts val="0"/>
              </a:spcBef>
              <a:spcAft>
                <a:spcPts val="0"/>
              </a:spcAft>
              <a:buClr>
                <a:schemeClr val="dk1"/>
              </a:buClr>
              <a:buSzPts val="2100"/>
              <a:buNone/>
              <a:defRPr sz="2100">
                <a:solidFill>
                  <a:schemeClr val="dk1"/>
                </a:solidFill>
              </a:defRPr>
            </a:lvl6pPr>
            <a:lvl7pPr lvl="6" rtl="0" algn="ctr">
              <a:lnSpc>
                <a:spcPct val="100000"/>
              </a:lnSpc>
              <a:spcBef>
                <a:spcPts val="0"/>
              </a:spcBef>
              <a:spcAft>
                <a:spcPts val="0"/>
              </a:spcAft>
              <a:buClr>
                <a:schemeClr val="dk1"/>
              </a:buClr>
              <a:buSzPts val="2100"/>
              <a:buNone/>
              <a:defRPr sz="2100">
                <a:solidFill>
                  <a:schemeClr val="dk1"/>
                </a:solidFill>
              </a:defRPr>
            </a:lvl7pPr>
            <a:lvl8pPr lvl="7" rtl="0" algn="ctr">
              <a:lnSpc>
                <a:spcPct val="100000"/>
              </a:lnSpc>
              <a:spcBef>
                <a:spcPts val="0"/>
              </a:spcBef>
              <a:spcAft>
                <a:spcPts val="0"/>
              </a:spcAft>
              <a:buClr>
                <a:schemeClr val="dk1"/>
              </a:buClr>
              <a:buSzPts val="2100"/>
              <a:buNone/>
              <a:defRPr sz="2100">
                <a:solidFill>
                  <a:schemeClr val="dk1"/>
                </a:solidFill>
              </a:defRPr>
            </a:lvl8pPr>
            <a:lvl9pPr lvl="8" rtl="0" algn="ctr">
              <a:lnSpc>
                <a:spcPct val="100000"/>
              </a:lnSpc>
              <a:spcBef>
                <a:spcPts val="0"/>
              </a:spcBef>
              <a:spcAft>
                <a:spcPts val="0"/>
              </a:spcAft>
              <a:buClr>
                <a:schemeClr val="dk1"/>
              </a:buClr>
              <a:buSzPts val="2100"/>
              <a:buNone/>
              <a:defRPr sz="2100">
                <a:solidFill>
                  <a:schemeClr val="dk1"/>
                </a:solidFill>
              </a:defRPr>
            </a:lvl9pPr>
          </a:lstStyle>
          <a:p/>
        </p:txBody>
      </p:sp>
      <p:sp>
        <p:nvSpPr>
          <p:cNvPr id="89" name="Google Shape;89;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lt1"/>
              </a:buClr>
              <a:buSzPts val="1800"/>
              <a:buChar char="●"/>
              <a:defRPr>
                <a:solidFill>
                  <a:schemeClr val="lt1"/>
                </a:solidFill>
              </a:defRPr>
            </a:lvl1pPr>
            <a:lvl2pPr indent="-317500" lvl="1" marL="914400" rtl="0">
              <a:spcBef>
                <a:spcPts val="0"/>
              </a:spcBef>
              <a:spcAft>
                <a:spcPts val="0"/>
              </a:spcAft>
              <a:buClr>
                <a:schemeClr val="lt1"/>
              </a:buClr>
              <a:buSzPts val="1400"/>
              <a:buChar char="○"/>
              <a:defRPr>
                <a:solidFill>
                  <a:schemeClr val="lt1"/>
                </a:solidFill>
              </a:defRPr>
            </a:lvl2pPr>
            <a:lvl3pPr indent="-317500" lvl="2" marL="1371600" rtl="0">
              <a:spcBef>
                <a:spcPts val="0"/>
              </a:spcBef>
              <a:spcAft>
                <a:spcPts val="0"/>
              </a:spcAft>
              <a:buClr>
                <a:schemeClr val="lt1"/>
              </a:buClr>
              <a:buSzPts val="1400"/>
              <a:buChar char="■"/>
              <a:defRPr>
                <a:solidFill>
                  <a:schemeClr val="lt1"/>
                </a:solidFill>
              </a:defRPr>
            </a:lvl3pPr>
            <a:lvl4pPr indent="-317500" lvl="3" marL="1828800" rtl="0">
              <a:spcBef>
                <a:spcPts val="0"/>
              </a:spcBef>
              <a:spcAft>
                <a:spcPts val="0"/>
              </a:spcAft>
              <a:buClr>
                <a:schemeClr val="lt1"/>
              </a:buClr>
              <a:buSzPts val="1400"/>
              <a:buChar char="●"/>
              <a:defRPr>
                <a:solidFill>
                  <a:schemeClr val="lt1"/>
                </a:solidFill>
              </a:defRPr>
            </a:lvl4pPr>
            <a:lvl5pPr indent="-317500" lvl="4" marL="2286000" rtl="0">
              <a:spcBef>
                <a:spcPts val="0"/>
              </a:spcBef>
              <a:spcAft>
                <a:spcPts val="0"/>
              </a:spcAft>
              <a:buClr>
                <a:schemeClr val="lt1"/>
              </a:buClr>
              <a:buSzPts val="1400"/>
              <a:buChar char="○"/>
              <a:defRPr>
                <a:solidFill>
                  <a:schemeClr val="lt1"/>
                </a:solidFill>
              </a:defRPr>
            </a:lvl5pPr>
            <a:lvl6pPr indent="-317500" lvl="5" marL="2743200" rtl="0">
              <a:spcBef>
                <a:spcPts val="0"/>
              </a:spcBef>
              <a:spcAft>
                <a:spcPts val="0"/>
              </a:spcAft>
              <a:buClr>
                <a:schemeClr val="lt1"/>
              </a:buClr>
              <a:buSzPts val="1400"/>
              <a:buChar char="■"/>
              <a:defRPr>
                <a:solidFill>
                  <a:schemeClr val="lt1"/>
                </a:solidFill>
              </a:defRPr>
            </a:lvl6pPr>
            <a:lvl7pPr indent="-317500" lvl="6" marL="3200400" rtl="0">
              <a:spcBef>
                <a:spcPts val="0"/>
              </a:spcBef>
              <a:spcAft>
                <a:spcPts val="0"/>
              </a:spcAft>
              <a:buClr>
                <a:schemeClr val="lt1"/>
              </a:buClr>
              <a:buSzPts val="1400"/>
              <a:buChar char="●"/>
              <a:defRPr>
                <a:solidFill>
                  <a:schemeClr val="lt1"/>
                </a:solidFill>
              </a:defRPr>
            </a:lvl7pPr>
            <a:lvl8pPr indent="-317500" lvl="7" marL="3657600" rtl="0">
              <a:spcBef>
                <a:spcPts val="0"/>
              </a:spcBef>
              <a:spcAft>
                <a:spcPts val="0"/>
              </a:spcAft>
              <a:buClr>
                <a:schemeClr val="lt1"/>
              </a:buClr>
              <a:buSzPts val="1400"/>
              <a:buChar char="○"/>
              <a:defRPr>
                <a:solidFill>
                  <a:schemeClr val="lt1"/>
                </a:solidFill>
              </a:defRPr>
            </a:lvl8pPr>
            <a:lvl9pPr indent="-317500" lvl="8" marL="4114800" rtl="0">
              <a:spcBef>
                <a:spcPts val="0"/>
              </a:spcBef>
              <a:spcAft>
                <a:spcPts val="0"/>
              </a:spcAft>
              <a:buClr>
                <a:schemeClr val="lt1"/>
              </a:buClr>
              <a:buSzPts val="1400"/>
              <a:buChar char="■"/>
              <a:defRPr>
                <a:solidFill>
                  <a:schemeClr val="lt1"/>
                </a:solidFill>
              </a:defRPr>
            </a:lvl9pPr>
          </a:lstStyle>
          <a:p/>
        </p:txBody>
      </p:sp>
      <p:sp>
        <p:nvSpPr>
          <p:cNvPr id="90" name="Google Shape;90;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1" name="Shape 91"/>
        <p:cNvGrpSpPr/>
        <p:nvPr/>
      </p:nvGrpSpPr>
      <p:grpSpPr>
        <a:xfrm>
          <a:off x="0" y="0"/>
          <a:ext cx="0" cy="0"/>
          <a:chOff x="0" y="0"/>
          <a:chExt cx="0" cy="0"/>
        </a:xfrm>
      </p:grpSpPr>
      <p:sp>
        <p:nvSpPr>
          <p:cNvPr id="92" name="Google Shape;92;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3" name="Google Shape;93;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4" name="Shape 94"/>
        <p:cNvGrpSpPr/>
        <p:nvPr/>
      </p:nvGrpSpPr>
      <p:grpSpPr>
        <a:xfrm>
          <a:off x="0" y="0"/>
          <a:ext cx="0" cy="0"/>
          <a:chOff x="0" y="0"/>
          <a:chExt cx="0" cy="0"/>
        </a:xfrm>
      </p:grpSpPr>
      <p:sp>
        <p:nvSpPr>
          <p:cNvPr id="95" name="Google Shape;95;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6" name="Google Shape;96;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7" name="Google Shape;97;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8" name="Shape 98"/>
        <p:cNvGrpSpPr/>
        <p:nvPr/>
      </p:nvGrpSpPr>
      <p:grpSpPr>
        <a:xfrm>
          <a:off x="0" y="0"/>
          <a:ext cx="0" cy="0"/>
          <a:chOff x="0" y="0"/>
          <a:chExt cx="0" cy="0"/>
        </a:xfrm>
      </p:grpSpPr>
      <p:sp>
        <p:nvSpPr>
          <p:cNvPr id="99" name="Google Shape;99;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3">
  <p:cSld name="AUTOLAYOUT_44">
    <p:bg>
      <p:bgPr>
        <a:solidFill>
          <a:srgbClr val="FFFFFF"/>
        </a:solidFill>
      </p:bgPr>
    </p:bg>
    <p:spTree>
      <p:nvGrpSpPr>
        <p:cNvPr id="100" name="Shape 100"/>
        <p:cNvGrpSpPr/>
        <p:nvPr/>
      </p:nvGrpSpPr>
      <p:grpSpPr>
        <a:xfrm>
          <a:off x="0" y="0"/>
          <a:ext cx="0" cy="0"/>
          <a:chOff x="0" y="0"/>
          <a:chExt cx="0" cy="0"/>
        </a:xfrm>
      </p:grpSpPr>
      <p:sp>
        <p:nvSpPr>
          <p:cNvPr id="101" name="Google Shape;101;p25"/>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25"/>
          <p:cNvGrpSpPr/>
          <p:nvPr/>
        </p:nvGrpSpPr>
        <p:grpSpPr>
          <a:xfrm>
            <a:off x="0" y="0"/>
            <a:ext cx="4316700" cy="5143500"/>
            <a:chOff x="0" y="0"/>
            <a:chExt cx="4316700" cy="5143500"/>
          </a:xfrm>
        </p:grpSpPr>
        <p:sp>
          <p:nvSpPr>
            <p:cNvPr id="103" name="Google Shape;103;p25"/>
            <p:cNvSpPr/>
            <p:nvPr/>
          </p:nvSpPr>
          <p:spPr>
            <a:xfrm>
              <a:off x="0" y="0"/>
              <a:ext cx="4316700" cy="5143500"/>
            </a:xfrm>
            <a:prstGeom prst="rect">
              <a:avLst/>
            </a:prstGeom>
            <a:solidFill>
              <a:srgbClr val="284F7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25"/>
            <p:cNvSpPr/>
            <p:nvPr/>
          </p:nvSpPr>
          <p:spPr>
            <a:xfrm>
              <a:off x="386075" y="4599625"/>
              <a:ext cx="13545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25"/>
            <p:cNvSpPr/>
            <p:nvPr/>
          </p:nvSpPr>
          <p:spPr>
            <a:xfrm>
              <a:off x="841363"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25"/>
            <p:cNvSpPr/>
            <p:nvPr/>
          </p:nvSpPr>
          <p:spPr>
            <a:xfrm>
              <a:off x="1142492" y="4599625"/>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25"/>
            <p:cNvSpPr/>
            <p:nvPr/>
          </p:nvSpPr>
          <p:spPr>
            <a:xfrm>
              <a:off x="3875425" y="381000"/>
              <a:ext cx="142800" cy="137700"/>
            </a:xfrm>
            <a:prstGeom prst="rect">
              <a:avLst/>
            </a:prstGeom>
            <a:solidFill>
              <a:srgbClr val="92C1E8"/>
            </a:solid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25"/>
            <p:cNvSpPr/>
            <p:nvPr/>
          </p:nvSpPr>
          <p:spPr>
            <a:xfrm>
              <a:off x="3732625" y="518700"/>
              <a:ext cx="142800" cy="137700"/>
            </a:xfrm>
            <a:prstGeom prst="rect">
              <a:avLst/>
            </a:prstGeom>
            <a:noFill/>
            <a:ln cap="flat" cmpd="sng" w="9525">
              <a:solidFill>
                <a:srgbClr val="92C1E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25"/>
          <p:cNvSpPr txBox="1"/>
          <p:nvPr>
            <p:ph type="title"/>
          </p:nvPr>
        </p:nvSpPr>
        <p:spPr>
          <a:xfrm>
            <a:off x="311725" y="653326"/>
            <a:ext cx="3706500" cy="33345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None/>
              <a:defRPr sz="2400">
                <a:solidFill>
                  <a:srgbClr val="FFFFFF"/>
                </a:solidFill>
              </a:defRPr>
            </a:lvl1pPr>
            <a:lvl2pPr lvl="1" rtl="0" algn="l">
              <a:lnSpc>
                <a:spcPct val="100000"/>
              </a:lnSpc>
              <a:spcBef>
                <a:spcPts val="0"/>
              </a:spcBef>
              <a:spcAft>
                <a:spcPts val="0"/>
              </a:spcAft>
              <a:buNone/>
              <a:defRPr sz="2400">
                <a:solidFill>
                  <a:srgbClr val="FFFFFF"/>
                </a:solidFill>
              </a:defRPr>
            </a:lvl2pPr>
            <a:lvl3pPr lvl="2" rtl="0" algn="l">
              <a:lnSpc>
                <a:spcPct val="100000"/>
              </a:lnSpc>
              <a:spcBef>
                <a:spcPts val="0"/>
              </a:spcBef>
              <a:spcAft>
                <a:spcPts val="0"/>
              </a:spcAft>
              <a:buNone/>
              <a:defRPr sz="2400">
                <a:solidFill>
                  <a:srgbClr val="FFFFFF"/>
                </a:solidFill>
              </a:defRPr>
            </a:lvl3pPr>
            <a:lvl4pPr lvl="3" rtl="0" algn="l">
              <a:lnSpc>
                <a:spcPct val="100000"/>
              </a:lnSpc>
              <a:spcBef>
                <a:spcPts val="0"/>
              </a:spcBef>
              <a:spcAft>
                <a:spcPts val="0"/>
              </a:spcAft>
              <a:buNone/>
              <a:defRPr sz="2400">
                <a:solidFill>
                  <a:srgbClr val="FFFFFF"/>
                </a:solidFill>
              </a:defRPr>
            </a:lvl4pPr>
            <a:lvl5pPr lvl="4" rtl="0" algn="l">
              <a:lnSpc>
                <a:spcPct val="100000"/>
              </a:lnSpc>
              <a:spcBef>
                <a:spcPts val="0"/>
              </a:spcBef>
              <a:spcAft>
                <a:spcPts val="0"/>
              </a:spcAft>
              <a:buNone/>
              <a:defRPr sz="2400">
                <a:solidFill>
                  <a:srgbClr val="FFFFFF"/>
                </a:solidFill>
              </a:defRPr>
            </a:lvl5pPr>
            <a:lvl6pPr lvl="5" rtl="0" algn="l">
              <a:lnSpc>
                <a:spcPct val="100000"/>
              </a:lnSpc>
              <a:spcBef>
                <a:spcPts val="0"/>
              </a:spcBef>
              <a:spcAft>
                <a:spcPts val="0"/>
              </a:spcAft>
              <a:buNone/>
              <a:defRPr sz="2400">
                <a:solidFill>
                  <a:srgbClr val="FFFFFF"/>
                </a:solidFill>
              </a:defRPr>
            </a:lvl6pPr>
            <a:lvl7pPr lvl="6" rtl="0" algn="l">
              <a:lnSpc>
                <a:spcPct val="100000"/>
              </a:lnSpc>
              <a:spcBef>
                <a:spcPts val="0"/>
              </a:spcBef>
              <a:spcAft>
                <a:spcPts val="0"/>
              </a:spcAft>
              <a:buNone/>
              <a:defRPr sz="2400">
                <a:solidFill>
                  <a:srgbClr val="FFFFFF"/>
                </a:solidFill>
              </a:defRPr>
            </a:lvl7pPr>
            <a:lvl8pPr lvl="7" rtl="0" algn="l">
              <a:lnSpc>
                <a:spcPct val="100000"/>
              </a:lnSpc>
              <a:spcBef>
                <a:spcPts val="0"/>
              </a:spcBef>
              <a:spcAft>
                <a:spcPts val="0"/>
              </a:spcAft>
              <a:buNone/>
              <a:defRPr sz="2400">
                <a:solidFill>
                  <a:srgbClr val="FFFFFF"/>
                </a:solidFill>
              </a:defRPr>
            </a:lvl8pPr>
            <a:lvl9pPr lvl="8" rtl="0" algn="l">
              <a:lnSpc>
                <a:spcPct val="100000"/>
              </a:lnSpc>
              <a:spcBef>
                <a:spcPts val="0"/>
              </a:spcBef>
              <a:spcAft>
                <a:spcPts val="0"/>
              </a:spcAft>
              <a:buNone/>
              <a:defRPr sz="2400">
                <a:solidFill>
                  <a:srgbClr val="FFFFFF"/>
                </a:solidFill>
              </a:defRPr>
            </a:lvl9pPr>
          </a:lstStyle>
          <a:p/>
        </p:txBody>
      </p:sp>
      <p:sp>
        <p:nvSpPr>
          <p:cNvPr id="110" name="Google Shape;110;p25"/>
          <p:cNvSpPr txBox="1"/>
          <p:nvPr>
            <p:ph idx="1" type="body"/>
          </p:nvPr>
        </p:nvSpPr>
        <p:spPr>
          <a:xfrm>
            <a:off x="4620575" y="653325"/>
            <a:ext cx="4211700" cy="3741300"/>
          </a:xfrm>
          <a:prstGeom prst="rect">
            <a:avLst/>
          </a:prstGeom>
          <a:noFill/>
        </p:spPr>
        <p:txBody>
          <a:bodyPr anchorCtr="0" anchor="t" bIns="91425" lIns="91425" spcFirstLastPara="1" rIns="91425" wrap="square" tIns="91425">
            <a:normAutofit/>
          </a:bodyPr>
          <a:lstStyle>
            <a:lvl1pPr indent="-304800" lvl="0" marL="457200" rtl="0" algn="l">
              <a:lnSpc>
                <a:spcPct val="115000"/>
              </a:lnSpc>
              <a:spcBef>
                <a:spcPts val="0"/>
              </a:spcBef>
              <a:spcAft>
                <a:spcPts val="0"/>
              </a:spcAft>
              <a:buClr>
                <a:srgbClr val="284F7D"/>
              </a:buClr>
              <a:buSzPts val="1200"/>
              <a:buChar char="●"/>
              <a:defRPr sz="1200">
                <a:solidFill>
                  <a:srgbClr val="284F7D"/>
                </a:solidFill>
              </a:defRPr>
            </a:lvl1pPr>
            <a:lvl2pPr indent="-292100" lvl="1" marL="914400" rtl="0" algn="l">
              <a:lnSpc>
                <a:spcPct val="115000"/>
              </a:lnSpc>
              <a:spcBef>
                <a:spcPts val="0"/>
              </a:spcBef>
              <a:spcAft>
                <a:spcPts val="0"/>
              </a:spcAft>
              <a:buClr>
                <a:srgbClr val="284F7D"/>
              </a:buClr>
              <a:buSzPts val="1000"/>
              <a:buChar char="○"/>
              <a:defRPr sz="1000">
                <a:solidFill>
                  <a:srgbClr val="284F7D"/>
                </a:solidFill>
              </a:defRPr>
            </a:lvl2pPr>
            <a:lvl3pPr indent="-292100" lvl="2" marL="1371600" rtl="0" algn="l">
              <a:lnSpc>
                <a:spcPct val="115000"/>
              </a:lnSpc>
              <a:spcBef>
                <a:spcPts val="0"/>
              </a:spcBef>
              <a:spcAft>
                <a:spcPts val="0"/>
              </a:spcAft>
              <a:buClr>
                <a:srgbClr val="284F7D"/>
              </a:buClr>
              <a:buSzPts val="1000"/>
              <a:buChar char="■"/>
              <a:defRPr sz="1000">
                <a:solidFill>
                  <a:srgbClr val="284F7D"/>
                </a:solidFill>
              </a:defRPr>
            </a:lvl3pPr>
            <a:lvl4pPr indent="-292100" lvl="3" marL="1828800" rtl="0" algn="l">
              <a:lnSpc>
                <a:spcPct val="115000"/>
              </a:lnSpc>
              <a:spcBef>
                <a:spcPts val="0"/>
              </a:spcBef>
              <a:spcAft>
                <a:spcPts val="0"/>
              </a:spcAft>
              <a:buClr>
                <a:srgbClr val="284F7D"/>
              </a:buClr>
              <a:buSzPts val="1000"/>
              <a:buChar char="●"/>
              <a:defRPr sz="1000">
                <a:solidFill>
                  <a:srgbClr val="284F7D"/>
                </a:solidFill>
              </a:defRPr>
            </a:lvl4pPr>
            <a:lvl5pPr indent="-292100" lvl="4" marL="2286000" rtl="0" algn="l">
              <a:lnSpc>
                <a:spcPct val="115000"/>
              </a:lnSpc>
              <a:spcBef>
                <a:spcPts val="0"/>
              </a:spcBef>
              <a:spcAft>
                <a:spcPts val="0"/>
              </a:spcAft>
              <a:buClr>
                <a:srgbClr val="284F7D"/>
              </a:buClr>
              <a:buSzPts val="1000"/>
              <a:buChar char="○"/>
              <a:defRPr sz="1000">
                <a:solidFill>
                  <a:srgbClr val="284F7D"/>
                </a:solidFill>
              </a:defRPr>
            </a:lvl5pPr>
            <a:lvl6pPr indent="-292100" lvl="5" marL="2743200" rtl="0" algn="l">
              <a:lnSpc>
                <a:spcPct val="115000"/>
              </a:lnSpc>
              <a:spcBef>
                <a:spcPts val="0"/>
              </a:spcBef>
              <a:spcAft>
                <a:spcPts val="0"/>
              </a:spcAft>
              <a:buClr>
                <a:srgbClr val="284F7D"/>
              </a:buClr>
              <a:buSzPts val="1000"/>
              <a:buChar char="■"/>
              <a:defRPr sz="1000">
                <a:solidFill>
                  <a:srgbClr val="284F7D"/>
                </a:solidFill>
              </a:defRPr>
            </a:lvl6pPr>
            <a:lvl7pPr indent="-292100" lvl="6" marL="3200400" rtl="0" algn="l">
              <a:lnSpc>
                <a:spcPct val="115000"/>
              </a:lnSpc>
              <a:spcBef>
                <a:spcPts val="0"/>
              </a:spcBef>
              <a:spcAft>
                <a:spcPts val="0"/>
              </a:spcAft>
              <a:buClr>
                <a:srgbClr val="284F7D"/>
              </a:buClr>
              <a:buSzPts val="1000"/>
              <a:buChar char="●"/>
              <a:defRPr sz="1000">
                <a:solidFill>
                  <a:srgbClr val="284F7D"/>
                </a:solidFill>
              </a:defRPr>
            </a:lvl7pPr>
            <a:lvl8pPr indent="-292100" lvl="7" marL="3657600" rtl="0" algn="l">
              <a:lnSpc>
                <a:spcPct val="115000"/>
              </a:lnSpc>
              <a:spcBef>
                <a:spcPts val="0"/>
              </a:spcBef>
              <a:spcAft>
                <a:spcPts val="0"/>
              </a:spcAft>
              <a:buClr>
                <a:srgbClr val="284F7D"/>
              </a:buClr>
              <a:buSzPts val="1000"/>
              <a:buChar char="○"/>
              <a:defRPr sz="1000">
                <a:solidFill>
                  <a:srgbClr val="284F7D"/>
                </a:solidFill>
              </a:defRPr>
            </a:lvl8pPr>
            <a:lvl9pPr indent="-292100" lvl="8" marL="4114800" rtl="0" algn="l">
              <a:lnSpc>
                <a:spcPct val="115000"/>
              </a:lnSpc>
              <a:spcBef>
                <a:spcPts val="0"/>
              </a:spcBef>
              <a:spcAft>
                <a:spcPts val="0"/>
              </a:spcAft>
              <a:buClr>
                <a:srgbClr val="284F7D"/>
              </a:buClr>
              <a:buSzPts val="1000"/>
              <a:buChar char="■"/>
              <a:defRPr sz="1000">
                <a:solidFill>
                  <a:srgbClr val="284F7D"/>
                </a:solidFill>
              </a:defRPr>
            </a:lvl9pPr>
          </a:lstStyle>
          <a:p/>
        </p:txBody>
      </p:sp>
      <p:sp>
        <p:nvSpPr>
          <p:cNvPr id="111" name="Google Shape;111;p25"/>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16161"/>
                </a:solidFill>
              </a:defRPr>
            </a:lvl1pPr>
            <a:lvl2pPr lvl="1" rtl="0" algn="r">
              <a:lnSpc>
                <a:spcPct val="100000"/>
              </a:lnSpc>
              <a:spcAft>
                <a:spcPts val="0"/>
              </a:spcAft>
              <a:buNone/>
              <a:defRPr sz="1000">
                <a:solidFill>
                  <a:srgbClr val="616161"/>
                </a:solidFill>
              </a:defRPr>
            </a:lvl2pPr>
            <a:lvl3pPr lvl="2" rtl="0" algn="r">
              <a:lnSpc>
                <a:spcPct val="100000"/>
              </a:lnSpc>
              <a:spcAft>
                <a:spcPts val="0"/>
              </a:spcAft>
              <a:buNone/>
              <a:defRPr sz="1000">
                <a:solidFill>
                  <a:srgbClr val="616161"/>
                </a:solidFill>
              </a:defRPr>
            </a:lvl3pPr>
            <a:lvl4pPr lvl="3" rtl="0" algn="r">
              <a:lnSpc>
                <a:spcPct val="100000"/>
              </a:lnSpc>
              <a:spcAft>
                <a:spcPts val="0"/>
              </a:spcAft>
              <a:buNone/>
              <a:defRPr sz="1000">
                <a:solidFill>
                  <a:srgbClr val="616161"/>
                </a:solidFill>
              </a:defRPr>
            </a:lvl4pPr>
            <a:lvl5pPr lvl="4" rtl="0" algn="r">
              <a:lnSpc>
                <a:spcPct val="100000"/>
              </a:lnSpc>
              <a:spcAft>
                <a:spcPts val="0"/>
              </a:spcAft>
              <a:buNone/>
              <a:defRPr sz="1000">
                <a:solidFill>
                  <a:srgbClr val="616161"/>
                </a:solidFill>
              </a:defRPr>
            </a:lvl5pPr>
            <a:lvl6pPr lvl="5" rtl="0" algn="r">
              <a:lnSpc>
                <a:spcPct val="100000"/>
              </a:lnSpc>
              <a:spcAft>
                <a:spcPts val="0"/>
              </a:spcAft>
              <a:buNone/>
              <a:defRPr sz="1000">
                <a:solidFill>
                  <a:srgbClr val="616161"/>
                </a:solidFill>
              </a:defRPr>
            </a:lvl6pPr>
            <a:lvl7pPr lvl="6" rtl="0" algn="r">
              <a:lnSpc>
                <a:spcPct val="100000"/>
              </a:lnSpc>
              <a:spcAft>
                <a:spcPts val="0"/>
              </a:spcAft>
              <a:buNone/>
              <a:defRPr sz="1000">
                <a:solidFill>
                  <a:srgbClr val="616161"/>
                </a:solidFill>
              </a:defRPr>
            </a:lvl7pPr>
            <a:lvl8pPr lvl="7" rtl="0" algn="r">
              <a:lnSpc>
                <a:spcPct val="100000"/>
              </a:lnSpc>
              <a:spcAft>
                <a:spcPts val="0"/>
              </a:spcAft>
              <a:buNone/>
              <a:defRPr sz="1000">
                <a:solidFill>
                  <a:srgbClr val="616161"/>
                </a:solidFill>
              </a:defRPr>
            </a:lvl8pPr>
            <a:lvl9pPr lvl="8" rtl="0" algn="r">
              <a:lnSpc>
                <a:spcPct val="100000"/>
              </a:lnSpc>
              <a:spcAft>
                <a:spcPts val="0"/>
              </a:spcAft>
              <a:buNone/>
              <a:defRPr sz="1000">
                <a:solidFill>
                  <a:srgbClr val="61616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48">
  <p:cSld name="AUTOLAYOUT_49">
    <p:bg>
      <p:bgPr>
        <a:solidFill>
          <a:srgbClr val="FFFFFF"/>
        </a:solidFill>
      </p:bgPr>
    </p:bg>
    <p:spTree>
      <p:nvGrpSpPr>
        <p:cNvPr id="112" name="Shape 112"/>
        <p:cNvGrpSpPr/>
        <p:nvPr/>
      </p:nvGrpSpPr>
      <p:grpSpPr>
        <a:xfrm>
          <a:off x="0" y="0"/>
          <a:ext cx="0" cy="0"/>
          <a:chOff x="0" y="0"/>
          <a:chExt cx="0" cy="0"/>
        </a:xfrm>
      </p:grpSpPr>
      <p:sp>
        <p:nvSpPr>
          <p:cNvPr id="113" name="Google Shape;113;p26"/>
          <p:cNvSpPr/>
          <p:nvPr/>
        </p:nvSpPr>
        <p:spPr>
          <a:xfrm>
            <a:off x="0" y="0"/>
            <a:ext cx="9144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26"/>
          <p:cNvSpPr txBox="1"/>
          <p:nvPr>
            <p:ph type="title"/>
          </p:nvPr>
        </p:nvSpPr>
        <p:spPr>
          <a:xfrm>
            <a:off x="291875" y="406900"/>
            <a:ext cx="4813500" cy="1388700"/>
          </a:xfrm>
          <a:prstGeom prst="rect">
            <a:avLst/>
          </a:prstGeom>
          <a:noFill/>
        </p:spPr>
        <p:txBody>
          <a:bodyPr anchorCtr="0" anchor="b" bIns="91425" lIns="91425" spcFirstLastPara="1" rIns="91425" wrap="square" tIns="91425">
            <a:normAutofit/>
          </a:bodyPr>
          <a:lstStyle>
            <a:lvl1pPr lvl="0" rtl="0" algn="l">
              <a:lnSpc>
                <a:spcPct val="100000"/>
              </a:lnSpc>
              <a:spcBef>
                <a:spcPts val="0"/>
              </a:spcBef>
              <a:spcAft>
                <a:spcPts val="0"/>
              </a:spcAft>
              <a:buClr>
                <a:schemeClr val="dk1"/>
              </a:buClr>
              <a:buSzPts val="3000"/>
              <a:buNone/>
              <a:defRPr sz="3000">
                <a:solidFill>
                  <a:schemeClr val="dk1"/>
                </a:solidFill>
              </a:defRPr>
            </a:lvl1pPr>
            <a:lvl2pPr lvl="1" rtl="0" algn="l">
              <a:lnSpc>
                <a:spcPct val="100000"/>
              </a:lnSpc>
              <a:spcBef>
                <a:spcPts val="0"/>
              </a:spcBef>
              <a:spcAft>
                <a:spcPts val="0"/>
              </a:spcAft>
              <a:buClr>
                <a:schemeClr val="dk1"/>
              </a:buClr>
              <a:buSzPts val="3000"/>
              <a:buNone/>
              <a:defRPr sz="3000">
                <a:solidFill>
                  <a:schemeClr val="dk1"/>
                </a:solidFill>
              </a:defRPr>
            </a:lvl2pPr>
            <a:lvl3pPr lvl="2" rtl="0" algn="l">
              <a:lnSpc>
                <a:spcPct val="100000"/>
              </a:lnSpc>
              <a:spcBef>
                <a:spcPts val="0"/>
              </a:spcBef>
              <a:spcAft>
                <a:spcPts val="0"/>
              </a:spcAft>
              <a:buClr>
                <a:schemeClr val="dk1"/>
              </a:buClr>
              <a:buSzPts val="3000"/>
              <a:buNone/>
              <a:defRPr sz="3000">
                <a:solidFill>
                  <a:schemeClr val="dk1"/>
                </a:solidFill>
              </a:defRPr>
            </a:lvl3pPr>
            <a:lvl4pPr lvl="3" rtl="0" algn="l">
              <a:lnSpc>
                <a:spcPct val="100000"/>
              </a:lnSpc>
              <a:spcBef>
                <a:spcPts val="0"/>
              </a:spcBef>
              <a:spcAft>
                <a:spcPts val="0"/>
              </a:spcAft>
              <a:buClr>
                <a:schemeClr val="dk1"/>
              </a:buClr>
              <a:buSzPts val="3000"/>
              <a:buNone/>
              <a:defRPr sz="3000">
                <a:solidFill>
                  <a:schemeClr val="dk1"/>
                </a:solidFill>
              </a:defRPr>
            </a:lvl4pPr>
            <a:lvl5pPr lvl="4" rtl="0" algn="l">
              <a:lnSpc>
                <a:spcPct val="100000"/>
              </a:lnSpc>
              <a:spcBef>
                <a:spcPts val="0"/>
              </a:spcBef>
              <a:spcAft>
                <a:spcPts val="0"/>
              </a:spcAft>
              <a:buClr>
                <a:schemeClr val="dk1"/>
              </a:buClr>
              <a:buSzPts val="3000"/>
              <a:buNone/>
              <a:defRPr sz="3000">
                <a:solidFill>
                  <a:schemeClr val="dk1"/>
                </a:solidFill>
              </a:defRPr>
            </a:lvl5pPr>
            <a:lvl6pPr lvl="5" rtl="0" algn="l">
              <a:lnSpc>
                <a:spcPct val="100000"/>
              </a:lnSpc>
              <a:spcBef>
                <a:spcPts val="0"/>
              </a:spcBef>
              <a:spcAft>
                <a:spcPts val="0"/>
              </a:spcAft>
              <a:buClr>
                <a:schemeClr val="dk1"/>
              </a:buClr>
              <a:buSzPts val="3000"/>
              <a:buNone/>
              <a:defRPr sz="3000">
                <a:solidFill>
                  <a:schemeClr val="dk1"/>
                </a:solidFill>
              </a:defRPr>
            </a:lvl6pPr>
            <a:lvl7pPr lvl="6" rtl="0" algn="l">
              <a:lnSpc>
                <a:spcPct val="100000"/>
              </a:lnSpc>
              <a:spcBef>
                <a:spcPts val="0"/>
              </a:spcBef>
              <a:spcAft>
                <a:spcPts val="0"/>
              </a:spcAft>
              <a:buClr>
                <a:schemeClr val="dk1"/>
              </a:buClr>
              <a:buSzPts val="3000"/>
              <a:buNone/>
              <a:defRPr sz="3000">
                <a:solidFill>
                  <a:schemeClr val="dk1"/>
                </a:solidFill>
              </a:defRPr>
            </a:lvl7pPr>
            <a:lvl8pPr lvl="7" rtl="0" algn="l">
              <a:lnSpc>
                <a:spcPct val="100000"/>
              </a:lnSpc>
              <a:spcBef>
                <a:spcPts val="0"/>
              </a:spcBef>
              <a:spcAft>
                <a:spcPts val="0"/>
              </a:spcAft>
              <a:buClr>
                <a:schemeClr val="dk1"/>
              </a:buClr>
              <a:buSzPts val="3000"/>
              <a:buNone/>
              <a:defRPr sz="3000">
                <a:solidFill>
                  <a:schemeClr val="dk1"/>
                </a:solidFill>
              </a:defRPr>
            </a:lvl8pPr>
            <a:lvl9pPr lvl="8" rtl="0" algn="l">
              <a:lnSpc>
                <a:spcPct val="100000"/>
              </a:lnSpc>
              <a:spcBef>
                <a:spcPts val="0"/>
              </a:spcBef>
              <a:spcAft>
                <a:spcPts val="0"/>
              </a:spcAft>
              <a:buClr>
                <a:schemeClr val="dk1"/>
              </a:buClr>
              <a:buSzPts val="3000"/>
              <a:buNone/>
              <a:defRPr sz="3000">
                <a:solidFill>
                  <a:schemeClr val="dk1"/>
                </a:solidFill>
              </a:defRPr>
            </a:lvl9pPr>
          </a:lstStyle>
          <a:p/>
        </p:txBody>
      </p:sp>
      <p:sp>
        <p:nvSpPr>
          <p:cNvPr id="115" name="Google Shape;115;p26"/>
          <p:cNvSpPr txBox="1"/>
          <p:nvPr>
            <p:ph idx="1" type="body"/>
          </p:nvPr>
        </p:nvSpPr>
        <p:spPr>
          <a:xfrm>
            <a:off x="291975" y="1854951"/>
            <a:ext cx="4813500" cy="2577000"/>
          </a:xfrm>
          <a:prstGeom prst="rect">
            <a:avLst/>
          </a:prstGeom>
          <a:noFill/>
        </p:spPr>
        <p:txBody>
          <a:bodyPr anchorCtr="0" anchor="t" bIns="91425" lIns="91425" spcFirstLastPara="1" rIns="91425" wrap="square" tIns="91425">
            <a:normAutofit/>
          </a:bodyPr>
          <a:lstStyle>
            <a:lvl1pPr indent="-330200" lvl="0" marL="457200" rtl="0" algn="l">
              <a:lnSpc>
                <a:spcPct val="115000"/>
              </a:lnSpc>
              <a:spcBef>
                <a:spcPts val="0"/>
              </a:spcBef>
              <a:spcAft>
                <a:spcPts val="0"/>
              </a:spcAft>
              <a:buClr>
                <a:schemeClr val="dk2"/>
              </a:buClr>
              <a:buSzPts val="1600"/>
              <a:buChar char="●"/>
              <a:defRPr sz="1600">
                <a:solidFill>
                  <a:schemeClr val="dk2"/>
                </a:solidFill>
              </a:defRPr>
            </a:lvl1pPr>
            <a:lvl2pPr indent="-317500" lvl="1" marL="914400" rtl="0" algn="l">
              <a:lnSpc>
                <a:spcPct val="115000"/>
              </a:lnSpc>
              <a:spcBef>
                <a:spcPts val="0"/>
              </a:spcBef>
              <a:spcAft>
                <a:spcPts val="0"/>
              </a:spcAft>
              <a:buClr>
                <a:schemeClr val="dk2"/>
              </a:buClr>
              <a:buSzPts val="1400"/>
              <a:buChar char="○"/>
              <a:defRPr sz="1400">
                <a:solidFill>
                  <a:schemeClr val="dk2"/>
                </a:solidFill>
              </a:defRPr>
            </a:lvl2pPr>
            <a:lvl3pPr indent="-317500" lvl="2" marL="1371600" rtl="0" algn="l">
              <a:lnSpc>
                <a:spcPct val="115000"/>
              </a:lnSpc>
              <a:spcBef>
                <a:spcPts val="0"/>
              </a:spcBef>
              <a:spcAft>
                <a:spcPts val="0"/>
              </a:spcAft>
              <a:buClr>
                <a:schemeClr val="dk2"/>
              </a:buClr>
              <a:buSzPts val="1400"/>
              <a:buChar char="■"/>
              <a:defRPr sz="1400">
                <a:solidFill>
                  <a:schemeClr val="dk2"/>
                </a:solidFill>
              </a:defRPr>
            </a:lvl3pPr>
            <a:lvl4pPr indent="-317500" lvl="3" marL="1828800" rtl="0" algn="l">
              <a:lnSpc>
                <a:spcPct val="115000"/>
              </a:lnSpc>
              <a:spcBef>
                <a:spcPts val="0"/>
              </a:spcBef>
              <a:spcAft>
                <a:spcPts val="0"/>
              </a:spcAft>
              <a:buClr>
                <a:schemeClr val="dk2"/>
              </a:buClr>
              <a:buSzPts val="1400"/>
              <a:buChar char="●"/>
              <a:defRPr sz="1400">
                <a:solidFill>
                  <a:schemeClr val="dk2"/>
                </a:solidFill>
              </a:defRPr>
            </a:lvl4pPr>
            <a:lvl5pPr indent="-317500" lvl="4" marL="2286000" rtl="0" algn="l">
              <a:lnSpc>
                <a:spcPct val="115000"/>
              </a:lnSpc>
              <a:spcBef>
                <a:spcPts val="0"/>
              </a:spcBef>
              <a:spcAft>
                <a:spcPts val="0"/>
              </a:spcAft>
              <a:buClr>
                <a:schemeClr val="dk2"/>
              </a:buClr>
              <a:buSzPts val="1400"/>
              <a:buChar char="○"/>
              <a:defRPr sz="1400">
                <a:solidFill>
                  <a:schemeClr val="dk2"/>
                </a:solidFill>
              </a:defRPr>
            </a:lvl5pPr>
            <a:lvl6pPr indent="-317500" lvl="5" marL="2743200" rtl="0" algn="l">
              <a:lnSpc>
                <a:spcPct val="115000"/>
              </a:lnSpc>
              <a:spcBef>
                <a:spcPts val="0"/>
              </a:spcBef>
              <a:spcAft>
                <a:spcPts val="0"/>
              </a:spcAft>
              <a:buClr>
                <a:schemeClr val="dk2"/>
              </a:buClr>
              <a:buSzPts val="1400"/>
              <a:buChar char="■"/>
              <a:defRPr sz="1400">
                <a:solidFill>
                  <a:schemeClr val="dk2"/>
                </a:solidFill>
              </a:defRPr>
            </a:lvl6pPr>
            <a:lvl7pPr indent="-317500" lvl="6" marL="3200400" rtl="0" algn="l">
              <a:lnSpc>
                <a:spcPct val="115000"/>
              </a:lnSpc>
              <a:spcBef>
                <a:spcPts val="0"/>
              </a:spcBef>
              <a:spcAft>
                <a:spcPts val="0"/>
              </a:spcAft>
              <a:buClr>
                <a:schemeClr val="dk2"/>
              </a:buClr>
              <a:buSzPts val="1400"/>
              <a:buChar char="●"/>
              <a:defRPr sz="1400">
                <a:solidFill>
                  <a:schemeClr val="dk2"/>
                </a:solidFill>
              </a:defRPr>
            </a:lvl7pPr>
            <a:lvl8pPr indent="-317500" lvl="7" marL="3657600" rtl="0" algn="l">
              <a:lnSpc>
                <a:spcPct val="115000"/>
              </a:lnSpc>
              <a:spcBef>
                <a:spcPts val="0"/>
              </a:spcBef>
              <a:spcAft>
                <a:spcPts val="0"/>
              </a:spcAft>
              <a:buClr>
                <a:schemeClr val="dk2"/>
              </a:buClr>
              <a:buSzPts val="1400"/>
              <a:buChar char="○"/>
              <a:defRPr sz="1400">
                <a:solidFill>
                  <a:schemeClr val="dk2"/>
                </a:solidFill>
              </a:defRPr>
            </a:lvl8pPr>
            <a:lvl9pPr indent="-317500" lvl="8" marL="4114800" rtl="0" algn="l">
              <a:lnSpc>
                <a:spcPct val="115000"/>
              </a:lnSpc>
              <a:spcBef>
                <a:spcPts val="0"/>
              </a:spcBef>
              <a:spcAft>
                <a:spcPts val="0"/>
              </a:spcAft>
              <a:buClr>
                <a:schemeClr val="dk2"/>
              </a:buClr>
              <a:buSzPts val="1400"/>
              <a:buChar char="■"/>
              <a:defRPr sz="1400">
                <a:solidFill>
                  <a:schemeClr val="dk2"/>
                </a:solidFill>
              </a:defRPr>
            </a:lvl9pPr>
          </a:lstStyle>
          <a:p/>
        </p:txBody>
      </p:sp>
      <p:sp>
        <p:nvSpPr>
          <p:cNvPr id="116" name="Google Shape;116;p26"/>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chemeClr val="dk2"/>
                </a:solidFill>
              </a:defRPr>
            </a:lvl1pPr>
            <a:lvl2pPr lvl="1" rtl="0" algn="r">
              <a:lnSpc>
                <a:spcPct val="100000"/>
              </a:lnSpc>
              <a:spcAft>
                <a:spcPts val="0"/>
              </a:spcAft>
              <a:buNone/>
              <a:defRPr sz="1000">
                <a:solidFill>
                  <a:schemeClr val="dk2"/>
                </a:solidFill>
              </a:defRPr>
            </a:lvl2pPr>
            <a:lvl3pPr lvl="2" rtl="0" algn="r">
              <a:lnSpc>
                <a:spcPct val="100000"/>
              </a:lnSpc>
              <a:spcAft>
                <a:spcPts val="0"/>
              </a:spcAft>
              <a:buNone/>
              <a:defRPr sz="1000">
                <a:solidFill>
                  <a:schemeClr val="dk2"/>
                </a:solidFill>
              </a:defRPr>
            </a:lvl3pPr>
            <a:lvl4pPr lvl="3" rtl="0" algn="r">
              <a:lnSpc>
                <a:spcPct val="100000"/>
              </a:lnSpc>
              <a:spcAft>
                <a:spcPts val="0"/>
              </a:spcAft>
              <a:buNone/>
              <a:defRPr sz="1000">
                <a:solidFill>
                  <a:schemeClr val="dk2"/>
                </a:solidFill>
              </a:defRPr>
            </a:lvl4pPr>
            <a:lvl5pPr lvl="4" rtl="0" algn="r">
              <a:lnSpc>
                <a:spcPct val="100000"/>
              </a:lnSpc>
              <a:spcAft>
                <a:spcPts val="0"/>
              </a:spcAft>
              <a:buNone/>
              <a:defRPr sz="1000">
                <a:solidFill>
                  <a:schemeClr val="dk2"/>
                </a:solidFill>
              </a:defRPr>
            </a:lvl5pPr>
            <a:lvl6pPr lvl="5" rtl="0" algn="r">
              <a:lnSpc>
                <a:spcPct val="100000"/>
              </a:lnSpc>
              <a:spcAft>
                <a:spcPts val="0"/>
              </a:spcAft>
              <a:buNone/>
              <a:defRPr sz="1000">
                <a:solidFill>
                  <a:schemeClr val="dk2"/>
                </a:solidFill>
              </a:defRPr>
            </a:lvl6pPr>
            <a:lvl7pPr lvl="6" rtl="0" algn="r">
              <a:lnSpc>
                <a:spcPct val="100000"/>
              </a:lnSpc>
              <a:spcAft>
                <a:spcPts val="0"/>
              </a:spcAft>
              <a:buNone/>
              <a:defRPr sz="1000">
                <a:solidFill>
                  <a:schemeClr val="dk2"/>
                </a:solidFill>
              </a:defRPr>
            </a:lvl7pPr>
            <a:lvl8pPr lvl="7" rtl="0" algn="r">
              <a:lnSpc>
                <a:spcPct val="100000"/>
              </a:lnSpc>
              <a:spcAft>
                <a:spcPts val="0"/>
              </a:spcAft>
              <a:buNone/>
              <a:defRPr sz="1000">
                <a:solidFill>
                  <a:schemeClr val="dk2"/>
                </a:solidFill>
              </a:defRPr>
            </a:lvl8pPr>
            <a:lvl9pPr lvl="8" rtl="0" algn="r">
              <a:lnSpc>
                <a:spcPct val="100000"/>
              </a:lnSpc>
              <a:spcAft>
                <a:spcPts val="0"/>
              </a:spcAft>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rt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rtl="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3" name="Google Shape;53;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accent3"/>
                </a:solidFill>
                <a:latin typeface="Average"/>
                <a:ea typeface="Average"/>
                <a:cs typeface="Average"/>
                <a:sym typeface="Average"/>
              </a:defRPr>
            </a:lvl1pPr>
            <a:lvl2pPr lvl="1" rtl="0" algn="r">
              <a:buNone/>
              <a:defRPr sz="1000">
                <a:solidFill>
                  <a:schemeClr val="accent3"/>
                </a:solidFill>
                <a:latin typeface="Average"/>
                <a:ea typeface="Average"/>
                <a:cs typeface="Average"/>
                <a:sym typeface="Average"/>
              </a:defRPr>
            </a:lvl2pPr>
            <a:lvl3pPr lvl="2" rtl="0" algn="r">
              <a:buNone/>
              <a:defRPr sz="1000">
                <a:solidFill>
                  <a:schemeClr val="accent3"/>
                </a:solidFill>
                <a:latin typeface="Average"/>
                <a:ea typeface="Average"/>
                <a:cs typeface="Average"/>
                <a:sym typeface="Average"/>
              </a:defRPr>
            </a:lvl3pPr>
            <a:lvl4pPr lvl="3" rtl="0" algn="r">
              <a:buNone/>
              <a:defRPr sz="1000">
                <a:solidFill>
                  <a:schemeClr val="accent3"/>
                </a:solidFill>
                <a:latin typeface="Average"/>
                <a:ea typeface="Average"/>
                <a:cs typeface="Average"/>
                <a:sym typeface="Average"/>
              </a:defRPr>
            </a:lvl4pPr>
            <a:lvl5pPr lvl="4" rtl="0" algn="r">
              <a:buNone/>
              <a:defRPr sz="1000">
                <a:solidFill>
                  <a:schemeClr val="accent3"/>
                </a:solidFill>
                <a:latin typeface="Average"/>
                <a:ea typeface="Average"/>
                <a:cs typeface="Average"/>
                <a:sym typeface="Average"/>
              </a:defRPr>
            </a:lvl5pPr>
            <a:lvl6pPr lvl="5" rtl="0" algn="r">
              <a:buNone/>
              <a:defRPr sz="1000">
                <a:solidFill>
                  <a:schemeClr val="accent3"/>
                </a:solidFill>
                <a:latin typeface="Average"/>
                <a:ea typeface="Average"/>
                <a:cs typeface="Average"/>
                <a:sym typeface="Average"/>
              </a:defRPr>
            </a:lvl6pPr>
            <a:lvl7pPr lvl="6" rtl="0" algn="r">
              <a:buNone/>
              <a:defRPr sz="1000">
                <a:solidFill>
                  <a:schemeClr val="accent3"/>
                </a:solidFill>
                <a:latin typeface="Average"/>
                <a:ea typeface="Average"/>
                <a:cs typeface="Average"/>
                <a:sym typeface="Average"/>
              </a:defRPr>
            </a:lvl7pPr>
            <a:lvl8pPr lvl="7" rtl="0" algn="r">
              <a:buNone/>
              <a:defRPr sz="1000">
                <a:solidFill>
                  <a:schemeClr val="accent3"/>
                </a:solidFill>
                <a:latin typeface="Average"/>
                <a:ea typeface="Average"/>
                <a:cs typeface="Average"/>
                <a:sym typeface="Average"/>
              </a:defRPr>
            </a:lvl8pPr>
            <a:lvl9pPr lvl="8" rtl="0"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0.xml"/><Relationship Id="rId3" Type="http://schemas.openxmlformats.org/officeDocument/2006/relationships/hyperlink" Target="https://github.com/arjunachari12/k8s-learn/blob/main/helloworld-deployment.y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6.xml"/><Relationship Id="rId3"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8.xml"/><Relationship Id="rId3"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 Id="rId3" Type="http://schemas.openxmlformats.org/officeDocument/2006/relationships/hyperlink" Target="https://github.com/arjunachari12/k8s-learn/blob/main/pod3.y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hyperlink" Target="https://github.com/arjunachari12/k8s-learn/blob/main/pod3-service.yml"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5.xml"/><Relationship Id="rId3"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6.xml"/><Relationship Id="rId3" Type="http://schemas.openxmlformats.org/officeDocument/2006/relationships/image" Target="../media/image1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4.xml"/><Relationship Id="rId3" Type="http://schemas.openxmlformats.org/officeDocument/2006/relationships/image" Target="../media/image1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7.xml"/><Relationship Id="rId3" Type="http://schemas.openxmlformats.org/officeDocument/2006/relationships/image" Target="../media/image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6.xml"/><Relationship Id="rId3" Type="http://schemas.openxmlformats.org/officeDocument/2006/relationships/image" Target="../media/image1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7.xml"/><Relationship Id="rId3" Type="http://schemas.openxmlformats.org/officeDocument/2006/relationships/hyperlink" Target="https://helm.sh/docs/intro/install/" TargetMode="Externa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9.xml"/><Relationship Id="rId3" Type="http://schemas.openxmlformats.org/officeDocument/2006/relationships/image" Target="../media/image17.png"/><Relationship Id="rId4" Type="http://schemas.openxmlformats.org/officeDocument/2006/relationships/hyperlink" Target="https://artifacthub.io/"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8.xml"/><Relationship Id="rId3" Type="http://schemas.openxmlformats.org/officeDocument/2006/relationships/image" Target="../media/image16.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9.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7"/>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Kubernetes Intermediate</a:t>
            </a:r>
            <a:endParaRPr/>
          </a:p>
        </p:txBody>
      </p:sp>
      <p:sp>
        <p:nvSpPr>
          <p:cNvPr id="122" name="Google Shape;122;p27"/>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Training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6"/>
          <p:cNvSpPr txBox="1"/>
          <p:nvPr>
            <p:ph type="title"/>
          </p:nvPr>
        </p:nvSpPr>
        <p:spPr>
          <a:xfrm>
            <a:off x="291875" y="406900"/>
            <a:ext cx="83592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commands</a:t>
            </a:r>
            <a:endParaRPr/>
          </a:p>
        </p:txBody>
      </p:sp>
      <p:sp>
        <p:nvSpPr>
          <p:cNvPr id="174" name="Google Shape;174;p36"/>
          <p:cNvSpPr txBox="1"/>
          <p:nvPr>
            <p:ph idx="1" type="body"/>
          </p:nvPr>
        </p:nvSpPr>
        <p:spPr>
          <a:xfrm>
            <a:off x="291975" y="1301375"/>
            <a:ext cx="8359200" cy="3569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Create a file called helloworld-deployment.yaml</a:t>
            </a:r>
            <a:endParaRPr/>
          </a:p>
          <a:p>
            <a:pPr indent="0" lvl="0" marL="0" rtl="0" algn="l">
              <a:spcBef>
                <a:spcPts val="1600"/>
              </a:spcBef>
              <a:spcAft>
                <a:spcPts val="0"/>
              </a:spcAft>
              <a:buNone/>
            </a:pPr>
            <a:r>
              <a:rPr lang="en"/>
              <a:t>Copy content from </a:t>
            </a:r>
            <a:r>
              <a:rPr lang="en" u="sng">
                <a:solidFill>
                  <a:schemeClr val="hlink"/>
                </a:solidFill>
                <a:hlinkClick r:id="rId3"/>
              </a:rPr>
              <a:t>https://github.com/arjunachari12/k8s-learn/blob/main/helloworld-deployment.yml</a:t>
            </a:r>
            <a:r>
              <a:rPr lang="en"/>
              <a:t> </a:t>
            </a:r>
            <a:endParaRPr/>
          </a:p>
          <a:p>
            <a:pPr indent="0" lvl="0" marL="0" rtl="0" algn="l">
              <a:spcBef>
                <a:spcPts val="1600"/>
              </a:spcBef>
              <a:spcAft>
                <a:spcPts val="0"/>
              </a:spcAft>
              <a:buNone/>
            </a:pPr>
            <a:r>
              <a:rPr lang="en"/>
              <a:t>kubectl create -f helloworld-deployment.yaml</a:t>
            </a:r>
            <a:endParaRPr/>
          </a:p>
          <a:p>
            <a:pPr indent="0" lvl="0" marL="0" rtl="0" algn="l">
              <a:spcBef>
                <a:spcPts val="1600"/>
              </a:spcBef>
              <a:spcAft>
                <a:spcPts val="0"/>
              </a:spcAft>
              <a:buNone/>
            </a:pPr>
            <a:r>
              <a:rPr lang="en"/>
              <a:t>kubectl get deployments</a:t>
            </a:r>
            <a:endParaRPr/>
          </a:p>
          <a:p>
            <a:pPr indent="0" lvl="0" marL="0" rtl="0" algn="l">
              <a:spcBef>
                <a:spcPts val="1600"/>
              </a:spcBef>
              <a:spcAft>
                <a:spcPts val="0"/>
              </a:spcAft>
              <a:buNone/>
            </a:pPr>
            <a:r>
              <a:rPr lang="en"/>
              <a:t>kubectl get rs</a:t>
            </a:r>
            <a:endParaRPr/>
          </a:p>
          <a:p>
            <a:pPr indent="0" lvl="0" marL="0" rtl="0" algn="l">
              <a:spcBef>
                <a:spcPts val="1600"/>
              </a:spcBef>
              <a:spcAft>
                <a:spcPts val="0"/>
              </a:spcAft>
              <a:buNone/>
            </a:pPr>
            <a:r>
              <a:rPr lang="en"/>
              <a:t>kubectl get pods</a:t>
            </a:r>
            <a:endParaRPr/>
          </a:p>
          <a:p>
            <a:pPr indent="0" lvl="0" marL="0" rtl="0" algn="l">
              <a:spcBef>
                <a:spcPts val="1600"/>
              </a:spcBef>
              <a:spcAft>
                <a:spcPts val="0"/>
              </a:spcAft>
              <a:buNone/>
            </a:pPr>
            <a:r>
              <a:rPr lang="en"/>
              <a:t>kubectl get pods --show-labels</a:t>
            </a:r>
            <a:endParaRPr/>
          </a:p>
          <a:p>
            <a:pPr indent="0" lvl="0" marL="0" rtl="0" algn="l">
              <a:spcBef>
                <a:spcPts val="1600"/>
              </a:spcBef>
              <a:spcAft>
                <a:spcPts val="1600"/>
              </a:spcAft>
              <a:buNone/>
            </a:pPr>
            <a:r>
              <a:rPr lang="en"/>
              <a:t>kubectl rollout status deployment/helloworld-deployment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291875" y="406900"/>
            <a:ext cx="83592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commands</a:t>
            </a:r>
            <a:endParaRPr/>
          </a:p>
        </p:txBody>
      </p:sp>
      <p:sp>
        <p:nvSpPr>
          <p:cNvPr id="180" name="Google Shape;180;p37"/>
          <p:cNvSpPr txBox="1"/>
          <p:nvPr>
            <p:ph idx="1" type="body"/>
          </p:nvPr>
        </p:nvSpPr>
        <p:spPr>
          <a:xfrm>
            <a:off x="291975" y="1301375"/>
            <a:ext cx="8359200" cy="3569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en"/>
              <a:t>Created new version of docker image and uploaded in docker hub</a:t>
            </a:r>
            <a:endParaRPr/>
          </a:p>
          <a:p>
            <a:pPr indent="0" lvl="0" marL="0" rtl="0" algn="l">
              <a:spcBef>
                <a:spcPts val="1600"/>
              </a:spcBef>
              <a:spcAft>
                <a:spcPts val="0"/>
              </a:spcAft>
              <a:buNone/>
            </a:pPr>
            <a:r>
              <a:rPr lang="en"/>
              <a:t>kubectl expose deployment helloworld-deployment --type=NodePort</a:t>
            </a:r>
            <a:endParaRPr/>
          </a:p>
          <a:p>
            <a:pPr indent="0" lvl="0" marL="0" rtl="0" algn="l">
              <a:spcBef>
                <a:spcPts val="1600"/>
              </a:spcBef>
              <a:spcAft>
                <a:spcPts val="0"/>
              </a:spcAft>
              <a:buNone/>
            </a:pPr>
            <a:r>
              <a:rPr lang="en"/>
              <a:t>kubectl get svc</a:t>
            </a:r>
            <a:endParaRPr/>
          </a:p>
          <a:p>
            <a:pPr indent="0" lvl="0" marL="0" rtl="0" algn="l">
              <a:spcBef>
                <a:spcPts val="1600"/>
              </a:spcBef>
              <a:spcAft>
                <a:spcPts val="0"/>
              </a:spcAft>
              <a:buNone/>
            </a:pPr>
            <a:r>
              <a:rPr lang="en"/>
              <a:t>minikube service helloworld-deployment --url</a:t>
            </a:r>
            <a:endParaRPr/>
          </a:p>
          <a:p>
            <a:pPr indent="0" lvl="0" marL="0" rtl="0" algn="l">
              <a:spcBef>
                <a:spcPts val="1600"/>
              </a:spcBef>
              <a:spcAft>
                <a:spcPts val="0"/>
              </a:spcAft>
              <a:buNone/>
            </a:pPr>
            <a:r>
              <a:rPr lang="en"/>
              <a:t>Curl url</a:t>
            </a:r>
            <a:endParaRPr/>
          </a:p>
          <a:p>
            <a:pPr indent="0" lvl="0" marL="0" rtl="0" algn="l">
              <a:spcBef>
                <a:spcPts val="1600"/>
              </a:spcBef>
              <a:spcAft>
                <a:spcPts val="0"/>
              </a:spcAft>
              <a:buNone/>
            </a:pPr>
            <a:r>
              <a:rPr lang="en"/>
              <a:t>kubectl set image deployment/helloworld-deployment k8s-demo=arjunachari12/k8s-demo:2</a:t>
            </a:r>
            <a:endParaRPr/>
          </a:p>
          <a:p>
            <a:pPr indent="0" lvl="0" marL="0" rtl="0" algn="l">
              <a:spcBef>
                <a:spcPts val="1600"/>
              </a:spcBef>
              <a:spcAft>
                <a:spcPts val="0"/>
              </a:spcAft>
              <a:buNone/>
            </a:pPr>
            <a:r>
              <a:rPr lang="en"/>
              <a:t>see</a:t>
            </a:r>
            <a:endParaRPr/>
          </a:p>
          <a:p>
            <a:pPr indent="0" lvl="0" marL="0" rtl="0" algn="l">
              <a:spcBef>
                <a:spcPts val="1600"/>
              </a:spcBef>
              <a:spcAft>
                <a:spcPts val="0"/>
              </a:spcAft>
              <a:buNone/>
            </a:pPr>
            <a:r>
              <a:rPr lang="en"/>
              <a:t>Curl to see new version</a:t>
            </a:r>
            <a:endParaRPr/>
          </a:p>
          <a:p>
            <a:pPr indent="0" lvl="0" marL="0" rtl="0" algn="l">
              <a:spcBef>
                <a:spcPts val="1600"/>
              </a:spcBef>
              <a:spcAft>
                <a:spcPts val="16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291875" y="406900"/>
            <a:ext cx="8359200" cy="646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commands</a:t>
            </a:r>
            <a:endParaRPr/>
          </a:p>
        </p:txBody>
      </p:sp>
      <p:sp>
        <p:nvSpPr>
          <p:cNvPr id="186" name="Google Shape;186;p38"/>
          <p:cNvSpPr txBox="1"/>
          <p:nvPr>
            <p:ph idx="1" type="body"/>
          </p:nvPr>
        </p:nvSpPr>
        <p:spPr>
          <a:xfrm>
            <a:off x="291975" y="1301375"/>
            <a:ext cx="8359200" cy="356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kubectl get pods</a:t>
            </a:r>
            <a:endParaRPr/>
          </a:p>
          <a:p>
            <a:pPr indent="0" lvl="0" marL="0" rtl="0" algn="l">
              <a:spcBef>
                <a:spcPts val="1600"/>
              </a:spcBef>
              <a:spcAft>
                <a:spcPts val="0"/>
              </a:spcAft>
              <a:buNone/>
            </a:pPr>
            <a:r>
              <a:rPr lang="en"/>
              <a:t>kubectl rollout history deployment/helloworld-deployment</a:t>
            </a:r>
            <a:endParaRPr/>
          </a:p>
          <a:p>
            <a:pPr indent="0" lvl="0" marL="0" rtl="0" algn="l">
              <a:spcBef>
                <a:spcPts val="1600"/>
              </a:spcBef>
              <a:spcAft>
                <a:spcPts val="0"/>
              </a:spcAft>
              <a:buNone/>
            </a:pPr>
            <a:r>
              <a:rPr lang="en"/>
              <a:t>kubectl get pods</a:t>
            </a:r>
            <a:endParaRPr/>
          </a:p>
          <a:p>
            <a:pPr indent="0" lvl="0" marL="0" rtl="0" algn="l">
              <a:spcBef>
                <a:spcPts val="1600"/>
              </a:spcBef>
              <a:spcAft>
                <a:spcPts val="0"/>
              </a:spcAft>
              <a:buNone/>
            </a:pPr>
            <a:r>
              <a:rPr lang="en"/>
              <a:t>kubectl rollout undo deployment/helloworld-deployment</a:t>
            </a:r>
            <a:endParaRPr/>
          </a:p>
          <a:p>
            <a:pPr indent="0" lvl="0" marL="0" rtl="0" algn="l">
              <a:spcBef>
                <a:spcPts val="1600"/>
              </a:spcBef>
              <a:spcAft>
                <a:spcPts val="0"/>
              </a:spcAft>
              <a:buNone/>
            </a:pPr>
            <a:r>
              <a:rPr lang="en"/>
              <a:t>Curl again</a:t>
            </a:r>
            <a:br>
              <a:rPr lang="en"/>
            </a:br>
            <a:r>
              <a:rPr lang="en"/>
              <a:t>#modify history count</a:t>
            </a:r>
            <a:endParaRPr/>
          </a:p>
          <a:p>
            <a:pPr indent="0" lvl="0" marL="0" rtl="0" algn="l">
              <a:spcBef>
                <a:spcPts val="1600"/>
              </a:spcBef>
              <a:spcAft>
                <a:spcPts val="1600"/>
              </a:spcAft>
              <a:buNone/>
            </a:pPr>
            <a:r>
              <a:rPr lang="en"/>
              <a:t>kubectl edit deployment/helloworld-deployment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ph type="title"/>
          </p:nvPr>
        </p:nvSpPr>
        <p:spPr>
          <a:xfrm>
            <a:off x="291875" y="406900"/>
            <a:ext cx="8852100" cy="68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Commands</a:t>
            </a:r>
            <a:endParaRPr/>
          </a:p>
        </p:txBody>
      </p:sp>
      <p:sp>
        <p:nvSpPr>
          <p:cNvPr id="192" name="Google Shape;192;p39"/>
          <p:cNvSpPr txBox="1"/>
          <p:nvPr>
            <p:ph idx="1" type="body"/>
          </p:nvPr>
        </p:nvSpPr>
        <p:spPr>
          <a:xfrm>
            <a:off x="291975" y="1189825"/>
            <a:ext cx="8852100" cy="32421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Create a file </a:t>
            </a:r>
            <a:r>
              <a:rPr lang="en" sz="1200">
                <a:solidFill>
                  <a:schemeClr val="dk1"/>
                </a:solidFill>
                <a:highlight>
                  <a:srgbClr val="FFFFFF"/>
                </a:highlight>
              </a:rPr>
              <a:t>helloworld-healthcheck.yml</a:t>
            </a:r>
            <a:endParaRPr sz="1200">
              <a:solidFill>
                <a:schemeClr val="dk1"/>
              </a:solidFill>
              <a:highlight>
                <a:srgbClr val="FFFFFF"/>
              </a:highlight>
            </a:endParaRPr>
          </a:p>
          <a:p>
            <a:pPr indent="0" lvl="0" marL="0" rtl="0" algn="l">
              <a:spcBef>
                <a:spcPts val="1600"/>
              </a:spcBef>
              <a:spcAft>
                <a:spcPts val="0"/>
              </a:spcAft>
              <a:buNone/>
            </a:pPr>
            <a:r>
              <a:rPr lang="en"/>
              <a:t>kubectl create -f helloworld-healthcheck.yml</a:t>
            </a:r>
            <a:endParaRPr/>
          </a:p>
          <a:p>
            <a:pPr indent="0" lvl="0" marL="0" rtl="0" algn="l">
              <a:spcBef>
                <a:spcPts val="1600"/>
              </a:spcBef>
              <a:spcAft>
                <a:spcPts val="0"/>
              </a:spcAft>
              <a:buNone/>
            </a:pPr>
            <a:r>
              <a:rPr lang="en"/>
              <a:t>kubectl describe pod helloworld-deployment-7cfbb8fccf-78bxk</a:t>
            </a:r>
            <a:endParaRPr/>
          </a:p>
          <a:p>
            <a:pPr indent="0" lvl="0" marL="0" rtl="0" algn="l">
              <a:spcBef>
                <a:spcPts val="1600"/>
              </a:spcBef>
              <a:spcAft>
                <a:spcPts val="0"/>
              </a:spcAft>
              <a:buNone/>
            </a:pPr>
            <a:r>
              <a:rPr lang="en"/>
              <a:t>kubectl edit deployment/helloworld-deployment</a:t>
            </a:r>
            <a:endParaRPr/>
          </a:p>
          <a:p>
            <a:pPr indent="0" lvl="0" marL="0" rtl="0" algn="l">
              <a:spcBef>
                <a:spcPts val="1600"/>
              </a:spcBef>
              <a:spcAft>
                <a:spcPts val="0"/>
              </a:spcAft>
              <a:buNone/>
            </a:pPr>
            <a:r>
              <a:t/>
            </a:r>
            <a:endParaRPr/>
          </a:p>
          <a:p>
            <a:pPr indent="0" lvl="0" marL="0" rtl="0" algn="l">
              <a:spcBef>
                <a:spcPts val="1600"/>
              </a:spcBef>
              <a:spcAft>
                <a:spcPts val="0"/>
              </a:spcAft>
              <a:buNone/>
            </a:pPr>
            <a:r>
              <a:rPr lang="en"/>
              <a:t>#This will immediately run</a:t>
            </a:r>
            <a:endParaRPr/>
          </a:p>
          <a:p>
            <a:pPr indent="0" lvl="0" marL="0" rtl="0" algn="l">
              <a:spcBef>
                <a:spcPts val="1600"/>
              </a:spcBef>
              <a:spcAft>
                <a:spcPts val="1600"/>
              </a:spcAft>
              <a:buClr>
                <a:schemeClr val="dk1"/>
              </a:buClr>
              <a:buSzPts val="1100"/>
              <a:buFont typeface="Arial"/>
              <a:buNone/>
            </a:pPr>
            <a:r>
              <a:rPr lang="en"/>
              <a:t>kubectl create -f helloworld-healthcheck.yml &amp;&amp; watch -n1 kubectl get pods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40"/>
          <p:cNvSpPr txBox="1"/>
          <p:nvPr>
            <p:ph type="title"/>
          </p:nvPr>
        </p:nvSpPr>
        <p:spPr>
          <a:xfrm>
            <a:off x="291875" y="406900"/>
            <a:ext cx="8852100" cy="6837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Commands</a:t>
            </a:r>
            <a:endParaRPr/>
          </a:p>
        </p:txBody>
      </p:sp>
      <p:sp>
        <p:nvSpPr>
          <p:cNvPr id="198" name="Google Shape;198;p40"/>
          <p:cNvSpPr txBox="1"/>
          <p:nvPr>
            <p:ph idx="1" type="body"/>
          </p:nvPr>
        </p:nvSpPr>
        <p:spPr>
          <a:xfrm>
            <a:off x="291975" y="1189825"/>
            <a:ext cx="8852100" cy="324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Create a file helloworld-liveness-readiness.yml</a:t>
            </a:r>
            <a:endParaRPr/>
          </a:p>
          <a:p>
            <a:pPr indent="0" lvl="0" marL="0" rtl="0" algn="l">
              <a:spcBef>
                <a:spcPts val="1600"/>
              </a:spcBef>
              <a:spcAft>
                <a:spcPts val="0"/>
              </a:spcAft>
              <a:buClr>
                <a:schemeClr val="dk1"/>
              </a:buClr>
              <a:buSzPts val="1100"/>
              <a:buFont typeface="Arial"/>
              <a:buNone/>
            </a:pPr>
            <a:r>
              <a:rPr lang="en"/>
              <a:t>kubectl create -f helloworld-liveness-readiness.yml  &amp;&amp; watch -n1 kubectl get pods</a:t>
            </a:r>
            <a:endParaRPr/>
          </a:p>
          <a:p>
            <a:pPr indent="0" lvl="0" marL="0" rtl="0" algn="l">
              <a:spcBef>
                <a:spcPts val="1600"/>
              </a:spcBef>
              <a:spcAft>
                <a:spcPts val="160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04" name="Google Shape;204;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5" name="Google Shape;205;p41"/>
          <p:cNvPicPr preferRelativeResize="0"/>
          <p:nvPr/>
        </p:nvPicPr>
        <p:blipFill>
          <a:blip r:embed="rId3">
            <a:alphaModFix/>
          </a:blip>
          <a:stretch>
            <a:fillRect/>
          </a:stretch>
        </p:blipFill>
        <p:spPr>
          <a:xfrm>
            <a:off x="18143" y="0"/>
            <a:ext cx="9107713" cy="51434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1" name="Google Shape;211;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2" name="Google Shape;212;p42"/>
          <p:cNvPicPr preferRelativeResize="0"/>
          <p:nvPr/>
        </p:nvPicPr>
        <p:blipFill>
          <a:blip r:embed="rId3">
            <a:alphaModFix/>
          </a:blip>
          <a:stretch>
            <a:fillRect/>
          </a:stretch>
        </p:blipFill>
        <p:spPr>
          <a:xfrm>
            <a:off x="0" y="132435"/>
            <a:ext cx="9143999" cy="487863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18" name="Google Shape;218;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19" name="Google Shape;219;p43"/>
          <p:cNvPicPr preferRelativeResize="0"/>
          <p:nvPr/>
        </p:nvPicPr>
        <p:blipFill>
          <a:blip r:embed="rId3">
            <a:alphaModFix/>
          </a:blip>
          <a:stretch>
            <a:fillRect/>
          </a:stretch>
        </p:blipFill>
        <p:spPr>
          <a:xfrm>
            <a:off x="0" y="667517"/>
            <a:ext cx="9144000" cy="3808467"/>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5" name="Google Shape;225;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26" name="Google Shape;226;p44"/>
          <p:cNvPicPr preferRelativeResize="0"/>
          <p:nvPr/>
        </p:nvPicPr>
        <p:blipFill>
          <a:blip r:embed="rId3">
            <a:alphaModFix/>
          </a:blip>
          <a:stretch>
            <a:fillRect/>
          </a:stretch>
        </p:blipFill>
        <p:spPr>
          <a:xfrm>
            <a:off x="0" y="209933"/>
            <a:ext cx="9144000" cy="472363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Run image as pod</a:t>
            </a:r>
            <a:endParaRPr/>
          </a:p>
        </p:txBody>
      </p:sp>
      <p:sp>
        <p:nvSpPr>
          <p:cNvPr id="232" name="Google Shape;232;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Hands-on steps:</a:t>
            </a:r>
            <a:endParaRPr/>
          </a:p>
          <a:p>
            <a:pPr indent="0" lvl="0" marL="0" rtl="0" algn="l">
              <a:spcBef>
                <a:spcPts val="1200"/>
              </a:spcBef>
              <a:spcAft>
                <a:spcPts val="0"/>
              </a:spcAft>
              <a:buNone/>
            </a:pPr>
            <a:r>
              <a:rPr lang="en"/>
              <a:t>Step 1: Open VS code and create new folder </a:t>
            </a:r>
            <a:endParaRPr/>
          </a:p>
          <a:p>
            <a:pPr indent="0" lvl="0" marL="0" rtl="0" algn="l">
              <a:spcBef>
                <a:spcPts val="1200"/>
              </a:spcBef>
              <a:spcAft>
                <a:spcPts val="0"/>
              </a:spcAft>
              <a:buNone/>
            </a:pPr>
            <a:r>
              <a:rPr lang="en"/>
              <a:t>Step 2 : write manifest file pod3.yml, copy code from below link</a:t>
            </a:r>
            <a:endParaRPr/>
          </a:p>
          <a:p>
            <a:pPr indent="457200" lvl="0" marL="0" rtl="0" algn="l">
              <a:spcBef>
                <a:spcPts val="1200"/>
              </a:spcBef>
              <a:spcAft>
                <a:spcPts val="0"/>
              </a:spcAft>
              <a:buNone/>
            </a:pPr>
            <a:r>
              <a:rPr lang="en" u="sng">
                <a:solidFill>
                  <a:schemeClr val="hlink"/>
                </a:solidFill>
                <a:hlinkClick r:id="rId3"/>
              </a:rPr>
              <a:t>https://github.com/arjunachari12/k8s-learn/blob/main/pod3.yml</a:t>
            </a:r>
            <a:r>
              <a:rPr lang="en"/>
              <a:t> </a:t>
            </a:r>
            <a:endParaRPr/>
          </a:p>
          <a:p>
            <a:pPr indent="0" lvl="0" marL="0" rtl="0" algn="l">
              <a:spcBef>
                <a:spcPts val="1200"/>
              </a:spcBef>
              <a:spcAft>
                <a:spcPts val="0"/>
              </a:spcAft>
              <a:buNone/>
            </a:pPr>
            <a:r>
              <a:rPr lang="en"/>
              <a:t>Step 3: Execute pod.yml file using below command</a:t>
            </a:r>
            <a:endParaRPr/>
          </a:p>
          <a:p>
            <a:pPr indent="0" lvl="0" marL="0" rtl="0" algn="l">
              <a:spcBef>
                <a:spcPts val="1200"/>
              </a:spcBef>
              <a:spcAft>
                <a:spcPts val="0"/>
              </a:spcAft>
              <a:buNone/>
            </a:pPr>
            <a:r>
              <a:rPr lang="en"/>
              <a:t>	kubectl create -f pod3.yml</a:t>
            </a:r>
            <a:endParaRPr/>
          </a:p>
          <a:p>
            <a:pPr indent="0" lvl="0" marL="0" rtl="0" algn="l">
              <a:spcBef>
                <a:spcPts val="1200"/>
              </a:spcBef>
              <a:spcAft>
                <a:spcPts val="0"/>
              </a:spcAft>
              <a:buNone/>
            </a:pPr>
            <a:r>
              <a:rPr lang="en"/>
              <a:t>Step 4: You should see pod created message</a:t>
            </a:r>
            <a:endParaRPr/>
          </a:p>
          <a:p>
            <a:pPr indent="0" lvl="0" marL="0" rtl="0" algn="l">
              <a:spcBef>
                <a:spcPts val="1200"/>
              </a:spcBef>
              <a:spcAft>
                <a:spcPts val="0"/>
              </a:spcAft>
              <a:buNone/>
            </a:pPr>
            <a:r>
              <a:rPr lang="en"/>
              <a:t>Step 5: run below commands</a:t>
            </a:r>
            <a:endParaRPr/>
          </a:p>
          <a:p>
            <a:pPr indent="0" lvl="0" marL="0" rtl="0" algn="l">
              <a:spcBef>
                <a:spcPts val="1200"/>
              </a:spcBef>
              <a:spcAft>
                <a:spcPts val="0"/>
              </a:spcAft>
              <a:buNone/>
            </a:pPr>
            <a:r>
              <a:rPr lang="en"/>
              <a:t>	kubectl get pod</a:t>
            </a:r>
            <a:endParaRPr/>
          </a:p>
          <a:p>
            <a:pPr indent="457200" lvl="0" marL="0" rtl="0" algn="l">
              <a:spcBef>
                <a:spcPts val="1200"/>
              </a:spcBef>
              <a:spcAft>
                <a:spcPts val="1200"/>
              </a:spcAft>
              <a:buNone/>
            </a:pPr>
            <a:r>
              <a:rPr lang="en"/>
              <a:t>kubeclt describe pod pod3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28"/>
          <p:cNvPicPr preferRelativeResize="0"/>
          <p:nvPr/>
        </p:nvPicPr>
        <p:blipFill>
          <a:blip r:embed="rId3">
            <a:alphaModFix/>
          </a:blip>
          <a:stretch>
            <a:fillRect/>
          </a:stretch>
        </p:blipFill>
        <p:spPr>
          <a:xfrm>
            <a:off x="910212" y="0"/>
            <a:ext cx="7323574" cy="514349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Expose pod as Service</a:t>
            </a:r>
            <a:endParaRPr/>
          </a:p>
        </p:txBody>
      </p:sp>
      <p:sp>
        <p:nvSpPr>
          <p:cNvPr id="238" name="Google Shape;238;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Hands-on steps:</a:t>
            </a:r>
            <a:endParaRPr/>
          </a:p>
          <a:p>
            <a:pPr indent="0" lvl="0" marL="0" rtl="0" algn="l">
              <a:spcBef>
                <a:spcPts val="1200"/>
              </a:spcBef>
              <a:spcAft>
                <a:spcPts val="0"/>
              </a:spcAft>
              <a:buNone/>
            </a:pPr>
            <a:r>
              <a:rPr lang="en"/>
              <a:t>Step 1: Open VS code and create new folder </a:t>
            </a:r>
            <a:endParaRPr/>
          </a:p>
          <a:p>
            <a:pPr indent="0" lvl="0" marL="0" rtl="0" algn="l">
              <a:spcBef>
                <a:spcPts val="1200"/>
              </a:spcBef>
              <a:spcAft>
                <a:spcPts val="0"/>
              </a:spcAft>
              <a:buNone/>
            </a:pPr>
            <a:r>
              <a:rPr lang="en"/>
              <a:t>Step 2 : write manifest file pod3-service.yml, copy code from below link</a:t>
            </a:r>
            <a:endParaRPr/>
          </a:p>
          <a:p>
            <a:pPr indent="457200" lvl="0" marL="0" rtl="0" algn="l">
              <a:spcBef>
                <a:spcPts val="1200"/>
              </a:spcBef>
              <a:spcAft>
                <a:spcPts val="0"/>
              </a:spcAft>
              <a:buNone/>
            </a:pPr>
            <a:r>
              <a:rPr lang="en" u="sng">
                <a:solidFill>
                  <a:schemeClr val="hlink"/>
                </a:solidFill>
                <a:hlinkClick r:id="rId3"/>
              </a:rPr>
              <a:t>https://github.com/arjunachari12/k8s-learn/blob/main/pod3-service.yml</a:t>
            </a:r>
            <a:r>
              <a:rPr lang="en"/>
              <a:t> </a:t>
            </a:r>
            <a:endParaRPr/>
          </a:p>
          <a:p>
            <a:pPr indent="0" lvl="0" marL="0" rtl="0" algn="l">
              <a:spcBef>
                <a:spcPts val="1200"/>
              </a:spcBef>
              <a:spcAft>
                <a:spcPts val="0"/>
              </a:spcAft>
              <a:buNone/>
            </a:pPr>
            <a:r>
              <a:rPr lang="en"/>
              <a:t>Step 3: Execute pod3-service.yml file using below command</a:t>
            </a:r>
            <a:endParaRPr/>
          </a:p>
          <a:p>
            <a:pPr indent="0" lvl="0" marL="0" rtl="0" algn="l">
              <a:spcBef>
                <a:spcPts val="1200"/>
              </a:spcBef>
              <a:spcAft>
                <a:spcPts val="0"/>
              </a:spcAft>
              <a:buNone/>
            </a:pPr>
            <a:r>
              <a:rPr lang="en"/>
              <a:t>	kubectl create -f pod3-service.yml</a:t>
            </a:r>
            <a:endParaRPr/>
          </a:p>
          <a:p>
            <a:pPr indent="0" lvl="0" marL="0" rtl="0" algn="l">
              <a:spcBef>
                <a:spcPts val="1200"/>
              </a:spcBef>
              <a:spcAft>
                <a:spcPts val="1200"/>
              </a:spcAft>
              <a:buNone/>
            </a:pPr>
            <a:r>
              <a:rPr lang="en"/>
              <a:t>Step 4: You should see pod created message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Expose pod as Service</a:t>
            </a:r>
            <a:endParaRPr/>
          </a:p>
        </p:txBody>
      </p:sp>
      <p:sp>
        <p:nvSpPr>
          <p:cNvPr id="244" name="Google Shape;244;p4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Hands-on steps:</a:t>
            </a:r>
            <a:endParaRPr/>
          </a:p>
          <a:p>
            <a:pPr indent="0" lvl="0" marL="0" rtl="0" algn="l">
              <a:spcBef>
                <a:spcPts val="1200"/>
              </a:spcBef>
              <a:spcAft>
                <a:spcPts val="0"/>
              </a:spcAft>
              <a:buNone/>
            </a:pPr>
            <a:r>
              <a:rPr lang="en"/>
              <a:t>Step 5: run below commands</a:t>
            </a:r>
            <a:endParaRPr/>
          </a:p>
          <a:p>
            <a:pPr indent="0" lvl="0" marL="0" rtl="0" algn="l">
              <a:spcBef>
                <a:spcPts val="1200"/>
              </a:spcBef>
              <a:spcAft>
                <a:spcPts val="0"/>
              </a:spcAft>
              <a:buNone/>
            </a:pPr>
            <a:r>
              <a:rPr lang="en"/>
              <a:t>	kubectl get pod</a:t>
            </a:r>
            <a:endParaRPr/>
          </a:p>
          <a:p>
            <a:pPr indent="457200" lvl="0" marL="0" rtl="0" algn="l">
              <a:spcBef>
                <a:spcPts val="1200"/>
              </a:spcBef>
              <a:spcAft>
                <a:spcPts val="0"/>
              </a:spcAft>
              <a:buNone/>
            </a:pPr>
            <a:r>
              <a:rPr lang="en"/>
              <a:t>kubeclt describe pod pod3</a:t>
            </a:r>
            <a:endParaRPr/>
          </a:p>
          <a:p>
            <a:pPr indent="457200" lvl="0" marL="0" rtl="0" algn="l">
              <a:spcBef>
                <a:spcPts val="1200"/>
              </a:spcBef>
              <a:spcAft>
                <a:spcPts val="0"/>
              </a:spcAft>
              <a:buNone/>
            </a:pPr>
            <a:r>
              <a:rPr lang="en"/>
              <a:t>kubectl get svc</a:t>
            </a:r>
            <a:endParaRPr/>
          </a:p>
          <a:p>
            <a:pPr indent="457200" lvl="0" marL="0" rtl="0" algn="l">
              <a:spcBef>
                <a:spcPts val="1200"/>
              </a:spcBef>
              <a:spcAft>
                <a:spcPts val="0"/>
              </a:spcAft>
              <a:buNone/>
            </a:pPr>
            <a:r>
              <a:rPr lang="en"/>
              <a:t>minikube service helloworld-service --url</a:t>
            </a:r>
            <a:endParaRPr/>
          </a:p>
          <a:p>
            <a:pPr indent="457200" lvl="0" marL="0" rtl="0" algn="l">
              <a:spcBef>
                <a:spcPts val="1200"/>
              </a:spcBef>
              <a:spcAft>
                <a:spcPts val="0"/>
              </a:spcAft>
              <a:buNone/>
            </a:pPr>
            <a:r>
              <a:rPr lang="en"/>
              <a:t>kubectl describe svc helloworld-service</a:t>
            </a:r>
            <a:endParaRPr/>
          </a:p>
          <a:p>
            <a:pPr indent="457200" lvl="0" marL="0" rtl="0" algn="l">
              <a:spcBef>
                <a:spcPts val="1200"/>
              </a:spcBef>
              <a:spcAft>
                <a:spcPts val="0"/>
              </a:spcAft>
              <a:buNone/>
            </a:pPr>
            <a:r>
              <a:rPr lang="en"/>
              <a:t>kubectl describe svc </a:t>
            </a:r>
            <a:endParaRPr/>
          </a:p>
          <a:p>
            <a:pPr indent="457200" lvl="0" marL="0" rtl="0" algn="l">
              <a:spcBef>
                <a:spcPts val="1200"/>
              </a:spcBef>
              <a:spcAft>
                <a:spcPts val="0"/>
              </a:spcAft>
              <a:buNone/>
            </a:pPr>
            <a:r>
              <a:rPr lang="en"/>
              <a:t>Kubectl get svc</a:t>
            </a:r>
            <a:endParaRPr/>
          </a:p>
          <a:p>
            <a:pPr indent="457200" lvl="0" marL="0" rtl="0" algn="l">
              <a:spcBef>
                <a:spcPts val="1200"/>
              </a:spcBef>
              <a:spcAft>
                <a:spcPts val="1200"/>
              </a:spcAft>
              <a:buNone/>
            </a:pPr>
            <a:r>
              <a:rPr lang="en"/>
              <a:t>kubectl delete svc helloworld-nodeport-service.yml</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Ingress</a:t>
            </a:r>
            <a:endParaRPr/>
          </a:p>
        </p:txBody>
      </p:sp>
      <p:sp>
        <p:nvSpPr>
          <p:cNvPr id="250" name="Google Shape;250;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In Kubernetes, an Ingress is an API object that manages external access to services within a cluster, typically HTTP or HTTPS traffic. </a:t>
            </a:r>
            <a:endParaRPr/>
          </a:p>
          <a:p>
            <a:pPr indent="0" lvl="0" marL="0" rtl="0" algn="l">
              <a:spcBef>
                <a:spcPts val="1200"/>
              </a:spcBef>
              <a:spcAft>
                <a:spcPts val="0"/>
              </a:spcAft>
              <a:buNone/>
            </a:pPr>
            <a:r>
              <a:rPr lang="en"/>
              <a:t>It provides a way to expose your services to the outside world by routing traffic based on hostnames or paths to specific services running in the Kubernetes cluster.</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Ingress</a:t>
            </a:r>
            <a:endParaRPr/>
          </a:p>
        </p:txBody>
      </p:sp>
      <p:sp>
        <p:nvSpPr>
          <p:cNvPr id="256" name="Google Shape;256;p4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Ingress Controller:</a:t>
            </a:r>
            <a:endParaRPr b="1"/>
          </a:p>
          <a:p>
            <a:pPr indent="0" lvl="0" marL="0" rtl="0" algn="l">
              <a:spcBef>
                <a:spcPts val="1200"/>
              </a:spcBef>
              <a:spcAft>
                <a:spcPts val="0"/>
              </a:spcAft>
              <a:buNone/>
            </a:pPr>
            <a:r>
              <a:rPr lang="en"/>
              <a:t>This is a specialized load balancer responsible for fulfilling the Ingress rules. It watches the Kubernetes API for changes in Ingress objects and updates the routing configurations.</a:t>
            </a:r>
            <a:endParaRPr/>
          </a:p>
          <a:p>
            <a:pPr indent="0" lvl="0" marL="0" rtl="0" algn="l">
              <a:spcBef>
                <a:spcPts val="1200"/>
              </a:spcBef>
              <a:spcAft>
                <a:spcPts val="0"/>
              </a:spcAft>
              <a:buNone/>
            </a:pPr>
            <a:r>
              <a:rPr lang="en"/>
              <a:t>Common controllers include NGINX, Traefik, and HAProxy.</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Ingress Resource:</a:t>
            </a:r>
            <a:endParaRPr b="1"/>
          </a:p>
          <a:p>
            <a:pPr indent="0" lvl="0" marL="0" rtl="0" algn="l">
              <a:spcBef>
                <a:spcPts val="1200"/>
              </a:spcBef>
              <a:spcAft>
                <a:spcPts val="0"/>
              </a:spcAft>
              <a:buNone/>
            </a:pPr>
            <a:r>
              <a:rPr lang="en"/>
              <a:t>This defines how traffic should be routed. You can specify rules that map requests (e.g., based on hostnames, paths) to corresponding services within the cluster.</a:t>
            </a:r>
            <a:endParaRPr/>
          </a:p>
          <a:p>
            <a:pPr indent="0" lvl="0" marL="0" rtl="0" algn="l">
              <a:spcBef>
                <a:spcPts val="1200"/>
              </a:spcBef>
              <a:spcAft>
                <a:spcPts val="1200"/>
              </a:spcAft>
              <a:buNone/>
            </a:pPr>
            <a:r>
              <a:rPr lang="en"/>
              <a:t>Example: Traffic to myapp.example.com goes to the backend service myapp-service.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Features of Ingress</a:t>
            </a:r>
            <a:endParaRPr/>
          </a:p>
        </p:txBody>
      </p:sp>
      <p:sp>
        <p:nvSpPr>
          <p:cNvPr id="262" name="Google Shape;262;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b="1" lang="en"/>
              <a:t>Path-based Routing:</a:t>
            </a:r>
            <a:r>
              <a:rPr lang="en"/>
              <a:t> You can route traffic to different services based on URL paths.</a:t>
            </a:r>
            <a:endParaRPr/>
          </a:p>
          <a:p>
            <a:pPr indent="0" lvl="0" marL="0" rtl="0" algn="l">
              <a:spcBef>
                <a:spcPts val="1200"/>
              </a:spcBef>
              <a:spcAft>
                <a:spcPts val="0"/>
              </a:spcAft>
              <a:buNone/>
            </a:pPr>
            <a:r>
              <a:rPr lang="en"/>
              <a:t>Example: /api could be routed to one service, while /admin could be routed to another.</a:t>
            </a:r>
            <a:endParaRPr/>
          </a:p>
          <a:p>
            <a:pPr indent="0" lvl="0" marL="0" rtl="0" algn="l">
              <a:spcBef>
                <a:spcPts val="1200"/>
              </a:spcBef>
              <a:spcAft>
                <a:spcPts val="0"/>
              </a:spcAft>
              <a:buNone/>
            </a:pPr>
            <a:r>
              <a:rPr b="1" lang="en"/>
              <a:t>Host-based Routing:</a:t>
            </a:r>
            <a:r>
              <a:rPr lang="en"/>
              <a:t> Ingress allows you to route based on the hostname (e.g., app1.example.com goes to one service, and app2.example.com to another).</a:t>
            </a:r>
            <a:endParaRPr/>
          </a:p>
          <a:p>
            <a:pPr indent="0" lvl="0" marL="0" rtl="0" algn="l">
              <a:spcBef>
                <a:spcPts val="1200"/>
              </a:spcBef>
              <a:spcAft>
                <a:spcPts val="0"/>
              </a:spcAft>
              <a:buNone/>
            </a:pPr>
            <a:r>
              <a:rPr b="1" lang="en"/>
              <a:t>TLS/SSL Termination:</a:t>
            </a:r>
            <a:r>
              <a:rPr lang="en"/>
              <a:t> Ingress can handle SSL termination, which means it can handle HTTPS requests, often using certificates managed by Kubernetes secrets.</a:t>
            </a:r>
            <a:endParaRPr/>
          </a:p>
          <a:p>
            <a:pPr indent="0" lvl="0" marL="0" rtl="0" algn="l">
              <a:spcBef>
                <a:spcPts val="1200"/>
              </a:spcBef>
              <a:spcAft>
                <a:spcPts val="0"/>
              </a:spcAft>
              <a:buNone/>
            </a:pPr>
            <a:r>
              <a:rPr b="1" lang="en"/>
              <a:t>Load Balancing:</a:t>
            </a:r>
            <a:r>
              <a:rPr lang="en"/>
              <a:t> Ingress provides a way to load balance traffic across multiple instances of your services.</a:t>
            </a:r>
            <a:endParaRPr/>
          </a:p>
          <a:p>
            <a:pPr indent="0" lvl="0" marL="0" rtl="0" algn="l">
              <a:spcBef>
                <a:spcPts val="1200"/>
              </a:spcBef>
              <a:spcAft>
                <a:spcPts val="1200"/>
              </a:spcAft>
              <a:buNone/>
            </a:pPr>
            <a:r>
              <a:rPr b="1" lang="en"/>
              <a:t>Rewrite Rules and Headers: </a:t>
            </a:r>
            <a:r>
              <a:rPr lang="en"/>
              <a:t>Some Ingress controllers support rewriting URL paths or adding/removing headers for requests.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pic>
        <p:nvPicPr>
          <p:cNvPr id="267" name="Google Shape;267;p51"/>
          <p:cNvPicPr preferRelativeResize="0"/>
          <p:nvPr/>
        </p:nvPicPr>
        <p:blipFill>
          <a:blip r:embed="rId3">
            <a:alphaModFix/>
          </a:blip>
          <a:stretch>
            <a:fillRect/>
          </a:stretch>
        </p:blipFill>
        <p:spPr>
          <a:xfrm>
            <a:off x="152400" y="152400"/>
            <a:ext cx="8806433" cy="483869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pic>
        <p:nvPicPr>
          <p:cNvPr id="272" name="Google Shape;272;p52"/>
          <p:cNvPicPr preferRelativeResize="0"/>
          <p:nvPr/>
        </p:nvPicPr>
        <p:blipFill>
          <a:blip r:embed="rId3">
            <a:alphaModFix/>
          </a:blip>
          <a:stretch>
            <a:fillRect/>
          </a:stretch>
        </p:blipFill>
        <p:spPr>
          <a:xfrm>
            <a:off x="152400" y="152400"/>
            <a:ext cx="8839198" cy="4640138"/>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a:t>
            </a:r>
            <a:endParaRPr/>
          </a:p>
        </p:txBody>
      </p:sp>
      <p:sp>
        <p:nvSpPr>
          <p:cNvPr id="278" name="Google Shape;27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Pod scheduling in Kubernetes refers to the process by which the Kubernetes scheduler selects the most suitable node to run a pod. </a:t>
            </a:r>
            <a:endParaRPr/>
          </a:p>
          <a:p>
            <a:pPr indent="0" lvl="0" marL="0" rtl="0" algn="l">
              <a:spcBef>
                <a:spcPts val="1200"/>
              </a:spcBef>
              <a:spcAft>
                <a:spcPts val="1200"/>
              </a:spcAft>
              <a:buNone/>
            </a:pPr>
            <a:r>
              <a:rPr lang="en"/>
              <a:t>This process ensures that the pod can function optimally while meeting any specific constraints or requirements.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 process</a:t>
            </a:r>
            <a:endParaRPr/>
          </a:p>
        </p:txBody>
      </p:sp>
      <p:sp>
        <p:nvSpPr>
          <p:cNvPr id="284" name="Google Shape;28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1. Pod Requirements and Node Suitability</a:t>
            </a:r>
            <a:endParaRPr b="1"/>
          </a:p>
          <a:p>
            <a:pPr indent="0" lvl="0" marL="0" rtl="0" algn="l">
              <a:spcBef>
                <a:spcPts val="1200"/>
              </a:spcBef>
              <a:spcAft>
                <a:spcPts val="0"/>
              </a:spcAft>
              <a:buNone/>
            </a:pPr>
            <a:r>
              <a:rPr lang="en"/>
              <a:t>Before scheduling, Kubernetes evaluates each pod's requirements (resource needs, constraints, and any other scheduling rules) and matches them against the available nodes in the cluster. Some important factors include:</a:t>
            </a:r>
            <a:endParaRPr/>
          </a:p>
          <a:p>
            <a:pPr indent="0" lvl="0" marL="0" rtl="0" algn="l">
              <a:spcBef>
                <a:spcPts val="1200"/>
              </a:spcBef>
              <a:spcAft>
                <a:spcPts val="0"/>
              </a:spcAft>
              <a:buNone/>
            </a:pPr>
            <a:r>
              <a:rPr b="1" lang="en"/>
              <a:t>Resource requests:</a:t>
            </a:r>
            <a:r>
              <a:rPr lang="en"/>
              <a:t> CPU, memory, and storage requirements.</a:t>
            </a:r>
            <a:endParaRPr/>
          </a:p>
          <a:p>
            <a:pPr indent="0" lvl="0" marL="0" rtl="0" algn="l">
              <a:spcBef>
                <a:spcPts val="1200"/>
              </a:spcBef>
              <a:spcAft>
                <a:spcPts val="0"/>
              </a:spcAft>
              <a:buNone/>
            </a:pPr>
            <a:r>
              <a:rPr b="1" lang="en"/>
              <a:t>Node affinity:</a:t>
            </a:r>
            <a:r>
              <a:rPr lang="en"/>
              <a:t> Specific rules that determine whether a pod prefers or requires certain types of nodes (e.g., nodes with specific labels).</a:t>
            </a:r>
            <a:endParaRPr/>
          </a:p>
          <a:p>
            <a:pPr indent="0" lvl="0" marL="0" rtl="0" algn="l">
              <a:spcBef>
                <a:spcPts val="1200"/>
              </a:spcBef>
              <a:spcAft>
                <a:spcPts val="0"/>
              </a:spcAft>
              <a:buNone/>
            </a:pPr>
            <a:r>
              <a:rPr b="1" lang="en"/>
              <a:t>Taints and tolerations:</a:t>
            </a:r>
            <a:r>
              <a:rPr lang="en"/>
              <a:t> Mechanisms to prevent pods from being scheduled on certain nodes unless the pod has a specific tolerance.</a:t>
            </a:r>
            <a:endParaRPr/>
          </a:p>
          <a:p>
            <a:pPr indent="0" lvl="0" marL="0" rtl="0" algn="l">
              <a:spcBef>
                <a:spcPts val="1200"/>
              </a:spcBef>
              <a:spcAft>
                <a:spcPts val="0"/>
              </a:spcAft>
              <a:buNone/>
            </a:pPr>
            <a:r>
              <a:rPr b="1" lang="en"/>
              <a:t>Pod affinity and anti-affinity:</a:t>
            </a:r>
            <a:r>
              <a:rPr lang="en"/>
              <a:t> Rules that define whether a pod prefers or needs to be located near (or far from) other pods.</a:t>
            </a:r>
            <a:endParaRPr/>
          </a:p>
          <a:p>
            <a:pPr indent="0" lvl="0" marL="0" rtl="0" algn="l">
              <a:spcBef>
                <a:spcPts val="1200"/>
              </a:spcBef>
              <a:spcAft>
                <a:spcPts val="1200"/>
              </a:spcAft>
              <a:buNone/>
            </a:pPr>
            <a:r>
              <a:rPr b="1" lang="en"/>
              <a:t>Node selectors:</a:t>
            </a:r>
            <a:r>
              <a:rPr lang="en"/>
              <a:t> Conditions that filter nodes based on custom labels.</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 process</a:t>
            </a:r>
            <a:endParaRPr/>
          </a:p>
        </p:txBody>
      </p:sp>
      <p:sp>
        <p:nvSpPr>
          <p:cNvPr id="290" name="Google Shape;29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b="1" lang="en"/>
              <a:t>2. Filtering</a:t>
            </a:r>
            <a:endParaRPr b="1"/>
          </a:p>
          <a:p>
            <a:pPr indent="0" lvl="0" marL="0" rtl="0" algn="l">
              <a:spcBef>
                <a:spcPts val="1200"/>
              </a:spcBef>
              <a:spcAft>
                <a:spcPts val="0"/>
              </a:spcAft>
              <a:buNone/>
            </a:pPr>
            <a:r>
              <a:rPr lang="en"/>
              <a:t>Kubernetes first filters the nodes that can potentially run the pod. It excludes nodes that: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Don't have the necessary resources to satisfy the pod's resource requests.</a:t>
            </a:r>
            <a:endParaRPr/>
          </a:p>
          <a:p>
            <a:pPr indent="0" lvl="0" marL="0" rtl="0" algn="l">
              <a:spcBef>
                <a:spcPts val="1200"/>
              </a:spcBef>
              <a:spcAft>
                <a:spcPts val="0"/>
              </a:spcAft>
              <a:buNone/>
            </a:pPr>
            <a:r>
              <a:rPr lang="en"/>
              <a:t>Have taints that the pod doesn't tolerate.</a:t>
            </a:r>
            <a:endParaRPr/>
          </a:p>
          <a:p>
            <a:pPr indent="0" lvl="0" marL="0" rtl="0" algn="l">
              <a:spcBef>
                <a:spcPts val="1200"/>
              </a:spcBef>
              <a:spcAft>
                <a:spcPts val="0"/>
              </a:spcAft>
              <a:buNone/>
            </a:pPr>
            <a:r>
              <a:rPr lang="en"/>
              <a:t>Don't match the required labels (if nodeSelector or affinity rules are applied).</a:t>
            </a:r>
            <a:endParaRPr/>
          </a:p>
          <a:p>
            <a:pPr indent="0" lvl="0" marL="0" rtl="0" algn="l">
              <a:spcBef>
                <a:spcPts val="1200"/>
              </a:spcBef>
              <a:spcAft>
                <a:spcPts val="1200"/>
              </a:spcAft>
              <a:buNone/>
            </a:pPr>
            <a:r>
              <a:t/>
            </a:r>
            <a:endParaRPr b="1"/>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Kind</a:t>
            </a:r>
            <a:endParaRPr/>
          </a:p>
        </p:txBody>
      </p:sp>
      <p:sp>
        <p:nvSpPr>
          <p:cNvPr id="133" name="Google Shape;133;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A Kubernetes "kind" cluster is a local Kubernetes cluster that runs inside Docker containers, using the tool kind (short for "Kubernetes IN Docker"). It is designed for testing and development purposes and allows users to create Kubernetes clusters without needing full-fledged cloud infrastructure or dedicated machines.</a:t>
            </a:r>
            <a:endParaRPr/>
          </a:p>
          <a:p>
            <a:pPr indent="0" lvl="0" marL="0" rtl="0" algn="l">
              <a:spcBef>
                <a:spcPts val="1200"/>
              </a:spcBef>
              <a:spcAft>
                <a:spcPts val="0"/>
              </a:spcAft>
              <a:buNone/>
            </a:pPr>
            <a:r>
              <a:t/>
            </a:r>
            <a:endParaRPr/>
          </a:p>
          <a:p>
            <a:pPr indent="0" lvl="0" marL="0" rtl="0" algn="l">
              <a:spcBef>
                <a:spcPts val="1200"/>
              </a:spcBef>
              <a:spcAft>
                <a:spcPts val="0"/>
              </a:spcAft>
              <a:buNone/>
            </a:pPr>
            <a:r>
              <a:rPr b="1" lang="en"/>
              <a:t>Kind is often used by developers to:</a:t>
            </a:r>
            <a:endParaRPr b="1"/>
          </a:p>
          <a:p>
            <a:pPr indent="0" lvl="0" marL="0" rtl="0" algn="l">
              <a:spcBef>
                <a:spcPts val="1200"/>
              </a:spcBef>
              <a:spcAft>
                <a:spcPts val="0"/>
              </a:spcAft>
              <a:buNone/>
            </a:pPr>
            <a:r>
              <a:rPr lang="en"/>
              <a:t>Test Kubernetes configurations and applications locally.</a:t>
            </a:r>
            <a:endParaRPr/>
          </a:p>
          <a:p>
            <a:pPr indent="0" lvl="0" marL="0" rtl="0" algn="l">
              <a:spcBef>
                <a:spcPts val="1200"/>
              </a:spcBef>
              <a:spcAft>
                <a:spcPts val="0"/>
              </a:spcAft>
              <a:buNone/>
            </a:pPr>
            <a:r>
              <a:rPr lang="en"/>
              <a:t>Develop Kubernetes operators, controllers, or CRDs (Custom Resource Definitions).</a:t>
            </a:r>
            <a:endParaRPr/>
          </a:p>
          <a:p>
            <a:pPr indent="0" lvl="0" marL="0" rtl="0" algn="l">
              <a:spcBef>
                <a:spcPts val="1200"/>
              </a:spcBef>
              <a:spcAft>
                <a:spcPts val="1200"/>
              </a:spcAft>
              <a:buNone/>
            </a:pPr>
            <a:r>
              <a:rPr lang="en"/>
              <a:t>Run CI/CD pipelines for Kubernetes applications.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 process</a:t>
            </a:r>
            <a:endParaRPr/>
          </a:p>
        </p:txBody>
      </p:sp>
      <p:sp>
        <p:nvSpPr>
          <p:cNvPr id="296" name="Google Shape;296;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spcBef>
                <a:spcPts val="0"/>
              </a:spcBef>
              <a:spcAft>
                <a:spcPts val="0"/>
              </a:spcAft>
              <a:buNone/>
            </a:pPr>
            <a:r>
              <a:rPr b="1" lang="en"/>
              <a:t>3. Scoring</a:t>
            </a:r>
            <a:endParaRPr b="1"/>
          </a:p>
          <a:p>
            <a:pPr indent="0" lvl="0" marL="0" rtl="0" algn="l">
              <a:spcBef>
                <a:spcPts val="1200"/>
              </a:spcBef>
              <a:spcAft>
                <a:spcPts val="0"/>
              </a:spcAft>
              <a:buNone/>
            </a:pPr>
            <a:r>
              <a:rPr lang="en"/>
              <a:t>Once Kubernetes identifies all nodes that meet the filtering criteria, it scores the nodes. Scoring helps the scheduler determine the best node based on factors such as: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Resource availability: Nodes with the most available resources might be preferred.</a:t>
            </a:r>
            <a:endParaRPr/>
          </a:p>
          <a:p>
            <a:pPr indent="0" lvl="0" marL="0" rtl="0" algn="l">
              <a:spcBef>
                <a:spcPts val="1200"/>
              </a:spcBef>
              <a:spcAft>
                <a:spcPts val="0"/>
              </a:spcAft>
              <a:buNone/>
            </a:pPr>
            <a:r>
              <a:rPr lang="en"/>
              <a:t>Pod distribution: The scheduler might aim to balance workloads across nodes to avoid hotspots.</a:t>
            </a:r>
            <a:endParaRPr/>
          </a:p>
          <a:p>
            <a:pPr indent="0" lvl="0" marL="0" rtl="0" algn="l">
              <a:spcBef>
                <a:spcPts val="1200"/>
              </a:spcBef>
              <a:spcAft>
                <a:spcPts val="0"/>
              </a:spcAft>
              <a:buNone/>
            </a:pPr>
            <a:r>
              <a:rPr lang="en"/>
              <a:t>Affinity rules: Nodes that match affinity preferences are scored higher.</a:t>
            </a:r>
            <a:endParaRPr/>
          </a:p>
          <a:p>
            <a:pPr indent="0" lvl="0" marL="0" rtl="0" algn="l">
              <a:spcBef>
                <a:spcPts val="1200"/>
              </a:spcBef>
              <a:spcAft>
                <a:spcPts val="1200"/>
              </a:spcAft>
              <a:buNone/>
            </a:pPr>
            <a:r>
              <a:rPr lang="en"/>
              <a:t>Spread constraints: For example, distributing pods across zones or racks for availability purposes.</a:t>
            </a:r>
            <a:endParaRPr b="1"/>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pod scheduling process</a:t>
            </a:r>
            <a:endParaRPr/>
          </a:p>
        </p:txBody>
      </p:sp>
      <p:sp>
        <p:nvSpPr>
          <p:cNvPr id="302" name="Google Shape;302;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b="1" lang="en"/>
              <a:t>4. Binding</a:t>
            </a:r>
            <a:endParaRPr b="1"/>
          </a:p>
          <a:p>
            <a:pPr indent="0" lvl="0" marL="0" rtl="0" algn="l">
              <a:spcBef>
                <a:spcPts val="1200"/>
              </a:spcBef>
              <a:spcAft>
                <a:spcPts val="0"/>
              </a:spcAft>
              <a:buNone/>
            </a:pPr>
            <a:r>
              <a:rPr lang="en"/>
              <a:t>After scoring, Kubernetes selects the node with the highest score and binds the pod to that node. The pod is then scheduled to run on that specific node.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Common Features in Pod Scheduling:</a:t>
            </a:r>
            <a:endParaRPr/>
          </a:p>
          <a:p>
            <a:pPr indent="0" lvl="0" marL="0" rtl="0" algn="l">
              <a:spcBef>
                <a:spcPts val="1200"/>
              </a:spcBef>
              <a:spcAft>
                <a:spcPts val="0"/>
              </a:spcAft>
              <a:buNone/>
            </a:pPr>
            <a:r>
              <a:rPr lang="en"/>
              <a:t>Taints and Tolerations: Nodes can have "taints" that prevent pods from being scheduled on them unless those pods have corresponding "tolerations." This feature is often used to isolate certain nodes for specific workloads.</a:t>
            </a:r>
            <a:endParaRPr/>
          </a:p>
          <a:p>
            <a:pPr indent="0" lvl="0" marL="0" rtl="0" algn="l">
              <a:spcBef>
                <a:spcPts val="1200"/>
              </a:spcBef>
              <a:spcAft>
                <a:spcPts val="0"/>
              </a:spcAft>
              <a:buNone/>
            </a:pPr>
            <a:r>
              <a:rPr lang="en"/>
              <a:t>Affinity/Anti-affinity: You can define rules that control whether a pod is scheduled on the same node as another pod (affinity) or on different nodes (anti-affinity). This helps in spreading or grouping related workloads.</a:t>
            </a:r>
            <a:endParaRPr/>
          </a:p>
          <a:p>
            <a:pPr indent="0" lvl="0" marL="0" rtl="0" algn="l">
              <a:spcBef>
                <a:spcPts val="1200"/>
              </a:spcBef>
              <a:spcAft>
                <a:spcPts val="1200"/>
              </a:spcAft>
              <a:buNone/>
            </a:pPr>
            <a:r>
              <a:rPr lang="en"/>
              <a:t>Preemption: When resources are scarce, higher-priority pods can preempt lower-priority pods, causing the lower-priority ones to be evicted to free up resources.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Affinity</a:t>
            </a:r>
            <a:endParaRPr/>
          </a:p>
        </p:txBody>
      </p:sp>
      <p:sp>
        <p:nvSpPr>
          <p:cNvPr id="308" name="Google Shape;308;p5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affinity and anti-affinity are concepts in Kubernetes that control how pods are scheduled on nodes based on their labels. They allow you to express preferences or requirements for the nodes where your pods should run, enabling better management of workloads and resource utilization.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Node affinity allows you to constrain which nodes your pod can be scheduled on based on node labels. It is similar to the nodeSelector field but offers more flexibility and expressiveness.</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 Affinity</a:t>
            </a:r>
            <a:endParaRPr/>
          </a:p>
        </p:txBody>
      </p:sp>
      <p:sp>
        <p:nvSpPr>
          <p:cNvPr id="314" name="Google Shape;314;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RequiredDuringSchedulingIgnoredDuringExecution:</a:t>
            </a:r>
            <a:endParaRPr/>
          </a:p>
          <a:p>
            <a:pPr indent="0" lvl="0" marL="0" rtl="0" algn="l">
              <a:spcBef>
                <a:spcPts val="1200"/>
              </a:spcBef>
              <a:spcAft>
                <a:spcPts val="0"/>
              </a:spcAft>
              <a:buNone/>
            </a:pPr>
            <a:r>
              <a:rPr lang="en"/>
              <a:t>The scheduler must place the pod on a node that matches the specified labels. If no suitable node is found, the pod will not be scheduled.</a:t>
            </a:r>
            <a:endParaRPr/>
          </a:p>
          <a:p>
            <a:pPr indent="0" lvl="0" marL="0" rtl="0" algn="l">
              <a:spcBef>
                <a:spcPts val="1200"/>
              </a:spcBef>
              <a:spcAft>
                <a:spcPts val="0"/>
              </a:spcAft>
              <a:buNone/>
            </a:pPr>
            <a:r>
              <a:rPr lang="en"/>
              <a:t>This is a hard requirement.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PreferredDuringSchedulingIgnoredDuringExecution:</a:t>
            </a:r>
            <a:endParaRPr/>
          </a:p>
          <a:p>
            <a:pPr indent="0" lvl="0" marL="0" rtl="0" algn="l">
              <a:spcBef>
                <a:spcPts val="1200"/>
              </a:spcBef>
              <a:spcAft>
                <a:spcPts val="0"/>
              </a:spcAft>
              <a:buNone/>
            </a:pPr>
            <a:r>
              <a:rPr lang="en"/>
              <a:t>The scheduler will prefer to place the pod on nodes that match the specified labels, but it is not a hard requirement. If no preferred nodes are available, the pod may still be scheduled on other nodes.</a:t>
            </a:r>
            <a:endParaRPr/>
          </a:p>
          <a:p>
            <a:pPr indent="0" lvl="0" marL="0" rtl="0" algn="l">
              <a:spcBef>
                <a:spcPts val="1200"/>
              </a:spcBef>
              <a:spcAft>
                <a:spcPts val="1200"/>
              </a:spcAft>
              <a:buNone/>
            </a:pPr>
            <a:r>
              <a:rPr lang="en"/>
              <a:t>This is a soft preference.</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 Affinity</a:t>
            </a:r>
            <a:endParaRPr/>
          </a:p>
        </p:txBody>
      </p:sp>
      <p:sp>
        <p:nvSpPr>
          <p:cNvPr id="320" name="Google Shape;320;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1" name="Google Shape;321;p60"/>
          <p:cNvPicPr preferRelativeResize="0"/>
          <p:nvPr/>
        </p:nvPicPr>
        <p:blipFill>
          <a:blip r:embed="rId3">
            <a:alphaModFix/>
          </a:blip>
          <a:stretch>
            <a:fillRect/>
          </a:stretch>
        </p:blipFill>
        <p:spPr>
          <a:xfrm>
            <a:off x="360772" y="1152472"/>
            <a:ext cx="5789549" cy="3552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Anti-Affinity</a:t>
            </a:r>
            <a:endParaRPr/>
          </a:p>
        </p:txBody>
      </p:sp>
      <p:sp>
        <p:nvSpPr>
          <p:cNvPr id="327" name="Google Shape;327;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Node anti-affinity is the opposite of node affinity. It allows you to specify rules that prevent a pod from being scheduled on certain nodes, typically based on labels of other pods running on those nodes. This can be useful for spreading workloads across nodes to improve availability and reduce the risk of single points of failure.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 Anti-Affinity</a:t>
            </a:r>
            <a:endParaRPr/>
          </a:p>
        </p:txBody>
      </p:sp>
      <p:sp>
        <p:nvSpPr>
          <p:cNvPr id="333" name="Google Shape;333;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RequiredDuringSchedulingIgnoredDuringExecution:</a:t>
            </a:r>
            <a:endParaRPr/>
          </a:p>
          <a:p>
            <a:pPr indent="0" lvl="0" marL="0" rtl="0" algn="l">
              <a:spcBef>
                <a:spcPts val="1200"/>
              </a:spcBef>
              <a:spcAft>
                <a:spcPts val="0"/>
              </a:spcAft>
              <a:buNone/>
            </a:pPr>
            <a:r>
              <a:rPr lang="en"/>
              <a:t>The scheduler must not place the pod on a node that has certain labeled pods running on it. If it cannot find such a node, the pod will not be scheduled.</a:t>
            </a:r>
            <a:endParaRPr/>
          </a:p>
          <a:p>
            <a:pPr indent="0" lvl="0" marL="0" rtl="0" algn="l">
              <a:spcBef>
                <a:spcPts val="1200"/>
              </a:spcBef>
              <a:spcAft>
                <a:spcPts val="0"/>
              </a:spcAft>
              <a:buNone/>
            </a:pPr>
            <a:r>
              <a:rPr lang="en"/>
              <a:t>This is a hard requirement.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PreferredDuringSchedulingIgnoredDuringExecution:</a:t>
            </a:r>
            <a:endParaRPr/>
          </a:p>
          <a:p>
            <a:pPr indent="0" lvl="0" marL="0" rtl="0" algn="l">
              <a:spcBef>
                <a:spcPts val="1200"/>
              </a:spcBef>
              <a:spcAft>
                <a:spcPts val="0"/>
              </a:spcAft>
              <a:buNone/>
            </a:pPr>
            <a:r>
              <a:rPr lang="en"/>
              <a:t>The scheduler will prefer not to place the pod on nodes with specific labeled pods, but if no alternative nodes are available, the pod can still be scheduled on those nodes.</a:t>
            </a:r>
            <a:endParaRPr/>
          </a:p>
          <a:p>
            <a:pPr indent="0" lvl="0" marL="0" rtl="0" algn="l">
              <a:spcBef>
                <a:spcPts val="1200"/>
              </a:spcBef>
              <a:spcAft>
                <a:spcPts val="1200"/>
              </a:spcAft>
              <a:buNone/>
            </a:pPr>
            <a:r>
              <a:rPr lang="en"/>
              <a:t>This is a soft preference.</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Node Anti-Affinity</a:t>
            </a:r>
            <a:endParaRPr/>
          </a:p>
        </p:txBody>
      </p:sp>
      <p:sp>
        <p:nvSpPr>
          <p:cNvPr id="339" name="Google Shape;339;p6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40" name="Google Shape;340;p63"/>
          <p:cNvPicPr preferRelativeResize="0"/>
          <p:nvPr/>
        </p:nvPicPr>
        <p:blipFill>
          <a:blip r:embed="rId3">
            <a:alphaModFix/>
          </a:blip>
          <a:stretch>
            <a:fillRect/>
          </a:stretch>
        </p:blipFill>
        <p:spPr>
          <a:xfrm>
            <a:off x="311700" y="1152475"/>
            <a:ext cx="5997800" cy="36824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Node </a:t>
            </a:r>
            <a:r>
              <a:rPr lang="en"/>
              <a:t>Affinity &amp; </a:t>
            </a:r>
            <a:r>
              <a:rPr lang="en"/>
              <a:t>Anti-Affinity</a:t>
            </a:r>
            <a:endParaRPr/>
          </a:p>
        </p:txBody>
      </p:sp>
      <p:sp>
        <p:nvSpPr>
          <p:cNvPr id="346" name="Google Shape;346;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Node Affinity: Specifies where a pod should run based on node labels (can be hard or soft requirements).</a:t>
            </a:r>
            <a:endParaRPr/>
          </a:p>
          <a:p>
            <a:pPr indent="0" lvl="0" marL="0" rtl="0" algn="l">
              <a:spcBef>
                <a:spcPts val="1200"/>
              </a:spcBef>
              <a:spcAft>
                <a:spcPts val="0"/>
              </a:spcAft>
              <a:buNone/>
            </a:pPr>
            <a:r>
              <a:rPr lang="en"/>
              <a:t>Node Anti-Affinity: Specifies where a pod should not run based on the presence of certain labels on other pods (can also be hard or soft requirements).</a:t>
            </a:r>
            <a:endParaRPr/>
          </a:p>
          <a:p>
            <a:pPr indent="0" lvl="0" marL="0" rtl="0" algn="l">
              <a:spcBef>
                <a:spcPts val="1200"/>
              </a:spcBef>
              <a:spcAft>
                <a:spcPts val="1200"/>
              </a:spcAft>
              <a:buNone/>
            </a:pPr>
            <a:r>
              <a:rPr lang="en"/>
              <a:t>Both node affinity and anti-affinity allow you to define more sophisticated scheduling behaviors, enhancing resource management, and increasing the reliability and resilience of your applications running on Kubernetes.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352" name="Google Shape;352;p6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 List nodes in the cluster</a:t>
            </a:r>
            <a:endParaRPr/>
          </a:p>
          <a:p>
            <a:pPr indent="0" lvl="0" marL="0" rtl="0" algn="l">
              <a:spcBef>
                <a:spcPts val="1200"/>
              </a:spcBef>
              <a:spcAft>
                <a:spcPts val="0"/>
              </a:spcAft>
              <a:buNone/>
            </a:pPr>
            <a:r>
              <a:rPr lang="en"/>
              <a:t>kubectl get nodes</a:t>
            </a:r>
            <a:endParaRPr/>
          </a:p>
          <a:p>
            <a:pPr indent="0" lvl="0" marL="0" rtl="0" algn="l">
              <a:spcBef>
                <a:spcPts val="1200"/>
              </a:spcBef>
              <a:spcAft>
                <a:spcPts val="0"/>
              </a:spcAft>
              <a:buNone/>
            </a:pPr>
            <a:r>
              <a:rPr lang="en"/>
              <a:t># Label a node</a:t>
            </a:r>
            <a:endParaRPr/>
          </a:p>
          <a:p>
            <a:pPr indent="0" lvl="0" marL="0" rtl="0" algn="l">
              <a:spcBef>
                <a:spcPts val="1200"/>
              </a:spcBef>
              <a:spcAft>
                <a:spcPts val="0"/>
              </a:spcAft>
              <a:buNone/>
            </a:pPr>
            <a:r>
              <a:rPr lang="en"/>
              <a:t>kubectl label node &lt;node-name&gt; environment=production</a:t>
            </a:r>
            <a:endParaRPr/>
          </a:p>
          <a:p>
            <a:pPr indent="0" lvl="0" marL="0" rtl="0" algn="l">
              <a:spcBef>
                <a:spcPts val="1200"/>
              </a:spcBef>
              <a:spcAft>
                <a:spcPts val="0"/>
              </a:spcAft>
              <a:buNone/>
            </a:pPr>
            <a:r>
              <a:rPr lang="en"/>
              <a:t>kubectl label node ip-192-168-1-100.ec2.internal environment=production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Kind</a:t>
            </a:r>
            <a:endParaRPr/>
          </a:p>
        </p:txBody>
      </p:sp>
      <p:sp>
        <p:nvSpPr>
          <p:cNvPr id="139" name="Google Shape;13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Since the clusters are containerized, they are lightweight, easy to spin up, and tear down. </a:t>
            </a:r>
            <a:endParaRPr/>
          </a:p>
          <a:p>
            <a:pPr indent="0" lvl="0" marL="0" rtl="0" algn="l">
              <a:spcBef>
                <a:spcPts val="1200"/>
              </a:spcBef>
              <a:spcAft>
                <a:spcPts val="1200"/>
              </a:spcAft>
              <a:buNone/>
            </a:pPr>
            <a:r>
              <a:rPr lang="en"/>
              <a:t>You can simulate multi-node Kubernetes clusters by running multiple Docker containers that act as different nodes within the cluster.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Apply Node Affinity to a Pod</a:t>
            </a:r>
            <a:endParaRPr/>
          </a:p>
        </p:txBody>
      </p:sp>
      <p:sp>
        <p:nvSpPr>
          <p:cNvPr id="358" name="Google Shape;358;p6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apiVersion: v1</a:t>
            </a:r>
            <a:endParaRPr/>
          </a:p>
          <a:p>
            <a:pPr indent="0" lvl="0" marL="0" rtl="0" algn="l">
              <a:spcBef>
                <a:spcPts val="1200"/>
              </a:spcBef>
              <a:spcAft>
                <a:spcPts val="0"/>
              </a:spcAft>
              <a:buNone/>
            </a:pPr>
            <a:r>
              <a:rPr lang="en"/>
              <a:t>kind: Pod</a:t>
            </a:r>
            <a:endParaRPr/>
          </a:p>
          <a:p>
            <a:pPr indent="0" lvl="0" marL="0" rtl="0" algn="l">
              <a:spcBef>
                <a:spcPts val="1200"/>
              </a:spcBef>
              <a:spcAft>
                <a:spcPts val="0"/>
              </a:spcAft>
              <a:buNone/>
            </a:pPr>
            <a:r>
              <a:rPr lang="en"/>
              <a:t>metadata:</a:t>
            </a:r>
            <a:endParaRPr/>
          </a:p>
          <a:p>
            <a:pPr indent="0" lvl="0" marL="0" rtl="0" algn="l">
              <a:spcBef>
                <a:spcPts val="1200"/>
              </a:spcBef>
              <a:spcAft>
                <a:spcPts val="0"/>
              </a:spcAft>
              <a:buNone/>
            </a:pPr>
            <a:r>
              <a:rPr lang="en"/>
              <a:t>  name: affinity-pod</a:t>
            </a:r>
            <a:endParaRPr/>
          </a:p>
          <a:p>
            <a:pPr indent="0" lvl="0" marL="0" rtl="0" algn="l">
              <a:spcBef>
                <a:spcPts val="1200"/>
              </a:spcBef>
              <a:spcAft>
                <a:spcPts val="0"/>
              </a:spcAft>
              <a:buNone/>
            </a:pPr>
            <a:r>
              <a:rPr lang="en"/>
              <a:t>spec:</a:t>
            </a:r>
            <a:endParaRPr/>
          </a:p>
          <a:p>
            <a:pPr indent="0" lvl="0" marL="0" rtl="0" algn="l">
              <a:spcBef>
                <a:spcPts val="1200"/>
              </a:spcBef>
              <a:spcAft>
                <a:spcPts val="0"/>
              </a:spcAft>
              <a:buNone/>
            </a:pPr>
            <a:r>
              <a:rPr lang="en"/>
              <a:t>  affinity:</a:t>
            </a:r>
            <a:endParaRPr/>
          </a:p>
          <a:p>
            <a:pPr indent="0" lvl="0" marL="0" rtl="0" algn="l">
              <a:spcBef>
                <a:spcPts val="1200"/>
              </a:spcBef>
              <a:spcAft>
                <a:spcPts val="0"/>
              </a:spcAft>
              <a:buNone/>
            </a:pPr>
            <a:r>
              <a:rPr lang="en"/>
              <a:t>    nodeAffinity:</a:t>
            </a:r>
            <a:endParaRPr/>
          </a:p>
          <a:p>
            <a:pPr indent="0" lvl="0" marL="0" rtl="0" algn="l">
              <a:spcBef>
                <a:spcPts val="1200"/>
              </a:spcBef>
              <a:spcAft>
                <a:spcPts val="0"/>
              </a:spcAft>
              <a:buNone/>
            </a:pPr>
            <a:r>
              <a:rPr lang="en"/>
              <a:t>      requiredDuringSchedulingIgnoredDuringExecution:</a:t>
            </a:r>
            <a:endParaRPr/>
          </a:p>
          <a:p>
            <a:pPr indent="0" lvl="0" marL="0" rtl="0" algn="l">
              <a:spcBef>
                <a:spcPts val="1200"/>
              </a:spcBef>
              <a:spcAft>
                <a:spcPts val="0"/>
              </a:spcAft>
              <a:buNone/>
            </a:pPr>
            <a:r>
              <a:rPr lang="en"/>
              <a:t>        nodeSelectorTerms:</a:t>
            </a:r>
            <a:endParaRPr/>
          </a:p>
          <a:p>
            <a:pPr indent="0" lvl="0" marL="0" rtl="0" algn="l">
              <a:spcBef>
                <a:spcPts val="1200"/>
              </a:spcBef>
              <a:spcAft>
                <a:spcPts val="0"/>
              </a:spcAft>
              <a:buNone/>
            </a:pPr>
            <a:r>
              <a:rPr lang="en"/>
              <a:t>        - matchExpressions:</a:t>
            </a:r>
            <a:endParaRPr/>
          </a:p>
          <a:p>
            <a:pPr indent="0" lvl="0" marL="0" rtl="0" algn="l">
              <a:spcBef>
                <a:spcPts val="1200"/>
              </a:spcBef>
              <a:spcAft>
                <a:spcPts val="0"/>
              </a:spcAft>
              <a:buNone/>
            </a:pPr>
            <a:r>
              <a:rPr lang="en"/>
              <a:t>          - key: environment</a:t>
            </a:r>
            <a:endParaRPr/>
          </a:p>
          <a:p>
            <a:pPr indent="0" lvl="0" marL="0" rtl="0" algn="l">
              <a:spcBef>
                <a:spcPts val="1200"/>
              </a:spcBef>
              <a:spcAft>
                <a:spcPts val="0"/>
              </a:spcAft>
              <a:buNone/>
            </a:pPr>
            <a:r>
              <a:rPr lang="en"/>
              <a:t>            operator: In</a:t>
            </a:r>
            <a:endParaRPr/>
          </a:p>
          <a:p>
            <a:pPr indent="0" lvl="0" marL="0" rtl="0" algn="l">
              <a:spcBef>
                <a:spcPts val="1200"/>
              </a:spcBef>
              <a:spcAft>
                <a:spcPts val="0"/>
              </a:spcAft>
              <a:buNone/>
            </a:pPr>
            <a:r>
              <a:rPr lang="en"/>
              <a:t>            values:</a:t>
            </a:r>
            <a:endParaRPr/>
          </a:p>
          <a:p>
            <a:pPr indent="0" lvl="0" marL="0" rtl="0" algn="l">
              <a:spcBef>
                <a:spcPts val="1200"/>
              </a:spcBef>
              <a:spcAft>
                <a:spcPts val="0"/>
              </a:spcAft>
              <a:buNone/>
            </a:pPr>
            <a:r>
              <a:rPr lang="en"/>
              <a:t>            - production</a:t>
            </a:r>
            <a:endParaRPr/>
          </a:p>
          <a:p>
            <a:pPr indent="0" lvl="0" marL="0" rtl="0" algn="l">
              <a:spcBef>
                <a:spcPts val="1200"/>
              </a:spcBef>
              <a:spcAft>
                <a:spcPts val="0"/>
              </a:spcAft>
              <a:buNone/>
            </a:pPr>
            <a:r>
              <a:rPr lang="en"/>
              <a:t>  containers:</a:t>
            </a:r>
            <a:endParaRPr/>
          </a:p>
          <a:p>
            <a:pPr indent="0" lvl="0" marL="0" rtl="0" algn="l">
              <a:spcBef>
                <a:spcPts val="1200"/>
              </a:spcBef>
              <a:spcAft>
                <a:spcPts val="0"/>
              </a:spcAft>
              <a:buNone/>
            </a:pPr>
            <a:r>
              <a:rPr lang="en"/>
              <a:t>  - name: nginx</a:t>
            </a:r>
            <a:endParaRPr/>
          </a:p>
          <a:p>
            <a:pPr indent="0" lvl="0" marL="0" rtl="0" algn="l">
              <a:spcBef>
                <a:spcPts val="1200"/>
              </a:spcBef>
              <a:spcAft>
                <a:spcPts val="0"/>
              </a:spcAft>
              <a:buNone/>
            </a:pPr>
            <a:r>
              <a:rPr lang="en"/>
              <a:t>    image: nginx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a:t>
            </a:r>
            <a:r>
              <a:rPr lang="en"/>
              <a:t>Apply Node Anti-Affinity to a Pod</a:t>
            </a:r>
            <a:endParaRPr/>
          </a:p>
        </p:txBody>
      </p:sp>
      <p:sp>
        <p:nvSpPr>
          <p:cNvPr id="364" name="Google Shape;364;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apiVersion: v1</a:t>
            </a:r>
            <a:endParaRPr/>
          </a:p>
          <a:p>
            <a:pPr indent="0" lvl="0" marL="0" rtl="0" algn="l">
              <a:spcBef>
                <a:spcPts val="1200"/>
              </a:spcBef>
              <a:spcAft>
                <a:spcPts val="0"/>
              </a:spcAft>
              <a:buNone/>
            </a:pPr>
            <a:r>
              <a:rPr lang="en"/>
              <a:t>kind: Pod</a:t>
            </a:r>
            <a:endParaRPr/>
          </a:p>
          <a:p>
            <a:pPr indent="0" lvl="0" marL="0" rtl="0" algn="l">
              <a:spcBef>
                <a:spcPts val="1200"/>
              </a:spcBef>
              <a:spcAft>
                <a:spcPts val="0"/>
              </a:spcAft>
              <a:buNone/>
            </a:pPr>
            <a:r>
              <a:rPr lang="en"/>
              <a:t>metadata:</a:t>
            </a:r>
            <a:endParaRPr/>
          </a:p>
          <a:p>
            <a:pPr indent="0" lvl="0" marL="0" rtl="0" algn="l">
              <a:spcBef>
                <a:spcPts val="1200"/>
              </a:spcBef>
              <a:spcAft>
                <a:spcPts val="0"/>
              </a:spcAft>
              <a:buNone/>
            </a:pPr>
            <a:r>
              <a:rPr lang="en"/>
              <a:t>  name: anti-affinity-pod</a:t>
            </a:r>
            <a:endParaRPr/>
          </a:p>
          <a:p>
            <a:pPr indent="0" lvl="0" marL="0" rtl="0" algn="l">
              <a:spcBef>
                <a:spcPts val="1200"/>
              </a:spcBef>
              <a:spcAft>
                <a:spcPts val="0"/>
              </a:spcAft>
              <a:buNone/>
            </a:pPr>
            <a:r>
              <a:rPr lang="en"/>
              <a:t>spec:</a:t>
            </a:r>
            <a:endParaRPr/>
          </a:p>
          <a:p>
            <a:pPr indent="0" lvl="0" marL="0" rtl="0" algn="l">
              <a:spcBef>
                <a:spcPts val="1200"/>
              </a:spcBef>
              <a:spcAft>
                <a:spcPts val="0"/>
              </a:spcAft>
              <a:buNone/>
            </a:pPr>
            <a:r>
              <a:rPr lang="en"/>
              <a:t>  affinity:</a:t>
            </a:r>
            <a:endParaRPr/>
          </a:p>
          <a:p>
            <a:pPr indent="0" lvl="0" marL="0" rtl="0" algn="l">
              <a:spcBef>
                <a:spcPts val="1200"/>
              </a:spcBef>
              <a:spcAft>
                <a:spcPts val="0"/>
              </a:spcAft>
              <a:buNone/>
            </a:pPr>
            <a:r>
              <a:rPr lang="en"/>
              <a:t>    nodeAffinity:</a:t>
            </a:r>
            <a:endParaRPr/>
          </a:p>
          <a:p>
            <a:pPr indent="0" lvl="0" marL="0" rtl="0" algn="l">
              <a:spcBef>
                <a:spcPts val="1200"/>
              </a:spcBef>
              <a:spcAft>
                <a:spcPts val="0"/>
              </a:spcAft>
              <a:buNone/>
            </a:pPr>
            <a:r>
              <a:rPr lang="en"/>
              <a:t>      requiredDuringSchedulingIgnoredDuringExecution:</a:t>
            </a:r>
            <a:endParaRPr/>
          </a:p>
          <a:p>
            <a:pPr indent="0" lvl="0" marL="0" rtl="0" algn="l">
              <a:spcBef>
                <a:spcPts val="1200"/>
              </a:spcBef>
              <a:spcAft>
                <a:spcPts val="0"/>
              </a:spcAft>
              <a:buNone/>
            </a:pPr>
            <a:r>
              <a:rPr lang="en"/>
              <a:t>        nodeSelectorTerms:</a:t>
            </a:r>
            <a:endParaRPr/>
          </a:p>
          <a:p>
            <a:pPr indent="0" lvl="0" marL="0" rtl="0" algn="l">
              <a:spcBef>
                <a:spcPts val="1200"/>
              </a:spcBef>
              <a:spcAft>
                <a:spcPts val="0"/>
              </a:spcAft>
              <a:buNone/>
            </a:pPr>
            <a:r>
              <a:rPr lang="en"/>
              <a:t>        - matchExpressions:</a:t>
            </a:r>
            <a:endParaRPr/>
          </a:p>
          <a:p>
            <a:pPr indent="0" lvl="0" marL="0" rtl="0" algn="l">
              <a:spcBef>
                <a:spcPts val="1200"/>
              </a:spcBef>
              <a:spcAft>
                <a:spcPts val="0"/>
              </a:spcAft>
              <a:buNone/>
            </a:pPr>
            <a:r>
              <a:rPr lang="en"/>
              <a:t>          - key: environment</a:t>
            </a:r>
            <a:endParaRPr/>
          </a:p>
          <a:p>
            <a:pPr indent="0" lvl="0" marL="0" rtl="0" algn="l">
              <a:spcBef>
                <a:spcPts val="1200"/>
              </a:spcBef>
              <a:spcAft>
                <a:spcPts val="0"/>
              </a:spcAft>
              <a:buNone/>
            </a:pPr>
            <a:r>
              <a:rPr lang="en"/>
              <a:t>            operator: NotIn</a:t>
            </a:r>
            <a:endParaRPr/>
          </a:p>
          <a:p>
            <a:pPr indent="0" lvl="0" marL="0" rtl="0" algn="l">
              <a:spcBef>
                <a:spcPts val="1200"/>
              </a:spcBef>
              <a:spcAft>
                <a:spcPts val="0"/>
              </a:spcAft>
              <a:buNone/>
            </a:pPr>
            <a:r>
              <a:rPr lang="en"/>
              <a:t>            values:</a:t>
            </a:r>
            <a:endParaRPr/>
          </a:p>
          <a:p>
            <a:pPr indent="0" lvl="0" marL="0" rtl="0" algn="l">
              <a:spcBef>
                <a:spcPts val="1200"/>
              </a:spcBef>
              <a:spcAft>
                <a:spcPts val="0"/>
              </a:spcAft>
              <a:buNone/>
            </a:pPr>
            <a:r>
              <a:rPr lang="en"/>
              <a:t>            - development</a:t>
            </a:r>
            <a:endParaRPr/>
          </a:p>
          <a:p>
            <a:pPr indent="0" lvl="0" marL="0" rtl="0" algn="l">
              <a:spcBef>
                <a:spcPts val="1200"/>
              </a:spcBef>
              <a:spcAft>
                <a:spcPts val="0"/>
              </a:spcAft>
              <a:buNone/>
            </a:pPr>
            <a:r>
              <a:rPr lang="en"/>
              <a:t>  containers:</a:t>
            </a:r>
            <a:endParaRPr/>
          </a:p>
          <a:p>
            <a:pPr indent="0" lvl="0" marL="0" rtl="0" algn="l">
              <a:spcBef>
                <a:spcPts val="1200"/>
              </a:spcBef>
              <a:spcAft>
                <a:spcPts val="0"/>
              </a:spcAft>
              <a:buNone/>
            </a:pPr>
            <a:r>
              <a:rPr lang="en"/>
              <a:t>  - name: nginx</a:t>
            </a:r>
            <a:endParaRPr/>
          </a:p>
          <a:p>
            <a:pPr indent="0" lvl="0" marL="0" rtl="0" algn="l">
              <a:spcBef>
                <a:spcPts val="1200"/>
              </a:spcBef>
              <a:spcAft>
                <a:spcPts val="0"/>
              </a:spcAft>
              <a:buNone/>
            </a:pPr>
            <a:r>
              <a:rPr lang="en"/>
              <a:t>    image: nginx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Taint and Toleration</a:t>
            </a:r>
            <a:endParaRPr/>
          </a:p>
        </p:txBody>
      </p:sp>
      <p:sp>
        <p:nvSpPr>
          <p:cNvPr id="370" name="Google Shape;370;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Taints and tolerations in Kubernetes are mechanisms used to control how pods are scheduled on nodes, allowing you to define rules that prevent or allow certain pods from being placed on specific nodes. </a:t>
            </a:r>
            <a:endParaRPr/>
          </a:p>
          <a:p>
            <a:pPr indent="0" lvl="0" marL="0" rtl="0" algn="l">
              <a:spcBef>
                <a:spcPts val="1200"/>
              </a:spcBef>
              <a:spcAft>
                <a:spcPts val="1200"/>
              </a:spcAft>
              <a:buNone/>
            </a:pPr>
            <a:r>
              <a:rPr lang="en"/>
              <a:t>This feature ensures that workloads are placed appropriately based on node capabilities or other criteria.</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Taints</a:t>
            </a:r>
            <a:endParaRPr/>
          </a:p>
        </p:txBody>
      </p:sp>
      <p:sp>
        <p:nvSpPr>
          <p:cNvPr id="376" name="Google Shape;376;p6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A taint is applied to a node to mark it in a way that only pods with matching tolerations can be scheduled on it. Nodes with taints effectively repel pods unless those pods explicitly state they can tolerate the taint.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Taints are defined with three key elements: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Key: A label key that identifies the taint.</a:t>
            </a:r>
            <a:endParaRPr/>
          </a:p>
          <a:p>
            <a:pPr indent="0" lvl="0" marL="0" rtl="0" algn="l">
              <a:spcBef>
                <a:spcPts val="1200"/>
              </a:spcBef>
              <a:spcAft>
                <a:spcPts val="1200"/>
              </a:spcAft>
              <a:buNone/>
            </a:pPr>
            <a:r>
              <a:rPr lang="en"/>
              <a:t>Value: A value for the taint.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Taints</a:t>
            </a:r>
            <a:endParaRPr/>
          </a:p>
        </p:txBody>
      </p:sp>
      <p:sp>
        <p:nvSpPr>
          <p:cNvPr id="382" name="Google Shape;382;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Effect: The action Kubernetes should take when a pod does not tolerate the taint. There are three possible effects:</a:t>
            </a:r>
            <a:endParaRPr/>
          </a:p>
          <a:p>
            <a:pPr indent="0" lvl="0" marL="0" rtl="0" algn="l">
              <a:spcBef>
                <a:spcPts val="1200"/>
              </a:spcBef>
              <a:spcAft>
                <a:spcPts val="0"/>
              </a:spcAft>
              <a:buNone/>
            </a:pPr>
            <a:r>
              <a:rPr lang="en"/>
              <a:t>NoSchedule: Pods without a matching toleration will not be scheduled on the node.</a:t>
            </a:r>
            <a:endParaRPr/>
          </a:p>
          <a:p>
            <a:pPr indent="0" lvl="0" marL="0" rtl="0" algn="l">
              <a:spcBef>
                <a:spcPts val="1200"/>
              </a:spcBef>
              <a:spcAft>
                <a:spcPts val="0"/>
              </a:spcAft>
              <a:buNone/>
            </a:pPr>
            <a:r>
              <a:rPr lang="en"/>
              <a:t>PreferNoSchedule: Kubernetes will try to avoid scheduling pods on this node, but it's not a strict rule.</a:t>
            </a:r>
            <a:endParaRPr/>
          </a:p>
          <a:p>
            <a:pPr indent="0" lvl="0" marL="0" rtl="0" algn="l">
              <a:spcBef>
                <a:spcPts val="1200"/>
              </a:spcBef>
              <a:spcAft>
                <a:spcPts val="0"/>
              </a:spcAft>
              <a:buNone/>
            </a:pPr>
            <a:r>
              <a:rPr lang="en"/>
              <a:t>NoExecute: If a pod is already running on the node, it will be evicted unless it has a matching toleration.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kubectl taint nodes node1 dedicated=production:NoSchedule</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Tolerations</a:t>
            </a:r>
            <a:endParaRPr/>
          </a:p>
        </p:txBody>
      </p:sp>
      <p:sp>
        <p:nvSpPr>
          <p:cNvPr id="388" name="Google Shape;388;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A toleration is applied to a pod, indicating that the pod can "tolerate" a node’s taint. Tolerations allow the pod to bypass the restriction imposed by the taint and be scheduled on that node.</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Tolerations are defined with:</a:t>
            </a:r>
            <a:endParaRPr/>
          </a:p>
          <a:p>
            <a:pPr indent="0" lvl="0" marL="0" rtl="0" algn="l">
              <a:spcBef>
                <a:spcPts val="1200"/>
              </a:spcBef>
              <a:spcAft>
                <a:spcPts val="0"/>
              </a:spcAft>
              <a:buNone/>
            </a:pPr>
            <a:r>
              <a:rPr lang="en"/>
              <a:t>Key: Matches the taint’s key.</a:t>
            </a:r>
            <a:endParaRPr/>
          </a:p>
          <a:p>
            <a:pPr indent="0" lvl="0" marL="0" rtl="0" algn="l">
              <a:spcBef>
                <a:spcPts val="1200"/>
              </a:spcBef>
              <a:spcAft>
                <a:spcPts val="0"/>
              </a:spcAft>
              <a:buNone/>
            </a:pPr>
            <a:r>
              <a:rPr lang="en"/>
              <a:t>Operator: Specifies how the pod matches the taint key. Common values are Equal (for equality matching) and Exists (only requires the key).</a:t>
            </a:r>
            <a:endParaRPr/>
          </a:p>
          <a:p>
            <a:pPr indent="0" lvl="0" marL="0" rtl="0" algn="l">
              <a:spcBef>
                <a:spcPts val="1200"/>
              </a:spcBef>
              <a:spcAft>
                <a:spcPts val="0"/>
              </a:spcAft>
              <a:buNone/>
            </a:pPr>
            <a:r>
              <a:rPr lang="en"/>
              <a:t>Value: Matches the taint's value.</a:t>
            </a:r>
            <a:endParaRPr/>
          </a:p>
          <a:p>
            <a:pPr indent="0" lvl="0" marL="0" rtl="0" algn="l">
              <a:spcBef>
                <a:spcPts val="1200"/>
              </a:spcBef>
              <a:spcAft>
                <a:spcPts val="1200"/>
              </a:spcAft>
              <a:buNone/>
            </a:pPr>
            <a:r>
              <a:rPr lang="en"/>
              <a:t>Effect: Matches the taint's effect (either NoSchedule, PreferNoSchedule, or NoExecute).</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Tolerations</a:t>
            </a:r>
            <a:endParaRPr/>
          </a:p>
        </p:txBody>
      </p:sp>
      <p:sp>
        <p:nvSpPr>
          <p:cNvPr id="394" name="Google Shape;394;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95" name="Google Shape;395;p72"/>
          <p:cNvPicPr preferRelativeResize="0"/>
          <p:nvPr/>
        </p:nvPicPr>
        <p:blipFill>
          <a:blip r:embed="rId3">
            <a:alphaModFix/>
          </a:blip>
          <a:stretch>
            <a:fillRect/>
          </a:stretch>
        </p:blipFill>
        <p:spPr>
          <a:xfrm>
            <a:off x="311688" y="1136650"/>
            <a:ext cx="6486525" cy="3448050"/>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 Cases &amp; Summary</a:t>
            </a:r>
            <a:endParaRPr/>
          </a:p>
        </p:txBody>
      </p:sp>
      <p:sp>
        <p:nvSpPr>
          <p:cNvPr id="401" name="Google Shape;401;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a:t>Dedicated workloads: Use taints to reserve specific nodes for certain workloads (e.g., production, testing).</a:t>
            </a:r>
            <a:endParaRPr/>
          </a:p>
          <a:p>
            <a:pPr indent="0" lvl="0" marL="0" rtl="0" algn="l">
              <a:spcBef>
                <a:spcPts val="1200"/>
              </a:spcBef>
              <a:spcAft>
                <a:spcPts val="0"/>
              </a:spcAft>
              <a:buNone/>
            </a:pPr>
            <a:r>
              <a:rPr lang="en"/>
              <a:t>Node isolation: Ensure that only certain workloads (e.g., high-memory workloads) run on nodes with specialized hardware.</a:t>
            </a:r>
            <a:endParaRPr/>
          </a:p>
          <a:p>
            <a:pPr indent="0" lvl="0" marL="0" rtl="0" algn="l">
              <a:spcBef>
                <a:spcPts val="1200"/>
              </a:spcBef>
              <a:spcAft>
                <a:spcPts val="0"/>
              </a:spcAft>
              <a:buNone/>
            </a:pPr>
            <a:r>
              <a:rPr lang="en"/>
              <a:t>Graceful node maintenance: Apply a NoExecute taint to evict all pods from a node in preparation for maintenance.</a:t>
            </a:r>
            <a:endParaRPr/>
          </a:p>
          <a:p>
            <a:pPr indent="0" lvl="0" marL="0" rtl="0" algn="l">
              <a:spcBef>
                <a:spcPts val="1200"/>
              </a:spcBef>
              <a:spcAft>
                <a:spcPts val="0"/>
              </a:spcAft>
              <a:buNone/>
            </a:pPr>
            <a:r>
              <a:rPr lang="en"/>
              <a:t>Taints are applied to nodes to restrict what pods can be scheduled there.</a:t>
            </a:r>
            <a:endParaRPr/>
          </a:p>
          <a:p>
            <a:pPr indent="0" lvl="0" marL="0" rtl="0" algn="l">
              <a:spcBef>
                <a:spcPts val="1200"/>
              </a:spcBef>
              <a:spcAft>
                <a:spcPts val="0"/>
              </a:spcAft>
              <a:buNone/>
            </a:pPr>
            <a:r>
              <a:rPr lang="en"/>
              <a:t>Tolerations are applied to pods, allowing them to be scheduled on nodes with specific taints.</a:t>
            </a:r>
            <a:endParaRPr/>
          </a:p>
          <a:p>
            <a:pPr indent="0" lvl="0" marL="0" rtl="0" algn="l">
              <a:spcBef>
                <a:spcPts val="1200"/>
              </a:spcBef>
              <a:spcAft>
                <a:spcPts val="1200"/>
              </a:spcAft>
              <a:buNone/>
            </a:pPr>
            <a:r>
              <a:rPr lang="en"/>
              <a:t>This mechanism is key for controlling workload placement and managing nodes with specialized purposes or resource constraints.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7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a:t>
            </a:r>
            <a:endParaRPr/>
          </a:p>
        </p:txBody>
      </p:sp>
      <p:sp>
        <p:nvSpPr>
          <p:cNvPr id="407" name="Google Shape;407;p7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kubectl get nodes</a:t>
            </a:r>
            <a:endParaRPr/>
          </a:p>
          <a:p>
            <a:pPr indent="0" lvl="0" marL="0" rtl="0" algn="l">
              <a:spcBef>
                <a:spcPts val="1200"/>
              </a:spcBef>
              <a:spcAft>
                <a:spcPts val="0"/>
              </a:spcAft>
              <a:buNone/>
            </a:pPr>
            <a:r>
              <a:rPr lang="en"/>
              <a:t>kubectl taint nodes ip-192-168-1-100.ec2.internal dedicated=production:NoSchedule</a:t>
            </a:r>
            <a:endParaRPr/>
          </a:p>
          <a:p>
            <a:pPr indent="0" lvl="0" marL="0" rtl="0" algn="l">
              <a:spcBef>
                <a:spcPts val="1200"/>
              </a:spcBef>
              <a:spcAft>
                <a:spcPts val="1200"/>
              </a:spcAft>
              <a:buNone/>
            </a:pPr>
            <a:r>
              <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Create a Pod Without a Toleration (Will Not Be Scheduled)</a:t>
            </a:r>
            <a:endParaRPr/>
          </a:p>
        </p:txBody>
      </p:sp>
      <p:sp>
        <p:nvSpPr>
          <p:cNvPr id="413" name="Google Shape;413;p75"/>
          <p:cNvSpPr txBox="1"/>
          <p:nvPr>
            <p:ph idx="1" type="body"/>
          </p:nvPr>
        </p:nvSpPr>
        <p:spPr>
          <a:xfrm>
            <a:off x="311700" y="2083275"/>
            <a:ext cx="8520600" cy="2485500"/>
          </a:xfrm>
          <a:prstGeom prst="rect">
            <a:avLst/>
          </a:prstGeom>
        </p:spPr>
        <p:txBody>
          <a:bodyPr anchorCtr="0" anchor="t" bIns="91425" lIns="91425" spcFirstLastPara="1" rIns="91425" wrap="square" tIns="91425">
            <a:normAutofit fontScale="32500" lnSpcReduction="20000"/>
          </a:bodyPr>
          <a:lstStyle/>
          <a:p>
            <a:pPr indent="0" lvl="0" marL="0" rtl="0" algn="l">
              <a:spcBef>
                <a:spcPts val="0"/>
              </a:spcBef>
              <a:spcAft>
                <a:spcPts val="0"/>
              </a:spcAft>
              <a:buNone/>
            </a:pPr>
            <a:r>
              <a:rPr lang="en"/>
              <a:t>apiVersion: v1</a:t>
            </a:r>
            <a:endParaRPr/>
          </a:p>
          <a:p>
            <a:pPr indent="0" lvl="0" marL="0" rtl="0" algn="l">
              <a:spcBef>
                <a:spcPts val="1200"/>
              </a:spcBef>
              <a:spcAft>
                <a:spcPts val="0"/>
              </a:spcAft>
              <a:buNone/>
            </a:pPr>
            <a:r>
              <a:rPr lang="en"/>
              <a:t>kind: Pod</a:t>
            </a:r>
            <a:endParaRPr/>
          </a:p>
          <a:p>
            <a:pPr indent="0" lvl="0" marL="0" rtl="0" algn="l">
              <a:spcBef>
                <a:spcPts val="1200"/>
              </a:spcBef>
              <a:spcAft>
                <a:spcPts val="0"/>
              </a:spcAft>
              <a:buNone/>
            </a:pPr>
            <a:r>
              <a:rPr lang="en"/>
              <a:t>metadata:</a:t>
            </a:r>
            <a:endParaRPr/>
          </a:p>
          <a:p>
            <a:pPr indent="0" lvl="0" marL="0" rtl="0" algn="l">
              <a:spcBef>
                <a:spcPts val="1200"/>
              </a:spcBef>
              <a:spcAft>
                <a:spcPts val="0"/>
              </a:spcAft>
              <a:buNone/>
            </a:pPr>
            <a:r>
              <a:rPr lang="en"/>
              <a:t>  name: pod-without-toleration</a:t>
            </a:r>
            <a:endParaRPr/>
          </a:p>
          <a:p>
            <a:pPr indent="0" lvl="0" marL="0" rtl="0" algn="l">
              <a:spcBef>
                <a:spcPts val="1200"/>
              </a:spcBef>
              <a:spcAft>
                <a:spcPts val="0"/>
              </a:spcAft>
              <a:buNone/>
            </a:pPr>
            <a:r>
              <a:rPr lang="en"/>
              <a:t>spec:</a:t>
            </a:r>
            <a:endParaRPr/>
          </a:p>
          <a:p>
            <a:pPr indent="0" lvl="0" marL="0" rtl="0" algn="l">
              <a:spcBef>
                <a:spcPts val="1200"/>
              </a:spcBef>
              <a:spcAft>
                <a:spcPts val="0"/>
              </a:spcAft>
              <a:buNone/>
            </a:pPr>
            <a:r>
              <a:rPr lang="en"/>
              <a:t>  containers:</a:t>
            </a:r>
            <a:endParaRPr/>
          </a:p>
          <a:p>
            <a:pPr indent="0" lvl="0" marL="0" rtl="0" algn="l">
              <a:spcBef>
                <a:spcPts val="1200"/>
              </a:spcBef>
              <a:spcAft>
                <a:spcPts val="0"/>
              </a:spcAft>
              <a:buNone/>
            </a:pPr>
            <a:r>
              <a:rPr lang="en"/>
              <a:t>  - name: nginx</a:t>
            </a:r>
            <a:endParaRPr/>
          </a:p>
          <a:p>
            <a:pPr indent="0" lvl="0" marL="0" rtl="0" algn="l">
              <a:spcBef>
                <a:spcPts val="1200"/>
              </a:spcBef>
              <a:spcAft>
                <a:spcPts val="0"/>
              </a:spcAft>
              <a:buNone/>
            </a:pPr>
            <a:r>
              <a:rPr lang="en"/>
              <a:t>    image: nginx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14" name="Google Shape;414;p75"/>
          <p:cNvSpPr txBox="1"/>
          <p:nvPr/>
        </p:nvSpPr>
        <p:spPr>
          <a:xfrm>
            <a:off x="268600" y="1203800"/>
            <a:ext cx="7234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Let's create a pod without a toleration. This pod will not be scheduled on the node tainted with dedicated=production.</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31"/>
          <p:cNvSpPr txBox="1"/>
          <p:nvPr>
            <p:ph type="title"/>
          </p:nvPr>
        </p:nvSpPr>
        <p:spPr>
          <a:xfrm>
            <a:off x="311725" y="653326"/>
            <a:ext cx="3706500" cy="33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45" name="Google Shape;145;p31"/>
          <p:cNvSpPr txBox="1"/>
          <p:nvPr>
            <p:ph idx="1" type="body"/>
          </p:nvPr>
        </p:nvSpPr>
        <p:spPr>
          <a:xfrm>
            <a:off x="4620575" y="653325"/>
            <a:ext cx="4211700" cy="3741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pic>
        <p:nvPicPr>
          <p:cNvPr id="146" name="Google Shape;146;p31"/>
          <p:cNvPicPr preferRelativeResize="0"/>
          <p:nvPr/>
        </p:nvPicPr>
        <p:blipFill>
          <a:blip r:embed="rId3">
            <a:alphaModFix/>
          </a:blip>
          <a:stretch>
            <a:fillRect/>
          </a:stretch>
        </p:blipFill>
        <p:spPr>
          <a:xfrm>
            <a:off x="0" y="3977"/>
            <a:ext cx="9143999" cy="513554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Exercise: </a:t>
            </a:r>
            <a:r>
              <a:rPr lang="en"/>
              <a:t>Create a Pod With a Matching Toleration</a:t>
            </a:r>
            <a:endParaRPr/>
          </a:p>
        </p:txBody>
      </p:sp>
      <p:sp>
        <p:nvSpPr>
          <p:cNvPr id="420" name="Google Shape;420;p76"/>
          <p:cNvSpPr txBox="1"/>
          <p:nvPr>
            <p:ph idx="1" type="body"/>
          </p:nvPr>
        </p:nvSpPr>
        <p:spPr>
          <a:xfrm>
            <a:off x="311700" y="1675375"/>
            <a:ext cx="8520600" cy="28935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en"/>
              <a:t>apiVersion: v1</a:t>
            </a:r>
            <a:endParaRPr/>
          </a:p>
          <a:p>
            <a:pPr indent="0" lvl="0" marL="0" rtl="0" algn="l">
              <a:spcBef>
                <a:spcPts val="1200"/>
              </a:spcBef>
              <a:spcAft>
                <a:spcPts val="0"/>
              </a:spcAft>
              <a:buNone/>
            </a:pPr>
            <a:r>
              <a:rPr lang="en"/>
              <a:t>kind: Pod</a:t>
            </a:r>
            <a:endParaRPr/>
          </a:p>
          <a:p>
            <a:pPr indent="0" lvl="0" marL="0" rtl="0" algn="l">
              <a:spcBef>
                <a:spcPts val="1200"/>
              </a:spcBef>
              <a:spcAft>
                <a:spcPts val="0"/>
              </a:spcAft>
              <a:buNone/>
            </a:pPr>
            <a:r>
              <a:rPr lang="en"/>
              <a:t>metadata:</a:t>
            </a:r>
            <a:endParaRPr/>
          </a:p>
          <a:p>
            <a:pPr indent="0" lvl="0" marL="0" rtl="0" algn="l">
              <a:spcBef>
                <a:spcPts val="1200"/>
              </a:spcBef>
              <a:spcAft>
                <a:spcPts val="0"/>
              </a:spcAft>
              <a:buNone/>
            </a:pPr>
            <a:r>
              <a:rPr lang="en"/>
              <a:t>  name: pod-with-toleration</a:t>
            </a:r>
            <a:endParaRPr/>
          </a:p>
          <a:p>
            <a:pPr indent="0" lvl="0" marL="0" rtl="0" algn="l">
              <a:spcBef>
                <a:spcPts val="1200"/>
              </a:spcBef>
              <a:spcAft>
                <a:spcPts val="0"/>
              </a:spcAft>
              <a:buNone/>
            </a:pPr>
            <a:r>
              <a:rPr lang="en"/>
              <a:t>spec:</a:t>
            </a:r>
            <a:endParaRPr/>
          </a:p>
          <a:p>
            <a:pPr indent="0" lvl="0" marL="0" rtl="0" algn="l">
              <a:spcBef>
                <a:spcPts val="1200"/>
              </a:spcBef>
              <a:spcAft>
                <a:spcPts val="0"/>
              </a:spcAft>
              <a:buNone/>
            </a:pPr>
            <a:r>
              <a:rPr lang="en"/>
              <a:t>  tolerations:</a:t>
            </a:r>
            <a:endParaRPr/>
          </a:p>
          <a:p>
            <a:pPr indent="0" lvl="0" marL="0" rtl="0" algn="l">
              <a:spcBef>
                <a:spcPts val="1200"/>
              </a:spcBef>
              <a:spcAft>
                <a:spcPts val="0"/>
              </a:spcAft>
              <a:buNone/>
            </a:pPr>
            <a:r>
              <a:rPr lang="en"/>
              <a:t>  - key: "dedicated"</a:t>
            </a:r>
            <a:endParaRPr/>
          </a:p>
          <a:p>
            <a:pPr indent="0" lvl="0" marL="0" rtl="0" algn="l">
              <a:spcBef>
                <a:spcPts val="1200"/>
              </a:spcBef>
              <a:spcAft>
                <a:spcPts val="0"/>
              </a:spcAft>
              <a:buNone/>
            </a:pPr>
            <a:r>
              <a:rPr lang="en"/>
              <a:t>    operator: "Equal"</a:t>
            </a:r>
            <a:endParaRPr/>
          </a:p>
          <a:p>
            <a:pPr indent="0" lvl="0" marL="0" rtl="0" algn="l">
              <a:spcBef>
                <a:spcPts val="1200"/>
              </a:spcBef>
              <a:spcAft>
                <a:spcPts val="0"/>
              </a:spcAft>
              <a:buNone/>
            </a:pPr>
            <a:r>
              <a:rPr lang="en"/>
              <a:t>    value: "production"</a:t>
            </a:r>
            <a:endParaRPr/>
          </a:p>
          <a:p>
            <a:pPr indent="0" lvl="0" marL="0" rtl="0" algn="l">
              <a:spcBef>
                <a:spcPts val="1200"/>
              </a:spcBef>
              <a:spcAft>
                <a:spcPts val="0"/>
              </a:spcAft>
              <a:buNone/>
            </a:pPr>
            <a:r>
              <a:rPr lang="en"/>
              <a:t>    effect: "NoSchedule"</a:t>
            </a:r>
            <a:endParaRPr/>
          </a:p>
          <a:p>
            <a:pPr indent="0" lvl="0" marL="0" rtl="0" algn="l">
              <a:spcBef>
                <a:spcPts val="1200"/>
              </a:spcBef>
              <a:spcAft>
                <a:spcPts val="0"/>
              </a:spcAft>
              <a:buNone/>
            </a:pPr>
            <a:r>
              <a:rPr lang="en"/>
              <a:t>  containers:</a:t>
            </a:r>
            <a:endParaRPr/>
          </a:p>
          <a:p>
            <a:pPr indent="0" lvl="0" marL="0" rtl="0" algn="l">
              <a:spcBef>
                <a:spcPts val="1200"/>
              </a:spcBef>
              <a:spcAft>
                <a:spcPts val="0"/>
              </a:spcAft>
              <a:buNone/>
            </a:pPr>
            <a:r>
              <a:rPr lang="en"/>
              <a:t>  - name: nginx</a:t>
            </a:r>
            <a:endParaRPr/>
          </a:p>
          <a:p>
            <a:pPr indent="0" lvl="0" marL="0" rtl="0" algn="l">
              <a:spcBef>
                <a:spcPts val="1200"/>
              </a:spcBef>
              <a:spcAft>
                <a:spcPts val="0"/>
              </a:spcAft>
              <a:buNone/>
            </a:pPr>
            <a:r>
              <a:rPr lang="en"/>
              <a:t>    image: nginx</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421" name="Google Shape;421;p76"/>
          <p:cNvSpPr txBox="1"/>
          <p:nvPr/>
        </p:nvSpPr>
        <p:spPr>
          <a:xfrm>
            <a:off x="378050" y="925225"/>
            <a:ext cx="68667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Next, we’ll create a pod with a toleration that allows it to be scheduled on the node with the dedicated=production taint.</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427" name="Google Shape;427;p7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package manager for Kubernetes</a:t>
            </a:r>
            <a:endParaRPr/>
          </a:p>
          <a:p>
            <a:pPr indent="-342900" lvl="0" marL="457200" rtl="0" algn="l">
              <a:spcBef>
                <a:spcPts val="0"/>
              </a:spcBef>
              <a:spcAft>
                <a:spcPts val="0"/>
              </a:spcAft>
              <a:buSzPts val="1800"/>
              <a:buChar char="-"/>
            </a:pPr>
            <a:r>
              <a:rPr lang="en"/>
              <a:t>Helm is the best way to find, share, and use software built for Kubernetes.</a:t>
            </a:r>
            <a:endParaRPr/>
          </a:p>
          <a:p>
            <a:pPr indent="-342900" lvl="0" marL="457200" rtl="0" algn="l">
              <a:spcBef>
                <a:spcPts val="0"/>
              </a:spcBef>
              <a:spcAft>
                <a:spcPts val="0"/>
              </a:spcAft>
              <a:buSzPts val="1800"/>
              <a:buChar char="-"/>
            </a:pPr>
            <a:r>
              <a:rPr lang="en"/>
              <a:t>Helm helps you manage Kubernetes applications — Helm Charts help you define, install, and upgrade even the most complex Kubernetes application.</a:t>
            </a:r>
            <a:endParaRPr/>
          </a:p>
          <a:p>
            <a:pPr indent="-342900" lvl="0" marL="457200" rtl="0" algn="l">
              <a:spcBef>
                <a:spcPts val="0"/>
              </a:spcBef>
              <a:spcAft>
                <a:spcPts val="0"/>
              </a:spcAft>
              <a:buSzPts val="1800"/>
              <a:buChar char="-"/>
            </a:pPr>
            <a:r>
              <a:rPr lang="en"/>
              <a:t>Charts are easy to create, version, share, and publish — so start using Helm and stop the copy-and-paste.</a:t>
            </a:r>
            <a:endParaRPr/>
          </a:p>
          <a:p>
            <a:pPr indent="-342900" lvl="0" marL="457200" rtl="0" algn="l">
              <a:spcBef>
                <a:spcPts val="0"/>
              </a:spcBef>
              <a:spcAft>
                <a:spcPts val="0"/>
              </a:spcAft>
              <a:buSzPts val="1800"/>
              <a:buChar char="-"/>
            </a:pPr>
            <a:r>
              <a:rPr lang="en"/>
              <a:t>Helm is a graduated project in the CNCF and is maintained by the Helm community.</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433" name="Google Shape;433;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Helm is a tool for managing Kubernetes packages called charts. Helm can do the following:</a:t>
            </a:r>
            <a:endParaRPr/>
          </a:p>
          <a:p>
            <a:pPr indent="-342900" lvl="0" marL="457200" rtl="0" algn="l">
              <a:spcBef>
                <a:spcPts val="1200"/>
              </a:spcBef>
              <a:spcAft>
                <a:spcPts val="0"/>
              </a:spcAft>
              <a:buSzPts val="1800"/>
              <a:buChar char="-"/>
            </a:pPr>
            <a:r>
              <a:rPr lang="en"/>
              <a:t>Create new charts from scratch</a:t>
            </a:r>
            <a:endParaRPr/>
          </a:p>
          <a:p>
            <a:pPr indent="-342900" lvl="0" marL="457200" rtl="0" algn="l">
              <a:spcBef>
                <a:spcPts val="0"/>
              </a:spcBef>
              <a:spcAft>
                <a:spcPts val="0"/>
              </a:spcAft>
              <a:buSzPts val="1800"/>
              <a:buChar char="-"/>
            </a:pPr>
            <a:r>
              <a:rPr lang="en"/>
              <a:t>Package charts into chart archive (tgz) files</a:t>
            </a:r>
            <a:endParaRPr/>
          </a:p>
          <a:p>
            <a:pPr indent="-342900" lvl="0" marL="457200" rtl="0" algn="l">
              <a:spcBef>
                <a:spcPts val="0"/>
              </a:spcBef>
              <a:spcAft>
                <a:spcPts val="0"/>
              </a:spcAft>
              <a:buSzPts val="1800"/>
              <a:buChar char="-"/>
            </a:pPr>
            <a:r>
              <a:rPr lang="en"/>
              <a:t>Interact with chart repositories where charts are stored</a:t>
            </a:r>
            <a:endParaRPr/>
          </a:p>
          <a:p>
            <a:pPr indent="-342900" lvl="0" marL="457200" rtl="0" algn="l">
              <a:spcBef>
                <a:spcPts val="0"/>
              </a:spcBef>
              <a:spcAft>
                <a:spcPts val="0"/>
              </a:spcAft>
              <a:buSzPts val="1800"/>
              <a:buChar char="-"/>
            </a:pPr>
            <a:r>
              <a:rPr lang="en"/>
              <a:t>Install and uninstall charts into an existing Kubernetes cluster</a:t>
            </a:r>
            <a:endParaRPr/>
          </a:p>
          <a:p>
            <a:pPr indent="-342900" lvl="0" marL="457200" rtl="0" algn="l">
              <a:spcBef>
                <a:spcPts val="0"/>
              </a:spcBef>
              <a:spcAft>
                <a:spcPts val="0"/>
              </a:spcAft>
              <a:buSzPts val="1800"/>
              <a:buChar char="-"/>
            </a:pPr>
            <a:r>
              <a:rPr lang="en"/>
              <a:t>Manage the release cycle of charts that have been installed with Helm</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439" name="Google Shape;439;p7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Helm, there are three important concepts:</a:t>
            </a:r>
            <a:endParaRPr/>
          </a:p>
          <a:p>
            <a:pPr indent="-342900" lvl="0" marL="457200" rtl="0" algn="l">
              <a:spcBef>
                <a:spcPts val="1200"/>
              </a:spcBef>
              <a:spcAft>
                <a:spcPts val="0"/>
              </a:spcAft>
              <a:buSzPts val="1800"/>
              <a:buChar char="-"/>
            </a:pPr>
            <a:r>
              <a:rPr lang="en"/>
              <a:t>The chart is a bundle of information necessary to create an instance of a Kubernetes application.</a:t>
            </a:r>
            <a:endParaRPr/>
          </a:p>
          <a:p>
            <a:pPr indent="-342900" lvl="0" marL="457200" rtl="0" algn="l">
              <a:spcBef>
                <a:spcPts val="0"/>
              </a:spcBef>
              <a:spcAft>
                <a:spcPts val="0"/>
              </a:spcAft>
              <a:buSzPts val="1800"/>
              <a:buChar char="-"/>
            </a:pPr>
            <a:r>
              <a:rPr lang="en"/>
              <a:t>The config contains configuration information that can be merged into a packaged chart to create a releasable object.</a:t>
            </a:r>
            <a:endParaRPr/>
          </a:p>
          <a:p>
            <a:pPr indent="-342900" lvl="0" marL="457200" rtl="0" algn="l">
              <a:spcBef>
                <a:spcPts val="0"/>
              </a:spcBef>
              <a:spcAft>
                <a:spcPts val="0"/>
              </a:spcAft>
              <a:buSzPts val="1800"/>
              <a:buChar char="-"/>
            </a:pPr>
            <a:r>
              <a:rPr lang="en"/>
              <a:t>A release is a running instance of a chart, combined with a specific config.</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445" name="Google Shape;445;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Helm is an executable which is implemented into two distinct parts:</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The Helm Client is a command-line client for end users. The client is responsible for the following:</a:t>
            </a:r>
            <a:endParaRPr/>
          </a:p>
          <a:p>
            <a:pPr indent="-342900" lvl="0" marL="457200" rtl="0" algn="l">
              <a:spcBef>
                <a:spcPts val="1200"/>
              </a:spcBef>
              <a:spcAft>
                <a:spcPts val="0"/>
              </a:spcAft>
              <a:buSzPts val="1800"/>
              <a:buChar char="-"/>
            </a:pPr>
            <a:r>
              <a:rPr lang="en"/>
              <a:t>Local chart development</a:t>
            </a:r>
            <a:endParaRPr/>
          </a:p>
          <a:p>
            <a:pPr indent="-342900" lvl="0" marL="457200" rtl="0" algn="l">
              <a:spcBef>
                <a:spcPts val="0"/>
              </a:spcBef>
              <a:spcAft>
                <a:spcPts val="0"/>
              </a:spcAft>
              <a:buSzPts val="1800"/>
              <a:buChar char="-"/>
            </a:pPr>
            <a:r>
              <a:rPr lang="en"/>
              <a:t>Managing repositories</a:t>
            </a:r>
            <a:endParaRPr/>
          </a:p>
          <a:p>
            <a:pPr indent="-342900" lvl="0" marL="457200" rtl="0" algn="l">
              <a:spcBef>
                <a:spcPts val="0"/>
              </a:spcBef>
              <a:spcAft>
                <a:spcPts val="0"/>
              </a:spcAft>
              <a:buSzPts val="1800"/>
              <a:buChar char="-"/>
            </a:pPr>
            <a:r>
              <a:rPr lang="en"/>
              <a:t>Managing releases</a:t>
            </a:r>
            <a:endParaRPr/>
          </a:p>
          <a:p>
            <a:pPr indent="-342900" lvl="0" marL="457200" rtl="0" algn="l">
              <a:spcBef>
                <a:spcPts val="0"/>
              </a:spcBef>
              <a:spcAft>
                <a:spcPts val="0"/>
              </a:spcAft>
              <a:buSzPts val="1800"/>
              <a:buChar char="-"/>
            </a:pPr>
            <a:r>
              <a:rPr lang="en"/>
              <a:t>Interfacing with the Helm library</a:t>
            </a:r>
            <a:endParaRPr/>
          </a:p>
          <a:p>
            <a:pPr indent="-317500" lvl="1" marL="914400" rtl="0" algn="l">
              <a:spcBef>
                <a:spcPts val="0"/>
              </a:spcBef>
              <a:spcAft>
                <a:spcPts val="0"/>
              </a:spcAft>
              <a:buSzPts val="1400"/>
              <a:buChar char="-"/>
            </a:pPr>
            <a:r>
              <a:rPr lang="en"/>
              <a:t>Sending charts to be installed</a:t>
            </a:r>
            <a:endParaRPr/>
          </a:p>
          <a:p>
            <a:pPr indent="-317500" lvl="1" marL="914400" rtl="0" algn="l">
              <a:spcBef>
                <a:spcPts val="0"/>
              </a:spcBef>
              <a:spcAft>
                <a:spcPts val="0"/>
              </a:spcAft>
              <a:buSzPts val="1400"/>
              <a:buChar char="-"/>
            </a:pPr>
            <a:r>
              <a:rPr lang="en"/>
              <a:t>Requesting upgrading or uninstalling of existing releases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451" name="Google Shape;451;p8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The Helm Library provides the logic for executing all Helm operations. It interfaces with the Kubernetes API server and provides the following capability:</a:t>
            </a:r>
            <a:endParaRPr sz="1800"/>
          </a:p>
          <a:p>
            <a:pPr indent="-342900" lvl="0" marL="457200" rtl="0" algn="l">
              <a:spcBef>
                <a:spcPts val="1200"/>
              </a:spcBef>
              <a:spcAft>
                <a:spcPts val="0"/>
              </a:spcAft>
              <a:buSzPts val="1800"/>
              <a:buChar char="-"/>
            </a:pPr>
            <a:r>
              <a:rPr lang="en" sz="1800"/>
              <a:t>Combining a chart and configuration to build a release</a:t>
            </a:r>
            <a:endParaRPr sz="1800"/>
          </a:p>
          <a:p>
            <a:pPr indent="-342900" lvl="0" marL="457200" rtl="0" algn="l">
              <a:spcBef>
                <a:spcPts val="0"/>
              </a:spcBef>
              <a:spcAft>
                <a:spcPts val="0"/>
              </a:spcAft>
              <a:buSzPts val="1800"/>
              <a:buChar char="-"/>
            </a:pPr>
            <a:r>
              <a:rPr lang="en" sz="1800"/>
              <a:t>Installing charts into Kubernetes, and providing the subsequent release object</a:t>
            </a:r>
            <a:endParaRPr sz="1800"/>
          </a:p>
          <a:p>
            <a:pPr indent="-342900" lvl="0" marL="457200" rtl="0" algn="l">
              <a:spcBef>
                <a:spcPts val="0"/>
              </a:spcBef>
              <a:spcAft>
                <a:spcPts val="0"/>
              </a:spcAft>
              <a:buSzPts val="1800"/>
              <a:buChar char="-"/>
            </a:pPr>
            <a:r>
              <a:rPr lang="en" sz="1800"/>
              <a:t>Upgrading and uninstalling charts by interacting with Kubernetes</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rPr lang="en" sz="1800"/>
              <a:t>The standalone Helm library encapsulates the Helm logic so that it can be leveraged by different clients.</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a:t>
            </a:r>
            <a:endParaRPr/>
          </a:p>
        </p:txBody>
      </p:sp>
      <p:sp>
        <p:nvSpPr>
          <p:cNvPr id="457" name="Google Shape;457;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Helm client and library is written in the Go programming language.</a:t>
            </a:r>
            <a:endParaRPr/>
          </a:p>
          <a:p>
            <a:pPr indent="-342900" lvl="0" marL="457200" rtl="0" algn="l">
              <a:spcBef>
                <a:spcPts val="0"/>
              </a:spcBef>
              <a:spcAft>
                <a:spcPts val="0"/>
              </a:spcAft>
              <a:buSzPts val="1800"/>
              <a:buChar char="●"/>
            </a:pPr>
            <a:r>
              <a:rPr lang="en"/>
              <a:t>The library uses the Kubernetes client library to communicate with Kubernetes. Currently, that library uses REST+JSON. It stores information in Secrets located inside of Kubernetes. It does not need its own database.</a:t>
            </a:r>
            <a:endParaRPr/>
          </a:p>
          <a:p>
            <a:pPr indent="-342900" lvl="0" marL="457200" rtl="0" algn="l">
              <a:spcBef>
                <a:spcPts val="0"/>
              </a:spcBef>
              <a:spcAft>
                <a:spcPts val="0"/>
              </a:spcAft>
              <a:buSzPts val="1800"/>
              <a:buChar char="●"/>
            </a:pPr>
            <a:r>
              <a:rPr lang="en"/>
              <a:t>Configuration files are, when possible, written in YAML.</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1" name="Shape 461"/>
        <p:cNvGrpSpPr/>
        <p:nvPr/>
      </p:nvGrpSpPr>
      <p:grpSpPr>
        <a:xfrm>
          <a:off x="0" y="0"/>
          <a:ext cx="0" cy="0"/>
          <a:chOff x="0" y="0"/>
          <a:chExt cx="0" cy="0"/>
        </a:xfrm>
      </p:grpSpPr>
      <p:sp>
        <p:nvSpPr>
          <p:cNvPr id="462" name="Google Shape;462;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 Install</a:t>
            </a:r>
            <a:endParaRPr/>
          </a:p>
        </p:txBody>
      </p:sp>
      <p:sp>
        <p:nvSpPr>
          <p:cNvPr id="463" name="Google Shape;463;p8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Prerequisites</a:t>
            </a:r>
            <a:endParaRPr/>
          </a:p>
          <a:p>
            <a:pPr indent="0" lvl="0" marL="0" rtl="0" algn="l">
              <a:spcBef>
                <a:spcPts val="1200"/>
              </a:spcBef>
              <a:spcAft>
                <a:spcPts val="0"/>
              </a:spcAft>
              <a:buNone/>
            </a:pPr>
            <a:r>
              <a:rPr lang="en"/>
              <a:t>The following prerequisites are required for a successful and properly secured use of Helm.</a:t>
            </a:r>
            <a:endParaRPr/>
          </a:p>
          <a:p>
            <a:pPr indent="-342900" lvl="0" marL="457200" rtl="0" algn="l">
              <a:spcBef>
                <a:spcPts val="1200"/>
              </a:spcBef>
              <a:spcAft>
                <a:spcPts val="0"/>
              </a:spcAft>
              <a:buSzPts val="1800"/>
              <a:buChar char="●"/>
            </a:pPr>
            <a:r>
              <a:rPr lang="en"/>
              <a:t>A Kubernetes cluster</a:t>
            </a:r>
            <a:endParaRPr/>
          </a:p>
          <a:p>
            <a:pPr indent="-342900" lvl="0" marL="457200" rtl="0" algn="l">
              <a:spcBef>
                <a:spcPts val="0"/>
              </a:spcBef>
              <a:spcAft>
                <a:spcPts val="0"/>
              </a:spcAft>
              <a:buSzPts val="1800"/>
              <a:buChar char="●"/>
            </a:pPr>
            <a:r>
              <a:rPr lang="en"/>
              <a:t>Deciding what security configurations to apply to your installation, if any</a:t>
            </a:r>
            <a:endParaRPr/>
          </a:p>
          <a:p>
            <a:pPr indent="-342900" lvl="0" marL="457200" rtl="0" algn="l">
              <a:spcBef>
                <a:spcPts val="0"/>
              </a:spcBef>
              <a:spcAft>
                <a:spcPts val="0"/>
              </a:spcAft>
              <a:buSzPts val="1800"/>
              <a:buChar char="●"/>
            </a:pPr>
            <a:r>
              <a:rPr lang="en"/>
              <a:t>Installing and configuring Helm.</a:t>
            </a:r>
            <a:endParaRPr/>
          </a:p>
          <a:p>
            <a:pPr indent="-342900" lvl="0" marL="457200" rtl="0" algn="l">
              <a:spcBef>
                <a:spcPts val="0"/>
              </a:spcBef>
              <a:spcAft>
                <a:spcPts val="0"/>
              </a:spcAft>
              <a:buSzPts val="1800"/>
              <a:buChar char="●"/>
            </a:pPr>
            <a:r>
              <a:rPr lang="en"/>
              <a:t>Install guide</a:t>
            </a:r>
            <a:endParaRPr/>
          </a:p>
          <a:p>
            <a:pPr indent="-317500" lvl="1" marL="914400" rtl="0" algn="l">
              <a:spcBef>
                <a:spcPts val="0"/>
              </a:spcBef>
              <a:spcAft>
                <a:spcPts val="0"/>
              </a:spcAft>
              <a:buSzPts val="1400"/>
              <a:buChar char="○"/>
            </a:pPr>
            <a:r>
              <a:rPr lang="en" u="sng">
                <a:solidFill>
                  <a:schemeClr val="hlink"/>
                </a:solidFill>
                <a:hlinkClick r:id="rId3"/>
              </a:rPr>
              <a:t>https://helm.sh/docs/intro/install/</a:t>
            </a:r>
            <a:r>
              <a:rPr lang="en"/>
              <a:t>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 </a:t>
            </a:r>
            <a:endParaRPr/>
          </a:p>
        </p:txBody>
      </p:sp>
      <p:sp>
        <p:nvSpPr>
          <p:cNvPr id="469" name="Google Shape;469;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sz="1800"/>
              <a:t>A </a:t>
            </a:r>
            <a:r>
              <a:rPr b="1" lang="en" sz="1800"/>
              <a:t>Chart </a:t>
            </a:r>
            <a:r>
              <a:rPr lang="en" sz="1800"/>
              <a:t>is a Helm package. It contains all of the resource definitions necessary to run an application, tool, or service inside of a Kubernetes cluster. Think of it like the Kubernetes equivalent of a Homebrew formula, an Apt dpkg, or a Yum RPM file.</a:t>
            </a:r>
            <a:endParaRPr sz="1800"/>
          </a:p>
          <a:p>
            <a:pPr indent="0" lvl="0" marL="0" rtl="0" algn="l">
              <a:spcBef>
                <a:spcPts val="1200"/>
              </a:spcBef>
              <a:spcAft>
                <a:spcPts val="0"/>
              </a:spcAft>
              <a:buNone/>
            </a:pPr>
            <a:r>
              <a:t/>
            </a:r>
            <a:endParaRPr/>
          </a:p>
          <a:p>
            <a:pPr indent="0" lvl="0" marL="0" rtl="0" algn="l">
              <a:spcBef>
                <a:spcPts val="1200"/>
              </a:spcBef>
              <a:spcAft>
                <a:spcPts val="0"/>
              </a:spcAft>
              <a:buNone/>
            </a:pPr>
            <a:r>
              <a:rPr lang="en" sz="1800"/>
              <a:t>A </a:t>
            </a:r>
            <a:r>
              <a:rPr b="1" lang="en" sz="1800"/>
              <a:t>Repository </a:t>
            </a:r>
            <a:r>
              <a:rPr lang="en" sz="1800"/>
              <a:t>is the place where charts can be collected and shared. It's like Perl's CPAN archive or the Fedora Package Database, but for Kubernetes packages.</a:t>
            </a:r>
            <a:endParaRPr sz="1800"/>
          </a:p>
          <a:p>
            <a:pPr indent="0" lvl="0" marL="0" rtl="0" algn="l">
              <a:spcBef>
                <a:spcPts val="1200"/>
              </a:spcBef>
              <a:spcAft>
                <a:spcPts val="0"/>
              </a:spcAft>
              <a:buNone/>
            </a:pPr>
            <a:r>
              <a:t/>
            </a:r>
            <a:endParaRPr/>
          </a:p>
          <a:p>
            <a:pPr indent="0" lvl="0" marL="0" rtl="0" algn="l">
              <a:spcBef>
                <a:spcPts val="1200"/>
              </a:spcBef>
              <a:spcAft>
                <a:spcPts val="1200"/>
              </a:spcAft>
              <a:buNone/>
            </a:pPr>
            <a:r>
              <a:rPr lang="en" sz="1800"/>
              <a:t>A </a:t>
            </a:r>
            <a:r>
              <a:rPr b="1" lang="en" sz="1800"/>
              <a:t>Release </a:t>
            </a:r>
            <a:r>
              <a:rPr lang="en" sz="1800"/>
              <a:t>is an instance of a chart running in a Kubernetes cluster. One chart can often be installed many times into the same cluster. And each time it is installed, a new release is created. Consider a MySQL chart. If you want two databases running in your cluster, you can install that chart twice. Each one will have its own release, which will in turn have its own release name.</a:t>
            </a:r>
            <a:endParaRPr sz="18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 Repo</a:t>
            </a:r>
            <a:endParaRPr/>
          </a:p>
        </p:txBody>
      </p:sp>
      <p:sp>
        <p:nvSpPr>
          <p:cNvPr id="475" name="Google Shape;475;p8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476" name="Google Shape;476;p85"/>
          <p:cNvPicPr preferRelativeResize="0"/>
          <p:nvPr/>
        </p:nvPicPr>
        <p:blipFill>
          <a:blip r:embed="rId3">
            <a:alphaModFix/>
          </a:blip>
          <a:stretch>
            <a:fillRect/>
          </a:stretch>
        </p:blipFill>
        <p:spPr>
          <a:xfrm>
            <a:off x="311700" y="1103350"/>
            <a:ext cx="5851300" cy="3465525"/>
          </a:xfrm>
          <a:prstGeom prst="rect">
            <a:avLst/>
          </a:prstGeom>
          <a:noFill/>
          <a:ln>
            <a:noFill/>
          </a:ln>
        </p:spPr>
      </p:pic>
      <p:sp>
        <p:nvSpPr>
          <p:cNvPr id="477" name="Google Shape;477;p85"/>
          <p:cNvSpPr txBox="1"/>
          <p:nvPr/>
        </p:nvSpPr>
        <p:spPr>
          <a:xfrm>
            <a:off x="152650" y="4568875"/>
            <a:ext cx="30000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u="sng">
                <a:solidFill>
                  <a:schemeClr val="hlink"/>
                </a:solidFill>
                <a:hlinkClick r:id="rId4"/>
              </a:rPr>
              <a:t>https://artifacthub.io/</a:t>
            </a:r>
            <a:endParaRPr/>
          </a:p>
          <a:p>
            <a:pPr indent="0" lvl="0" marL="0" rtl="0" algn="l">
              <a:spcBef>
                <a:spcPts val="0"/>
              </a:spcBef>
              <a:spcAft>
                <a:spcPts val="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25" y="653326"/>
            <a:ext cx="3706500" cy="3334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152" name="Google Shape;152;p32"/>
          <p:cNvSpPr txBox="1"/>
          <p:nvPr>
            <p:ph idx="1" type="body"/>
          </p:nvPr>
        </p:nvSpPr>
        <p:spPr>
          <a:xfrm>
            <a:off x="4620575" y="653325"/>
            <a:ext cx="4211700" cy="3741300"/>
          </a:xfrm>
          <a:prstGeom prst="rect">
            <a:avLst/>
          </a:prstGeom>
        </p:spPr>
        <p:txBody>
          <a:bodyPr anchorCtr="0" anchor="t" bIns="91425" lIns="91425" spcFirstLastPara="1" rIns="91425" wrap="square" tIns="91425">
            <a:normAutofit/>
          </a:bodyPr>
          <a:lstStyle/>
          <a:p>
            <a:pPr indent="0" lvl="0" marL="0" rtl="0" algn="l">
              <a:spcBef>
                <a:spcPts val="0"/>
              </a:spcBef>
              <a:spcAft>
                <a:spcPts val="1600"/>
              </a:spcAft>
              <a:buNone/>
            </a:pPr>
            <a:r>
              <a:t/>
            </a:r>
            <a:endParaRPr/>
          </a:p>
        </p:txBody>
      </p:sp>
      <p:pic>
        <p:nvPicPr>
          <p:cNvPr id="153" name="Google Shape;153;p32"/>
          <p:cNvPicPr preferRelativeResize="0"/>
          <p:nvPr/>
        </p:nvPicPr>
        <p:blipFill>
          <a:blip r:embed="rId3">
            <a:alphaModFix/>
          </a:blip>
          <a:stretch>
            <a:fillRect/>
          </a:stretch>
        </p:blipFill>
        <p:spPr>
          <a:xfrm>
            <a:off x="0" y="128801"/>
            <a:ext cx="9144000" cy="4885899"/>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1" name="Shape 481"/>
        <p:cNvGrpSpPr/>
        <p:nvPr/>
      </p:nvGrpSpPr>
      <p:grpSpPr>
        <a:xfrm>
          <a:off x="0" y="0"/>
          <a:ext cx="0" cy="0"/>
          <a:chOff x="0" y="0"/>
          <a:chExt cx="0" cy="0"/>
        </a:xfrm>
      </p:grpSpPr>
      <p:sp>
        <p:nvSpPr>
          <p:cNvPr id="482" name="Google Shape;482;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'helm search': Finding Charts</a:t>
            </a:r>
            <a:endParaRPr/>
          </a:p>
        </p:txBody>
      </p:sp>
      <p:sp>
        <p:nvSpPr>
          <p:cNvPr id="483" name="Google Shape;483;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Helm comes with a powerful search command. It can be used to search two different types of source:</a:t>
            </a:r>
            <a:endParaRPr/>
          </a:p>
          <a:p>
            <a:pPr indent="-342900" lvl="0" marL="457200" rtl="0" algn="l">
              <a:spcBef>
                <a:spcPts val="1200"/>
              </a:spcBef>
              <a:spcAft>
                <a:spcPts val="0"/>
              </a:spcAft>
              <a:buSzPts val="1800"/>
              <a:buChar char="-"/>
            </a:pPr>
            <a:r>
              <a:rPr lang="en"/>
              <a:t>helm search hub searches the Artifact Hub, which lists helm charts from dozens of different repositories.</a:t>
            </a:r>
            <a:endParaRPr/>
          </a:p>
          <a:p>
            <a:pPr indent="0" lvl="0" marL="0" rtl="0" algn="l">
              <a:spcBef>
                <a:spcPts val="1200"/>
              </a:spcBef>
              <a:spcAft>
                <a:spcPts val="1200"/>
              </a:spcAft>
              <a:buNone/>
            </a:pPr>
            <a:r>
              <a:rPr lang="en"/>
              <a:t>helm search repo searches the repositories that you have added to your local helm client (with helm repo add). This search is done over local data, and no public network connection is needed.</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8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en"/>
              <a:t>helm repo list</a:t>
            </a:r>
            <a:endParaRPr/>
          </a:p>
          <a:p>
            <a:pPr indent="0" lvl="0" marL="0" rtl="0" algn="l">
              <a:spcBef>
                <a:spcPts val="1200"/>
              </a:spcBef>
              <a:spcAft>
                <a:spcPts val="0"/>
              </a:spcAft>
              <a:buNone/>
            </a:pPr>
            <a:r>
              <a:rPr lang="en"/>
              <a:t>helm repo add bitnami https://charts.bitnami.com/bitnami</a:t>
            </a:r>
            <a:endParaRPr/>
          </a:p>
          <a:p>
            <a:pPr indent="0" lvl="0" marL="0" rtl="0" algn="l">
              <a:spcBef>
                <a:spcPts val="1200"/>
              </a:spcBef>
              <a:spcAft>
                <a:spcPts val="0"/>
              </a:spcAft>
              <a:buNone/>
            </a:pPr>
            <a:r>
              <a:rPr lang="en"/>
              <a:t>helm search repo bitnami</a:t>
            </a:r>
            <a:endParaRPr/>
          </a:p>
          <a:p>
            <a:pPr indent="0" lvl="0" marL="0" rtl="0" algn="l">
              <a:spcBef>
                <a:spcPts val="1200"/>
              </a:spcBef>
              <a:spcAft>
                <a:spcPts val="0"/>
              </a:spcAft>
              <a:buNone/>
            </a:pPr>
            <a:r>
              <a:rPr lang="en"/>
              <a:t>helm repo list</a:t>
            </a:r>
            <a:endParaRPr/>
          </a:p>
          <a:p>
            <a:pPr indent="0" lvl="0" marL="0" rtl="0" algn="l">
              <a:spcBef>
                <a:spcPts val="1200"/>
              </a:spcBef>
              <a:spcAft>
                <a:spcPts val="0"/>
              </a:spcAft>
              <a:buNone/>
            </a:pPr>
            <a:r>
              <a:rPr lang="en"/>
              <a:t>helm repo remove bitnami</a:t>
            </a:r>
            <a:endParaRPr/>
          </a:p>
          <a:p>
            <a:pPr indent="0" lvl="0" marL="0" rtl="0" algn="l">
              <a:spcBef>
                <a:spcPts val="1200"/>
              </a:spcBef>
              <a:spcAft>
                <a:spcPts val="0"/>
              </a:spcAft>
              <a:buNone/>
            </a:pPr>
            <a:r>
              <a:rPr lang="en"/>
              <a:t>helm repo add bitnami https://charts.bitnami.com/bitnami</a:t>
            </a:r>
            <a:endParaRPr/>
          </a:p>
          <a:p>
            <a:pPr indent="0" lvl="0" marL="0" rtl="0" algn="l">
              <a:spcBef>
                <a:spcPts val="1200"/>
              </a:spcBef>
              <a:spcAft>
                <a:spcPts val="0"/>
              </a:spcAft>
              <a:buNone/>
            </a:pPr>
            <a:r>
              <a:rPr lang="en"/>
              <a:t>helm search repo mysql</a:t>
            </a:r>
            <a:endParaRPr/>
          </a:p>
          <a:p>
            <a:pPr indent="0" lvl="0" marL="0" rtl="0" algn="l">
              <a:spcBef>
                <a:spcPts val="1200"/>
              </a:spcBef>
              <a:spcAft>
                <a:spcPts val="0"/>
              </a:spcAft>
              <a:buNone/>
            </a:pPr>
            <a:r>
              <a:rPr lang="en"/>
              <a:t>helm search repo database</a:t>
            </a:r>
            <a:endParaRPr/>
          </a:p>
          <a:p>
            <a:pPr indent="0" lvl="0" marL="0" rtl="0" algn="l">
              <a:spcBef>
                <a:spcPts val="1200"/>
              </a:spcBef>
              <a:spcAft>
                <a:spcPts val="0"/>
              </a:spcAft>
              <a:buNone/>
            </a:pPr>
            <a:r>
              <a:rPr lang="en"/>
              <a:t>helm search repo database --versions</a:t>
            </a:r>
            <a:endParaRPr/>
          </a:p>
          <a:p>
            <a:pPr indent="0" lvl="0" marL="0" rtl="0" algn="l">
              <a:spcBef>
                <a:spcPts val="1200"/>
              </a:spcBef>
              <a:spcAft>
                <a:spcPts val="0"/>
              </a:spcAft>
              <a:buNone/>
            </a:pPr>
            <a:r>
              <a:rPr lang="en"/>
              <a:t>#search from hub </a:t>
            </a:r>
            <a:endParaRPr/>
          </a:p>
          <a:p>
            <a:pPr indent="0" lvl="0" marL="0" rtl="0" algn="l">
              <a:spcBef>
                <a:spcPts val="1200"/>
              </a:spcBef>
              <a:spcAft>
                <a:spcPts val="1200"/>
              </a:spcAft>
              <a:buNone/>
            </a:pPr>
            <a:r>
              <a:rPr lang="en"/>
              <a:t>helm search hub wordpresst</a:t>
            </a:r>
            <a:endParaRPr/>
          </a:p>
        </p:txBody>
      </p:sp>
      <p:sp>
        <p:nvSpPr>
          <p:cNvPr id="489" name="Google Shape;489;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495" name="Google Shape;495;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en"/>
              <a:t>$add another repo</a:t>
            </a:r>
            <a:endParaRPr/>
          </a:p>
          <a:p>
            <a:pPr indent="0" lvl="0" marL="0" rtl="0" algn="l">
              <a:spcBef>
                <a:spcPts val="1200"/>
              </a:spcBef>
              <a:spcAft>
                <a:spcPts val="0"/>
              </a:spcAft>
              <a:buNone/>
            </a:pPr>
            <a:r>
              <a:rPr lang="en"/>
              <a:t>helm repo add brigade https://brigadecore.github.io/charts</a:t>
            </a:r>
            <a:endParaRPr/>
          </a:p>
          <a:p>
            <a:pPr indent="0" lvl="0" marL="0" rtl="0" algn="l">
              <a:spcBef>
                <a:spcPts val="1200"/>
              </a:spcBef>
              <a:spcAft>
                <a:spcPts val="0"/>
              </a:spcAft>
              <a:buNone/>
            </a:pPr>
            <a:r>
              <a:rPr lang="en"/>
              <a:t>#install with default name</a:t>
            </a:r>
            <a:endParaRPr/>
          </a:p>
          <a:p>
            <a:pPr indent="0" lvl="0" marL="0" rtl="0" algn="l">
              <a:spcBef>
                <a:spcPts val="1200"/>
              </a:spcBef>
              <a:spcAft>
                <a:spcPts val="0"/>
              </a:spcAft>
              <a:buNone/>
            </a:pPr>
            <a:r>
              <a:rPr lang="en"/>
              <a:t>helm install bitnami/mysql --generate-name</a:t>
            </a:r>
            <a:endParaRPr/>
          </a:p>
          <a:p>
            <a:pPr indent="0" lvl="0" marL="0" rtl="0" algn="l">
              <a:spcBef>
                <a:spcPts val="1200"/>
              </a:spcBef>
              <a:spcAft>
                <a:spcPts val="0"/>
              </a:spcAft>
              <a:buNone/>
            </a:pPr>
            <a:r>
              <a:rPr lang="en"/>
              <a:t>helm uninstall mysql-1612624192</a:t>
            </a:r>
            <a:endParaRPr/>
          </a:p>
          <a:p>
            <a:pPr indent="0" lvl="0" marL="0" rtl="0" algn="l">
              <a:spcBef>
                <a:spcPts val="1200"/>
              </a:spcBef>
              <a:spcAft>
                <a:spcPts val="0"/>
              </a:spcAft>
              <a:buNone/>
            </a:pPr>
            <a:r>
              <a:rPr lang="en"/>
              <a:t>helm status mysql-1612624192</a:t>
            </a:r>
            <a:endParaRPr/>
          </a:p>
          <a:p>
            <a:pPr indent="0" lvl="0" marL="0" rtl="0" algn="l">
              <a:spcBef>
                <a:spcPts val="1200"/>
              </a:spcBef>
              <a:spcAft>
                <a:spcPts val="0"/>
              </a:spcAft>
              <a:buNone/>
            </a:pPr>
            <a:r>
              <a:rPr lang="en"/>
              <a:t>helm install mydb bitnami/mysql</a:t>
            </a:r>
            <a:endParaRPr/>
          </a:p>
          <a:p>
            <a:pPr indent="0" lvl="0" marL="0" rtl="0" algn="l">
              <a:spcBef>
                <a:spcPts val="1200"/>
              </a:spcBef>
              <a:spcAft>
                <a:spcPts val="0"/>
              </a:spcAft>
              <a:buNone/>
            </a:pPr>
            <a:r>
              <a:rPr lang="en"/>
              <a:t>helm show values bitnami/mysql</a:t>
            </a:r>
            <a:endParaRPr/>
          </a:p>
          <a:p>
            <a:pPr indent="0" lvl="0" marL="0" rtl="0" algn="l">
              <a:spcBef>
                <a:spcPts val="1200"/>
              </a:spcBef>
              <a:spcAft>
                <a:spcPts val="0"/>
              </a:spcAft>
              <a:buNone/>
            </a:pPr>
            <a:r>
              <a:rPr lang="en"/>
              <a:t>kubectl get pods</a:t>
            </a:r>
            <a:endParaRPr/>
          </a:p>
          <a:p>
            <a:pPr indent="0" lvl="0" marL="0" rtl="0" algn="l">
              <a:spcBef>
                <a:spcPts val="1200"/>
              </a:spcBef>
              <a:spcAft>
                <a:spcPts val="0"/>
              </a:spcAft>
              <a:buNone/>
            </a:pPr>
            <a:r>
              <a:rPr lang="en"/>
              <a:t>helm list</a:t>
            </a:r>
            <a:endParaRPr/>
          </a:p>
          <a:p>
            <a:pPr indent="0" lvl="0" marL="0" rtl="0" algn="l">
              <a:spcBef>
                <a:spcPts val="1200"/>
              </a:spcBef>
              <a:spcAft>
                <a:spcPts val="0"/>
              </a:spcAft>
              <a:buNone/>
            </a:pPr>
            <a:r>
              <a:rPr lang="en"/>
              <a:t>helm istall mydb -n mynamespace</a:t>
            </a:r>
            <a:endParaRPr/>
          </a:p>
          <a:p>
            <a:pPr indent="0" lvl="0" marL="0" rtl="0" algn="l">
              <a:spcBef>
                <a:spcPts val="1200"/>
              </a:spcBef>
              <a:spcAft>
                <a:spcPts val="1200"/>
              </a:spcAft>
              <a:buNone/>
            </a:pPr>
            <a:r>
              <a:rPr lang="en"/>
              <a:t>helm list --namespace mynamespace</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501" name="Google Shape;501;p8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en"/>
              <a:t>helm uninstall mydb -n mynamespace</a:t>
            </a:r>
            <a:endParaRPr/>
          </a:p>
          <a:p>
            <a:pPr indent="0" lvl="0" marL="0" rtl="0" algn="l">
              <a:spcBef>
                <a:spcPts val="1200"/>
              </a:spcBef>
              <a:spcAft>
                <a:spcPts val="0"/>
              </a:spcAft>
              <a:buNone/>
            </a:pPr>
            <a:r>
              <a:rPr lang="en"/>
              <a:t>helm install happy-panda bitnami/wordpress</a:t>
            </a:r>
            <a:endParaRPr/>
          </a:p>
          <a:p>
            <a:pPr indent="0" lvl="0" marL="0" rtl="0" algn="l">
              <a:spcBef>
                <a:spcPts val="1200"/>
              </a:spcBef>
              <a:spcAft>
                <a:spcPts val="0"/>
              </a:spcAft>
              <a:buNone/>
            </a:pPr>
            <a:r>
              <a:rPr lang="en"/>
              <a:t>helm upgrade -f panda.yaml happy-panda bitnami/wordpress</a:t>
            </a:r>
            <a:endParaRPr/>
          </a:p>
          <a:p>
            <a:pPr indent="0" lvl="0" marL="0" rtl="0" algn="l">
              <a:spcBef>
                <a:spcPts val="1200"/>
              </a:spcBef>
              <a:spcAft>
                <a:spcPts val="0"/>
              </a:spcAft>
              <a:buNone/>
            </a:pPr>
            <a:r>
              <a:rPr lang="en"/>
              <a:t>#to have custom name </a:t>
            </a:r>
            <a:endParaRPr/>
          </a:p>
          <a:p>
            <a:pPr indent="0" lvl="0" marL="0" rtl="0" algn="l">
              <a:spcBef>
                <a:spcPts val="1200"/>
              </a:spcBef>
              <a:spcAft>
                <a:spcPts val="0"/>
              </a:spcAft>
              <a:buNone/>
            </a:pPr>
            <a:r>
              <a:rPr lang="en"/>
              <a:t>CHALLENGE</a:t>
            </a:r>
            <a:endParaRPr/>
          </a:p>
          <a:p>
            <a:pPr indent="0" lvl="0" marL="0" rtl="0" algn="l">
              <a:spcBef>
                <a:spcPts val="1200"/>
              </a:spcBef>
              <a:spcAft>
                <a:spcPts val="0"/>
              </a:spcAft>
              <a:buNone/>
            </a:pPr>
            <a:r>
              <a:rPr lang="en"/>
              <a:t>Run wordpress chart</a:t>
            </a:r>
            <a:endParaRPr/>
          </a:p>
          <a:p>
            <a:pPr indent="0" lvl="0" marL="0" rtl="0" algn="l">
              <a:spcBef>
                <a:spcPts val="1200"/>
              </a:spcBef>
              <a:spcAft>
                <a:spcPts val="0"/>
              </a:spcAft>
              <a:buNone/>
            </a:pPr>
            <a:r>
              <a:rPr lang="en"/>
              <a:t>to view chart</a:t>
            </a:r>
            <a:endParaRPr/>
          </a:p>
          <a:p>
            <a:pPr indent="0" lvl="0" marL="0" rtl="0" algn="l">
              <a:spcBef>
                <a:spcPts val="1200"/>
              </a:spcBef>
              <a:spcAft>
                <a:spcPts val="0"/>
              </a:spcAft>
              <a:buNone/>
            </a:pPr>
            <a:r>
              <a:rPr lang="en"/>
              <a:t>helm pull chartrepo/chartname</a:t>
            </a:r>
            <a:endParaRPr/>
          </a:p>
          <a:p>
            <a:pPr indent="0" lvl="0" marL="0" rtl="0" algn="l">
              <a:spcBef>
                <a:spcPts val="1200"/>
              </a:spcBef>
              <a:spcAft>
                <a:spcPts val="0"/>
              </a:spcAft>
              <a:buNone/>
            </a:pPr>
            <a:r>
              <a:rPr lang="en"/>
              <a:t>helm template nginx bitnami/nginx</a:t>
            </a:r>
            <a:endParaRPr/>
          </a:p>
          <a:p>
            <a:pPr indent="0" lvl="0" marL="0" rtl="0" algn="l">
              <a:spcBef>
                <a:spcPts val="1200"/>
              </a:spcBef>
              <a:spcAft>
                <a:spcPts val="1200"/>
              </a:spcAft>
              <a:buNone/>
            </a:pPr>
            <a:r>
              <a:rPr lang="en"/>
              <a:t>helm install nginx bitnami/nginx --dry-run</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Commands</a:t>
            </a:r>
            <a:endParaRPr/>
          </a:p>
        </p:txBody>
      </p:sp>
      <p:sp>
        <p:nvSpPr>
          <p:cNvPr id="507" name="Google Shape;507;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helm get notes nginx</a:t>
            </a:r>
            <a:endParaRPr/>
          </a:p>
          <a:p>
            <a:pPr indent="0" lvl="0" marL="0" rtl="0" algn="l">
              <a:spcBef>
                <a:spcPts val="1200"/>
              </a:spcBef>
              <a:spcAft>
                <a:spcPts val="0"/>
              </a:spcAft>
              <a:buNone/>
            </a:pPr>
            <a:r>
              <a:rPr lang="en"/>
              <a:t>helm get values nginx</a:t>
            </a:r>
            <a:endParaRPr/>
          </a:p>
          <a:p>
            <a:pPr indent="0" lvl="0" marL="0" rtl="0" algn="l">
              <a:spcBef>
                <a:spcPts val="1200"/>
              </a:spcBef>
              <a:spcAft>
                <a:spcPts val="0"/>
              </a:spcAft>
              <a:buNone/>
            </a:pPr>
            <a:r>
              <a:rPr lang="en"/>
              <a:t>helm get values nginx --revision 2</a:t>
            </a:r>
            <a:endParaRPr/>
          </a:p>
          <a:p>
            <a:pPr indent="0" lvl="0" marL="0" rtl="0" algn="l">
              <a:spcBef>
                <a:spcPts val="1200"/>
              </a:spcBef>
              <a:spcAft>
                <a:spcPts val="0"/>
              </a:spcAft>
              <a:buNone/>
            </a:pPr>
            <a:r>
              <a:rPr lang="en"/>
              <a:t>helm get manifest nginx</a:t>
            </a:r>
            <a:endParaRPr/>
          </a:p>
          <a:p>
            <a:pPr indent="0" lvl="0" marL="0" rtl="0" algn="l">
              <a:spcBef>
                <a:spcPts val="1200"/>
              </a:spcBef>
              <a:spcAft>
                <a:spcPts val="0"/>
              </a:spcAft>
              <a:buNone/>
            </a:pPr>
            <a:r>
              <a:rPr lang="en"/>
              <a:t>helm history nginx</a:t>
            </a:r>
            <a:endParaRPr/>
          </a:p>
          <a:p>
            <a:pPr indent="0" lvl="0" marL="0" rtl="0" algn="l">
              <a:spcBef>
                <a:spcPts val="1200"/>
              </a:spcBef>
              <a:spcAft>
                <a:spcPts val="0"/>
              </a:spcAft>
              <a:buNone/>
            </a:pPr>
            <a:r>
              <a:rPr lang="en"/>
              <a:t>helm rollback nginx 2</a:t>
            </a:r>
            <a:endParaRPr/>
          </a:p>
          <a:p>
            <a:pPr indent="0" lvl="0" marL="0" rtl="0" algn="l">
              <a:spcBef>
                <a:spcPts val="1200"/>
              </a:spcBef>
              <a:spcAft>
                <a:spcPts val="1200"/>
              </a:spcAft>
              <a:buNone/>
            </a:pPr>
            <a:r>
              <a:rPr lang="en"/>
              <a:t>helm uninstall nginx --keep-history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a:t>
            </a:r>
            <a:endParaRPr/>
          </a:p>
        </p:txBody>
      </p:sp>
      <p:sp>
        <p:nvSpPr>
          <p:cNvPr id="513" name="Google Shape;513;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
              <a:t>helm create mychart</a:t>
            </a:r>
            <a:endParaRPr/>
          </a:p>
          <a:p>
            <a:pPr indent="0" lvl="0" marL="0" rtl="0" algn="l">
              <a:spcBef>
                <a:spcPts val="1200"/>
              </a:spcBef>
              <a:spcAft>
                <a:spcPts val="0"/>
              </a:spcAft>
              <a:buNone/>
            </a:pPr>
            <a:r>
              <a:rPr lang="en"/>
              <a:t>cd mychart</a:t>
            </a:r>
            <a:endParaRPr/>
          </a:p>
          <a:p>
            <a:pPr indent="0" lvl="0" marL="0" rtl="0" algn="l">
              <a:spcBef>
                <a:spcPts val="1200"/>
              </a:spcBef>
              <a:spcAft>
                <a:spcPts val="0"/>
              </a:spcAft>
              <a:buNone/>
            </a:pPr>
            <a:r>
              <a:rPr lang="en"/>
              <a:t>ls</a:t>
            </a:r>
            <a:endParaRPr/>
          </a:p>
          <a:p>
            <a:pPr indent="0" lvl="0" marL="0" rtl="0" algn="l">
              <a:spcBef>
                <a:spcPts val="1200"/>
              </a:spcBef>
              <a:spcAft>
                <a:spcPts val="0"/>
              </a:spcAft>
              <a:buNone/>
            </a:pPr>
            <a:r>
              <a:rPr lang="en"/>
              <a:t>cd ..</a:t>
            </a:r>
            <a:endParaRPr/>
          </a:p>
          <a:p>
            <a:pPr indent="0" lvl="0" marL="0" rtl="0" algn="l">
              <a:spcBef>
                <a:spcPts val="1200"/>
              </a:spcBef>
              <a:spcAft>
                <a:spcPts val="0"/>
              </a:spcAft>
              <a:buNone/>
            </a:pPr>
            <a:r>
              <a:rPr lang="en"/>
              <a:t>helm install release1 ./mychart </a:t>
            </a:r>
            <a:endParaRPr/>
          </a:p>
          <a:p>
            <a:pPr indent="0" lvl="0" marL="0" rtl="0" algn="l">
              <a:spcBef>
                <a:spcPts val="1200"/>
              </a:spcBef>
              <a:spcAft>
                <a:spcPts val="0"/>
              </a:spcAft>
              <a:buNone/>
            </a:pPr>
            <a:r>
              <a:rPr lang="en"/>
              <a:t>helm ls</a:t>
            </a:r>
            <a:endParaRPr/>
          </a:p>
          <a:p>
            <a:pPr indent="0" lvl="0" marL="0" rtl="0" algn="l">
              <a:spcBef>
                <a:spcPts val="1200"/>
              </a:spcBef>
              <a:spcAft>
                <a:spcPts val="0"/>
              </a:spcAft>
              <a:buNone/>
            </a:pPr>
            <a:r>
              <a:rPr lang="en"/>
              <a:t>kubectl get all</a:t>
            </a:r>
            <a:endParaRPr/>
          </a:p>
          <a:p>
            <a:pPr indent="0" lvl="0" marL="0" rtl="0" algn="l">
              <a:spcBef>
                <a:spcPts val="1200"/>
              </a:spcBef>
              <a:spcAft>
                <a:spcPts val="0"/>
              </a:spcAft>
              <a:buNone/>
            </a:pPr>
            <a:r>
              <a:rPr lang="en"/>
              <a:t>helm get manifest release1</a:t>
            </a:r>
            <a:endParaRPr/>
          </a:p>
          <a:p>
            <a:pPr indent="0" lvl="0" marL="0" rtl="0" algn="l">
              <a:spcBef>
                <a:spcPts val="1200"/>
              </a:spcBef>
              <a:spcAft>
                <a:spcPts val="1200"/>
              </a:spcAft>
              <a:buNone/>
            </a:pPr>
            <a:r>
              <a:rPr lang="en"/>
              <a:t>rm -rf ./mychart</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a:t>
            </a:r>
            <a:endParaRPr/>
          </a:p>
        </p:txBody>
      </p:sp>
      <p:sp>
        <p:nvSpPr>
          <p:cNvPr id="519" name="Google Shape;519;p92"/>
          <p:cNvSpPr txBox="1"/>
          <p:nvPr>
            <p:ph idx="1" type="body"/>
          </p:nvPr>
        </p:nvSpPr>
        <p:spPr>
          <a:xfrm>
            <a:off x="311700" y="1152475"/>
            <a:ext cx="8520600" cy="3908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helm create mychart</a:t>
            </a:r>
            <a:endParaRPr/>
          </a:p>
          <a:p>
            <a:pPr indent="0" lvl="0" marL="0" rtl="0" algn="l">
              <a:spcBef>
                <a:spcPts val="1200"/>
              </a:spcBef>
              <a:spcAft>
                <a:spcPts val="0"/>
              </a:spcAft>
              <a:buNone/>
            </a:pPr>
            <a:r>
              <a:rPr lang="en"/>
              <a:t>rm -rf mychart/templates/*</a:t>
            </a:r>
            <a:endParaRPr/>
          </a:p>
          <a:p>
            <a:pPr indent="0" lvl="0" marL="0" rtl="0" algn="l">
              <a:spcBef>
                <a:spcPts val="1200"/>
              </a:spcBef>
              <a:spcAft>
                <a:spcPts val="0"/>
              </a:spcAft>
              <a:buNone/>
            </a:pPr>
            <a:r>
              <a:rPr lang="en"/>
              <a:t>cd mychart/templates</a:t>
            </a:r>
            <a:endParaRPr/>
          </a:p>
          <a:p>
            <a:pPr indent="0" lvl="0" marL="0" rtl="0" algn="l">
              <a:spcBef>
                <a:spcPts val="1200"/>
              </a:spcBef>
              <a:spcAft>
                <a:spcPts val="0"/>
              </a:spcAft>
              <a:buNone/>
            </a:pPr>
            <a:r>
              <a:rPr lang="en"/>
              <a:t>#create a new file called configmap.yaml</a:t>
            </a:r>
            <a:endParaRPr/>
          </a:p>
          <a:p>
            <a:pPr indent="0" lvl="0" marL="0" rtl="0" algn="l">
              <a:spcBef>
                <a:spcPts val="1200"/>
              </a:spcBef>
              <a:spcAft>
                <a:spcPts val="0"/>
              </a:spcAft>
              <a:buNone/>
            </a:pPr>
            <a:r>
              <a:rPr lang="en"/>
              <a:t>code configmap.yaml </a:t>
            </a:r>
            <a:endParaRPr/>
          </a:p>
          <a:p>
            <a:pPr indent="0" lvl="0" marL="0" rtl="0" algn="l">
              <a:spcBef>
                <a:spcPts val="1200"/>
              </a:spcBef>
              <a:spcAft>
                <a:spcPts val="0"/>
              </a:spcAft>
              <a:buNone/>
            </a:pPr>
            <a:r>
              <a:rPr lang="en"/>
              <a:t>#add below content</a:t>
            </a:r>
            <a:endParaRPr/>
          </a:p>
          <a:p>
            <a:pPr indent="0" lvl="0" marL="0" rtl="0" algn="l">
              <a:lnSpc>
                <a:spcPct val="135714"/>
              </a:lnSpc>
              <a:spcBef>
                <a:spcPts val="1200"/>
              </a:spcBef>
              <a:spcAft>
                <a:spcPts val="0"/>
              </a:spcAft>
              <a:buNone/>
            </a:pPr>
            <a:r>
              <a:rPr lang="en" sz="1050">
                <a:solidFill>
                  <a:srgbClr val="800000"/>
                </a:solidFill>
                <a:highlight>
                  <a:srgbClr val="FFFFFF"/>
                </a:highlight>
                <a:latin typeface="Courier New"/>
                <a:ea typeface="Courier New"/>
                <a:cs typeface="Courier New"/>
                <a:sym typeface="Courier New"/>
              </a:rPr>
              <a:t>apiVersion</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v1</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kind</a:t>
            </a:r>
            <a:r>
              <a:rPr lang="en" sz="1050">
                <a:solidFill>
                  <a:srgbClr val="000000"/>
                </a:solidFill>
                <a:highlight>
                  <a:srgbClr val="FFFFFF"/>
                </a:highlight>
                <a:latin typeface="Courier New"/>
                <a:ea typeface="Courier New"/>
                <a:cs typeface="Courier New"/>
                <a:sym typeface="Courier New"/>
              </a:rPr>
              <a:t>: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metadata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name</a:t>
            </a:r>
            <a:r>
              <a:rPr lang="en" sz="1050">
                <a:solidFill>
                  <a:srgbClr val="000000"/>
                </a:solidFill>
                <a:highlight>
                  <a:srgbClr val="FFFFFF"/>
                </a:highlight>
                <a:latin typeface="Courier New"/>
                <a:ea typeface="Courier New"/>
                <a:cs typeface="Courier New"/>
                <a:sym typeface="Courier New"/>
              </a:rPr>
              <a:t>: {{ .Release.Name }}</a:t>
            </a:r>
            <a:r>
              <a:rPr lang="en" sz="1050">
                <a:solidFill>
                  <a:srgbClr val="0000FF"/>
                </a:solidFill>
                <a:highlight>
                  <a:srgbClr val="FFFFFF"/>
                </a:highlight>
                <a:latin typeface="Courier New"/>
                <a:ea typeface="Courier New"/>
                <a:cs typeface="Courier New"/>
                <a:sym typeface="Courier New"/>
              </a:rPr>
              <a:t>-configmap</a:t>
            </a:r>
            <a:endParaRPr sz="1050">
              <a:solidFill>
                <a:srgbClr val="0000FF"/>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800000"/>
                </a:solidFill>
                <a:highlight>
                  <a:srgbClr val="FFFFFF"/>
                </a:highlight>
                <a:latin typeface="Courier New"/>
                <a:ea typeface="Courier New"/>
                <a:cs typeface="Courier New"/>
                <a:sym typeface="Courier New"/>
              </a:rPr>
              <a:t>data</a:t>
            </a:r>
            <a:r>
              <a:rPr lang="en" sz="1050">
                <a:solidFill>
                  <a:srgbClr val="000000"/>
                </a:solidFill>
                <a:highlight>
                  <a:srgbClr val="FFFFFF"/>
                </a:highlight>
                <a:latin typeface="Courier New"/>
                <a:ea typeface="Courier New"/>
                <a:cs typeface="Courier New"/>
                <a:sym typeface="Courier New"/>
              </a:rPr>
              <a:t>:</a:t>
            </a:r>
            <a:endParaRPr sz="1050">
              <a:solidFill>
                <a:srgbClr val="000000"/>
              </a:solidFill>
              <a:highlight>
                <a:srgbClr val="FFFFFF"/>
              </a:highlight>
              <a:latin typeface="Courier New"/>
              <a:ea typeface="Courier New"/>
              <a:cs typeface="Courier New"/>
              <a:sym typeface="Courier New"/>
            </a:endParaRPr>
          </a:p>
          <a:p>
            <a:pPr indent="0" lvl="0" marL="0" rtl="0" algn="l">
              <a:lnSpc>
                <a:spcPct val="135714"/>
              </a:lnSpc>
              <a:spcBef>
                <a:spcPts val="0"/>
              </a:spcBef>
              <a:spcAft>
                <a:spcPts val="0"/>
              </a:spcAft>
              <a:buNone/>
            </a:pPr>
            <a:r>
              <a:rPr lang="en" sz="1050">
                <a:solidFill>
                  <a:srgbClr val="000000"/>
                </a:solidFill>
                <a:highlight>
                  <a:srgbClr val="FFFFFF"/>
                </a:highlight>
                <a:latin typeface="Courier New"/>
                <a:ea typeface="Courier New"/>
                <a:cs typeface="Courier New"/>
                <a:sym typeface="Courier New"/>
              </a:rPr>
              <a:t>  </a:t>
            </a:r>
            <a:r>
              <a:rPr lang="en" sz="1050">
                <a:solidFill>
                  <a:srgbClr val="800000"/>
                </a:solidFill>
                <a:highlight>
                  <a:srgbClr val="FFFFFF"/>
                </a:highlight>
                <a:latin typeface="Courier New"/>
                <a:ea typeface="Courier New"/>
                <a:cs typeface="Courier New"/>
                <a:sym typeface="Courier New"/>
              </a:rPr>
              <a:t>myvalue</a:t>
            </a:r>
            <a:r>
              <a:rPr lang="en" sz="1050">
                <a:solidFill>
                  <a:srgbClr val="000000"/>
                </a:solidFill>
                <a:highlight>
                  <a:srgbClr val="FFFFFF"/>
                </a:highlight>
                <a:latin typeface="Courier New"/>
                <a:ea typeface="Courier New"/>
                <a:cs typeface="Courier New"/>
                <a:sym typeface="Courier New"/>
              </a:rPr>
              <a:t>: </a:t>
            </a:r>
            <a:r>
              <a:rPr lang="en" sz="1050">
                <a:solidFill>
                  <a:srgbClr val="A31515"/>
                </a:solidFill>
                <a:highlight>
                  <a:srgbClr val="FFFFFF"/>
                </a:highlight>
                <a:latin typeface="Courier New"/>
                <a:ea typeface="Courier New"/>
                <a:cs typeface="Courier New"/>
                <a:sym typeface="Courier New"/>
              </a:rPr>
              <a:t>"Sample Config Map"</a:t>
            </a:r>
            <a:endParaRPr sz="148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Create your own chart</a:t>
            </a:r>
            <a:endParaRPr/>
          </a:p>
        </p:txBody>
      </p:sp>
      <p:sp>
        <p:nvSpPr>
          <p:cNvPr id="525" name="Google Shape;525;p93"/>
          <p:cNvSpPr txBox="1"/>
          <p:nvPr>
            <p:ph idx="1" type="body"/>
          </p:nvPr>
        </p:nvSpPr>
        <p:spPr>
          <a:xfrm>
            <a:off x="311700" y="1152475"/>
            <a:ext cx="8520600" cy="3908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cd ..</a:t>
            </a:r>
            <a:endParaRPr/>
          </a:p>
          <a:p>
            <a:pPr indent="0" lvl="0" marL="0" rtl="0" algn="l">
              <a:spcBef>
                <a:spcPts val="1200"/>
              </a:spcBef>
              <a:spcAft>
                <a:spcPts val="0"/>
              </a:spcAft>
              <a:buNone/>
            </a:pPr>
            <a:r>
              <a:rPr lang="en"/>
              <a:t>cd ..</a:t>
            </a:r>
            <a:endParaRPr/>
          </a:p>
          <a:p>
            <a:pPr indent="0" lvl="0" marL="0" rtl="0" algn="l">
              <a:spcBef>
                <a:spcPts val="1200"/>
              </a:spcBef>
              <a:spcAft>
                <a:spcPts val="0"/>
              </a:spcAft>
              <a:buNone/>
            </a:pPr>
            <a:r>
              <a:rPr lang="en"/>
              <a:t>helm install release-configmap ./mychart</a:t>
            </a:r>
            <a:endParaRPr/>
          </a:p>
          <a:p>
            <a:pPr indent="0" lvl="0" marL="0" rtl="0" algn="l">
              <a:spcBef>
                <a:spcPts val="1200"/>
              </a:spcBef>
              <a:spcAft>
                <a:spcPts val="0"/>
              </a:spcAft>
              <a:buNone/>
            </a:pPr>
            <a:r>
              <a:rPr lang="en"/>
              <a:t>helm ls</a:t>
            </a:r>
            <a:endParaRPr/>
          </a:p>
          <a:p>
            <a:pPr indent="0" lvl="0" marL="0" rtl="0" algn="l">
              <a:spcBef>
                <a:spcPts val="1200"/>
              </a:spcBef>
              <a:spcAft>
                <a:spcPts val="0"/>
              </a:spcAft>
              <a:buNone/>
            </a:pPr>
            <a:r>
              <a:rPr lang="en"/>
              <a:t>helm get manifest release-configmap</a:t>
            </a:r>
            <a:endParaRPr/>
          </a:p>
          <a:p>
            <a:pPr indent="0" lvl="0" marL="0" rtl="0" algn="l">
              <a:spcBef>
                <a:spcPts val="1200"/>
              </a:spcBef>
              <a:spcAft>
                <a:spcPts val="0"/>
              </a:spcAft>
              <a:buNone/>
            </a:pPr>
            <a:r>
              <a:rPr lang="en"/>
              <a:t>kubectl describe configmaps mychart-configmap</a:t>
            </a:r>
            <a:endParaRPr/>
          </a:p>
          <a:p>
            <a:pPr indent="0" lvl="0" marL="0" rtl="0" algn="l">
              <a:spcBef>
                <a:spcPts val="1200"/>
              </a:spcBef>
              <a:spcAft>
                <a:spcPts val="1200"/>
              </a:spcAft>
              <a:buNone/>
            </a:pPr>
            <a:r>
              <a:rPr lang="en"/>
              <a:t>helm uninstall release-configmap</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9" name="Shape 529"/>
        <p:cNvGrpSpPr/>
        <p:nvPr/>
      </p:nvGrpSpPr>
      <p:grpSpPr>
        <a:xfrm>
          <a:off x="0" y="0"/>
          <a:ext cx="0" cy="0"/>
          <a:chOff x="0" y="0"/>
          <a:chExt cx="0" cy="0"/>
        </a:xfrm>
      </p:grpSpPr>
      <p:sp>
        <p:nvSpPr>
          <p:cNvPr id="530" name="Google Shape;530;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RBAC</a:t>
            </a:r>
            <a:endParaRPr/>
          </a:p>
        </p:txBody>
      </p:sp>
      <p:sp>
        <p:nvSpPr>
          <p:cNvPr id="531" name="Google Shape;531;p9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2" name="Google Shape;532;p94"/>
          <p:cNvPicPr preferRelativeResize="0"/>
          <p:nvPr/>
        </p:nvPicPr>
        <p:blipFill>
          <a:blip r:embed="rId3">
            <a:alphaModFix/>
          </a:blip>
          <a:stretch>
            <a:fillRect/>
          </a:stretch>
        </p:blipFill>
        <p:spPr>
          <a:xfrm>
            <a:off x="311700" y="1041000"/>
            <a:ext cx="8179851" cy="363935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538" name="Google Shape;538;p9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539" name="Google Shape;539;p95" title="k8ss.drawio.png"/>
          <p:cNvPicPr preferRelativeResize="0"/>
          <p:nvPr/>
        </p:nvPicPr>
        <p:blipFill>
          <a:blip r:embed="rId3">
            <a:alphaModFix/>
          </a:blip>
          <a:stretch>
            <a:fillRect/>
          </a:stretch>
        </p:blipFill>
        <p:spPr>
          <a:xfrm>
            <a:off x="932094" y="0"/>
            <a:ext cx="7279811" cy="5143499"/>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33"/>
          <p:cNvPicPr preferRelativeResize="0"/>
          <p:nvPr/>
        </p:nvPicPr>
        <p:blipFill>
          <a:blip r:embed="rId3">
            <a:alphaModFix/>
          </a:blip>
          <a:stretch>
            <a:fillRect/>
          </a:stretch>
        </p:blipFill>
        <p:spPr>
          <a:xfrm>
            <a:off x="152400" y="152400"/>
            <a:ext cx="8574913" cy="4838701"/>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34"/>
          <p:cNvPicPr preferRelativeResize="0"/>
          <p:nvPr/>
        </p:nvPicPr>
        <p:blipFill>
          <a:blip r:embed="rId3">
            <a:alphaModFix/>
          </a:blip>
          <a:stretch>
            <a:fillRect/>
          </a:stretch>
        </p:blipFill>
        <p:spPr>
          <a:xfrm>
            <a:off x="152400" y="152400"/>
            <a:ext cx="8644900" cy="48387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35"/>
          <p:cNvPicPr preferRelativeResize="0"/>
          <p:nvPr/>
        </p:nvPicPr>
        <p:blipFill>
          <a:blip r:embed="rId3">
            <a:alphaModFix/>
          </a:blip>
          <a:stretch>
            <a:fillRect/>
          </a:stretch>
        </p:blipFill>
        <p:spPr>
          <a:xfrm>
            <a:off x="152400" y="152400"/>
            <a:ext cx="8839199" cy="467811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