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Average"/>
      <p:regular r:id="rId39"/>
    </p:embeddedFont>
    <p:embeddedFont>
      <p:font typeface="Oswald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regular.fntdata"/><Relationship Id="rId20" Type="http://schemas.openxmlformats.org/officeDocument/2006/relationships/slide" Target="slides/slide14.xml"/><Relationship Id="rId41" Type="http://schemas.openxmlformats.org/officeDocument/2006/relationships/font" Target="fonts/Oswald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Average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b327f5a3d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b327f5a3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b327f5a3d_0_1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b327f5a3d_0_1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b327f5a3d_0_1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eb327f5a3d_0_1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b327f5a3d_0_1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eb327f5a3d_0_1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b327f5a3d_0_1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eb327f5a3d_0_1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b327f5a3d_0_1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eb327f5a3d_0_1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eb327f5a3d_0_1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eb327f5a3d_0_1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b327f5a3d_0_1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b327f5a3d_0_1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b327f5a3d_0_1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eb327f5a3d_0_1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b327f5a3d_0_1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eb327f5a3d_0_1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eb327f5a3d_0_1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eb327f5a3d_0_1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3ecb356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3ecb356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WHY the evolution and benefits of adapting to new practices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eb327f5a3d_0_1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eb327f5a3d_0_1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eb327f5a3d_0_1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eb327f5a3d_0_1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b327f5a3d_0_1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eb327f5a3d_0_1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eb327f5a3d_0_1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eb327f5a3d_0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b327f5a3d_0_1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b327f5a3d_0_1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b327f5a3d_0_1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eb327f5a3d_0_1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eb327f5a3d_0_1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eb327f5a3d_0_1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eb327f5a3d_0_1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eb327f5a3d_0_1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f86764e04f_1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f86764e04f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f86764e04f_1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f86764e04f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b327f5a3d_0_1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b327f5a3d_0_1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f86764e04f_1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f86764e04f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f86764e04f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f86764e04f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f86764e04f_1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f86764e04f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b327f5a3d_0_1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b327f5a3d_0_1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b327f5a3d_0_1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b327f5a3d_0_1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b5db5d8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b5db5d8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b327f5a3d_0_1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b327f5a3d_0_1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b327f5a3d_0_1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b327f5a3d_0_1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b327f5a3d_0_1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eb327f5a3d_0_1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7">
  <p:cSld name="AUTOLAYOUT_28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5"/>
          <p:cNvPicPr preferRelativeResize="0"/>
          <p:nvPr/>
        </p:nvPicPr>
        <p:blipFill rotWithShape="1">
          <a:blip r:embed="rId2">
            <a:alphaModFix/>
          </a:blip>
          <a:srcRect b="0" l="38684" r="0" t="0"/>
          <a:stretch/>
        </p:blipFill>
        <p:spPr>
          <a:xfrm>
            <a:off x="2291" y="1007350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5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5" name="Google Shape;10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6">
  <p:cSld name="AUTOLAYOUT_47"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6"/>
          <p:cNvSpPr/>
          <p:nvPr/>
        </p:nvSpPr>
        <p:spPr>
          <a:xfrm>
            <a:off x="4574400" y="0"/>
            <a:ext cx="45696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6"/>
          <p:cNvSpPr/>
          <p:nvPr/>
        </p:nvSpPr>
        <p:spPr>
          <a:xfrm>
            <a:off x="5323050" y="555900"/>
            <a:ext cx="3075000" cy="4031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DBDBD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3">
  <p:cSld name="AUTOLAYOUT_44"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27"/>
          <p:cNvGrpSpPr/>
          <p:nvPr/>
        </p:nvGrpSpPr>
        <p:grpSpPr>
          <a:xfrm>
            <a:off x="0" y="0"/>
            <a:ext cx="4316700" cy="5143500"/>
            <a:chOff x="0" y="0"/>
            <a:chExt cx="4316700" cy="5143500"/>
          </a:xfrm>
        </p:grpSpPr>
        <p:sp>
          <p:nvSpPr>
            <p:cNvPr id="116" name="Google Shape;116;p27"/>
            <p:cNvSpPr/>
            <p:nvPr/>
          </p:nvSpPr>
          <p:spPr>
            <a:xfrm>
              <a:off x="0" y="0"/>
              <a:ext cx="4316700" cy="5143500"/>
            </a:xfrm>
            <a:prstGeom prst="rect">
              <a:avLst/>
            </a:prstGeom>
            <a:solidFill>
              <a:srgbClr val="284F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7"/>
            <p:cNvSpPr/>
            <p:nvPr/>
          </p:nvSpPr>
          <p:spPr>
            <a:xfrm>
              <a:off x="386075" y="4599625"/>
              <a:ext cx="13545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841363" y="45996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7"/>
            <p:cNvSpPr/>
            <p:nvPr/>
          </p:nvSpPr>
          <p:spPr>
            <a:xfrm>
              <a:off x="1142492" y="45996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7"/>
            <p:cNvSpPr/>
            <p:nvPr/>
          </p:nvSpPr>
          <p:spPr>
            <a:xfrm>
              <a:off x="3875425" y="381000"/>
              <a:ext cx="142800" cy="137700"/>
            </a:xfrm>
            <a:prstGeom prst="rect">
              <a:avLst/>
            </a:prstGeom>
            <a:solidFill>
              <a:srgbClr val="92C1E8"/>
            </a:solidFill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7"/>
            <p:cNvSpPr/>
            <p:nvPr/>
          </p:nvSpPr>
          <p:spPr>
            <a:xfrm>
              <a:off x="3732625" y="518700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7"/>
          <p:cNvSpPr txBox="1"/>
          <p:nvPr>
            <p:ph type="title"/>
          </p:nvPr>
        </p:nvSpPr>
        <p:spPr>
          <a:xfrm>
            <a:off x="311725" y="653326"/>
            <a:ext cx="3706500" cy="333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4620575" y="653325"/>
            <a:ext cx="4211700" cy="3741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200"/>
              <a:buChar char="●"/>
              <a:defRPr sz="1200">
                <a:solidFill>
                  <a:srgbClr val="284F7D"/>
                </a:solidFill>
              </a:defRPr>
            </a:lvl1pPr>
            <a:lvl2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rgbClr val="284F7D"/>
                </a:solidFill>
              </a:defRPr>
            </a:lvl2pPr>
            <a:lvl3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rgbClr val="284F7D"/>
                </a:solidFill>
              </a:defRPr>
            </a:lvl3pPr>
            <a:lvl4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●"/>
              <a:defRPr sz="1000">
                <a:solidFill>
                  <a:srgbClr val="284F7D"/>
                </a:solidFill>
              </a:defRPr>
            </a:lvl4pPr>
            <a:lvl5pPr indent="-2921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rgbClr val="284F7D"/>
                </a:solidFill>
              </a:defRPr>
            </a:lvl5pPr>
            <a:lvl6pPr indent="-2921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rgbClr val="284F7D"/>
                </a:solidFill>
              </a:defRPr>
            </a:lvl6pPr>
            <a:lvl7pPr indent="-2921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●"/>
              <a:defRPr sz="1000">
                <a:solidFill>
                  <a:srgbClr val="284F7D"/>
                </a:solidFill>
              </a:defRPr>
            </a:lvl7pPr>
            <a:lvl8pPr indent="-2921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rgbClr val="284F7D"/>
                </a:solidFill>
              </a:defRPr>
            </a:lvl8pPr>
            <a:lvl9pPr indent="-2921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rgbClr val="284F7D"/>
                </a:solidFill>
              </a:defRPr>
            </a:lvl9pPr>
          </a:lstStyle>
          <a:p/>
        </p:txBody>
      </p:sp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8">
  <p:cSld name="AUTOLAYOUT_49"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8"/>
          <p:cNvSpPr txBox="1"/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arjunachari12/k8s-learn/blob/main/pod3.y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arjunachari12/k8s-learn/blob/main/pod3-service.y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arjunachari12/k8s-learn/blob/main/helloworld-deployment.y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rjunachari12/install-jenkins-container/blob/main/kubernetes.m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arjunachari12/k8s-learn/blob/main/pod.y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rjunachari12/k8s-learn/blob/main/pod2.y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Intermediate</a:t>
            </a:r>
            <a:endParaRPr/>
          </a:p>
        </p:txBody>
      </p:sp>
      <p:sp>
        <p:nvSpPr>
          <p:cNvPr id="135" name="Google Shape;135;p29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427"/>
            <a:ext cx="9143999" cy="4836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9" y="0"/>
            <a:ext cx="906666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848"/>
            <a:ext cx="9144001" cy="5057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282"/>
            <a:ext cx="9143999" cy="4896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2"/>
          <p:cNvPicPr preferRelativeResize="0"/>
          <p:nvPr/>
        </p:nvPicPr>
        <p:blipFill rotWithShape="1">
          <a:blip r:embed="rId3">
            <a:alphaModFix/>
          </a:blip>
          <a:srcRect b="11627" l="0" r="0" t="11627"/>
          <a:stretch/>
        </p:blipFill>
        <p:spPr>
          <a:xfrm>
            <a:off x="5668450" y="955450"/>
            <a:ext cx="2384200" cy="3232600"/>
          </a:xfrm>
          <a:prstGeom prst="rect">
            <a:avLst/>
          </a:prstGeom>
          <a:noFill/>
          <a:ln cap="flat" cmpd="dbl" w="762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18" name="Google Shape;218;p42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</a:t>
            </a:r>
            <a:endParaRPr/>
          </a:p>
        </p:txBody>
      </p:sp>
      <p:sp>
        <p:nvSpPr>
          <p:cNvPr id="219" name="Google Shape;219;p42"/>
          <p:cNvSpPr txBox="1"/>
          <p:nvPr>
            <p:ph idx="1" type="body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Generated ReplicaSet from Deployment spec.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</a:t>
            </a:r>
            <a:endParaRPr/>
          </a:p>
        </p:txBody>
      </p:sp>
      <p:sp>
        <p:nvSpPr>
          <p:cNvPr id="225" name="Google Shape;22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kubectl create -f helloworld_replicaset.yaml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kubectl get 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kubectl autoscale rs helloworld-controller --max=5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kubectl delete rs helloworld-controller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kubectl edit pods helloworld-controller-9jlsq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3" y="0"/>
            <a:ext cx="910771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435"/>
            <a:ext cx="9143999" cy="4878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7517"/>
            <a:ext cx="9144000" cy="3808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933"/>
            <a:ext cx="9144000" cy="4723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Computing</a:t>
            </a:r>
            <a:endParaRPr/>
          </a:p>
        </p:txBody>
      </p:sp>
      <p:sp>
        <p:nvSpPr>
          <p:cNvPr id="141" name="Google Shape;14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50" y="1152467"/>
            <a:ext cx="9143999" cy="3781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Run image as pod</a:t>
            </a:r>
            <a:endParaRPr/>
          </a:p>
        </p:txBody>
      </p:sp>
      <p:sp>
        <p:nvSpPr>
          <p:cNvPr id="259" name="Google Shape;25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steps: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1: Open VS code and create new folder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2 : write manifest file pod3.yml, copy code from below link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https://github.com/arjunachari12/k8s-learn/blob/main/pod3.yml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3: Execute pod.yml file using below command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kubectl create -f pod3.yml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4: You should see pod created message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5: run below commands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kubectl get pod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kubeclt describe pod pod3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Expose pod as Service</a:t>
            </a:r>
            <a:endParaRPr/>
          </a:p>
        </p:txBody>
      </p:sp>
      <p:sp>
        <p:nvSpPr>
          <p:cNvPr id="265" name="Google Shape;26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steps: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1: Open VS code and create new folder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2 : write manifest file pod3-service.yml, copy code from below link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https://github.com/arjunachari12/k8s-learn/blob/main/pod3-service.yml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3: Execute pod3-service.yml file using below command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kubectl create -f pod3-service.yml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Step 4: You should see pod created message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Expose pod as Service</a:t>
            </a:r>
            <a:endParaRPr/>
          </a:p>
        </p:txBody>
      </p:sp>
      <p:sp>
        <p:nvSpPr>
          <p:cNvPr id="271" name="Google Shape;27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steps: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5: run below commands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kubectl get pod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kubeclt describe pod pod3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kubectl get svc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minikube service helloworld-service --url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kubectl describe svc helloworld-service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kubectl describe svc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Kubectl get svc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kubectl delete svc helloworld-nodeport-service.yml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1"/>
          <p:cNvSpPr txBox="1"/>
          <p:nvPr>
            <p:ph type="title"/>
          </p:nvPr>
        </p:nvSpPr>
        <p:spPr>
          <a:xfrm>
            <a:off x="311725" y="653326"/>
            <a:ext cx="37065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51"/>
          <p:cNvSpPr txBox="1"/>
          <p:nvPr>
            <p:ph idx="1" type="body"/>
          </p:nvPr>
        </p:nvSpPr>
        <p:spPr>
          <a:xfrm>
            <a:off x="4620575" y="653325"/>
            <a:ext cx="42117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77"/>
            <a:ext cx="9143999" cy="5135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2"/>
          <p:cNvSpPr txBox="1"/>
          <p:nvPr>
            <p:ph type="title"/>
          </p:nvPr>
        </p:nvSpPr>
        <p:spPr>
          <a:xfrm>
            <a:off x="311725" y="653326"/>
            <a:ext cx="37065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2"/>
          <p:cNvSpPr txBox="1"/>
          <p:nvPr>
            <p:ph idx="1" type="body"/>
          </p:nvPr>
        </p:nvSpPr>
        <p:spPr>
          <a:xfrm>
            <a:off x="4620575" y="653325"/>
            <a:ext cx="42117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801"/>
            <a:ext cx="9144000" cy="48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3"/>
          <p:cNvSpPr txBox="1"/>
          <p:nvPr>
            <p:ph type="title"/>
          </p:nvPr>
        </p:nvSpPr>
        <p:spPr>
          <a:xfrm>
            <a:off x="291875" y="406900"/>
            <a:ext cx="83592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</a:t>
            </a:r>
            <a:endParaRPr/>
          </a:p>
        </p:txBody>
      </p:sp>
      <p:sp>
        <p:nvSpPr>
          <p:cNvPr id="291" name="Google Shape;291;p53"/>
          <p:cNvSpPr txBox="1"/>
          <p:nvPr>
            <p:ph idx="1" type="body"/>
          </p:nvPr>
        </p:nvSpPr>
        <p:spPr>
          <a:xfrm>
            <a:off x="291975" y="1301375"/>
            <a:ext cx="83592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file called helloworld-deployment.yaml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Copy content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https://github.com/arjunachari12/k8s-learn/blob/main/helloworld-deployment.yml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kubectl create -f helloworld-deployment.yaml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kubectl get deployments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kubectl get 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kubectl get pods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kubectl get pods --show-labels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kubectl rollout status deployment/helloworld-deployment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4"/>
          <p:cNvSpPr txBox="1"/>
          <p:nvPr>
            <p:ph type="title"/>
          </p:nvPr>
        </p:nvSpPr>
        <p:spPr>
          <a:xfrm>
            <a:off x="291875" y="406900"/>
            <a:ext cx="83592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</a:t>
            </a:r>
            <a:endParaRPr/>
          </a:p>
        </p:txBody>
      </p:sp>
      <p:sp>
        <p:nvSpPr>
          <p:cNvPr id="297" name="Google Shape;297;p54"/>
          <p:cNvSpPr txBox="1"/>
          <p:nvPr>
            <p:ph idx="1" type="body"/>
          </p:nvPr>
        </p:nvSpPr>
        <p:spPr>
          <a:xfrm>
            <a:off x="291975" y="1301375"/>
            <a:ext cx="83592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new version of docker image and uploaded in docker hub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kubectl expose deployment helloworld-deployment --type=NodePort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kubectl get svc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minikube service helloworld-deployment --url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Curl url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kubectl set image deployment/helloworld-deployment k8s-demo=arjunachari12/k8s-demo:2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Curl to see new version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5"/>
          <p:cNvSpPr txBox="1"/>
          <p:nvPr>
            <p:ph type="title"/>
          </p:nvPr>
        </p:nvSpPr>
        <p:spPr>
          <a:xfrm>
            <a:off x="291875" y="406900"/>
            <a:ext cx="83592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</a:t>
            </a:r>
            <a:endParaRPr/>
          </a:p>
        </p:txBody>
      </p:sp>
      <p:sp>
        <p:nvSpPr>
          <p:cNvPr id="303" name="Google Shape;303;p55"/>
          <p:cNvSpPr txBox="1"/>
          <p:nvPr>
            <p:ph idx="1" type="body"/>
          </p:nvPr>
        </p:nvSpPr>
        <p:spPr>
          <a:xfrm>
            <a:off x="291975" y="1301375"/>
            <a:ext cx="83592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kubectl get pods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kubectl rollout history deployment/helloworld-deployment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kubectl get pods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kubectl rollout undo deployment/helloworld-deployment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Curl again</a:t>
            </a:r>
            <a:br>
              <a:rPr lang="en"/>
            </a:br>
            <a:r>
              <a:rPr lang="en"/>
              <a:t>#modify history count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kubectl edit deployment/helloworld-deployment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7491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7"/>
          <p:cNvSpPr txBox="1"/>
          <p:nvPr>
            <p:ph type="title"/>
          </p:nvPr>
        </p:nvSpPr>
        <p:spPr>
          <a:xfrm>
            <a:off x="291875" y="406900"/>
            <a:ext cx="8852100" cy="6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</a:t>
            </a:r>
            <a:endParaRPr/>
          </a:p>
        </p:txBody>
      </p:sp>
      <p:sp>
        <p:nvSpPr>
          <p:cNvPr id="314" name="Google Shape;314;p57"/>
          <p:cNvSpPr txBox="1"/>
          <p:nvPr>
            <p:ph idx="1" type="body"/>
          </p:nvPr>
        </p:nvSpPr>
        <p:spPr>
          <a:xfrm>
            <a:off x="291975" y="1189825"/>
            <a:ext cx="8852100" cy="32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file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helloworld-healthcheck.yml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kubectl create -f helloworld-healthcheck.yml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kubectl describe pod helloworld-deployment-7cfbb8fccf-78bxk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kubectl edit deployment/helloworld-deployment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#This will immediately run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kubectl create -f helloworld-healthcheck.yml &amp;&amp; watch -n1 kubectl get pods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Overview</a:t>
            </a:r>
            <a:endParaRPr/>
          </a:p>
        </p:txBody>
      </p:sp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Masters - Acts as the primary control plane for Kubernetes. Masters are responsible at a minimum for running the API Server, scheduler, and cluster controller. They commonly also manage storing cluster state, cloud-provider specific components and other cluster essential services.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Nodes - Are the ‘workers’ of a Kubernetes cluster. They run a minimal agent that manages the node itself, and are tasked with executing workloads as designated by the master.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449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78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0"/>
          <p:cNvSpPr txBox="1"/>
          <p:nvPr>
            <p:ph type="title"/>
          </p:nvPr>
        </p:nvSpPr>
        <p:spPr>
          <a:xfrm>
            <a:off x="291875" y="406900"/>
            <a:ext cx="8852100" cy="6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Commands</a:t>
            </a:r>
            <a:endParaRPr/>
          </a:p>
        </p:txBody>
      </p:sp>
      <p:sp>
        <p:nvSpPr>
          <p:cNvPr id="330" name="Google Shape;330;p60"/>
          <p:cNvSpPr txBox="1"/>
          <p:nvPr>
            <p:ph idx="1" type="body"/>
          </p:nvPr>
        </p:nvSpPr>
        <p:spPr>
          <a:xfrm>
            <a:off x="291975" y="1189825"/>
            <a:ext cx="8852100" cy="32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file helloworld-liveness-readiness.yml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kubectl create -f helloworld-liveness-readiness.yml  &amp;&amp; watch -n1 kubectl get pods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212" y="0"/>
            <a:ext cx="732357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Minikube and Kubectl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https://github.com/arjunachari12/install-jenkins-container/blob/main/kubernetes.md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 lifecycle</a:t>
            </a:r>
            <a:endParaRPr/>
          </a:p>
        </p:txBody>
      </p:sp>
      <p:pic>
        <p:nvPicPr>
          <p:cNvPr id="165" name="Google Shape;1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25" y="1232925"/>
            <a:ext cx="5652551" cy="35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Run image as pod</a:t>
            </a:r>
            <a:endParaRPr/>
          </a:p>
        </p:txBody>
      </p:sp>
      <p:sp>
        <p:nvSpPr>
          <p:cNvPr id="171" name="Google Shape;17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steps: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1: Open VS code and create new folder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2 : write manifest file pod.yml, copy code from below link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https://github.com/arjunachari12/k8s-learn/blob/main/pod.yml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3: Execute pod.yml file using below command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kubectl create -f pod.yml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4: You should see pod created message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5: run below commands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kubectl get pod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kubeclt describe pod pod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kubectl delete pod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Assignment: Run multiple images as pod</a:t>
            </a:r>
            <a:endParaRPr/>
          </a:p>
        </p:txBody>
      </p:sp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steps: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1: Open VS code and create new folder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2 : write manifest file pod.yml, copy code from below link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https://github.com/arjunachari12/k8s-learn/blob/main/pod2.yml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3: Execute pod.yml file using below command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kubectl create -f pod2.yml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4: You should see pod created message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5: run below commands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kubectl get pod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kubeclt describe pod pod1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kubectl delete pod pod1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690"/>
            <a:ext cx="9144000" cy="483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