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40"/>
  </p:notesMasterIdLst>
  <p:handoutMasterIdLst>
    <p:handoutMasterId r:id="rId41"/>
  </p:handoutMasterIdLst>
  <p:sldIdLst>
    <p:sldId id="274" r:id="rId3"/>
    <p:sldId id="458" r:id="rId4"/>
    <p:sldId id="450" r:id="rId5"/>
    <p:sldId id="580" r:id="rId6"/>
    <p:sldId id="585" r:id="rId7"/>
    <p:sldId id="586" r:id="rId8"/>
    <p:sldId id="582" r:id="rId9"/>
    <p:sldId id="583" r:id="rId10"/>
    <p:sldId id="584" r:id="rId11"/>
    <p:sldId id="591" r:id="rId12"/>
    <p:sldId id="592" r:id="rId13"/>
    <p:sldId id="593" r:id="rId14"/>
    <p:sldId id="594" r:id="rId15"/>
    <p:sldId id="595" r:id="rId16"/>
    <p:sldId id="596" r:id="rId17"/>
    <p:sldId id="603" r:id="rId18"/>
    <p:sldId id="597" r:id="rId19"/>
    <p:sldId id="602" r:id="rId20"/>
    <p:sldId id="604" r:id="rId21"/>
    <p:sldId id="605" r:id="rId22"/>
    <p:sldId id="598" r:id="rId23"/>
    <p:sldId id="588" r:id="rId24"/>
    <p:sldId id="589" r:id="rId25"/>
    <p:sldId id="590" r:id="rId26"/>
    <p:sldId id="610" r:id="rId27"/>
    <p:sldId id="599" r:id="rId28"/>
    <p:sldId id="600" r:id="rId29"/>
    <p:sldId id="601" r:id="rId30"/>
    <p:sldId id="606" r:id="rId31"/>
    <p:sldId id="607" r:id="rId32"/>
    <p:sldId id="609" r:id="rId33"/>
    <p:sldId id="474" r:id="rId34"/>
    <p:sldId id="448" r:id="rId35"/>
    <p:sldId id="570" r:id="rId36"/>
    <p:sldId id="579" r:id="rId37"/>
    <p:sldId id="456" r:id="rId38"/>
    <p:sldId id="457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58"/>
            <p14:sldId id="450"/>
          </p14:sldIdLst>
        </p14:section>
        <p14:section name="Introduction" id="{00F10783-DB4E-4494-8D38-9CA7A6974490}">
          <p14:sldIdLst>
            <p14:sldId id="580"/>
            <p14:sldId id="585"/>
            <p14:sldId id="586"/>
          </p14:sldIdLst>
        </p14:section>
        <p14:section name="State Hook" id="{39464111-8368-474E-BCC8-FEEE7E36B7DB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8327D2B6-B884-478E-AB9E-2284CBB617A8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2537518B-832B-4432-AD61-477CE7C4D83F}">
          <p14:sldIdLst>
            <p14:sldId id="588"/>
            <p14:sldId id="589"/>
            <p14:sldId id="590"/>
            <p14:sldId id="610"/>
          </p14:sldIdLst>
        </p14:section>
        <p14:section name="Rules of Hooks" id="{C130E183-60DC-48D4-BA8C-D413773ACAA4}">
          <p14:sldIdLst>
            <p14:sldId id="599"/>
            <p14:sldId id="600"/>
            <p14:sldId id="601"/>
            <p14:sldId id="606"/>
            <p14:sldId id="607"/>
            <p14:sldId id="609"/>
          </p14:sldIdLst>
        </p14:section>
        <p14:section name="Conclusion" id="{10E03AB1-9AA8-4E86-9A64-D741901E50A2}">
          <p14:sldIdLst>
            <p14:sldId id="474"/>
            <p14:sldId id="448"/>
            <p14:sldId id="570"/>
            <p14:sldId id="579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3BE60"/>
    <a:srgbClr val="463A75"/>
    <a:srgbClr val="A69EC5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92037" autoAdjust="0"/>
  </p:normalViewPr>
  <p:slideViewPr>
    <p:cSldViewPr>
      <p:cViewPr varScale="1">
        <p:scale>
          <a:sx n="75" d="100"/>
          <a:sy n="75" d="100"/>
        </p:scale>
        <p:origin x="946" y="58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6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36551"/>
            <a:ext cx="2979920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036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32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775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940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042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1829827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5514" y="1121143"/>
            <a:ext cx="10126596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172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892" y="3314704"/>
            <a:ext cx="1260337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126" y="1121143"/>
            <a:ext cx="10318987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9424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1" y="0"/>
            <a:ext cx="4293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5960" y="5098869"/>
            <a:ext cx="779006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024" y="1121143"/>
            <a:ext cx="11407090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024" y="100750"/>
            <a:ext cx="1140709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873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931155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142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333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88825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62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4319" y="1195931"/>
            <a:ext cx="5544153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1"/>
            <a:ext cx="5544154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248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672"/>
          <a:stretch/>
        </p:blipFill>
        <p:spPr>
          <a:xfrm>
            <a:off x="0" y="2"/>
            <a:ext cx="12188825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54" y="1138844"/>
            <a:ext cx="11801756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1180175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5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0522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4281" y="4648200"/>
            <a:ext cx="3137440" cy="9115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4610" y="2209800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20" y="1600200"/>
            <a:ext cx="79248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537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514600"/>
            <a:ext cx="769620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7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39" y="1066800"/>
            <a:ext cx="2933547" cy="29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066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800600"/>
            <a:ext cx="66294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40132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1600200"/>
            <a:ext cx="9829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8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28818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Effect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Rules of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657600"/>
            <a:ext cx="762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447800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6757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15017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5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192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96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React Functions</a:t>
            </a:r>
            <a:endParaRPr lang="en-US" dirty="0"/>
          </a:p>
          <a:p>
            <a:r>
              <a:rPr lang="en-US" dirty="0">
                <a:hlinkClick r:id="rId2"/>
              </a:rPr>
              <a:t>Linter plugin</a:t>
            </a:r>
            <a:r>
              <a:rPr lang="en-US" dirty="0"/>
              <a:t> enforcing these rules automatically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33402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</p:spTree>
    <p:extLst>
      <p:ext uri="{BB962C8B-B14F-4D97-AF65-F5344CB8AC3E}">
        <p14:creationId xmlns:p14="http://schemas.microsoft.com/office/powerpoint/2010/main" val="3563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from React Functions </a:t>
            </a:r>
          </a:p>
        </p:txBody>
      </p:sp>
    </p:spTree>
    <p:extLst>
      <p:ext uri="{BB962C8B-B14F-4D97-AF65-F5344CB8AC3E}">
        <p14:creationId xmlns:p14="http://schemas.microsoft.com/office/powerpoint/2010/main" val="28753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ESLint plugin called </a:t>
            </a:r>
            <a:r>
              <a:rPr lang="en-US" dirty="0">
                <a:hlinkClick r:id="rId2"/>
              </a:rPr>
              <a:t>eslint-plugin-react-hooks</a:t>
            </a:r>
            <a:r>
              <a:rPr lang="en-US" dirty="0"/>
              <a:t> that enforces these two rules</a:t>
            </a:r>
          </a:p>
          <a:p>
            <a:r>
              <a:rPr lang="en-US" dirty="0"/>
              <a:t>You can add this plugin to your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556" y="3200400"/>
            <a:ext cx="7687056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npm install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eslint-plugin-react-hooks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--save-dev</a:t>
            </a: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 Configuration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00200"/>
            <a:ext cx="1120295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"plugins":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"rules":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"react-hooks/rules-of-hooks": "error",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rules of Hooks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"react-hooks/exhaustive-deps": "warn"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effect dependencies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56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32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2" y="1151121"/>
            <a:ext cx="9256800" cy="537388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Hooks</a:t>
            </a:r>
            <a:r>
              <a:rPr lang="en-US" sz="3200" dirty="0"/>
              <a:t> is a special functions that lets you "hook into" React features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adds the ability to perform side effects from a function component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Custom Hooks are normal JS functions, whose </a:t>
            </a:r>
            <a:r>
              <a:rPr lang="en-US" b="1" dirty="0">
                <a:solidFill>
                  <a:schemeClr val="bg1"/>
                </a:solidFill>
              </a:rPr>
              <a:t>names starts with 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b="1" dirty="0"/>
              <a:t>"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of using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109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941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dirty="0"/>
              <a:t>Using hooks to </a:t>
            </a:r>
            <a:r>
              <a:rPr lang="en-US" b="1" dirty="0">
                <a:solidFill>
                  <a:schemeClr val="bg1"/>
                </a:solidFill>
              </a:rPr>
              <a:t>share functionality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854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5" y="114300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11127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38400"/>
            <a:ext cx="6399212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2" y="3922655"/>
            <a:ext cx="60960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3043</TotalTime>
  <Words>1399</Words>
  <Application>Microsoft Office PowerPoint</Application>
  <PresentationFormat>Custom</PresentationFormat>
  <Paragraphs>235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React Functions </vt:lpstr>
      <vt:lpstr>Linter plugin</vt:lpstr>
      <vt:lpstr>Linter Plugin Configuration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Hristomir Asenov</cp:lastModifiedBy>
  <cp:revision>178</cp:revision>
  <dcterms:created xsi:type="dcterms:W3CDTF">2014-01-02T17:00:34Z</dcterms:created>
  <dcterms:modified xsi:type="dcterms:W3CDTF">2019-11-25T10:17:25Z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