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27" r:id="rId1"/>
  </p:sldMasterIdLst>
  <p:notesMasterIdLst>
    <p:notesMasterId r:id="rId19"/>
  </p:notesMasterIdLst>
  <p:sldIdLst>
    <p:sldId id="256" r:id="rId2"/>
    <p:sldId id="260" r:id="rId3"/>
    <p:sldId id="281" r:id="rId4"/>
    <p:sldId id="279" r:id="rId5"/>
    <p:sldId id="274" r:id="rId6"/>
    <p:sldId id="280" r:id="rId7"/>
    <p:sldId id="282" r:id="rId8"/>
    <p:sldId id="283" r:id="rId9"/>
    <p:sldId id="284" r:id="rId10"/>
    <p:sldId id="263" r:id="rId11"/>
    <p:sldId id="285" r:id="rId12"/>
    <p:sldId id="291" r:id="rId13"/>
    <p:sldId id="292" r:id="rId14"/>
    <p:sldId id="293" r:id="rId15"/>
    <p:sldId id="289" r:id="rId16"/>
    <p:sldId id="287" r:id="rId17"/>
    <p:sldId id="275" r:id="rId18"/>
  </p:sldIdLst>
  <p:sldSz cx="9144000" cy="5143500" type="screen16x9"/>
  <p:notesSz cx="6858000" cy="9144000"/>
  <p:embeddedFontLs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Gill Sans MT" panose="020B0502020104020203" pitchFamily="34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AB2AB-C979-4559-87C6-D4518E9E353F}">
      <dgm:prSet custT="1"/>
      <dgm:spPr/>
      <dgm:t>
        <a:bodyPr/>
        <a:lstStyle/>
        <a:p>
          <a:r>
            <a:rPr lang="en-US" sz="1000" b="0" i="0" dirty="0"/>
            <a:t>Authentication API</a:t>
          </a:r>
          <a:endParaRPr lang="en-US" sz="1000" dirty="0"/>
        </a:p>
      </dgm:t>
    </dgm:pt>
    <dgm:pt modelId="{62F3A8CA-F64F-4EBE-B0B9-26586383538A}" type="parTrans" cxnId="{6CD25D8F-59B9-4CE3-9252-9CA5790109B7}">
      <dgm:prSet/>
      <dgm:spPr/>
      <dgm:t>
        <a:bodyPr/>
        <a:lstStyle/>
        <a:p>
          <a:endParaRPr lang="en-US"/>
        </a:p>
      </dgm:t>
    </dgm:pt>
    <dgm:pt modelId="{B03598B7-1AB7-4EA5-9DD4-A95203869A11}" type="sibTrans" cxnId="{6CD25D8F-59B9-4CE3-9252-9CA5790109B7}">
      <dgm:prSet/>
      <dgm:spPr/>
      <dgm:t>
        <a:bodyPr/>
        <a:lstStyle/>
        <a:p>
          <a:endParaRPr lang="en-US"/>
        </a:p>
      </dgm:t>
    </dgm:pt>
    <dgm:pt modelId="{B161B6B6-EDFF-4153-B382-37E7FF32DB18}">
      <dgm:prSet custT="1"/>
      <dgm:spPr/>
      <dgm:t>
        <a:bodyPr/>
        <a:lstStyle/>
        <a:p>
          <a:r>
            <a:rPr lang="en-US" sz="1000" dirty="0"/>
            <a:t>Wishlist API</a:t>
          </a:r>
        </a:p>
      </dgm:t>
    </dgm:pt>
    <dgm:pt modelId="{568A4280-8E97-40F4-BBE2-9F9E48FE9620}" type="parTrans" cxnId="{181899DD-29C2-4130-8CE1-07CF6A908924}">
      <dgm:prSet/>
      <dgm:spPr/>
      <dgm:t>
        <a:bodyPr/>
        <a:lstStyle/>
        <a:p>
          <a:endParaRPr lang="en-US"/>
        </a:p>
      </dgm:t>
    </dgm:pt>
    <dgm:pt modelId="{F40EDE47-E305-4E1B-838A-AD4EE5E0B1BF}" type="sibTrans" cxnId="{181899DD-29C2-4130-8CE1-07CF6A908924}">
      <dgm:prSet/>
      <dgm:spPr/>
      <dgm:t>
        <a:bodyPr/>
        <a:lstStyle/>
        <a:p>
          <a:endParaRPr lang="en-US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</dgm:pt>
    <dgm:pt modelId="{A4E260C0-61EE-4497-9D4A-BE84E523A3EF}" type="pres">
      <dgm:prSet presAssocID="{495AB2AB-C979-4559-87C6-D4518E9E353F}" presName="node" presStyleLbl="node1" presStyleIdx="0" presStyleCnt="2" custLinFactNeighborX="-37431" custLinFactNeighborY="4852">
        <dgm:presLayoutVars>
          <dgm:bulletEnabled val="1"/>
        </dgm:presLayoutVars>
      </dgm:prSet>
      <dgm:spPr/>
    </dgm:pt>
    <dgm:pt modelId="{54B075C8-177D-4296-9933-F3D1ECDC87D0}" type="pres">
      <dgm:prSet presAssocID="{B03598B7-1AB7-4EA5-9DD4-A95203869A11}" presName="sibTrans" presStyleCnt="0"/>
      <dgm:spPr/>
    </dgm:pt>
    <dgm:pt modelId="{420189A9-3E83-4F01-9179-E4FCD56F4B33}" type="pres">
      <dgm:prSet presAssocID="{B161B6B6-EDFF-4153-B382-37E7FF32DB18}" presName="node" presStyleLbl="node1" presStyleIdx="1" presStyleCnt="2">
        <dgm:presLayoutVars>
          <dgm:bulletEnabled val="1"/>
        </dgm:presLayoutVars>
      </dgm:prSet>
      <dgm:spPr/>
    </dgm:pt>
  </dgm:ptLst>
  <dgm:cxnLst>
    <dgm:cxn modelId="{3A11B771-DE92-4C77-AFB3-1F29B681940B}" type="presOf" srcId="{495AB2AB-C979-4559-87C6-D4518E9E353F}" destId="{A4E260C0-61EE-4497-9D4A-BE84E523A3EF}" srcOrd="0" destOrd="0" presId="urn:microsoft.com/office/officeart/2005/8/layout/hList6"/>
    <dgm:cxn modelId="{6CD25D8F-59B9-4CE3-9252-9CA5790109B7}" srcId="{C44149F6-C6D5-4E46-96AD-075B1AFADF60}" destId="{495AB2AB-C979-4559-87C6-D4518E9E353F}" srcOrd="0" destOrd="0" parTransId="{62F3A8CA-F64F-4EBE-B0B9-26586383538A}" sibTransId="{B03598B7-1AB7-4EA5-9DD4-A95203869A11}"/>
    <dgm:cxn modelId="{5DD928B3-1BE6-44B4-9109-1B03A1C6B4D8}" type="presOf" srcId="{C44149F6-C6D5-4E46-96AD-075B1AFADF60}" destId="{A1B49F1D-332D-4E33-B466-82106D9A224D}" srcOrd="0" destOrd="0" presId="urn:microsoft.com/office/officeart/2005/8/layout/hList6"/>
    <dgm:cxn modelId="{47C541CC-DCBB-4030-9626-2949A3B6F097}" type="presOf" srcId="{B161B6B6-EDFF-4153-B382-37E7FF32DB18}" destId="{420189A9-3E83-4F01-9179-E4FCD56F4B33}" srcOrd="0" destOrd="0" presId="urn:microsoft.com/office/officeart/2005/8/layout/hList6"/>
    <dgm:cxn modelId="{181899DD-29C2-4130-8CE1-07CF6A908924}" srcId="{C44149F6-C6D5-4E46-96AD-075B1AFADF60}" destId="{B161B6B6-EDFF-4153-B382-37E7FF32DB18}" srcOrd="1" destOrd="0" parTransId="{568A4280-8E97-40F4-BBE2-9F9E48FE9620}" sibTransId="{F40EDE47-E305-4E1B-838A-AD4EE5E0B1BF}"/>
    <dgm:cxn modelId="{F3439538-F751-4D5C-90CC-5EF44790E064}" type="presParOf" srcId="{A1B49F1D-332D-4E33-B466-82106D9A224D}" destId="{A4E260C0-61EE-4497-9D4A-BE84E523A3EF}" srcOrd="0" destOrd="0" presId="urn:microsoft.com/office/officeart/2005/8/layout/hList6"/>
    <dgm:cxn modelId="{38B6DC64-7B6A-4FC2-A882-3418ABF9B03B}" type="presParOf" srcId="{A1B49F1D-332D-4E33-B466-82106D9A224D}" destId="{54B075C8-177D-4296-9933-F3D1ECDC87D0}" srcOrd="1" destOrd="0" presId="urn:microsoft.com/office/officeart/2005/8/layout/hList6"/>
    <dgm:cxn modelId="{088633A3-E447-40E2-B60A-2BFA160CF58C}" type="presParOf" srcId="{A1B49F1D-332D-4E33-B466-82106D9A224D}" destId="{420189A9-3E83-4F01-9179-E4FCD56F4B3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60C0-61EE-4497-9D4A-BE84E523A3EF}">
      <dsp:nvSpPr>
        <dsp:cNvPr id="0" name=""/>
        <dsp:cNvSpPr/>
      </dsp:nvSpPr>
      <dsp:spPr>
        <a:xfrm rot="16200000">
          <a:off x="-429777" y="429777"/>
          <a:ext cx="2235607" cy="137605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Authentication API</a:t>
          </a:r>
          <a:endParaRPr lang="en-US" sz="1000" kern="1200" dirty="0"/>
        </a:p>
      </dsp:txBody>
      <dsp:txXfrm rot="5400000">
        <a:off x="1" y="447120"/>
        <a:ext cx="1376052" cy="1341365"/>
      </dsp:txXfrm>
    </dsp:sp>
    <dsp:sp modelId="{420189A9-3E83-4F01-9179-E4FCD56F4B33}">
      <dsp:nvSpPr>
        <dsp:cNvPr id="0" name=""/>
        <dsp:cNvSpPr/>
      </dsp:nvSpPr>
      <dsp:spPr>
        <a:xfrm rot="16200000">
          <a:off x="1050908" y="429777"/>
          <a:ext cx="2235607" cy="137605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Wishlist API</a:t>
          </a:r>
        </a:p>
      </dsp:txBody>
      <dsp:txXfrm rot="5400000">
        <a:off x="1480686" y="447120"/>
        <a:ext cx="1376052" cy="1341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ee7dff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6ee7dff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14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306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35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99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9c67055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9c67055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290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651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5304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41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651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039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9483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7178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9628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741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1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058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0565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9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8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640027" y="372343"/>
            <a:ext cx="3787800" cy="14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Walmart App</a:t>
            </a:r>
            <a:endParaRPr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310718" y="2880171"/>
            <a:ext cx="4446419" cy="2028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Team: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Utkarsh Pathak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Charushila jagdale</a:t>
            </a:r>
            <a:endParaRPr lang="en" sz="16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Pramod Kulkarni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Pankaj </a:t>
            </a:r>
            <a:endParaRPr lang="en" sz="16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578" name="Picture 2" descr="ecommerce business building relationship with its custom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4536" y="678665"/>
            <a:ext cx="5388746" cy="3169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l="5027" r="64512" b="78884"/>
          <a:stretch/>
        </p:blipFill>
        <p:spPr>
          <a:xfrm>
            <a:off x="2063869" y="-3196"/>
            <a:ext cx="1328182" cy="10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64E52C-C9D3-4D90-8753-6039C13BD311}"/>
              </a:ext>
            </a:extLst>
          </p:cNvPr>
          <p:cNvSpPr/>
          <p:nvPr/>
        </p:nvSpPr>
        <p:spPr>
          <a:xfrm>
            <a:off x="2225040" y="1104900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User Login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1EE0C5-2689-4923-9F8B-370F69AE048D}"/>
              </a:ext>
            </a:extLst>
          </p:cNvPr>
          <p:cNvCxnSpPr/>
          <p:nvPr/>
        </p:nvCxnSpPr>
        <p:spPr>
          <a:xfrm>
            <a:off x="2720340" y="1501140"/>
            <a:ext cx="7620" cy="22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B6040A-9B27-4D36-B3BA-28E5C3ED610F}"/>
              </a:ext>
            </a:extLst>
          </p:cNvPr>
          <p:cNvCxnSpPr>
            <a:cxnSpLocks/>
          </p:cNvCxnSpPr>
          <p:nvPr/>
        </p:nvCxnSpPr>
        <p:spPr>
          <a:xfrm>
            <a:off x="1445335" y="1743081"/>
            <a:ext cx="34220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E94CC04-5C2D-42DD-8750-75578D19D3A1}"/>
              </a:ext>
            </a:extLst>
          </p:cNvPr>
          <p:cNvSpPr/>
          <p:nvPr/>
        </p:nvSpPr>
        <p:spPr>
          <a:xfrm>
            <a:off x="3035883" y="2154890"/>
            <a:ext cx="1074560" cy="420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Home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F17976-52C0-4520-885B-2B5EC13CDB0D}"/>
              </a:ext>
            </a:extLst>
          </p:cNvPr>
          <p:cNvSpPr/>
          <p:nvPr/>
        </p:nvSpPr>
        <p:spPr>
          <a:xfrm>
            <a:off x="3472317" y="1109223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User Register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BED4FF-8DFC-4A35-8285-508B27B6BAAC}"/>
              </a:ext>
            </a:extLst>
          </p:cNvPr>
          <p:cNvCxnSpPr>
            <a:cxnSpLocks/>
          </p:cNvCxnSpPr>
          <p:nvPr/>
        </p:nvCxnSpPr>
        <p:spPr>
          <a:xfrm>
            <a:off x="3472317" y="1722388"/>
            <a:ext cx="0" cy="432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732A7C-E263-4E88-9186-8F86F8EA6034}"/>
              </a:ext>
            </a:extLst>
          </p:cNvPr>
          <p:cNvCxnSpPr>
            <a:cxnSpLocks/>
          </p:cNvCxnSpPr>
          <p:nvPr/>
        </p:nvCxnSpPr>
        <p:spPr>
          <a:xfrm>
            <a:off x="3774592" y="660368"/>
            <a:ext cx="18074" cy="460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0C5188-85B2-4CC1-AA66-C426A0FF82CB}"/>
              </a:ext>
            </a:extLst>
          </p:cNvPr>
          <p:cNvCxnSpPr>
            <a:endCxn id="11" idx="0"/>
          </p:cNvCxnSpPr>
          <p:nvPr/>
        </p:nvCxnSpPr>
        <p:spPr>
          <a:xfrm>
            <a:off x="2720340" y="807720"/>
            <a:ext cx="7620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D73667-E027-4E8E-A961-036B5F30D5E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41803" y="1307343"/>
            <a:ext cx="230514" cy="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918FCF-8A46-45DE-9079-59E3F816D1B8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554258" y="2575127"/>
            <a:ext cx="18905" cy="502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EA14FA-B082-42EB-AE1C-BFD08685DD8E}"/>
              </a:ext>
            </a:extLst>
          </p:cNvPr>
          <p:cNvCxnSpPr>
            <a:cxnSpLocks/>
          </p:cNvCxnSpPr>
          <p:nvPr/>
        </p:nvCxnSpPr>
        <p:spPr>
          <a:xfrm>
            <a:off x="464344" y="3042584"/>
            <a:ext cx="5102138" cy="2873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26B2BF7-885B-4CA2-8B73-BBEAABF8028F}"/>
              </a:ext>
            </a:extLst>
          </p:cNvPr>
          <p:cNvSpPr/>
          <p:nvPr/>
        </p:nvSpPr>
        <p:spPr>
          <a:xfrm>
            <a:off x="1061162" y="3295608"/>
            <a:ext cx="1267065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BFDC84-7CDB-41C8-84EB-E28C6FE4A7E4}"/>
              </a:ext>
            </a:extLst>
          </p:cNvPr>
          <p:cNvSpPr/>
          <p:nvPr/>
        </p:nvSpPr>
        <p:spPr>
          <a:xfrm>
            <a:off x="4028753" y="3295608"/>
            <a:ext cx="1182235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8B410F-7C33-4997-962F-99C058833EF8}"/>
              </a:ext>
            </a:extLst>
          </p:cNvPr>
          <p:cNvSpPr/>
          <p:nvPr/>
        </p:nvSpPr>
        <p:spPr>
          <a:xfrm>
            <a:off x="1191774" y="4172704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Wishlist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DB3932-B703-4C9D-B9BB-068FE32ADCDB}"/>
              </a:ext>
            </a:extLst>
          </p:cNvPr>
          <p:cNvCxnSpPr>
            <a:cxnSpLocks/>
          </p:cNvCxnSpPr>
          <p:nvPr/>
        </p:nvCxnSpPr>
        <p:spPr>
          <a:xfrm>
            <a:off x="4478157" y="3085465"/>
            <a:ext cx="0" cy="220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01FEA2-9F86-41B3-AB0A-8E41A417EA48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 flipH="1">
            <a:off x="1694694" y="3691848"/>
            <a:ext cx="1" cy="480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54A729-CAE4-4CB9-AD29-AA07F9DB4C8F}"/>
              </a:ext>
            </a:extLst>
          </p:cNvPr>
          <p:cNvCxnSpPr/>
          <p:nvPr/>
        </p:nvCxnSpPr>
        <p:spPr>
          <a:xfrm>
            <a:off x="1441525" y="3056953"/>
            <a:ext cx="0" cy="20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F3E2B68-FE09-45EC-8197-6CFD4C09B58C}"/>
              </a:ext>
            </a:extLst>
          </p:cNvPr>
          <p:cNvSpPr/>
          <p:nvPr/>
        </p:nvSpPr>
        <p:spPr>
          <a:xfrm flipH="1">
            <a:off x="104846" y="133742"/>
            <a:ext cx="199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latin typeface="Economica" panose="020B0604020202020204" charset="0"/>
              </a:rPr>
              <a:t> </a:t>
            </a:r>
            <a:r>
              <a:rPr lang="en-US" sz="2400" dirty="0">
                <a:latin typeface="Economica" panose="020B0604020202020204" charset="0"/>
              </a:rPr>
              <a:t>Project Flow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E1AF2A-57A2-8429-62A8-0574104DAB74}"/>
              </a:ext>
            </a:extLst>
          </p:cNvPr>
          <p:cNvCxnSpPr/>
          <p:nvPr/>
        </p:nvCxnSpPr>
        <p:spPr>
          <a:xfrm>
            <a:off x="3035883" y="694943"/>
            <a:ext cx="7567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09C459-E123-9732-B6CD-962CA51AC5C6}"/>
              </a:ext>
            </a:extLst>
          </p:cNvPr>
          <p:cNvSpPr/>
          <p:nvPr/>
        </p:nvSpPr>
        <p:spPr>
          <a:xfrm>
            <a:off x="2507527" y="3306266"/>
            <a:ext cx="1267065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Customers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F97BE1-B99C-5CA6-2AC8-490B93E47AAB}"/>
              </a:ext>
            </a:extLst>
          </p:cNvPr>
          <p:cNvCxnSpPr>
            <a:cxnSpLocks/>
          </p:cNvCxnSpPr>
          <p:nvPr/>
        </p:nvCxnSpPr>
        <p:spPr>
          <a:xfrm>
            <a:off x="3321703" y="3077521"/>
            <a:ext cx="9108" cy="231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501F9B-D495-6AD4-EC60-610FE37DA5DB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141060" y="3702506"/>
            <a:ext cx="0" cy="497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61B51E6-154B-017C-26FA-04FE9C1D0C0A}"/>
              </a:ext>
            </a:extLst>
          </p:cNvPr>
          <p:cNvSpPr/>
          <p:nvPr/>
        </p:nvSpPr>
        <p:spPr>
          <a:xfrm>
            <a:off x="2608270" y="4200301"/>
            <a:ext cx="1267065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Customer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B3833F-1ADE-2296-4F03-B61A6F88D1F9}"/>
              </a:ext>
            </a:extLst>
          </p:cNvPr>
          <p:cNvSpPr/>
          <p:nvPr/>
        </p:nvSpPr>
        <p:spPr>
          <a:xfrm>
            <a:off x="6918960" y="1335339"/>
            <a:ext cx="100584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Admin Login</a:t>
            </a:r>
          </a:p>
        </p:txBody>
      </p:sp>
      <p:pic>
        <p:nvPicPr>
          <p:cNvPr id="32" name="Google Shape;129;p22">
            <a:extLst>
              <a:ext uri="{FF2B5EF4-FFF2-40B4-BE49-F238E27FC236}">
                <a16:creationId xmlns:a16="http://schemas.microsoft.com/office/drawing/2014/main" id="{0C7E1EB4-38B7-1FBC-10FB-7F9A68714E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27" r="64512" b="78884"/>
          <a:stretch/>
        </p:blipFill>
        <p:spPr>
          <a:xfrm>
            <a:off x="6702544" y="6893"/>
            <a:ext cx="1328182" cy="100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38B271-255B-150D-F6A4-F1C19D5A3F03}"/>
              </a:ext>
            </a:extLst>
          </p:cNvPr>
          <p:cNvCxnSpPr>
            <a:cxnSpLocks/>
          </p:cNvCxnSpPr>
          <p:nvPr/>
        </p:nvCxnSpPr>
        <p:spPr>
          <a:xfrm>
            <a:off x="7363802" y="874461"/>
            <a:ext cx="18074" cy="460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447F35-D050-89E4-6885-96A6A7CF229C}"/>
              </a:ext>
            </a:extLst>
          </p:cNvPr>
          <p:cNvCxnSpPr>
            <a:cxnSpLocks/>
          </p:cNvCxnSpPr>
          <p:nvPr/>
        </p:nvCxnSpPr>
        <p:spPr>
          <a:xfrm flipV="1">
            <a:off x="5671684" y="2049061"/>
            <a:ext cx="3472316" cy="65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A48788-FC86-5027-DB48-026A95BA0FF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421880" y="1731579"/>
            <a:ext cx="17600" cy="32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990CDB-E159-452C-CADD-A995C0E4EB3E}"/>
              </a:ext>
            </a:extLst>
          </p:cNvPr>
          <p:cNvCxnSpPr>
            <a:cxnSpLocks/>
          </p:cNvCxnSpPr>
          <p:nvPr/>
        </p:nvCxnSpPr>
        <p:spPr>
          <a:xfrm>
            <a:off x="6563677" y="2078071"/>
            <a:ext cx="0" cy="365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D19D4-3577-EE75-004E-27127591AD74}"/>
              </a:ext>
            </a:extLst>
          </p:cNvPr>
          <p:cNvCxnSpPr>
            <a:cxnSpLocks/>
          </p:cNvCxnSpPr>
          <p:nvPr/>
        </p:nvCxnSpPr>
        <p:spPr>
          <a:xfrm>
            <a:off x="8428196" y="2055575"/>
            <a:ext cx="0" cy="35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B47FEA5-0D2C-08BB-BB8C-1681969A082E}"/>
              </a:ext>
            </a:extLst>
          </p:cNvPr>
          <p:cNvSpPr/>
          <p:nvPr/>
        </p:nvSpPr>
        <p:spPr>
          <a:xfrm>
            <a:off x="7749845" y="2483329"/>
            <a:ext cx="1267065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Add Products into list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01A7A2-4049-8078-902C-E5ABCDFA01AC}"/>
              </a:ext>
            </a:extLst>
          </p:cNvPr>
          <p:cNvSpPr/>
          <p:nvPr/>
        </p:nvSpPr>
        <p:spPr>
          <a:xfrm>
            <a:off x="5930144" y="2483329"/>
            <a:ext cx="1267065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Create Product Categories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550E-534F-8B20-2FEF-4F410BFB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Challenges :-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5542A-64AC-4CED-9D79-EDA207EB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225"/>
            <a:ext cx="6822071" cy="3354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Faced Many challenges regarding frontend services which were useful to fetch backend data from front end.</a:t>
            </a:r>
          </a:p>
          <a:p>
            <a:pPr marL="11430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Faced issues while fetching the data from Web API ,because </a:t>
            </a:r>
            <a:r>
              <a:rPr lang="en-US" dirty="0"/>
              <a:t>it’s Services were deprecated </a:t>
            </a:r>
            <a:r>
              <a:rPr lang="en-IN" dirty="0"/>
              <a:t>. </a:t>
            </a:r>
            <a:r>
              <a:rPr lang="en-US" dirty="0"/>
              <a:t>That’s the reason we used static data for the Website .</a:t>
            </a: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Faced issues which is related to database  i.e. how to store data from front end to  database and how to connect them.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2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A793-16F1-A34B-FE54-47228FAF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</p:spPr>
        <p:txBody>
          <a:bodyPr/>
          <a:lstStyle/>
          <a:p>
            <a:r>
              <a:rPr lang="en-IN" dirty="0"/>
              <a:t>Important Screen shot of 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DFBB0-8939-9DDA-F9F5-ABA087B61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014787"/>
            <a:ext cx="8520600" cy="564437"/>
          </a:xfrm>
        </p:spPr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399F6-0296-C4F8-BEFC-47D9CFE2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4" y="831299"/>
            <a:ext cx="4486275" cy="2347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43622D-81F5-5EFF-7AF7-55866B860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2571750"/>
            <a:ext cx="4193381" cy="2507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690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A793-16F1-A34B-FE54-47228FAF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</p:spPr>
        <p:txBody>
          <a:bodyPr/>
          <a:lstStyle/>
          <a:p>
            <a:r>
              <a:rPr lang="en-IN" dirty="0"/>
              <a:t>Important Screen shot of Login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DFBB0-8939-9DDA-F9F5-ABA087B61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311700" y="4579224"/>
            <a:ext cx="8520600" cy="564275"/>
          </a:xfrm>
        </p:spPr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48CF7-6F84-21CA-D779-21269564F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"/>
          <a:stretch/>
        </p:blipFill>
        <p:spPr>
          <a:xfrm>
            <a:off x="1142999" y="831300"/>
            <a:ext cx="6665119" cy="3621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690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Screen Shot of Product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V="1">
            <a:off x="311700" y="4579224"/>
            <a:ext cx="8520600" cy="442831"/>
          </a:xfrm>
        </p:spPr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35FD9-BC5D-CD85-A9AC-70831B2BB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3"/>
          <a:stretch/>
        </p:blipFill>
        <p:spPr>
          <a:xfrm>
            <a:off x="1085849" y="1147225"/>
            <a:ext cx="6765133" cy="3589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A793-16F1-A34B-FE54-47228FAF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</p:spPr>
        <p:txBody>
          <a:bodyPr/>
          <a:lstStyle/>
          <a:p>
            <a:r>
              <a:rPr lang="en-IN" dirty="0"/>
              <a:t>Important Screen shot of Wishlist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DFBB0-8939-9DDA-F9F5-ABA087B61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311700" y="4579225"/>
            <a:ext cx="8520600" cy="492838"/>
          </a:xfrm>
        </p:spPr>
        <p:txBody>
          <a:bodyPr/>
          <a:lstStyle/>
          <a:p>
            <a:r>
              <a:rPr lang="en-US" dirty="0"/>
              <a:t>..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17CCE-D587-131C-74CA-F35CF5A06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00" y="818154"/>
            <a:ext cx="6810619" cy="37742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690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46D0-E661-F37C-B8EA-913CFCE7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88518-005E-CC15-E0B7-60BE65E66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0362" y="1101444"/>
            <a:ext cx="6639169" cy="3354000"/>
          </a:xfrm>
        </p:spPr>
        <p:txBody>
          <a:bodyPr/>
          <a:lstStyle/>
          <a:p>
            <a:pPr algn="just"/>
            <a:r>
              <a:rPr lang="en-US" dirty="0"/>
              <a:t>During the selection of “Walmart App" we received help from our Mentor and Teammates, we are forever thankful to them.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Firstly We would like to express our gratitude to our project Mentor Mr. </a:t>
            </a:r>
            <a:r>
              <a:rPr lang="en-US" dirty="0" err="1"/>
              <a:t>Sanjit</a:t>
            </a:r>
            <a:r>
              <a:rPr lang="en-US" dirty="0"/>
              <a:t> Jha Sir . For their immense support, suggestion, encouragement and interest in our project work.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Without their valuable suggestion our project would be incomplete . We would like to thank our friends and group members for their belief and patience in our struggle.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68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98330" y="141389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40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921044" y="25496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Project Case Study</a:t>
            </a:r>
            <a:endParaRPr sz="3000"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921044" y="1405092"/>
            <a:ext cx="6389138" cy="2333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000"/>
              </a:spcAft>
            </a:pPr>
            <a:r>
              <a:rPr lang="en" dirty="0">
                <a:solidFill>
                  <a:schemeClr val="tx1"/>
                </a:solidFill>
              </a:rPr>
              <a:t>Our objective is  </a:t>
            </a:r>
            <a:r>
              <a:rPr lang="en-US" dirty="0">
                <a:solidFill>
                  <a:schemeClr val="tx1"/>
                </a:solidFill>
              </a:rPr>
              <a:t>to provide </a:t>
            </a:r>
            <a:r>
              <a:rPr lang="en" dirty="0">
                <a:solidFill>
                  <a:schemeClr val="tx1"/>
                </a:solidFill>
              </a:rPr>
              <a:t>best user experience to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so that X can get  Walmart online shopping </a:t>
            </a:r>
            <a:r>
              <a:rPr lang="en" dirty="0">
                <a:solidFill>
                  <a:schemeClr val="tx1"/>
                </a:solidFill>
              </a:rPr>
              <a:t>without any difficulties.</a:t>
            </a:r>
          </a:p>
          <a:p>
            <a:pPr marL="285750" indent="-285750">
              <a:spcAft>
                <a:spcPts val="1000"/>
              </a:spcAft>
            </a:pPr>
            <a:r>
              <a:rPr lang="en-US" dirty="0"/>
              <a:t>A user should be to select  a product on home page but only logged in users can keep products in wish list for its prices.</a:t>
            </a:r>
          </a:p>
          <a:p>
            <a:pPr marL="0" indent="0">
              <a:spcAft>
                <a:spcPts val="1000"/>
              </a:spcAft>
              <a:buNone/>
            </a:pP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F397-7C97-E597-8F9B-989166E5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And Non-Functional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2DFE1-D4A6-2580-AEBF-B95780E26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Functional Requirements :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				1. Authorization  Service </a:t>
            </a:r>
          </a:p>
          <a:p>
            <a:pPr marL="114300" indent="0">
              <a:buNone/>
            </a:pPr>
            <a:r>
              <a:rPr lang="en-IN" dirty="0"/>
              <a:t>				2. API Service </a:t>
            </a:r>
          </a:p>
          <a:p>
            <a:pPr marL="114300" indent="0">
              <a:buNone/>
            </a:pPr>
            <a:r>
              <a:rPr lang="en-IN" dirty="0"/>
              <a:t>				3. User Service</a:t>
            </a:r>
          </a:p>
          <a:p>
            <a:pPr marL="114300" indent="0">
              <a:buNone/>
            </a:pPr>
            <a:r>
              <a:rPr lang="en-IN" dirty="0"/>
              <a:t>                                                  4. Admin Service</a:t>
            </a:r>
          </a:p>
          <a:p>
            <a:pPr marL="114300" indent="0">
              <a:buNone/>
            </a:pPr>
            <a:endParaRPr lang="en-IN" dirty="0"/>
          </a:p>
          <a:p>
            <a:r>
              <a:rPr lang="en-IN" dirty="0"/>
              <a:t>Non-Functional Requirements : </a:t>
            </a:r>
          </a:p>
          <a:p>
            <a:pPr marL="114300" indent="0">
              <a:buNone/>
            </a:pPr>
            <a:r>
              <a:rPr lang="en-IN" dirty="0"/>
              <a:t>				</a:t>
            </a:r>
          </a:p>
          <a:p>
            <a:pPr marL="114300" indent="0">
              <a:buNone/>
            </a:pPr>
            <a:r>
              <a:rPr lang="en-IN" dirty="0"/>
              <a:t>				Responsive UI Components  </a:t>
            </a:r>
          </a:p>
          <a:p>
            <a:pPr marL="114300" indent="0">
              <a:buNone/>
            </a:pPr>
            <a:r>
              <a:rPr lang="en-IN" dirty="0"/>
              <a:t>				 </a:t>
            </a:r>
          </a:p>
          <a:p>
            <a:pPr marL="114300" indent="0">
              <a:buNone/>
            </a:pPr>
            <a:r>
              <a:rPr lang="en-IN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66960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518259-7EA9-4467-9659-F75419C33C1D}"/>
              </a:ext>
            </a:extLst>
          </p:cNvPr>
          <p:cNvSpPr/>
          <p:nvPr/>
        </p:nvSpPr>
        <p:spPr>
          <a:xfrm>
            <a:off x="4160520" y="1472094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EBFC0D-4EF5-4D39-831F-1D2598F00ED5}"/>
              </a:ext>
            </a:extLst>
          </p:cNvPr>
          <p:cNvGrpSpPr/>
          <p:nvPr/>
        </p:nvGrpSpPr>
        <p:grpSpPr>
          <a:xfrm>
            <a:off x="485443" y="1860251"/>
            <a:ext cx="1116993" cy="740638"/>
            <a:chOff x="3340101" y="0"/>
            <a:chExt cx="1116993" cy="74063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7D37BD-4B77-432F-89F6-EAD2689398F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CF2C624B-D7F1-4868-AEA4-1B078DA4B19F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Login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DF9093-A06F-4263-B005-1CE0CE8D8D64}"/>
              </a:ext>
            </a:extLst>
          </p:cNvPr>
          <p:cNvGrpSpPr/>
          <p:nvPr/>
        </p:nvGrpSpPr>
        <p:grpSpPr>
          <a:xfrm>
            <a:off x="2367583" y="842361"/>
            <a:ext cx="1189383" cy="740638"/>
            <a:chOff x="3340101" y="0"/>
            <a:chExt cx="1116993" cy="7406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6B3778-3CE8-424F-9A84-F4BFACFA2A77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7E818996-84C8-4931-BA41-A845585234F9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Admin</a:t>
              </a:r>
              <a:r>
                <a:rPr lang="en-US" sz="1500" kern="1200" dirty="0"/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BA20BE-D2FB-48B6-B650-81E31D753DAC}"/>
              </a:ext>
            </a:extLst>
          </p:cNvPr>
          <p:cNvGrpSpPr/>
          <p:nvPr/>
        </p:nvGrpSpPr>
        <p:grpSpPr>
          <a:xfrm>
            <a:off x="2439973" y="2769677"/>
            <a:ext cx="1116993" cy="740638"/>
            <a:chOff x="3340101" y="0"/>
            <a:chExt cx="1116993" cy="7406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282AAB-3058-4452-8403-B9C23FE6FB0B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7B774482-E853-4C33-B68E-DF89B4DD9C8E}"/>
                </a:ext>
              </a:extLst>
            </p:cNvPr>
            <p:cNvSpPr txBox="1"/>
            <p:nvPr/>
          </p:nvSpPr>
          <p:spPr>
            <a:xfrm>
              <a:off x="3503681" y="108464"/>
              <a:ext cx="848306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Customer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2D2E55-9B32-4219-A872-D77155804B72}"/>
              </a:ext>
            </a:extLst>
          </p:cNvPr>
          <p:cNvGrpSpPr/>
          <p:nvPr/>
        </p:nvGrpSpPr>
        <p:grpSpPr>
          <a:xfrm>
            <a:off x="4202996" y="1652066"/>
            <a:ext cx="1116993" cy="740638"/>
            <a:chOff x="3340101" y="0"/>
            <a:chExt cx="1116993" cy="74063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496614-19AC-4AEC-8A6C-C8E619536813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4">
              <a:extLst>
                <a:ext uri="{FF2B5EF4-FFF2-40B4-BE49-F238E27FC236}">
                  <a16:creationId xmlns:a16="http://schemas.microsoft.com/office/drawing/2014/main" id="{F09FD30F-C4FE-4A92-B606-939B50E2ED73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Favorite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8C4EAD-4E37-4D86-89D8-EC73E3589EB9}"/>
              </a:ext>
            </a:extLst>
          </p:cNvPr>
          <p:cNvCxnSpPr>
            <a:stCxn id="14" idx="6"/>
            <a:endCxn id="17" idx="3"/>
          </p:cNvCxnSpPr>
          <p:nvPr/>
        </p:nvCxnSpPr>
        <p:spPr>
          <a:xfrm flipV="1">
            <a:off x="1602436" y="1474535"/>
            <a:ext cx="939328" cy="7560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636959-6A09-42F8-BF8A-4FDAE1EDF05B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602436" y="2230570"/>
            <a:ext cx="813686" cy="8712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Diagram 57">
            <a:extLst>
              <a:ext uri="{FF2B5EF4-FFF2-40B4-BE49-F238E27FC236}">
                <a16:creationId xmlns:a16="http://schemas.microsoft.com/office/drawing/2014/main" id="{EC2E673E-AB4F-43F7-B2C0-FBE387A88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541565"/>
              </p:ext>
            </p:extLst>
          </p:nvPr>
        </p:nvGraphicFramePr>
        <p:xfrm>
          <a:off x="5994861" y="534263"/>
          <a:ext cx="2858169" cy="2235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F580D4-29E8-4F75-A4A9-204563A232AF}"/>
              </a:ext>
            </a:extLst>
          </p:cNvPr>
          <p:cNvCxnSpPr>
            <a:cxnSpLocks/>
          </p:cNvCxnSpPr>
          <p:nvPr/>
        </p:nvCxnSpPr>
        <p:spPr>
          <a:xfrm>
            <a:off x="5362279" y="1968715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709D94-5787-4608-AF07-FD49C2904916}"/>
              </a:ext>
            </a:extLst>
          </p:cNvPr>
          <p:cNvCxnSpPr/>
          <p:nvPr/>
        </p:nvCxnSpPr>
        <p:spPr>
          <a:xfrm>
            <a:off x="5362279" y="2100966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5D5DD81-F3F8-461F-A0B5-96240F5461C7}"/>
              </a:ext>
            </a:extLst>
          </p:cNvPr>
          <p:cNvCxnSpPr/>
          <p:nvPr/>
        </p:nvCxnSpPr>
        <p:spPr>
          <a:xfrm>
            <a:off x="6737685" y="2708103"/>
            <a:ext cx="0" cy="8998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48E977-340B-4ED2-A357-5A6ACB262E2E}"/>
              </a:ext>
            </a:extLst>
          </p:cNvPr>
          <p:cNvCxnSpPr/>
          <p:nvPr/>
        </p:nvCxnSpPr>
        <p:spPr>
          <a:xfrm>
            <a:off x="7711711" y="2805188"/>
            <a:ext cx="0" cy="8998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3BA5E4-A54F-4B28-8593-488CC0CB5BC5}"/>
              </a:ext>
            </a:extLst>
          </p:cNvPr>
          <p:cNvCxnSpPr/>
          <p:nvPr/>
        </p:nvCxnSpPr>
        <p:spPr>
          <a:xfrm>
            <a:off x="7999630" y="2663032"/>
            <a:ext cx="0" cy="8998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ylinder 69">
            <a:extLst>
              <a:ext uri="{FF2B5EF4-FFF2-40B4-BE49-F238E27FC236}">
                <a16:creationId xmlns:a16="http://schemas.microsoft.com/office/drawing/2014/main" id="{1C4346CE-BDA4-4FC0-AED8-F91E6A299639}"/>
              </a:ext>
            </a:extLst>
          </p:cNvPr>
          <p:cNvSpPr/>
          <p:nvPr/>
        </p:nvSpPr>
        <p:spPr>
          <a:xfrm>
            <a:off x="6676009" y="3718265"/>
            <a:ext cx="1305016" cy="899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4A1A9B-8ED4-4369-BEF0-A58D3169DBF6}"/>
              </a:ext>
            </a:extLst>
          </p:cNvPr>
          <p:cNvSpPr/>
          <p:nvPr/>
        </p:nvSpPr>
        <p:spPr>
          <a:xfrm>
            <a:off x="240840" y="131862"/>
            <a:ext cx="890316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400" dirty="0">
                <a:latin typeface="Economica" panose="020B0604020202020204" charset="0"/>
              </a:rPr>
              <a:t> </a:t>
            </a:r>
            <a:r>
              <a:rPr lang="en-US" sz="3400" dirty="0">
                <a:solidFill>
                  <a:schemeClr val="accent1">
                    <a:lumMod val="75000"/>
                  </a:schemeClr>
                </a:solidFill>
                <a:latin typeface="Economica" panose="020B0604020202020204" charset="0"/>
              </a:rPr>
              <a:t>Project Overview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862E09-88C0-4293-A0B6-D7430C669D03}"/>
              </a:ext>
            </a:extLst>
          </p:cNvPr>
          <p:cNvSpPr/>
          <p:nvPr/>
        </p:nvSpPr>
        <p:spPr>
          <a:xfrm>
            <a:off x="2194560" y="3931920"/>
            <a:ext cx="1592580" cy="74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9DAD268-70E9-42FD-BEEF-F4D702D3EAA3}"/>
              </a:ext>
            </a:extLst>
          </p:cNvPr>
          <p:cNvCxnSpPr>
            <a:stCxn id="23" idx="4"/>
            <a:endCxn id="72" idx="0"/>
          </p:cNvCxnSpPr>
          <p:nvPr/>
        </p:nvCxnSpPr>
        <p:spPr>
          <a:xfrm flipH="1">
            <a:off x="2990850" y="3510315"/>
            <a:ext cx="0" cy="421605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61B27D-506B-3B1B-AFBE-5B1B5DA6DC58}"/>
              </a:ext>
            </a:extLst>
          </p:cNvPr>
          <p:cNvGrpSpPr/>
          <p:nvPr/>
        </p:nvGrpSpPr>
        <p:grpSpPr>
          <a:xfrm>
            <a:off x="3820032" y="768133"/>
            <a:ext cx="1652792" cy="740638"/>
            <a:chOff x="3497907" y="585760"/>
            <a:chExt cx="1116993" cy="74063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D22382-65CC-E57F-0749-D292A0C0293F}"/>
                </a:ext>
              </a:extLst>
            </p:cNvPr>
            <p:cNvSpPr/>
            <p:nvPr/>
          </p:nvSpPr>
          <p:spPr>
            <a:xfrm>
              <a:off x="3497907" y="58576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4">
              <a:extLst>
                <a:ext uri="{FF2B5EF4-FFF2-40B4-BE49-F238E27FC236}">
                  <a16:creationId xmlns:a16="http://schemas.microsoft.com/office/drawing/2014/main" id="{15CA33F1-0248-DDDE-EED1-2E1FF3EA75AE}"/>
                </a:ext>
              </a:extLst>
            </p:cNvPr>
            <p:cNvSpPr txBox="1"/>
            <p:nvPr/>
          </p:nvSpPr>
          <p:spPr>
            <a:xfrm>
              <a:off x="3692569" y="657547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Admin</a:t>
              </a:r>
              <a:r>
                <a:rPr lang="en-US" sz="1500" kern="1200" dirty="0"/>
                <a:t> functionalities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034014-1DEE-20BA-8284-752D339D8A4D}"/>
              </a:ext>
            </a:extLst>
          </p:cNvPr>
          <p:cNvCxnSpPr/>
          <p:nvPr/>
        </p:nvCxnSpPr>
        <p:spPr>
          <a:xfrm flipV="1">
            <a:off x="3361920" y="2175180"/>
            <a:ext cx="939328" cy="7560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064729-5626-B16A-B03A-85A1D4E7D099}"/>
              </a:ext>
            </a:extLst>
          </p:cNvPr>
          <p:cNvCxnSpPr/>
          <p:nvPr/>
        </p:nvCxnSpPr>
        <p:spPr>
          <a:xfrm>
            <a:off x="3319673" y="1138452"/>
            <a:ext cx="5653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E8CE3E-E7A7-958B-86AD-A5F12669069C}"/>
              </a:ext>
            </a:extLst>
          </p:cNvPr>
          <p:cNvCxnSpPr>
            <a:cxnSpLocks/>
            <a:stCxn id="72" idx="3"/>
            <a:endCxn id="70" idx="2"/>
          </p:cNvCxnSpPr>
          <p:nvPr/>
        </p:nvCxnSpPr>
        <p:spPr>
          <a:xfrm flipV="1">
            <a:off x="3787140" y="4168190"/>
            <a:ext cx="2888869" cy="1340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0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025885" y="-18108"/>
            <a:ext cx="509223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Technologies and Tools Used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954BB-91AA-4D50-B810-22AE05E20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819" y="902793"/>
            <a:ext cx="2294870" cy="11953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558D30-3D92-42FF-A258-F4796786F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556" y="2294328"/>
            <a:ext cx="2606850" cy="1195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AF77E-C988-E24D-E70C-28CF1C4F1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408" y="2297286"/>
            <a:ext cx="2180545" cy="1217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AC1A8-845B-1A53-99CC-EEEBBADD9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555" y="902793"/>
            <a:ext cx="2606851" cy="11953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87CBC2-218D-0A8B-DEA3-C5BAD73E9D12}"/>
              </a:ext>
            </a:extLst>
          </p:cNvPr>
          <p:cNvSpPr txBox="1"/>
          <p:nvPr/>
        </p:nvSpPr>
        <p:spPr>
          <a:xfrm>
            <a:off x="865981" y="374962"/>
            <a:ext cx="304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Technology Used</a:t>
            </a:r>
          </a:p>
        </p:txBody>
      </p:sp>
      <p:pic>
        <p:nvPicPr>
          <p:cNvPr id="1026" name="Picture 2" descr="Eclipse: A Brief History - IRI">
            <a:extLst>
              <a:ext uri="{FF2B5EF4-FFF2-40B4-BE49-F238E27FC236}">
                <a16:creationId xmlns:a16="http://schemas.microsoft.com/office/drawing/2014/main" id="{54E537E6-9043-0149-2022-522465EA6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19" y="2427243"/>
            <a:ext cx="2294870" cy="108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ADBAF9-22CC-1AD0-53EA-6863A6A04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923" y="902793"/>
            <a:ext cx="2149030" cy="119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0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243120" y="-17760"/>
            <a:ext cx="8520600" cy="532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82053A-2F16-4C1A-A9C3-04F2510D3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3135319"/>
            <a:ext cx="2194560" cy="845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 algn="ctr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r>
              <a:rPr lang="en-US" sz="1400" dirty="0">
                <a:solidFill>
                  <a:schemeClr val="bg1"/>
                </a:solidFill>
              </a:rPr>
              <a:t>Wishlist API</a:t>
            </a:r>
            <a:endParaRPr lang="en-US" sz="900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r>
              <a:rPr lang="en-US" sz="900" dirty="0">
                <a:solidFill>
                  <a:schemeClr val="bg1"/>
                </a:solidFill>
              </a:rPr>
              <a:t>Get favorite</a:t>
            </a:r>
          </a:p>
          <a:p>
            <a:pPr marL="114300" indent="0" algn="ctr">
              <a:buNone/>
            </a:pPr>
            <a:r>
              <a:rPr lang="en-US" sz="900" dirty="0">
                <a:solidFill>
                  <a:schemeClr val="bg1"/>
                </a:solidFill>
              </a:rPr>
              <a:t>Delete favorite</a:t>
            </a:r>
          </a:p>
          <a:p>
            <a:pPr marL="114300" indent="0" algn="ctr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18259-7EA9-4467-9659-F75419C33C1D}"/>
              </a:ext>
            </a:extLst>
          </p:cNvPr>
          <p:cNvSpPr/>
          <p:nvPr/>
        </p:nvSpPr>
        <p:spPr>
          <a:xfrm>
            <a:off x="4282440" y="998220"/>
            <a:ext cx="906780" cy="110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C3B245-DF20-48DB-991D-7ED7A1BE519A}"/>
              </a:ext>
            </a:extLst>
          </p:cNvPr>
          <p:cNvSpPr/>
          <p:nvPr/>
        </p:nvSpPr>
        <p:spPr>
          <a:xfrm>
            <a:off x="449580" y="2166072"/>
            <a:ext cx="1813560" cy="104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Front End</a:t>
            </a:r>
          </a:p>
          <a:p>
            <a:pPr algn="ctr"/>
            <a:endParaRPr lang="en-US" sz="900" dirty="0"/>
          </a:p>
          <a:p>
            <a:pPr algn="ctr"/>
            <a:r>
              <a:rPr lang="en-IN" sz="900" dirty="0"/>
              <a:t>Angular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09793-CE1F-4AC7-BD02-06A4680374A5}"/>
              </a:ext>
            </a:extLst>
          </p:cNvPr>
          <p:cNvSpPr/>
          <p:nvPr/>
        </p:nvSpPr>
        <p:spPr>
          <a:xfrm>
            <a:off x="2918460" y="650533"/>
            <a:ext cx="2194560" cy="94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API</a:t>
            </a:r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J</a:t>
            </a:r>
            <a:r>
              <a:rPr lang="en-GB" sz="900" dirty="0"/>
              <a:t>WT </a:t>
            </a:r>
            <a:r>
              <a:rPr lang="en-US" sz="900" dirty="0"/>
              <a:t>validator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C418822-9D83-47CC-B6EF-1DFC63F0FF9C}"/>
              </a:ext>
            </a:extLst>
          </p:cNvPr>
          <p:cNvSpPr/>
          <p:nvPr/>
        </p:nvSpPr>
        <p:spPr>
          <a:xfrm>
            <a:off x="6751320" y="998220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AB71B487-3E5F-47D0-B74F-9D5C122B6197}"/>
              </a:ext>
            </a:extLst>
          </p:cNvPr>
          <p:cNvSpPr/>
          <p:nvPr/>
        </p:nvSpPr>
        <p:spPr>
          <a:xfrm>
            <a:off x="7002780" y="3192067"/>
            <a:ext cx="1173480" cy="7315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52CA46-18A1-414D-972B-5E097273B50B}"/>
              </a:ext>
            </a:extLst>
          </p:cNvPr>
          <p:cNvCxnSpPr>
            <a:stCxn id="9" idx="3"/>
          </p:cNvCxnSpPr>
          <p:nvPr/>
        </p:nvCxnSpPr>
        <p:spPr>
          <a:xfrm>
            <a:off x="5189220" y="3557827"/>
            <a:ext cx="1562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C013DB-43A6-4652-B2E5-39A354C21AAA}"/>
              </a:ext>
            </a:extLst>
          </p:cNvPr>
          <p:cNvCxnSpPr>
            <a:cxnSpLocks/>
          </p:cNvCxnSpPr>
          <p:nvPr/>
        </p:nvCxnSpPr>
        <p:spPr>
          <a:xfrm>
            <a:off x="5124343" y="1436325"/>
            <a:ext cx="1626977" cy="46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515029-3486-4251-B808-74D49A837747}"/>
              </a:ext>
            </a:extLst>
          </p:cNvPr>
          <p:cNvSpPr txBox="1"/>
          <p:nvPr/>
        </p:nvSpPr>
        <p:spPr>
          <a:xfrm>
            <a:off x="5113020" y="1100100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P</a:t>
            </a:r>
            <a:r>
              <a:rPr lang="en-GB" sz="1100" dirty="0"/>
              <a:t>OST request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E34770-9853-453A-B141-2D35DC6CDB42}"/>
              </a:ext>
            </a:extLst>
          </p:cNvPr>
          <p:cNvSpPr/>
          <p:nvPr/>
        </p:nvSpPr>
        <p:spPr>
          <a:xfrm>
            <a:off x="5257800" y="1444896"/>
            <a:ext cx="1417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253FAF-D3AE-4BE3-A8FC-4923CE72A86C}"/>
              </a:ext>
            </a:extLst>
          </p:cNvPr>
          <p:cNvSpPr/>
          <p:nvPr/>
        </p:nvSpPr>
        <p:spPr>
          <a:xfrm>
            <a:off x="5440680" y="329621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 </a:t>
            </a:r>
            <a:r>
              <a:rPr lang="en-GB" sz="1100" dirty="0"/>
              <a:t>GET/DELETE</a:t>
            </a:r>
            <a:endParaRPr lang="en-US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761A14-22B1-4A5E-A673-975DA5BF97F5}"/>
              </a:ext>
            </a:extLst>
          </p:cNvPr>
          <p:cNvSpPr/>
          <p:nvPr/>
        </p:nvSpPr>
        <p:spPr>
          <a:xfrm>
            <a:off x="5649339" y="3135319"/>
            <a:ext cx="2231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CB8F060-7625-49E9-87BA-B02BE77CB45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251710" y="2784713"/>
            <a:ext cx="742950" cy="773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505D3EA-B4E8-497F-9D27-B828FDE33192}"/>
              </a:ext>
            </a:extLst>
          </p:cNvPr>
          <p:cNvSpPr txBox="1"/>
          <p:nvPr/>
        </p:nvSpPr>
        <p:spPr>
          <a:xfrm>
            <a:off x="1664970" y="1152512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Login/Register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762075-BA38-4FA3-A81F-ABB019ECDF23}"/>
              </a:ext>
            </a:extLst>
          </p:cNvPr>
          <p:cNvSpPr txBox="1"/>
          <p:nvPr/>
        </p:nvSpPr>
        <p:spPr>
          <a:xfrm>
            <a:off x="632460" y="1508018"/>
            <a:ext cx="1173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Token generated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FD2971-4520-46D6-8236-3CCE59D0466B}"/>
              </a:ext>
            </a:extLst>
          </p:cNvPr>
          <p:cNvSpPr txBox="1"/>
          <p:nvPr/>
        </p:nvSpPr>
        <p:spPr>
          <a:xfrm>
            <a:off x="2263140" y="2117790"/>
            <a:ext cx="8191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GB" sz="1100" dirty="0"/>
              <a:t>POST
</a:t>
            </a:r>
            <a:r>
              <a:rPr lang="en-US" sz="1100" dirty="0"/>
              <a:t>/</a:t>
            </a:r>
            <a:r>
              <a:rPr lang="en-GB" sz="1100" dirty="0"/>
              <a:t>GET</a:t>
            </a:r>
            <a:r>
              <a:rPr lang="en-US" sz="1100" dirty="0"/>
              <a:t>/</a:t>
            </a:r>
            <a:endParaRPr lang="en-GB" sz="1100" dirty="0"/>
          </a:p>
          <a:p>
            <a:r>
              <a:rPr lang="en-GB" sz="1100" dirty="0"/>
              <a:t>DELETE</a:t>
            </a:r>
            <a:endParaRPr lang="en-US" sz="11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18CC34C-D1E9-F6B3-8FB0-017C41AC69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56360" y="1091691"/>
            <a:ext cx="1569720" cy="10589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4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2699-F9BF-FEE0-78CE-0B09C675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95C72-D0A3-D9D9-15FE-F95F8CEBC527}"/>
              </a:ext>
            </a:extLst>
          </p:cNvPr>
          <p:cNvSpPr/>
          <p:nvPr/>
        </p:nvSpPr>
        <p:spPr>
          <a:xfrm>
            <a:off x="1183662" y="1276037"/>
            <a:ext cx="2628326" cy="1295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MySQL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77CAE-E036-D88F-1B93-13000ADB6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869" y="2700562"/>
            <a:ext cx="4969668" cy="23026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0396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9E1B-FA6E-AD15-D503-357DE88C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Design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C9317-3B0E-86CA-F39B-C0D1F08DEA07}"/>
              </a:ext>
            </a:extLst>
          </p:cNvPr>
          <p:cNvSpPr/>
          <p:nvPr/>
        </p:nvSpPr>
        <p:spPr>
          <a:xfrm>
            <a:off x="614596" y="1521739"/>
            <a:ext cx="1716374" cy="831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C3969-615D-84B6-FF46-6169274EF8EC}"/>
              </a:ext>
            </a:extLst>
          </p:cNvPr>
          <p:cNvSpPr txBox="1"/>
          <p:nvPr/>
        </p:nvSpPr>
        <p:spPr>
          <a:xfrm>
            <a:off x="801974" y="1678898"/>
            <a:ext cx="1394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 Service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33CA55-5181-DB16-C36B-12EA1B307731}"/>
              </a:ext>
            </a:extLst>
          </p:cNvPr>
          <p:cNvCxnSpPr/>
          <p:nvPr/>
        </p:nvCxnSpPr>
        <p:spPr>
          <a:xfrm>
            <a:off x="2435901" y="1832786"/>
            <a:ext cx="1019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D474F7D-8B59-C0D6-CD15-5679ABA971D4}"/>
              </a:ext>
            </a:extLst>
          </p:cNvPr>
          <p:cNvSpPr/>
          <p:nvPr/>
        </p:nvSpPr>
        <p:spPr>
          <a:xfrm>
            <a:off x="3545174" y="1521740"/>
            <a:ext cx="1484026" cy="622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4A546-66BB-202D-B963-50742400E0D3}"/>
              </a:ext>
            </a:extLst>
          </p:cNvPr>
          <p:cNvSpPr txBox="1"/>
          <p:nvPr/>
        </p:nvSpPr>
        <p:spPr>
          <a:xfrm>
            <a:off x="3770026" y="1678898"/>
            <a:ext cx="1259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MySQL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70252-9EC6-F58D-C5CE-54FD9DF93B59}"/>
              </a:ext>
            </a:extLst>
          </p:cNvPr>
          <p:cNvCxnSpPr/>
          <p:nvPr/>
        </p:nvCxnSpPr>
        <p:spPr>
          <a:xfrm>
            <a:off x="5029200" y="1832786"/>
            <a:ext cx="809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635DBBFF-445D-7832-CC74-743664DF79E9}"/>
              </a:ext>
            </a:extLst>
          </p:cNvPr>
          <p:cNvSpPr/>
          <p:nvPr/>
        </p:nvSpPr>
        <p:spPr>
          <a:xfrm>
            <a:off x="5943599" y="1521739"/>
            <a:ext cx="1783829" cy="112777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F713A-8536-7D84-351E-7372EEED21FF}"/>
              </a:ext>
            </a:extLst>
          </p:cNvPr>
          <p:cNvSpPr txBox="1"/>
          <p:nvPr/>
        </p:nvSpPr>
        <p:spPr>
          <a:xfrm>
            <a:off x="6194685" y="1521739"/>
            <a:ext cx="111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Walmart App Database</a:t>
            </a:r>
          </a:p>
          <a:p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649E52-3732-D132-91A7-261C35236892}"/>
              </a:ext>
            </a:extLst>
          </p:cNvPr>
          <p:cNvSpPr/>
          <p:nvPr/>
        </p:nvSpPr>
        <p:spPr>
          <a:xfrm>
            <a:off x="614596" y="2900596"/>
            <a:ext cx="1641423" cy="831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D9A4B3-F18E-F1C3-15B0-C68A189051A3}"/>
              </a:ext>
            </a:extLst>
          </p:cNvPr>
          <p:cNvSpPr txBox="1"/>
          <p:nvPr/>
        </p:nvSpPr>
        <p:spPr>
          <a:xfrm>
            <a:off x="768244" y="2999469"/>
            <a:ext cx="1352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Wishlist Service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7EFF8-62DC-5F84-C8B0-01359EEF82B6}"/>
              </a:ext>
            </a:extLst>
          </p:cNvPr>
          <p:cNvCxnSpPr/>
          <p:nvPr/>
        </p:nvCxnSpPr>
        <p:spPr>
          <a:xfrm>
            <a:off x="2349707" y="3252866"/>
            <a:ext cx="985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AF6E69E-5797-D715-7054-8E8FB25B42DB}"/>
              </a:ext>
            </a:extLst>
          </p:cNvPr>
          <p:cNvSpPr/>
          <p:nvPr/>
        </p:nvSpPr>
        <p:spPr>
          <a:xfrm>
            <a:off x="3500203" y="2900596"/>
            <a:ext cx="1581463" cy="732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C73039-8774-E8AB-A7BC-4ABAB47A57ED}"/>
              </a:ext>
            </a:extLst>
          </p:cNvPr>
          <p:cNvSpPr txBox="1"/>
          <p:nvPr/>
        </p:nvSpPr>
        <p:spPr>
          <a:xfrm>
            <a:off x="3687579" y="3057753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MySQL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54455F-75CE-906E-CC70-B34AB7AE4C20}"/>
              </a:ext>
            </a:extLst>
          </p:cNvPr>
          <p:cNvCxnSpPr/>
          <p:nvPr/>
        </p:nvCxnSpPr>
        <p:spPr>
          <a:xfrm>
            <a:off x="5081666" y="3181662"/>
            <a:ext cx="963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1C96DF-484A-C60C-C6EE-8B1140C2CAB3}"/>
              </a:ext>
            </a:extLst>
          </p:cNvPr>
          <p:cNvSpPr/>
          <p:nvPr/>
        </p:nvSpPr>
        <p:spPr>
          <a:xfrm>
            <a:off x="6092261" y="2985577"/>
            <a:ext cx="1783828" cy="831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39392D-B527-E392-04D7-1BC8F736D9BB}"/>
              </a:ext>
            </a:extLst>
          </p:cNvPr>
          <p:cNvSpPr txBox="1"/>
          <p:nvPr/>
        </p:nvSpPr>
        <p:spPr>
          <a:xfrm>
            <a:off x="6305238" y="2991256"/>
            <a:ext cx="119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Wishlist 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917779-540D-978B-EAAA-76D91B70B5B8}"/>
              </a:ext>
            </a:extLst>
          </p:cNvPr>
          <p:cNvSpPr/>
          <p:nvPr/>
        </p:nvSpPr>
        <p:spPr>
          <a:xfrm>
            <a:off x="614596" y="4129789"/>
            <a:ext cx="1641423" cy="697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1D00A-26E7-0D96-1965-26EE71B3052B}"/>
              </a:ext>
            </a:extLst>
          </p:cNvPr>
          <p:cNvSpPr txBox="1"/>
          <p:nvPr/>
        </p:nvSpPr>
        <p:spPr>
          <a:xfrm>
            <a:off x="860059" y="4149245"/>
            <a:ext cx="109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Services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B54B0F-26AF-0FF8-F7A7-7FA9AB2725F4}"/>
              </a:ext>
            </a:extLst>
          </p:cNvPr>
          <p:cNvCxnSpPr>
            <a:cxnSpLocks/>
          </p:cNvCxnSpPr>
          <p:nvPr/>
        </p:nvCxnSpPr>
        <p:spPr>
          <a:xfrm>
            <a:off x="2256019" y="4391400"/>
            <a:ext cx="951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D08D1-3A26-7F92-768C-8D8D777A53F1}"/>
              </a:ext>
            </a:extLst>
          </p:cNvPr>
          <p:cNvSpPr/>
          <p:nvPr/>
        </p:nvSpPr>
        <p:spPr>
          <a:xfrm>
            <a:off x="3372784" y="4129789"/>
            <a:ext cx="1796624" cy="831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663FAE-F0EF-F67F-20D9-BFDC7D5F41CE}"/>
              </a:ext>
            </a:extLst>
          </p:cNvPr>
          <p:cNvSpPr txBox="1"/>
          <p:nvPr/>
        </p:nvSpPr>
        <p:spPr>
          <a:xfrm>
            <a:off x="3545174" y="4279454"/>
            <a:ext cx="134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IN" dirty="0" err="1"/>
              <a:t>ySQL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53A876-27A5-2E7D-C3EB-660E64B3F9D8}"/>
              </a:ext>
            </a:extLst>
          </p:cNvPr>
          <p:cNvSpPr/>
          <p:nvPr/>
        </p:nvSpPr>
        <p:spPr>
          <a:xfrm>
            <a:off x="6114746" y="4048475"/>
            <a:ext cx="1783828" cy="831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AAE48A-DAF8-DBBF-85E3-76709F705396}"/>
              </a:ext>
            </a:extLst>
          </p:cNvPr>
          <p:cNvCxnSpPr>
            <a:cxnSpLocks/>
          </p:cNvCxnSpPr>
          <p:nvPr/>
        </p:nvCxnSpPr>
        <p:spPr>
          <a:xfrm flipV="1">
            <a:off x="5169408" y="4343400"/>
            <a:ext cx="924211" cy="5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6A7D51-501E-C124-584B-8C868C8DD103}"/>
              </a:ext>
            </a:extLst>
          </p:cNvPr>
          <p:cNvSpPr txBox="1"/>
          <p:nvPr/>
        </p:nvSpPr>
        <p:spPr>
          <a:xfrm>
            <a:off x="6438860" y="4129789"/>
            <a:ext cx="12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73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CB51-9B0C-F2FF-DB36-5226B05D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36" y="0"/>
            <a:ext cx="8520600" cy="831300"/>
          </a:xfrm>
        </p:spPr>
        <p:txBody>
          <a:bodyPr/>
          <a:lstStyle/>
          <a:p>
            <a:r>
              <a:rPr lang="en-IN" dirty="0"/>
              <a:t>UI Design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3D64D-97B6-33E6-74A9-469FE1DB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5" y="831300"/>
            <a:ext cx="4428000" cy="2487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C8626-2656-F06A-8176-CDAD4D6A4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97" y="2264495"/>
            <a:ext cx="4343400" cy="254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28158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1214</TotalTime>
  <Words>420</Words>
  <Application>Microsoft Office PowerPoint</Application>
  <PresentationFormat>On-screen Show (16:9)</PresentationFormat>
  <Paragraphs>106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Times New Roman</vt:lpstr>
      <vt:lpstr>Trebuchet MS</vt:lpstr>
      <vt:lpstr>Gill Sans MT</vt:lpstr>
      <vt:lpstr>Arial</vt:lpstr>
      <vt:lpstr>Economica</vt:lpstr>
      <vt:lpstr>Gallery</vt:lpstr>
      <vt:lpstr>Walmart App</vt:lpstr>
      <vt:lpstr>Project Case Study</vt:lpstr>
      <vt:lpstr>Functional And Non-Functional Requirements</vt:lpstr>
      <vt:lpstr>PowerPoint Presentation</vt:lpstr>
      <vt:lpstr>Technologies and Tools Used</vt:lpstr>
      <vt:lpstr>Architecture</vt:lpstr>
      <vt:lpstr>Database Design </vt:lpstr>
      <vt:lpstr>Backend Design </vt:lpstr>
      <vt:lpstr>UI Design </vt:lpstr>
      <vt:lpstr>PowerPoint Presentation</vt:lpstr>
      <vt:lpstr>Challenges :- </vt:lpstr>
      <vt:lpstr>Important Screen shot of UI</vt:lpstr>
      <vt:lpstr>Important Screen shot of Login System</vt:lpstr>
      <vt:lpstr>Important Screen Shot of Product List</vt:lpstr>
      <vt:lpstr>Important Screen shot of Wishlist</vt:lpstr>
      <vt:lpstr>Acknowledgement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Shivansh</dc:creator>
  <cp:lastModifiedBy>Meghraj Jagdale</cp:lastModifiedBy>
  <cp:revision>157</cp:revision>
  <dcterms:modified xsi:type="dcterms:W3CDTF">2022-07-10T15:20:33Z</dcterms:modified>
</cp:coreProperties>
</file>