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41:06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1397 0,'-21'0'63</inkml:trace>
  <inkml:trace contextRef="#ctx0" brushRef="#br0" timeOffset="10731.43">1651 1482 0,'0'-21'31,"21"-1"0,-21 1-31,21 21 16,-21-21-16,0 0 16,0 0-16,0 0 15,0-1 1,0 1-16,0 0 16,0 42 30,0 0-46,0 1 16,0-1-16,0 0 0,0 0 16,-21 0-16,21 22 0,0-22 0,-21 21 15,21 0-15,0 1 0,0-1 16,0 0-16,-21 1 0,21-1 0,-21 0 16,21 1-16,-22-1 0,22 0 15,0 1-15,0-22 0,-21 21 16,21-21-16,0 1 0,-21-1 15,21 21-15,0-21 0,0 0 16,0 1 0,0-44 15,0 1-15,0 0-16,0 0 0,21 0 15,0 0-15</inkml:trace>
  <inkml:trace contextRef="#ctx0" brushRef="#br0" timeOffset="11428.44">2011 2074 0,'0'0'0,"0"22"15,21-22 17,-21-22-32,21 1 15,0 0 1,-21 0-16,0 0 16,0 0-16,0-1 0,0 1 15,0 0-15,0 42 47,-21 0-47,21 1 16,-21-1-16,21 0 15,0 0-15,0 0 0,0 0 32,21-21-17,0-21 1,-21 0-1,0 0 1,0 0 15,0 42 16,0 0-16</inkml:trace>
  <inkml:trace contextRef="#ctx0" brushRef="#br0" timeOffset="12108.12">3387 1418 0,'0'0'0,"63"-63"15,-42 42-15,-21-1 0,0 1 0,0 0 16,21 0-16,-21 0 0,0 0 15,0-1-15,0 1 16,-21 21 15,0 21-31,0 1 0,21-1 0,-21 21 16,0-21-16,-1 22 16,22-1-16,-21 0 0,0 1 0,0-1 15,21 21-15,-21-20 0,0 20 16,21-20-16,-22 20 0,1 43 15,0-64-15,21 1 0,-21 20 16,0-42-16,21 22 0,-21 20 16,21-42-16,-22 0 0,22 1 15,0-1-15,0-42 32,0-1-32,0 1 15,0-21-15,22 21 0</inkml:trace>
  <inkml:trace contextRef="#ctx0" brushRef="#br0" timeOffset="12472.11">3344 1207 0,'0'0'0,"21"21"0,1 21 0,-1-21 16,0 22-16,0-1 0,21 64 15,-20-64-15,20 149 16,-42-128-16,0-21 16,21 22-16,0-22 0,-21 1 0,21 41 15,-21-41-15,22 41 16,-22-63-16,0 1 15,0-1 1,0-42 15,0-1-31,0 1 0,0 0 16,0 0-16,0-21 0,0-1 16,0 22-16,21-42 0,-21 20 15</inkml:trace>
  <inkml:trace contextRef="#ctx0" brushRef="#br0" timeOffset="12805.64">4022 1058 0,'0'0'0,"0"-21"0,0 0 0,-22 21 31,22 21-31,-21 0 16,0 1-16,21 20 15,-21-21-15,0 21 0,0 1 0,21 20 16,-22-20-16,1-1 0,0 21 16,0 1-16,0-1 0,0 1 0,-1-22 15,1 22-15,0-1 0,21 1 16,-21-22-16,0 0 0,0 1 0,21-1 16,-22 0-16,22-20 0,0-1 15,0 0-15,0 0 0,0 21 16,22-42 15,-22-21-31,42 0 16,-21 0-16,0 0 15,0 0-15</inkml:trace>
  <inkml:trace contextRef="#ctx0" brushRef="#br0" timeOffset="13267.68">4276 1630 0,'-22'0'31,"1"21"-31,0 0 16,21 0-16,-21 1 0,0-1 16,21 0-16,-21 21 0,21-21 15,0 1-15,-22 20 0,22-21 16,-21 21-16,21 43 15,0-64-15,0 0 0,0 1 16,0-1-16,43 21 16,-22-42-16,0 0 0,21 0 15,-21 0-15,1 0 0,83 0 16,-62-21-16,20 0 16,-20 0-16,41-64 15,-63 64-15,22-22 16,-22 1-16,-21 0 0,0-1 15,21-84-15,-21 85 16,-21 0-16,0 21 16,-43-22-1,43 43-15,-42 0 16,20 0-16,22 0 0,-21 21 16,-22 1-16,43-1 0,-21 21 15,21-21-15,-1-21 0,22 21 16,0 1-16,0-1 15,22-21-15</inkml:trace>
  <inkml:trace contextRef="#ctx0" brushRef="#br0" timeOffset="14615.84">5757 1545 0,'0'0'0,"21"0"47,1 0-47,-1 0 0,0-21 0,0 21 16,0-21-16,22 0 0,-22 21 15,0-21-15,0-1 0,21 1 0,-20 0 16,-1 0-16,0 0 15,0 0-15,0-43 0,-21 43 16,0 0-16,0 0 0,0-1 16,0 1-16,-42-21 0,0 42 15,-1 0-15,1 0 0,0 0 16,-22 0-16,-42 21 0,43 0 16,20 0-16,1 1 15,-21-1-15,41 0 0,-62 42 16,63-20-16,21-22 15,0 0-15,0 0 0,21 64 16,0-43-16,0 1 0,0-22 16,22 21-16,62 64 15,-62-85-15,-22 21 16,21-20-16,1 20 0,-22-21 0,21 64 16,-42-64-16,0 0 15,0 0-15,-21 0 0,0 1 16,-64 20-16,43-21 0,-1 0 15,1-21-15,-21 21 0,20-21 16,-20 0-16,-43 0 0,64 0 16,-1 0-16,1-21 0,0 0 15,-1 0-15,1 0 0,0 0 0,20-22 16,-20 22-16,21 0 16,-21-21-16,20-1 0,22 22 0,0-21 15,0 21-15,0-43 16,0 43-16,22 21 15,-1 0-15,0 0 0,21 21 16,-21-21-16,1 21 0,20 0 16,-21 22-16,0-22 0,0 0 0,1 21 15,20-20-15,-21-1 0,0 21 16,0-21-16,1 0 0,-1 1 0,21 20 16,-21-21-16,0-21 15,1 21-15,-1-21 0,0 0 0,42 0 16,-20 0-16,-22 0 0,21 0 15,1 0-15,-1 0 16,-21 0-16,64-42 0,-43 42 16,0-21-16,-20-22 0,20 22 15,-21 0-15,21-42 16,-20 20-16,-1 22 0,0-64 16,-21 64-16,0 0 0,0-21 15,0 21-15,-21 21 16,0 0-1,-1 21-15,1 0 0,21 21 16,-21-21-16,0 1 0,0 41 16,21-21-16,0-20 0,0 41 15,0-42-15,0 0 16,0 1-16,0-1 0,0 0 0,21 0 16,0-21-16,0 0 0,0 21 15,43-21-15,-43 0 0,0 0 16,22-21-16,-22 0 0,21 21 15,-21-21-15,0 0 0,1-1 16,20-41-16,-21 42 0,-21-22 16,21-20-1,-21-22-15,0 43 16,0 21-16,0 0 16,0 42-1,0 0 1,-21 0-16,21 0 0,-21 22 0,21-22 15,0 21-15,0-21 0,0 22 16,0-22-16,0 21 0,0-21 0,0 0 16,0 1-16,0-1 0,0 21 15,21-21-15,0-21 16,0 0-16,1 0 0,41 0 16,-42 0-1,0 0-15,22-21 0,-22 0 0,0 0 16</inkml:trace>
  <inkml:trace contextRef="#ctx0" brushRef="#br0" timeOffset="14906.2">7070 1672 0,'21'-21'0,"-42"42"0,42-63 0,-21 21 16,0 0-16,0-22 0,-21 43 16,-1 0-16,1-21 15,0 21-15,0 0 0,0 0 0,-22 21 16,1 0-16,21 1 15,0-1-15,0 0 0,-22 21 0,1 43 16,21-43-16,0 1 0,-1-1 16,22 0-16,0 1 0,-21 20 15,21-42-15,0 0 0,0 1 16,0-1-16,21 0 0,22 21 16,-22-42-16,0 0 0,21 0 15,-20 0-15,20 0 0,0 0 16,43 0-16,-43-21 0,1 0 15,20-21-15,-21 20 16,43-62-16</inkml:trace>
  <inkml:trace contextRef="#ctx0" brushRef="#br0" timeOffset="15427.5">7578 1228 0,'0'0'0,"0"-21"0,0-1 0,0 1 16,-22 21-1,22 21 1,-21 1-16,21-1 0,0 21 16,-21-21-16,21 22 0,-21-1 0,21 21 15,-21-20-15,21-1 0,0 22 16,0-22-16,-21 21 0,21-20 0,-22 41 16,22-41-16,0-1 15,0 0-15,0-20 0,-21 20 0,21-21 16,0 0-16,0 0 0,0 1 15,0-1-15,-21-21 16,21-21 0,0-1-1,0 1-15,0 0 0,0-21 16,0-1-16,0 22 0,0-21 16,0 0-16,21-1 0,22-41 15,-1 41-15,-21 22 0,21 0 16,1-21-16,-1 42 0,43-43 15,-43 43-15,0 0 0,1 0 16,-1 21-16,-21 1 0,22 20 16,-22-21-16,0 21 0,-21-20 15,0 20-15,0-21 0,0 21 0,0-20 16,0 20-16,-21-21 0,0 21 16,-1-20-16,-20 41 15,21-63-15,0 21 16,0-21-16,-1 21 15,22-42 17,0 0-32,0 0 0,0 0 15</inkml:trace>
  <inkml:trace contextRef="#ctx0" brushRef="#br0" timeOffset="17590.73">8530 1461 0,'0'21'63,"0"0"-48,21-21 17,0 0-32,1 0 0,-1 0 0,0 0 15,21 0-15,-21-21 0,22 21 16,-1-21-16,0-1 0,1 1 15,41-21-15,-41 21 0,-1 0 16,22-22-16,-43 1 16,0-22-16,-21 43 15,0 0-15,-21-21 0,-22 21 16,-62 21 0,62 0-16,1 0 0,0 21 15,-22 0-15,-63 42 16,85-20-16,21-22 0,-43 42 15,43-41-15,0 41 16,21-42-16,0 0 0,0 22 16,21-22-16,0 0 15,0 0-15,0-21 0,1 21 0,-1-21 16,42 0-16,-42 0 0,43 0 16,-43 0-16,0 0 15,0 0-15,1 0 0,-22-21 16,-22 21-1,1 0-15,0 0 0,-21 0 0,-1 0 16,-41 0-16,41 21 16,-84 43-16,85-43 15,0 21-15,-1 1 0,1-1 0,-43 64 32,64-64-32,21-21 0,0 64 15,0-64-15,0 0 0,0 1 16,21-1-16,1 0 0,20 21 15,0-42-15,1 0 0,41 0 16,-41 0-16,-1 0 0,85-21 16,85-64-1,-170 64-15,0-21 16,22 0-16,-22-1 0,0 1 0</inkml:trace>
  <inkml:trace contextRef="#ctx0" brushRef="#br0" timeOffset="17864">9440 995 0,'0'-21'16,"0"42"-16,0-85 0,0 43 0,0 0 0,-21 42 31,0 0-31,0 1 0,0 20 16,-1 0-16,-20 64 15,21-42-15,0-22 0,21 21 0,-21 1 16,-1-1-16,-20 86 15,21-86-15,0 1 0,0 20 16,-1-20-16,-20-22 0,21 22 0,0-22 16,0 0-16,-1 1 0,-20 20 15,21-42-15,21 0 0,0 1 16,0-1-16,0-42 31,21 21-31,0-22 0,0 1 16</inkml:trace>
  <inkml:trace contextRef="#ctx0" brushRef="#br0" timeOffset="18310.53">9313 1905 0,'0'0'0,"0"21"15,0 0 1,0 1-1,21-22 1,1 0-16,-1 0 0,21 0 16,-21-22-16,0 22 0,1-21 15,-1 21-15,0-21 0,42-21 16,-41 21-16,-22-1 0,21-41 16,-21 42-16,0-64 15,-21 64 1,-1 21-16,1 0 0,0 0 15,-42 0-15,41 21 16,1 0-16,-42 22 0,42-22 16,-22 42-16,22-20 15,0-1-15,0 21 0,21-41 16,0-1-16,0 42 16,0-42-16,21 1 0,0-1 15,0-21-15,43 21 16,-22-21-16,-21 0 0,22 0 15,-1 0-15,0 0 0,43-42 16,-22 42-16,-20-22 0,63-41 16,-64 42-16,64-43 15,-64 22-15</inkml:trace>
  <inkml:trace contextRef="#ctx0" brushRef="#br0" timeOffset="19974.13">10181 1630 0,'0'0'0,"-21"0"0,0 21 15,-22 0-15,22 0 0,21 1 16,-21 20-16,0-21 0,0 0 16,21 22-16,-21-22 0,21 21 0,-22-21 15,1 22-15,21-22 16,0 0-16,-21 21 0,21-21 16,0-42 30,0 0-30,21 0-16,0 0 0,-21-22 16,22 22-16,-1 0 0,42-85 15,-42 85-15,22-21 16,-22 21-16,0-1 0,64-41 16,-64 63-16,0 0 15,0 0-15,0 0 0,22 21 16,-22 0-16,-21 0 15,21 1-15,-21-1 0,21 85 16,-21-64 0,0-21-16,0 0 0,0 0 0,0 1 15,0 20-15,0-21 16,0 0-16,0 0 0,-21-21 31,21-21-15,0 0-1,0 0-15,0 0 16,0-22-16,0 22 0,0 0 0,0-21 16,42-1-16,-20 22 0,-1-21 15,21 0-15,-21 20 0,22-20 16,-1 21-16,0 0 0,1 0 0,41-1 16,-41 22-16,-22 0 15,0 0-15,0 22 0,0-1 0,-21 0 16,21 0-16,-21 21 0,0-20 15,0 20-15,0 0 0,0-21 0,-21 22 16,0-1-16,21-21 0,-21 22 0,0-22 16,21 0-16,0 0 0,0 0 15,0 0-15,0 22 0,0-22 16,21-21-16,21 0 16,-21 0-1,1 0-15,20 0 0,0 0 0,1 0 16,-22-21-16,21 21 0,0-21 15,1-1-15,-1-20 0,22 0 16,-22-1-16,-21 22 0,64-85 16,-85 64-16,0 21 15,0 0-15,0 0 0,0-43 16,-21 64-16,-1 0 16,1 0-16,0 0 0,-64 21 15,64 0-15,0 1 0,-21-1 16,21 21-16,-1-21 15,1 85-15,21-85 16,0 0-16,0 22 0,0-22 16,0 0-16,21 0 0,1 0 15,-1 1-15,0-22 0,0 0 0,21 0 16,1 0 0,-1 0-16,0 0 0,22 0 0,-43-22 15,21 22-15,22-63 16,-22 42-16,-21-22 0,22 22 15,-22-21-15,0 0 0,0-1 0,22-20 16,-43 42-16,0-22 16,0 22-16,0 0 0,-22 42 31,1 0-15,0 22-16,0-22 0,21 21 0,-21-21 15,0 0-15,21 22 0,-22-22 16,22 21-16,0-21 0,-21 1 0,21-1 15,-21 21-15,21-21 16,0 0-16,0-42 47,0 0-47,0 0 0,0 0 0,21 0 16,0-1-16,-21-20 0,22 21 15,20-21-15,-21-1 0,0 1 16,22 21-16,-1-22 0,0 1 0,-21 21 15,22 0-15,-1 0 0,-21 21 16,0 0-16,22 0 0,-22 0 0,0 0 16,-21 21-16,21 21 15,-21-21-15,0 22 0,0-22 16,0 21-16,0-21 0,0 22 0,0 20 16,0-42-16,0 22 0,0-22 15,21 0-15,22 42 16,-22-63-1,21 0-15,-21 0 16,1 0-16,-1 0 16,0-21-16,21-21 0,-21 21 15,22-43-15,-1 22 16,-21-22-16,22-41 0,-1 62 16,-21-20-16,43-43 15,-43 42-15,42-20 16,-42 41-16,1 1 0,-22-21 15,21 20-15,-21 22 0,-21 42 32,-1 0-32,1 22 15,0-22-15,0 21 0,0 1 16,0-1-16,-22 0 0,22 22 0,0-1 16,0 1-16,0-22 0,-1 22 15,-20 63-15,21-85 0,21 0 16,-21 1-16,21-1 0,0 0 0,0-21 15,0 1-15,0-1 0,21 0 16,21 0-16,-21-21 16,1 0-16,20 0 0,-21 0 15,43 0-15,-43-21 16,0 0-16,21 0 0,-21-1 0,22 1 16,-22 0-16</inkml:trace>
  <inkml:trace contextRef="#ctx0" brushRef="#br0" timeOffset="20204.91">12488 1545 0,'0'0'0,"-21"0"0,21 21 0,0 1 15,21-22 1,0 0-16,1 0 0,-1 0 0,63 0 15,-62 0 1,20 0-16,-21 0 16,21 0-16,1 0 15,-22 0-15,0-22 0,0 22 0,0 0 16</inkml:trace>
  <inkml:trace contextRef="#ctx0" brushRef="#br0" timeOffset="21873.19">13631 1334 0,'0'0'0,"0"21"16,0 0-1,0 0-15,21-21 0,-21 21 16,22 0 0,-1-21-16,0 0 15,0 0-15,0 0 0,0 0 16,1 0-16,20 0 0,-21-21 15,21 21-15,-20-21 0,20 0 16,0 0-16,22-22 0,-43 22 16,21-21-16,-21 21 0,1-22 15,-22 1-15,0-43 0,0 43 16,0 0-16,-22 21 16,1-22-16,0 22 0,-42-21 15,20 21-15,1 21 0,0 0 16,-22 21-16,22 0 0,-1 21 0,-62 43 15,62-22-15,-41 43 16,62-42-16,-20-1 0,0 22 16,42-43-16,0 22 0,0-1 15,0-20-15,21-1 0,0-21 16,21 21-16,-20-20 0,-1-1 16,42 0-16,22-21 15,-43 0-15,-21 0 16,22 0-16,-22 0 0,0-21 15,-21-22-15,0 22 16,0 0-16,0 0 0,-42 0 16,-22 21-1,43 0-15,-21 21 16,21-21-16,-22 42 0,22-21 0,0 1 16,0 20-16,0 64 15,21-64-15,0-21 0,0 0 16,0 22-16,0-22 0,21 21 15,0-21-15,0-21 0,43 22 16,-43-22-16,85 0 16,-64 0-16,-21 0 0,64-43 15,-64 22-15,42-21 16,-41 21-16,-1-1 0,21-62 16,0 63-16,22-106 15,-22 84-15,22-20 16,-43 42-16,85-43 15,-85 64 1,0 0-16,0 0 0,0 0 16,22 64-16,-22-43 15,-21 0-15,0 42 0,0-20 16,0 20 0,0-20-16,-21-22 0,0 42 0,-1-42 15,22 1-15,-42-1 16,42 0-16,0 0 15,0-42 17,21 0-32,-21 0 0,21 21 0,1-43 15,-1 22-15,0 0 0,0-21 16,0 20-16,0-20 0,43-64 16,-43 64-16,0 21 15,0 0-15,-21-1 0,0 1 16,0 42-1,-21-21 1,0 22-16,21-1 0,-21 0 16,0 21-16,21-21 0,-21 22 0,21-22 15,-22 21-15,22-21 16,-21 22-16,21-22 0,0 21 16,0 1-16,0-22 0,21 0 15,1 0-15,20 0 16,-21-21-16,0 21 0,43-21 15,-43 0-15,21 0 0,1 0 16,-1-21-16,0 21 0,22-42 16,-22 21-16,106-106 15,-127 84-15,22-20 16,-22 21-16,0-64 16,-21 63-16,0 22 15,0 0-15,-21 21 31,0 21-31,0 0 16,-1 22-16,1 20 0,0-20 16,21-1-16,0 0 0,-21 1 0,0 105 15,0-106 1,21 22-16,0 41 0,-22-41 16,1-1-16,0 64 15,0-42-15,0-21 0,21 20 0,-21-20 16,-1 20-16,-41 128 15,21-127-15,-1 42 16,22-64-16,0 1 0,0 42 16,21-64-16,-21 64 15,21-85-15,21-21 32,0-42-32,-21 20 15,42-41-15,-42 21 0,21-1 16</inkml:trace>
  <inkml:trace contextRef="#ctx0" brushRef="#br0" timeOffset="22251.98">15367 1693 0,'-21'-21'0,"42"42"0,-42-84 0,21 42 15,0 0-15,0-1 16,0 1-16,0 0 0,63-21 16,-42 42-16,43-21 15,-43 21-15,21 0 0,-20 0 16,-1 0-16,21 0 0,22 21 16,-43 0-16,0 0 0,0 43 15,-21-22-15,21 85 16,-42-85-1,21-21-15,-42 22 0,-106 41 16,105-62 0,1-22-16,0 21 0,-1-21 15,-41 0 1,41 21-16,22-21 0,0 0 16,42 0-1,0 0 1,22-21-16,-22 21 0</inkml:trace>
  <inkml:trace contextRef="#ctx0" brushRef="#br0" timeOffset="22487.84">16510 2180 0,'0'21'31,"-21"1"-15,0-22-1,-1 0-15,1 0 0</inkml:trace>
  <inkml:trace contextRef="#ctx0" brushRef="#br0" timeOffset="24099.92">1439 3683 0,'0'0'0,"-21"0"16,0 0-16,0 0 0,0 0 16,-1 0-16,1 0 0,0-21 15,21 0 1,-21 21-16,21-21 0,0-1 15,0 1-15,0 0 0,0 0 16,0 0-16,42-22 0,-42 22 16,21 0-16,1 0 0,20 21 15,-21-21-15,43 0 0,-43 21 16,21 0-16,-21 0 0,22 0 16,-22 0-16,42 42 15,-42-21-15,22 21 0,-22 22 16,-21 105-1,-21-105-15,0-22 16,-1 0-16,1 22 0,-63 42 16,41-64-16,1 22 0,-43 20 15,43-41-15,-43 41 16,43-63-16,0 22 0,-22-1 16,22-42-16,-64 0 15,64 0-15,20 0 16,-41-21-16,42 0 15,21-43-15,-21 22 0,21 21 16,0-22-16,0 1 16,0 0-16,0-22 0,21 22 15,-21 21-15,42-22 16,-21 43-16,43-21 16,-43 21-16,42 21 15,-20-21-15,20 64 16,-42-43-16,1 0 0,41 43 15,-42-43-15,-21 21 0,21-21 16,1 1-16,-22 20 0,21 0 16,-21-21-16,0 1 0,21-1 15,-21 0-15,21 0 16,0-21 15</inkml:trace>
  <inkml:trace contextRef="#ctx0" brushRef="#br0" timeOffset="24375.76">2074 4022 0,'21'-21'0,"-42"42"0,42-64 109</inkml:trace>
  <inkml:trace contextRef="#ctx0" brushRef="#br0" timeOffset="28638.56">3450 3514 0,'-21'0'15,"21"-21"17,21-1-17,0 22-15,-21-21 0,21 0 16,43 0-16,-43 0 15,0 0-15,0-1 0,22 1 16,41-42-16,-62 42 16,41-22-16,-42 43 15,22-42 1,-43 21-16,0 0 0,0-1 16,-22 22-1,-20 0-15,21 0 0,-43 0 0,1 22 16,21-1-16,-43 21 15,43-21-15,-1 22 0,1-22 16,0 21-16,-22 22 16,64-22-16,0-21 0,0 21 0,0-20 15,0-1-15,0 0 0,21 21 16,22-21-16,-22-21 0,21 0 16,0 0-16,1 0 0,-1 0 15,22 0-15,-22 0 0,0-21 16,-21 21-16,22-21 0,-22 21 15,-21-21-15,-21 21 16,-22 0 0,1 21-16,-21-21 0,20 21 0,-20 0 15,-1 1-15,1 20 0,-1-21 16,22 21-16,-64 22 0,64-22 16,-22 64-16,43-64 15,0 22-15,0-22 0,21 1 16,0 20-16,0-42 0,0 64 15,21-64-15,21 21 16,1-20-16,-1-22 0,0 0 0,1 0 16,20 0-16,1 0 0,-1 0 15,-21-22-15,22 1 0,148-63 16,-170 41-16,85-41 16,-85 41-16,1 1 0,41-64 15,-41 64-15,-22-22 16,21 22-16,-21-22 0,43-105 15,-64 106-15,0 20 16,21-20-16,-21 20 0,0 1 16,0-43-16,0 64 15,0 42 1,-21 22-16,21-22 16,-21 42-16,-1-20 0,1-1 15,0 22-15,-21 105 16,21-63-16,21-64 15,-22 0-15,22 107 16,0-107-16,0 0 0,0-21 16,0 22-16,22-22 0,-1 0 15,0 0-15,0 0 0,21-21 0,22 0 16,-22 0-16,1 0 16,20 0-16,-21-21 0,1 0 0,20 0 15,-20 0-15,-1-22 0,21 22 0,-20-21 16,-1 21-16,0-22 0,-20 22 15,41-63-15,-63 62 16,21-20-16,-21 21 0,0-21 0,0 20 16,0 1-16,-21 0 15,0 21-15,0 0 0,0 0 0,-22 21 16,22 0-16,0 1 0,0-1 16,-43 42-16,64-42 15,-21 22-15,21-1 0,-21 0 16,21 1-16,0-22 0,0 64 15,0-64-15,21 0 0,0 21 16,0-21-16,22-21 0,-22 22 0,21-22 16,-21 0-16,22 0 0,41 0 15,-41 0-15,-1 0 0,43-43 16,-43 22-16,0 0 0,-20 0 16,20-22-16,-21 22 0,43-63 15,-43 62-15,-21-20 0,0 21 16,21-21-16,-21 20 0,0 1 15,0 0-15,0 0 16,-21 21 0,21 21-16,-21-21 0,21 21 0,-22 0 15,1 22-15,21-22 0,0 21 16,-21-21-16,21 22 0,-21 20 16,21-20-16,0-22 15,0 21-15,0-21 0,0 22 16,0-22-16,0 0 15,21-21 1,-21-21-16,0 0 0,21-1 16,0 1-16,-21 0 15,22-21-15,-22 21 0,21-22 0,0 22 16,0-21-16,-21-1 0,21 22 16,0-21-16,1 21 0,-1 0 0,42-43 15,-42 64-15,1 0 16,-1 0-16,0 0 0,0 0 15,0 0-15,0 21 16,-21 22-16,22-22 0,-22 0 16,21 0-16,0 21 0,-21-20 15,21 41-15,0-42 16,0 0-16,-21 1 0,22-22 16,-1 21-16,0-21 0,0 0 15,0 0-15,0 0 0,1 0 16,-1 0-16,0-21 0,-21-1 15,21 1-15,0 0 0,0 0 16,1 0-16,-1-22 0,0 1 16,0 0-16,0 21 0,22-43 15,-22 43-15,0 0 0,21-22 16,-42 22-16,21 21 0,-21 21 16,0 1-1,-21 20-15,0-21 16,21 0-16,-21 22 0,0-22 0,21 21 15,-21 43-15,21-64 16,0 21-16,0 1 0,0-22 16,0 21-16,0-21 0,0 0 0,0 1 15,42 41-15,0-63 16,1 0-16,-22 0 0,21 0 16,170-21-1,-149 0-15,1 0 0,-22-22 0,22 22 16,63-85-1,-85 64-15,-21 0 0,0-1 16,0 22-16,1-21 0,-22-1 16,0 22-16,-22-21 15,1 42-15,-63 0 16,62 21-16,-20 0 16,21 0-16,-21 1 0,20-1 0,-20 42 15,0 22-15,42-64 16,-21 21-16,21-20 0,21 62 15,0-63-15,0 1 16,0-1-16,22-21 0,-22 0 16,63 21-16,-62-21 0,20 0 15,43-21-15,-64 21 16,21-21-16,-21-1 0,22 1 0,-22 0 16,21-42-16,-21 20 15,0 22-15,22-85 16,-43 85-16,21 0 0,-21 0 15,0 0-15,-21 42 16,0 0 0,21 0-16,-22 0 0,1 0 15,21 22-15,-21 63 16,0-85-16,21 21 0,0-21 16,-21 0-16,21 1 0,0 20 15,0-21-15,21-42 31,0 0-15,21 0-16,-20-22 0,20 1 16,-21 0-1,0-1-15,43-20 0,-22 20 0,-21 1 16,22 21-16,41-21 16,1-1-16,-43 43 15,-21 21 1,1 1-16,-22-1 0,0 0 15,0 0-15,0 0 0,0 22 0,0 20 16,0-21-16,0-20 0,21 41 16,-21-42-16,21 0 15,0 1-15,0-1 0,43-21 16,-22 0-16,-21 0 16,0 0-16,22 0 0,41-64 15,-41 43-15,-1-42 16,0 20-16,-20 22 0,41-85 15,-21 64 1,-20 0-16,41-64 0,-21 42 0,-20 22 16,20-22-16,-21 1 15,0 21-15,0-43 0,-21 64 0,0 0 16,0-1-16,-21 44 16,0 20-1,0-21-15,0 43 0,-43 20 16,43-20-16,0-22 0,0 22 15,0-1-15,-1-21 0,1 85 16,21-84-16,0-1 0,0 43 16,0-43-16,0-21 0,0 22 15,0-22-15,21 0 0,22 21 16,-1-42-16,-21 0 0,0 0 16,1 0-16,62-42 15,-63 21-15,22 0 16,-1-22-16,-21 1 0,22-22 15</inkml:trace>
  <inkml:trace contextRef="#ctx0" brushRef="#br0" timeOffset="28811.85">8340 3789 0,'0'0'0,"0"21"0,42-21 31,-21 0-31,21 0 0,1 0 16,-1 0-16,22 0 0,-22 0 0,21 0 16,-20-21-16,20 21 15,-20 0-15,20-21 0,-21 21 0</inkml:trace>
  <inkml:trace contextRef="#ctx0" brushRef="#br0" timeOffset="29296">10012 3641 0,'0'0'16,"0"-43"-16,0-41 15,0 63-15,0-1 0,0 1 16,0 0-16,-21 21 15,-22 21-15,22 0 16,0 1-16,-21 20 0,20-21 16,1 21-16,-42 64 0,42-63 15,-1 20-15,1 1 0,-21-1 0,21 1 16,-43 41-16,43-41 16,0-22-16,-21 43 0,42-43 15,0-21-15,-22 22 16,22-22-16,0 0 15,0-42 1,0 0-16,0 0 16,22-22-16,-1 22 0</inkml:trace>
  <inkml:trace contextRef="#ctx0" brushRef="#br0" timeOffset="29568.8">9610 3408 0,'0'-21'0,"0"42"0,0-63 15,0 20-15,0 1 0,21 21 16,0 0-16,-21 21 0,21 1 0,0-1 16,22 63-16,-1-41 15,21 63-15,-41-43 16,-1-21-16,42 64 0,-42-42 16,1-1-16,-1-20 0,0 20 15,0 85 1,-21-105-16,0-22 0,0 21 15,0-21-15,21-42 32,-21 0-32,21 0 0,-21 0 15,22-22-15,-22 1 0</inkml:trace>
  <inkml:trace contextRef="#ctx0" brushRef="#br0" timeOffset="29826.11">10435 3344 0,'0'0'0,"0"-21"0,0-21 16,0 21-16,0 42 16,-21 21-16,0-21 15,0 43-15,-1-22 0,1 22 16,21-22-16,-21 22 0,0-1 0,0 1 16,21-1-16,-43 43 0,22-43 15,0 43-15,0-42 16,21-22-16,0 22 15,0-43-15,0 21 0,0-21 0,0 0 16,0 1-16,21-22 16,0 0-16,22 0 0,-22 0 15,0-22-15,0 1 0,21 0 16,-20 0-16,20 0 0</inkml:trace>
  <inkml:trace contextRef="#ctx0" brushRef="#br0" timeOffset="30236.65">10668 3874 0,'0'0'0,"0"-22"0,0 1 16,-21 21 0,0 0-16,-1 0 15,1 21-15,0 1 0,0-1 0,21 0 16,-21 21-16,21-21 0,-21 22 16,21 41-1,0-41-15,0-22 0,0 21 0,0-21 16,0 1-16,21 20 15,0-21-15,0-21 0,0 0 16,0 21-16,1-21 0,20 0 0,21 0 16,-20-21-16,20 0 15,-20 0-15,62-43 16,-83 22-16,20 21 0,-21-22 16,0 1-16,-21 0 0,0-64 15,-21 64-15,0-1 0,0 22 16,0 0-16,-22 0 0,-41-22 15,41 43-15,1 0 16,-22 0-16,22 22 0,21-22 16,-21 21-16,20 0 0,1 0 15,0 0-15,21 22 0,0-22 0,0 0 16,0 0-16,0 21 16,0-20-16,0-1 0,21 0 0,22-21 15,-22 0-15,63 0 0</inkml:trace>
  <inkml:trace contextRef="#ctx0" brushRef="#br0" timeOffset="30521.34">11642 3408 0,'0'-21'0,"0"42"0,-22-21 15,1 21 1,21 0-16,-21 22 0,0-1 15,0 0-15,0 1 0,-1 20 0,1-21 16,0 22-16,0-22 0,0 22 0,0-22 16,-1 43-16,22-22 15,0 1-15,0-43 16,0 21-16,0 1 0,0-22 16,22-21-1,-1 0-15,42 0 16,-42-21-16,-21-1 0,43-20 15,-43 21-15,0-21 0</inkml:trace>
  <inkml:trace contextRef="#ctx0" brushRef="#br0" timeOffset="30687.27">11049 3810 0,'0'0'15,"0"21"-15,-21-21 0,21 21 16,21-21-1,21 0-15,-21 22 16,1-22-16,20 0 0,-21 0 16,64 0-16,-43 0 0,0 0 15,1 0-15,20 0 0,-20-22 0</inkml:trace>
  <inkml:trace contextRef="#ctx0" brushRef="#br0" timeOffset="32076.12">12298 3535 0,'0'0'0,"-21"0"0,-1 0 31,44 0 1,-1 0-17,21 0-15,-21-21 0,0 21 16,22-21-16,-22-1 0,21 22 0,-21-21 15,22 0-15,20-21 16,-42-1-16,1 22 0,20-63 16,-21 41-16,0-20 15,-21 20-15,0 22 0,0-42 16,0 42-16,0-1 0,0 1 16,-21 21-1,0 21-15,0 1 0,-22 41 16,43 1-16,-21-22 15,0 43-15,0-22 0,-43 149 16,43-149-16,21-20 16,-42 84-16,21-85 0,0 0 15,-1 43-15,22-43 16,-21 1-16,0-22 0,21 21 0,0-21 16,-21 22-16,0-43 15,0 0-15,-1 0 16,1 0-16,21-22 0,-21 1 15,0 0-15,0 0 0,21 0 16,-21-22-16,-1 22 0,-20-42 16,42 42-16,-21-1 0,21 1 15,-21 0-15,0 0 0,21 42 32,0 0-32,0 0 0,0 1 15,0-1-15,0 21 0,0-21 16,0 22-16,0-22 0,21 0 0,-21 21 15,21-21-15,0 1 0,0-1 0,22-21 16,-1 21-16,0-21 16,22 0-16,-43 0 0,21 0 15,22 0-15,-22-21 16,0 0-16,-20-1 0,20 1 0,-21 0 16,0-21-16,43-1 15,-43 1-15,-21 21 0,21 0 0,-21 0 16,21-1-16,-21-20 15,0 63 1,-21 0 0,21 1-16,-21-1 0,21 0 15,0 0-15,-21 0 0,21 43 16,-21-43-16,21 0 16,0 0-16,0 0 0,21-21 46,0 0-46,-21-21 16,21 0-16,0 0 0,-21 0 0,0 0 16,21-1-16,-21 1 15,22 21-15,-22 21 32,21-21-32,-21 22 0,0-1 0,21 0 15,-21 0-15,0 0 0,21 0 0,0 1 16,-21-1-16,43 0 15,-22 0-15,0-21 0,0 0 16,21 0-16,1 0 0,63 0 16,-64 0-16,64-21 15,-64 0-15,85-64 16,-85 43-16,-20-1 0,20 1 16,-21 0-16,21-1 0,1-41 15,-22 20-15,0 1 0,0-1 16,-21 1-16,0 20 0,21-126 15,-21 127-15,0-1 16,0 22-16,0 0 0,0 0 0,-21 42 31,0 0-31,0 22 0,0-1 0,21 21 16,-43 43-16,22-42 16,0-1-16,0-20 0,0 20 15,21-21-15,0 1 0,-21 41 16,-1-41-16,22-1 0,0 0 15,0-20-15,0-1 0,0 21 16,0-21-16,0 0 0,22-21 16,-1 0-1,0-21-15,0 0 16,-21 0-16,21 0 0</inkml:trace>
  <inkml:trace contextRef="#ctx0" brushRef="#br0" timeOffset="32306.87">13377 3747 0,'0'0'0,"0"21"16,43-21 0,-22 0-16,0 0 0,0 0 0,0 0 15,0 0-15,22 0 16,-22 0-16,21 0 15,1 0-15,41-21 16,-63 21-16,1 0 0,-1 0 16,0 0-16,0 0 0</inkml:trace>
  <inkml:trace contextRef="#ctx0" brushRef="#br0" timeOffset="32661.05">13779 3895 0,'0'0'0,"0"21"0,-21-21 0,64 42 31,-86-21-31,43 1 0,43-22 16,-22 0-16,0 0 16,0-22-16,21 22 0,-20 0 0,-1-21 15,21 21-15,-21-21 0,22 0 16,20 0-16,-21 0 16,-20-1-16,20-20 0,-21 21 15,0 0-15,-21-22 0,0 22 16,-21 21-1,0 0-15,0 0 0,0 0 0,-22 0 16,22 0-16,-21 21 0,21 1 0,-22-1 16,1 0-16,21 0 0,0 0 0,21 0 15,-22 1-15,1 20 0,0-21 0,21 0 16,0 0-16,0 1 0,0-1 16,0 0-16,0 0 0,0 0 0,42 22 15,-20-43-15,83 0 16,-62 0-16,-22 0 15,21 0-15,1 0 0,41-43 16,-41 43-16,-22-21 16</inkml:trace>
  <inkml:trace contextRef="#ctx0" brushRef="#br0" timeOffset="33020.1">14372 3874 0,'0'0'16,"0"-22"-16,0 1 0,42-21 0,-42 21 15,43-22-15,-22 22 16,0 21-16,21-21 0,-20 21 15,-1 0-15,21 0 16,0 0-16,-20 0 0,20 0 16,-21 0-16,-21 21 0,21 0 0,0 22 15,-21-22-15,22 0 16,-22 21-16,0-20 0,0 83 16,0-83-16,0-1 0,0 21 15,0-21-15,-22 22 16,22-65 15,0 1-31,0 0 16,0-21-16,0 21 0,0-1 15,22 1-15,-1 0 0,-21 0 0,21-21 16,0 20-16,0 1 16,-21-21-16,64-22 15,-43 43-15,0 0 0,0 0 16,0 0-1,1 21-15,-1-21 16</inkml:trace>
  <inkml:trace contextRef="#ctx0" brushRef="#br0" timeOffset="33854.07">15536 3916 0,'21'0'16,"1"0"-16,-1 0 15,0-21-15,0 21 0,0-21 16,22-1-16,-43 1 16,21 0-16,-21 0 0,0 0 15,0 0-15,0-1 0,0 1 16,-21 0-16,-1 0 0,22 0 15,-21 0-15,0 21 0,-64-22 16,43 22-16,-21 0 16,20 22-16,-63 41 15,64-21-15,0-20 0,21 20 16,-22 0-16,22 1 0,-21 20 16,21-21-16,21 1 0,-22 63 15,22-85-15,22 21 16,20-42-16,43 0 15,-43 0-15,0 0 16,43-21-16,-43 0 0,64-64 16,-64 64-1,-20-21-15,20-22 0,-21 43 16,0-85 0,-21 43-16,0 41 15,0 44 16,-21-1-31,0 0 0,21 42 16,0-41-16,-21 62 16,21-41-16,0-1 15,0-21-15,0 0 0,0 22 16,21-43-16,0 0 0,0 0 16,0 0-16,1 0 15,20 0-15</inkml:trace>
  <inkml:trace contextRef="#ctx0" brushRef="#br0" timeOffset="34360.78">16171 3662 0,'0'0'0,"0"-21"0,0 0 0,0-1 16,-21 22-16,0 0 16,-21 0-16,20 0 0,1 22 15,0-1-15,-42 42 16,41-42-16,1 22 0,0-22 15,0 21-15,0-21 0,21 106 16,0-105-16,0 20 0,0-21 16,0 21-16,84 43 15,-41-85-15,20 0 16,-20 0-16,62 0 16,-62-21-16,-1 0 0,0 0 15,1-1-15,-1 1 0,64-85 16,-85 64-16,0 0 0,22-1 15,-22-20-15,42-85 16,-42 84-16,1 1 16,-22-43-16,21 64 0,-21-1 15,0-20-15,-21 84 32,-1 0-32,1 21 0,0 22 15,0-22-15,-43 64 0,43-42 16,-21-22-16,0 64 15,20-43-15,1-20 0,0-1 16,0 0-16,21 1 0,0 20 16,0-21-16,0-20 0,0-1 0,0 0 15,21-21-15,0 21 0,22-21 16,-22 0-16,21 0 0,0 0 16,-20-21-16,-1 0 0,21 0 15,-21-1-15,0 1 0</inkml:trace>
  <inkml:trace contextRef="#ctx0" brushRef="#br0" timeOffset="34459.72">16446 3768 0</inkml:trace>
  <inkml:trace contextRef="#ctx0" brushRef="#br0" timeOffset="34541.68">16489 3874 0,'0'0'0,"42"-22"0,-21 22 0,22 0 15,-22-21-15,21 21 0,0 0 16,1 0-16,-1-21 0,43 0 16,-43 21-16</inkml:trace>
  <inkml:trace contextRef="#ctx0" brushRef="#br0" timeOffset="35079.74">17484 3852 0,'-22'0'0,"22"-21"0,-21 0 16,0 21-16,21-21 0,-21 21 15,0-42-15,21 20 16,-21 1-16,-1 21 0,22-21 16,-63 0-16,21 21 15,-1 0-15,22 0 16,-85 63-1,85-41-15,-21-1 0,-1 42 16,22-20-16,-21 20 16,21-42-16,0 64 15,21-43-15,0-21 0,0 1 16,21-1-16,0-21 16,0 0-16,0 0 0,64 0 15,-22-43 1,-41 22-16,83-85 15,-83 64-15,20 21 16,-21-21-16,0 20 0,0-20 16,1 0-16,-22 21 0,0-1 15,0 1-15,-22 21 16,1 0-16,0 21 0,0 1 16,0-1-16,-22 21 15,22-21-15,-21 43 0,42-22 16,0-21-16,0 43 15,0-43-15,21 21 16,0-42-16,-21 21 0,43-21 0,-22 0 16,0 0-16,0 0 0,43-21 15,-22 0-15,0 0 0,-21 0 0,22 0 16,-1-22-16,-21 22 0</inkml:trace>
  <inkml:trace contextRef="#ctx0" brushRef="#br0" timeOffset="35559.91">17865 3323 0,'0'-42'16,"0"84"-16,0-105 0,-22 63 16,1 21-16,0 21 0,0-21 15,0 22-15,0-1 0,-1 0 16,1 22-16,21-22 0,-21 22 16,0-22-16,0 85 15,21-85-15,-21 22 0,21-22 16,-22 22-1,22-43-15,-21 0 0,21-42 32,0 0-17,0 0-15,0-1 0,0 1 16,21-21-16,1 21 0,-1-22 16,0 22-16,21 0 0,-21-21 0,22-1 15,-1 43-15,0-42 16,1 42-16,-22 0 0,21 0 15,-21 0-15,22 0 0,-22 0 16,0 0-16,0 21 0,0 0 0,1 43 16,-22-22-16,0-21 15,0 1-15,-22 20 0,1-21 16,-21 43-16,0-43 0,20 0 16,-20 0-16,0 0 15,-1 0-15,-62 1 16,62-22-16,1 0 0,21 0 0,0 0 15,-1 0-15,22-22 16,0 1-16,0 0 16,0 0-16,43 0 0,-22 0 0,0-1 15</inkml:trace>
  <inkml:trace contextRef="#ctx0" brushRef="#br0" timeOffset="35815.6">18775 3217 0,'0'0'0,"-85"106"15,43-63-15,-1-1 16,22 0-16,0 1 0,-21-1 0,21 0 16,-22 22-16,22-22 0,0 0 15,0-20-15,0 20 0,-1 0 0,22-21 16,-21 22-16,0-22 15,21 21-15,0-21 0,-21 22 16,21-22-16,0 0 0,21-21 31,0-21-31,22 0 16</inkml:trace>
  <inkml:trace contextRef="#ctx0" brushRef="#br0" timeOffset="36151.56">18627 3852 0,'21'0'16,"0"0"-1,0 0-15,-21-21 0,21 21 16,64-42 0,-64 42-16,0-21 0,0 21 15,1-43 1,-22 22-16,0 0 15,-22 21-15,-20 0 16,21 0-16,-21 0 0,-1 21 0,1 0 16,21 1-16,-22-1 0,-41 21 15,63-21-15,-22 0 0,22 1 16,21-1-16,-21 0 16,21 0-16,0 0 0,0 0 0,21-21 15,-21 22-15,21-1 0,0-21 0,1 0 16,20 0-16,64 0 15,-64-21-15,0-1 0,1 22 16,-1-21-16</inkml:trace>
  <inkml:trace contextRef="#ctx0" brushRef="#br0" timeOffset="36787.48">19516 3302 0,'0'0'0,"-22"0"0,1 0 16,0 0 0,21 21-1,0 0 1,21-21-16,22 0 16,-22 0-16,0 0 0,0 0 15,21 0-15,-20 0 0,20 0 16,0 0-16,-21 0 0,-21-21 15,22 21-15,-1-21 0,-21 0 16,0 0-16,0 0 0,0-1 16,0 1-16,-21 21 15,-22 0-15,22 0 0,-21 0 16,21 0-16,-22 21 0,1 1 16,-43 20-16,43-21 15,21 21-15,-43 22 16,43-43-16,0 21 0,21 1 15,0-22-15,0 42 16,21-41-16,0-22 16,0 0-16,1 21 0,-1-21 0,0 0 15,0 0-15,0 0 0,0 0 16,1 0-16,-1 0 16,-21-21-16,0-1 15,0 1-15,-21 21 0,-1-21 16,1 21-16,0 0 0,0 0 15,0 0-15,-22 0 0,22 21 16,-63 22-16,62-22 0,1 0 16,-42 21-16,42-21 15,-1 43-15,22-43 0,0 0 16,0 0-16,0 1 0,0 20 0,0-21 16,43 21-1,-22-20-15,21-22 0,-21 21 0,22 0 0,-1-21 16,0 0-16,1 0 15,-1 0-15,0 0 0,43 0 0,-43-21 16,-20 0-16,20-1 0,-21 1 16</inkml:trace>
  <inkml:trace contextRef="#ctx0" brushRef="#br0" timeOffset="37016.03">19833 3641 0,'0'0'15,"0"-21"-15,21 21 16,-21 21-1,0 0-15,21 0 0,-21 0 0,0 0 16,22 22-16,-1-22 16,0 0-16,-21 0 0,21 0 0,0 1 15,-21-1-15,21 0 0,1 0 16,-22-42 31,0 0-32,0 0-15,0-1 0</inkml:trace>
  <inkml:trace contextRef="#ctx0" brushRef="#br0" timeOffset="37243.51">20108 3620 0,'0'0'0,"-21"0"15,0 21-15,0 0 16,0 0-16,-1-21 0,1 21 15,-42 22-15,42-22 16,-1 0-16,-20 0 0,21 0 16,0 0-16,-43 43 0,43-64 15,21 21-15,0 0 0,-21 0 16,21 1-16,0-1 16,21-21-1,0 0-15,0 0 0,1 0 0,-1 0 16,0 0-16</inkml:trace>
  <inkml:trace contextRef="#ctx0" brushRef="#br0" timeOffset="37647.92">20341 3704 0,'-21'0'0,"0"0"31,0 0-31,-1 21 0,22 1 16,0-1-16,-21 0 16,21 0-16,-21 0 0,0 22 0,21-22 15,-21 21-15,0 0 0,21 22 0,-22-22 16,1 22-16,0-22 0,21 22 16,-21-1-16,0-21 0,0 22 0,-22-1 15,-20 86 1,20-86-16,22 1 0,0-1 15,-21 1-15,21-22 0,-1 21 0,1 1 16,0-22-16,0 1 0,-21 41 16,42-41-16,-22 20 15,22-21-15,-21-20 0,21-1 16,-21 0-16,21 0 0,0-42 31,0 0-31,0 0 16,21-1-16,0-20 15,1 21-15,-1-21 0,-21 20 0,21-20 16,0 0-16</inkml:trace>
  <inkml:trace contextRef="#ctx0" brushRef="#br0" timeOffset="38024.1">20108 3937 0,'0'0'0,"-21"-21"0,21-21 0,0 20 0,0 1 16,0 0-16,0 0 0,0 0 16,21 0-16,0-1 15,1 1-15,-1 21 0,21 0 16,-21-21-16,0 21 0,1 0 0,20 0 16,-21 0-16,0 0 0,22 0 15,-22 0-15,0 0 0,21 21 16,-21 0-16,-21 22 15,0-22-15,-21 21 16,0-21-16,0 1 0,0-1 16,-22 0-16,22 0 0,0 0 15,-42 0-15,41 1 0,1-1 16,0-21-16,0 0 16,0 21-16,0-21 15,42 0 16,0-21-15</inkml:trace>
  <inkml:trace contextRef="#ctx0" brushRef="#br0" timeOffset="38228.12">20383 4149 0,'0'0'0,"0"21"32,-21-21 30</inkml:trace>
  <inkml:trace contextRef="#ctx0" brushRef="#br0" timeOffset="41074.04">1122 5652 0,'-21'21'0,"21"0"0,-22-21 16,1 0-16,21 21 15,0-42 16,0 0-31,0 0 16,0-1-16,0 1 16,21 21-16,1-21 0,-1 0 15,0 0-15,0 21 0,0-21 0,22-1 16,-22 22-16,21 0 0,0-21 16,-20 21-16,20 0 0,21 0 15,-20 21-15,-22 1 0,0 20 16,0-21-16,-21 21 0,0 1 15,0-1-15,0-21 0,-21 22 0,-42 41 16,20-41 0,-20 20-16,20-42 0,1 22 15,0-22-15,-1 0 0,22 0 16,-21-21-16,0 21 0,20-21 16,1 0-16,0 21 0,21-42 31,0 0-16,0 0-15,0 0 0,21 0 16,0 21-16,1-22 0,-1 1 16,0 0-16,21 21 0,-21 0 15,1-21-15,20 21 0,-21 0 16,21 0-16,-20 21 0,62 0 16,-63 0-16,1 1 0,20 20 15,-21-21-15,-21 0 16,0 0-16,0 1 0,0 20 0,-21 0 15,0-21-15,-85 64 16,42-43-16,22-20 16,-21-1-16,20 0 0,-126 21 15,127-21 1,-22-21-16,22 0 0,-1 0 16,1 0-16,-43 0 0,43-21 15,0 0-15,21 0 0,-1 0 16,-41-43-1,63 43-15,-21 0 0,21-21 16,0 20-16,0 1 0,21 0 16,0 0-16,0 0 15,0 21-15,1-21 0,20 21 16,0-22-16</inkml:trace>
  <inkml:trace contextRef="#ctx0" brushRef="#br0" timeOffset="41365.37">2138 5990 0,'0'0'0,"42"0"15,-21 0-15,-21-21 47,-21 21-31,21-21 15,0 0 0</inkml:trace>
  <inkml:trace contextRef="#ctx0" brushRef="#br0" timeOffset="44510.1">3471 5736 0,'0'0'0,"0"21"16,-21 1-16,21-1 15,0 0-15,21-21 31,0 0-31,1 0 0,-1-21 16,0 0-16,21 21 0,1-22 16,-22 1-16,21-21 0,0 21 0,43-22 15,-43 1 1,-20 21-16,20 0 0,-21-22 0,0 22 16,22-42-16,-43 42 15,-22-22-15,1 43 16,-85-21-1,64 21-15,-21 0 0,20 0 0,-20 21 16,-1 0-16,-105 64 16,127-64-16,-1 22 0,1-1 15,0 0-15,20 1 0,-20 20 16,42-21-16,0 1 0,0-22 16,0 0-16,21 0 0,43 22 15,-43-43-15,21 0 0,1 0 16,20 0-16,-21 0 0,22 0 0,21 0 15,-22 0-15,-21-22 16,-20 22-16,20-21 0,-21 0 16,0 21-16,-21-21 0,0 0 15,-21 21-15,0 0 16,0 0-16,-22 0 0,1 0 0,0 0 16,-22 0-16,22 21 0,-22 0 15,22 0-15,-64 22 0,64-1 16,0 0-16,-1 1 0,22-1 15,-21 0-15,21 85 16,21-84-16,0-1 0,0 0 16,0-21-16,42 64 15,0-64-15,85 22 16,-84-43-16,20 0 16,1 0-16,-22-22 0,148-41 15,-126 21-15,-22 20 0,22-20 16,-22 0-16,127-64 15,-126 64-15,20-1 0,22-63 16,-43 43-16,64-128 16,-64 149-16,-20-21 15,-1-1-15,0 22 0,-21-1 16,0-62 0,0 83-16,0 1 0,-21 42 31,0 1-31,-1-1 0,1 21 0,0 0 15,0 1-15,0 20 0,-22 1 16,22-1-16,0 1 0,-21-1 16,21 1-16,-1-1 0,-41 107 15,63-128-15,0 43 16,0-43-16,0-21 0,21 43 16,0-43-16,0-21 15,22 0-15,-22 0 0,106-21 16,-85 21-16,1-22 0,20 1 15,-21 0-15,107-64 16,-107 64-16,0 0 16,22-42-16,-22 41 0,-21-20 15,0 21-15,-21-21 0,0 20 16,0 1-16,0 0 0,0 0 0,0 0 16,-21 21-1,0 0-15,0 0 0,0 0 0,0 21 16,-1 0-16,1 0 0,0 0 0,21 1 15,-21 20-15,0-21 16,21 21-16,0-20 0,0-1 0,0 21 16,0-21-16,0 0 0,0 1 15,21 20-15,0-21 0,0-21 0,22 42 16,-22-42-16,21 0 0,0 0 16,-20 0-16,20 0 0,0 0 15,1-21-15,-1 21 0,85-63 16,-64 42-16,-20-1 0,-1 1 15,0-21-15,107-85 16,-107 106-16,-21-22 16,0 1-16,0 21 0,-21-64 15,22 64 1,-22 42 0,0 0-16,-22 1 15,22-1-15,-21 0 0,21 0 16,-42 64-1,42-43-15,-21-21 0,21 0 0,0 1 16,-21-1-16,-1 42 16,22-42-16,0-42 47,0 0-47,0 0 0,0 0 15,22 0-15,-1-1 0,-21 1 0,21-21 16,0 21-16,0-22 0,22-20 15,-22 42-15,0 0 16,0-1-16,0 1 0,22 0 0,-22 0 16,0 21-16,0 0 0,0 0 15,0 0-15,1 21 16,-1 0-16,-21 0 0,0 1 0,0-1 16,21 0-16,-21 21 0,21-21 15,-21 1-15,21-1 0,-21 0 0,0 0 16,0 0-16,0 22 15,0-22-15,0 0 0,0 0 0,0 0 16,0 0-16,21-21 31,1 0-15,-22-21-16,0 0 16,21 0-16,0 21 0,21-85 15,-21 43-15,22-22 16,-1 43-16,-21-21 0,0 21 15,22-22-15,-22 22 0,42-42 16,-41 63 0,-1 0-16,0 0 0,0 0 15,-21 21-15,0 0 0,0 0 16,0 22-16,0-22 16,0 63-16,0-41 0,0-22 15,0 0-15,0 0 16,0 0-16,21 43 15,0-43-15,1-21 0,-1 21 0,0-21 16,0 0-16,43 21 16,-22-21-16,-21 0 0,64 0 15,-43 0-15,-21-21 0,64 0 16,-43 0-16,1 0 0,-22 0 16,21-1-16,-21 1 0,22-42 15,-22 42-15,0-1 0,-21-20 16,21 21-16,-21 0 0,0-64 15,0 64 1,-21 21-16,0 0 0,0 0 0,-1 0 16,1 0-16,0 21 0,0-21 15,0 21-15,0 0 0,-1 22 0,22-22 16,0 21-16,0-21 16,0 22-16,0-22 0,0 0 0,0 0 15,22 0-15,-1 1 0,0-1 16,21 0-16,-21-21 15,1 0-15,-1 0 0,21 0 16,-21 0-16,0 0 0,43 0 16,-43 0-16,0 0 0,0-21 15,1 21-15,-1-21 0,0-1 0,21-20 16,-21 21-16,-21 0 0,0 0 16,22-1-16,-1-20 0,-21 21 15,21 21-15,-21-21 0,0 0 0,0 42 31,-21 0-31,0 0 16,21 0-16,-22 0 0,22 1 16,-21 20-16,21-21 15,-21 0-15,21 0 0,0 1 16,0-44 31,0 1-32,21 0-15,0 21 16,1-21-16,-22 0 0,21-22 0,0 22 16,0 0-16,64-64 15,-43 43-15,-21 21 0,0 0 16,22 0-16,-22-1 0,21 22 16,-21 0-16,1 0 0,-22 22 0,0-1 15,0 0-15,0 64 16,0-43-16,0-21 0,0 21 15,0-20-15,0-1 0,0 21 16,0-21-16,0 0 16,21 22-16,0-43 0,0 21 15,0-21-15,0 0 16,1 0-16,-1 0 0,0 0 16,0-21-16,21 0 0,-20-1 15,-1 22-15,0-21 0,0 0 0,0-21 16,22-22-16,-22 43 15,0-21-15,0-43 16,0 22-16,0 20 0,1-20 0,-22 20 16,21 1-16,0-21 0,-21 20 15,0 1-15,21 0 0,-21 20 0,21-20 16,-21 21-16,-21 42 16,0 0-1,0 0-15,0 22 0,-1-1 0,1 0 16,0 1-16,0 20 0,-21 43 15,20-42-15,1-1 0,21-21 16,0 22-16,-21-22 0,21 1 0,0-1 16,0-21-16,0 21 0,21 43 15,22-64 1,-22-21 0,0 0-16,0 0 15,0 0-15,22 0 0,-22-21 16,0 0-16,21 0 0,-21-22 15,1 22-15</inkml:trace>
  <inkml:trace contextRef="#ctx0" brushRef="#br0" timeOffset="44717.75">8234 5800 0,'0'0'0,"-21"0"16,21 21-1,42-21-15,-21 0 16,21 0-16,-20 0 0,-1 0 16,21 0-16,-21 0 0,22 0 15,-22 0-15,21 0 0,-21 0 16,22 0-16,-1 0 0,-21-21 0,21 21 16,1-21-16</inkml:trace>
  <inkml:trace contextRef="#ctx0" brushRef="#br0" timeOffset="45555.71">9144 5906 0,'21'0'16,"-21"-22"-16,0 1 15,0 0-15,0 0 0,0 0 16,0 0-16,0-1 16,0 1-16,21 0 0,0-21 15,1 21-15,-1 21 0,-21-22 16,21 22-16,0 0 0,21 0 15,-20 22-15,-1-1 16,0 0-16,0 0 0,0 85 16,0-64-16,-21 1 15,0 41-15,0-63 0,-21 64 16,0-64-16,0 22 16,0-1-16,0-21 0,-1 0 15,1 0-15,0-21 16,0 0-1,21-21 1,0 0-16,0 0 0,21 0 16,0-22-16,0 22 0,1-21 15,-1 21-15,21-22 0,0 1 16,1 0-16,-1-22 0,149-63 16,-128 85-16,43 0 15,-43 20-15,-20 22 0,-1 0 16,0 0-16,-20 22 0,-1-1 0,-21 0 15,0 21-15,0-21 0,0 22 16,0-1-16,-21 0 0,-1 1 0,1-1 16,-21 22-16,21-22 0,0-21 15,-1 21-15,1-20 0,0-1 16,0 21-16,21-21 16,0 0-16,21-21 15,0 0 1,0 0-16,1 0 0,20 0 0,-21 0 15,148-84 1,-147 63-16,20-1 0,0 1 16,-21-21-16,85-64 15,-63 64-15</inkml:trace>
  <inkml:trace contextRef="#ctx0" brushRef="#br0" timeOffset="46204.14">10604 5715 0,'0'0'0,"0"-21"15,0 42 1,-21 0-16,0 0 0,21 1 0,-21-1 15,0 21-15,0 0 0,-22 43 16,22-43-16,0-20 16,0-1-16,21 21 0,-21 22 15,21-43-15,0 0 16,0 0-16,0 0 0,21 0 16,42-21-16,-42 0 15,1 0-15,-1 0 0,0 0 16,0 0-16,43 0 15,-22-21-15,-21 21 0,43-42 16,-43 21-16,0 0 0,0-1 16,0-20-16,0 21 0,22-64 15,-22 64-15,-21-21 0,0-43 16,0 43-16,0-1 0,0-20 16,0 42-16,0 0 0,-21-1 15,0 22-15,21-21 0,-43 21 16,22 0-16,0 0 15,0 0-15,21-21 157,-21 21-142,-1 0-15,1 0 16,0 0 0,0 0-16,0 0 0,-22 21 15,-20 43 1,42-43-16,0 21 15,-22 1-15,22-1 0,0-21 16,0 21-16,-22-20 0,43-1 0,-21 42 16,21-42-16,0 1 15,21-22 1,1 0-16,-1 0 0</inkml:trace>
  <inkml:trace contextRef="#ctx0" brushRef="#br0" timeOffset="46520.04">11282 5482 0,'42'-21'0,"-84"42"0,105-63 0,-42 21 16,22 0-16,-43-1 0,21 22 0,-21 22 31,-21-1-31,0 0 16,-1 21-16,1 1 0,0-1 15,0 0-15,0 22 0,-22-22 0,22 22 16,0-22-16,-21 21 0,21-20 0,-43 84 16,43-85-1,21-21-15,0 22 0,0-22 16,0 42-16,0-42 16,21-21-1,0 0-15,0 0 0,1 0 16,20-21-16,21 0 0,-41 0 15,62-64-15</inkml:trace>
  <inkml:trace contextRef="#ctx0" brushRef="#br0" timeOffset="46707.27">10964 5652 0,'0'0'0,"-21"0"0,21 21 31,21-21-31,0 21 16,22-21-16,-22 0 0,0 0 0,21 0 16,43 0-16,-43 0 15,22 0-15,-22 0 0,1-21 0,-1 21 16,21-21-16,-20-1 0,-1 1 0,0 21 16</inkml:trace>
  <inkml:trace contextRef="#ctx0" brushRef="#br0" timeOffset="47202.02">12255 5779 0,'0'0'0,"-21"21"0,-21 0 0,21-21 0,0 42 15,21-21-15,-22-21 0,22 22 16,-21-22-16,21 21 16,43-21-1,-22-21 1,0 21-16,0-22 0,21 1 16,1 0-16,-1-21 0,0 21 15,1-22-15,41-20 0,-41 20 16,84-84-1,-106 85-15,0 0 0,21-1 0,-20 1 16,-22 21-16,0-43 16,0 43-16,0 0 0,-43 21 15,22 0-15,-42 0 16,20 0-16,22 21 0,0 22 16,-21-22-16,20 21 0,-41 43 15,42-22-15,0 1 0,-43 84 16,22-63-16,-1 63 15,1-64-15,21 1 0,0 0 0,-22 21 16,22-22-16,0 22 0,-64 190 16,64-190-16,0 0 15,0 0-15,-21 0 0,-22 105 16</inkml:trace>
  <inkml:trace contextRef="#ctx0" brushRef="#br0" timeOffset="49100.88">11684 8107 0,'0'21'15,"0"0"-15,0 64 16,0-212-16,0 296 0,21-126 0,0-43 0,0 21 0,1-21 15,-1 0-15,42 0 16,-42-21-16,22 21 0,41-64 16,-20 22-16,-22-1 0,22 1 0,-1 0 15,1-22-15,-1 1 0,43-64 16,-42 63-16,-1 1 0,-21-22 0,22 0 16,-43 1-16,21-1 0,-20-169 15,-22 169-15,0 22 0,-43-106 16,1 84-16,-43-63 15,43 84-15,-22 22 0,-41-64 16,41 85-16,1 0 0,-1 0 16,-42-22-16,106 22 0,-42 0 15,21 21-15,-22 0 0,22 0 16,42 0 0,1 0-16,20-21 15,-21 21-15,0 0 0,22-21 16,-1 21-16,43-22 0,-22 1 15,-21 0-15,64-21 16,-42 21-16,-1-1 0,1 1 16,-22 0-16,22 0 0,63-43 15,-85 43-15,-21 21 0,0-21 16,-21 0-16,-21 21 16,0 0-1,0 0-15,0 0 0,-1 21 0,1 0 16,0 0-16,0 1 0,-43 20 15,64 0-15,-21 22 16,21-43-16,0 0 16,0 21-16,0-20 0,0-1 15,21-21-15,-21 21 16,85-21-16,-64 0 16,43 0-16,-43 0 15,21-21-15,22 0 0,-22-1 16,0 1-16,22-21 0,-43 21 15,0-22-15,22 22 0,-22-21 16,-21 0-16,0 20 0,0-20 16,0 0-16,0-1 0,0 22 15,-21-21-15,-1 21 0,1 0 0,-42 21 16,20 0-16,22 0 0,-21 0 16,0 0-16,-1 0 0,1 21 15,0 0-15,-1 0 0,22 21 0,-42 22 16,41-43-16,22 21 0,0-20 15,-21 20-15,21-21 0,0 64 16,21-64-16,1 0 16,-1-21-16,0 21 0,85 0 15,-85-21 1,21 0-16,1 0 0,-22 0 0,21 0 16,85 0-16,-106-21 15,64 0-15,-64 0 16,21 0-16,22-64 15,-43 64-15,0-21 0,0 20 16,1 1-16,-22-63 16,0 62-16,0 44 31,-22-1-31,1 0 0,21 0 0,-21 0 16,21 0-16,0 1 0,-21 41 15,21-42-15,0 22 16,0-22-16,0 0 0,21 21 15,0-21-15,0-21 0,1 0 16,-1 0-16,0 0 16,0 0-16,0 0 0,0 0 0,64 0 15,-64 0-15,22-21 16,-22 21-16,0-21 0,0 0 16,64-43-16,-64 43 15,0 0-15,21-42 0,-20 41 16,-22-20-1,0 21-15,21 21 0,-21 21 16,-21 0 0,-1 0-16,1 43 15,0-43-15,0 85 16,0-85-16,21 0 16,0 0-16,0 1 0,0 41 15,0-42 1,21-21-1,0-21 1,0 0-16,0 21 0,-21-21 0,22 0 16,41-22-16,-42 22 0,0-21 15,22 21-15,-22-22 0,21 22 16,22-42-16,-43 41 16,0 22-16,21-21 0,-20 21 15,-1 0-15,0 0 16,-21 21-16,21 1 15,-21-1-15,0 0 0,0 0 0,0 0 16,0 0-16,21 22 16,-21-22-16,21 0 0,1 0 15,-1-21-15,0 21 0,0-21 16,21 0-16,-20 22 0,20-22 0,-21 0 16,21 0-16,1 0 0,41 0 15,-20 0-15,-22-22 0,1 1 16,20 21-16,-21-21 0,1 0 0,-1 0 15,-21 0-15,22-1 0,-22 1 16,21-42-16,-42 42 0,0-1 16,0 1-16,0 0 0,0 0 15,-42 21-15,-1 0 0,22 0 16,-21 0-16,0 0 0,-1 0 16,1 21-16,0 0 0,-1 0 0,22 1 15,-21-1-15,-1 21 0,22-21 16,-21 22-1,42-22-15,0 0 0,0 21 16,0-21-16,0 1 0,42-22 16,-21 0-16,1 0 15,-1 0-15,21 0 0,22 0 16,-43 0-16,21 0 0,22-43 16,-43 43-16,21-21 0,-21-21 15,22 21-15,-22-1 0,21-20 0,0-21 16,1 20-16,-22 1 0,-21 0 15,21-1-15,-21 1 0,21 0 16,-21-1-16,21 1 0,-21 0 0,0-1 16,0 1-16,0 21 0,0 0 0,0-1 15,0 1-15,-21 42 16,0 1 0,0 20-16,0 0 0,0 22 15,21-22-15,-22 22 0,1-1 16,21-21-16,-21 85 0,21-84 15,0-1-15,0 0 16,0 1-16,0-22 0,0 42 0,0-41 16,0-1-16,21 0 0,-21 0 15,21-21-15,1 0 0,-1 0 0,0 0 16,0 0-16,0 0 16,0 0-16,1-21 0,-1 0 0,0 0 15</inkml:trace>
  <inkml:trace contextRef="#ctx0" brushRef="#br0" timeOffset="50044.43">16510 5546 0,'0'0'0,"-21"0"0,-22-21 16,22 21 0,42 0 15,1 0-15,-1 0-16,0 0 0,0 0 0,21 0 15,-20 0-15,20 0 0,0-22 16,1 22-16,-1-21 0,85-21 15,-85 21-15,-21 0 0,22-1 16,-1 1-16,0 0 16,1-42-16,-43 41 0,0-20 15,-21 21-15,-1 0 0,-41 21 16,21 0 0,-22 21-16,22 0 0,-22 0 0,1 0 15,-1 1-15,-42 41 0,64-21 16,0-20-16,-1 20 0,1-21 15,21 21-15,21 1 16,0-1-16,0-21 0,0 22 0,21-22 16,64 21-1,-43-21-15,0-21 0,1 0 0,-1 21 16,0-21-16,1 0 0,-1 0 16,0 0-16,-20 0 0,41 0 15,-42 0-15,0-21 0,-21 0 16,0 0-1,-21 21-15,0 0 0,0 0 16,0 0-16,-22 0 0,1 0 0,-21 21 16,20 0-16,-20 0 0,20 1 15,-20-1-15,-1 0 0,1 0 0,-1 0 16,43 0-16,-21 43 0,42-43 16,0 21-16,0-20 0,0-1 15,85 21-15,-43-21 16,0-21-16,1 21 0,-1-21 15,21 0-15,22 0 16,-43 0-16,22 0 0,-22 0 0,1 0 0,20 0 16,64-21-1,-106 0-15,22 0 0,-1 0 16,-21 21-16,64-127 16,-64 106-16,-21-64 15,0 64-15,42-85 16,-42 85-16,0 42 31,0 21-31,0-21 16,0 1-16,0-1 0,21 21 0,-21-21 15,22 22-15,-1-22 0,-21 0 16,21 21-16,0-21 0,0 1 16,0-1-16,43 0 0,-43 0 15,0-21-15,0 0 16,-21-21 15,0 0-31,0 0 0,0-1 16,0 1-16,0 0 0</inkml:trace>
  <inkml:trace contextRef="#ctx0" brushRef="#br0" timeOffset="50250.89">17632 5652 0,'0'21'16,"-21"0"-16,-1-21 0,1 21 15,-21 21-15,21-20 0,0-1 16,-43 42-16,43-42 0,-21 1 16,20 20-16,-20-21 0,-43 43 15,64-43-15,0 0 16,0 0-16,0 0 0,21 0 16,21-21-1,0 0-15,21 0 0,-20 0 16,62-21-16</inkml:trace>
  <inkml:trace contextRef="#ctx0" brushRef="#br0" timeOffset="50623.44">17992 5779 0,'0'0'0,"0"-22"0,-22 44 31,1-1-31,0 0 15,21 21-15,0-21 0,-21 1 16,0 20-16,21-21 0,-21 21 16,21 1-16,-22-1 0,22 0 0,0 1 15,0-1-15,-21 22 0,21-22 0,-21 85 16,21-42 0,-21-22-16,-21 64 0,20-63 15,1-1-15,-21 64 0,21-63 16,0-1-16,-22 43 0,22-43 15,0 1-15,-21 21 16,20-43-16,22 0 0,-21 43 16,0-64-16,0 0 0,21 0 0,0 22 0,0-22 15,42-42 17,-21 0-32,-21-22 0,22 22 15,-1 0-15,0 0 0,0-22 0,0 1 16,22 0-16,-1-1 0</inkml:trace>
  <inkml:trace contextRef="#ctx0" brushRef="#br0" timeOffset="50989.87">17907 6033 0,'0'0'0,"0"-43"0,0 1 0,0 21 15,0-22-15,0-20 16,21 42-16,-21-22 0,21 22 0,-21 0 15,21 0-15,-21 0 0,22 21 16,-1-21-16,0 21 0,0-22 0,21 22 16,-20 0-16,83 0 15,-62 0-15,-22 0 16,21 0-16,1 22 0,20 41 16,-63-21-16,0-20 0,0-1 15,0 21-15,0-21 0,-42 43 16,21-43-16,-22 0 0,-41 21 15,41-20-15,1-1 0,-22 0 16,22-21-16,0 0 16,-22 21-16,22-21 0,21 0 15,0 0-15,-1 21 0,1-21 16,0 0-16,0 0 31,0 0-31,0 0 0,-1 21 16</inkml:trace>
  <inkml:trace contextRef="#ctx0" brushRef="#br0" timeOffset="51923.29">11917 7345 0,'0'21'63,"-21"-21"-63,21 21 0,-22 0 0,1 1 15,21-1-15,0 0 16,-21 0-16,0 0 0,21 22 0,0-22 16,-21 0-16,0 21 0,-1-21 0,1 43 15,21-43-15,-21 43 16,21-43-16,0 0 0,0 0 0,0 0 15,0 0-15,0 1 16,21-22-16,-21 21 16,21-21-16,1 0 0,-1 0 0</inkml:trace>
  <inkml:trace contextRef="#ctx0" brushRef="#br0" timeOffset="53300.13">1016 8424 0,'0'0'0,"0"-42"15,0 21-15,0-21 0,0 20 0,-21-20 16,21 21-16,-21-21 0,21 20 16,0 1-16,0 0 0,-22 0 15,1 0-15,0 0 0,0 21 16,0 0-16,0 21 16,-1 0-16,22 0 0,-21 21 15,0 1-15,0-1 0,-64 106 16,64-105-16,0-1 15,0 0-15,-22 1 0,22-1 0,-42 43 16,42-64-16,-1 21 16,1-21-16,0 0 0,0 1 0,0-1 15,21 0 1,0-42 0,21 0-1,0-1-15,0 1 0,0 0 0,22 21 16,-22-21-16,21 0 0,1 21 15,-1-21-15,0 21 0,1-22 0,20 22 16,-21-21-16,1 21 0,-1-21 16,0 21-16,1-21 0,41 0 15,-41 21-15,20-21 16,-42-1-16,1 22 0,20-42 16,-42 21-16,0-21 15,0 20-15,0 1 16,-21 0-1,0 21-15,-1 0 0,1 21 16,0-21 0,21 43-16,-21-22 0,21 21 0,-21-21 15,0 22-15,21-1 0,0 0 16,-43 43-16,22-43 0,21 1 16,0-1-16,0-21 0,-21 21 15,0 22 1,21-43-16,-21 0 0,21-42 47,21 0-47,0 0 15</inkml:trace>
  <inkml:trace contextRef="#ctx0" brushRef="#br0" timeOffset="53516.11">1566 8509 0,'0'0'16,"21"0"-16,1 0 0,-1 0 62,0-21-46,0 21-1,-21-21-15,21 0 0</inkml:trace>
  <inkml:trace contextRef="#ctx0" brushRef="#br0" timeOffset="56383.55">2984 8255 0,'0'0'0,"-21"0"15,-42 0 1,63 21 15,21-21 0,0 0-31,0-21 0,22 21 0,-22-21 16,21 0-16,0 0 0,1-1 16,-1 1-16,0-21 0,22 21 0,42-43 15,-64 22-15,85-43 16,-85 64-16,-20-21 16,-1 21-16,0-1 0,-21 1 15,-64-42 1,43 63-16,-21 0 0,-22 0 15,-147 21 1,147 0-16,1 0 0,20 0 0,-20 1 16,-1 20-16,-20 21 15,41-41-15,1 20 0,21 0 16,0-21-16,0 22 0,21 20 16,0-42-16,0 1 0,42 20 15,-21-42-15,0 21 0,43-21 16,-22 0-16,22 0 15,-22 0-15,0 0 0,43-42 16,-43 21-16,-21 21 16,-21-22-1,-21 22-15,0 0 16,0 0-16,0 0 0,-22 22 16,22-1-16,-21 0 0,0 0 0,-1 0 15,-105 85 1,106-64-16,-22 1 0,43-1 15,-21 0-15,-64 149 16,106-170-16,0 21 16,0 1-16,63 20 15,-20-42-15,-1-21 0,43 0 16,-43 0-16,64 0 16,-43-21-16,-20 0 0,84-42 15,-43 20-15,-20 22 0,84-64 16,-63 43-16,-22 0 0,85-43 15,-84 22-15,-1 20 0,43-84 16,-63 64-16,-1-1 16,0 22-16,-21-22 0,1 1 0,-1-22 15,-21 43-15,0 0 0,0-1 16,0 22-16,0 0 16,0 0-16,0 0 0,-21 21 15,-1 0-15,1 21 0,21 0 16,-21 21-16,0-21 0,0 43 15,0-22-15,-22 22 0,22-1 16,0 1-16,0 20 0,-43 43 0,43-63 16,-42 84-1,63-106-15,0 1 0,0-1 16,0 0-16,0-20 0,42 20 16,-21-42-16,0 0 0,43 0 15,-22 0-15,85 0 16,-85-21-16,1 0 0,63-22 15,-64 22-15,127-64 16,-126 43-16,-1 21 16,0-21-16,1-1 0,-22 22 0,0-42 15,-21 20-15,0 22 16,0-21-16,-21 42 16,-43 0-16,43 0 15,0 21-15,0 0 0,0 0 0,-1 0 16,-41 64-1,63-43-15,-21 1 0,21-22 0,0 21 16,0 1-16,0-1 16,21 0-16,0-21 0,43 22 15,-43-22-15,0-21 0,21 0 16,1 0-16,-1 0 0,43 0 16,-43 0-16,0 0 0,85-42 15,-84 20-15,-22 1 0,21 0 16,0 0-16,-20 0 0,20-43 15,-21 43-15,-21-64 16,21 64-16,-21 0 0,0 0 16,0 42-1,0 0 1,-21 0-16,21 22 16,-21-22-16,21 0 0,0 0 15,-21 0-15,0 22 0,21-22 16,-22 0-16,22 0 0,0 0 0,-21 1 15,21-44 32,0 1-47,0-42 32,21 20-32,-21 22 0,22 0 0,-1-21 15,0-1-15,0 22 0,0 0 16,0 21-16,1-21 0,20 21 15,-21 0-15,0 0 0,0 0 16,22 21-16,-22 0 0,0 22 16,0-22-16,-21 0 15,21 21-15,1 1 0,-22-22 16,0 0-16,0 0 0,0 0 16,21 0-16,0-21 31,0 0-16,0 0-15,-21-21 0,21 0 16,1 0-16,-1 0 0,0 0 16,-21-1-16,42 1 0,1-42 15,-22 20-15,0 22 0,42-63 16,-41 62-16,62-62 16,-84 63-16,21 21 0,1 0 15,-22 21 1,0 0-16,0 0 0,0 0 15,0 22-15,-22-22 0,1 85 16,21-85-16,-21 21 0,21 0 16,0 1-16,0-22 15,0 0-15,0 0 0,0 0 0,0 1 16,21-1-16,0 0 0,1-21 16,-1 0-16,0 0 15,85 0-15,-85 0 16,21-21-16,22 0 0,-22-1 15,0 1-15,43-21 16,-43 21-16,22-43 16,-22 43-16,-21-21 0,43-64 15,-43 64-15,-21 20 0,0-41 16,0 42-16,0 0 0,-21 21 16,0 0-16,-22 0 15,1 21-15,21 0 0,0 0 0,0 21 16,-22-20-16,22 20 0,0 21 15,21-41-15,-21 41 16,21-42-16,0 22 0,0 20 16,0-42-1,21-21-15,0 0 0,21 0 16,-20 0-16,-1 0 0,21 0 16,22 0-16,-22-21 15,85-21-15,-85-1 16,-21 22-16,22 0 0,-1 0 0,-21-21 15,0 20-15,43-41 16,-43 42-16,0-22 16,-21 65-1,0-1-15,0 0 16,0 0-16,-21 0 0,0 0 0,0 1 16,21-1-16,-21 0 0,21 0 0,0 0 15,-22-21-15,22 21 16,0 1-16,22-22 31,-1-22-15,-21 1-16,21 21 0,0-21 0,0 0 15,-21 0-15,21-22 0,1 22 16,-1 0-16,21-21 0,-21 21 16,-21-1-16,21 1 0,1 21 15,-22 21 1,0 1-16,0-1 0,0 21 15,0-21-15,0 0 0,0 1 16,0 20-16,0 0 16,0-21-16,0 1 0,0 20 15,21-42-15,0 21 0,42-21 16,-20 0-16,-22 0 0,21 0 16,-21 0-16,22-21 0,41-21 15,-62 20-15,20 1 0,0 0 0,-21 0 16,22-21-16,-22-1 0,21 1 15,-21 0-15,1-1 0,41-126 16,-42 105-16,0 22 16,1-21-16,-22 20 0,0 1 0,21-43 15,-21 43-15,0 21 16,0 0-16,0 42 16,-21-21-16,-1 42 0,1-21 15,0 22-15,0-22 0,0 42 16,0-20-16,-43 84 0,43-85 15,0 21-15,-22 43 0,22-42 16,21-22-16,-21 43 16,21-64-16,-21 21 0,21 1 15,0-22-15,0 0 0,0 0 0,21 0 16,0-21-16,22 0 16,-1 0-16,0 0 15,-21 0-15,22-21 0,-22 0 0,42-21 16,-41-1-16,-1 22 0</inkml:trace>
  <inkml:trace contextRef="#ctx0" brushRef="#br0" timeOffset="56552.45">7620 8149 0,'0'0'0,"0"21"0,0 1 31,21-22-31,43 0 0,-1 0 16,106-22 0,-105 22-16,-1-21 0,1 0 15,21 21-15</inkml:trace>
  <inkml:trace contextRef="#ctx0" brushRef="#br0" timeOffset="57020.18">9102 7874 0,'0'0'0,"21"0"0,-21-21 0,42-43 16,-21 43 0,-21 0-16,-21 42 31,0 22-31,0-22 15,0 42-15,-1-20 0,1 20 16,0-21-16,0 22 0,0-1 0,-43 43 16,43-42-16,0-22 15,-64 85-15,64-106 16,21 22-16,0-22 16,0 0-16,0-42 31,21 0-31,-21-1 15,0 1-15,21 0 0,-21-42 16</inkml:trace>
  <inkml:trace contextRef="#ctx0" brushRef="#br0" timeOffset="57468.18">8826 7874 0,'0'0'0,"0"-42"0,22-22 31,-1 64-31,0 0 0,0 0 0,21 21 16,-20 1-16,-1 20 0,0-21 15,21 21-15,43 107 16,-64-86-16,21-21 16,-20 1-16,-1 20 0,-21-20 0,63 84 15,-63-85 1,0-21-16,0 21 0,21-20 0,1 41 16,-22-42-1,0-42 16,0 0-31,0 0 0,0 0 16,0-1-16,21-62 16,0 41-16,-21 1 0,42-85 15,-21 64-15,43-128 16,-43 128-16,21-1 0,-20 1 16,20 20-16,-21 1 0,0 0 0,0 20 15,1 1-15,-1 0 0,0 21 16,-21 21-1,0 0 1,0 1-16,0-1 0,0 0 16,-21 21-16,21 1 0,-21 41 15,21-63-15,0 22 16,0-22-16,0 0 0,0 21 16</inkml:trace>
  <inkml:trace contextRef="#ctx0" brushRef="#br0" timeOffset="57816.98">9821 8297 0,'0'0'16,"0"22"-16,0-1 0,0 42 16,0-42-16,-21 1 15,21-1-15,-21 0 0,21 0 0,0 0 16,0 0-16,21-21 16,0 0-16,0 0 0,1 0 15,20 0-15,-21 0 0,0 0 16,22-21-16,-1 21 0,21-42 15,-41 42-15,-1-21 0,0 0 16,21-1-16,-21-20 0,1 21 0,-1-106 16,-21 85-16,0-1 15,0 1-15,0 0 0,-21-1 16,-22-20-16,1 20 0,-64 22 16,85 21-16,-21 0 15,-1 21-15,1-21 16,21 22-16,-22 41 0,43-21 15,0 1-15,0 20 16,0-20-16,0-22 0,0 42 16,22-42-16,41 1 15,-42-22-15,22 21 0,41-21 16</inkml:trace>
  <inkml:trace contextRef="#ctx0" brushRef="#br0" timeOffset="58087.82">11028 7684 0,'0'0'16,"0"-22"-16,0 1 0,0 0 0,0 0 0,-43 21 15,1 0-15,21 21 0,0 0 16,0 0-16,-22 22 0,-20 84 16,42-85-1,-1 22-15,-20 41 0,21-62 16,0 20-16,21-20 0,0-1 15,-21 85-15,21-106 16,0 21-16,0 1 16,0-22-16,21-21 0,-21 21 15,21-21-15,0 0 0,0 0 16,0-21-16,1-43 16,-22 43-16</inkml:trace>
  <inkml:trace contextRef="#ctx0" brushRef="#br0" timeOffset="58252.73">10541 7938 0,'0'0'0,"21"0"31,0 0-15,0 0-16,22 0 0,-1 21 0,0-21 15,64 0-15,-42 0 16,63-21-16,-43 21 0</inkml:trace>
  <inkml:trace contextRef="#ctx0" brushRef="#br0" timeOffset="59128.23">12277 8043 0,'0'0'0,"21"-21"0,-21 0 0,21-21 0,-21 21 15,0-1-15,0 1 0,0-21 16,0 21-16,-42-22 0,20 43 16,1-21-16,-21 21 15,0 0-15,20 0 0,-62 21 16,63 1-16,-22-1 0,-41 63 16,62-41-16,-20-1 0,-21 64 15,41-43-15,1 1 16,-21-22-16,21 22 0,21-22 0,0 43 15,0-64-15,0 21 0,0-21 0,42 22 16,-21-22-16,43 21 16,-22-42-16,0 0 0,1 0 15,-1 0-15,0 0 0,22 0 0,-22-21 16,64-21-16,-42 21 0,-1-1 16,-21-20-16,22 0 0,-22-1 15,64-62-15,-64 41 0,22 1 16,21-86-16,-43 86 0,0-1 15,22-84-15,-43 85 16,0 20-16,0-62 16,-21 41-16,0 1 15,0 41-15,-21 22 16,0 22-16,0 20 0,0-21 16,-1 21-16,1 22 0,0 42 15,0-43-15,0 1 0,0 63 16,-1-64-16,22 1 0,-21 42 15,21-43-15,0-21 0,0 22 16,0-22-16,0-21 0,43 22 16,-22-22-16,0-21 0,42 0 15,-41 0-15,20 0 0,-21 0 16,0-21-16,22 21 16,-22-21-16,21-1 0,-21 1 0,22 0 15,20-64-15,-42 64 16,0-42-16,-21 42 15,-21 42 1,21 0-16,-21 0 16,0 0-16,0 0 0,0 22 15,-1-22-15,1 0 0,21 0 16,0 0-16,-21-21 0,21 22 0,-21-22 16,21 21-16,21-21 15,0 0 1,0-21-16,1-1 15</inkml:trace>
  <inkml:trace contextRef="#ctx0" brushRef="#br0" timeOffset="59305.13">13356 7959 0,'0'21'0,"0"-42"0,0 0 0,-21 21 16,21-22-16,-21 22 15,0 0 1,-1 22-16,22-1 0,-21-21 0,21 21 15,0 0-15,0 0 16,0 0-16,21-21 0,1 22 0,-1-22 16,0 0-16,21 21 15,1-21-15</inkml:trace>
  <inkml:trace contextRef="#ctx0" brushRef="#br0" timeOffset="59555.98">13885 7938 0,'0'0'0,"0"-22"0,-106 1 16,85 42 0,-21 1-16,21 20 0,-22-21 0,43 0 15,-63 43-15,42-22 0,0 0 16,-1-20-16,22 20 0,-21-21 0,-21 85 16,42-85-1,0 21-15,21 1 0,0-22 16,22 0-16,-22-21 15,21 0-15,43 0 16,-43 0-16,22 0 0,41 0 0,-62-21 16,20 0-16,1 0 0,20-22 15,-20 1-15</inkml:trace>
  <inkml:trace contextRef="#ctx0" brushRef="#br0" timeOffset="60949.75">14563 7599 0,'0'-42'0,"0"84"0,0-106 0,0 43 0,-22 42 31,1 1-31,21-1 0,-21 42 0,0-20 16,-21 62-16,20-62 0,-20 20 15,0 43-15,21-42 0,-22-1 16,1 43-16,21-43 0,0 64 16,-1-105-1,1-1-15,0 21 0,21-21 16,0 0-16,0-42 31,21 0-31,0 0 0,1 0 16,-1-22-16,63-62 15,-41 62-15,-22 22 0,42-42 16,-20 41-16,-22-20 0,21 21 16,1 21-16,-22 0 0,0 0 15,0 0-15,-21 21 16,0 0-16,-21 0 15,0-21 1,0 0-16,-1 0 0,1 22 0,-63-22 16,62 0-16,-41 21 15,42-21-15,0 0 16,-22 21-16,43 0 16,-21 0-16,0 0 0,21 1 15,0 41-15,0-42 16,0 0-16,0 1 0,21-1 15,43 21-15,-22-21 16,-21 0-16,64-21 16,-64 22-16,21-22 0,85 0 15,-84 0-15,62 0 16,-62 0-16,84-43 16,-85 22-16,-21 0 0,64-43 15,-64 43-15,0-21 0,22 21 16,-22-22-16,0 1 0,-21-21 15,0 41-15,0-20 0,0 21 16,-21 0-16,0 21 0,-1 0 16,-20 0-16,21 21 0,-21 0 15,-1 0-15,1 22 0,21-22 0,-22 21 16,1 22-16,21-22 0,0-21 16,-22 43-16,22-43 0,0-21 15,21 42-15,0-21 0,0 0 16,21-21-16,0 0 0,1 0 15,-1 0-15,0 0 0,0 0 16,0 0-16,43-21 16,-43 0-16,0 0 0,21-21 15,-20 20-15,-1-20 0,21 0 16,-21-1-16,0 22 0,1-21 16,-22 21-16,0 0 0,0 42 15,-22 21 1,1-21-16,-21 22 15,42-22-15,-21 0 0,21 42 16,0-41-16,0 20 16,0-21-16,42-21 15,-21 0-15,0 0 0,85 0 16,-63 0 0,-1 0-16,0-21 0,1 0 0,-1 0 15,85-64-15,-85 43 16,1-1-16,20-41 0,-21 20 15,-20 22-15,41-64 0,-42 42 16,22-63 0,-43 85-16,0 21 0,0-43 15,0 43-15,-22 21 0,1 0 16,0 0-16,-21 64 16,21-22-16,-1-21 0,-20 64 15,42-43-15,-42 106 16,21-105-16,21 20 0,-43 64 15,43-106-15,-21 64 16,21-64-16,0 0 16,0 1-16,21-44 47,-21 1-47,0 0 0,21 0 0,1 0 15,20 0-15,0-43 0,1 22 16,-1-1-16,43-20 15,-43 42-15,0 0 0,43-1 16,-43 22-16,1 0 0,-1 0 0,0 22 16,1 41-16,-43-42 0,0 0 15,0 22-15,-22 20 16,-20-20-16,-64 41 16,85-63-16,-21 1 0,-43 20 15,43-42-15,-149 21 16,170 0-16,-21-21 0,-43 0 15,64 0-15,21-21 16,0 0 0,21 0-16,21 21 0,1-43 15,-1 22-15,0 0 16,1 0-16</inkml:trace>
  <inkml:trace contextRef="#ctx0" brushRef="#br0" timeOffset="61195.82">16933 7641 0,'0'0'0,"-21"21"31,21 1-31,-21-1 0,-43 63 16,22-41-16,21-22 0,0 21 16,0 22-16,-22-22 0,22 0 0,-21 22 15,21-22-15,-1 1 0,-20 105 16,42-127-16,0 0 0,-21 21 15,21-20-15,0-1 0,0 0 16,21-21 0,0-21-1,0 21-15,1-21 0,-1-1 0,0 1 16,0 0-16</inkml:trace>
  <inkml:trace contextRef="#ctx0" brushRef="#br0" timeOffset="61500.59">16806 8234 0,'43'-21'31,"-22"21"-15,0 0-16,0 0 0,43 0 15,-43-21-15,0 21 0,0 0 16,0-22-16,22 1 0,-1 0 16,-21 0-16,0-64 15,-21 64-15,-21 21 16,0 0-16,-21 0 15,-1 21-15,1 0 0,-43 22 16,1 20-16,62-20 0,-62 20 16,41-21-16,43-20 15,-42-1-15,42 0 0,0 0 16,21 0-16,-21 0 0,21 1 0,1-22 16,-1 21-16,0 0 0,0-21 15,0 0-15,43 0 0,-22 0 16,0 0-16,22-42 0</inkml:trace>
  <inkml:trace contextRef="#ctx0" brushRef="#br0" timeOffset="62235.61">18161 7789 0,'0'0'0,"-21"0"0,0 0 0,-1 0 0,22-21 31,22 21-15,-1 0-16,0 0 0,21-21 16,-21 21-16,22-21 0,-1 21 15,0-21-15,1 0 0,-1 21 16,0-22-16,1 1 0,20-21 16,-20 21-16,-22 0 0,0-1 15,-21 1-15,0 0 0,0 0 16,0 0-16,-42 21 0,-22 0 15,43 0-15,-21 0 0,-1 21 0,-20 0 16,20-21-16,1 42 0,21-20 0,-64 41 16,43-42-16,42 0 15,-42 43-15,20-43 0,22 0 0,0 64 16,0-64-16,0 0 16,0 22-16,22-22 0,-1 0 0,21 0 15,-21-21-15,0 21 0,22-21 16,-1 21-16,22-21 0,-22 0 15,-21 0-15,0 0 0,22 0 0,-22 0 16,0 0-16,-21-21 0,0 0 0,0 0 16,-21 0-16,0 21 0,-1 0 15,-20-21-15,-43 21 16,43 0-16,0 0 0,-22 21 0,22-21 16,-22 21-16,22 21 0,-21-21 0,-1 1 15,22 20-15,-1-21 0,-41 43 16,41-22-16,22-21 0,0 0 15,21 0-15,0 1 0,0-1 0,21 21 16,0-21-16,64 0 16,0-21-16,-43 22 0,22-22 15,20 0-15,-20 0 0,105 0 16,-127-22-16,1 1 16,63 0-16,-85 0 0,21 0 15,0 0-15</inkml:trace>
  <inkml:trace contextRef="#ctx0" brushRef="#br0" timeOffset="62296">18711 8043 0,'0'-21'16,"0"42"-16,0-63 0,-21 21 0,21 0 16</inkml:trace>
  <inkml:trace contextRef="#ctx0" brushRef="#br0" timeOffset="62422.95">18669 8170 0,'0'0'0,"0"22"16,0-1-16,21 0 0,0 0 15,-21 0-15,21 0 0,1 1 16,-1-1-16,0 0 0,21 0 15,-21 0-15,1-21 0,-1 0 16,0 0 0,0 0-16</inkml:trace>
  <inkml:trace contextRef="#ctx0" brushRef="#br0" timeOffset="62623.71">19177 8043 0,'-64'0'15,"1"0"-15,42 22 16,-22 20-16,43-21 0,-42 21 0,21-42 16,-21 22-16,-43 20 15,21-21-15,22 0 0,-21 0 0,41 1 16,1-1-16,21 0 16,0 0-16,0 0 0,21-21 15,1 0-15,-1 0 0,63 0 16,-41 0-16,-1 0 0</inkml:trace>
  <inkml:trace contextRef="#ctx0" brushRef="#br0" timeOffset="62749.69">19516 8043 0,'0'0'0,"0"-21"0,42 21 0,-42 21 15,-42 1-15,20-1 0</inkml:trace>
  <inkml:trace contextRef="#ctx0" brushRef="#br0" timeOffset="62923.52">19325 8446 0,'0'42'16,"0"0"-16,-106 318 31,85-275-31,-21-22 16,21 22-16,-22-22 0,22 22 0,-21-21 16,21 20-16,-1-20 0,1 63 15,21-64-15,0 1 0,-21-22 16,21 22-16,0-22 0,0-21 0,0 21 15,0-20-15,0-1 0,0 0 0,0 0 16,21-21-16,0 0 16,1-21-16,-22 0 0,21 0 0</inkml:trace>
  <inkml:trace contextRef="#ctx0" brushRef="#br0" timeOffset="63276.12">19346 8403 0,'0'0'0,"0"-42"0,0 0 0,0-1 0,-42 22 16,42-21-16,0 21 0,0-22 15,21 22-15,0 0 0,0 0 0,1 0 16,20-1-16,0 22 0,43-21 16,-43 21-16,1 0 0,62 21 15,-62 1-15,-1-22 0,0 63 16,-20-42-16,-22 0 0,0 22 15,0-22-15,0 21 0,-22-21 16,-20 22-16,0-22 0,-43 21 16,43-21-16,-22-21 15,1 22-15,20-22 0,1 0 0,-85 0 16,106 0-16,0 0 16,0 0-16,-1 0 0,44 0 31,-1 0-16,21 0-15,-21 0 0,0 0 16,22 0-16</inkml:trace>
  <inkml:trace contextRef="#ctx0" brushRef="#br0" timeOffset="63591.59">19389 8213 0,'0'0'0,"0"21"31,0 0-31,0 0 0,0 0 0,0 1 16,-22 20-16,-20 21 16,-43 43-1,64-63-15,0-1 0,-85 127 16,106-126-16,-21-1 0,-21 21 16,21-20-16,-1-22 0</inkml:trace>
  <inkml:trace contextRef="#ctx0" brushRef="#br0" timeOffset="146089.63">10880 11705 0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40:06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614 402 0,'-21'21'0,"-1"-21"0,1 0 16,21 22-16,-21-22 0,21 21 15,-21-21-15,21 21 16,-21-21-16,21 21 15,21 0 1,0-21-16,0 0 0,22 0 16,-22 0-16,21 0 0,0 0 15,1 0-15,20 0 0,-20 0 16,-1-21-16,0 21 0,-21-21 0,22 0 16,-22 0-16,21 21 0,-21-22 15,1 1-15,-1 0 0,0-21 0,-21 21 16,0-1-16,0 1 0,0-21 15,0 0-15,0 20 16,0 1-16,-21 0 0,0 0 0,-1 21 16,1 0-16,0 0 15,0 0-15,-21 0 0,-22 21 16,22 0-16,-1 0 0,1 1 16,0-1-16,-22 21 0,22-21 15,21 22-15,-22-1 0,1 21 16,21-20-16,21-22 0,0 21 15,0-21-15,0 1 0,42 41 16,1-42-16,-22 0 16,21-21-16,0 0 0,1 0 0,-22 0 15,21 0-15,1 0 0,-22 0 16,0 0-16,21 0 0,-21 0 16,1 0-16,-22-21 15,0 0-15,0 0 16,-22 21-1,1 0-15,0 0 0,-21 0 0,21 0 16,-22 0-16,1 21 0,-22-21 16,1 21-16,21 0 0,-22 1 15,1 20-15,20-21 0,-41 43 16,41-22-16,22-21 0,0 21 16,0 1-16,21-22 0,0 21 15,0-21-15,0 22 0,21-22 16,0 0-16,0 0 0,22 0 15,-1-21-15,-21 22 0,43-22 0,20 0 16,-41 0-16,-1 0 16,21 0-16,-20 0 0,-22 0 0,21 0 15,1 0-15,-22-22 0,21 22 16,0-42-16,-20 42 0,-1-21 16,0 0-16,0 0 0</inkml:trace>
  <inkml:trace contextRef="#ctx0" brushRef="#br0" timeOffset="263.73">1185 720 0,'0'0'0,"0"21"31,0 0-31,0 0 16,21 22-16,-21-22 0,0 0 15,22 0-15,-1 0 0,-21 0 16,0 1-16,21-1 0,0 0 16,-21 0-16,21 0 0,-21 0 0,0 1 15,0-1-15,21-21 16,-21-21 15</inkml:trace>
  <inkml:trace contextRef="#ctx0" brushRef="#br0" timeOffset="568.19">1566 677 0,'0'0'16,"-21"0"-1,0 0 1,0 22-16,0-1 0,-1 0 15,1-21-15,0 42 0,-21-21 16,21 1-16,-1 20 0,-20-21 16,21 21-16,0-20 0,0 20 0,-22 0 15,22 1-15,0-22 16,21 0-16,0 0 0,-21-21 0,21 21 16,-21 0-16,21 1 15,21-22 16,0 0-31,0 0 16,0-22-16,0 1 0,1 0 16,-1 21-16</inkml:trace>
  <inkml:trace contextRef="#ctx0" brushRef="#br0" timeOffset="1012.71">1799 783 0,'0'0'0,"0"-21"0,0 0 16,0 42 47,0 0-48,-21 0-15,21 1 0,0-1 0,0 21 16,-21 0-16,21-20 0,0 20 15,0 0-15,0 1 0,0 20 0,0-21 16,-21 64-16,-1-42 16,22-1-16,-21 64 0,21-42 15,-21 63 1,21-84-16,-21 20 0,0 64 16,0-84-16,-1 63 15,22-85-15,0 22 0,-21-22 0,21 0 16,-21 1-16,0 41 15,21-62-15,0-1 0,0 0 16,0-42 15,0 0-31,0-1 0,0 1 16,21-63-16,0 41 0,0-63 16,1 64-16,20-85 15</inkml:trace>
  <inkml:trace contextRef="#ctx0" brushRef="#br0" timeOffset="1419.78">1714 953 0,'0'0'0,"0"-22"16,0-20-16,0 21 0,0 0 0,0 0 15,0-22-15,0 22 0,0 0 16,0 0-16,22 0 0,-1-1 15,0 1-15,0 0 0,0 21 16,22-21-16,-22 0 0,21 21 0,-21 0 16,22-21-16,-1 21 0,-21 0 15,21 0-15,1 21 0,-22-21 16,0 21-16,21 0 0,-20 0 0,-22 22 16,0-22-16,0 21 15,0 0-15,0-20 0,0 20 0,-22 0 16,1-21-16,0 22 0,0-22 15,-21 21-15,-1 1 0,1-22 16,21-21-16,0 21 0,-1 0 16,1-21-16,0 21 15,0-21-15,0 0 0,0 0 16,-1 0 0,22-21-1,0 0-15,0 0 16,0 0-16,22-1 0,-1 1 15,0 0-15,0 0 0,0 0 0</inkml:trace>
  <inkml:trace contextRef="#ctx0" brushRef="#br0" timeOffset="1999.86">2709 381 0,'0'-42'15,"0"21"1,0-1 0,-21 22-1,0 0-15,21 22 0,0-1 16,-21 0-16,0 0 0,21 21 16,0-20-16,0 20 0,-22 0 15,22 1-15,-21-1 0,0 43 16,0-43-16,21 0 0,-21 43 15,21-43-15,0 1 0,0-22 16,0 21-16,0-21 0,0 22 16,0-22-16,0 0 0,21 0 15,0-21-15,0 0 16,0 0-16,1 0 0,20 0 16,-21 0-16,0-21 0,0 0 15,22 0-15,-1-43 0,0 43 16,-20-21-16,-1-1 0,0 22 15,0-21-15,21-22 0,-20 43 16,-22 0-16,0 0 16,0 42 15,0 0-31,0 0 0,0 0 16,0 1-16,-22-1 15,22 21-15,-21-21 0,21 0 0,0 1 16,0-1-16,0 0 0,0 0 0,0 0 15,0 0-15,0 1 16,21-22 31,-21-22-47,0 1 0,0 0 16,0 0-16,0 0 0</inkml:trace>
  <inkml:trace contextRef="#ctx0" brushRef="#br0" timeOffset="2205.21">3048 614 0,'0'0'0,"0"21"109,0 0-93</inkml:trace>
  <inkml:trace contextRef="#ctx0" brushRef="#br0" timeOffset="4068.77">3492 699 0,'0'-64'31,"0"43"-31,-21 21 16,21-21-16,-21 21 0,0-21 15,0 21 1,0 0-16,-1 0 15,22 21-15,-21 0 0,0 0 16,0 0-16,21 0 0,0 22 16,-21-22-16,21 21 0,-21 1 0,21 41 15,0-63-15,0 22 16,0-1-16,0-21 0,0 0 0,0 64 16,0-64-1,21 0-15,0-21 0,0 0 16,0 0-16,0 0 0,1 0 15,20 0-15,-21 0 16,21-21-16,1-21 0,-22 21 16,21 0-16,-21-1 0,1-20 15,-1 0-15,42-22 16,-42 22-16,1 0 0,-1-1 16,0 1-16,0 21 15,-21 0-15,21 21 16,-21-22-16,0 44 15,0-1 1,0 0-16,0 0 0,0 0 0,0 22 16,0-22-16,0 21 0,0-21 15,0 22-15,0-22 0,-21 21 0,21-21 16,0 0-16,0 1 0,0 20 16,0-21-16,21 0 15,0-21-15,1 21 0,-1-21 16,0 0-16,21 0 0,-21 0 0,1 0 15,20 0-15,-21 0 0,21-21 16,-20 21-16,41-42 0,-42 0 16,0 20-16,22-20 0,-22 0 15,0-1-15,0 1 0,-21-21 16,21 20-16,1-20 0,-1 20 16,-21-20-16,21 21 0,0-85 15,-21 84-15,21 22 16,-21-21-16,0 21 0,0-1 0,0 1 15,0 42 17,0 1-32,-21 20 15,21-21-15,0 21 0,-21-20 16,21 20-16,-21 0 0,21 1 0,-21-1 16,21 0-16,0-21 0,0 128 15,0-107-15,0 0 16,0-21-16,0 22 0,0-1 15,0-21-15,0 22 0,21-22 0,-21 0 16,21 0-16,0 0 16,0 0-16,22 1 15,-22-22-15,21 0 0,-21 0 16,0 0-16,64-64 16,-43 43-16,-20 0 0,20-22 15,-21 22-15,21-21 0,22-64 16,-43 43-16,0 20 0,22-20 15,-22-1-15,0 22 0,21-127 16,-42 105-16,21 22 16,-21-1-16,0 1 0,0 0 0,0-22 15,0 43-15,22 0 16,-22 0-16,0 42 31,0 0-31,-22 21 0,1 1 16,21-22-16,-21 85 0,21-64 15,-21 0-15,21 1 0,-21-1 16,21 22-16,-21-22 0,21 0 0,0 1 16,0-1-16,-22 21 0,22-20 15,0-1-15,-21 0 0,21 1 16,0-1-16,0-21 0,0 22 16,0-22-16,0 0 0,43 21 15,-22-21-15,0-21 0,0 22 16,21-22-16,-20 0 0,20 0 15,-21-22-15,0 22 16,0-21-16,1 0 0,20 0 0,0-43 16,-21 22-16,1 0 15,-1-1-15,0 22 0,-21-21 0,21 21 16,-21-22-16,21 43 0,-21-21 0,21 0 16,-21 42 15,0 0-31,0 22 15,0-22-15,-21 0 0,21 0 16,-21 22-16,21-22 0,-21 0 16,21 0-16,0 0 0,0 0 15,0 1-15,0-1 0,0 0 16,21-21 0,0 0-16,0 0 0,1 0 0,-1 0 15,0 0-15,0-21 16,0 0-16,0-1 0,1-20 0,-1 21 15,0 0-15,-21-22 0,21 1 16,-21 21-16,21-21 0,-21-22 16,0 43-16,21 0 0,-21 0 15,0 42 32,0 21-31,0-21-16,0 0 0,-21 22 0,21-1 15,-21 0-15,21 1 0,0-1 0,-21 0 16,0 43-16,21-43 16,0 1-16,0 20 0,0-20 0,0 20 15,0 1-15,0-22 16,0 21-16,0 1 0,0 63 16,0-42-16,0-43 0,0 85 15,0-64-15,0 1 0,0-22 16,0 22-16,0-1 0,0 107 15,0-128-15,0 0 0,0 22 16,0-22-16,-21 0 0,-22 22 16,43-43-16,-21 21 0,-42-20 15,41-1-15,1-21 0,-21 0 16,21 0 0,0 0-16,-1 0 0,22-21 0,0-1 15,0 1-15,-21 0 0,21 0 16,0 0-16,0 0 0,0-1 15,0-62-15,0 41 16,0 1-16,0-64 0,-21 43 16,21 20-16</inkml:trace>
  <inkml:trace contextRef="#ctx0" brushRef="#br0" timeOffset="4366.77">4297 720 0,'0'0'0,"21"0"16,0-21-1,0 21-15,0-22 0,1 22 0,-1 0 16,0 0-16,21-21 0,43 21 15,-43-21-15,1 21 16,-22-21-16,21 21 0,-21 0 16,22 0-16,-1-21 0,-21 21 15,-21-21 1,-21 21-16,0 0 16,0-22-16</inkml:trace>
  <inkml:trace contextRef="#ctx0" brushRef="#br0" timeOffset="4596.35">4022 423 0</inkml:trace>
  <inkml:trace contextRef="#ctx0" brushRef="#br0" timeOffset="5155.76">6858 360 0,'0'0'0,"0"-21"16,0 0-16,0-1 0,0 1 15,-21 21-15,21-21 0,-21 21 16,21-21-16,-22 21 0,1 0 31,0 0-31,21 21 0,-21 0 16,21 0-16,0 22 0,0-22 15,0 21-15,-21 1 0,21-1 0,-21 0 16,21 1-16,0-1 16,-22 0-16,-20 64 15,42-64-15,-21 22 0,21-22 16,-21 22 0,21-43-16,0 0 0,21-21 31,0-21-31,0 21 0</inkml:trace>
  <inkml:trace contextRef="#ctx0" brushRef="#br0" timeOffset="5450.9">7218 466 0,'-43'0'31,"22"21"-31,0 0 15,-21 0-15,21 0 0,-22 1 16,-63 41-16,64-21 16,21-20-16,-21 20 0,-1-21 15,22 21-15,-64 22 16,64-43-16,0 0 0,0 0 16,21 1-16,-21-22 15,42 0 1,0-22-1,0 22-15,0-21 0,1-21 0,20 21 16,-21 0-16,21-22 0,1 22 16,-22-21-16,21 21 0,-21-22 0</inkml:trace>
  <inkml:trace contextRef="#ctx0" brushRef="#br0" timeOffset="5643.58">7048 550 0,'0'0'0,"22"-21"0,-1 0 0,0 0 0,-21 42 31,21 0-31,-21 0 16,0 1-16,0-1 0,0 0 15,0 0-15,0 21 0,21-20 0,-21 20 16,0 21-16,0-41 16,0-1-16,21 21 0,-21-21 15,22 0-15,-1 22 16,-21-22-16,0 0 0,21-21 0,0 0 16,0 0-16,0 0 15,1 0-15,-1 0 16,0-21-16</inkml:trace>
  <inkml:trace contextRef="#ctx0" brushRef="#br0" timeOffset="5919.78">7599 212 0,'0'0'0,"0"-43"0,0 22 0,0 0 0,0 0 15,-21 42 1,-1 21-1,1-20-15,0 20 16,21 0-16,0 1 0,-42 41 0,42-41 16,-21 20-16,21-21 15,0 1-15,-22 20 0,1 22 0,0-43 16,21 1-16,0-1 0,-21-21 16,21 21-16,-21-20 0,21-1 15,0 0-15,0 0 0,0 0 0,21-21 31,0 0-31,-21-21 0</inkml:trace>
  <inkml:trace contextRef="#ctx0" brushRef="#br0" timeOffset="6700.45">8191 593 0,'0'0'15,"22"0"-15,-22-21 0,21-1 0,-21 1 0,0 0 16,0 0-16,0 0 16,0 0-16,-21 21 15,-1-22-15,1 22 0,0 0 0,0 0 16,-64 0 0,43 22-16,21-1 0,-22 0 0,1 0 15,0 21-15,-1-20 0,-20 62 16,42-41-16,0-1 0,-1 43 15,22-43-15,0 21 16,0-41-16,0-1 0,0 0 0,0 0 16,22 0-16,-1 0 0,21 1 15,-21-22-15,22 0 0,20 0 16,-42 0-16,22-22 16,-22 1-16,21 0 0,-21 0 15,22 0-15,-22 0 0,0-22 0,21 1 16,1-22-16,-22 22 15,-21 0-15,21-1 0,-21 1 0,21 21 16,-21-43-16,0 43 16,0 0-16,0 42 31,0 0-31,-21 1 0,0-1 0,21 0 16,0 21-16,-21 1 15,21-22-15,-22 21 0,22 0 0,0 22 16,0-43-16,0 0 15,0 0-15,0 1 0,22-1 0,-1 0 16,0-21-16,0 21 0,0-21 16,22 0-16,-22 0 0,21-21 15,0 0-15,-20 21 0,-1-43 16,21 22-16,-21 0 0,43-85 16,-43 85-16,0-21 15,-21 21-15,0-22 0,21 22 16,-21-21-16,21 21 0,-21-1 15,0 44 17,0-1-32,0 21 0,0-21 15,0 0-15,0 22 0,0-22 16,0 21-16,0-21 0,0 1 0,0 20 16,0-21-16,0 0 0,0 0 15,0 1-15,0-1 0,0 0 16,22-21-1,-1-21 1,-21 0-16,0-1 0,0 1 16,0 0-16</inkml:trace>
  <inkml:trace contextRef="#ctx0" brushRef="#br0" timeOffset="7083.71">8678 169 0,'0'0'0,"-21"0"0,21 22 15,-21-1-15,21 0 16,0 0-16,0 0 0,21 0 31,0-21-31,0 0 0,1 0 16,-1 0-16,0 0 15,0 0-15,0 0 0,-21-21 16,21 0-16,-21 0 0,22 21 16,-22-21-16,0 0 15,0-1-15,0 1 0,-22 0 16,1 21 0,0 0-1,0 21-15,21 0 16,-21 1-16,0-1 0,21 0 15,0 0-15,-22 0 0,22 0 16,0 1-16,0-1 16,22-21-1</inkml:trace>
  <inkml:trace contextRef="#ctx0" brushRef="#br0" timeOffset="7428.26">9356 191 0,'0'0'0,"21"0"15,-21 21 1,0 0-16,0 0 16,0 21-16,-21-20 15,-1 20-15,22 0 0,-21 1 0,0 20 16,21-21-16,-21 1 0,0 20 15,0-20-15,21 20 0,0-21 0,-22 1 16,22-1-16,-21 0 0,21 1 16,0-22-16,0 21 0,0-21 0,0 1 15,0-1-15,0 21 0,21-42 16,1 0-16,-1 0 16,0 0-16,0 0 0,0 0 15,0 0-15,1-21 0,-1 21 16,0-21-16,0 0 0,0-1 15,0 1-15,1-21 0,-1 21 16,0 0-16</inkml:trace>
  <inkml:trace contextRef="#ctx0" brushRef="#br0" timeOffset="7696.66">9186 614 0,'0'0'0,"-21"0"0,0 0 15,42 0 17,0 0-32,22 0 0,-22 0 0,21 0 15,0 0-15,43 0 16,-43 0-16,43 0 0,-43-21 16,1 21-16,41 0 15,-62 0-15,-1 0 0,0 0 16,21-21-16,-63 21 31,0 0-31,0 0 0,-43 0 16</inkml:trace>
  <inkml:trace contextRef="#ctx0" brushRef="#br0" timeOffset="8807.54">275 1651 0,'0'0'0,"-21"0"0,0 0 16,42 0 31,0 0-32,0 0-15,0 0 0,22 0 0,-1 0 16,0 0-16,1 0 0,20 0 15,-20 0-15,20 0 0,1 0 16,-22 0-16,85 0 0,-64 0 16,22 0-16,-21 0 0,20 0 15,297 0 1,-275 0-16,0 0 16,0-21-16,21 21 0,233 0 15,-212 0-15,-21 0 16,21-21-16,-21 21 0,275 0 15,-254 0-15,0 0 16,1-21-16,-1 21 0,-21 0 0,21 0 16,0 0-16,0 0 0,0 0 15,1-22-15,-1 22 0,0 0 0,0 0 16,0 0-16,0-21 0,1 21 0,-1 0 16,-21 0-16,21-21 0,0 21 15,0 0-15,0 0 0,1 0 0,-22 0 16,21-21-16,0 21 15,-21 0-15,148 0 0,-127 0 16,127 0-16,-148 0 16,0 0-16,106 0 0,-106 0 15,0 0-15,212 0 16,-233 0-16,0 0 0,-22 0 16,1 0-16,0 0 0,84 0 15,-106 0-15,22 0 0,-21 0 16,-1 0-16,1 0 0,20 0 15,-41 0-15,-1 0 0,-21 0 16,21 0-16,-20 0 0,-1 0 16</inkml:trace>
  <inkml:trace contextRef="#ctx0" brushRef="#br0" timeOffset="11935.27">571 2731 0,'0'-22'47,"22"22"-15,-22-21-32,21 21 15,0-21-15,0 0 0,21 0 16,-20 21-16,-1-21 0,0-1 0,0 1 15,0 0-15,0 0 0,-21 0 16,0-22-16,0 22 16,0 0-16,-21 21 15,0 0-15,-21 0 0,-1 0 16,1 0-16,0 0 0,-1 0 16,-20 21-16,21 0 0,-64 1 15,85-1-15,-22 0 0,22 0 16,-21 0-16,42 0 0,0 22 15,0-22-15,0 21 16,21-21-16,0 1 0,43 20 16,63 21-1,-85-41-15,0-1 0,1 0 16,-22 0-16,21 0 0,-21 0 16,0 22-16,-21-22 15,-21 21-15,0-21 0,-21-21 16,-1 22-16,-20-1 0,-1 0 15,-84-21-15,64 0 0,-1 0 16,21 0-16,1 0 0,63-21 16,0 0-16,0-1 15,0 1-15,0 0 0,0 0 16,0-21-16,0-1 16,0 22-16,0 0 0,0 0 15,0 0-15,0-1 0,0 1 16,0 0-16,0 0 15,63 21 1</inkml:trace>
  <inkml:trace contextRef="#ctx0" brushRef="#br0" timeOffset="12567.7">952 2773 0,'0'21'16,"0"0"-16,0 0 16,0 1-16,-21-1 15,0 0-15,21 21 0,0-21 16,-21 1-16,21-1 16,0 0-16,0 0 0,0 0 15,0 0 1,21-21-16,0 0 0,0 0 0,1 0 15,-1 0-15,21 0 0,22-21 16,-22 0-16,43 0 16,-64 0-16,21 0 0,-21-1 15,22 1-15,-22 0 0,0 0 0,-21 0 16,0 0-16,0-1 0,0 1 16,0 0-16,0 0 0,-21 21 31,0 21-16,-1 0-15,22 0 16,0 1-16,0 20 0,0-21 0,0 21 16,-21 1-16,21-1 0,0 0 15,0 1-15,0 84 0,0-85 16,0 85 0,0-85-16,0 22 0,0-22 15,0 1-15,21 20 0,-21 22 16,0-64-16,0 21 0,0 1 15,0-22-15,-21 21 0,0-21 0,-42 43 16,20-43-16,1 0 16,-22 0-16,1-21 0,-1 0 0,-63 0 15,43-21-15,20 0 16,1 0-16,-1 0 0,1-1 0,20-20 16,1 21-16,0-21 0,21 20 15,-1 1-15,22 0 0,0-21 16,0-1-16,22 22 0,20 0 15,21-42-15,-20 41 16,63-41-16,-43 21 16,-21-1-16</inkml:trace>
  <inkml:trace contextRef="#ctx0" brushRef="#br0" timeOffset="13103.73">1778 2688 0,'-21'0'16,"0"0"-16,-1 21 15,22 1-15,0-1 16,0 0-16,-21 0 0,21 0 16,-21 0-16,21 1 0,0 20 15,0 0-15,0-21 0,0 1 16,-21 20-16,21-21 15,0 21-15,0-20 16,0-44 31,0 1-47,0 0 0,0 0 16,0 0-16,0 0 0,21-22 15,0 22-15,-21-21 0,21-1 16,1 22-16,20-21 0,-21 0 0,0-1 15,22 22-15,-22 0 0,21 0 16,-21 0-16,22-1 0,-22 22 0,21 0 16,-21 0-16,22 22 0,-1 20 15,-21 0-15,0-21 0,0 22 16,-21-1-16,0-21 0,0 85 16,0-85-16,0 22 15,-21-22-15,0 0 0,21 0 16,-21 0-16,0 0 0,21 1 15,0-44 32,0 1-47,0 0 16,21 0-16,0 0 0</inkml:trace>
  <inkml:trace contextRef="#ctx0" brushRef="#br0" timeOffset="13372.76">2752 2307 0,'0'0'0,"21"-21"0,-21 42 31,0 0-15,-21 1-16,-1 20 16,22 0-16,-21 43 0,-21 21 15,42-64-15,-21 0 16,0 1-16,21-1 0,-22 0 0,1 1 15,21-1-15,0-21 0,-21 22 16,21-22-16,-21 0 0,21 0 0,0 0 16,21-21 15,0 0-31,-21-21 0,21 0 16,1 0-16,-1 0 0</inkml:trace>
  <inkml:trace contextRef="#ctx0" brushRef="#br0" timeOffset="13564.29">2498 2709 0,'0'0'0,"-22"0"0,22 22 32,22-22-17,-1 0-15,0 0 16,0 0-16,0 0 0,0 0 0,22 0 15,-22 0-15,0-22 0,21 22 16,-20-21-16,-1 21 0,0 0 16</inkml:trace>
  <inkml:trace contextRef="#ctx0" brushRef="#br0" timeOffset="14148.32">3238 2794 0,'0'0'0,"22"0"31,-22-21-31,21 0 0,-21 0 16,0-1-16,0 1 16,0 0-16,0 0 0,-21 0 15,-1 0-15,1 21 16,0-22-16,0 22 0,0 0 0,0 0 15,-1 0-15,1 22 0,-21-22 16,21 21-16,-22 42 0,22-42 16,0 22-16,21-1 15,-21 0-15,0-20 0,0 41 0,21-21 16,0-20-16,0-1 16,0 0-16,0 0 0,0 21 15,0-20-15,21-22 16,0 0-16,0 0 0,0 0 15,0 0-15,1 0 0,-1-22 0,21 22 16,-21-21-16,0 0 0,22-21 16,-22 21-16,0-1 0,0-20 15,-21 21-15,0 0 0,0-43 16,21 43-16,-21 0 16,0 0-16,-21 42 31,0 0-31,21 0 15,0 0-15,0 1 0,0 20 16,0-21-16,0 0 0,0 0 16,0 43-16,0-43 0,0 0 15,21-21 1,22 21 0,-22-21-16,0 0 0,0 0 15,0 0-15,43-21 16,-43 0-16</inkml:trace>
  <inkml:trace contextRef="#ctx0" brushRef="#br0" timeOffset="14667.01">3514 2858 0,'0'0'0,"0"-22"15,0 1-15,0 0 0,0 0 0,0 0 0,21-22 16,0 22-16,0 0 16,0 0-16,0 21 15,22-21-15,-22 21 16,21 0-16,-21 0 0,1 0 15,-1 0-15,0 21 0,0 0 0,0 0 16,-21 43-16,21-22 16,-21-21-16,0 43 0,0-22 15,0-21-15,-21 22 0,21-22 16,-21 0-16,-21 42 16,21-41-16,-1-22 0,1 21 15,21 0-15,21-42 31,1 0-15,-1 21-16,0-22 0,0-20 0,0 21 16,22 0-16,-22-22 0,0 22 15,0-21-15,21 0 0,-20 20 0,20-62 16,-21 63-16,21-43 16,-20 43-16,-22 0 15,0 42 1,0 0-16,-22 21 15,22-20-15,-21-1 0,0 21 0,0 0 16,21-20-16,-21 20 16,21 0-16,-21 1 0,-1-1 15,22-21-15,0 43 0,0-43 16,0 0-16,0 0 0,22 0 16,-1 0-16,21-21 15,-21 0-15,0 0 0,1 0 16,-1 0-16,63-21 15,-62 0-15</inkml:trace>
  <inkml:trace contextRef="#ctx0" brushRef="#br0" timeOffset="15455.52">169 3620 0,'0'0'0,"-21"0"0,0 0 0,-21 0 46,63 0-14,0 0-17,21 0-15,-21 0 16,1 0-16,20 0 0,64 0 16,-43 0-16,22 0 0,-22 0 15,22 0-15,0 0 0,-22 0 16,22 0-16,0 0 0,-1 0 15,22 0-15,0 0 0,127 0 16,-127 0-16,21 0 0,105 0 16,-105 0-16,22 0 0,126-22 15,-148 22-15,0 0 0,0 0 16,0 0-16,-21 0 0,105 0 16,-105 0-16,0 0 15,63-21-15,-84 21 0,0 0 16,20 0-16,-41-21 15,21 21-15,-64 0 0,21 0 16,-21-21-16,0 21 0,1 0 0,-1 0 16,0 0 15,-21-21 47,0 0-62</inkml:trace>
  <inkml:trace contextRef="#ctx0" brushRef="#br0" timeOffset="15603.81">4381 3493 0,'0'21'62,"-21"-21"-46,0 0-16</inkml:trace>
  <inkml:trace contextRef="#ctx0" brushRef="#br0" timeOffset="16949.34">254 4974 0,'0'-21'15,"0"0"-15,0 0 16,0 0-1,0-1-15,0 1 16,0 0-16,0 0 16,-21 21 31,21 21-32,0 0-15,0 0 0,0 22 0,0-22 16,0 21-16,-21-21 0,21 22 15,0-1-15,-22 43 0,22-43 16,0 0-16,0 1 0,-21-1 16,0 22-1,21-22-15,0 0 0,0-21 0,0 22 0,0-22 16,0 21-16,0-21 16,0 1-16,0-1 15,0-42 16,0-1-31,0 1 16,0 0-16,0 0 0,21 0 16,0 0-16,-21-1 0</inkml:trace>
  <inkml:trace contextRef="#ctx0" brushRef="#br0" timeOffset="17243.5">571 5144 0,'0'21'31,"0"0"-31,-21-21 0,21 21 16,-21 0-16,0 0 0,0 1 16,0-1-16,-1 0 0,1 0 15,-21 0-15,21 22 0,-22-1 16,1-21-16,21 0 0,0-21 15,0 21-15,-1 1 0,-20 20 16,42-21-16,-21-21 16,21-21 15,21 0-15,0 0-16,0-1 0</inkml:trace>
  <inkml:trace contextRef="#ctx0" brushRef="#br0" timeOffset="17527.15">614 5207 0,'0'0'0,"21"-21"31,0 21-31,-21 21 31,0 0-31,0 0 16,0 1-16,21-1 15,-21 0-15,21 0 0,-21 43 16,0-43-16,22 63 16,-22-62-16,0-1 15,21 0-15,-21 0 0,0 0 0,0 22 16,21-43-16,-21 21 16,21-21-16,0 0 15,0 0-15,-21-21 16,0-1-16,22 1 0</inkml:trace>
  <inkml:trace contextRef="#ctx0" brushRef="#br0" timeOffset="17855.78">1037 4720 0,'0'0'0,"0"21"31,0 1-31,-21-1 0,21 21 0,0-21 16,0 22-16,-21-1 0,21 21 15,-21-20-15,21-1 0,-22 43 16,22-22-16,0-20 16,-21-1-16,0-21 0,21 21 0,0 1 15,0-22-15,-21 21 0,21-21 16,-21 1-16,21-1 0,0 0 0,-21-21 15,21 21-15,21-42 47,0 0-47,-21 0 16,21-1-16,-21 1 0</inkml:trace>
  <inkml:trace contextRef="#ctx0" brushRef="#br0" timeOffset="18313.75">1101 5334 0,'-22'21'0,"22"0"31,22-21-15,-1 0-1,0-21-15,0 21 0,-21-21 16,21 21-16,-21-21 16,0 0-16,21 0 0,1-1 15,-22 1-15,0 0 16,0 0-16,-22 21 31,1 21-31,0 0 16,0 0-16,0 1 0,21-1 15,-21 0-15,-1 0 0,22 0 16,-21 22-16,21-22 0,0 21 16,0-21-16,0 22 0,0-1 15,0-21-15,0 0 16,21-21-16,1 0 0,-1 21 16,0-21-16,0 0 0,0 0 15,0 0-15,22 0 0,-1-21 16,22 0-16,-22 0 0,0 0 15,1 0-15,-1-1 0,0 1 16,1-21-16,-1 21 0</inkml:trace>
  <inkml:trace contextRef="#ctx0" brushRef="#br0" timeOffset="18859.75">1884 4741 0,'0'0'16,"0"-21"-16,-21 21 0,-1 0 15,1 0-15,0 0 16,0 0-16,0 21 0,21 43 16,0-22-16,-21 22 15,21-1-15,0-20 0,-22 41 16,22-41-16,0 84 16,0-85-16,-21 0 15,21-21-15,0 22 0,0 20 16,0-42-16,0 1 15,0-1-15,0-42 47,0-1-47,0 1 0,0 0 16,0 0-16,21-21 16,-21 20-16,0 1 0,22 0 15,-1-21-15,0 21 0,0-1 16,0 1-16,0 0 0,1 0 0,20 0 15,-21 0-15,0 21 0,43 0 16,-43 0-16,0 0 0,0 0 16,22 0-16,-22 0 0,21 42 15,-21-21-15,0 0 0,1 0 0,-1 22 16,-21-22-16,0 0 0,0 0 16,0 0-16,0 1 0,0-1 15,-21 0-15,-1 0 0,-20 0 16,21 0-16,-21-21 0,-1 22 0,22-1 15,-21-21-15,-1 0 0,22 21 16,-21-21-16,21 0 0,0 0 0,-1 0 16,1 0-16,0 0 0,21-21 15,0 0 1,0-1-16</inkml:trace>
  <inkml:trace contextRef="#ctx0" brushRef="#br0" timeOffset="19399.77">2773 4763 0,'0'0'16,"0"-22"-16,21-41 16,-21 42-1,0 42 17,0 0-32,0 0 0,0 0 0,0 22 15,0-1-15,0 0 0,0 22 16,0-22-16,0 22 0,0-22 0,0 0 15,0 22-15,0-22 0,-21 1 16,0-1-16,21 21 0,-22-20 16,22-22-16,-21 0 0,21 0 15,0 0-15,0 1 0,0-44 32,0 1-17,0-21-15,0 21 0,0 0 16,0-22-16</inkml:trace>
  <inkml:trace contextRef="#ctx0" brushRef="#br0" timeOffset="19835.57">2328 4763 0,'-42'-22'0,"84"44"0,-105-44 16,42 1-16,21 0 0,-22 0 15,22 0-15,0 0 16,0-1-16,22 1 0,-1 21 15,0-21-15,0 21 16,21-21-16,43 0 0,-21 21 16,-1 0-16,1 0 0,-1 0 15,149 21-15,-149 0 16,1 0-16,-22 0 0,22 22 16,-22-22-16,43 85 15,-43-64-15,-21 0 0,0 22 0,0-22 16,-21 22-16,-21 84 15,0-106-15,0 1 0,-43 41 16,1-63-16,-22 64 16,22-64-16,-1 0 0,-42 43 15,43-43-15,-1-21 16,1 21-16,21-21 0,-22 0 0,22 0 0,-1 0 16,1 0-16,0 0 15,-1-21-15,1 0 0,42 0 16,-21 0-16,21-1 15,0 1-15,21 0 0,0 21 16,0-21-16,22 0 0,-22 21 0,21-21 16,1-1-16,20 22 0,-21-21 15,1 0-15</inkml:trace>
  <inkml:trace contextRef="#ctx0" brushRef="#br0" timeOffset="20484">3260 5292 0,'-64'-64'32,"64"43"-17,0 0-15,0 0 16,0 0-16,0-1 0,21 1 15,0 21-15,1-21 0,-1 21 16,0 0-16,21 0 0,-21 0 16,1 0-16,20 0 0,-21 0 15,21 21-15,22 22 0,-22-22 16,-21 0-16,22 21 0,-22-21 16,0 1-16,-21 20 0,21-21 15,-21 0-15,0 64 16,-21-64-16,-21 0 0,21 0 15,-1-21-15,-41 43 16,42-43-16,0 0 0,-1 0 16,22-21-1,0-1-15,0 1 16,0 0-16,0 0 0,0 0 16,43-43-16,-22 43 0,0 0 15,0-21-15,0 20 0,22-20 0,-1 0 16,0-1-16,-20 22 15,41-21-15,-21 42 0,-20-21 16,-1 0-16,0 21 0,0 0 16,0 0-16,0 0 0,-21 21 15,22 0-15,-22 0 16,0 21-16,0-20 0,0-1 0,0 0 16,-22 21-16,1-21 0,21 1 15,-21-1-15,21 0 0,-21 21 0,21-21 16,0 1-16,-21-1 15,21 0-15,0 0 16,21-42 15,-21 0-31,21 0 16,0-1-16,-21 1 0,21 0 0</inkml:trace>
  <inkml:trace contextRef="#ctx0" brushRef="#br0" timeOffset="20835.34">4085 4741 0,'0'0'15,"-21"0"-15,0 0 0,-22 0 0,22 0 16,0 22-16,21-1 16,-21-21-16,21 63 15,0-42-15,21-21 16,0 0-16,0 0 15,1 0-15,-1 0 0,42-21 16,-63 0-16,43 0 16,-43 0-16,21 21 0,-21-21 0,0-1 15,0 1-15,0 0 16,0 0-16,-21 21 0,-1 0 16,1 0-16,0 0 0,0 0 0,-21 0 15,20 0-15,1 21 16,0 21-16,21-20 0,0-1 15,0 21-15,0-21 0,0 22 16,0-22-16,0 0 0,21 0 0,0 0 16,1 22-16,-1-22 15,0 0-15</inkml:trace>
  <inkml:trace contextRef="#ctx0" brushRef="#br0" timeOffset="21132.37">4318 5080 0,'0'0'0,"-42"-21"31,42 42 1,0 0-32,0 0 0,0 1 0,0-1 15,0 0-15,0 0 0,0 0 16,0 0-16,0 1 0,0-1 0,0 42 15,0-42 1,0 1-16,0-1 0,0 0 16,21-21 31,0-21-47,-21 0 0,21-1 0,0 1 15,0 0-15</inkml:trace>
  <inkml:trace contextRef="#ctx0" brushRef="#br0" timeOffset="21379.74">4635 4995 0,'0'0'0,"0"-21"15,-21 21 1,0 0 0,0 21-16,0 1 0,0-1 15,-1 0-15,1 0 0,21 21 0,-42 22 16,21-43-16,0 0 15,-1 43-15,1-43 0,21 0 16,-21 0-16,0 0 0,0 1 16,21-1-16,21-42 31,0 21-15,0-22-16,0 1 0,1 0 15,-1 0-15</inkml:trace>
  <inkml:trace contextRef="#ctx0" brushRef="#br0" timeOffset="21759.77">4551 5207 0,'21'0'31,"0"0"-15,0 0-16,0 0 15,1 0-15,-1 0 0,0 0 16,0-21-16,0 21 0,0-21 0,22 21 15,-1-43-15,-21 43 0,0-21 16,1 0-16,-22 0 16,0 0-16,0 0 0,0-1 15,-22 22 1,1 0-16,0 0 16,0 22-16,-21-1 0,20 0 15,1 0-15,0 0 0,0 0 0,0 1 16,0-1-16,21 63 15,0-62-15,0-1 0,0 0 16,0 0-16,0 21 16,21-42-16,0 22 0,21-22 15,-21 0-15,22 0 16,-22 0-16,0 0 0,43 0 16,-43 0-16,21-22 0,-21 22 15,0-21-15</inkml:trace>
  <inkml:trace contextRef="#ctx0" brushRef="#br0" timeOffset="22144.75">5122 5080 0,'0'0'0,"0"-21"15,0 0-15,0 0 16,21-1-16,1 1 0,-1 21 16,-21-21-16,21 21 0,0-21 15,0 21-15,0 0 16,1 0-16,-1 0 0,0 0 0,-21 21 15,21 0-15,0 0 0,-21 1 16,0-1-16,21 0 0,1 21 0,-22-21 16,0 22-16,0-22 0,0 21 15,0-21-15,0 22 0,0-22 0,0 21 16,0-21-16,0 1 0,0-1 16,-22 0-16,1-21 15,0 0-15,0 0 16,21-21-1,0 0-15,0-1 16,0 1-16,0 0 0,0 0 16,21 0-16,0 0 0,-21-1 15,21-20-15,1 21 0,-1-21 0,0 20 16,85-62 0,-85 63-16,21-1 0,-21 1 0,22 0 15,-22 0-15,21 0 0</inkml:trace>
  <inkml:trace contextRef="#ctx0" brushRef="#br0" timeOffset="22707.76">6032 4509 0,'0'0'0,"0"-22"0,0 1 16,-21 0-16,0 42 31,21 0-16,0 1-15,0-1 0,0 21 0,-21-21 16,21 22-16,0 20 0,0-21 16,-21 64-16,0-63 15,-1 20-15,1 22 0,21-43 16,-21 43 0,21-64-16,-21 21 0,21 1 15,0-22-15,0 0 0,21-42 31,0 0-31,0-1 16,1 1-16,-1 0 0,0 0 16,0-21-16,0 20 0,0-20 0</inkml:trace>
  <inkml:trace contextRef="#ctx0" brushRef="#br0" timeOffset="22935.76">6308 4763 0,'0'0'0,"0"-22"0,21 22 0,-21 22 31,-21-1-31,-1 0 16,22 0-16,-21 21 0,0-20 16,0 20-16,0 21 0,0-20 15,-1-22-15,1 21 0,0-21 16,-42 64 0,41-64-16,1 0 0,0 1 0,21-1 15,-21-21-15,42-21 31,0-1-31,0 1 16,1 0-16,-1 0 0</inkml:trace>
  <inkml:trace contextRef="#ctx0" brushRef="#br0" timeOffset="23179.27">6265 4868 0,'0'0'0,"0"-21"0,21 21 0,22 0 46,-22 21-46,-21 1 0,21-1 16,-21 0-16,0 21 0,0-21 0,21 22 16,-21-22-16,21 0 0,1 21 15,-22-20-15,0-1 0,0 0 16,0 21-16,21-42 0,-21 21 0,0 1 16,0-1-16,21-21 15,0 0-15,0 0 16,0 0-16,1-21 15,-1-1-15,0 1 16,-21-21-16</inkml:trace>
  <inkml:trace contextRef="#ctx0" brushRef="#br0" timeOffset="23443.38">6816 4509 0,'0'0'15,"0"-43"-15,0 22 0,0 0 0,-22 0 16,22 0-16,-21 21 0,0 0 15,0 0-15,0 21 16,21 0-16,0 0 0,-21 21 0,-1-20 16,22 20-16,0 0 0,0 1 0,-21-1 15,0 21-15,21-20 16,-21-1-16,21 22 0,-21-22 0,0 0 16,21 1-16,-22 62 15,1-83-15,21 41 16,-21-63-16,21 42 15,21-42 1,0 0-16,1 0 0,-1 0 0,0-21 16</inkml:trace>
  <inkml:trace contextRef="#ctx0" brushRef="#br0" timeOffset="24224.97">7260 4868 0,'0'0'16,"0"-21"-16,0 0 0,21 0 0,-21 0 0,0 0 16,0-1-16,0 1 0,0 0 15,-21 21-15,21-21 0,-21 21 0,0 0 16,0 0-16,-1 0 0,1 0 16,0 0-16,0 0 0,0 0 0,0 21 15,-1 0-15,-20 22 0,0 20 16,-1-21-16,22 1 0,0 20 15,0-20-15,0-1 0,0 0 0,21 1 16,0-22-16,0 21 0,0-21 16,0 0-16,0 1 0,21 20 15,0-42-15,21 0 0,1 0 16,-1 0-16,-21 0 0,0 0 16,22-21-16,-22 0 0,63-22 15,-62 22-15,-1-21 16,0 21-16,-21-1 0,42-83 15,-42 62 1,21 22-16,-21-42 0,0 41 0,0 1 16,0 42 15,0 1-31,0-1 16,0 21-16,0-21 0,0 0 0,0 1 15,0 20-15,0 0 16,0-21-16,0 22 0,0-22 15,0 0-15,0 0 0,0 0 16,22 1-16,-1-22 0,0 0 16,0 0-16,0 0 0,22 0 15,-22 0-15,0 0 0,0-22 16,0 22-16,0-21 0,1 0 16,-1 0-16,0 0 0,0 0 0,21-22 15,-42 1-15,0 21 0,22-43 16,-1 43-16,-21 0 15,0 0-15,0 0 0,0 42 32,0 0-17,0 0-15,-21 0 0,21 22 0,-22-22 16,22 0-16,-21 42 0,21-20 16,0-1-16,-21-21 15,21 0-15,0 1 0,0-1 16,0 0-16,21-21 31,0 0-31,1-21 16,-22 0-16,21-1 15,0 1-15,-21 0 0,42-42 16</inkml:trace>
  <inkml:trace contextRef="#ctx0" brushRef="#br0" timeOffset="24608.77">7853 4551 0,'0'0'0,"-21"-21"0,-1 21 0,1 0 16,0 0-16,0 0 0,0 0 15,21 21-15,-21-21 0,21 21 16,0 0-16,0 22 0,0-22 16,0 0-16,0 0 15,21-21-15,0 21 0,0-21 16,0 0-16,0 0 0,22 0 15,-22 0-15,42-21 16,-41 21-16,-1-42 16,-21 21-16,21-64 15,-21 64-15,0 0 16,-21-1-16,0 1 0,-1 21 0,1-21 16,-21 21-16,21 0 0,0 0 15,-1 0-15,1 21 0,-42 22 16,42-22-16,-1 21 15,22-21-15,0 0 16,0 22-16,0-22 16,0 0-16,0 0 0,22-21 0,-1 21 15,21-21-15,-21 0 16,0 0-16,22 0 0,-22 0 0</inkml:trace>
  <inkml:trace contextRef="#ctx0" brushRef="#br0" timeOffset="24963.77">8488 4403 0,'0'0'0,"0"-127"31,-21 127 1,-1 21-17,22 0-15,-21 0 0,21 22 16,0-22-16,-21 21 0,0-21 0,21 22 15,-21-1-15,21 0 0,-21 1 0,21-1 16,-22 0-16,1 1 0,21 20 16,-21 22-16,0-22 0,21-20 15,-21-1-15,21 0 0,0 1 16,0-1-16,0-21 0,0 21 0,0-20 16,0-1-16,0 21 15,0-21-15,21-21 0,0 21 16,0-21-16,0 0 0,1 0 15,-1 0-15,0 0 0,42-21 16,-41 0-16,20-21 16,-21 21-16,21-22 15,-20 1-15,-1 21 0</inkml:trace>
  <inkml:trace contextRef="#ctx0" brushRef="#br0" timeOffset="25215.47">8276 4741 0,'0'0'0,"-21"0"0,0 0 0,63 0 31,-21 0-15,0 0-16,22 0 0,-1 0 16,0 0-16,1 0 0,-22 0 0,21 0 15,1 0-15,-1 0 0,0 0 16,-21 0-16,43-21 0,-43 21 15,0 0-15,0 0 0</inkml:trace>
  <inkml:trace contextRef="#ctx0" brushRef="#br0" timeOffset="31429.24">10245 4763 0,'0'-22'0,"0"1"0,21 21 16,-21-21-16,0 0 15,21 0-15,-21 0 0,0-1 16,0 1 0,0 42 31,0 1-47,0-1 0,-21 0 15,0 21-15,-1 22 16,22-22-16,-21 0 0,0 1 15,0-1-15,21 0 0,-42 43 16,20-43-16,22-20 0,-21 20 16,0-21-16,21 0 0,0 0 0,-21 22 15,0-43-15,21 21 16,21-42 0,0 21-1,-21-21-15,21-1 0,0 1 0,1 0 16,-22 0-16,21 0 0,0-22 15,21 22-15,-21-21 0,1 21 16,20-43-16,0 22 16,22 0-16,-43 20 15,0 22-15,0 0 0,0 0 16,1 22-16,-22-1 16,0 0-16,21 21 0,-21 1 15,0-22-15,0 0 16,21 21-16,-21-21 0,0 1 0,0-1 15,0 0-15,21 0 0,0 21 16,0-20-16,1-1 0,-1 0 16,0-21-16,42 0 15,-41 0-15,-1 0 0,21 0 16,-21 0-16,64-42 16,-64 20-16,21-20 0,1 0 15,-22-1-15,0 1 16,-21-43-16,21 43 0,-21 0 15,0-64-15,0 85 0,0-22 16,-21 22-16,21-21 0,-21 21 16,-21 0-16,-1-1 0,22 22 15,0 0-15,0 0 16,-22 0-16,22 0 0,21 22 16,0 20-1,0-21-15,0 0 16,0 0-16,0 1 0,21-22 15,1 21-15,62 0 16</inkml:trace>
  <inkml:trace contextRef="#ctx0" brushRef="#br0" timeOffset="31800.02">11620 4932 0,'0'0'0,"-21"0"0,21 21 15,0 0 16,21-21-15,1 0 0,-1 0-16,0 0 0,0 0 15,0 0-15,0 0 16,1 0-16,-1 0 0,0 0 16,0 0-16,-21-21 15,21 21-15</inkml:trace>
  <inkml:trace contextRef="#ctx0" brushRef="#br0" timeOffset="32027.8">11620 5101 0,'0'0'0,"-21"21"0,42-21 62,1 0-62,-1 0 16,0 0-16,0 0 0,0 0 16,0 0-16,1 0 15,-1-21-15,0 21 16,0-21-16,0 21 0</inkml:trace>
  <inkml:trace contextRef="#ctx0" brushRef="#br0" timeOffset="32743.35">12467 4826 0,'0'0'0,"0"-21"0,-21-21 16,21 20-16,0 1 15,0 0 1,0 0-16,21 21 16,0 0-16,0-21 15,1 21-15,-1 0 0,21 0 16,-21 21-16,-21 0 15,21 0-15,-21 0 0,0 1 16,22 20-16,-22 0 0,0-21 16,0 22-16,0-22 0,0 21 15,0 22-15,0-43 0,0 0 16,0 43-16,0-43 16,-22 0-16,22 0 0,0 0 15,0 0-15,-21 1 0,21-44 63,0 1-48,0 0-15,0 0 16,0 0-16,21 0 0,-21-1 0,0-20 16,22 21-16,-1 0 0,0-22 15,-21 22-15,21-21 0,0 0 0,22-22 16,-1 43-16,-21 0 15,0 0-15,0-1 0,1 22 0,41 0 16,-42 0-16,0 0 16,1 0-16,-1 22 0,21-1 15,-21 0-15,0 42 0,1-20 16,-22-1-16,0-21 0,0 22 16,0-22-16,0 21 0,0-21 0,0 22 15,0-22-15,0 21 0,-22-21 16,22 0-16,0 1 15,0-1-15,-21-21 0,21 21 16,0-42 31,21 0-47,1-1 16,-1 1-16</inkml:trace>
  <inkml:trace contextRef="#ctx0" brushRef="#br0" timeOffset="33192.24">13462 5038 0,'-21'0'16,"42"0"15,0-21-31,0 21 16,0-22-16,1 1 15,-1 21-15,0-21 0,0 0 0,0 0 16,0 21-16,-21-21 0,22-1 16,-1 1-16,-21 0 0,0 0 0,0 0 15,0 0-15,0-1 0,0 1 16,-21 21 0,-1 0-16,1 0 0,0 0 15,0 0-15,0 21 0,0 1 16,-1-1-16,1 0 0,0 0 0,0 21 15,0-20-15,21 20 0,0-21 16,-21 64-16,21-64 16,0 42-16,0-41 0,0-1 15,0 0-15,0 0 0,0 0 16,21 0-16,0-21 0,0 22 16,0-22-1,0 0-15,22 0 0,-1 0 0,-21 0 16,0 0-16,22 0 0,-1 0 15,0-22-15,-20 1 0,-1 21 16,0-21-16,21 0 0,-21 0 0</inkml:trace>
  <inkml:trace contextRef="#ctx0" brushRef="#br0" timeOffset="33483.16">14139 4826 0,'0'-21'15,"0"42"-15,21-63 0,1 21 0,-22-1 16,0 44 15,0-1-15,0 0-16,0 0 0,-22 0 15,1 22-15,0-22 0,0 21 0,21-21 16,-21 22-16,0-22 16,21 21-16,-22-21 0,1 0 0,0 22 0,0-22 15,21 0-15,-21 21 16,0-20-16,21-1 0,0 0 15,21-21 32,0-21-47,0 0 16,0-1-16,0 1 0</inkml:trace>
  <inkml:trace contextRef="#ctx0" brushRef="#br0" timeOffset="33744.76">14372 4995 0,'0'0'0,"-21"0"15,0 0 1,21 22-16,-43-1 0,22 0 16,0-21-16,0 21 0,0 0 15,-85 43 1,85-43-16,0 0 0,-1 0 15,1 0-15,-21 22 16,21-43-16,21 21 0,21-21 31,0 0-15,0 0-16,0-21 0,22 0 16</inkml:trace>
  <inkml:trace contextRef="#ctx0" brushRef="#br0" timeOffset="33991.75">14330 4974 0,'0'0'0,"0"-21"0,0 42 31,21 0-15,-21 1-16,0-1 0,21-21 15,-21 21-15,0 0 0,0 0 16,0 0-16,0 1 0,21-1 15,-21 0-15,0 0 0,21 0 16,-21 0-16,0 1 16,22-22-16,-22 21 15,21-21-15,0 0 16,0-21 0,0 21-16</inkml:trace>
  <inkml:trace contextRef="#ctx0" brushRef="#br0" timeOffset="34263.72">14753 4720 0,'0'-21'0,"0"42"0,0-63 0,0 21 0,-21 21 32,0 21-17,21 0-15,-21 0 0,21 0 16,-22 22-16,22-22 0,0 21 15,-21 1-15,0-1 0,0 43 16,0-64-16,0 21 0,21 0 16,-22-20-16,1-1 0,0 42 15,21-42-15,0 1 16,-21-22-16,21 21 16,21-42-1</inkml:trace>
  <inkml:trace contextRef="#ctx0" brushRef="#br0" timeOffset="34883.44">15579 4106 0,'0'0'0,"0"-21"0,0 0 0,0-21 31,0 63 0,0 0-31,-22 0 0,22 22 16,-21-1-16,21 0 0,0 22 16,-21-22-16,21 22 0,-21-1 15,21 1-15,-21-1 0,21-21 0,0 149 16,0-128-1,-21 1-15,21-22 0,0 1 0,-22-1 16,22 21-16,0-20 16,0-22-16,0 0 0,0 0 15,0-42 1,0 0 0,22-21-1,-1 20-15,21-20 0</inkml:trace>
  <inkml:trace contextRef="#ctx0" brushRef="#br0" timeOffset="35144.26">15917 4530 0,'-21'21'32,"0"0"-32,0 0 0,0 0 15,-1 1-15,1 20 0,0 0 0,-42 22 16,41-22-16,-20 0 0,21 1 15,-21-1-15,20 0 16,-20 1-16,21-1 0,0-21 16,21 0-16,0 1 15,21-22 1,0-22 0,0 1-16,0 0 0,1-21 15,-1 21-15,0-22 0,0 22 0</inkml:trace>
  <inkml:trace contextRef="#ctx0" brushRef="#br0" timeOffset="35360.32">15875 4530 0,'0'0'15,"0"21"1,0 0-16,0 0 16,0 22-16,0-22 0,0 21 15,21-21-15,-21 22 0,21-1 0,-21 0 16,0 1-16,0-22 0,0 21 15,21 22-15,-21-43 0,22 0 16,-22 21-16,0-21 0,21-21 16,0 0-16,-21 22 0,21-22 15,21 0-15,-20-22 16,20-20-16,-21 21 0</inkml:trace>
  <inkml:trace contextRef="#ctx0" brushRef="#br0" timeOffset="35645.75">16383 4001 0,'0'0'16,"0"-22"-16,0 44 16,0-1-16,0 21 0,0 0 15,-21 1-15,21 20 0,-21 1 0,-1 42 16,22-43-16,0 1 15,-21-1-15,0 1 0,0-1 0,0 43 16,0-64-16,21 1 16,-43 41-16,43-63 15,-21 1-15,21-1 0,0 0 0,0 0 16,21-21 15,0-21-31,1 0 0,-1 0 0,0-1 16</inkml:trace>
  <inkml:trace contextRef="#ctx0" brushRef="#br0" timeOffset="36009.26">16404 4805 0,'21'0'31,"0"0"-31,1 0 0,-1 0 16,0 0-16,0-21 0,0 21 15,22-21-15,-22 21 0,0-22 0,0 22 16,21-42-16,-20 42 0,-1-21 16,0 0-16,-21 0 15,0-1-15,-21 22 32,-22 22-32,22-22 0,0 21 0,-21 0 15,21 0-15,-43 43 0,22-22 16,21-21-16,-1 21 15,1-20-15,21 20 0,0 0 16,0-21-16,0 1 0,0-1 16,0 0-16,0 0 0,43-21 15,-22 21-15,0-21 0,64 0 16,-64 0-16,42-42 16,-20 21-16,62-43 15</inkml:trace>
  <inkml:trace contextRef="#ctx0" brushRef="#br0" timeOffset="36540.51">17124 4212 0,'0'0'0,"0"-42"0,-21 21 16,-43 21 15,43 21-31,21 21 0,-21 85 16,0-84-16,21-1 0,0 21 15,0-20-15,0 126 16,0-127-16,-22 1 0,22-1 16,0 0-16,-21 64 15,21-85-15,0 1 0,0-1 16,0 0-16,-21-21 16,21-21 15,0 0-31,0-1 0,0 1 15,21 0-15,-21-21 0,21 21 0,-21-22 16,22 22-16,-1-21 0,0 21 16,0-22-16,0 22 0,22 0 0,-22 0 15,21 21-15,-21-21 0,22 21 16,-22 0-16,21 0 0,-21 0 0,22 0 16,-22 21-16,0 0 0,0 0 0,0 0 15,0 0-15,-21 22 16,0-22-16,0 21 0,0-21 0,0 22 15,-21-22-15,0 0 0,0 0 16,-21 0-16,-1 1 0,-41 20 16,41-21-16,1 0 0,0-21 0,-1 0 15,1 21-15,21-21 0,0 0 16,-22 0-16,22 0 0,0 0 16,21-21-1,0 0-15,21 0 16,0 21-16,0-21 0,1 0 15,-1-1-15</inkml:trace>
  <inkml:trace contextRef="#ctx0" brushRef="#br0" timeOffset="36828.37">17822 4339 0,'0'0'0,"-21"0"15,21 21-15,-21 1 16,0-1-16,21 0 0,0 42 16,-21-20-16,21-1 0,-22 0 15,22 1-15,0-1 0,-21 43 16,0-43-16,21 0 0,-21 1 16,21-1-16,-21-21 0,0 43 15,-1-43-15,22 0 0,0 21 16,0-20-1,22-44 1,-22 1 0,21 0-16,0 0 0</inkml:trace>
  <inkml:trace contextRef="#ctx0" brushRef="#br0" timeOffset="37208.94">17547 4487 0,'0'0'0,"-21"-21"0,0-21 0,0 21 15,-1 0-15,22-1 0,0 1 16,0 0-16,0 0 0,0-21 16,22 20-16,-1 22 15,21-21-15,-21 21 0,22 0 0,62 0 16,-62 0-16,20 0 16,-20 0-16,20 21 0,-21 1 0,64 41 15,-63-21-15,-1 1 16,-21-1-16,0 0 0,0 1 0,-21 84 15,0-85-15,0 22 0,0-22 16,0 21-16,-21-20 16,-85 63-16,85-64 15,-127 21-15,106-41 16,-1-1-16,-20-21 0,21 21 16,-1-21-16,1 0 0,0 0 0,-1 0 15,1 21-15,21-21 0,0 0 16,-1 0-16,1 0 0,21-21 15,0 0 1,21 21-16,22-21 0,-22 21 16,21-22-16,-21 1 0,22 0 15,-1 21-15</inkml:trace>
  <inkml:trace contextRef="#ctx0" brushRef="#br0" timeOffset="37856.33">18097 4932 0,'0'0'0,"-21"-64"31,21 43-31,0 0 0,0 0 16,21 0-16,-21 0 0,22 21 15,-1-22-15,21 22 16,-21 0-16,-21-21 0,21 21 15,1 0-15,-1 0 0,21 0 16,-21 0-16,0 21 0,22 1 16,-22-1-16,0 0 0,-21 0 15,0 21-15,21-20 0,-21-1 0,0 0 16,0 21-16,0-21 0,0 1 16,0 20-16,-21-21 0,0 21 15,0-20-15,0-22 0,-1 21 0,1 0 16,0-21-16,21 21 15,-21-21-15,0 0 16,21-21 0,0 0-1,21 0-15,0-1 0,0-20 16,0 21-16,1 0 0,-1-22 16,0 22-16,21-21 0,-21 0 0,22 20 15,-1-20-15,22-21 0,-22 41 16,-21 1-16,21 0 0,-20 21 15,20-21-15,-21 21 0,21 0 16,-20 0-16,-22 21 16,0 0-16,0 43 15,0-43-15,0 21 0,-22-21 16,1 1-16,21 20 0,-21 0 16,21-21-16,-21 1 0,0 20 15,21-21 1,0 0-16,-21-21 0,21 21 0,0 1 15,21-22 32,-21-22-47,21 1 16,-21 0-16,21 0 0</inkml:trace>
  <inkml:trace contextRef="#ctx0" brushRef="#br0" timeOffset="38059.76">18881 4614 0,'0'0'0,"-22"-21"16,-20-21-1,21 42-15,0-21 16,42 42 31,-21 0-47,21-21 0,0 21 15,-21 0-15,21-21 16,1 22-16,-22-1 0</inkml:trace>
  <inkml:trace contextRef="#ctx0" brushRef="#br0" timeOffset="38471.76">19029 4720 0,'0'0'0,"0"-21"0,21 0 15,-21 0-15,21 21 16,0 0 0,0 0-16,1 21 15,-22 0-15,21 0 16,0 0-16,-21 22 0,0-22 16,0 0-16,0 21 0,0-20 0,0-1 15,0 21-15,0-21 0,0 43 16,0-43-16,0 0 0,0 21 15,0-20-15,0-1 16,0-42 15,0-1-15,21 1-16,-21 0 0,21 0 0,-21 0 16,0 0-16,21-1 0,1-20 0,-22 21 15,21-21-15,0 20 16,0-20-16,0 21 0,0 0 0,1 0 15,-22-1-15,21 22 0,0-21 0,0 21 16,0 0-16,0 0 16,1 0-16,-22 21 15,21-21 1</inkml:trace>
  <inkml:trace contextRef="#ctx0" brushRef="#br0" timeOffset="38835.81">19579 4953 0,'-21'0'15,"42"-21"-15,0 21 0,0-21 16,1 21-16,-1-21 0,0-1 16,0 22-16,43-42 0,-43 42 15,0-21-15,0 0 0,-21 0 16,21-1-16,-42 22 15,0 0 1,0 0-16,0 0 0,-1 0 16,-20 22-16,21-22 0,0 21 0,0 0 15,-22 0-15,22 21 16,21-20-16,-21-1 0,21 0 0,-21 42 16,21-41-16,0-1 15,0 0-15,0 0 0,42 0 16,-21 0-16,0-21 0,1 0 15,-1 22-15,21-22 0,43 0 16,-43 0-16,-21 0 16,22 0-16,-22 0 0,0-22 0,0 22 15</inkml:trace>
  <inkml:trace contextRef="#ctx0" brushRef="#br0" timeOffset="39199.75">20002 4932 0,'0'0'0,"0"-21"0,22 0 15,-22-1-15,0 1 0,21 0 16,-21 0-16,0-21 15,21 42-15,0-22 0,0 22 16,0-21-16,43 0 16,-43 21-16,0 0 0,0 0 15,43 42 1,-64-20-16,0-1 0,21 0 16,-21 21-16,21-21 0,-21 85 15,0-85-15,0 22 0,0-22 16,0 0-16,0 0 0,-21 22 15,0-22-15,21 0 16,-21-21-16,0 21 0,-1-21 16,1 0-1,21-21-15,0 0 16,0 0-16,0-1 16,0 1-16,21-21 0,1 21 15,-22 0-15,42-43 16,-21 43-16,0-21 0,0 20 15,1 1-15,-1 0 0,-21 0 0,42-21 16,-21 20-16,0 22 16,1-21-16</inkml:trace>
  <inkml:trace contextRef="#ctx0" brushRef="#br0" timeOffset="39819.31">20828 4360 0,'0'0'15,"21"-21"-15,-21 0 16,0 0-16,21 21 16,0 0-16,1 0 15,-22 21-15,0 0 16,0 0-16,21 1 0,-21 20 15,0 0-15,0-21 0,0 22 16,0-1-16,0 85 16,0-85-16,-21 22 0,21 21 15,0-64-15,-22 21 0,1 22 16,21-43-16,-21 21 0,21-21 16,0 0-16,0 1 15,0-44 16,0 1-31,21 0 16,0 0-16,1 0 0,-1 0 0,0-1 16</inkml:trace>
  <inkml:trace contextRef="#ctx0" brushRef="#br0" timeOffset="40059.69">21209 4741 0,'0'0'0,"0"-21"16,-21 42 15,0 1-31,21-1 0,-22 0 0,1 0 16,0 0-16,-21 43 15,21-43-15,-1 21 0,-41 43 16,42-64-16,0 0 16,21 0-16,-22 1 0,1-1 15,21 0 1,0-42-1,21 21 1,1-21-16,-22-1 0</inkml:trace>
  <inkml:trace contextRef="#ctx0" brushRef="#br0" timeOffset="40288.23">21167 4699 0,'21'0'16,"-42"0"-16,42 21 15,-21 0-15,0 1 16,21-1-16,-21 21 0,0-21 16,21 22-16,-21-22 0,0 21 0,0-21 15,21 22-15,-21-22 0,21 0 16,-21 21-16,22-21 0,-22 1 16,0-1-16,0 0 0,21-21 15,0 0-15,0 0 16,0-21-1,-21 0-15</inkml:trace>
  <inkml:trace contextRef="#ctx0" brushRef="#br0" timeOffset="40563.46">21526 4297 0,'0'0'0,"0"-21"0,-21 0 31,0 21-31,0 21 0,21 0 16,-21 21-16,21-21 0,-43 64 16,43-43-16,0 1 0,-21-1 15,21 0-15,-21 107 16,21-107-16,-21 0 0,21-21 16,-21 22-16,21-1 0,-21 22 15,21-43-15,0 0 0,0 0 16,0 0-1,21-21 1,0 0-16,0-21 0,0 21 16</inkml:trace>
  <inkml:trace contextRef="#ctx0" brushRef="#br0" timeOffset="41291.36">21823 4763 0,'0'-22'0,"0"44"0,0-65 0,0 22 16,0 0-16,0 0 16,-21 0-1,-1 21-15,1 0 16,-21 0-16,21 0 0,0 21 0,-22 0 16,1 0-16,21 0 0,-43 43 15,22-43-15,21 21 0,-22 22 16,22-22-16,0 43 15,21-64-15,0 0 16,0 21-16,21-20 16,0-1-16,1-21 0,-1 0 0,0 0 15,21 0-15,-21 0 0,1 0 16,41 0-16,-42-21 0,0-1 16,1 1-16,20 0 15,-21 0-15,43-64 16,-43 43-16,0 21 0,-21-22 0,0 1 15,21 21-15,-21-21 0,21 20 16,-21 1-16,0 0 16,0 42-1,0 0-15,0 1 0,0 20 16,0-21-16,-21 0 0,21 22 0,0-22 16,0 0-16,0 21 0,0-21 15,0 1-15,0-1 0,0 0 16,0 0-16,21-21 15,0 0-15,1 0 16,-1 0-16,0 0 0,0 0 16,0-21-16,0 21 0,1-21 0,-1 0 15,21-22-15,-21 1 16,0 21-16,1 0 0,-22-1 16,0 1-16,0 0 15,0 0-15,0 42 16,0 0-16,0 0 15,0 1-15,0-1 0,0 0 16,-22 0-16,22 0 0,0 0 16,-21 1-16,21-1 0,0 0 0,0 0 15,0 0-15,0 0 16,0-42 31,0 0-47,21 0 0,1 0 15,-22 0-15</inkml:trace>
  <inkml:trace contextRef="#ctx0" brushRef="#br0" timeOffset="41471.24">22246 4614 0,'0'0'0,"0"-21"0,0 0 16,-21 21-16,0 0 15,0 0-15,42 0 78,0 0-78,0 0 16</inkml:trace>
  <inkml:trace contextRef="#ctx0" brushRef="#br0" timeOffset="41799.44">22754 4318 0,'0'0'0,"0"-21"0,0 0 16,0-22-16,0 22 31,0 42-31,0 1 16,0-1-16,0 0 0,-21 0 15,0 21-15,0-20 0,21 20 0,-22 0 16,1 1-16,0-1 15,21-21-15,-21 43 0,-21 20 16,20-41-16,-20 105 16,42-127-16,-21 21 0,21 1 15,0-22-15,0 0 0,0 21 16,0-21-16,0 1 0,0-1 16,21-21-1,0 0-15,0 0 0,22 0 16,-22-21-16,42-22 15,-41 22-15,-1 0 16</inkml:trace>
  <inkml:trace contextRef="#ctx0" brushRef="#br0" timeOffset="42035.73">22500 4699 0,'21'0'31,"0"0"-31,1 0 0,20 0 16,-21 0-16,21 0 0,43 0 15,-64 0-15,43 0 16,-22 0-16,-21 0 0,0 0 16,1 0-16,-1 0 0</inkml:trace>
  <inkml:trace contextRef="#ctx0" brushRef="#br0" timeOffset="45277.61">23939 3662 0,'22'-21'0,"-1"0"15,0-1-15,-21 1 0,0 0 16,0 0-16,0 0 16,-21 21-1,0 0-15,-1 0 16,1 0-16,0 0 0,-21 0 15,-1 21-15,1 0 0,0 21 0,-1-20 16,1 20-16,0 0 16,-1 1-16,1-1 0,0 21 0,-1-20 15,-41 105-15,41-85 16,22 1-16,-21 21 0,0-22 0,-1 22 16,-20 42-16,42-43 0,-1-20 15,22 21-15,0-22 0,0 1 16,0-1-16,0 1 0,0-22 0,0 21 15,43 64 1,-22-105-16,21 20 0,-21-21 0,1 0 16,-1 0-16,21 22 15,-21-43-15,0 0 0,43 0 16,-43 0-16,0 0 0,0 0 16,1 0-16,-1-21 0,0-1 0,21-20 15,-42 21-15,21 0 0,1-22 16,-1 1-16</inkml:trace>
  <inkml:trace contextRef="#ctx0" brushRef="#br0" timeOffset="45555.73">23982 4022 0,'0'0'0,"0"-21"0,0-43 31,-21 64-31,-1 0 0,22 21 0,-21 0 16,0 22-16,0-1 0,21 0 16,-21 22-16,0-22 0,-1 1 0,1 20 15,21-21-15,-42 43 16,42-64-16,-21 22 0,21 20 16,-21-42-16,21 0 0,0 1 15,0-1-15,0 0 16,21-21-1,-21-21-15,21 21 16,-21-21-16</inkml:trace>
  <inkml:trace contextRef="#ctx0" brushRef="#br0" timeOffset="45956.69">23707 4064 0,'0'0'0,"-22"0"0,1-21 0,21 0 15,0 0-15,0-1 0,0 1 16,0 0-16,21 21 0,1 0 16,-1 0-16,21 0 0,-21 0 15,22 0-15,-1 0 0,0 0 16,1 0-16,-1 0 0,0 21 16,-21 0-16,22 1 0,-1 20 0,0 21 15,1-20-15,-43-1 16,21 0-16,-21 22 0,0-22 0,0 1 15,0-1-15,0 0 0,-21 1 0,0-22 16,-1 21-16,-20-21 0,0 0 16,-43 22-16,22-22 0,-1-21 15,22 0-15,-22 21 0,22-21 0,-22 0 16,22 0-16,0 0 0,21 0 16,-43 0-16,43 0 15,21-21-15,0 0 16,21 0-1,0 21-15,0 0 0,1 0 16,-1-22-16,21 22 0,-21 0 16,22 0-16,-1-21 0,0 21 0</inkml:trace>
  <inkml:trace contextRef="#ctx0" brushRef="#br0" timeOffset="46443.84">24469 4403 0,'0'0'0,"0"-21"32,0 42-17,-22-21 1,1 21-16,21 0 0,-21 0 0,21 0 16,0 1-16,-21 20 0,21-21 15,-21 0-15,21 22 16,0-22-16,0 0 0,0 0 0,0 0 15,0 0-15,0 1 16,21-22-16,0 0 0,0 0 0,0 0 16,1 0-16,-1 0 0,0 0 15,0-22-15,0 22 0,0-21 16,1 0-16,20 0 0,-21 0 0,0 0 16,-21-1-16,21 1 0,1 0 15,-1-21-15,-21 21 0,0-1 0,0 1 16,0 0-16,0 0 0,0 0 15,0 42 1,0 0-16,0 0 16,-21 0-16,-1 22 0,22-22 15,-21 0-15,21 0 0,0 0 0,0 22 16,-21-22-16,21 0 0,0 0 0,0 0 16,0 1-16,0-1 0,0 0 15,21-21-15,-21 21 16,21-21-1,1 0-15,-1 0 0,0 0 16,0 0-16,0-21 0,0 21 0,1-21 16,-1 0-16</inkml:trace>
  <inkml:trace contextRef="#ctx0" brushRef="#br0" timeOffset="46859.97">24998 4424 0,'0'0'0,"0"-21"0,-21 0 16,-1-1-16,22 1 15,0 0-15,0 0 0,22 21 32,-1 0-32,0 0 0,0 0 0,0 0 15,43 0-15,-43 0 0,0 0 16,0 21-16,0 0 0,1 0 16,-1 1-16,0-1 0,0 0 0,-21 21 15,0 1 1,0-1-16,0-21 0,0 21 0,0 1 15,0-22-15,-21 0 16,0 0-16,0 0 0,-1 1 16,1-1-16,0-21 0,0 0 0,0 0 15,0 0 1,21-21 0,0-1-16,0 1 0,0 0 15,21 0-15,0 0 0,0 0 16,0-1-16,0 1 0,1-21 0,-1 21 15,0 0-15,0-1 0,21-41 16,-20 42-16,-1 21 0,0-21 16,0 21-16,0 0 0,0 0 15,1 0-15,-1 0 0,0 0 0,0 0 16,21 0-16,-20 0 0</inkml:trace>
  <inkml:trace contextRef="#ctx0" brushRef="#br0" timeOffset="47399.32">25823 4614 0,'0'0'0,"21"0"0,1-42 32,-22 21-32,21 0 0,-21 0 0,0-1 15,0 1-15,0 0 0,0 0 0,0 0 16,0-22-16,0 22 0,0 0 15,-21 0-15,-1 21 0,1 0 16,0 0-16,0 0 0,-21 42 16,20-21-16,-20 1 15,21 20-15,0-21 0,0 21 0,-22 22 16,22-43-16,0 21 16,0 1-16,21-22 0,0 0 15,0 43-15,0-43 16,0 0-16,21-21 15,0 0-15,0 0 0,0 0 16,1 0-16,-1-21 16,0 21-16,0-21 0,64-43 15,-64 43-15,0 0 0,0-22 16,0 22-16,43-63 16,-43 41-16,0 22 0,-21 0 15,0 42 1,-21 0-1,0 0-15,0 1 0,21-1 16,-21 21-16,21-21 0,-22 0 0,22 1 16,-21 20-16,21-21 0,0 0 0,0 0 15,0 1 1,0-1-16,0 0 0,21-21 16,1 0-16,-1 0 15,0 0-15,0 0 0,0-21 0,0 0 16,1 21-16</inkml:trace>
  <inkml:trace contextRef="#ctx0" brushRef="#br0" timeOffset="48731.28">26416 3958 0,'0'0'0,"0"-21"0,0 0 0,0 0 15,0 0-15,-21 21 16,0 42-1,21-21-15,-22 0 16,1 22-16,21 20 0,-21-21 16,0 22-16,0-22 0,0 22 0,-1-22 15,1 22-15,0-22 0,0 0 16,0 1-16,21-1 0,-21 0 0,21 1 16,-22 20-16,22-42 15,0 0-15,0 1 0,0-1 0,0 0 16,43-21-1,-22 21-15,0-21 0,21 0 0,-20 0 16,20-21-16,0-21 16,-21 20-16,22 1 0,-22 0 15,0-21-15,0 21 0,22-64 16,-22 43-16,0-1 16,-21 22-16,-21 42 31,0 0-31,-1 1 15,22-1-15,-21 0 0,0 0 0,21 0 16,0 0-16,0 1 0,-21-1 16,21 21-16,0-21 0,0 0 15,0 1-15,0-1 0,21 0 16,0-21-16,0 0 16,1 0-16,-1 0 15,21 0-15,-21-21 16,0 0-16,1-1 0,-1 1 0,0-21 0,0 21 15,0 0-15,0-22 16,1 22-16,-1 0 0,0 0 0,0 0 16,-21-1-16,21 22 0,-21 22 31,-21-22-31,0 21 0,21 0 16,-21 0-16,0 21 15,21-20-15,-22-1 0,1 0 16,21 0-16,0 0 0,0 0 15,0 1-15,0-1 0,0 0 16,21-21-16,1 0 16,-1 0-16,0 0 15,0 0-15,0 0 0,0 0 0,1-21 16,-22 0-16,21-1 0,0 1 16,-21 0-16,0 0 0,21 0 0,-21 0 15,0-1-15,0-20 0,0 21 16,0 0-16,0 0 0,-21 21 15,0 0-15,0-22 16,-1 22-16,1 0 0,42 0 47,1 0-31,20 0-16,-21 0 0,0 0 0,0 0 15,22-21-15,-22 21 0,42 0 16,-41 0-16,-1-21 0,21 21 15,-21 0-15,0 0 16,1 21-16,-22 0 16,0 1-16,0-1 15,0 21-15,-22-21 0,22 0 16,-21 1-16,0-1 0,21 0 0,-21 0 16,21 0-16,0 0 0,-21 1 15,0-1-15,21 0 0,-22-21 16,22 21-16,0 0 15,-21-21 1,21-21 0,0 0-1,0 0-15,0 0 0,0-1 0,21 1 16,-21 0-16,22 0 0,-1-21 16,0 20-16,0-20 0,21 21 15,-20 0-15,-1 0 0,0-22 16,21 22-16,-21 0 0,22 0 0,-22 0 15,21 21-15,-21 0 0,22-22 16,-22 22-16,0 0 0,0 0 16,22 43-16,-43-22 0,0 0 15,0 0-15,0 22 0,0-22 16,0 42-16,0-42 0,0 22 16,-22 20-16,22-42 0,-21 1 15,0 20-15,0-21 0,21 0 16,0 0-16,-21 1 15,0-1-15,-1-21 16,22-21 15,0-1-31,0 1 0,0-21 16,0 0-16,0 20 0</inkml:trace>
  <inkml:trace contextRef="#ctx0" brushRef="#br0" timeOffset="48931.72">27178 4043 0,'0'0'0,"-21"0"0,0 0 16,-1-21-16,1 21 0,0 0 16,0 0 46,0 0-62</inkml:trace>
  <inkml:trace contextRef="#ctx0" brushRef="#br0" timeOffset="49115.74">26141 4043 0,'0'0'0,"21"0"31,0 0-31,0 0 0,0 0 0,1 0 16,20 0-16,-21 0 0,0 0 0,22 0 15,-22 0-15,21 0 0,-21 0 16,22 0-16,-1 0 16,-21 0-16</inkml:trace>
  <inkml:trace contextRef="#ctx0" brushRef="#br0" timeOffset="49791.52">28173 4657 0,'-43'0'16,"22"0"-1,0 0 17,42 0-1,0 0-31,-21-21 16,22 21-16,-22-22 15,0 1 1,-22 21-16,1 0 15,0 0-15,0 0 16,0 0-16,0 0 0,-1 0 16,22 21-16,-21-21 0,21 22 15,0-1-15,21-21 32,1 0-17,-1 0-15,0 0 0,0 0 16,0 0-16,22 0 0,-22-21 0,0 21 15,21-22-15</inkml:trace>
  <inkml:trace contextRef="#ctx0" brushRef="#br0" timeOffset="50647.69">28723 4318 0,'0'0'0,"0"-21"0,0 0 0,0 0 15,-21 42 16,0-21-31,0 21 0,21 0 16,-22 0-16,1 22 0,-21 20 16,42-42-16,-21 22 15,0-22-15,-1 0 0,22 21 0,0 1 16,0-22-16,0 0 0,0 0 16,0 0-16,0 0 0,0 1 0,22-22 15,-1 21-15,21-21 16,-21 0-16,0 0 0,64-21 15,-43 21-15,-20-22 0,20 1 16,-21 0-16,0 0 16,22-21-16,-43 20 0,0 1 0,0-42 15,0 20 1,0 22-16,0-21 0,-22 0 0,1 20 16,0-20-16,0 21 0,-21 0 0,20 0 15,-20-1-15,21 22 16,0 0-16,0 0 0,42 0 47,21 0-47,0 0 0,1 0 15,-1 0-15,22 0 0,-22 0 16,21 0-16,1 0 0,21-21 16,-22 0-16,1 21 0,-1-21 0,-21 0 15,1 0-15,-1-1 0,0 1 16,-20 0-16,-1 0 0,-21 0 0,0 0 15,0-1-15,-21 22 16,-1 0-16,1 0 16,0 0-16,0 0 0,0 0 15,0 22-15,-1-1 0,1 0 16,0 21-16,-42 43 0,41-43 16,-20 64-16,21-64 0,-64 128 15,64-128 1,0 22-16,0-1 0,0 1 15,-1-1-15,-41 128 16,42-128-16,0 1 0,-1-1 16,1-21-16,0 149 15,0-128-15,0 1 0,0 84 16,-1-84-16,1-22 0,21 21 16,-21-20-16,0 20 0,-21 1 15,20-22-15,1-21 0,0 0 0,0 1 16,0-22-16,0 0 15,-1 0-15,1 0 0,0 0 0,0 0 16,0-22-16,0 1 16,-22-21-16,22 21 15,0 0-15,0-22 0,0 22 0,21 0 16,0-43-16,0 22 0,0 0 16,0 21-16,0-22 0,21 1 15,42-85-15,-42 63 16,22 22-16</inkml:trace>
  <inkml:trace contextRef="#ctx0" brushRef="#br0" timeOffset="51164.18">29845 4276 0,'0'0'0,"0"-43"31,0 22-31,0 0 0,0 0 16,-21 21-1,0 0-15,-1 0 16,1 0-16,0 0 15,0 21-15,-21 21 16,20-20-16,1-1 0,0 21 16,21-21-16,-21 0 0,21 1 15,0-1-15,0 42 16,21-42-16,0 1 0,0-1 16,1 0-16,-1 0 0,0 0 0,21 0 15,-21 1-15,-21-1 0,22 21 16,-22-21-16,0 22 15,0-22-15,-22-21 0,1 0 16,-21 0-16,21 0 0,-22 0 16,22 0-16,-21 0 0,0 0 15,-22 0-15,43 0 16,-21-21-16,20 21 0,22-22 16,0 1-16,0 0 15,22 21-15,-1-21 16,0 0-16,0 21 0,0-21 0,0 21 15,22-22-15</inkml:trace>
  <inkml:trace contextRef="#ctx0" brushRef="#br0" timeOffset="51527.44">29993 4614 0,'0'22'16,"21"-22"-1,0 0-15,1 0 16,-1 0-16,0 0 0,0 0 0,0-22 16,0 1-16,1 21 0,-1-21 15,0 0-15,0 0 16,-21 0-16,0-1 0,0 1 31,-21 21-31,0 0 0,0 0 0,-22 0 0,22 0 16,0 0-16,-21 21 0,20 1 15,-20-1-15,0 0 16,21 0-16,-1 0 0,1 0 16,0 1-16,0 41 15,21-42-15,0 0 0,0 1 16,21 20 0,0-42-16,0 0 0,22 0 15,-1 0-15,64 0 16,-64 0-16</inkml:trace>
  <inkml:trace contextRef="#ctx0" brushRef="#br0" timeOffset="51840.23">30713 4424 0,'0'0'0,"0"-21"0,0 0 15,0-1-15,-21 22 16,-1 0-1,1 0-15,0 0 16,0 22-16,0-1 0,0 0 0,-1 0 16,1 0-16,-42 22 15,42-22-15,-1 21 16,1 0-16,21-20 0,-21-1 16,21 0-16,0 0 0,0 0 0,0 22 15,0-22-15,21 21 16,-21-21-16,21-21 0,1 0 15,20 21-15,-21-21 0,64 0 16,-64 0-16,21 0 16,-21-21-16,22 0 0,-22 0 15,21 0-15,-21 0 0</inkml:trace>
  <inkml:trace contextRef="#ctx0" brushRef="#br0" timeOffset="52204.7">31623 3789 0,'0'0'0,"0"-21"0,-42-43 31,42 43-31,-22 21 0,1 0 0,0 0 16,0 0-16,-43 42 15,43-20-15,-21 20 0,0 0 0,20 1 16,-20-1-16,0 21 16,-43 64-16,43-63 0,-22 63 15,43-64-15,-21 1 16,-1 63-16,43-85 0,0 22 16,-21-22-16,21 22 0,0-22 15,0 0-15,0 1 0,0-1 0,0 0 16,21 1-16,-21-22 0,22 0 15,-1 0-15,42 21 0,-42-42 16,1 0-16,20 0 16,0 0-16,1 0 0,41-21 0</inkml:trace>
  <inkml:trace contextRef="#ctx0" brushRef="#br0" timeOffset="52607.14">31644 4297 0,'-21'-21'31,"42"21"-15,0 0-1,0 0-15,1 0 0,-1 0 16,0 0-16,0 0 15,0 0-15,0 0 0,43 0 16,-43 0 0,0 0-16,0 0 0,1 0 0,-22-21 31</inkml:trace>
  <inkml:trace contextRef="#ctx0" brushRef="#br0" timeOffset="53105.74">31729 4255 0,'0'0'0,"-21"0"0,-1 0 16,1 0-16,0 0 15,0 0-15,-21 21 16,20 0-16,1-21 0,21 21 0,-21-21 16,0 21-16,0 0 0,0-21 15,21 22-15,-22-1 0,1 0 16,21 0-1,21-21 17,1 0-32,-1 0 15,0 0-15,0 0 0,0 0 16,0 0-16,1 0 0,-1 0 16,0 0-16,0 0 0,0 0 0,0 0 15,1 0-15,-1 0 0,0 0 16,21 21-16,1 0 15,-22 1-15,0-1 16,0 0-16,-21 0 0,0 0 16,0 0-16,0 1 0,0-1 15,0 0-15,-21-21 16,0 0-16,0 0 0,-22 0 16,22 21-16,0-21 0,-21 0 0,20 0 15,-20 0-15,21 0 0,-21 0 16,20 0-16,1 0 0,0 0 15,21-21 17,0 0-17,42 21-15,-20-21 0,-1-1 16,0 22-16,21-21 0</inkml:trace>
  <inkml:trace contextRef="#ctx0" brushRef="#br0" timeOffset="53522.99">32279 3852 0,'0'0'0,"-42"0"0,42-21 0,-21 21 15,-1-21-15,44 21 31,-1 0-31,21 0 16,-21 0-16,22 21 0,-1-21 0,43 43 16,-43-22-16,0 0 15,1 0-15,-22 21 0,21 1 0,-21-22 16,0 21-16,-21 1 0,0-1 16,0 0-16,0 1 0,0 20 15,-21-21-15,-21 1 0,21-1 16,-22 0-16,1 1 0,0-22 15,-1 21-15,1 1 0,0-22 0,-1 21 16,1-21-16,21 0 0,-21 1 16,20-1-16,1-21 0,0 21 0,0-21 15,21-21 17,0 0-17,21-1-15,0 1 0,0 0 16,1-21-16</inkml:trace>
  <inkml:trace contextRef="#ctx0" brushRef="#br0" timeOffset="54047.68">32406 3323 0,'0'0'16,"-21"-21"-16,21-21 0,0 21 0,0-1 16,0 1-16,0 0 0,21 0 15,21 21 1,-20 0-16,20 0 0,0 0 16,1 21-16,-1 0 0,0 0 0,1 1 15,-1-1-15,0 21 0,43 22 16,-64-22-16,43 43 15,-22-43-15,-21 0 0,43 64 16,-43-42-16,0-1 16,-21 1-16,0-1 0,0 1 0,0 84 15,0-85-15,-42 85 16,20-84-16,1-1 0,0 1 16,0-1-16,0 1 15,0-1-15,-22 64 0,1-63 16,0 42-16,-1-64 15,1 0-15,0 1 0,-1-22 16,1 0-16,-64 21 0,43-20 16,20-22-16,-20 0 0,-1 0 15,22 21-15,-106-21 16,127 0-16,-1 0 0,-20 0 16,21 0-16,42 0 31,0-21-16,0 21-15,22 0 0,-1-22 0</inkml:trace>
  <inkml:trace contextRef="#ctx0" brushRef="#br0" timeOffset="63763.7">656 6202 0,'-21'0'0,"21"-21"15,0 0 1,-21-1-16,0 22 15,-1 0-15,22-21 0,-21 21 16,21 21 0,0 1-1,0-1-15,0 0 16,0 0-16,0 0 0,0 22 0,0-22 16,0 21-16,-21 0 0,0 43 15,21-43-15,-21 1 16,0-1-16,-1-21 0,22 43 15,0-43-15,-21 0 0,21 0 16,0 0-16,-21-21 0,21-21 31,21 0-15,0 0-16,-21-21 0,22 20 16,-1 1-16,-21-21 0,21 0 15,0 20-15,0-20 0,-21 0 16,21 21-16,1-22 0,-1 22 15,21 0-15,-21 0 0,0 21 16,1-21-16,-1 21 0,0 0 16,0 0-16,0 21 0,0 0 15,1 0-15,-22 0 0,0 0 16,21 22-16,0-22 0,-21 21 16,21-21-16,-21 1 0,21 20 0,-21-21 15,21 0-15,-21 0 0,22 1 16,-1-1-16,-21 0 0,42 0 15,-21-21-15,0 0 0,1 0 16,-1 0-16,0 0 0,21 0 16,1-21-16,-22 0 0,0 0 15,0-1-15,0 1 0,22-63 16,-22 41-16,0 1 16,-21-43-16,0 43 0,0 21 15,0-22-15,0 1 0,0 21 16,0 0-16,-21 0 0,0-1 0,21 1 15,-43 21-15,22 0 16,0 0-16,0 0 16,0 0-16,-1 21 0,22 1 15,-21-1-15,21 0 16,-21-21-16,21 21 0,0 0 16,0 0-16,0 1 15,21-22-15,0 21 0,1-21 0</inkml:trace>
  <inkml:trace contextRef="#ctx0" brushRef="#br0" timeOffset="64095.22">1884 6541 0,'0'0'0,"0"21"0,0 0 15,21-21 1,0 0-1,0 0 1,0-21-16,-21 0 16,0-1-16,22 22 0,-22-21 15,0 0-15,0 0 16,0 0-16,0 0 16,-22 21-16,1 0 15,0 0-15,0 0 0,0 0 16,0 0-16,-1 21 0,22 0 15,0 0-15,0 0 16,0 0 0,22-21-1,-1 0-15,0 0 0,0 0 16</inkml:trace>
  <inkml:trace contextRef="#ctx0" brushRef="#br0" timeOffset="65703.77">2709 6244 0,'0'-21'0,"0"42"0,-21-63 0,0 42 0,0-21 15,21 0-15,0-1 0,-21 1 16,21 0-16,-22 0 0,1 0 15,21 0-15,-21 21 32,21 21-32,0 0 0,0 0 15,0 0-15,0 0 0,-21 1 0,21 20 16,0-21-16,0 21 0,0 1 16,0-1-16,0 0 0,0 1 15,-21-1-15,21 43 0,0-43 16,0 22-16,0-43 15,0 21-15,21 0 0,0-42 16,0 22-16,0-22 16,1 0-16,-1 0 0,63 0 15,-62 0-15,-1 0 16,42-22-16,-20 1 0,-1-42 16,0 42-16,1-64 15,-22 43-15,0-1 0,21-41 16,-21 41-16,-21-41 15,0 41-15,22 1 0,-1-64 16,-21 85-16,0 0 16,0 0-16,0-1 0,0 44 31,0-1-15,-21 0-16,21 0 0,-22 21 0,22-20 15,0 20-15,-21 0 0,0 1 16,21-1-16,-21 0 0,21 1 0,0 20 15,0-21-15,-21 1 0,21-1 16,0 0-16,0-20 0,0 20 0,0-21 16,0 0-16,42 22 15,-21-22-15,43-21 0,-43 0 16,21 0-16,-21 0 0,22 0 16,-1 0-16,0 0 0,1-21 15,-22-1-15,21 22 0,1-42 0,-22 21 16,21 0-16,-21-22 0,0 22 0,1-21 15,-22 21-15,0-22 0,21-20 16,-21 42-16,0 0 0,0-1 16,-21 22-1,-1 0 1,1 22-16,21-1 16,-21 0-16,21 0 0,-21 21 15,0-20-15,21 41 0,-21-42 16,-1 22-16,22-22 0,-21 0 15,0 42-15,21-41 16,0-1-16,-21-21 16,21 21-16,21-42 31,0 0-31,0-1 16,1 1-16,-22 0 0,21-21 15,0 21-15,0-22 0,0 22 16,0-21-16,1 21 0,20-43 15,-21 43-15,0 0 16,0 0-16,1 21 0,-1 0 0,0 0 16,0 0-16,-21 21 15,0 0-15,21 0 0,-21 0 16,0 22-16,0-22 0,0 0 0,0 42 16,0-41-16,0 20 15,0 0-15,0-21 0,0 1 16,21-1-16,1-21 0,-22 21 15,21-21-15,0 0 0,0 0 0,0 0 16,43 0-16,-22 0 16,-21-21-16,0 0 0,1-1 15,-1 1-15,21-42 16,-21 42-16,0-22 0,1 1 16,-1-22-16,0 22 0,-21-21 0,21-22 15,-21 21-15,0 22 0,21 0 16,-21 21-16,0-22 0,0 22 15,0-21-15,0 21 0,0-1 16,0 44 0,0-1-16,0 0 15,0 0-15,0 0 0,-21 0 0,0 64 16,21-43-16,-21 85 16,21-84-16,-21-1 15,21 0-15,0 1 0,-22-1 16,22-21-16,0 22 0,0-22 15,0 0-15,0 0 0,0 0 0,0 0 16,43-21-16,-22 0 16,0 0-16,21 0 0,-20 0 15,-1 0-15,21 0 0,-21-21 0,22 0 16,-22 0-16,21 0 0,-21 0 16,0-1-16,22-20 0,-22 21 0,0-21 15,0 20-15,0-20 0,1 21 16,-1 0-16,-21 0 0,0-1 15,21 22-15,-21 22 32,0-1-32,-21 0 0,0 0 0,21 0 15,-22 43-15,22-43 16,-21 0-16,21 0 0,0 0 0,0 1 16,0-1-16,0 21 0,0-21 15,21-21 1,1 0-16,-1 0 0,0 0 15,0 0-15,0 0 0,0 0 0,1-21 16,-1 0-16,0 21 0,0-21 16,0-22-16,-21 22 0,21 0 0</inkml:trace>
  <inkml:trace contextRef="#ctx0" brushRef="#br0" timeOffset="65991.5">4995 6054 0,'0'0'0,"-21"0"0,-64 0 32,85 21-32,22-21 47,-1 0-32,-21-21-15,0 0 16,-21 21-1,-1 0 1,1 0-16,0 0 0,0 0 16,21 21-16,-21-21 0,0 21 15,-1 0-15,22 0 16</inkml:trace>
  <inkml:trace contextRef="#ctx0" brushRef="#br0" timeOffset="66205.78">4127 6265 0,'0'0'0,"-21"22"0,21-1 15,21-21 1,1 0-1,-1 0-15,21 0 0,-21 0 16,0 0-16,22 0 0,-22-21 0,21 21 16,1-22-16,20 1 15</inkml:trace>
  <inkml:trace contextRef="#ctx0" brushRef="#br0" timeOffset="66576.34">5397 5906 0,'0'-64'32,"-21"85"-1,21 0-16,-21 1-15,0 20 0,21-21 0,-21 21 16,0 1-16,21-22 0,-22 21 16,1 1-16,0 20 0,0-21 0,0 1 15,-22 20-15,22-20 0,0-1 16,0 0-16,0 1 0,21-1 16,0 0-16,-21 1 0,21-22 0,0 21 15,21-21-15,-21 0 0,21 1 16,21-22-16,-21 0 0,1 0 0,20 0 15,-21 0-15,21 0 0,22 0 16,-43-22-16,21 1 0,-20 21 16,-1-42-16,21 21 0</inkml:trace>
  <inkml:trace contextRef="#ctx0" brushRef="#br0" timeOffset="67195.53">7112 5609 0,'0'0'0,"0"-21"0,0 0 0,21 0 15,-21 0-15,0-1 16,-21 22 0,0 0-16,-22 0 0,22 0 15,0 22-15,-21-1 0,21 0 16,-22 21-16,1 1 0,-43 62 15,22-41-15,20 21 0,1-22 16,0 1-16,-1 20 0,1 1 16,-21 84-16,20-84 0,1 84 15,21-84-15,21 0 16,0-1-16,0-20 0,0 20 0,42 128 16,-21-148-16,22-1 15,-1-21-15,0 1 0,22-1 16,105 22-16,-84-43 15,-22-21-15,1 0 0,-1 0 0,1-21 16,-1 21-16,1-22 0,-22-20 16,22 21-16</inkml:trace>
  <inkml:trace contextRef="#ctx0" brushRef="#br0" timeOffset="68843.03">7197 6096 0,'0'21'16,"-22"-21"-1,22 21-15,0 1 16,0-1 0,22-21-16,-1 0 15,0 0-15,0 0 0,0 0 16,0 0-16,22 0 0,-22-21 16,42-1-16,-41 1 0,20 0 15,-21 0-15,0 21 0,0-21 16,-21-22-16,0 22 15,0 0-15,0 0 0,0 0 16,-42 0-16,21-1 16,0 22-16,-22 0 0,22 0 15,-21 0-15,21 0 16,0 0-16,-1 22 0,-20 20 16,21-21-16,0 0 0,0 22 0,-1-22 15,22 21-15,0-21 0,0 22 16,0-22-16,0 21 0,0-21 0,0 43 15,22-43-15,-1 42 16,21-63-16,-21 22 0,43-1 16,-43-21-1,0 0-15,0 0 0,0 0 0,43 0 16,-64-21 0,0-1-1,-21 22-15,0 0 16,-1 0-16,1 0 0,0 0 15,-21 22-15,-22-1 0,43 0 16,0 0-16,-21 0 0,20 22 16,1-22-16,-21 42 0,21-42 15,0 1-15,21 20 0,-22-21 16,22 21-16,0-20 0,0-1 16,0 0-16,0 0 0,0 21 15,22-42-15,-1 22 0,0-22 0,0 0 16,0 0-16,0 0 0,22 0 15,-22 0-15,0 0 0,21 0 16,-20-22-16,-1 22 0,21-21 16,-21 0-16,0 0 0,1 0 15,-1 0-15,0-1 0,0 1 0,21-42 16,-20 20-16,-22 22 16,21-21-16,0 21 0,0-22 15,21-41-15,-20 63 16,-1-1-16,0 1 0,0 0 15,43 0-15,-43 21 16,0 0-16,0 0 0,0 0 16,22 21-16,-1 21 0,-21-20 15,-21-1-15,0 42 16,0-20-16,0-1 0,0-21 0,0 21 16,-21-20-16,0-1 0,0 21 15,-1-21-15,1 0 0,0 1 0,0-1 16,21 0-16,-21-21 15,21-21 1,21 0 0,-21-1-16,21 1 0,0 0 15,0 0-15,22 0 0,-22-22 0,0 22 16,21-21-16,-20 21 0,-1-22 16,42-20-16,-20 42 0,-22-22 15,21 22-15,-21 0 0,0 0 16,-21 42 15,0 0-31,-21 0 0,0 1 0,0 20 16,21-21-16,-21 21 15,21-20-15,-21 20 0,21-21 0,0 21 16,-22-20-16,22-1 0,0 42 16,0-42-16,0 1 0,0-1 15,22 0-15,-22 0 0,63 0 16,-42-21-16,0 0 15,22 0-15,-22 0 0,42 0 16,-41 0-16,-1-21 0,0 21 0,21-21 16,-21 0-16,1 0 0,-1-1 15,0 1-15,0 0 0</inkml:trace>
  <inkml:trace contextRef="#ctx0" brushRef="#br0" timeOffset="69136.08">8953 6435 0,'22'-21'15,"-44"42"-15,44-64 0,-22 22 0,0 0 16,0 0 0,0 0-16,-22 21 15,1 0-15,0 0 16,0 0-16,0 21 0,0 0 16,-1 0-16,1 0 0,-21 22 0,21-22 15,0 21-15,-1 1 0,-20 20 16,21-21-16,0 1 0,21-22 15,0 21-15,-21-21 0,21 1 0,0-1 16,0 0-16,0 0 0,0 0 0,0 0 16,21-21-16,63 0 15,-41 0 1,-1 0-16,0 0 0,1 0 0,84-42 16,-64 42-16,-20-21 15,41-21-15</inkml:trace>
  <inkml:trace contextRef="#ctx0" brushRef="#br0" timeOffset="69879.3">9377 6562 0,'0'0'0,"-21"0"0,-1 0 16,1 0-16,21 21 0,-21-21 16,21 21-16,-21-21 15,21 21-15,21-21 31,0 0-31,0 0 16,1 0-16,-1 0 0,0 0 0,0 0 16,0-21-16,0 21 0,1-21 0,-1 0 15,0 0-15,-21-1 16,21 1-16,-21 0 0,0 0 16,0 0-16,-21 21 15,0 0 1,0 0-16,-1 0 0,-20 0 0,21 21 15,0 0-15,0 0 0,-22 0 0,22 22 16,0-22-16,0 0 0,0 21 16,-1-20-16,22-1 0,0 21 0,0-21 15,0 0-15,0 22 16,0-22-16,22 0 0,-1-21 16,0 0-16,0 21 0,0-21 0,22 0 15,-1 0-15,-21 0 0,21 0 16,1 0-16,-1-21 0,64 0 15,-64 0-15,1 0 0,-1-1 0,0-20 16,-21 21-16,22 0 0,-1-43 16,-21 43-16,0 0 15,1 0-15,-22 0 0,0-1 0,0-20 16,0 21 0,0 42-1,0 0 1,0 0-16,0 1 0,0 20 15,0 64-15,-22-43 16,1-20-16,21-1 0,-21 21 0,0 1 16,0-1-16,-22 86 15,22-65-15,0 1 0,0 0 0,0-22 16,0 22-16,-43 84 16,43-105-16,-21 20 0,-1 64 15,22-84-15,0-1 0,-21 43 16,20-63-16,22-1 0,0 0 15,-21-21-15,21 22 0,-21-22 0,21 0 16,0-42 0,21 0-16,-21-22 15,21 22-15,22-21 0,-22 0 16,0-22-16,21 1 0,1-1 0,-1 1 16,0-1-16,1-21 0,-1 1 15,0-1-15</inkml:trace>
  <inkml:trace contextRef="#ctx0" brushRef="#br0" timeOffset="70172.38">10118 6604 0,'-22'-42'0,"44"84"0,-44-105 0,1 20 0,0 22 16,21 0-16,0 0 0,0 0 0,0-1 16,0 1-16,0 0 15,21 21-15,0-21 0,1 21 0,-1 0 16,21 0-16,0-21 0,-20 21 0,20 0 15,0 0-15,1 0 0,-22 21 16,21 0-16,-21 0 0,43 43 16,-64-43-16,0 21 0,0-21 15,0 22-15,0-22 0,0 21 16,-21-21-16,-22 1 0,22-1 0,-21 0 16,-22 21-16,22-42 0,21 21 15,-22 1-15,22-22 0,-21 0 16,21 0-16,21-22 15</inkml:trace>
  <inkml:trace contextRef="#ctx0" brushRef="#br0" timeOffset="70647.34">11239 6181 0,'0'0'0,"0"-21"16,0-1-16,0 1 0,0 0 15,-63 0 1,-43 63 0,85 1-16,0-22 15,0 21-15,-1 0 0,1 1 16,0-1-16,0 0 0,-43 128 15,43-128-15,0 0 0,0 1 16,21-1-16,0-21 0,0 22 16,0-22-16,0 0 0,0 0 0,0 0 15,0 0-15,21-21 0,0 0 16,22 0-16,-1 0 0,-21 0 16,21 0-16,-20 0 0,20-21 15,-21 0-15,43-21 0,-43-1 16,0 22-16</inkml:trace>
  <inkml:trace contextRef="#ctx0" brushRef="#br0" timeOffset="70836.62">10753 6541 0,'0'0'0,"-22"0"0,-20 0 0,21 21 16,0-21-1,21 21 1,21-21-16,0 0 15,0 0-15,22 0 0,-22 0 16,21 0-16,22-21 0,-22 21 0,0-21 16,22 21-16,-22-22 0,22 1 0,-22 21 15,0-21-15</inkml:trace>
  <inkml:trace contextRef="#ctx0" brushRef="#br0" timeOffset="71207.23">11388 6541 0,'-22'0'0,"44"0"0,-44 21 0,22 0 0,-21-21 16,0 0-16,21 21 16,21-21-1,0 0-15,1 0 0,-1-21 16,0 0-16,0 21 0,0-21 16,22 21-16,-22-22 0,0 1 15,0 21-15,21-21 0,1-21 16,-43 21-16,21-1 0,-42 22 31,0 0-31,-1 0 16,-20 22-16,21-22 0,-21 21 0,20 0 15,1 21-15,-21-21 0,21 1 16,-22 41-16,22-42 0,21 22 16,0-22-16,0 0 0,0 0 15,0 21-15,0-20 0,43-1 16,-1 0-16,0 0 0,1-21 15,-22 0-15,21 0 0,0 0 16,64 0-16,-63 0 0,-1 0 16,0 0-16,64-42 15,-42 21-15</inkml:trace>
  <inkml:trace contextRef="#ctx0" brushRef="#br0" timeOffset="71676.21">12361 6604 0,'0'0'0,"21"-42"0,-21 21 15,0-1-15,22 1 0,-22-42 16,0 42-16,-22-1 15,1 1-15,0 21 0,-21-21 16,21 21-16,-1 0 0,-20 0 16,21 0-16,0 21 0,-22 0 0,-41 22 15,63-22-15,-22 21 0,1-21 16,21 22-16,-22-22 0,1 64 16,21-64-16,21 21 15,0-21-15,0 0 0,0 1 0,0-1 16,0 0-16,21 0 0,0 0 15,22-21-15,-1 0 0,0 0 16,1 0-16,41 0 0,-41-21 16,-1 0-16,0 0 0,1 0 15,-1-1-15,0-20 0,-21 0 0,22-1 16,-22 1-16,42-64 16,-41 43-16,-1-1 0,0 22 15,0-22-15,-21 22 0,0 0 0,0-43 16,0 64-16,0-21 0,0 20 15,0 1-15,-21 21 16,0 0-16,0 21 0,-1 1 16,1-1-16,0 21 0,21-21 0,-42 64 15,42-22-15,-21-20 16,21 20-16,0 1 0,0-22 0,0 106 16,0-105-16,21-1 15,0-21-15,0 21 0,0-20 16,22 20-16,-1-21 0,-21-21 15,21 0-15,-20 0 0,20 0 0,-21 0 16</inkml:trace>
  <inkml:trace contextRef="#ctx0" brushRef="#br0" timeOffset="71888.19">13504 6392 0,'0'0'16,"-21"0"-16,21-21 0,-21 21 15</inkml:trace>
  <inkml:trace contextRef="#ctx0" brushRef="#br0" timeOffset="72227.08">13504 6223 0,'21'-21'15,"-42"42"-15,64-63 0,-22 21 0,0-1 16,0-41 0,-21 42-16,0 0 0,-21-1 15,0 1-15,0 21 0,-1 0 16,1 0-16,-21 0 0,-22 0 15,22 0-15,0 21 0,-1 1 16,1-1-16,21 21 0,-21-21 0,-1 22 16,1-1-16,0 0 0,-1 22 0,1 42 15,0-43-15,20 1 16,1-1-16,0-21 0,0 22 16,21 21-16,0-43 0,0-21 15,0 43-15,21-43 0,0 0 16,0 0-16,22 0 0,-22-21 15,64 0-15,-43 0 0,0 0 16,1 0-16,-1 0 0,0-21 0,22 0 16,-22 0-16,22 0 0,-22-22 15,0 22-15,43-64 16,-43 43-16,-21 21 0</inkml:trace>
  <inkml:trace contextRef="#ctx0" brushRef="#br0" timeOffset="72960.31">13737 6583 0,'21'-21'0,"-21"0"15,-63 148-15,126-297 0,-84 255 0,42-212 16,-42 127-1,0 21-15,0 0 0,0 22 16,-1-1-16,1-21 0,0 21 16,21-20-16,-42 83 15,42-62-15,0-22 0,0 42 16,0-41-16,0-1 0,0 0 16,21 0-16,21-21 15,-21 0-15,1 0 0,41 0 16,-42 0-16,22 0 15,-22-21-15,0 0 0,-21 0 16,21-22-16,-21 22 16,0 0-16,0-43 0,-21 43 15,0 0-15,-22-21 16,22 21-16,21-1 0,-21 1 0,0 21 16,21-21-16,-21 21 0,21-21 15,0 0-15,0 0 16,21 21-16,0 0 0,21-22 0,-20 22 15,-1 0-15,21 0 16,-21 0-16,22 0 0,-1 0 0,0 0 0,-21 0 16,22 22-16,-1-1 0,-21-21 15,22 21-15,-22 21 0,0-21 16,0 1-16,0-1 0,-21 0 0,21 64 16,-21-64-16,0 0 15,0 0-15,0 0 0,0 0 16,-21 1-16,0-22 0,21 21 15,-21-21-15,0 0 0,0 0 32,21-21-17,0-1-15,0 1 0,0 0 16,0-21-16,21 21 16,0-1-16,-21-20 0,21 21 0,0-21 15,0 20-15,22-20 0,-22 21 16,21-21-16,1 20 0,84-41 15,-85 63-15,0 0 0,1 0 16,-1 0-16,21 21 0,1 43 16,-22-43-16,1 21 0,-22-21 15,0 22-15,-21-22 0,0 21 0,0 22 16,0-43-16,-21 42 16,0-42-16,-1 1 0,1-1 15,0-21-15,21 21 0,-21-21 16,0 0-16,21 21 0,21-42 31,0 21-15,0-21-16,0 0 0,1 21 15,20-22-15</inkml:trace>
  <inkml:trace contextRef="#ctx0" brushRef="#br0" timeOffset="73691.75">15727 6604 0,'0'0'0,"0"-21"0,0 0 0,0 0 16,0-1 0,-21 1-16,-1 0 0,-20 21 0,21-21 15,-43 21-15,22 0 0,-43 0 16,43 0-16,0 21 16,-1 0-16,1 0 0,0 1 0,-85 83 15,106-83-15,-22 20 16,22-21-16,0 21 15,21 64-15,0-85 16,0 1-16,21-1 0,21-21 16,-20 21-16,20-21 0,-21 0 0,21 0 15,1 0-15,41 0 16,-41 0-16,-1 0 0,43-21 16,-43 0-16,0-1 0,1 1 15,-1-21-15,-21 21 0,43-64 16,-43 43-16,0-22 0,21-42 15,-20 43-15,-1 21 0,-21-64 16,21 63-16,-21 1 0,0 21 16,0 0-16,0 0 0,0-1 15,-21 22 1,0 22-16,-1 20 16,1-21-16,0 21 0,21 1 15,-21-1-15,0 22 0,0-22 16,-43 106-16,64-84 15,0-22-15,0 0 0,0-21 16,0 22-16,0 20 0,0-42 16,21 1-16,22-1 0,-22-21 15,21 0-15,-21 0 16,0 0-16,1 0 0,41 0 16,-42 0-16,22-21 0,-22 21 0,0-22 15,0 1-15,0 0 0,0-21 0,1 21 16,-1-1-16,0-20 0,-21 0 15,0 21-15,0-1 0,-21 22 32,21 22-32,0-1 15,-21 0-15,-1 0 0,22 0 0,-21 0 16,21 1-16,0-1 0,0 0 16,0 0-16,0 0 0,0 0 15,0 1-15,21-22 31,1-22-15,-1 22-16,-21-21 0,21 0 16</inkml:trace>
  <inkml:trace contextRef="#ctx0" brushRef="#br0" timeOffset="73867.3">16192 6456 0,'0'0'0,"0"-21"0,-21-22 15,0 22-15,0 0 0,21 0 16,-21 21-16,0 0 15,-1 0-15,44 0 47,-1 0-47,0 0 0,21 0 16,-21 0-16,1 0 0</inkml:trace>
  <inkml:trace contextRef="#ctx0" brushRef="#br0" timeOffset="74375.13">16700 6138 0,'0'0'0,"0"-21"0,0 0 15,-21 21 1,0 0-16,0 21 16,0-21-16,0 21 15,21 1-15,0 20 0,-22-21 16,1 21-16,0-20 0,0 41 0,21-21 15,-21 1-15,0-1 0,-1 22 16,1-22-16,21 0 0,-42 43 16,42-43-16,-21 1 0,21-22 15,0 42-15,0-42 0,0 22 16,0-22-16,21 0 16,0-21-16,0 0 0,0 0 15,22 0-15,-1 0 0,-21 0 16,22 0-16,-22-21 0,21 21 15,43-64-15,-64 43 16,21-21-16,-21 21 0,1-22 0,-1 22 16,0-42-16,-21 42 15,21-1-15,-21-20 16,-21 63 0,0 0-1,0 1-15,21-1 0,0 21 0,-43 0 16,43-20-16,0-1 15,-21 0-15,21 0 0,0 0 0,0 0 16,0 1-16,0-1 0,0 0 16,21-21-16,0 0 0,1 0 15,-1 0-15,0 0 16,21 0-16,-21-21 0,1 0 16,-1-1-16,21 22 0,-21-21 0</inkml:trace>
  <inkml:trace contextRef="#ctx0" brushRef="#br0" timeOffset="75115.71">17399 6583 0,'0'0'0,"21"-21"16,-21 0-16,0-1 15,-63 22 1,41 22-16,1-1 16,21 0-16,-42 0 0,0 43 15,42-43-15,-22 0 0,1 0 16,0 21-16,0-20 0,21 20 15,0-21-15,0 0 0,0 22 16,0-22-16,0 0 16,21 0-1,0-21-15,0 0 0,1 0 0,-1 0 16,0 0-16,0 0 16,-21-21-16,0 0 15,0 0-15,0-1 0,0 1 0,0 0 16,0-42-16,0 20 0,0-20 15,21 42 1,-21-22-16,21 22 0,1-21 0,-1 21 16,21-22-16,-21 43 15,22-21-15,-1 21 0,-21 0 16,64 0 0,-64 21-16,0 0 0,-21 1 15,0-1-15,21 0 0,-21 42 16,0-20-16,0-22 0,0 21 0,0-21 15,0 1-15,0 20 0,-21 0 16,21-21-16,0 1 0,0-1 16,-21-21-16,21 21 0,0 0 0,0-42 47,0 0-32,0 0-15,0-1 16,0 1-16,0-42 0,21 42 15,0-1-15,0-20 0,1 0 0,-1 21 16,21-22-16,-21 1 0,22 21 16,-22 0-16,42-43 0,-20 64 15,-1-21-15,-21 21 16,21 0-16,-20 0 0,20 42 16,-21-21-16,0 22 0,-21-22 0,0 42 15,0-20-15,0-22 0,0 0 16,0 21-16,0-20 0,-21 20 15,0-21-15,0 21 16,0-20-16,-1-22 16,1 0-16,42-22 31,1 22-15</inkml:trace>
  <inkml:trace contextRef="#ctx0" brushRef="#br0" timeOffset="75523.22">18817 6519 0,'21'-21'16,"-42"42"-16,63-63 0,-20 21 0,-22 0 15,0 0-15,0-1 16,-22 22-16,1 0 0,0 0 16,-21 0-16,21 0 15,-22 22-15,1-1 0,21 0 0,-22 0 16,22 0-16,-21 0 0,21 22 15,21-22-15,0 0 0,0 0 16,0 0-16,0 1 0,42-1 16,-21 0-16,43 0 15,-22-21-15,0 0 0,-20 21 16,20 0-16,-21-21 0,0 0 0,22 22 16,-22-1-16,-21 0 15,21-21-15,-21 21 0,0 0 16,-21 0-16,0 1 15,-1-22-15,1 0 0,0 21 16,-21-21-16,21 0 0,-22 0 0,1 21 16,21-21-16,-22 0 0,22 0 15,-21 0-15,21 0 0,0 0 16,-1 0-16,1 0 0,0 0 0,0 0 16,21-21-1,0 0-15,0-1 0,0 1 16,0 0-16</inkml:trace>
  <inkml:trace contextRef="#ctx0" brushRef="#br0" timeOffset="75871.32">17653 6075 0,'0'0'15,"-21"0"-15,0 0 0,-1 0 0,1 0 16,0 0-16,0 0 0,0 0 0,42 0 47,0 0-47,0 0 0,0 0 16,1 0-16,-1 0 15,-42 0 16,-1 0-31,1 0 16,0 0-16,0 0 0,0 0 0,0 0 16,21 21 15,21-21-31,0 0 0,0 0 16,0 21-16</inkml:trace>
  <inkml:trace contextRef="#ctx0" brushRef="#br0" timeOffset="76110.97">16637 6350 0,'0'0'0,"-21"21"0,0-21 0,-1 0 15,44 0 1,-1 0-16,0 0 15,0 0-15,21 0 0,1 0 16,-1 0-16,-21-21 0,22 21 16,-1 0-16,0 0 0,-21 0 0,22 0 15,-22 0-15,0 0 0,43-21 16,-43 21-16,0 0 16</inkml:trace>
  <inkml:trace contextRef="#ctx0" brushRef="#br0" timeOffset="77390.64">19621 6541 0,'-21'0'15,"21"21"1,-21-21 0,21 21-16,-21 0 15,21 0-15,0 0 16,21-21 31,0-21-32,0 0-15,-21 0 16,0 0-16,0 0 0,0-1 16,-21 22-1,21-21-15,-21 21 0,0 0 0,0 0 32,0 21-32,-1 1 0,22-1 15,0 0-15,0 0 0,0 0 16,-21 0-16,21 1 15,0-1-15,21-21 32,1 0-32,-1 0 0,0 0 15,0 0-15,0-21 16,-21-1-16,21 22 0,-21-21 16,0 0-16,0 0 0,0 0 15,0 0-15,0-1 0,0 1 16,-21 21-1,0 0-15,0 0 16,0 21-16,21 1 0,-21-22 16,21 21-16,-22 0 0,22 0 0,0 0 15,0 0-15,0 1 16,0-1 0,22-21-16,-1 0 15,0 0-15,0 0 0,0 0 16,0 0-16,1 0 0,-22-21 15,21-1-15,0 1 16,-21 0 0,0 0-16,0 0 0,0 0 15,0-1-15,-21 22 0,0 0 16,-1 0-16,1 0 0,0 0 16,0 0-16,0 22 0,21-1 15,-21 0-15,21 0 16,-22 0-16,22 0 0,0 1 15,22-22 1,-1 0-16,0 0 16,0 0-16,0 0 15,0 0-15,1 0 0,-22-22 16,21 1-16,-21 0 16,21 0-16,-21 0 15,0 0-15,0-1 0,0 1 16,-21 21-1,0 0 1,-1 21-16,22 1 0,0-1 16,-21-21-16,21 21 0,0 0 15,-21-21-15,21 21 0,0 0 16</inkml:trace>
  <inkml:trace contextRef="#ctx0" brushRef="#br0" timeOffset="78923.5">10308 8827 0,'0'-22'0,"0"1"15,0 0 1,0 0-16,0 0 16,0 0-16,0-1 15,0 1 1,0 0-16,0 0 15,0 0-15,0 0 32,0 42-17,-21 0 1,21 0 0,-21 0-16,21 0 0,-21 43 15,21-43-15,-22 21 0,22 1 16,-21-1-16,21 0 0,0 43 15,0-43-15,0 1 0,-21-1 0,21-21 16,0 22-16,0-1 0,0 0 16,0-21-16,0 1 0,0-1 15,0 0-15,0 0 16,0 0 0,0-42-1,0 0 1,21 21-16,-21-21 15,21 21-15,1-21 0,-1-1 0,-21 1 16</inkml:trace>
  <inkml:trace contextRef="#ctx0" brushRef="#br0" timeOffset="79604.84">10731 9081 0,'0'21'31,"-21"-21"-31,21 21 16,0 0-1,0 0 1,21-21 15,-21-21 0,0 0-31,0 0 16,0 0-16,0-1 0,0 1 16,0 0-16,-21 21 47,21 21-47,-21 0 15,21 1-15,0-1 31,21-21-15,0 0 0,1 0-1,-22-21 17,0-1-17,-22 22 16,22 22 1</inkml:trace>
  <inkml:trace contextRef="#ctx0" brushRef="#br0" timeOffset="88215.75">11345 8382 0,'0'0'0,"-21"0"16,0 0-1,21-21-15,-21 0 16,0 0-16,21-1 16,0 44 15,21-1-16,0 21-15,21 0 0,-21 1 0,1-1 16,-1 0-16,0 1 0,21 20 16,-21 1-16,1-22 0,-1 85 15,-21-85-15,21 1 0,-21 63 16,0-64-16,0-21 0,0 21 16,0-20-16,0-1 0,0 21 15,0-21-15,0-42 47,0 0-47,21 0 0,0 0 16,0-22-16,-21 22 15,22-21-15,-1 21 0</inkml:trace>
  <inkml:trace contextRef="#ctx0" brushRef="#br0" timeOffset="88535.54">12128 8361 0,'0'-21'0,"0"42"0,22-42 0,-22 0 15,0-1-15,-22 22 32,1 22-32,0-1 0,0 21 0,-21-21 15,20 22-15,1-1 0,-21 0 16,21 1-16,0-1 0,-22 21 15,-20 43-15,42-63 0,-1 20 16,-20-21-16,21 1 0,-21 20 16,-22 43-16,64-85 15,0 0-15,-21 1 0,21-1 0,0 0 16,21-21 0,0 0-1,0 0-15,1-21 16,-1 0-16,21-22 15,0 22-15</inkml:trace>
  <inkml:trace contextRef="#ctx0" brushRef="#br0" timeOffset="88779.48">12319 8721 0,'0'0'0,"0"21"15,-21 0-15,21 0 16,-21 0-16,-1 1 0,22 20 0,-21-21 15,0 43-15,0-43 0,21 0 16,-21 21-16,0-21 0,21 1 16,-22 20-16,1-21 0,0 0 15,21 0 1,0-42 15,0 0-31,0 0 16,0-21-16,0 20 0,21 1 0</inkml:trace>
  <inkml:trace contextRef="#ctx0" brushRef="#br0" timeOffset="88955.26">12277 8636 0,'0'0'0,"0"-21"0,21 21 16,-21-21 0,0 42 46,21-21-46,0 0-16,-21 21 0,21-21 15</inkml:trace>
  <inkml:trace contextRef="#ctx0" brushRef="#br0" timeOffset="91675.28">12890 8657 0,'-21'0'32,"0"0"-32,0 0 0,-21 0 0,20 0 15,1 0-15,0 0 0,-42 0 16,41 0-16,-20 21 16,21 1-16,21-1 15,0 0-15,0 0 16,21 0-16,0 0 0,0-21 15,1 22-15,-1-1 0,0 0 0,21-21 16,-21 21-16,1 0 16,-1 0-16,0 1 0,0-1 15,0 21-15,-21-21 16,0 0-16,0 1 16,-21-22-16,-42 21 15,20-21-15,22 0 0,0 0 16,-21 0-16,-43 0 15,64 0-15,0 0 0,-22-43 16,43 22-16,-21 0 16,21 0-16,0 0 0,0 0 15,0 42 17,21 0-32,-21 0 15,0 0-15,21-21 0,1 21 16,-22 1-16,21-1 0,0 0 0,0-21 15,0 21-15,0 0 0,1-21 16,-1 0-16,21 21 0,0-21 16,-20 0-16,20 0 0,0 0 0,1 0 15,-1 0-15,43-21 0,-43 0 16,0 0-16,1 0 0,-1 0 16,0-1-16,-21 1 0,22-21 15,-22 0-15,0-1 0,21-41 16,-20 41-16,-1-105 15,-21 106-15,0-1 0,0 22 16,0-21-16,0-22 16,0 86 15,-21-1-31,21 0 0,-22 21 16,22-21-16,-21 22 0,21-1 0,-21 43 15,21-43-15,-21 0 16,0 43-16,21-43 0,-43 43 15,43-43 1,-21-20-16,21-1 0,0 0 0,0 0 16,0-42 15,0 0-31,0 0 16,21-1-16,1 1 0,-1-21 15,0 21-15,0-22 0,21 22 16,-20-21-16,-1 0 0,21 20 0,-21 1 15,22-21-15,-22 21 0,42 0 16,-42-1-16,22 22 16,-22 0-16,0 0 0,0 22 0,0-1 15,1 0-15,-22 0 0,0 0 0,0 0 16,0 22-16,0-22 0,0 42 16,0-41-16,0-1 0,0 42 15,-22-42-15,1 1 16,0-22-16,0 21 0,0 0 15,-22-21-15,22 0 0,0 0 16,0 0-16,0 0 0,0 0 16,-22-21-16,43 0 15,-21-1-15,0-20 16,21 21-16,-21 0 0,21 0 16,-21 21-16,21 21 31,0 0-31,0 0 15,0 0-15,0 0 16,21-21-16,0 22 0,0-1 0,0-21 16,0 21-16,64 0 15,-43-21-15,1 0 0,20 0 16,-20 0-16,-1 0 16,0 0-16,-21 0 0,22-21 0,-22 21 15,21-21-15,-21 0 0,1-1 0,-1 1 16,0-21-16,0 21 0,0 0 15,0-64-15,-21 64 0,22-22 16,-22 1-16,0 21 0,0 0 16,0 42 15,0 0-31,-22 0 16,22 22-16,0-22 0,-21 0 15,21 21-15,0-21 0,0 1 0,0 20 16,0-21-16,0 0 0,0 0 15,21 1-15,1-1 0,20 0 16,-21-21-16,0 0 0,43 0 16,-43 0-16,21 0 0,-21 0 15,1 0-15,20 0 0,-21-21 0,21-22 16,-20 22-16,-1-21 16,21 21-16,-21-22 0,-21 1 0,21 0 15,1-1-15,-1-20 0,-21 21 16,0-1-16,0 1 0,0 0 15,21-22-15,-21 43 0,0-21 16,0-1-16,0 22 16,0 0-16,0 42 15,-21-21 1,21 21-16,-21 22 0,21-22 16,0 0-16,-22 21 0,22-21 15,-21 22-15,21-1 0,0 0 16,0 1-16,0-1 0,0 43 15,0-43-15,0 0 0,0-20 0,0 20 16,0-21-16,0 0 0,21 0 16,-21 1-16,22-1 0,-1 0 0,0-21 15,0 0-15,0 0 0,0 0 0,1 0 16,-1 0-16,0 0 0,0-21 16,0 0-16,0-1 0,1 1 0,20-21 15,-42 0-15,21 20 0,0-20 16,0 0-16,-21 21 0,0-1 15,0-20-15,22 42 0,-22-21 16,0 0-16,0 42 16,0 0-1,0 0-15,0 0 0,-22 1 0,22-1 16,-21 0-16,21 0 0,0 0 16,0 22-16,0-22 0,0 0 15,0 0-15,0 0 0,0 22 16,0-22-16,0 0 15,21-21-15,1 0 0,-1 0 16,0 0-16,21 0 0,-21 0 16,1-21-16,-1 21 0,0-21 0,21-1 15,-21 1-15,43-63 0,-43 41 16,0 1-16,22 0 16,-22-1-16,0 1 0,0-22 0,0 22 0,22-64 15,-43 64-15,0-43 16,0 43-16,21 21 15,-21-43-15,0 43 16,0 42 0,-21 0-16,-1 1 15,22-1-15,0 21 0,-21 0 0,21 1 16,-21-1-16,21 0 0,0 1 16,0-1-16,-21 0 0,21 1 0,0-1 15,0 0-15,-21 43 16,21-43-16,0 1 0,0-22 15,21 0-15,0 21 0,0-20 0,0-1 16,1-21-16,-1 21 0,42-21 16,-42 0-16,22 0 0,-1-21 15,0 0-15,-20 21 16,-1-22-16,0-20 0,0 21 0,0 0 16,0-22-16,1 1 0,-1 21 0,0-21 15,-21 20-15,0 1 0,21-21 16,-21 21-16,0 42 31,0 0-31,0 0 0,0 0 16,0 1-16,0 41 0,-21-42 15,21 0-15,0 22 0,0-22 16,0 21-16,0-21 16,0 1-16,0-1 0,0 0 15,21-21-15,21 0 16,-20 0-16,-1 0 0,42 0 15,-42 0-15,1-21 0,41-22 16,-42 22-16,0 0 0,22-21 16,-22-1-16,0 22 0,21-63 15,-20 41-15,-1 22 0,-21-21 0,0 21 16,21-1-16,-21-20 16,0 21-16,0 42 31,0 0-16,0 0-15,0 1 0,-21-1 0,0 21 16,21-21-16,0 22 0,0 20 16,0-21-16,0 22 0,0-22 0,0 22 15,0 126 1,0-126-16,0-1 0,0 1 0,0 20 16,0 1-16,0-21 0,0 20 15,0 64-15,0-84 0,0-1 16,0 22-16,0-21 0,0-1 15,0-21-15,-22 22 0,1-1 0,0-20 16,0-1-16,0-21 0,0 22 0,-43-22 16,43 0-16,-21-21 0,20 0 15,1 0-15,0 0 0,0 0 16,0 0-16,0 0 0,-1-42 16,22 20-16,0 1 0,-21 0 15,21 0-15,-21-21 0,0-64 16,21 63-16,0 1 15,-21-21-15,21 20 0,-21-20 0,21-1 16</inkml:trace>
  <inkml:trace contextRef="#ctx0" brushRef="#br0" timeOffset="91963.15">15303 8615 0,'0'0'0,"0"-21"15,22 21-15,20-21 16,-21 21-16,0-22 0,22 22 0,20-21 16,-42 21-16,22 0 15,-1 0-15,-21-21 0,21 21 16,1 0-16,-22 0 0,0-21 0,21 21 15,-20 0-15,-1 0 16,-21-21-16,0 0 16,0-1-16,-21 22 15,-22-21-15</inkml:trace>
  <inkml:trace contextRef="#ctx0" brushRef="#br0" timeOffset="92171.75">15240 8446 0,'0'0'0,"-21"0"0,0 0 15,21 21-15,-22-21 47,1 0-31,21-21-16,-21 21 0,0-22 15,0 22-15,0-21 0</inkml:trace>
  <inkml:trace contextRef="#ctx0" brushRef="#br0" timeOffset="92355.81">14309 8361 0,'-22'21'0,"1"-21"15,21 21-15,-21-21 32,21 21-17</inkml:trace>
  <inkml:trace contextRef="#ctx0" brushRef="#br0" timeOffset="93959.36">17251 8869 0,'0'0'0,"0"21"16,-21-21 0,-1 0-16,22-21 46,0 0-30,22 0-16,-1-1 0,0 1 16,0 0-16,0 0 0,22-43 15,-1 43-15,-21 0 16,0-21-16,-21 21 0,43-43 16,-22 43-16,-21 0 0,0 0 15,-21 42 16,-1-21-31,1 21 0,0 0 16,0 0-16,0 22 0,0-22 16,21 0-16,0 21 0,-22-21 0,22 22 15,0 20-15,0-20 16,0-22-16,0 21 0,22-21 0,-1 0 16,0 1-16,0-1 0,21 0 15,-20-21-15,-1 21 0,21-21 16,-21 0-16,22 0 0,-1-21 15,0 0-15,-21 21 0,22-21 16,-22-1-16,0 1 0,0 0 16,0-21-16,-21 21 0,0-22 0,0-20 15,0 42-15,0-22 16,0 22-16,-21-21 0,0 21 0,-21-22 16,21 22-16,-1 0 0,-20 0 0,21 0 15,-21-1-15,20 22 0,-20 0 16,0-21-16,21 21 0,-1 0 15,1 0-15,0 21 0,0-21 16,21 22-16,0-1 0,0 0 16,0 0-16,0 0 15,21-21-15,0 21 0,22 1 0,-22-22 16,0 0-16,64 21 16,-43-21-16,-21 0 0,43 0 15,-22 0-15,0 0 0,22 0 0,-22 0 16,22-21-16,105-22 15,-127 22-15,22 0 0,-22 0 16,0 0-16,-20-1 0,20-20 16,-21 21-16,-21 0 0,0 0 15,0-1-15,0 1 0,0-21 16,0 21-16,-21 0 0,21-1 0,-21 22 31,0 0-31,21 22 0,-22 20 16,1-21-16,0 43 15,21-22-15,-21 0 16,21 43-16,0-43 0,-21 1 16,0 62-16,-1-41 15,22-1-15,0 1 0,-21-1 0,21 1 16,-42 148-16,42-149 16,-21 1-16,0-1 15,21 22-15,-22-22 0,22 22 0,-21 63 16,0-63-16,21-22 0,-21 85 15,21-63-15,0-21 0,-21-1 16,21 1-16,-21 105 16,21-127-16,0 1 0,0 41 15,0-63-15,0 43 16,0-43-16,0 0 16,0-42 15,-22 21-31,22-21 0,-21 0 0,21 0 15,0-1-15,0-20 0,-21 21 16,-21-85-16,21 64 0,-1-22 16,-20-63-16,0 64 15,21-1-15,-22-105 0,43 84 16,0-169 0,0 170-16,21 20 0,1-21 0,-1 22 15,21-1-15,-21 1 0,22-1 16,-22 1-16,21 21 0,22-43 15,-22 43-15,0-1 0,22-20 16,-22 42-16,-21-1 0,0 1 16,22 21-16,-22-21 0,0 0 0,0 21 15,-21-21-15,21 21 16,-42 0 62,0 0-78,0 0 16,0 21-16,-22-21 0,22 21 0,-21-21 15,21 21-15</inkml:trace>
  <inkml:trace contextRef="#ctx0" brushRef="#br0" timeOffset="108327.81">9631 10753 0,'-21'0'0,"-1"0"0,1 0 16,0 0-1,0 0-15,21-21 0,0-1 16,0 1-16,0 0 0,0 0 16,0 0-16,0 0 0,0-1 15,0 1-15,0 0 0,21 0 16,0 0-16,0 21 0,1 0 16,-1 0-16,0-21 0,0 21 15,0 0-15,-21 21 0,43 0 16,-22 0-16,-21 21 0,42 1 15,-42-1-15,21 64 16,-21-85 0,0 64-16,0-64 0,0 21 15,-21 22-15,0-22 0,0 0 16,-22 22-16,22-43 16,-42 43-16,42-43 0,-22 0 15,22 0-15,0 0 0,-21 0 0,20 1 16,1-22-16,-21 0 15,21 0-15,0 0 0,-22 0 0,22-22 16,0 22-16,-21-42 16,42 0-16,0 21 0,0-22 15,0 22-15,0-21 0,0-1 16,0 22-16,0 0 0,0 0 0,21 0 16,0 0-16,0 21 15,0 0-15,0 0 0,1 0 16,-1 0-16,0 21 15,0 0-15,0 0 0,0 0 16,1 0-16,-1 1 0,0 20 0,0 21 16,0-41-16,0-1 0,-21 21 15,0-21-15,0 0 16,22 1-16,-1-1 0,-21 0 16,21 0-16,-21 0 15,21-21 1,0 0-1,-21-21-15,21 0 16,-21 0-16,22 21 0,-22-21 16,21-1-16,0 22 0,0-21 0</inkml:trace>
  <inkml:trace contextRef="#ctx0" brushRef="#br0" timeOffset="108776.51">10202 11091 0,'0'0'16,"-21"22"-16,21-1 16,21-21 15,0 0-16,1 0-15,-22-21 0,21 21 16,-21-22-16,0 1 16,0 0-1,-21 21 1,-1 0-16,1 0 16,0 0-16,0 0 15,0 0-15,21 21 16,0 0-16,0 1 0,0-1 31,21-21 16,0 0-31,-21-21-16,21-1 31</inkml:trace>
  <inkml:trace contextRef="#ctx0" brushRef="#br0" timeOffset="124415.12">11303 10605 0,'-21'21'31,"42"-21"16,0 0-32,0 0-15,0 0 16,22 0-16,-22-21 0,21 21 0,1-22 16,-22 22-16,21-21 0,0 0 15,1 0-15,-1 0 0,0 0 0,-20-1 16,-1 22-16,0-21 0,-21 0 15,0 0-15,0 0 0,-21 0 16,0-1-16,-1 22 0,-20 0 16,21 0-16,-21 0 0,-1 0 15,-41 0-15,62 22 0,-20-1 16,0 0-16,-1 0 0,22 0 16,-42 43-16,42-43 0,21 0 15,0 21-15,0-20 0,0-1 0,0 0 16,0 0-16,21 0 0,0-21 15,0 21-15,0 1 0,0-22 16,22 0-16,-1 0 16,-21 21-16,0-21 0,22 0 15,-22 0-15,0 0 0,0 0 16,-42 0 15,0 0-15,0 0-16,0 21 0,-1-21 0,1 21 15,-21 0-15,21 0 0,0 1 0,-22-1 16,22 0-16,0 0 0,-43 85 16,64-85-16,-21 21 15,21-20-15,-21 20 0,21 0 16,0 22-16,0-43 16,0 0-16,0 0 0,21 0 0,0-21 15,22 22-15,-22-22 16,0 0-16,43 0 0,-22 0 15,64-43 1,-64 22-16,43-42 16,-43 41-16,0-20 0,64-64 15,-63 85-15,-1-21 0,-21-1 16,21 1-16,22-85 16,-43 85-16,-21-1 0,0 1 15,0 0-15,21-22 0,-21-20 16,0 62-16,0-20 0,0 0 15,0 21-15,0-1 16,0 44 0,0-1-16,-21 0 0,21 0 0,-21 21 15,21 1-15,0-1 0,0 0 16,0 1-16,-21-1 0,21 0 0,0 1 16,0 20-16,-21-20 0,21-1 15,0 0-15,0-21 0,0 22 0,0-1 16,0 0-16,0-20 0,0 20 0,21-21 15,0 0-15,0 0 0,0 1 16,0-22-16,43 21 16,-22-21-16,-21 0 0,22 0 15,-1 0-15,-21-21 0,22-1 16,-1 1-16,0 0 0,1 0 0,20-43 16,-42 43-16,0-21 0,1 0 15,-1 20-15,0-20 0,-21-43 16,0 64-16,0 0 0,0 0 15,0 0-15,-21 21 16,0 0-16,-1 0 0,-20 21 16,21-21-16,0 21 15,0 43-15,-1-43 16,22 0-16,-21 21 0,21-21 0,0 22 0,0 20 16,0-42-1,0 1-15,21 20 0,1-21 0,-1 0 16,0 0-16,21 22 0,-21-43 15,22 0-15,-1 21 0,-21-21 16,22 0-16,84-21 16,-85 0-16,0-1 0,1-20 15,-1 21-15,0 0 0,22-43 16,-43 22-16,0 21 0,0-22 16,-21 22-16,0-21 0,0 21 0,0 0 15,0-1-15,0 1 0,0 0 16,0 42-1,0 0 1,-21 1-16,21 20 0,0-21 16,0 0-16,0 0 0,-21 22 0,21-22 15,0 21-15,0-21 0,0 22 16,0-22-16,0 21 0,0-21 0,0 22 16,0-22-16,0 0 0,0 0 15,0 0-15,0 1 0,0-44 47,21 1-47,0 0 0,-21 0 0,21 0 16,1-22-16,-22 1 0,42-21 15,-21 20-15,0 1 0,0 0 16,1-1-16,-1 22 0,0-21 0,0 21 16,0-1-16,0 1 0,-21 0 15,22 21-15,-1 0 0,21 0 16,-21 21-16,0 0 15,-21 1-15,0-1 0,0 21 0,22-21 16,-22 0-16,0 22 0,21-1 16,-21 0-16,0-20 15,0 41-15,0-42 0,21 22 16,-21-22-16,21-21 0,-21 21 16,21-21-1,0 0-15,1 0 0,-1 0 16,0-21-16,-21 0 0,21-1 15,0-20-15,0 21 0,1-21 16,-1 20-16,0-20 0,0 21 0,-21-21 16,21-1-16,0 22 0,22-42 15,-22 20-15,-21 22 0,21 0 16,-21 0-16,21 21 16,-21 21-1,0 0-15,0 0 0,0 0 16,0 1-16,0-1 0,0 0 0,-21 21 15,21-21-15,-21 1 0,21-1 16,0 42-16,0-42 0,0 22 16,0-22-16,0 0 0,0 0 15,21 0-15,0 22 0,0-43 0,1 21 16,20 0-16,-21-21 0,21 0 16,1 21-16,-1-21 0,-21 0 0,43 0 15,20-21-15,-41 0 0,-1 0 16,-21-22-16,22 22 0,-22-21 15,63-43-15,-84 43 16,0 21-16,22-22 16,-22 22-16,0-21 0,0 0 15,-22 20-15,1 22 0,0 0 16,0 0-16,0 0 16,0 22-16,-1-1 0,22 0 0,-21 0 15,21 0-15,0 0 0,0 22 16,0-22-16,0 21 0,0-21 0,21 43 15,1-43-15,-1 21 0,-21-20 16,21-1-16,0-21 0,21 42 16,-20-42-16,-1 0 0,0 0 15,0 0-15,0 0 16,0 0-16,1-21 0,-1 0 0,0 0 16,21-22-16,-21 22 0,1-21 15,-1 21-15,-21-1 0,21-20 16,-21 21-16,21-21 0,-21 20 15,0 1-15,0 0 0,-21 21 32,21 21-32,-21 0 15,21 1-15,-21-1 0,21 0 16,0 0-16,0 64 16,-22-64-16,22 0 0,0 21 15,0-20-15,0 20 16,0-21-16,22-21 15,-1 0 1,0 0-16,-21-21 16,21 0-16,0 0 0,0-1 0,43-62 15,-43 41-15,0 22 16,0-21-16,1 21 0,-22 0 16,42-1-16,-21 22 15,0 0-15,0 22 16,-21-1-16,0 0 15,22 42-15,-1-41 16,-21-1-16,0 0 0,0 0 16,21 0-16,0 0 0,0 22 15,0-22-15,1-21 0,-1 21 0,0-21 16,0 0-16,0 0 0,0 0 16,1 0-16,-1 0 0,0 0 0,0 0 15,0-21-15,0 0 0,1-22 16,-1 22-16,0 0 0,-21-21 0,21-1 15,0 1-15,-21 0 0,0-1 0,21 1 16,1 0-16,-1-1 0,0-41 16,0 41-16,0-20 15,-21 42-15,0-22 0,0 1 0,0 21 16,0 0-16,0 42 31,-21 0-31,21 21 0,-21 1 16,0-1-16,0 43 0,-1-43 15,22 0-15,-21 43 0,21-43 16,0 43 0,0-43-16,0-20 0,0 20 0,0 0 15,0-21-15,0 22 0,0-22 16,21 0-16,1 0 0,-22 0 0,21-21 16,0 0-16,0 0 0,0 0 0,22 0 15,-22 0-15,0-21 16,0 0-16,21 0 0,-20 0 0,-1-22 15,0 22-15,21-21 0</inkml:trace>
  <inkml:trace contextRef="#ctx0" brushRef="#br0" timeOffset="124616.36">15854 10880 0,'0'0'0,"-21"0"0,-1 42 31,22-21-31,22-21 16,-1 0-16,0 0 16,0 0-16,0 0 0,22 0 15,-22 0-15,0 0 0,0 0 0,21-21 16,-20 21-16,20-21 0,-21 21 16,21-21-16</inkml:trace>
  <inkml:trace contextRef="#ctx0" brushRef="#br0" timeOffset="124931.48">16933 10435 0,'0'0'0,"0"-21"0,-21-42 31,0 84-31,0 0 0,0 0 15,-1 0-15,1 22 0,21-1 16,-63 85-16,63-64 16,0-20-16,-21 41 15,-1-41-15,22-1 0,0 22 16,0-43-16,0 21 0,0-21 0,0 0 16,0 1-16,0-1 0,0 0 15,22-21 1,-1 0-16,0 0 15,21-21-15,-21 0 0,1 21 16</inkml:trace>
  <inkml:trace contextRef="#ctx0" brushRef="#br0" timeOffset="125275.14">17081 10837 0,'0'0'0,"22"-21"0,-22 0 0,-22 42 47,22 0-47,-21 1 0,21-1 0,-21 0 15,21 0-15,-21 0 0,21 0 16,0 1-16,0 20 0,0-21 16,0 0-16,0 0 0,0 1 15,0-1-15,0 0 0,42 0 16,-21-21-16,1 0 0,-1 0 16,0 0-16,0 0 0,0 0 15,0-21-15,22 0 0,20-64 16,-42 64-16,1-21 0,-22 20 15,0-20-15,21-64 16,-21 85-16,0 0 0,0 0 16,-21 0-16,21-1 0,-43 22 15,22 0-15,0 0 16,-21 0-16,20 22 16,-20-22-16,42 21 15,-21-21-15,0 0 0,0 0 16</inkml:trace>
  <inkml:trace contextRef="#ctx0" brushRef="#br0" timeOffset="125464.25">16764 10647 0,'0'0'0,"21"0"31,0 0-31,0 0 15,1 0-15,-1 0 0,0 0 0,0 0 16,21 0-16,-20 0 0,20 0 16,0 0-16,-21-21 0,1 21 15,20-21-15</inkml:trace>
  <inkml:trace contextRef="#ctx0" brushRef="#br0" timeOffset="126281.11">18034 10308 0,'0'21'47,"0"1"-47,0-1 0,0 21 16,0-21-16,0 22 0,0 41 16,0-41-16,0-1 0,0 0 15,0 1-15,-21-1 0,0 64 16,-1-64-16,22-21 15,-21 22-15,21-22 0,0 0 0,-21 64 16,21-64-16,0 0 16,-21-21-1,21-21 1,0 0 0,0-1-16,-21 1 0,21 0 0,0-21 15,0 21-15,0-22 0,0 22 0,21-21 16,0 21-16,0-1 15,0-20-15,1 21 0,62 0 0,-63 0 16,22 21-16,20 0 16,-20 0-16,-1 21 0,-21-21 15,21 21-15,-20 0 0,20 0 0,-21 0 16,0 1-16,0-1 0,-21 21 16,0-21-16,0 0 0,0 1 0,0-1 15,-21 0-15,0 0 0,-42 21 16,20-42-16,1 22 0,-22 20 15,22-42-15,-43 21 16,64-21-16,0 0 0,0 0 16,0 0-16,0 0 15,21-21 1,0 0-16,0 0 16,21 21-16,0-22 15,0 1-15,0 21 0,22-21 0,-22 0 16,21 0-16,0 0 0</inkml:trace>
  <inkml:trace contextRef="#ctx0" brushRef="#br0" timeOffset="126687.51">18817 10816 0,'0'21'31,"0"1"-15,21-22-1,0 0 1,1 0-16,-1-22 0,0 1 0,0 21 16,21-21-16,-20 21 0,-1-21 15,0 0-15,0 0 0,0-1 16,-21 1-16,21 0 0,-21 0 16,0 0-16,-21 21 15,0 0-15,0 0 0,-21 0 16,20 21-16,1 0 0,-21 0 15,21 0-15,0 22 0,-1-22 16,1 0-16,0 21 0,0 1 16,21-22-16,0 42 15,0-41-15,21-22 0,0 21 0,0 0 16,1 0-16,20-21 0,-21 0 0,0 21 16,22-21-16,-22 0 0,21 0 15,0 0-15,-20 0 0,41-21 16,-42 0-16,22 21 0,-22-21 0,0 0 15,-21-1-15,21 1 0,-21 0 16,0 0-16</inkml:trace>
  <inkml:trace contextRef="#ctx0" brushRef="#br0" timeOffset="127695.73">14012 11938 0,'0'0'0,"0"-21"0,0 0 16,0 0-16,0-1 16,0 1-1,-21 0-15,0 21 16,0 0-16,0 0 0,-1 0 0,1 0 16,0 21-16,-21 22 15,21-22-15,-1 21 0,-20 43 16,21-22-16,-21 85 15,42-105-15,-22-1 0,22 43 16,0-43-16,0 22 16,0-22-16,0-21 0,22 0 15,-1 0-15,0-21 0,21 22 0,1-22 16,-1 0 0,-21 0-16,21 0 0,1-22 0,20 22 15,85-63-15,-84 21 16,-22 20-16,22-20 0,-22 0 15,22-22-15,20-42 16,-63 43-16,22-1 0,-22 1 0,0-1 16,-21 1-16,21-22 15,-21 43-15,0 21 0,0-22 0,0 22 16,-21 21 0,0 21-16,0 1 0,21-1 15,-21 21-15,-1 0 0,1 1 16,21-1-16,0 22 0,0-22 0,-21 21 15,21-20-15,0-1 0,0 0 16,0 1-16,0-1 0,0-21 16,0 22-16,21-22 0,0 0 0,1 0 15,-1 0-15,0 0 0,0-21 0,43 0 16,-43 0-16,21 0 16,-21 0-16,22 0 0,-22-21 0,21 21 15,22-42-15,-43 21 16,0-22-16,0 22 0,0 0 0,0-21 15,1-22-15,-22 85 47,0 1-47,0-1 0,-22 0 0,22 0 16,-21 0-16,21 0 0,0 22 16,0-22-16,0 0 0,0 0 15,0 0-15,0 1 16,21-22-1,1-22 1,-22 1-16,21 0 16,-21-21-16</inkml:trace>
  <inkml:trace contextRef="#ctx0" brushRef="#br0" timeOffset="127871.27">15198 11896 0,'0'0'0,"-22"0"0,22-21 0,-21 21 15,0 0-15,0 0 16,21 21 0,0 0-16,0 0 15,0 0-15,21-21 16,0 21-16,0-21 16,1 0-16,-1 0 0</inkml:trace>
  <inkml:trace contextRef="#ctx0" brushRef="#br0" timeOffset="129817.96">15684 11980 0,'22'0'0,"-44"0"0,44-21 15,-22 0 1,-22 21-16,1 0 16,0 0-16,0 0 0,0 21 15,-22 0-15,22 1 0,0-1 16,0 21-16,0-21 0,0 22 15,-1-22-15,1 21 0,21-21 16,-21 22-16,0 41 16,21-41-16,0-22 0,0 0 0,0 0 15,21 0-15,21 22 16,-20-43-16,20 21 0,0-21 0,-21 0 16,22 21-16,-1-21 0,0 0 15,1 0-15,-1 0 0,0 0 0,1 0 16,-1 0-16,-21-21 0,64 0 15,-64-1-15,0 1 16,0 21-16,-21-21 0,22 0 16,-1 0-16,-21 0 15,0-1-15,0 1 16,21 0 0,-21 0-1,0 0 32,21 0-31,-21-1-16,21 1 15,-21 0-15,0 0 16,0-21-16,21 20 0,-21-20 16,22 21-16,-22-21 0,21-1 0,-21 1 15,0 21-15,0-22 0,0-20 16,0 42-16,0 0 15,0-1-15,0 44 16,-21-1 0,21 0-16,-22 21 0,1 1 15,21-1-15,0 0 0,-21 22 0,21-22 16,-42 64-16,42-43 0,-21-20 16,21-1-16,0 0 0,-22-20 15,22 41-15,-21-42 16,21 22-16,0-22 0,0 0 15,21-42 17,1 21-32,-1-21 15,-21-1-15,21 1 0,0-21 16,0 21-16,22-22 0,-22 1 0,21 21 16,-21-21-16,22 20 0,-22 1 15,0 0-15,21 0 0,1 0 16,-22 21-16,0 0 15,-21 21-15,0 0 16,0 0-16,0 0 0,-21 1 16,0-1-16,-1-21 0,-20 21 15,21-21-15,0 21 0,-43-21 16,43 0 0,0 0-16,0 0 15,21 21 16,0 0-31,0 1 16,0-1-16,0 0 16,0 0-16,0 0 0,0 0 15,21-21-15,21 22 0,-21-1 16,22 0-16,-1-21 0,22 21 0,-1-21 16,1 21-16,-22-21 0,85 0 15,-64 0-15,-20 0 0,63 0 16,-64 0-16,0 0 0,1-21 15,-1 0-15,0 0 0,22-22 16,-43 1-16,0 0 0,21-22 16,-42 1-16,0-64 15,0 106-15,0-22 16,-21 1-16,0 42 16,-21 0-16,-1 0 15,22 0-15,-42 63 0,20-41 0,22 20 16,0-21-16,-21 21 0,21 1 15,-1-22-15,-20 42 0,42-20 16,0-22-16,0 0 0,0 21 16,0-20-16,0-1 15,21 0-15,0 0 0,1-21 0,-1 0 16,0 0-16,0 0 0,0 0 16,22 0-16,-22 0 0,0 0 0,21-21 15,-21 0-15,1 0 0,-1-1 0,0 1 16,0-21-16,0 21 0,0-64 15,-21 43-15,22-1 0,-22-20 16,0 42-16,0 0 16,0-1-16,-22 44 15,1-1-15,21 0 0,-21 0 16,21 21-16,-21 1 0,21 41 16,0-41-1,0-22-15,0 21 0,21 1 16,21-22-16,1 0 15,-22 0-15,21-21 0,-21 0 0,22 0 16,-1 0-16,0 0 0,-20 0 16,20 0-16,0-21 0,-21 0 15,22 0-15,-22-1 0,21-20 0,-21 0 16,1-1-16,-1 1 0,21-85 16,-42 64-16,0-1 0,21 1 15,-21-1-15,0 22 0,0-22 16,0 43-16,0 0 0,-21 42 15,21 0 1,-21 0-16,21 22 0,-21-1 16,21 0-16,-21 1 0,21 20 0,0-20 15,0-1-15,-22 0 0,22 1 16,-21 41-16,21-41 0,0-22 16,0 42-16,0-42 15,-21 1-15,21-1 0,0-42 47,21-1-47,0 1 16,-21 0-16,22 0 0,-1-21 0,21 20 15,-21-20-15,0 21 0,1-21 16,20 20-16,-21 1 0,43-21 16,-43 21-16,42 21 15,-42 0-15,1 21 0,-1 0 0,0 0 16,0 0-16,-21 64 15,0-64-15,0 0 0,0 43 16,-21-43-16,-64 43 16,64-64-16,0 21 15,-21-21-15,20 0 0,1 0 16,-63 0-16,62 0 0,-20 0 16,-21 0-16,41 0 15,1 0-15,0 0 16,21-21-16,21-1 15,0 1-15,1 21 16,-1-21-16,0 0 0,21 0 16,-21 0-16</inkml:trace>
  <inkml:trace contextRef="#ctx0" brushRef="#br0" timeOffset="130114.12">18775 11790 0,'21'-21'0,"-42"42"0,42-63 0,0 20 0,-21 1 15,0 0-15,0 42 32,-21 0-32,0 22 15,21-22-15,-21 21 0,-1 1 0,22 20 16,-21-21-16,0 1 0,0 20 16,21-20-16,-21-1 0,21 0 0,-21 1 15,21 20-15,-22-21 16,22-20-16,0-1 0,0 0 0,0 0 15,0 0 1,22-21-16,-1 0 0,0 0 16,21 0-1,-21 0-15,1-21 0,-1 0 16,0 0-16,21 0 0,-21-1 0</inkml:trace>
  <inkml:trace contextRef="#ctx0" brushRef="#br0" timeOffset="130431.25">19029 12192 0,'0'0'0,"21"0"15,0 0 1,0 0 0,0 0-16,1 0 0,-1-21 15,21 0-15,-21 0 16,0-1-16,1 22 0,-1-21 16,0 0-16,0-21 0,-21 21 15,0-22-15,0 22 16,0 0-16,0 0 0,-21 21 0,0 0 15,-22 0-15,22 0 16,0 21-16,-21 0 0,21 0 16,-1 0-16,1 22 0,-42 41 15,42-41-15,-1-1 0,1 22 16,0-22-16,21-21 0,0 21 16,0-20-16,0-1 0,0 0 0,0 0 15,21 0-15,0 0 0,22-21 16,-22 0-16,21 0 0,-21 0 15,1 0-15,20 0 0,21-21 16,-20 0-16</inkml:trace>
  <inkml:trace contextRef="#ctx0" brushRef="#br0" timeOffset="130731.26">20172 11705 0,'0'0'0,"-21"-21"0,-1 21 16,1 0-16,0 0 15,0 0-15,0 0 0,0 21 0,-1-21 16,1 21-16,0 1 0,0 20 16,0-21-16,-43 127 15,64-105-15,-21-1 0,0 64 16,21-64-16,-21 85 15,21-106-15,0 22 0,0-22 16,0 0-16,21 0 0,21 21 16,-21-20-16,1-22 0,20 0 15,-21 0-15,21 0 0,-20 0 16,-1-22-16</inkml:trace>
  <inkml:trace contextRef="#ctx0" brushRef="#br0" timeOffset="131019.75">20574 11748 0,'21'-22'0,"-42"44"0,42-65 0,0 22 0,0 0 15,-21 0-15,22 21 0,-1-21 16,0 21-16,85 0 16,-85 0-16,21 0 0,-21 0 15,22 21-15,-22 0 0,21 42 16,-42-20-16,0-1 0,0 0 15,0 22-15,-21-1 0,0-20 16,0 20-16,-22 1 0,22-22 0,-63 64 16,41-64-16,1 1 15,0-22-15,20 21 0,-20-21 0,0 0 16,-1 1-16,22-1 0,0-21 16,0 0-16,0 0 0,0 0 15,-1 0-15,22-21 0,0-1 16</inkml:trace>
  <inkml:trace contextRef="#ctx0" brushRef="#br0" timeOffset="131783.35">19685 8234 0,'-64'-64'31,"43"64"-31,-42 0 16,42 0-16,-22 0 0,22 22 0,0-1 15,-21 0-15,-1 21 0,22 1 16,-21-22-16,21 21 0,-43 43 15,43-43-15,0 0 0,-22 22 16,22-22-16,21 1 0,0-1 16,0 0-16,0 1 0,0 41 15,21-63-15,1 1 16,20-1-16,-21 0 0,0 0 16,85-21-16,-64 0 15,1 0-15,-22 0 0,21 0 16,1 0-16,41-42 0,-41 21 15</inkml:trace>
  <inkml:trace contextRef="#ctx0" brushRef="#br0" timeOffset="132087.25">20193 8065 0,'0'0'0,"21"-22"0,0 22 16,-21 22-1,0-1-15,21 0 0,-21 21 16,22 1-16,-22-1 0,0 0 16,21 1-16,0-1 0,-21 21 0,21 64 15,-21-63 1,0-22-16,0 1 0,0 20 0,-21 64 16,0-85-16,0 1 15,-1-22-15,1 21 16,-42 22-16,42-43 0,21 0 15,-22-21-15,22 21 16,-21-21 0,21-21-1,0 0-15,0 0 0</inkml:trace>
  <inkml:trace contextRef="#ctx0" brushRef="#br0" timeOffset="138503.81">9610 13335 0,'-22'0'0,"1"0"16,0 0-16,0 0 15,21 21-15,-21-21 16,0 0-16,21-21 47,0 0-32,0 0-15,0 0 16,21 21 0,0 0-16,0-22 0,0 22 15,0 0-15,1 0 0,-1 0 16,0 0-16,0 0 0,0 0 0,22 43 16,-22-43-16,0 21 15,0 0-15,-21 0 0,0 0 0,0 43 16,0-43-1,-21 43-15,-21-43 16,20 21-16,-20 0 16,0-20-16,21-1 0,-1 0 0,1-21 15,0 21-15,-21-21 0,42 21 16,-21-21-16,-1 0 16,1 0-16,21-21 15,0 0 1,0 0-16,0 0 15,21 21-15,-21-22 0,22 1 16,-1 21-16,0 0 0,21-21 0,-21 21 16,1 0-16,20 0 0,-21 0 15,0 0-15,22 0 0,-22 0 0,21 0 16,-21 21-16,0 0 16,1 1-16,-1-22 0,-21 21 15,0 21-15,0 0 0,0-20 16,0-1-16,0 0 0,0 21 15,-43-21-15,22 1 0,0 20 0,-21-21 16,-22 21-16,22-20 16,0-1-16,-22 0 0,43 0 15,-21 0-15,-22-21 16,43 0-16,0 0 0,0 0 0,-1 0 16,-20 0-16,0 0 15,42-21-15,-21 0 0,-1 0 0,1 21 16,21-21-16,-21-22 15,21 22-15,0 0 16,0 0 0,21 0-1,0 21 1,1 0-16,-1 0 0,0 0 0,0-22 16,0 22-16,0 0 0,1 0 15</inkml:trace>
  <inkml:trace contextRef="#ctx0" brushRef="#br0" timeOffset="138896.26">10308 13780 0,'0'21'16,"0"0"-1,0 0-15,21-21 47,0 0-31,1 0-16,-22-21 0,0 0 16,0 0-1,0-1-15,0 1 16,-22 0-16,1 21 0,0-21 15,0 21-15,0 0 0,0 0 16,-1 0-16,1 0 0,0 0 0,21 21 16,-21 0-16,0 0 15,21 1-15,0-1 16,21-21 0,0 21-16,0-21 0,0 0 15,1 0-15,-1 0 0,21-21 16,-21 21-16</inkml:trace>
  <inkml:trace contextRef="#ctx0" brushRef="#br0" timeOffset="139478.75">11303 13420 0,'0'0'0,"-21"0"0,0 0 0,-1 0 16,44 0 30,-1 0-46,21 0 0,-21 0 0,22-21 16,-1 21-16,0 0 0,1 0 16,20 0-16,43 0 0,-43 0 15,-20 0-15,63 0 0,-64 0 16,43 0 0,-64 0-16,0 0 0,-42 0 31,0 0-31,-1 0 15,1 0-15,0 0 0,0 0 0,0 0 16,0 0-16,-1 0 0,-20 0 16,21 0-16,0 0 15,0 0-15,-1 0 16</inkml:trace>
  <inkml:trace contextRef="#ctx0" brushRef="#br0" timeOffset="139747.24">11705 13399 0,'0'0'15,"-21"0"-15,0 0 16,21 21 0,0 0-16,0 0 0,0 0 0,0 0 15,-21 1-15,21 20 0,0 0 16,0 1-16,-22-1 0,22 43 16,0-43-16,0 0 0,0 1 15,-21-22-15,21 21 0,-21 22 16,21-43-16,0 21 0,0-21 0,0 0 15,0 1-15,0-1 16,0 0-16,21-21 31,0-21-15,1 21-16,-22-21 0,21-1 16,0 22-16</inkml:trace>
  <inkml:trace contextRef="#ctx0" brushRef="#br0" timeOffset="140011.72">12234 13801 0,'0'0'0,"0"-21"0,21 21 0,1 0 15,-22 21 1,0 0 0,0 0-16,0 0 0,-22 0 15,1 1-15,0-1 0,21 21 16,-21-21-16,0 0 0,-22 43 15,43-43-15,-21 0 16,0 0-16,21 1 0,0-1 16,0-42 31,21-1-47,0 1 0,1 0 0,-1 0 15,0-21-15</inkml:trace>
  <inkml:trace contextRef="#ctx0" brushRef="#br0" timeOffset="140371.54">12467 13462 0,'0'0'0,"0"-21"0,-42 0 31,21 21-31,-1 0 16,1 0-16,0 21 0,0-21 0,21 21 15,0 0-15,0 0 16,0 1-16,21-22 15,0 0 1,0 0-16,1 0 0,-1 0 0,0 0 16,0 0-16,0-22 0,0 1 15,-21 0-15,0 0 0,0 0 16,0 0-16,0-1 16,-21 22-16,0 0 15,-21 0-15,21 0 0,-22 0 16,22 0-16,0 0 15,-21 22-15,-22 20 0,64-21 16,-21 21-16,21-20 16,0 41-1,21-42-15,0 0 0,22 1 16,-1-22-16,64 0 16,-64 0-16,0 0 0</inkml:trace>
  <inkml:trace contextRef="#ctx0" brushRef="#br0" timeOffset="140650.13">12890 13462 0,'0'0'0,"0"-21"0,0 0 16,0 42 15,0 0-15,-21 21-16,21-20 0,-21 20 0,21 0 15,-21 1-15,21-22 0,-21 21 16,0 0-16,21 1 0,0-1 0,-22 0 15,1-20-15,21 20 0,-21-21 16,21 21-16,-21-20 0,21-1 16,0 0-16,0 21 0,0-21 15,21-21 17,-21-21-32,21 21 0,-21-21 15,0 0-15,0 0 0,0 0 16</inkml:trace>
  <inkml:trace contextRef="#ctx0" brushRef="#br0" timeOffset="141072.32">12467 13822 0,'0'0'0,"-21"0"0,0 0 0,0 0 16,42 0 0,0 0-16,0 0 15,21 0-15,-20 0 0,20 0 16,21 0-16,-20-21 0,-1 21 0,22-21 15,63-1-15,-64 1 0,1 0 16,63-21-16,-64 21 16,-21-22-16,43 1 0,-64 0 15,0 20-15,1 1 0,-22-21 16,21 21-16,-21 0 0,0-1 16,-21 22-1,-1 0-15,1 0 0,0 0 16,0 22-16,0-1 0,-22 21 15,22 0-15,0 43 16,0-43-16,0 1 0,0 41 16,-1-41-16,22-1 15,-21 0-15,0 1 0,21-22 0,0 21 16,0-21-16,0 1 0,0-1 0,0 0 16,0 0-16,0 0 0,0 0 15,0 1 1,21-22-16,0 0 0,1 0 0,-1 0 15,0-22-15,0 1 16,0 21-16,0-21 0,1 0 0,-1 0 0,21 0 16,-21-22-16</inkml:trace>
  <inkml:trace contextRef="#ctx0" brushRef="#br0" timeOffset="141451.2">13547 13822 0,'0'21'15,"0"0"-15,21-21 16,0 0 0,0 0-16,0 0 0,0 0 0,22 0 15,-22 0-15,21 0 0,-21 0 16,22-21-16,-22 21 0,0-21 0,21-21 16,-20 20-16,-1 1 15,-21 0-15,0 0 16,0 0-16,-21 21 0,-1 0 15,-20 0-15,21 0 16,-21 0-16,-22 21 0,22 0 16,-22 21-16,43-20 15,0 20-15,-21 0 0,20 1 16,22-22-16,-21 42 16,21-42-16,0 1 15,21-1-15,1-21 0,62 21 16,-63-21-16,1 0 0,20 0 15,-21 0-15,0 0 0,64 0 16,-43 0-16,-21-21 16,1 0-16,20 21 0,0-22 0</inkml:trace>
  <inkml:trace contextRef="#ctx0" brushRef="#br0" timeOffset="141981.32">14838 13420 0,'0'-21'15,"0"42"-15,21-64 0,-21 22 0,0 0 16,0 0-16,0 0 0,-21 0 15,0 21-15,-1-22 0,1 22 0,0 0 16,-42 0 0,41 0-16,1 0 0,-42 0 0,42 22 15,-43 20 1,43-21-16,0 21 0,-22 64 16,22-63-16,0 84 15,21-64-15,0-21 0,0 22 0,0-22 16,0 1-16,0-1 0,21 43 15,0-43-15,1-42 16,-1 21-16,21 0 0,43-21 16,-43 0-16,0 0 0,1 0 15,-1 0-15,43-42 16</inkml:trace>
  <inkml:trace contextRef="#ctx0" brushRef="#br0" timeOffset="142680.75">15155 13864 0,'43'-63'16,"-170"211"-16,254-317 0,-170 253 0,107-190 0,-64 85 0,0 0 15,0 0-15,-21 21 16,-1 0-16,1 0 0,0 0 16,-21 0-16,21 21 0,-1 0 15,1 0-15,0 1 0,0 20 16,0-21-16,21 21 0,-21 22 16,21-43-16,0 0 0,0 0 15,0 22-15,0-22 0,21 0 16,0 0-16,-21 0 0,21-21 15,0 0-15,0 22 0,1-22 16,-1 0-16,0 0 0,0 0 16,-21-22-16,0 1 15,0 0-15,0 0 0,0 0 16,0-22-16,0 22 0,0 0 0,0-21 16,0 21-16,0-22 15,0 22-15,0 0 0,21-21 0,0 20 16,43-20-16,-43 21 0,21 0 15,22 21-15,-22 0 16,-21 0-16,22 0 0,-1 21 0,-21 0 16,43 21-1,-43 1-15,0-22 0,0 21 0,0-21 0,-21 1 16,0 20-16,22 0 16,-22-21-16,0 22 15,0-22-15,0 0 0,-22 0 16,1-21-16,0 0 15,21-21 17,0 0-32,0 0 0,0 0 15,0-1-15,21 1 0,-21-21 0,43-22 16,-22 43-16,63-106 16,-62 85-16,20 21 15,21-22-15,-20 43 0,41 0 16,-41 22-1,-22-1-15,42 42 0,-41-20 16,-1-1-16,0 0 0,0-21 16,-21 22-16,0 20 0,0-20 15,0-22-15,0 0 0,-21 21 16,0-21-16,21 1 0,-21-1 16,-1-21-16,22-21 31,22-1-16,-1 22-15,0-42 0,0 21 0,21 0 16,-20-22-16</inkml:trace>
  <inkml:trace contextRef="#ctx0" brushRef="#br0" timeOffset="142911.79">16700 13504 0,'0'0'0,"22"-21"16,-1-42-16,-21 20 15,0 65 1,0-1-1,0 0-15,0 21 0,0 1 0,0 20 16,-21-21-16,21 22 0,-22-22 16,22 22-16,-21-22 0,21 0 0,0 1 15,0-1-15,0 0 0,-21-20 16,21 20-16,0 0 16,0-21-16,0 43 15,21-64 1,-21-21-1</inkml:trace>
  <inkml:trace contextRef="#ctx0" brushRef="#br0" timeOffset="143114.96">16489 13885 0,'-21'0'15,"42"0"-15,-21 0 31,42 0-31,-21 0 0,0-21 0,22 21 16,-1 0-16,0 0 16,-20 0-16,20-21 0,0 21 0,1 0 15,-1 0-15,-21-21 0,21 0 16,1 21-16,-22 0 0,21 0 0,-21-21 16,1 21-16</inkml:trace>
  <inkml:trace contextRef="#ctx0" brushRef="#br0" timeOffset="144583.67">17526 13991 0,'0'0'0,"21"0"0,0 0 0,0 0 16,22 0-16,-22-21 16,0 0-16,-21 0 15,0 0-15,0-1 0,0 1 0,0-21 16,0 21-16,0 0 0,0-1 15,-21 1-15,21 0 0,-21 0 0,0 21 16,-1 0-16,-20 0 0,21 0 16,0 21-16,-22-21 0,1 21 0,0 22 15,-1-22-15,1 21 16,21-21-16,-21 22 0,-22 20 0,43-42 16,0 22-16,0-1 15,21 0-15,0-21 0,0 1 16,0-1-16,21 0 0,0-21 15,0 0-15,0 0 0,0 0 0,1 0 16,20 0-16,-21 0 0,21 0 16,-20-21-16,-1 0 0,21-1 0,-21 1 15,0 0-15,22 0 0,-22 0 0,21-43 16,-21 43-16,-21-21 16,22 21-16,-22-1 0,21 1 0,-21-21 15,0 21-15,-21 42 31,-1 0-15,22 0-16,-21 0 0,21 1 0,0-1 16,0 42-16,0-42 15,0 1-15,0 20 16,0-21-16,43 21 16,-22-20-16,21-1 0,-21-21 15,0 0-15,85 0 16,-63 0-16,-22 0 0,42-21 15,-42-1-15,1 1 0,20-21 16,-21 21-16,0 0 0,-21-1 16,21-20-16,-21 21 0,22-21 15,-22 20-15,0 1 16,-22 21 0,1 0-1,21 21-15,0 1 0,0-1 16,0 0-16,0 21 0,0-21 15,0 1-15,0-1 0,0 0 16,0 0-16,21 0 16,1 0-16,-1 1 15,0-22-15,0 21 0,21-21 16,-20 0-16,62 0 16,-63 0-16,1-21 15,-1-1-15,42-41 16,-63 21-16,21 20 0,-21 1 15,22-21-15,-1-22 16,-21 43-16,21 21 16,-21 21-1,0 1-15,0-1 0,0 0 16,-21 0-16,21 0 0,-21 22 16,-1-22-16,22 0 15,-21 0-15,0 21 0,21-20 0,0-1 16,-21-21-16,21 21 15,-21-21-15,21-21 47,0 0-47,21-1 16,0 22-16,0-21 0,0 0 16,1 0-16,-1 0 0,21-43 15,0 43-15,64-64 16,-63 64-16,-1 0 0,0 21 15,1 0-15,41 0 16,-63 0-16,1 21 0,-1 0 16,-21 1-16,0-1 0,0 63 15,0-62-15,0 20 16,0-21-16,0 43 16,0-43-16,21-21 15,-21 21-15,21-21 0,0 0 16,22 21-16,-22-21 15,0 0-15,0 0 0,0 0 0,0 0 16,43-21-16,-43 0 16,0 21-16,22-21 0,-22-1 0,0 1 15,21 0-15,-21-21 16,1 21-16,-1-22 0,21-41 16,-21 41-16,0 22 0,-21-21 15,22-1-15,-22 22 0,0-21 16,-22 42-16,1 0 0,0 21 15,21 64 1,0-64-16,0 21 0,0 22 16,0-43-16,0 42 15,0-41-15,0-1 0,0 21 16,0-21-16,-21 43 16,0-64-16,21 21 15,-21-21-15,-1 21 0,-20-21 16,21 0-1,0 0-15,0 0 16,-1 0-16,22-21 16,-21 0-16,21 0 15,-21 21-15</inkml:trace>
  <inkml:trace contextRef="#ctx0" brushRef="#br0" timeOffset="144839.51">18542 13441 0,'-64'-42'16,"128"84"-16,-149-84 15,64 42 1,42 0 31,22 0-32,-22 0-15,21 0 0</inkml:trace>
  <inkml:trace contextRef="#ctx0" brushRef="#br0" timeOffset="145226.81">20510 13547 0,'0'-21'0,"0"42"0,-21-64 16,21 22-16,-21 21 15,0 0-15,0 0 0,0 0 16,-1 0 0,1 0-16,0 21 0,-21 43 15,21-22-15,-1 1 0,1-1 16,0 21-16,0-20 0,-21 41 16,20-41-16,1-1 0,21 0 15,0 1-15,0-1 0,0 22 16,0-43-16,0 0 0,0 64 15,21-43 1,1-21-16,-1-21 0,0 21 16,0-21-16,0 0 0,0 0 15,1 0-15,-1-21 0,0 21 16</inkml:trace>
  <inkml:trace contextRef="#ctx0" brushRef="#br0" timeOffset="145535.65">20849 13631 0,'0'0'0,"0"-21"0,21 21 16,0 0-16,1 0 16,-1 0-16,0 0 0,0 0 15,0 21-15,0 1 0,1-1 16,-1 21-16,0-21 0,21 64 15,-21-43-15,1 1 0,-22-1 16,0 0-16,0 1 0,0 41 16,0-41-16,-22-22 0,-41 63 15,42-62-15,-22 20 16,22-21-16,0 0 0,-21 0 0,-22 22 16,43-22-16,-21-21 0,-1 21 15,22-21 1,-21 0-16,42-21 15,-21 21-15</inkml:trace>
  <inkml:trace contextRef="#ctx0" brushRef="#br0" timeOffset="146668.57">1291 14838 0,'42'-64'31,"-20"43"-31,-22 0 16,21 21-16,-42 21 47,21 0-32,0 1-15,0-1 0,-22 21 16,22 0-16,-21 1 0,21 20 0,0 1 16,0 20-16,0 1 0,-21 0 15,21-1-15,0 1 0,-21 0 16,21 21-16,0-22 0,0 22 0,0 85 16,0-107-16,-21 22 15,0 63-15,21-84 0,-22 106 16,22-107-16,-21-20 15,0 20-15,21-20 0,0-1 16,0 22-16,-21-43 16,21 1-16,0-22 15,0 0-15,21-42 16,-21 0 0,21 0-16,0-1 0,-21-20 15,22 21-15,-22-21 0,42-22 16,-21 22-16,0-64 15,0 64-15,-21-22 0</inkml:trace>
  <inkml:trace contextRef="#ctx0" brushRef="#br0" timeOffset="147714.79">1460 14923 0,'0'0'0,"-21"0"16,0 0-16,42 0 62,0 0-62,22 0 16,-22 0-16,21 0 0,22 0 16,-22 0-16,22-22 0,-1 22 0,1 0 15,20 0-15,1 0 0,21 0 16,105 0-16,-84 0 0,0 0 16,-21 0-16,21 0 0,-21 0 15,0 0-15,0 0 0,0-21 0,-1 21 16,1 0-16,-21 0 0,21 0 15,-22 0-15,1 0 0,-21 0 16,20 0-16,-41 0 0,20 0 0,-21 0 16,22 0-16,-22 0 15,-21 0-15,1 0 0,-1 0 16,0 0-16,0 0 16,-21 21-1,21-21-15,-21 22 0,0-1 16,0 0-16,0 0 15,0 0-15,21 22 0,-21-22 16,0 21-16,0 0 0,0 1 0,0 41 16,22-20-16,-22-22 15,0 1-15,21-1 0,-21 106 16,0-84-16,0-22 16,0 21-16,0-20 0,0 20 15,0 43-15,0-42 0,0-22 16,0 21-16,0-20 0,0-1 15,0 43-15,0-43 0,-21 0 16,-1 22-16,22-22 16,-21 43-16,0-64 15,21 0-15,-21 43 0,21-43 16,0 0-16,-21 0 16,21 0-16,0 1 0,-21-22 15,21 21-15,0 0 16,0 0-16,-22-21 0,22 21 0,-21-21 15,0 21-15,0 1 16,0-22-16,21 21 0,-21-21 0,-1 21 16,1 0-16,0-21 0,0 21 15,0-21-15,0 21 0,-1 1 0,1-22 16,0 21-16,0-21 0,-21 21 0,20-21 16,-20 0-16,21 21 0,-21-21 15,-43 0-15,43 21 0,-22-21 16,1 0-16,-1 0 15,1 0-15,-128 0 0,106-21 16,-20 21-16,-22-21 0,0 0 16,21 21-16,-21-21 0,21 21 0,0-22 15,21 22-15,-20 0 0,20-21 16,0 21-16,22 0 0,-22 0 16,22 0-16,-22 0 0,21 0 15,1 0-15,-1 0 0,1 0 0,21 0 16,-22 0-16,22 0 0,-22 0 15,22 0-15,42-21 16,0 0 0,21 0-16,21 0 15,-20-1-15,20 1 0</inkml:trace>
  <inkml:trace contextRef="#ctx0" brushRef="#br0" timeOffset="148235.65">1905 15452 0,'0'0'0,"-21"0"0,21 21 0,-21-21 16,-1 0-16,44-21 62,-1 21-62,0 0 0,21 0 0,1 0 0,-1 0 16,0 0-16,22 0 16,-1 0-16,1 0 0,20 0 0,1 0 15,0 21-15,-1-21 0,1 0 16,0 0-16,63 21 0,-85-21 16,-20 0-16,41 21 15,-41-21-15,-22 0 0,21 0 16,-42 21-16,0 1 31,-21-22-15,0 0-16,0 0 0,0 0 15,-1 0-15,1 0 0,0 0 16,0 0-16,-21 0 16</inkml:trace>
  <inkml:trace contextRef="#ctx0" brushRef="#br0" timeOffset="148551.59">1926 15727 0,'0'0'0,"-21"21"0,-21 0 0,20-21 15,1 21-15,0-21 0,0 0 16,21 22 0,21-22-16,21 0 0,-20 0 15,20 0-15,0 0 0,22 0 16,-22 0-16,22 0 0,-1 0 15,22 0-15,-22 0 0,22 0 0,63 0 16,-63 21-16,-22-21 16,1 0-16,-1 0 0,-20 0 0,41 0 15,-41 21-15,-22-21 16,0 0-16,0 0 0,0 0 0,-21 21 31,-21-21-15,0 0-16,-21 0 0,20 0 15,-41 21-15,21-21 16,-22 21-16</inkml:trace>
  <inkml:trace contextRef="#ctx0" brushRef="#br0" timeOffset="148839.65">1820 16235 0,'-21'21'16,"42"-42"-16,-63 63 0,21-42 0,0 21 15,42-21 1,0 0-16,21 0 16,1 0-16,-1 0 0,64 0 15,-64 0-15,22-21 0,20 21 16,-20 0-16,20 0 16,65 0-16,-86 0 0,1 0 15,-1-21-15,1 21 0,-22 0 16,43 0-16,-64 0 0,21 0 15,-21 0 1,-21-21 15</inkml:trace>
  <inkml:trace contextRef="#ctx0" brushRef="#br0" timeOffset="149467.63">6477 15071 0,'0'0'0,"0"-21"0,0-1 16,-21 44 15,0-1-31,-1 0 0,22 0 0,0 21 16,-21 1-16,0 20 15,21 1-15,0-1 0,0 1 0,0-1 16,0 1-16,0-1 0,0 22 15,0 0-15,0-1 0,-21 1 0,21 0 16,0-1-16,-21 1 0,21 0 16,0-22-16,-43 85 0,43-84 15,-21-1-15,0 43 0,21-64 16,0 43 0,0-43-16,-21-20 0,21 20 15,0-21-15,0-42 31,0 0-15,0 0-16,0-1 0,0 1 0,0-21 16,21 21-16,-21-22 0,0 1 15,21 0-15,0-22 0,1 22 0</inkml:trace>
  <inkml:trace contextRef="#ctx0" brushRef="#br0" timeOffset="150339.85">6435 15177 0,'0'0'0,"0"-22"16,-22 1-16,1 0 16,64 21 15,-22 0-31,21 0 0,0 0 15,1 0-15,20 0 0,1 0 0,-1 0 16,22 0-16,-22 0 0,22 0 16,0 0-16,-1 0 0,-20 0 0,21 0 15,-1 0-15,64 0 16,-63 0-16,-21 0 0,20 0 16,-20 0-16,-1 0 0,1 0 0,42 0 15,-64 0-15,0 0 16,-21 0-16,22 0 0,-22 0 15,0 21-15,0-21 0,0 0 0,-21 21 16,22 1 0,-1-1-16,-21 0 0,0 0 15,0 0-15,0 22 16,0-22-16,0 0 0,21 0 0,-21 21 16,0-20-16,0 20 0,0-21 15,0 21-15,0-20 0,0 20 16,21 0-16,-21 43 15,0-43-15,0 1 0,0 20 0,21 43 16,-21-43-16,21 43 16,-21-63-16,0 20 0,0 43 15,0-64-15,0 1 0,0 41 16,0-41-16,0-1 16,-21 43-16,21-64 0,-21 21 15,0 43-15,0-64 16,0 42-16,-1-41 0,1-1 15,21 0-15,0 0 0,-21 0 16,0-21-16,0 21 0,0 1 16,-1-22-16,1 21 0,0-21 15,0 21-15,-21-21 16,20 0-16,-20 0 0,-21 0 16,-1 0-16,-42 0 15,43 21-15,-1-21 0,-84 0 16,85 0-16,-107 0 15,86 0-15,20 0 0,-84 0 16,63 0-16,-84-21 16,105 21-16,22 0 0,0-21 15,21 21-15,-22 0 0,-20-21 16,42-1-16,21 1 16,0 0-1,-22 21-15,22-21 16,0 0 31,0 0-32</inkml:trace>
  <inkml:trace contextRef="#ctx0" brushRef="#br0" timeOffset="152835.4">3895 14880 0,'0'21'0,"-22"-21"15,22 22-15,-21-22 16,0 0-16,0 0 31,0 0-15,0-22-1,-1 1 1,22 0-16,0 0 16,0 0-16,0 0 0,0-1 15,0 1-15,0 0 0,0 0 16,0 0-16,0 0 0,0-1 16,0 1-16,0 0 0,0-21 0,22 21 15,-1-1-15,-21 1 0,21 0 16,21 0-16,-21 0 15,1 0-15,-1-1 0,0 1 0,0 0 16,21-21-16,-20 21 16,-1-1-16,0 1 0,0 0 15,0 0-15,43-21 0,-43 20 16,0 1-16,21 21 0,-20-21 0,20 0 16,85-21-1,-85 20-15,1 22 0,-1-21 16,21 0-16,86 0 15,-86 0-15,22 21 16,-22 0-16,-20-21 0,41 21 16,-63 0-16,22 0 0,41 0 15,-62 0-15,62 0 16,-20 0-16,-22 0 0,0 0 16,22 0-16,-22 0 0,22 21 0,-1-21 15,-20 21-15,20-21 0,-21 21 16,22-21-16,-22 21 0,22-21 15,-22 21-15,0 1 0,1-22 0,-22 21 16,21 0-16,-21-21 0,22 21 16,-22 0-16,0-21 0,21 21 0,-20 1 15,20 20-15,-21-21 16,-21 0-16,21 0 0,0 1 16,1-1-16,-1 21 0,0-21 15,-21 22-15,21-1 0,0-21 0,22 64 16,-22-64-16,0 0 0,0 21 15,0-20-15,0-1 0,1 42 16,-1-42-16,0 1 0,-21-1 16,21 0-16,-21 0 0,21-21 15,-21 21-15,0 0 16,-21-42 78,0 0-94,21 0 15</inkml:trace>
  <inkml:trace contextRef="#ctx0" brushRef="#br0" timeOffset="153208.46">6392 14711 0,'0'0'15,"0"-21"-15,-21 21 16,42 0 15,0 21-15,1-21-16,-1 21 0,0 0 15,0 0-15,0 1 0,0-22 0,1 21 16,-1 0-16,0 0 0,0 0 16,0 0-16,0 1 0,1-22 15,-1 21-15,0 21 0,0-21 16,0 0 0,-21 1-16,21-1 0,1-21 46,-22-21-30,21 21-16,-21-22 0,0 1 16,21 0-16,0 0 0,-21 0 0</inkml:trace>
  <inkml:trace contextRef="#ctx0" brushRef="#br0" timeOffset="153475.78">7175 14542 0,'0'-22'15,"0"44"-15,0-22 32,-21 0-32,0 21 0,0 0 15,21 0-15,-21 21 0,0-20 16,-1-1-16,1 21 0,0-21 0,0 22 16,0-1-16,0-21 15,-1 21-15,-20-20 0,0 41 16,21-42-16,-1 0 0,-20 22 15,21-22-15,21 0 0,0 0 16,0 0 0,21-21 15,0 0-31</inkml:trace>
  <inkml:trace contextRef="#ctx0" brushRef="#br0" timeOffset="153992.13">6858 15536 0,'0'0'15,"-106"-21"1,85 21-16,21-21 0,-21 21 0,0 0 16,-1 0-16,1 0 15,42 0 16,22 0-31,-22 0 16,21 0-16,22 0 0,-1 0 0,1 0 16,-1 0-16,1 0 0,20 0 15,-20 0-15,42 0 0,-43 0 16,-20 0-16,20 0 0,-21 0 16,-20 0-16,20 0 0,-21 0 15,21 0-15,-20 0 0,-1 0 16,0 0-1,-21 21 1,-21-21 0,0 0-16,-1 0 15,1 0-15,21 21 0,-21-21 0,0 0 16,0 0-16,0 0 16,-1 22-16</inkml:trace>
  <inkml:trace contextRef="#ctx0" brushRef="#br0" timeOffset="154339.93">6773 15748 0,'0'0'0,"-21"21"0,-42 0 31,84-21-15,0 0-1,21 0-15,1 0 0,-1 0 0,21 0 16,-20 0-16,84 0 16,-64 0-16,149 0 15,-149 0-15,-20 0 16,-1 0-16,0 0 0,-20 0 16,41 0-16,-42 0 0,22 0 15,-22 0-15,0 0 16,0 0-1,-42 0 32</inkml:trace>
  <inkml:trace contextRef="#ctx0" brushRef="#br0" timeOffset="154671.74">6879 16214 0,'0'0'0,"-21"21"0,0-21 0,0 21 16,21 0-16,21-21 16,0 0-16,21 0 15,-21 0-15,22 0 0,-1 0 16,22 0-16,-22 0 0,0 0 15,22 0-15,-22 0 0,0 0 16,22 0-16,-22 0 16,1-21-16,20 21 0,-42-21 15,22 21 1,-22 0-16,0 0 0,0 0 0,-42 0 47,0 0-47,0 0 0,-1 0 0,1 0 15,-21 0-15,0 21 0</inkml:trace>
  <inkml:trace contextRef="#ctx0" brushRef="#br0" timeOffset="154951.57">6689 16658 0,'127'0'16,"-85"0"-16,-21 0 15,21 0-15,22 0 0,-43 0 16,0 0-16,22 0 16,-22 0-16,0 0 0,42 0 15,-41 0-15,-1 0 0,0 0 0,0 0 16,0 0-16,0-21 15,1 21-15,-22-21 16,21 21-16,-21-42 16,0 20-16,0 1 0</inkml:trace>
  <inkml:trace contextRef="#ctx0" brushRef="#br0" timeOffset="155644.18">5270 13483 0,'0'0'16,"-21"0"-16,0 0 0,0 0 16,0 0-16,21 21 15,-21 1-15,-1-1 0,22 21 16,-21 0-16,21 1 0,0-1 16,-21 0-16,21 1 0,-21-1 0,21 0 15,-21 22-15,21-43 16,0 64-16,0-43 0,0-21 0,-21 0 15,21 22-15,0-22 0,0 0 16,0 0-16,0 0 0,0 1 31,0-44-15,0 1-16,0 0 16,0 0-1,0-21-15,0 20 0,0 1 0,0 0 16</inkml:trace>
  <inkml:trace contextRef="#ctx0" brushRef="#br0" timeOffset="156343.78">5186 13462 0,'0'-21'15,"0"0"1,21 21-16,0 0 16,0-21-16,0 21 15,43 0 1,-22 0-16,1 0 0,-1 0 16,0-22-16,1 22 0,62 0 15,-41 0-15,-22 0 0,1 0 16,-1 0-16,85 0 15,-106 0-15,0 0 16,0 0-16,1 0 16,-22 22-1,21-22-15,-21 21 16,0 0-16,0 0 16,0 0-16,0 0 15,0 1-15,0-1 0,0 0 0,0 85 16,0-64-1,0 22-15,-21-22 0,21-21 16,-22 64-16,22-64 16,0 21-16,-21-21 0,0 1 15,21 20-15,-21 0 0,0-21 16,21 1-16,-21-1 16,21 21-16,-22-21 0,1 43 15,21-43-15,-21-21 0,21 21 16,-21 0-16,21 0 0,-21 1 15,0-22-15,-1 0 0,1 21 16,0-21-16,0 21 0,-43-21 16,22 0-16,0 0 0,-1 0 0,1 0 15,0 0-15,-22 0 0,22 0 16,-22 0-16,22 0 0,-64-21 16,64 0-16,0 21 15,-22 0-15,43 0 0,21-22 16,-21 22-16,42-21 47,0 0-47,0 0 15,0 21-15,1-21 0</inkml:trace>
  <inkml:trace contextRef="#ctx0" brushRef="#br0" timeOffset="156696.57">5270 13610 0,'-21'0'0,"42"0"0,-63-21 0,21 21 16,21-21-1,21 21 16,0 0-31,0 0 0,22 0 0,-22 0 16,21 0-16,1 0 0,-1 0 16,21 0-16,-20 0 0,-1 0 15,0 0-15,1 0 0,-1 0 16,0 0-16,1 0 0,-22 0 16,0 0-16,0 0 0,-42 0 31,0 0-31,-21 0 15,20 0-15,-20 0 0,0 0 0,-1 0 16,22 0-16,-21 0 0,0 21 16,-1-21-16</inkml:trace>
  <inkml:trace contextRef="#ctx0" brushRef="#br0" timeOffset="157494.12">5207 13780 0,'0'0'0,"-42"42"31,63-42-15,0 0-16,0 0 0,0 0 16,0 0-16,1 0 0,20 0 15,64 0-15,-64 0 16,0 0-16,1 0 0,-1-21 16,-21 21-16,43 0 15,-43 0-15,0 0 0,-42 0 31,0 0-31,0 0 0,-22 0 16,1 21-16,0-21 0,-43 21 16,43-21-16,-1 0 0,-20 21 15,42 0-15,-43 1 16,43-22-16,0 0 0,21 21 16,-21-21-16,21 21 15,21-21 1,0 0-1,0 0-15,21 0 0,-20 0 16,20 0-16,-21 0 0,21 0 0,1 0 16,-1 0-16,-21 0 15,22 0-15,-1 0 0,0 0 0,-21 0 16,1 0-16,-1 0 0,0 0 16,-42 0-1,-22 0 1,22 0-16,-21 0 0,0 0 0,-1 0 15,1 21-15,0-21 0,-1 0 16,1 21-16,21-21 0,-43 21 16,43 1-16,0-22 0,0 0 15,0 21-15,-1 0 16,44-21 15,-1 0-31,0 0 0,0 0 0,0 0 16,22 0-16,-22 0 0,21 0 15,43 0-15,-43 0 0,0 0 16,22-21-16,-22 21 0,-21 0 16,22 0-16,-43-21 15,-21 21 1,-1 0-16,-20 0 16,0 0-16,-1 0 0,1 21 15,0-21-15,21 0 0,-22 21 16,22-21-16,0 0 0,0 21 15,21 0-15,21-21 32,0 0-32,0 0 15,0 0-15,1 0 0,-1 0 16,0 0-16,0 0 0,0 0 0,0 0 16,1 0-16</inkml:trace>
  <inkml:trace contextRef="#ctx0" brushRef="#br1" timeOffset="-130996.14">868 7112 0,'0'0'0,"-21"0"0,-1 0 0,1 0 16,0 0-16,0 0 16,0 0-16,42 0 46,0 0-46,0 0 16,22 0-16,-22 0 0,21 0 0,0 0 16,1 0-16,-1 0 0,22 0 15,20 0-15,-20 0 0,20 21 16,192-21-16,-171 0 16,-20 21-16,0-21 15,21 0-15,-22 0 0,107 0 16,-85 22-16,-22-22 0,22 0 15,0 0-15,0 0 0,190 0 16,-211 0-16,126 0 16,-105 0-16,21 0 0,106 0 15,-127 21-15,0-21 0,127 0 16,-106 0-16,127 0 16,-127 0-16,-22 0 0,128 21 15,-127-21-15,21 0 16,0 0-16,-21 0 0,21 0 0,106 21 15,-106-21-15,-21 0 0,-1 0 16,1 21-16,21-21 0,233 21 16,-254-21-1,21 0-15,-21 0 0,0 22 16,-1-22-16,1 21 0,0-21 16,0 0-16,21 0 0,85 21 15,-107-21-15,-20 0 0,106 21 16,-86-21-16,-20 0 0,127 0 15,-106 21-15,105-21 16,-105 0-16,0 0 0,84 0 16,-84 0-16,21 21 0,-21-21 15,0 0-15,21 0 0,85 0 16,-107 0-16,298 0 16,-276 0-1,84 0-15,-105 0 0,0 0 16,106 0-16,-128 0 0,22 0 15,127 0-15,-127 0 16,105 0-16,-84 0 0,-21 0 16,0 0-16,0 0 0,0 0 15,21 0-15,0 0 0,106 0 16,-106 0-16,-22 0 16,1 0-16,233 0 15,-212 0-15,0 0 0,-21 0 16,21 0-16,-21 0 0,105 0 15,-105 0-15,0 0 0,21 0 0,0 0 16,-21 0-16,105 0 16,-105 0-16,-21 0 0,21 0 0,-22 0 15,22 0-15,0 0 0,106 0 16,-128 0-16,1 0 0,0 0 16,-1 0-16,86 0 15,-128 0-15,0 0 0,43 0 16,-64 0-1,0 0 1,-42 0 375,-21 0-391,21 0 0,0 0 15,-22 0-15,1 0 0,0 0 16,-1 0-16,1 22 0,-22-22 0,1 21 16,-1 0-16,1 0 0,-1-21 0</inkml:trace>
  <inkml:trace contextRef="#ctx0" brushRef="#br1" timeOffset="-130033.61">12192 9716 0,'0'0'0,"-21"0"15,21-22-15,-21 1 0,-1 21 16,1 0-16,0-21 0,0 0 16,0 21-16,0 0 15,21-21-15,-22 21 16,44 0 15,-1 0-31,21 0 0,-21 0 0,22 0 16,20 0-16,-21 0 0,85 0 15,-42 0-15,-21 0 0,20 0 16,1 0-16,21 0 0,0 21 16,148-21-16,-106 21 0,148 0 15,-148-21-15,22 21 16,-1-21-16,0 22 0,1-22 0,359 21 15,-339-21-15,-20 0 16,-1 0-16,0 21 0,1-21 16,168 21-16,-190-21 15,1 0-15,105 0 0,-127 21 16,63-21-16,-105 0 0,-22 0 16,1 0-16,-1 0 0,-20 0 0,-22 0 15,21 0 1,-63 0-1,-21-21 1,20 21-16,-20 0 0,21 0 16,-21 0-16,-1 0 0,22 0 0,-64 21 15,43 0-15</inkml:trace>
  <inkml:trace contextRef="#ctx0" brushRef="#br1" timeOffset="-129233.02">12467 12510 0,'-21'0'0,"42"0"0,-63 0 16,42 21-16,0 0 15,0 0 1,21-21-16,0 0 16,21 0-16,1 0 0,-1 0 0,64 0 15,-43 0-15,1 0 0,105 0 16,-84 0-16,21 0 15,0 0-15,21 0 0,-22 0 16,22 21-16,22-21 0,-22 0 0,21 0 16,0 0-16,148 0 0,-169 21 15,21-21-15,1 0 0,-1 0 16,-21 0-16,127 0 0,-148 0 16,-1 0-16,86 0 0,-128 0 15,22 0-15,-43 0 0,22 0 16,-22 0-16,1-21 0,20 21 15,-42 0-15,22 0 0,-22-21 16,0 21-16,0 0 0,-21-21 47,-21 21-31,-21 0-16,20 0 0,1 0 15,0 0-15,-21 0 0,21 0 0</inkml:trace>
  <inkml:trace contextRef="#ctx0" brushRef="#br1" timeOffset="-128473.95">12277 14647 0,'0'0'0,"-22"0"0,1 22 0,21-1 16,-21-21-16,21 21 15,0 0 1,21-21 0,0 0-16,1 0 0,-1 0 15,21 0-15,-21 0 0,85 0 16,-42 0-16,-1 0 0,1 0 0,20 0 16,1 0-16,105 0 15,-63 0-15,-21 0 0,21 21 16,-21-21-16,21 0 0,0 0 0,0 0 15,148 21-15,-148-21 16,21 0-16,1 0 0,-1 0 0,0 22 16,169-22-16,-147 0 0,-1 0 15,149 0-15,-170-22 16,148 1-16,-148 0 0,-21 21 16,0 0-16,-21 0 0,-21 0 0,-1 0 15,86 0 1,-128 0-16,0 0 0,-20 0 15,20 0-15,21 0 16,-41 0-16,-1 0 16,0 0-16,0-21 31,0 0-15,-21 0-1</inkml:trace>
  <inkml:trace contextRef="#ctx0" brushRef="#br1" timeOffset="-128355">17462 14753 0,'0'0'0,"-21"43"15,0-43 1,0 0 0,21-22-16,0 1 15,-21 0-15,21 0 0</inkml:trace>
  <inkml:trace contextRef="#ctx0" brushRef="#br1" timeOffset="-47129.02">11938 783 0,'-21'0'0,"0"0"16,-1 0-16,1 0 0,0 0 16,0 0-1,0 0-15,0 0 0,-1 0 16,1 0-16,0 0 0,0 0 16,0 0-16,0 0 15,-1 0-15,44 0 47,-1 0-47,0 0 0,21 0 0,1 0 16,20 0-16,1 0 0,-1 0 15,1 0-15,20 0 0,1 0 16,-22 0-16,1 0 0,21 0 0,-22 0 16,43 0-16,-64 0 15,1 0-15,41 0 0,-63 0 16,22 0-16,-64 0 62,-1 0-46,1 0-16,0 0 0,-21 0 0,21 0 16,-1 0-16</inkml:trace>
  <inkml:trace contextRef="#ctx0" brushRef="#br1" timeOffset="-46796.45">11832 847 0,'-21'0'0,"42"0"0,-21 0 47,21 0-32,22 0-15,-22 0 0,21 0 16,0 0-16,1 0 0,-1 0 16,0 0-16,22 0 0,42 0 15,-64 0-15,64 0 16,-64 0-16,1 0 0,-1 0 0,0 0 16,-21 0-16,1 0 0,-1 0 15,0 0-15,0 0 16,0 0-16,-21-21 15,0-1 1,21 22-16,-21-21 0,0 0 16</inkml:trace>
  <inkml:trace contextRef="#ctx0" brushRef="#br1" timeOffset="-46305.02">12785 423 0,'0'0'0,"0"-21"0,-22 21 15,1 0 1,0 21 0,21 1-1,-21-1-15,21 0 0,0 0 0,0 0 16,0 0-16,0 1 0,0-1 16,0 0-16,0 0 0,21 21 15,0-42-15,0 22 0,22-1 16,-22 0-16,21-21 15,22 0-15,-22 0 0,0 0 16,22 0-16,-22 0 0,1 0 16,-22 0-16,0 0 0,0 0 15,0 0-15,0-21 0,-21 0 32,-21 21-17,0 0-15,0 0 0,0 0 16,0 21-16,-1-21 0,1 21 0,0 0 15,-21 0-15,-22 22 16,43-22-16,-42 42 16,41-42-16,-20 22 0,-21 41 15,41-62-15,1-1 16,0 0-16,0 0 0,0 21 16,0-20-16,21-1 0,-22-21 15,22 21-15,-21-21 0,21 21 16,0-42 15,21 0-31,1 21 16</inkml:trace>
  <inkml:trace contextRef="#ctx0" brushRef="#br1" timeOffset="-45962.71">14012 508 0,'21'0'16,"1"0"-16,20 0 15,-21 0-15,21 0 0,1 0 16,41 0-16,-41 0 16,41 0-16,-62 0 0,83 0 15,-83 0 1,-1 0-16,-21-21 31,-21 21-31,-1 0 0,1 0 16,-21 0-16</inkml:trace>
  <inkml:trace contextRef="#ctx0" brushRef="#br1" timeOffset="-45421.68">14076 508 0,'0'0'0,"-21"0"0,-1 21 16,1-21-16,-21 64 15,21-64-15,0 21 0,-1 21 16,1-42-16,21 21 15,-21 1-15,0-22 0,21 21 0,0 0 16,-21-21 0,21 21-16,0 0 0,21-21 47,0 0-47,0 0 0,0 0 15,1 0-15,-1-21 16,0 21-16,0 0 0,0 0 15,0 0-15,1 0 0,-1 0 16,21 0-16,-21 0 0,22 0 0,-1 0 16,0 0-16,1 21 15,-22-21-15,0 21 0,21 1 16,-21-1-16,1 0 0,-22 0 16,21 0-16,-21 22 15,0-22-15,0 0 0,-21 0 16,-1 0-16,1 0 0,0-21 15,-21 22-15,21-22 0,-22 21 16,22-21-16,-21 21 0,21-21 16,-43 0-16,43 0 0,-21 0 15,-1 0-15,22 0 0,0 0 16,0 0-16,0 0 0,-1 0 16,-20 0-16,21 0 0,0 0 31,42 0 0,0-21-15,0 21-16,22-21 0,-22 21 0</inkml:trace>
  <inkml:trace contextRef="#ctx0" brushRef="#br1" timeOffset="-45021.61">15007 720 0,'-21'0'31,"0"0"-31,21 21 16,21-21 30,0 0-46,0 0 0,0 0 16,1 0-16,-22-21 16,21 21-16,-21-21 0,21 21 0,-21-22 15,0 1-15,0 0 16,-21 21 0,0 0-1,-1 0-15,1 21 16,0-21-16,21 21 0,-21 1 15,0-22-15,0 21 0,21 0 16,-22 0-16,22 0 31,22-21-15,-1 0-16</inkml:trace>
  <inkml:trace contextRef="#ctx0" brushRef="#br1" timeOffset="-44657.34">15917 381 0,'0'-21'0,"0"42"0,0-63 16,0 21 0,0 42 15,0 0-31,0 0 0,-21 21 15,21-20-15,-21 20 0,0-21 16,0 21-16,-1 1 0,-20-1 0,-21 64 16,20-64-16,1 1 15,0-1-15,-22 21 0,22-20 16,-1-1-16,-41 43 0,41-43 0,1 0 16,-21 1-1,20-1-15,22-21 0,0 0 0,21 1 16,-21-22-16,21 21 15,21-21 1,0 0 0,21-21-16,1-1 0,-1 1 15,0 0-15,22 0 0</inkml:trace>
  <inkml:trace contextRef="#ctx0" brushRef="#br1" timeOffset="-44321.45">15875 1058 0,'0'22'0,"0"41"16,21-63 15,0 0-31,0 0 16,1 0-1,-22-21-15,21 0 0,-21 0 16,0-1-16,0 1 15,0 0-15,-21 21 16,-1 0 0,1 21-1,0 0-15,0-21 0,21 22 0,-21-22 16,21 21-16,-21 0 16,21-42 46</inkml:trace>
  <inkml:trace contextRef="#ctx0" brushRef="#br1" timeOffset="-16741.03">1101 9123 0,'-22'0'16,"1"0"-16,0 0 15,0 0-15,0 0 16,0 0-1,-1 0-15,1 0 0,0 0 16,0 0-16,0 0 0,0 0 16,-1 0-16,1 0 15,42 0 48,1 0-63,20 0 0,-21 0 0,21 0 15,1 0-15,20 0 16,1 0-16,20 0 0,86 0 0,-64 0 16,-22 0-16,22 0 15,233-21 1,-255 21-16,-20 0 0,-1 0 16,-20 0-16,84 0 15,-85 0-15,-21 0 0,0 0 16,1 0-16,20 0 15,-63 0 64,0 0-79,-1 0 15</inkml:trace>
  <inkml:trace contextRef="#ctx0" brushRef="#br1" timeOffset="-16121.48">1058 9504 0,'0'0'0,"-21"0"31,0 0-31,0 0 32,0 0-17,42 0 48,0 0-63,0 0 0,21 0 0,-20 0 15,20 0-15,21 0 0,1 0 16,-1 0-16,1 0 0,21 0 16,-22 0-16,22 0 0,148 0 15,-149 0-15,-20 0 16,-1 0-16,1 0 0,-1 0 16,64 0-16,-84 0 0,-1 0 15,0 0-15,1 0 0,-1 0 16,-21 0-16,21 0 0,-20 0 0,-1 0 15,0 0-15,0 0 0,-42 0 63,0 0-63,0 0 0,-22 0 0,22 0 16,0 0-16,-21 0 0</inkml:trace>
  <inkml:trace contextRef="#ctx0" brushRef="#br1" timeOffset="-15572.03">974 9885 0,'0'21'16,"21"-21"-1,0 0 1,0 0-16,21 0 0,-20 0 0,20 0 16,0 0-16,1 0 0,-1 0 15,21-21-15,1 21 0,-1 0 0,1 0 16,-1-21-16,22 21 0,-21 0 16,-1 0-16,1-21 0,-22 21 15,21 0-15,-20-22 0,20 22 16,64 0-16,-106 0 15,22-21-15,-1 21 16,-21 0-16,64 0 0,-64 0 16,0 0-16,0 0 0,1 0 15,-44 0 48,1 21-63,0-21 15,0 0-15,0 0 0,0 0 0,-1 22 16</inkml:trace>
  <inkml:trace contextRef="#ctx0" brushRef="#br1" timeOffset="-15062.04">1037 10181 0,'85'0'31,"-43"0"-31,-21 0 0,22 0 0,20 0 0,43 0 16,-43 0-1,1 0-15,63 0 0,-64 0 16,1 0-16,-1 0 0,-20 0 15,20 0-15,22 0 0,-43 0 16,1 0-16,20 0 0,-42 0 16,22 0-16,-22 0 15,0 0-15,0 0 0,0 0 16,-42 0 15,0 0-15,0 0-1,0 0-15,-1 0 0,1 0 0,-21 0 16,21 0-16,-22 0 0</inkml:trace>
  <inkml:trace contextRef="#ctx0" brushRef="#br1" timeOffset="-14728.81">825 10520 0,'0'0'0,"-21"0"0,0 21 0,21 0 31,21-21-31,0 0 16,1 0-16,20 0 0,-21 0 0,21 0 15,1 0-15,-1 0 0,0 0 16,22 0-16,-22 0 0,22 0 0,63 0 15,-85-21-15,22 21 16,-22-21-16,21 21 0,-20 0 0,41-21 16,-41 21-16,-1-21 15,0 21-15,-20 0 16,-22-22-16,21 22 0,-21-21 31,0 0-31,-21 0 0,-1 21 16</inkml:trace>
  <inkml:trace contextRef="#ctx0" brushRef="#br1" timeOffset="-14177.12">847 9186 0,'0'0'0,"-22"-42"15,1 21 1,0 0-1,0 21-15,0 0 32,0 21-32,21 0 15,0 0-15,-22 0 0,22 43 16,0-43-16,0 21 16,0 1-16,0-1 0,0 0 0,0 64 15,0-42-15,0 63 16,0-64-16,0 1 0,0-22 15,0 22-15,0-1 0,0-21 0,0 64 16,0-63-16,0 20 16,-21-21-16,21 1 0,0 84 15,0-106-15,0 21 16,0-21-16,0 1 0,0-1 16,0 0-16,0-63 46,0 20-46,0 1 0,0-21 16,0 0-16,0-1 0,21 1 0,-21-22 16</inkml:trace>
  <inkml:trace contextRef="#ctx0" brushRef="#br1" timeOffset="-13268.64">783 9102 0,'0'0'16,"0"-21"-16,0-1 0,-21 22 16,21-21-16,0 0 15,21 21 1,0 0-16,0 0 0,22 0 15,-22 0-15,21 0 0,22 0 16,-22 0-16,22 0 0,-1 0 16,106 0-16,-84 0 15,0 0-15,-1 0 0,22 0 16,-21 0-16,0 0 0,84 0 16,-106 0-16,22 0 0,0 0 15,-1 0-15,-20 0 0,105 21 16,-105-21-16,84 0 15,-85 0-15,-20 21 0,41-21 16,-41 0-16,-1 0 0,-21 0 16,0 0-16,1 0 0,-1 22 0,0-22 15,-21 21-15,21-21 16,-21 21-16,0 0 16,0 0-16,0 0 15,0 1-15,0-1 0,0 0 0,0 0 16,0 21-16,0-20 15,0-1-15,0 42 0,0-20 16,0-22-16,0 21 0,0 0 16,0 22-16,0 21 15,0-43-15,0 0 0,0 1 16,0-1-16,0 0 0,0 22 16,0-22-16,0 0 0,0-20 0,0 41 15,0-42-15,0 22 16,0-22-16,0 0 0,0 21 0,0 1 15,0-1-15,0-21 0,0 0 16,0 0-16,0 1 0,0 20 16,0-21-16,-21-21 0,0 42 15,0-42-15,-1 22 0,1-22 16,0 21-16,-42 0 16,41-21-16,1 0 15,0 0-15,-21 0 0,-1 21 16,-41-21-16,20 0 0,1 0 15,-85 0-15,84 0 16,-126 0-16,105 21 0,-21-21 16,-169 21-16,190-21 15,1 0 1,-1 0-16,21 0 0,-20 0 0,-43 0 16,63 0-16,-42 0 15,64 0-15,0 0 0,-43 0 16,43 0-16,21 0 0,-1 0 15,-20 0-15,21 0 0,21-21 16,-21 21-16,21-21 16,0 0-16,0 0 0,21 0 15,0-1-15,0 1 0,0-21 16,22 0-16</inkml:trace>
  <inkml:trace contextRef="#ctx0" brushRef="#br1" timeOffset="-12731.43">3641 9335 0,'-22'0'0,"44"0"0,-65 0 15,22 0-15,21 21 16,21-21 15,0 0-31,1 0 16,20 0-16,0 0 0,1 0 0,-1 0 16,0 0-16,106 0 15,-105 0-15,-1 0 0,0 0 16,1 0-16,-22 0 0,21 0 15,-21 0-15,1 0 0,-1 0 16,0 0-16,-42 0 78,0 21-78,-1-21 0</inkml:trace>
  <inkml:trace contextRef="#ctx0" brushRef="#br1" timeOffset="-12393.63">3514 9589 0,'0'0'0,"-22"0"0,22 21 16,22-21-1,-1 0 1,0 0-16,21 0 0,1 0 0,-1 0 16,21 0-16,-20 0 0,63 0 15,-43 0-15,-21 0 0,1-21 16,41 21-16,-62 0 16,20 0-16,-21 0 0,0 0 0,0 0 15,1 0-15,-1 0 16,-21 21 31,-21-21-32,-1 0 1,1 21-16</inkml:trace>
  <inkml:trace contextRef="#ctx0" brushRef="#br1" timeOffset="-12068.29">3577 9885 0,'42'21'15,"-20"-21"-15,20 0 16,-21 0-16,21 0 0,1 0 15,-1 0-15,0 0 0,1 0 0,-1 0 16,0 0-16,1 0 0,-1 0 16,0 0-16,1-21 15,-1 21-15,-21 0 0,22 0 16,-22 0-16,-64 0 62,22 0-62,0 0 0,0 0 0,0 21 16</inkml:trace>
  <inkml:trace contextRef="#ctx0" brushRef="#br1" timeOffset="-11827.91">3492 10118 0,'0'0'0,"85"0"16,-64 0 0,22 0-16,-1 0 0,-21 0 15,21 0-15,85 0 16,-105 0-16,41 0 16,-21 0-16,-20-21 0,41-1 15,-42 22-15,0 0 0,1 0 16,-1-21-16,-21 0 15</inkml:trace>
  <inkml:trace contextRef="#ctx0" brushRef="#br1" timeOffset="-11381.17">3344 9081 0,'-21'0'0,"42"0"0,-63 21 15,42 0-15,-21 0 16,21 0-16,-21 0 0,21 22 0,0-22 16,0 0-16,0 21 0,0-20 0,0 20 15,0 0-15,0 85 16,0-63-16,-22-22 0,22 22 16,-21-22-16,21 0 0,0 1 15,0 41-15,-21-63 0,21 22 16,-21-1-16,21 0 0,0-20 15,0-1-15,0 0 16,21-21 15,0-21-31,-21 0 16,21-1-16,1 1 0,-22 0 0,21 0 16,0-21-16</inkml:trace>
  <inkml:trace contextRef="#ctx0" brushRef="#br1" timeOffset="-10637.37">3408 9123 0,'0'0'16,"-43"-21"-1,65 21 16,-1 0-31,21-21 0,-21 21 0,22 0 16,20 0-16,-21 0 0,22 0 16,-1 0-16,22 0 0,-21 0 15,20-22-15,-20 22 0,20 0 16,-20 0-16,-1 0 0,64 0 16,-63 0-16,-1 0 0,-20 0 0,-1 0 15,0 0-15,-20 0 0,20 0 16,-21 0-16,21 0 15,-42 22 1,0-1-16,0 0 16,0 0-16,0 0 0,-21 0 15,21 1-15,-21-1 0,0 42 16,21-42-16,0 1 0,0 83 16,0-62-16,0-1 15,0 0-15,0 1 0,0-22 16,0 64-16,0-43 0,0 0 15,-21 22-15,21-43 16,-21 0-16,21 0 0,-22 0 16,22 1-16,0 20 0,-21-21 15,21 0-15,-21-21 16,21 21-16,0 1 0,-21-22 16,21 21-16,-21-21 15,0 0 1,21 21-16,-22-21 0,1 0 15,0 0-15,0 0 0,-21 0 16,-1 0-16,22 0 0,-64 0 16,43 0-16,-127 0 15,105 0-15,1 0 0,-43 0 16,42 0-16,22 0 16,21 0-16,-21 0 0,-43 0 15,64 0-15,0 0 16,-1 0-16,1 0 15,0 0 1</inkml:trace>
  <inkml:trace contextRef="#ctx0" brushRef="#br1" timeOffset="9455.77">63 11959 0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44:02.3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635 275 0,'0'0'0,"0"-21"16,-21 21-16,21-21 16,0 0-16,0 0 0,-21 21 15,21-22-15,-22 1 16,22 42 31,0 1-47,0-1 0,0 0 15,0 21-15,0 1 0,0-1 16,0 21-16,0-20 0,0 20 0,0-20 16,0 20-16,0 1 0,0-1 15,-42 43-15,42-43 0,-21 1 16,21 42-16,-21-64 16,21 0-16,-21-20 0,21-1 15,0 42 1,21-63 15,-21-21-31,0 0 0,0-21 16</inkml:trace>
  <inkml:trace contextRef="#ctx0" brushRef="#br0" timeOffset="304.33">593 254 0,'0'0'15,"21"0"17,0 0-17,0 0-15,21 0 0,-20 0 16,20 0-16,0 0 0,-21 0 15,22 0-15,-1 0 0,43 0 16,-64 0-16,0 0 16,0 0-16,0 0 0,1 0 0,-22 21 31</inkml:trace>
  <inkml:trace contextRef="#ctx0" brushRef="#br0" timeOffset="554.69">571 656 0,'0'0'0,"22"0"31,-1 0-15,0 0-16,0 0 0,21 0 16,-20 0-16,-1 0 15,21 0-15,-21-21 0,0 21 0,1 0 16,-1-21-16,0 21 0,21-42 16</inkml:trace>
  <inkml:trace contextRef="#ctx0" brushRef="#br0" timeOffset="859.52">1206 254 0,'0'0'0,"0"-21"32,0 42-1,0 21-31,0-20 0,-21 20 0,21 0 15,0 1-15,0-1 0,-21 0 16,21 1-16,-21 20 0,0 43 16,0-64-16,21 64 15,-22-64-15,22 1 0,-21-1 16,21 0-16,0-20 0,0 20 16,0-21-16,0 0 0,21-21 31,1 0-31,-22-21 0,21 21 15,0-21-15,0-21 16</inkml:trace>
  <inkml:trace contextRef="#ctx0" brushRef="#br0" timeOffset="1327.99">1566 593 0,'-21'21'15,"0"0"1,21 0-16,-21-21 0,21 43 16,-21-22-16,21 0 0,-43 42 15,43-20-15,0-1 0,-21 0 16,21-20-16,0 20 0,0 21 16,0-41-16,0-1 0,21 0 15,0-21-15,1 0 0,62 0 16,-41 0-16,-1 0 15,43-21-15,-43 0 0,0-1 16,22-20-16,-22 0 16,0-22-16,-42 43 0,0-21 15,0-1-15,0 22 0,0-21 16,-21-22-16,0 22 16,0 21-16,0 0 15,0 0-15,-22 21 0,-41 0 16,62 0-16,-41 21 15,21-21-15,20 21 0,1 0 16,-21 21-16,21-20 0,0 41 16,21-21-16,-22-20 0,22 20 15,0 0-15,0-21 0,22 85 16,-22-85-16,21 22 16,0-22-16,21-21 0,-21 21 0,1-21 15,20 0-15,-21 0 0</inkml:trace>
  <inkml:trace contextRef="#ctx0" brushRef="#br0" timeOffset="1964">2328 635 0,'-21'0'15,"21"21"-15,-21 0 16,0 1-16,21-1 0,-21 0 16,21 21-16,0-21 0,-43 85 15,22-63-15,21 20 16,0-42-16,-21 22 0,21-1 16,0-21-16,0 0 15,21-21 16,0-21-31,0 21 16,1-21-16,-1 0 0,0-22 16,0 22-16,0 0 0,0-21 15,1 21-15,-1-22 0,0 22 0,0 0 16,0 0-16,0 0 0,1-1 16,-1 22-1,0 0-15,-21 22 16,0-1-16,0 0 0,0 21 15,0-21-15,0 1 0,0-1 0,0 21 16,0-21-16,0 0 0,0 1 16,21-1-16,0 0 0,0 0 15,1-21-15,-1 21 0,42-21 16,-20 0-16,-22 0 0,21 0 16,-21 0-16,22-21 0,-1 0 0,0-21 15,1 20-15,-22 1 16,0-21-16,-21 0 0,0-1 15,21-20-15,-21 20 0,0 1 16,0 0-16,-21 21 0,0-22 16,-43 1-16,43 42 15,0-21-15,0 21 0,0 0 16,-1 0-16,-20 21 0,21-21 16,21 42-16,0-21 15,21-21 1,0 0-16</inkml:trace>
  <inkml:trace contextRef="#ctx0" brushRef="#br0" timeOffset="2412.06">3895 381 0,'0'0'0,"0"-21"16,0 0-16,0-22 15,0 22 1,0 42 15,0 1-31,0-1 0,0 21 0,-22-21 16,-20 170 0,42-149-16,-21 0 0,0 22 15,0-22-15,21 1 0,-22 41 16,1-41-16,21 20 15,0-42-15,-21 0 16,21 22-16,0-22 0,21-21 31,-21-21-31,0 0 0,21-1 16,-21 1-16</inkml:trace>
  <inkml:trace contextRef="#ctx0" brushRef="#br0" timeOffset="2792.09">3471 635 0,'-21'-42'0,"42"84"0,-63-105 0,0 41 0,20-20 16,22 21-16,0-21 16,0 20-16,0 1 15,22 0-15,83-42 16,-62 41-16,-1 1 0,22 21 16,-22 0-16,21-21 0,64 21 15,-63 21-15,-1 0 0,1 1 16,-22-1-16,22 21 15,63 85-15,-85-85 0,-21 1 16,0 20-16,-21-20 16,-21 126-16,0-127 15,-21 1-15,-43 41 0,-105 22 16,126-85 0,1 0-16,-1-21 0,22 22 15,-128-22 1,149 0-16,0 0 0,0-22 15,0 1-15,0-42 16,21 42-16,0-1 0,0 1 16,0 0-16,0 0 0,42-21 15,0 42-15,-21-22 0,22 1 16,-1 0-16,0 0 0</inkml:trace>
  <inkml:trace contextRef="#ctx0" brushRef="#br0" timeOffset="3052.05">4508 677 0,'0'22'0,"0"-1"16,0 0-16,0 21 16,0-21-16,0 22 0,0-22 15,0 21-15,0-21 16,0 1-16,0-1 0,0 21 15,-21-42-15,21 21 0,0 0 16,-21 1-16,21-44 31,0 1-31,0 0 16,0 0-16,21 0 0,0-22 0,-21 1 16</inkml:trace>
  <inkml:trace contextRef="#ctx0" brushRef="#br0" timeOffset="3215.54">4635 487 0,'0'0'0,"-21"0"31,21 21-15,0 0 0,0 0-16,0 1 0,0-1 15,0 0-15,0 0 16,21-21-16,1 21 0,-1 0 0</inkml:trace>
  <inkml:trace contextRef="#ctx0" brushRef="#br0" timeOffset="3775.18">5313 931 0,'0'-21'16,"0"-85"-1,0 64 1,-21 0-16,-1 21 0,-41-43 16,42 64-1,0-21-15,-1 21 0,1 0 0,0 0 16,-64 21 0,22 43-16,21-22 15,-22 64 1,64-85-16,-21 21 0,21 1 0,0-1 15,0-21-15,0 43 16,0-43-16,0 0 0,0 0 16,21 0-16,0-21 0,0 0 0,1 0 15,-1 0-15,0 0 0,21 0 16,-21 0-16,22 0 0,-22-21 0,42-21 16,-20 21-16,-22-1 0,0-20 15,21 0-15,-20 21 0,-1-22 16,0-41-16,-21 62 0,21-20 15,-21 21-15,0 0 0,0 0 16,0-1-16,0 1 0,-21 21 31,0 21-31,21 1 0,-21-1 16,-1 21-16,22-21 0,0 0 0,0 22 16,-21-22-16,21 21 0,0-21 15,0 22-15,0-22 0,0 0 16,0 0-16,0 0 0,43 22 15,-22-22-15,42-21 16,-42 0-16,22 0 0,-1 0 16,0 0-16,22 0 0,-22-21 0,64-22 15,-64 22-15</inkml:trace>
  <inkml:trace contextRef="#ctx0" brushRef="#br0" timeOffset="4356.74">6011 847 0,'21'-21'0,"-42"42"0,64-85 0,-43 22 15,0 21-15,0-22 16,-22 43-16,1-21 15,0 21-15,-21 0 0,21 0 16,-1 0-16,-20 21 0,21 1 0,-21-22 16,-1 21-16,22 0 0,0 21 15,-64 43-15,85-64 16,0 0-16,-21 22 0,21-22 16,0 0-16,0 21 0,0-21 15,21 1-15,0-22 0,1 21 16,20-21-16,-21 0 0,21 0 0,1 0 15,-22 0-15,64-21 16,-64-1-16,21 1 0,-21 0 16,0 0-16,1 0 0,-1-22 0,0 22 15,-21-21-15,0 21 0,0-22 16,0 22-16,0 0 0,0 0 0,0 0 16,-21 42 15,21 0-31,0 0 0,0 22 15,-21-1-15,21-21 0,-22 21 0,22 22 16,0-22-16,0 1 0,0 20 0,-21-21 16,21 22-16,0-22 0,0 22 15,0-1-15,-21-20 0,21 20 16,0 128-16,0-128 16,0 1-16,0-22 0,0 21 15,0 1-15,0 42 16,0-64-16,0 0 0,-21-20 0,0 20 0,0-21 15,-43 43 1,43-43-16,0-21 0,0 0 16,-1 0-16,-20-21 0,21 21 0,-43-64 15,43 43-15,-21-43 16,21 22-16,-43-127 16,64 126-16,0 1 0,0 21 15,0-21-15,43-64 16,-22 63-16,21 1 15,-21 0-15,22-1 0,-1 1 0</inkml:trace>
  <inkml:trace contextRef="#ctx0" brushRef="#br0" timeOffset="4790.18">6223 826 0,'0'0'0,"0"-22"0,0 1 15,0 0-15,0 0 16,0 0-16,0 0 0,0-1 16,0 1-16,21 0 15,0 21-15,0 0 0,-21-21 0,22 21 16,-1 0-16,0 0 0,0 0 16,0 0-16,0 21 0,1 0 0,-1 0 15,0 1-15,0 20 0,0-21 0,0 21 16,-21 1-16,0-1 0,0 22 15,0-22-15,0-21 0,0 0 16,0 0-16,-21 1 0,21-1 16,-21 0-16,0-21 0,0 0 15,0 0-15,21-21 32,0 0-32,0-1 0,0 1 0,0-21 15,0 21-15,0-22 16,21 1-16,0 21 0,21-85 15,-21 85-15,1 0 16,-1 0-16,0-1 0,64 1 16,-64 0-16,0 21 0,21 0 15,-21 0-15,43 0 16,-22 0-16</inkml:trace>
  <inkml:trace contextRef="#ctx0" brushRef="#br0" timeOffset="5975.59">7429 804 0,'0'0'0,"0"-21"0,0-85 32,0 85-32,0 0 0,-21 0 0,0 0 15,0 0-15,0-1 0,0 22 16,-1 0-16,1 0 0,0 0 0,-21 0 15,21 22-15,-22-1 0,1 0 16,21 0-16,-22 21 0,22-20 16,0 20-16,0 0 0,0-21 0,0 22 15,-1-1-15,22 0 0,-21 22 16,21-43-16,0 21 0,0-20 16,0-1-16,21 0 0,22 0 15,-22-21-15,0 21 0,43-21 16,-43 0-16,0 0 15,42-42-15,-41 21 0,20 0 16,-21-22-16,0 1 0,22 21 16,-1-64-16,-21 43 0,0-1 15,-21-20-15,21 42 0,-21 0 16,0-1 0,-21 22-1,0 22-15,21-1 0,0 0 16,-21 0-16,0 43 0,21-43 15,0 21-15,0-21 0,0 22 16,0-22-16,0 0 0,0 42 16,21-63-16,-21 22 0,21-1 15,0 0-15,0-21 0,22 0 16,-22 0-16,0 0 0,0 0 0,0-21 16,22 0-16,-22-1 0,21-20 15,1 0-15,-22 21 0,0-22 16,-21 1-16,21 0 0,0-22 15,-21 43-15,0 0 16,0 0-16,0 42 31,-21 0-15,21 0-16,-21 21 0,21-20 16,0-1-16,0 21 0,0-21 0,0 22 15,-21-1 1,21-21-16,0 21 0,0 1 15,0-22-15,0 0 16,0 0-16,-21-21 31,21-21-31,0 0 0,0 0 16,0-22-16,0 22 0,0-21 16,0 21-16,21-22 0,0 1 0,0 0 15,0 21-15,22-22 0,-22 22 16,0 0-16,21 0 0,-21 0 0,43-22 15,-43 43-15,43 0 16,-43 0-16,21 0 0,22 64 16,-43-22-1,-21-21-15,0 22 0,21-22 16,-21 85-16,0-64 16,0-21-16,0 0 0,0 22 15,0-22-15,-21 0 0,21 0 16,0 0-16,-21-21 0,-1 0 15,1 0-15,21-21 16,0 0 0,0 0-16,0 0 0,0-22 15,0 22-15,21-21 0,1-1 16,20 1-16,-21 0 0,21-1 0,1 1 16,-1 21-16,0-21 0,43-22 15,-43 43-15,22 0 0,-22 21 16,1 0-16,-1 0 0,64 42 15,-85-21-15,0 22 16,-21-1-16,0 0 0,0 1 16,0 62-16,0-62 0,-21-1 15,0 0-15,0 1 0,-1-22 16,-41 85-16,42-85 16,0 0-16,-1 0 0,1 0 15,0-21-15,0 0 16,0 0-16,0 0 15</inkml:trace>
  <inkml:trace contextRef="#ctx0" brushRef="#br0" timeOffset="7007.68">1079 1439 0,'0'0'0,"-42"0"0,21 0 16,-21 0 0,20 0-16,1 0 0,0 0 15,0 0 1,42 0 31,0 0-47,0 0 15,1 0-15,-1 0 0,0 0 0,0 0 16,0 0-16,22 0 0,41 0 16,-20 0-16,-22 0 0,22 0 15,20 0-15,128 0 16,-127 0-16,-22 0 15,22 0-15,-1 0 0,1-21 0,84 21 16,-84 0-16,21-21 16,21 21-16,-21 0 0,21 0 0,-21-21 15,148 21-15,-127 0 16,0 0-16,21 0 0,-21-21 0,21 21 16,0 0-16,-21 0 0,21 0 15,-21 0-15,21-21 0,1 21 16,-1 0-16,-21 0 0,21 0 0,-21 0 15,21 0-15,127 0 16,-127 0-16,1 0 0,-22 0 16,0 0-16,21 0 0,127 0 15,-148 0-15,21 0 0,127 0 16,-148 0-16,0 0 0,0 0 16,21 0-16,-21 0 0,0 0 0,-21 0 15,0 0-15,0 0 0,63 0 16,-84 0-16,-22 0 15,43-22-15,-63 22 0,41 0 16,-63 0-16,1 0 16,-22-21 93</inkml:trace>
  <inkml:trace contextRef="#ctx0" brushRef="#br0" timeOffset="7180.67">8975 1291 0,'0'0'0</inkml:trace>
  <inkml:trace contextRef="#ctx0" brushRef="#br0" timeOffset="8372">7302 2815 0,'0'0'0,"0"-21"16,0 0-16,0 0 31,0 42 0,0 0-15,0 0-16,0 0 0,0 1 15,0-1-15,0 0 0,0 0 0,0 0 16,0 64-16,0-64 16,-21 21-16,21 1 0,-21 20 0,21-20 15,-21 62-15,21-41 0,0-22 16,0 22-16,0-1 16,0-20-16,-21 84 0,21-85 15,0 21-15,-21 64 0,21-63 16,0-1-16,0 22 15,0-43-15,0 22 0,0 63 16,0-85-16,0 22 0,0-22 0,-22 64 16,22-43-16,0 43 15,-21-63-15,21-1 0,0 0 0,0 1 16,0-1-16,0-21 0,0 43 16,0-43-16,0 0 0,0 0 15,0 0 1,0-42-1,0 0-15,0-21 0,0 20 16,21-20-16,1 0 0</inkml:trace>
  <inkml:trace contextRef="#ctx0" brushRef="#br0" timeOffset="9648.01">7408 2794 0,'0'-21'32,"21"21"30,1 0-62,-1 21 0,0-21 16,21 0-16,-21 0 0,22 0 0,63 0 15,-64 0-15,21 0 16,1 0-16,-1 0 0,1 0 16,63 0-16,-64 0 0,22 0 15,-21 0-15,20 21 0,1-21 16,0 0-16,126 0 0,-126 0 16,21 0-16,0 0 0,-22 0 15,22 0-15,-21 21 0,21-21 0,-1 0 16,1 0-16,106 0 0,-85 22 15,-21-22-15,-22 0 0,22 0 16,0 0-16,85 0 16,-86 21-16,1-21 0,0 0 15,0 0-15,21 0 0,85 21 16,-107 0-16,1-21 0,0 21 0,21-21 16,-21 0-16,21 21 0,85 1 15,-107-22-15,1 21 0,85 0 16,-107-21-16,1 0 15,0 21-15,-1-21 0,1 0 0,0 0 16,-22 21-16,22-21 0,-22 0 0,1 0 16,21 0-16,-22 0 15,-21 21-15,22-21 0,-1 0 0,1 0 0,-22 0 16,64 22-16,-64-22 16,1 0-16,-22 0 0,21 0 15,-21 0-15,22 0 0,-22 0 0,0 0 16,0 0-16,0 0 15,1 0-15,-1 0 16,0 0-16,-21 21 78,0 0-78,0 0 16,0 0-16,0 0 15,-21 1-15,21-1 0,-21 21 0,21-21 16,-22 0-16,22 22 0,0-1 16,-42 22-16,42-22 0,-21 0 15,21 43-15,0-43 0,0 1 16,0 20-16,0-21 0,0 22 16,0 42-16,0-43 0,0 1 15,0-1-15,0 1 0,0-22 16,0 22-16,0-1 0,0-21 15,21 22-15,-21-22 0,21 64 0,-21-42 16,0-1-16,0-21 16,21 22-16,-21-22 0,22 43 15,-22-43-15,21 1 0,0 41 16,0-63-16,-21 1 0,0-1 16,0 0-16,21 0 0,0 21 15,-21-20-15,0-44 63,-21 1-63,0 21 0,0-21 15,-21 21-15</inkml:trace>
  <inkml:trace contextRef="#ctx0" brushRef="#br0" timeOffset="10860">7260 5101 0,'0'0'0,"-21"0"31,21 21-31,0 1 0,-21-22 16,21 21-16,0 0 15,21 0 17,0-21-32,0 0 0,0 0 0,1 21 15,-1-21-15,21 0 0,0 0 16,1 0-16,20 21 0,64-21 15,-63 0-15,20 0 0,22 0 16,-21 0-16,211 0 16,-190 0-16,0 0 0,148 0 15,-148 0-15,127 0 16,-106 0-16,-22 0 0,128 0 16,-106 22-16,0-22 0,-21 0 15,21 0-15,-21 0 0,84 0 16,-84 0-16,-21 0 0,169 0 15,-148 0 1,-22 0-16,1 0 0,0 0 0,-22 0 16,107 0-16,-107 0 0,22 0 15,-22 0-15,1 0 0,-1 0 16,149 0-16,-127 0 16,-22 21-16,85-21 0,-63 0 15,63 21 1,-84-21-16,-1 0 0,64 0 0,-63 0 15,-1 0-15,1 0 16,-1 0-16,1 21 0,63-21 16,-85 0-16,21 0 0,107 0 15,-128 0-15,0 0 16,22 21-16,-22-21 0,-21 0 0,64 0 16,-43 0-16,-20 0 0,20 0 15,0 0-15,-21 0 0,22 0 16,-22 0-16,21 0 0,-21 0 0,43 0 15,-43 0-15,0 0 0,0 0 16,1 0-16,-1 0 16,0 0-16,0 0 0,0 0 15,0 0 1,1 0-16,-1 0 16,0 0-1,0 0 48,0 0-48,0 0 1,-42 0 31,0 0-32,-21 0-15,21 0 0,-22 0 0,22 0 16</inkml:trace>
  <inkml:trace contextRef="#ctx0" brushRef="#br0" timeOffset="11708.01">1418 7281 0,'0'0'0,"0"-21"15,-21 21-15,0 0 16,0 21 15,21 22-31,-22-22 0,22 21 16,0 1-16,0 20 0,-21-21 15,21 22-15,-21 148 16,0-128-16,21 22 0,-21-21 16,0-1-16,-1 1 0,-20 84 15,21-84-15,0 0 0,0-1 16,21-20-16,-22-1 0,1 86 15,21-107-15,0 21 0,0-20 16,0-1-16,0-21 0,0 43 16,0-43-16,0 0 15,0-42 1,0 0 0,0 0-16,0-1 0,0 1 15,21-21-15,-21 0 0,22-1 0,-22 1 16,21-22-16</inkml:trace>
  <inkml:trace contextRef="#ctx0" brushRef="#br0" timeOffset="12864.4">1291 7451 0,'0'0'0,"-42"-21"31,21 21-31,21-22 16,21 22 15,0 0-31,21 0 0,1 0 16,-1 0-16,21 0 0,1-21 0,-1 21 15,22-21-15,0 21 0,-1-21 16,22 0-16,0 0 0,21 21 0,21-22 15,149 1 1,-149 0-16,21 21 0,149-21 16,-149 21-16,-21 0 0,148-21 15,-147 21-15,-22 0 0,21 0 16,0 0-16,-21 0 0,127 0 16,-148 0-16,0 0 0,-22 0 15,22 0-15,-21 0 0,-22 0 0,107 0 16,-107 0-16,1-21 15,-1 21-15,1 0 0,-1 0 0,1 0 16,41 0-16,-62 0 0,-1 0 16,0 0-16,1 0 0,-22 0 15,21 0-15,-21 0 0,1 0 0,-1 0 16,0 0 0,0 0-16,0 0 31,-21 21-16,0 0 1,0 0-16,0 0 0,0 0 0,-21 1 16,21 20-16,0-21 0,-21 21 15,0-20-15,21 20 0,-21 0 0,21-21 16,0 22-16,-22-1 0,22 0 16,0 1-16,-21-1 0,21 22 0,0-22 15,0 0-15,0 22 0,0-1 0,0-20 16,0 20-16,0-21 0,0 22 15,0-22-15,0 1 0,0-1 16,0 43-16,21-43 0,-21 0 16,22 22-16,-22-43 0,0 0 15,0 0-15,0 0 0,0 1 16,0-1-16,0 0 0,0 0 0,0 0 16,-22 0-16,1-21 15,0 22-15,21-1 16,-21-21-16,-21 21 15,20-21-15,-20 0 0,0 21 0,21-21 16,-22 21-16,1-21 16,21 0-16,-22 21 0,-41-21 15,20 0-15,22 22 0,-85-22 16,85 0-16,-22 0 0,1 0 0,-1 0 16,-21 0-16,-169 0 15,149 0-15,20 0 0,-148 0 16,127-22-16,-105 22 15,105 0-15,0 0 0,-106 0 16,128 0-16,-22 0 0,-169 0 16,190 0-16,0 0 15,1 0-15,-1 0 0,-21 0 16,-63 0-16,63 0 16,21 0-16,1 0 0,-1 0 15,0 0-15,-42-21 0,64 21 16,-1 0-16,1 0 0,20 0 15,-20 0-15,21 0 0,-22 0 16,22 0-16,-22 0 0,22 0 0,-22 0 16,22 0-16,-21 0 0,20 0 0,1 0 15,0 21-15,-1-21 0,1 0 16,21 0-16,0 0 0,-22 0 0,22 0 16,0 0-16,0 0 15,21 22-15,21-22 47,0 0-47</inkml:trace>
  <inkml:trace contextRef="#ctx0" brushRef="#br0" timeOffset="13618.48">10922 7303 0,'0'0'0,"21"-22"0,0 1 16,0 0-16,-21 0 0,22 21 16,-22-21-16,21 42 15,-21 0 1,0 21-16,0-20 0,21 20 16,-21 21-16,0-20 0,0 20 0,0-20 15,0 20-15,0 64 0,-21-42 16,21-22-16,-21 22 15,-1-22-15,22 22 0,-21 42 16,0-42-16,0-43 0,0 85 16,0-85-16,21 1 0,-22-1 0,22 0 15,0 1-15,-21 41 16,21-62-16,0-1 0,0 0 16,0-42-1,0 0 1,0-1-16,21-20 0,-21 21 15,22-21-15,-22 20 0,42-126 16</inkml:trace>
  <inkml:trace contextRef="#ctx0" brushRef="#br0" timeOffset="14792.47">10985 7493 0,'0'0'15,"0"-21"-15,-21 0 0,21 0 0,-21-1 16,21 1 0,21 21-1,0 0-15,22 0 0,-1 0 0,0-21 16,1 21-16,-1 0 0,22 0 16,-1 0-16,22 0 0,-22 0 0,128 0 15,-85 0-15,21 0 16,0-21-16,0 21 0,0-21 15,148 21-15,-127-21 0,0 21 16,0 0-16,0 0 0,1-22 16,-1 22-16,0 0 0,0-21 0,21 21 15,-20 0-15,20-21 0,-21 21 0,0 0 16,22 0-16,-22 0 0,21 0 16,297 0-16,-318 0 15,0 0-15,-21 0 0,21 0 16,-21 21-16,127 0 0,-148-21 15,0 0-15,-21 0 16,-1 0-16,1 0 0,42 0 16,-85 0-16,22 0 0,20 0 15,-62 0-15,20 0 0,-21 0 16,0 0-16,0 0 16,1 0-1,-22 22 1,0-1-16,0 0 15,0 0-15,0 0 0,0 22 16,0-22-16,0 21 0,0-21 0,0 106 16,0-84-1,0-1-15,-22 0 0,1 1 16,21 20-16,-21 43 0,0-43 0,21 1 16,0-1-16,0 1 15,0-1-15,-21 1 0,21-22 0,0 22 16,0-22-16,-21 0 0,21 22 0,0-22 15,0 1-15,0 20 0,0-21 16,0 1-16,-22-1 0,22 0 0,0-20 16,-21 20-16,21-21 0,0 43 15,0-43-15,0 0 0,-21 0 16,0 0-16,21 0 0,-21-21 16,0 0-16,21 22 0,-22-22 15,1 0-15,0 0 0,0 0 0,0 0 16,0 0-16,-1 0 15,1 0-15,-21 0 0,0 0 0,-1 0 16,1 0-16,-22 0 0,22 0 0,-43 0 16,22 0-16,-1 0 0,1 0 15,-106 0-15,84 0 0,0-22 16,1 22-16,-22-21 0,0 21 0,0-21 16,-21 21-16,21 0 15,-21-21-15,0 21 0,-127 0 0,127-21 16,0 21-16,0 0 0,0 0 15,0 0-15,0-21 0,21 21 0,-21 0 16,0 0-16,-105-43 16,105 43-16,21 0 0,-127-21 15,127 21-15,21-21 0,-20 21 16,20 0-16,-21-21 0,-63 0 16,84 21-16,22 0 0,-22 0 0,21 0 15,-20-22-15,20 22 0,-63 0 16,64 0-16,20 0 0,-20 0 15,-1 0-15,1 0 0,21 0 0,-85 0 16,84 0-16,-20 0 0,20 0 16,1 0-16,0 0 0,-1 22 15,22-22-15,0 0 0,0 0 16,0 0-16,0 0 0,-1 0 16,1 0-1,0 0-15,0 0 0,0 0 0,0 0 16,-1 0-16,-20 0 15,21 0-15,21-22 32,21 1-17,0 0-15,22 0 0,-22-21 16,21 20-16,-21 1 0</inkml:trace>
  <inkml:trace contextRef="#ctx0" brushRef="#br0" timeOffset="15459.91">16891 4530 0,'0'-21'0,"0"42"0,0-64 0,-21 22 16,21 0-16,0 0 16,-21 21-16,-1 0 15,22 21-15,0 0 16,0 0-16,0 1 0,0 20 0,0 0 16,-21 1-16,21-1 0,-21 21 15,21 1-15,0-1 0,-21 64 16,21-63-16,-21-1 0,21-20 15,-21-1-15,21 0 0,0 1 16,0-1-16,-22-21 0,22 0 0,0 1 16,-21 20-16,21-21 15,0-42 17,0 0-32,0 0 15,0-1-15,0 1 0,21 0 0,-21-21 16,22 21-16</inkml:trace>
  <inkml:trace contextRef="#ctx0" brushRef="#br0" timeOffset="16539.99">16891 4509 0,'0'0'0,"0"-22"0,21 22 47,0-21-47,0 21 16,1 0-16,20 0 0,-21 0 15,21 0-15,1-21 16,20 21-16,1 0 0,20 0 0,1 0 0,0 0 16,-1 0-16,22 0 0,0 0 15,106 0-15,-85 0 16,0 0-16,127 0 0,-127 0 15,0 0-15,0 0 0,-21 0 16,42 0-16,233 0 16,-233 0-16,-42 0 0,21 0 15,0 21-15,-21-21 0,-1 0 0,1 0 16,0 21-16,-21-21 0,21 0 16,-43 22-16,22-22 0,21 0 15,-43 0-15,-21 0 0,-20 0 16,20 21-16,0-21 0,1 0 15,-22 0-15,0 0 0,21 0 16,-21 0-16,1 0 0,-1 0 16,42 0-16,-42 0 15,1 0-15,-1 0 0,-21 21 47,0 0-31,0 0-16,0 0 15,-21 1-15,21-1 0,0 0 0,-22 0 16,22 0-16,0 22 16,0-22-16,0 21 0,0 0 0,0 1 15,0-1-15,-21 0 0,21 22 16,-21-22-16,21 1 0,0-22 16,-21 21-16,21-21 0,0 22 0,0-22 15,0 0-15,-21 0 0,0 21 16,21-20-16,0-1 0,-43 21 15,43-21-15,-21-21 16,0 21-16,-21 1 0,20-1 16,1-21-16,0 21 0,-21-21 0,21 0 15,-22 21-15,1-21 0,21 0 16,-22 21-16,-20-21 0,21 0 0,-22 0 16,22 0-16,-22 0 15,1 0-15,-85 0 0,84 0 16,-21 0-16,1 0 15,-1 0-15,0 0 0,-20-21 0,-1 21 16,0 0-16,-212-21 16,213 21-16,-22-21 0,21 21 15,0-21-15,-21 21 0,-191 0 16,213-22-16,20 22 0,-21 0 16,21 0-16,1 0 0,-86 0 15,86 0-15,-1 0 0,-63 0 16,84 0-16,-20 0 0,20 0 15,22 0-15,-22 0 0,22 0 16,0 22-16,-1-22 0,1 0 0,-21 0 16,41 0-16,-20 0 15,0 0-15,21 0 0,-1 0 16,-41 0-16,42 0 0,0 0 16,-1 0-16,1 0 0,0 0 15,0 0-15,0 0 16,21 21 62,0 0-78</inkml:trace>
  <inkml:trace contextRef="#ctx0" brushRef="#br0" timeOffset="17351.99">9292 11748 0,'0'0'0,"-21"-22"0,21 1 16,-21 0-16,21 0 0,-21 0 0,21 0 15,0-1-15,-22 1 0,1 21 16,21-21-16,-21 21 15,21 21-15,-21 0 16,0 1-16,0-1 0,21 21 0,-22 0 16,1 1-16,0 20 0,0 64 15,0-42-15,21 0 16,0-1-16,-21-20 0,-1 20 0,22 1 16,-21 0-16,0 21 0,0-22 15,0 1-15,-22 0 0,22-1 0,0 1 16,0 0-16,-21 63 0,20-85 15,1 1-15,21-1 0,-21-20 16,21 20-16,-21 22 16,21-43-16,-21-21 0,21 0 0,0 1 15,0-1-15,0 0 0,-21-21 16,21-21-16,0 0 16,0-1-16,0 1 0,0-63 15,0 41-15,0-41 16,0 41-16,0-20 0,42-43 15</inkml:trace>
  <inkml:trace contextRef="#ctx0" brushRef="#br0" timeOffset="18729.03">9102 11853 0,'0'0'16,"0"-42"-1,0 21-15,21 21 47,0 0-47,0 0 0,0 0 16,22 0-16,-1 0 0,0 0 16,22 0-16,-22 0 0,43 0 0,-1 0 15,1 0-15,21 0 0,0 0 0,21 0 16,-21 0-16,21 0 0,0 0 15,0 0-15,21 0 0,0 0 0,148 0 16,-148 0-16,1 0 0,20-21 16,0 21-16,22 0 0,-22 0 15,22 0-15,-22 0 0,21 0 0,1 0 16,-1 0-16,-20-21 0,-1 21 16,170 0-16,-191 0 15,21 0-15,1-22 0,-22 22 0,0 0 16,0 0-16,127-21 0,-148 21 15,0 0-15,0 0 0,0 0 16,-21 0-16,85 0 0,-107 0 16,-20 21-16,20-21 0,-20 0 15,-1 0-15,1 22 0,-1-22 16,-20 0-16,20 0 0,-20 0 0,41 0 16,-41 0-16,-1 0 0,-21 0 15,21 0-15,-20 0 0,-1 0 0,0 0 16,-21 21 15,0 0-31,0 0 16,-21-21-16,21 21 0,-21 0 0,-1 1 15,22-1-15,-21 0 0,0 0 16,0 64-16,0-43 0,21 43 16,-21-43-16,-1 22 15,22-22-15,-21 21 0,21-20 0,0 20 16,-21 107-1,0-86-15,21-20 0,0-1 0,0 1 16,0-1-16,-21 64 16,21-63-16,0-1 0,-21 22 15,21-22-15,0 22 16,-22-43-16,22 1 0,-21-22 0,21 21 16,-21-21-16,0 1 0,21-1 0,-21 0 15,0 0-15,-1 0 16,1 0-16,0 1 0,0-22 15,0 0-15,0 0 0,-1 21 16,1-21-16,-21 0 0,21 21 16,0-21-16,-1 0 0,-20 0 0,21 0 15,-21 0-15,-1 0 0,-20 0 16,-43 0-16,42 0 16,-20 0-16,-64 0 0,63 0 0,0 0 15,1 0-15,-1 0 16,-21 0-16,-106 0 0,107 0 15,-1 0-15,-127-21 0,127 21 16,0 0-16,0 0 16,1 0-16,-1 0 0,0 0 0,0 0 0,0 0 15,0 0-15,1 0 0,-107-21 16,85-1-16,21 22 0,-21-21 16,-21 0-16,21 21 0,-254-63 15,275 63-15,0-22 0,0 22 16,22 0-16,-1-21 0,-63 0 15,63 21-15,1 0 16,-65 0-16,65 0 0,-1 0 16,-84 0-16,63 0 0,0 0 15,21 0-15,-20 0 0,20 0 16,0 0-16,1 0 0,20 0 0,1 0 16,-64 0-16,84 0 0,1 0 15,0 0-15,-1 0 0,1 0 16,21 0-16,-64 0 15,64 0-15,-21 0 0,20 0 16,-20 0-16,-21 0 16,20 0-16,22 0 0,-21 0 15,21 0-15,-1 0 16,1 0-16,0 0 0,0 0 0,0 0 16,0 0-16,-22 0 0,-20 0 15,42 0-15,21 21 16,-22-21-16,1 0 0,-21 0 15,21 0-15,0 0 0,-1 0 16,1 0-16,-21 21 16,21-21-1,0 0-15,21 22 47</inkml:trace>
  <inkml:trace contextRef="#ctx0" brushRef="#br1" timeOffset="26519.75">868 2731 0,'0'21'16,"0"0"15,21-42 31,0 21-62,-21-21 16,21 21-16,-21-22 0,21 1 16,1 0-16,-22 0 15,0 0-15,0 0 16,-22 21-1,1-22-15,0 22 0,0 0 16,0 0-16,-22 0 0,22 0 16,0 22-16,0-1 0,-21 0 0,20 0 15,-20 0-15,21 0 16,0 22-16,0-22 0,-1 21 0,1-21 16,0 1-16,21 20 0,0-21 15,0 0-15,0 0 0,0 1 16,0-1-16,0 0 0,0 0 15,21-21-15,0 0 0,1 21 16,-1-21-16,0 0 16,0 0-16,21 0 15,1 0-15,-22-21 0,21 0 16,-21 0-16,1 0 0,-1-1 16,0 1-16,0 0 0,0-21 15,0-1-15,-21 22 0,22-21 16,-22 21-16,0-22 15,0 22-15,0 42 47,0 1-47,0-1 0,0 0 16,0 0-16,0 21 0,0-20 0,-22-1 16,22 0-16,0 0 0,0 0 15,0 0-15,0 1 16,0-1-16,22 0 15,-1-21-15,0 0 16,0 0-16,0 0 16,0-21-16,1 0 15,-1-1-15</inkml:trace>
  <inkml:trace contextRef="#ctx0" brushRef="#br1" timeOffset="26799.74">1312 2498 0,'0'0'0,"0"-21"0,0-1 16,-21 44 15,0-1-31,0 0 16,21 42-16,-21-41 0,21 20 16,-22-21-16,22 21 15,-21 64-15,21-85 16,-21 1-16,21-1 0,0 21 15,0-21-15,0 0 16,0 1-16,0-1 0,21-21 16,0 0-1,1 0-15,-1 0 0,0-21 16,21 21-16,-21-22 0,1 1 16</inkml:trace>
  <inkml:trace contextRef="#ctx0" brushRef="#br1" timeOffset="27055.77">1587 2540 0,'0'0'0,"0"-21"0,0 0 0,0 0 16,0-1-16,0 1 0,0 42 31,0 1-15,0-1-16,-21 21 0,0-21 15,21 22-15,-21-1 0,0 0 16,21 1-16,-21-22 0,21 21 0,-22 0 15,22-20-15,0-1 0,0 21 16,0-21-16,0 0 0,0 1 16,0-1-16,22-21 15,-1 0 1,21 0-16,-21 0 0,0 0 16,22-21-16,-22 21 0</inkml:trace>
  <inkml:trace contextRef="#ctx0" brushRef="#br1" timeOffset="27852.04">2244 2709 0,'0'0'0,"-22"0"0,22 22 16,-21-1-16,0 0 16,21 0-16,0 0 0,0 0 0,-21 1 15,21-1-15,-21 0 0,21 0 16,0 0-16,0 0 0,-21 1 16,21-1-16,-22-21 0,22 21 15,0-42 32,0 0-31,0-1-16,0 1 15,0 0-15,22 0 0,-1-21 0,-21 20 16,21 1-16,0 0 0,0 0 16,0 0-16,1 0 0,-1 21 15,0 0-15,0 0 0,0 0 16,0 0-16,1 0 0,-1 0 0,0 0 15,0 42 1,0-21-16,-21 21 16,0-20-16,0-1 0,0 0 0,0 0 15,0 0-15,0 0 16,-21 1-16,0-1 16,21 0-16,-21-21 15,21-21 16,0 0-15,0-1-16,0 1 0,0 0 16,0 0-16,0 0 0,0 0 15,21-1-15,0 1 0,0 0 0,22 0 16,-22 0 0,21 0-16,-21-1 0,0 22 0,22 0 15,20 0-15,-42 0 16,1 0-16,-1 22 0,0-22 0,0 21 15,21 42-15,-42-42 16,0 1-16,0-1 0,0 0 16,0 0-16,0 0 0,0 0 15,-21 1-15,0-22 0,21 21 0,-21 0 16,0-21-16,0 21 0,-1-21 16,22 21-1,0-42 1,22 0-1,-1 0-15</inkml:trace>
  <inkml:trace contextRef="#ctx0" brushRef="#br1" timeOffset="28263.81">3048 2858 0,'21'0'32,"0"0"-17,0 0-15,1 0 0,-1-22 16,0 22-16,0-21 0,-21 0 16,21 21-16,0-21 0,1 0 0,-22 0 15,21 21-15,-21-22 16,-21 22-1,-1 0 1,1 0-16,0 22 0,0-1 16,0 0-16,0-21 0,-1 21 0,1 0 15,0 0-15,21 1 16,0-1-16,-21 0 0,21 0 0,0 0 16,0 0-16,0 1 15,21-22-15,-21 21 0,21-21 16,0 0-16,1 0 0,-1 0 15,0 0-15,0 0 0,0 0 0,0 0 16,1 0-16,-1-21 0,21 21 0,-21-22 16,0 22-16</inkml:trace>
  <inkml:trace contextRef="#ctx0" brushRef="#br1" timeOffset="28553.7">3683 2434 0,'0'-21'0,"0"42"0,0-63 16,-21 63 0,0 0-1,21 22-15,0-22 16,0 21-16,-22 0 0,22-20 0,-21 20 16,0 0-16,21 1 15,-42 84-15,21-106 16,21 21-16,0-21 0,-22 0 15,22 1 1,0-1-16,22-21 31,-1 0-31,0-21 16,0-1-16,0 1 0,0 0 16,1 0-16</inkml:trace>
  <inkml:trace contextRef="#ctx0" brushRef="#br1" timeOffset="29043.41">4043 2371 0,'0'0'16,"0"-21"-16,0 42 15,0 0 1,0 21-16,0-21 0,-21 22 16,21 20-16,-22-20 15,22-1-15,-21-21 0,0 21 16,21 1-16,-42-1 0,42 0 15,-21 1 1,-1-22-16,22 0 0,-21 0 16,21 0-16,0-42 47,0 0-47,0 0 15,0 0-15,21 0 0,-21-1 0,22 1 16,-1 0-16,0 0 0,0 0 15,0 0-15,0-1 0,22 1 16,-22 0-16,0 21 0,43-21 16,-43 21-16,0 0 0,0 0 15,0 21-15,-21 0 16,0 0-16,0 1 0,0-1 16,0 21-16,0-21 0,0 0 15,0 1-15,0-1 0,-21 0 16,0 0-16,0 21 0,0-42 0,21 22 15,-22-22-15,22 21 16,0-42 15,0-1-15,0 1-16,-21 0 0</inkml:trace>
  <inkml:trace contextRef="#ctx0" brushRef="#br1" timeOffset="29255.46">3429 2625 0,'0'21'16,"0"-42"-16,0 63 0,21-42 31,0 0-31,0 0 0,1 0 16,-1 0-16,0 0 0,21 0 0,-21 0 15,22 0-15,-22 0 0,21 0 16,1 0-16,-22 0 0,21-21 0,-21 21 16,22 0-16</inkml:trace>
  <inkml:trace contextRef="#ctx0" brushRef="#br1" timeOffset="29784.25">4657 2709 0,'-64'-42'32,"43"42"-32,0 0 15,0 0-15,-1 0 16,1 0-16,21 21 0,-21-21 15,0 43-15,0-22 0,0 0 16,21 21-16,-22-21 16,1 43-1,21-43-15,0 0 0,0 0 16,0 1-16,0-1 16,21 0-16,22-21 15,-22 0-15,0 0 0,0 0 16,0 0-16,22 0 0,-22 0 0,0 0 15,21-21-15,-20 0 0,20 21 16,-21-22-16,0 1 0,0 21 0,22-21 16,-43 0-16,21 0 0,-21 0 0,21-1 15,-21 1-15,0 0 16,0 0-16,0 0 0,-21 0 0,0 21 16,21-22-16,-21 22 15,-1-21-15,-20 21 0,21 0 0,-21 0 16,-1 0-16,22 0 0,0 0 15,0 0-15,0 0 0,-1 21 16,1-21-16,21 22 0,0-1 16,0 0-1,21-21-15,1 0 0,20 0 16</inkml:trace>
  <inkml:trace contextRef="#ctx0" brushRef="#br1" timeOffset="30395.89">5376 2752 0,'0'0'0,"0"-21"16,-21-1-16,0 22 15,0 0 1,0 0-16,-1 0 15,1 0-15,0 0 0,0 0 16,0 22 0,0-1-16,-1 0 0,1-21 15,0 21-15,0 0 0,21 0 16,-21 1-16,0-1 0,-1 0 16,22 0-16,0 0 0,0 0 15,0 1-15,22-1 16,-1-21-16,0 0 0,0 0 15,0 0-15,0 0 0,1 0 16,-1 0-16,21 0 0,-21 0 0,0-21 16,1-1-16,-1 1 0,0 21 15,0-21-15,0 0 0,0 0 0,1-22 16,-1 22-16,0-21 0,0 21 16,0-22-16,-21 1 0,21 0 15,-21-1-15,22 22 0,-22-21 0,0 0 16,0 20-16,0 1 0,0 0 15,0 0-15,0 42 32,0 0-32,0 0 0,-22 1 0,1 20 15,0 0-15,0 43 16,0-43-16,21 1 0,-21-1 16,-1-21-16,22 21 0,-21 43 15,21-64-15,0 0 0,0 1 16,0-1-16,0 0 0,0 0 15,21-21 17,1 0-32,-1-21 0,0 21 15,21 0-15</inkml:trace>
  <inkml:trace contextRef="#ctx0" brushRef="#br1" timeOffset="30820.76">5948 2752 0,'21'0'15,"-42"0"-15,42-21 0,-21-1 16,0 1 0,-21 21-16,0 0 15,-1 0-15,1 0 16,0 21-16,-21-21 0,21 22 0,21-1 16,-22 0-16,1-21 0,0 21 15,21 0-15,0 0 0,0 1 16,0-1-16,21-21 15,-21 21-15,43-21 16,-22 0-16,0 0 0,0 21 16,0-21-16,22 0 0,-22 0 15,0 0-15,0 0 0,0 21 16,0-21-16,-21 21 31,-21-21-15,0 0-16,0 22 0,0-22 15,-22 0-15,1 0 0,0 0 16,-1 0-16,22 0 0,-21 21 16,-22-21-1,43 0-15,0 0 0,0 0 16,21-21 15</inkml:trace>
  <inkml:trace contextRef="#ctx0" brushRef="#br1" timeOffset="31540.05">169 3683 0,'0'0'0,"0"-21"15,-21 21 1,0 0 0,21 21-16,-21 0 0,0 0 15,-1 1-15,22-1 16,0 0-16,0 0 0,-21 0 0,21 0 15,-21 1-15,21-1 16,0-42 31,21-1-47,0 22 0</inkml:trace>
  <inkml:trace contextRef="#ctx0" brushRef="#br1" timeOffset="31754.01">127 3429 0,'0'-42'15,"-21"42"1,0 0-16,-1 0 16,22 21 15,0 0-31,0 0 15,0 0-15,22-21 16,-22 22-16,21-1 0,0-21 16</inkml:trace>
  <inkml:trace contextRef="#ctx0" brushRef="#br1" timeOffset="32211.75">487 3556 0,'0'21'15,"-21"-21"-15,21 21 0,-22 1 16,1-1-16,0 0 16,21 0-16,0 0 15,0 0-15,-21 1 0,21-1 16,0 0-16,-21-21 0,21 21 16,0 21-16,0-20 15,0-1 1,0-42 31,0-1-47,0 1 0,21 0 15,0 0-15,0 0 0,0 0 16,1-1-16,-1 1 0,0 0 0,0 0 16,0 0-16,22 0 0,-22-1 15,21 22-15,-21 0 0,22 0 16,-22 0-16,0 0 0,21 0 0,1 0 15,-43 22-15,21-1 16,-21 0-16,0 0 0,0 0 0,0 0 16,0 1-16,0-1 15,0 0-15,-21 0 0,21 0 16,-22 0-16,1-21 16,42 0 15</inkml:trace>
  <inkml:trace contextRef="#ctx0" brushRef="#br1" timeOffset="32532.45">1291 3556 0,'0'0'15,"0"-21"-15,0 0 16,-21 21-16,0 0 15,0 0 1,-1 0-16,1 0 0,21 21 0,-21 0 16,0 0-16,0 0 0,0 1 15,-1-1-15,1 21 0,0-21 0,0 43 16,21-43-16,-21 42 16,21-41-16,0-1 15,0 0-15,21 0 0,0 0 16,0-21-16,0 0 15,85 0-15,-63 0 0,-1-21 16,0 0-16,-21 0 16,22 0-16,-1-1 0,22-20 15,-22 21-15,-21-21 0,21 20 16</inkml:trace>
  <inkml:trace contextRef="#ctx0" brushRef="#br1" timeOffset="33172.4">1672 3535 0,'0'0'0,"21"-64"15,-21 43-15,0 0 0,0 0 16,-21 42-1,0 0 1,0 0-16,21 1 0,-21 20 16,-1-21-16,1 21 0,21-20 15,0 20-15,-21-21 0,21 21 0,-21-20 16,21 20-16,0-21 0,0 0 16,0 0-16,0 1 0,0-1 15,0 0-15,0 0 16,42-21-16,-21 0 0,1 0 15,-1 0-15,0 0 0,0 0 16,0-21-16,43 0 0,-43 0 16,0 21-16,0-22 0,0 1 15,-21 0-15,43-21 16,-22 21-16,-21-22 16,21 43-16,-21-21 0,21 21 0,-21-21 15,0 42 16,-21 0-15,21 0-16,-21-21 0,21 22 0,0-1 16,0 0-16,0 0 0,0 21 15,0-20-15,0-1 16,0 0-16,21-21 16,0 0-1,0 0-15,1 0 16,-1 0-16,0-21 0,0 0 0,0 21 15,0-22-15,1 1 0,-1 0 16,0 0-16,21-21 16,-21 42-16,1-22 0,-22 1 15,0 0 1,0 42 0,-22 0-1,22 1-15,-21-22 0,0 21 0,21 0 16,0 0-16,0 0 0,-21 0 15,21 1-15,0-1 0,0 0 16,0 0-16,0 0 16,21-21-1,0 0-15,0 0 0,1 0 16,20 0-16,-21-21 0,21 21 16</inkml:trace>
  <inkml:trace contextRef="#ctx0" brushRef="#br1" timeOffset="33896">2900 3704 0,'0'0'0,"0"-63"31,0 42-31,-21-1 16,-1 22-16,1 0 0,0-21 16,0 21-16,0 0 0,-22 0 15,22 0-15,0 21 0,0-21 16,0 22-16,-22-1 0,22 0 0,0 0 15,0 0-15,0 22 0,0-1 16,21-21-16,-22 0 0,22 0 16,0 1-16,0-1 0,0 0 15,22 0-15,-1-21 0,21 0 16,-21 0-16,0 0 16,22 0-16,-22 0 0,21 0 0,-21 0 15,22-21-15,-22 21 0,21-21 16,22-22-16,-43 22 0,0-21 15,21 0-15,-20-1 16,-1 1-16,0 21 0,0-22 0,0 1 16,-21-64-1,0 85-15,21 0 0,-21 0 16,-21 42 15,0 0-31,21 21 0,-21-20 16,0 20-16,21-21 0,0 21 15,-21-20-15,-1 20 0,22-21 0,-21 21 16,21-20-16,0-1 0,0 21 16,0-21-16,0 0 0,0 1 15,21-22-15,1 21 16,-1-21-16,0 0 16,0 0-16,0 0 0,0 0 0,1-21 15,-1 21-15,0-22 0,0 22 16,0-21-16,22 0 0,-22 0 0,0 0 15,0-22-15,-21 22 16,21 21-16,-21-21 0,0 42 31,-21 0-15,21 1-16,-21-1 0,21 0 16,0 0-16,-21 0 0,21 0 15,-21-21-15,21 22 16,21-44 31,0 1-47,-21 0 15,21 0-15</inkml:trace>
  <inkml:trace contextRef="#ctx0" brushRef="#br1" timeOffset="34076">3408 3493 0,'0'0'0,"-21"0"16,-1 0 0,1 21-16,21 0 15,0 0 1,0 0-16,21-21 31,1 0-31</inkml:trace>
  <inkml:trace contextRef="#ctx0" brushRef="#br1" timeOffset="34539.72">3641 3598 0,'0'22'16,"0"-1"-1,0 0-15,0 0 0,-22 0 16,22 0-16,0 1 0,0-1 15,-21 0-15,21 0 0,-21-21 16,21 42-16,-21-20 16,0-22-1,21 21-15,-21-21 0,21-21 32,0-1-17,0 1-15,0 0 16,0 0-16,21 0 15,0 0-15,0-1 0,0-20 0,0 21 16,1 0-16,20 0 0,-21-1 16,21 22-16,1-21 0,-22 21 0,21 0 15,1 0-15,-22 0 0,21 21 16,-21-21-16,0 22 0,-21-1 0,22 0 16,-1 21-16,-21-21 15,0 1-15,0-1 0,0 0 16,-21-21-16,-1 21 0,1 0 0,0 0 15,0-21-15,0 0 16,21 22-16,-21-22 16,42 0 15,0 0-31</inkml:trace>
  <inkml:trace contextRef="#ctx0" brushRef="#br1" timeOffset="35165.99">4508 3641 0,'0'0'0,"0"-21"0,0-43 31,-21 43-31,0 21 0,0 0 0,21-21 16,-21 21-16,0 0 0,-1 0 15,1 0-15,0 21 16,0-21-16,0 21 0,21 0 0,-21 0 15,-1 1-15,1-1 0,0 0 16,0 21-16,-21 1 16,42-22-16,0 0 0,0 0 0,0 0 15,0 0-15,0 1 16,21-22-16,0 0 0,0 0 0,0 0 16,0 0-16,43 0 15,-22 0-15,-21 0 0,22-43 16,-22 22-16,-21 0 15,21 0-15,-21 0 16,21-1-16,-21 1 0,0 0 0,0 0 16,0 42 31,0 0-47,0 0 0,0 1 0,0-1 15,0 0-15,-21 0 0,21 21 0,-21-20 16,21-1-16,0 21 0,0 0 15,-21-20-15,0 62 16,-1-41-16,22-1 0,-21 0 0,21 1 16,-21-1-16,0-21 0,21 21 15,-21 1-15,0-22 0,21 0 0,-22 21 16,1-20-16,0-1 0,21 0 16,-21-21-16,0 21 0,0-21 0,-1 0 15,-20 21-15,21-21 0,-43 0 16,43 0-16,0 0 0,-21 0 15,21 0-15,-1-21 0,1 0 0,0 21 16,0-21-16,0 21 0,0-21 0,-1-1 16,22 1-16,0 0 15,0 0-15,0 0 16</inkml:trace>
  <inkml:trace contextRef="#ctx0" brushRef="#br1" timeOffset="35803.99">974 4487 0,'0'0'16,"0"-21"-16,-22 42 47,22 1-47,0-1 16,0 0-16,-21 21 0,21-21 15,0 22-15,-21-22 0,21 21 16,0 1-16,-21-1 0,0 0 0,0-21 15,21 22-15,0-1 0,-22-21 16,22 0-16,-21 22 16,21-22-16,0-42 31,0 0-31,0-1 16,21-20-16</inkml:trace>
  <inkml:trace contextRef="#ctx0" brushRef="#br1" timeOffset="36060.4">952 4445 0,'22'0'47,"-1"0"-47,0 0 0,0 0 16,0 0-16,0 0 0,1 0 0,20 0 15,-21 0-15,21 0 0,-20-21 16,-1 21-16,0 0 0,0 0 16,0 0-16,-21 21 31,-21-21-15,0 21-16,0-21 0</inkml:trace>
  <inkml:trace contextRef="#ctx0" brushRef="#br1" timeOffset="36264.94">931 4720 0,'0'0'0,"0"21"0,0 1 32,21-22-17,1 0 1,-1-22-16,0 22 0,0 0 15,0 0-15,0-21 0,1 21 16,-1 0-16,0-21 0,0 21 16,0-21-16,0 21 0,1-21 0</inkml:trace>
  <inkml:trace contextRef="#ctx0" brushRef="#br1" timeOffset="36647.43">1757 4424 0,'0'-21'0,"0"42"0,-21-42 15,-1 21-15,1 0 0,0 0 16,0 0-16,0 0 16,0 0-16,21 21 0,-22 0 0,1-21 15,0 21-15,0 22 0,0-22 16,0 0-16,-1 21 0,22-21 15,-21 22-15,0-22 0,21 21 0,0 1 16,0-22-16,0 21 0,0-21 16,0 22-16,0-22 0,0 0 15,21 0-15,0 0 0,1-21 16,-1 21-16,0 1 0,42-22 16,-41 0-16,20 0 0,-21 0 15,21 0-15,-20 0 0,41-22 16,-42 1-16,22 21 0,-22-21 15,0 0-15,0 0 0,0 21 0,0-43 16,1 22-16,-22 0 16,21 0-16,-21 0 0,0 0 0</inkml:trace>
  <inkml:trace contextRef="#ctx0" brushRef="#br1" timeOffset="36852.97">1672 4636 0,'0'0'0,"0"21"0,21-21 47,0 0-47,1 0 0,-1 0 16,0 0-16,0 0 0,0-21 15,0 21-15,1 0 0,-1-22 16,0 1-16,0 21 0,0-21 0,0 0 15</inkml:trace>
  <inkml:trace contextRef="#ctx0" brushRef="#br1" timeOffset="37056.01">1693 4360 0,'-21'0'0,"42"0"0,-42 22 16,21-1-1,21-21 1,0 0-16,1 0 0,-1 0 16,0 0-16,0 0 0,0 0 15,0 0-15,1 0 0,-1 0 16,21 0-16,-21 0 0,0-21 16,1 21-16,-1 0 0</inkml:trace>
  <inkml:trace contextRef="#ctx0" brushRef="#br1" timeOffset="37823.22">3154 4424 0,'0'0'15,"0"-21"-15,-21 21 0,21-21 16,-22 21-16,1-22 0,0 22 16,0 0-16,0 0 0,0 0 15,-1 0-15,1 0 0,-21 0 16,21 0-16,-22 43 16,1-43-16,21 21 0,0 0 0,0 0 15,21 0-15,-22 1 16,22-1-16,0 0 0,0 0 0,22 0 15,-1-21 1,0 0-16,0 0 0,0 0 0,0 21 16,1-21-16,-1 0 0,0 0 15,0 0-15,0 0 0,0 0 0,1 0 16,-1 0-16,-42 0 31,-1 0-15,1 0-16,0 0 0,0 0 15,0 0-15,0 0 0,-22 22 16,22-1-16,0-21 0,0 21 16,0 0-16,-43 21 15,43-20-15,0-1 0,21 0 16,0 0-16,0 0 16,21 0-16,0-21 15,0 0-15,22 0 0,-22 0 16,0 0-16,21 0 0,-21 0 15,1 0-15,-1 0 0,63-42 16,-62 42-16,-1-21 0,0 21 16,-21-21-16,21 21 0,0-21 15,-21-1 1,0 44 15,-21-1-31,21 0 0,-21 0 16,0 0-16,21 0 0,-21 22 15,-1 20-15,1-42 0,0 22 16,0-22-16,0 0 0,21 21 16,-21-20-16,-1 20 15,1-21-15,21 0 0,21-21 32,1-21-17,-1 0-15</inkml:trace>
  <inkml:trace contextRef="#ctx0" brushRef="#br1" timeOffset="38384.6">4127 4466 0,'0'0'0,"0"-21"0,0 0 16,22 21-1,-22-21-15,0 42 31,0 0-31,0 0 0,0 0 16,0 1-16,0-1 0,0 21 0,0-21 16,0 0-16,-22 22 0,1-22 15,21 21-15,-21 22 0,21-43 16,-42 64 0,42-64-16,0 0 0,0 0 15,0-42 16,0 0-15,0 0-16,21-1 0,0-20 0,-21 21 16,21 0-16</inkml:trace>
  <inkml:trace contextRef="#ctx0" brushRef="#br1" timeOffset="38651.99">4191 4360 0,'0'0'0,"-21"0"32,42 0-17,0 0-15,0 0 16,0 0-16,1 0 0,-1 0 0,0-21 16,0 21-16,0 0 0,22 0 15,-22 0-15,0 0 0,0 0 0,0 0 16,0 0-16,1 0 15,-22 21-15,0 1 47</inkml:trace>
  <inkml:trace contextRef="#ctx0" brushRef="#br1" timeOffset="38880.44">4106 4614 0,'0'0'0,"0"22"15,21-22 17,1 0-17,-1 0-15,0 0 16,0 0-16,0 0 0,0 0 0,1 0 15,-1 0-15,0 0 0,0 0 16,0-22-16,0 22 0,1-21 0,41 21 16</inkml:trace>
  <inkml:trace contextRef="#ctx0" brushRef="#br1" timeOffset="39266.3">5038 4339 0,'0'0'0,"-43"-42"16,22 21-1,0 21-15,0 0 0,0 0 16,-1 0-16,1 0 16,0 21-16,0 0 0,21 0 0,-21 0 15,0 1-15,-1-1 0,22 42 16,-21-42-16,0 1 0,21 20 15,0-21-15,0 21 0,-21 1 16,21-1-16,0-21 0,0 22 16,0-1-16,0-21 15,21 0-15,-21 0 0,21-21 16,0 0-16,1 22 0,-1-22 0,0 0 16,0 0-16,0 0 0,64 0 15,-64-22-15,0 22 16,0-21-16,1 0 0,-1 21 15,42-42-15,-42 21 16,1-1-16,-22 1 0,21 0 16,0-21-16</inkml:trace>
  <inkml:trace contextRef="#ctx0" brushRef="#br1" timeOffset="39499.49">4847 4593 0,'0'0'0,"-21"0"16,0 0-1,42 0 17,0-21-32,0 21 15,0 0-15,1 0 0,-1 0 16,21-21-16,-21 21 0,0-21 0,1 21 15,-1 0-15,0-21 16,0 21-16,0-22 0</inkml:trace>
  <inkml:trace contextRef="#ctx0" brushRef="#br1" timeOffset="39730.46">4868 4297 0,'0'0'0,"-21"0"16,42 0 15,0 0-31,1 0 16,-1 0-16,0 0 0,0 0 16,21 0-16,-20 0 0,-1 0 15,0 0-15,0 0 0,0 0 16,-21-21-16,21 21 0,1 0 15</inkml:trace>
  <inkml:trace contextRef="#ctx0" brushRef="#br1" timeOffset="40407.42">5630 4064 0,'0'0'0,"-21"0"16,0 0 0,0 0-16,0 0 15,-1 0-15,22-21 63,0 0-63,0 0 15,0-1 1,0 1 0,22 21-16,-1 0 15,0 0 1,0 0-16,-21 21 31,0 1-15,-21-22-1,0 0 1,0 0-16,21 21 16,-22-21-16,22-21 46,0-1-30,22 22-16,-22-21 16,21 21-16,-21-21 15,21 21-15,-21 21 32,0 0-32,0 1 15,0-1-15,0 0 0,0 0 16,0 0-16,0 0 0,0 1 0,-21-22 15,0 21-15,-1 0 0,1-21 16,0 21-16,0-21 16,0 0-16</inkml:trace>
  <inkml:trace contextRef="#ctx0" brushRef="#br1" timeOffset="41079.48">5969 4424 0,'21'-21'31,"-21"0"-31,-21 21 15,0 0-15,0 0 16,-1 0-16,1 0 0,0 21 16,-21-21-16,21 21 0,-1-21 15,1 21-15,0-21 0,0 21 0,0-21 16,21 21-16,0 1 0,0-1 16,0 0-1,21-21-15,0 0 16,0 21-16,0-21 0,1 0 15,-1 0-15,0 0 0,0 21 0,0-21 16,0 0-16,1 0 0,-1 21 16,0-21-16,0 22 15,0-22-15,-21 21 16,0 0-16,-21 0 16,0 0-16,0-21 15,0 0-15,-1 21 0,1-21 16,0 0-16,0 0 0,-21 22 0,20-22 15,1 0-15,0 0 16,-21 0-16,21 0 16,-1 0-1,1 0 17,21-22-17</inkml:trace>
  <inkml:trace contextRef="#ctx0" brushRef="#br1" timeOffset="47732">7980 3302 0,'0'-21'16,"21"21"-16,0-21 0,-21 0 15,0-1-15,0 1 16,21 0-16,-21 0 16,0 0-16,0 0 15,-21-1-15,0 22 16,0 0 0,0 0-16,-1 0 0,1 0 15,0 0-15,0 22 0,0-1 0,-22 0 16,22 0-16,0 0 0,-21 0 15,21 1-15,-43 41 0,43-21 16,0 1-16,-22 20 0,43-20 16,0-1-16,-21 0 0,21-21 15,-21 22-15,21 20 0,0-20 16,0-1 0,0-21-16,21 21 0,0-42 0,1 22 15,-1-1-15,0 0 0,42-21 16,-41 0-16,62 0 15,-41 0-15,-1 0 0,0 0 0,1-21 16,-1 21-16,0-21 0,1-1 16,-1 1-16,0 0 0,1 0 0,20-21 15,-42 20-15,0 1 0,1 0 16,-1-21-16,-21 21 0,21-22 16,-21 22-16,0 0 0,0-21 15,-21 63 16,0-21-15,21 21-16,0 0 0,-22 0 0,1 0 16,21 1-16,0-1 0,0 21 15,-21-21-15,21 0 0,0 1 16,0-1-16,0 0 0,0 0 16,0 0-16,0 0 0,21-21 0,0 0 15,1 0-15,-1 0 16,0 0-16,0 0 0,0 0 15,0 0-15,1-21 0,-1 21 0,0-21 16,0 21-16,0-21 0,-21-21 16,0 20-16,0 1 0,0 0 0,0 0 15,0 0-15,0 0 0,-42-22 16,21 22-16,0 0 0,-1 21 16,1 0-16,0 0 15,-21 0-15,21 0 0,-1 0 16,44 0 15,-1 0-31,0 0 0,0 0 16,21 0-16,-20-21 0,-1 21 15,21 0-15,-21 0 0,22-21 0,-22 21 16,21 0-16,-21 0 0,0 0 16,22 0-16,-22 0 0,0 0 0,0 0 15,0 0-15,-21 21 0,0 0 0,0 0 16,0 0-16,0 0 15,0 1-15,0-1 0,0 0 16,0 0-16,0 0 0,0 0 16,0 1-16,0-1 0,-21 0 15,21 0-15,-21-21 16,21 21-16,-21-21 47,21-21-47,0 0 15,0 0-15,0 0 0,0-1 16,0 1-16,0 0 0,21 0 16,0-43-16,0 43 15,1 0-15,41-21 0,-42-1 16,22 43-16,-1-21 16,-21 0-16,21 21 0,22 0 0,-22 0 15,-21 0-15,22 0 0,-22 0 16,0 21-16,21 0 0,-42 1 0,22-1 15,-22 21-15,0-21 0,0 22 16,0-1-16,-22-21 0,1 0 16,0 0-16,0 1 0,0-1 0,21 0 15,-21-21-15,-1 21 0,1-21 16,21 21-16,0-42 47,21 21-47,1-21 15,-1 21-15,0-21 0,21 21 0</inkml:trace>
  <inkml:trace contextRef="#ctx0" brushRef="#br1" timeOffset="48569.73">9927 3662 0,'0'0'0,"0"-21"0,0 0 15,0-1-15,0 1 0,0 0 16,0 0-16,0 0 16,0 0-16,-21-1 0,0 1 15,0 21-15,-1-21 16,1 21-16,0 0 0,0 0 0,-21 0 16,20 0-16,1 21 0,0 0 15,-21 1-15,21-1 0,-1 0 0,-62 42 16,63-20-1,-1-22-15,1 0 0,21 0 0,0 0 16,0 22-16,0-22 16,0 0-16,0 0 0,21 0 15,22-21-15,-22 0 16,0 0-16,0 0 0,0 0 0,1 0 16,20 0-16,0-21 15,-21 21-15,22-21 0,-22 0 16,0 0-16,0 0 0,43-64 15,-43 43-15,0-1 0,0 1 16,0 0-16,1-1 0,-1-63 16,-21 64-16,21 21 0,-21-21 15,0 20-15,0-20 0,0 0 16,0 63 15,-21 0-31,21 0 16,0 22-16,0-22 0,0 21 15,-21 43-15,-1-64 0,22 21 16,-21 1-16,21-1 0,0-21 0,-21 21 16,0 22-16,21-43 15,0 21-15,0-20 0,0-1 0,0 0 16,0 0 0,21-21-16,21 0 15,-20 0-15,-1 0 0,0 0 0,42 0 16,-41-21-16,20 21 15,-21-21-15,0 0 0,64-43 16,-64 43-16,0 0 0,0 0 16,-21-1-16,0 1 0,22 0 15,-22 42 17,-22 0-32,1 1 15,21-1-15,0 0 0,0 0 16,0 0-16,0 0 15,0 1-15,0-1 16,21-21-16,1 0 16,-1 0-16,0 0 15,0 0-15,0 0 16,0 0-16,-21-21 0,0-1 16,22 22-16,-1-21 0,-21 0 0,21 0 15,-21 0-15</inkml:trace>
  <inkml:trace contextRef="#ctx0" brushRef="#br1" timeOffset="48756.37">10520 3281 0,'0'0'0,"-64"0"32,43 0-32,0 0 15,21 21-15,0 0 16,0 0-1,21-21 1,0 0 0</inkml:trace>
  <inkml:trace contextRef="#ctx0" brushRef="#br1" timeOffset="50096.85">10922 3133 0,'0'-21'16,"-21"21"-1,0 0 1,-1 0-16,22 21 0,-21 0 16,21 0-16,-21 0 0,21 22 15,-21-1-15,0-21 0,21 21 0,0 1 16,-43 20-16,43-20 15,-21 20-15,21-21 16,0-20-16,0 20 0,0-21 0,0 0 16,0 0-16,0 1 15,21-22 1,1 0-16,-1 0 0,21 0 16,-21 0-16,0 0 0,1 0 15,20-22-15,-21 1 0,0 21 0,0-21 16,1 0-16,-1 0 0,0 0 15,0-1-15,0 1 0,0 0 0,-21 0 16,0 0-16,0 0 0,0-1 0,0 1 16,-21 42 15,21 1-15,-21-1-16,0 0 0,21 0 15,0 0-15,-21 0 0,21 1 0,-21-1 16,21 0-16,0 0 0,-22 0 15,22 0-15,0 1 0,0-1 16,0 0-16,22-21 16,-1 0-16,0 0 0,0 0 15,0 0-15,22 0 0,-22 0 16,0 0-16,0 0 0,43-21 16,-22 21-16,-21-21 0,0-1 0,22 1 15,-22 0-15,0 0 0,21-21 16,-21 20-16,1-20 15,-1 21-15,-21 0 0,21 21 0,0-43 16,-21 65 15,-21-1-15,0 0-16,0 0 16,21 0-16,-22 0 0,1 1 0,21-1 15,0 0-15,0 0 0,-21 0 0,21 0 16,0 1-16,0-1 15,21-21 1,0 0 0,1 0-16,-1 0 15,0 0-15,-21-21 16,0-1-16,0 1 16,0 0-16,0 0 0,0-21 15,0 20-15,0 1 0,0 0 16,0 0-16,0 0 0,0 0 15,0-1 1,21 1-16,0 21 0,0 0 16,1 0-16,-1-21 0,0 21 0,0 0 15,0 0-15,0 0 16,1 0-16,-1 21 0,0-21 16,0 43-16,-21-22 0,21-21 15,-21 21-15,0 0 0,0 0 16,0 0-16,0 1 0,0-1 0,0 0 15,0 0-15,0 0 16,0 0-16,0 1 16,0-1-1,-21-21 1,0 0 0,21-21-1,0-1-15,0 1 16,0 0-16,0 0 0,0 0 15,21 0-15,0-1 0,-21 1 16,21-21-16,1 21 0,-1 0 16,0-1-16,0 1 0,21 0 0,22-21 15,-43 21-15,43 21 16,-43 0-16,21 0 0,0 0 16,-20 21-16,20 42 15,-42-20-15,0-22 16,0 21-16,0-21 0,0 0 0,0 22 15,-21-1-15,21-21 16,-21 0-16,-1 1 0,1-1 16,0 0-16,21 0 0,-21-21 15,0 21-15,21 0 16,0-42 15,0 0-31,0 0 16,0 0-16,0 0 0,0-1 15</inkml:trace>
  <inkml:trace contextRef="#ctx0" brushRef="#br1" timeOffset="50327.84">11705 3196 0,'-21'0'16,"0"0"-1,0 0 48,-1 0-47,1 0-1,0 0-15</inkml:trace>
  <inkml:trace contextRef="#ctx0" brushRef="#br1" timeOffset="50532.45">10753 3408 0,'0'0'15,"21"0"1,0 0-1,0 0-15,0 0 0,0 0 16,22 0-16,-1 0 0,-21 0 0,22 0 16,41 0-16,-41 0 15,84-21 1,-85 21-16</inkml:trace>
  <inkml:trace contextRef="#ctx0" brushRef="#br1" timeOffset="50907.73">12933 3493 0,'0'0'0,"0"-22"0,0-20 16,-21 42 15,21 21-31,-22-21 16,22 21-16,0 1 0,0-1 16,0 0-16,-21 0 0,21 0 15,-21 0-15,21 1 0,-21 20 16,0-21-16,21 0 0,-21-21 15,21 21-15,0 1 0,-22-22 0,22 21 16,22-21 15,-1 0-31,0 0 0,0-21 16</inkml:trace>
  <inkml:trace contextRef="#ctx0" brushRef="#br1" timeOffset="51327.99">13420 3514 0,'0'-21'0,"-22"21"15,1 0-15,0 0 16,0 0-16,0 0 0,-22 0 16,22 0-16,0 0 0,0 21 0,0-21 15,0 21-15,-1 0 16,1 0-16,21 0 15,21 1 1,1-22-16,-1 0 0,0 0 16,21 21-16,-21-21 0,1 0 15,-1 0-15,21 0 0,-21 21 0,0 0 16,1-21 0,-22 21-16,0 0 15,0 1-15,-22-1 16,1-21-16,0 0 0,0 0 0,0 21 15,0-21-15,-1 0 0,1 0 16,0 0-16,0 0 0,0 0 0,0 0 16,-22 0-16,22 0 15,21-21 17,0 0-32,0-1 15,0 1-15,0 0 0</inkml:trace>
  <inkml:trace contextRef="#ctx0" brushRef="#br1" timeOffset="51551.94">12933 3154 0,'-21'0'31,"-1"0"-15,22 21 15,-21 0-15</inkml:trace>
  <inkml:trace contextRef="#ctx0" brushRef="#br1" timeOffset="52361.38">9059 4509 0,'21'-22'31,"1"22"-31,-1 0 0,0-21 16,0 21-16,-21-21 0,21 21 15,0 0-15,1-21 0,-1 21 16,-21-21-16,0 0 0,0-1 16,-21 1-1,-1 21-15,1 0 0,0 0 16,-21 0-16,-1 0 0,1 0 16,0 0-16,-64 21 15,85-21-15,-22 22 0,1-22 0,0 42 16,42-21-16,0 0 15,0 0-15,21 1 0,0-1 16,21 0-16,-20-21 0,20 21 16,0 0-16,1 0 0,84 22 15,-106-22-15,21 0 16,-21 0-16,0 0 0,1 22 16,-22-22-16,0 0 0,0 0 15,-22 0-15,-20 1 0,-43-1 16,43 0-16,-21-21 15,-64 21-15,84-21 0,-105 0 16,106 0 0,-1-21-16,22 0 0,-21 21 0,21-21 15,0-1-15,-22-20 0,43 21 16,0 0-16,0 0 0,-21-1 16,21 1-16,0 0 15,0 0-15,21 21 0,0 0 0,1-21 16,62 21-1,-63 0-15,22 0 0,-1 0 16</inkml:trace>
  <inkml:trace contextRef="#ctx0" brushRef="#br1" timeOffset="53363.99">9737 4614 0,'0'0'0,"0"-21"0,0 0 0,-22 0 0,1 0 16,0 0-16,0 21 15,0-22-15,0 22 0,-1 0 0,1 0 16,0 0-16,0 0 0,-21 0 16,20 0-16,-20 0 15,21 22-15,0-1 0,0 0 0,-22 21 16,22-21-16,0 22 0,21-22 15,0 0-15,0 21 0,0 1 16,0-1-16,0-21 0,0 0 0,0 1 16,21-1-16,0 0 15,0-21-15,1 0 0,-1 0 0,21 0 16,-21 0-16,0 0 16,1 0-16,-1-21 0,0 0 15,21-22-15,-21 22 0,1 0 16,-1-21-16,-21 20 0,21-20 15,21 0-15,-42-1 0,0 22 16,21-21-16,-21 21 0,22 0 16,-22-22-16,0 22 15,0 42 1,-22 0 0,22 1-16,-21-1 0,0 21 0,21-21 15,0 64 1,-21-43-16,21-21 0,0 22 15,0-22-15,0 21 0,21 22 16,0-43-16,0 0 0,1-21 16,-1 0-16,0 0 0,42 0 15,-20 0-15,-1-21 0,22 21 16,-22-21-16,0 0 0,1-22 16,20 22-16,-21 0 0,-20-21 0,20-1 15,-21 22-15,0-21 0,0-1 0,1 1 16,-22 0-16,21-1 0,-21 1 15,0 21-15,0-21 0,0 20 0,0 1 16,-21 21 15,-1 21-31,22 1 0,-21 20 0,0-21 16,21 0-16,0 22 0,-21-22 16,21 21-16,-21 0 0,21-20 0,-21 20 15,21-21-15,0 21 0,0-20 16,0 20-16,0-21 0,0 21 15,0-20-15,0-1 0,21 0 0,0-21 16,0 0-16,0 0 16,0 0-16,1 0 0,20-21 15,-21 21-15,21-21 0,-20-1 0,-1 1 16,0 0-16,42-64 16,-41 64-16,-1 0 15,0 0-15,0 0 0,-21 0 0,21 21 16,-21 21 15,0 0-31,0 0 16,-21 0-16,0 0 0,21 1 0,-21-22 15,21 21-15,0 0 0,0 0 0,-21 0 16,21 0-16,-22 1 16,22-1-1,0-42 16,22 21-31,-22-22 0,21 1 0,-21 0 16,21 0-16</inkml:trace>
  <inkml:trace contextRef="#ctx0" brushRef="#br1" timeOffset="53547.85">10753 4424 0,'0'-21'0,"0"0"15,-22 21 1,1 0-1,0 0-15,21 21 16,0 0-16,0 0 31,0 0-15</inkml:trace>
  <inkml:trace contextRef="#ctx0" brushRef="#br1" timeOffset="53763.98">9948 4593 0,'0'0'0,"-21"0"16,0 0-16,0 0 0,21 21 16,21-21-1,0 0 1,0 0-16,0 0 0,22 0 15,-22 0-15,21 0 0,1 0 0,-1 0 16,43 0-16,-43 0 0,0-21 16,1 21-16</inkml:trace>
  <inkml:trace contextRef="#ctx0" brushRef="#br1" timeOffset="54213.84">11176 4657 0,'0'-21'16,"0"-1"-1,-21 22-15,21-21 16,-21 21-16,-1 0 0,1-21 16,0 21-16,0 0 0,0 0 15,0 0-15,-1 0 0,1 0 0,0 0 16,21 21-16,-21-21 0,21 21 15,-21-21-15,21 22 0,0-1 16,21 0-16,0-21 16,-21 21-16,21-21 0,22 0 15,-22 21-15,0-21 0,0 21 0,0-21 16,22 22-16,-22-22 0,0 21 16,0 0-16,0 0 15,-21 0-15,0 0 16,-21-21-16,0 0 0,0 22 15,0-22-15,-22 0 0,22 0 0,-21 0 16,-1 0-16,22 0 0,-63 0 16,62 0-16,-20 0 15,21 0-15,0 0 0,0 0 16,21-22 15,0 1-31,21 21 0,21-21 16,22 0-16</inkml:trace>
  <inkml:trace contextRef="#ctx0" brushRef="#br1" timeOffset="55083.67">11451 4657 0,'21'-43'16,"0"43"-16,22-21 15,-43 0-15,21 0 0,0 21 16,0-21-16,0 0 0,-21-1 16,0 1-16,22 0 0,-22 0 0,0 0 15,0 0-15,0-1 0,0 1 16,-22 21 0,1 0-1,0 21-15,0 1 16,0-1-16,21 0 0,0 0 0,-21 21 15,-1-20-15,22 20 0,-21-21 16,21 21-16,-21-20 0,0 20 16,0 0-16,21 22 0,-21-22 0,-1 22 0,1-22 15,21 21-15,-21-20 16,0 20-16,0-20 0,0 20 0,-1-21 16,1 1-16,-42 105 15,63-106-15,-21 1 0,-1-1 16,1 0-16,0 64 15,21-85-15,0 0 0,0 1 16,0-1-16,42-21 16,-20 0-16,20 0 0,-21 0 15,0-21-15,22-1 0,62-20 16,-62 0 0,-1 21-16,0-1 0,1-20 0,41-64 15,-62 64-15,-1 0 16,0-1-16,-21-20 0,0-85 15,0 105 1,-21 1-16,-22-22 0,22 22 0,-21 21 16,-22-21-16,22 20 15,21 22-15,0 0 0,0 0 0,-1 0 16,44 0 15,-1 0-31,21 0 0,-21 0 0,0 0 16,22 0-16,-22 0 15,0 0-15,21 0 0,-20 0 0,41-21 16,-21 0-16,-20 0 16,-1 0-16,0 0 0,21 21 0,-21-43 15,1 22-15,-1 0 16,-21 0-16,0 0 16,-21 42 15,21 0-31,-22-21 0,22 21 15,-21 0-15,21 0 0,0 1 0,0-1 16,0 0-16,-21 0 0,21 0 16,0 0-16,0 1 15,0-1-15,21-42 47,-21-1-47,0 1 0,21 0 16,1 0-16</inkml:trace>
  <inkml:trace contextRef="#ctx0" brushRef="#br1" timeOffset="55272">12023 4530 0,'-22'0'47,"44"21"0,-1-21-32</inkml:trace>
  <inkml:trace contextRef="#ctx0" brushRef="#br1" timeOffset="55632.12">12234 4720 0,'21'0'31,"1"0"-31,-1 0 0,0 0 16,0-21-16,0 21 0,0-21 15,1 0-15,-1 21 0,-21-21 16,0-1-16,-21 22 31,-1 0-31,1 0 16,0 0-16,0 0 0,0 0 0,0 0 15,-1 22-15,1-1 0,0-21 16,0 21-16,0 0 0,21 0 0,0 0 16,0 1-16,0 20 15,0-21-15,0 0 0,0 0 0,0 1 16,0-1-16,21 0 0,21-21 15,-21 21-15,1-21 0,-1 0 16,21 0-16,-21 0 0,43 0 16,-43 0-16</inkml:trace>
  <inkml:trace contextRef="#ctx0" brushRef="#br1" timeOffset="56271.68">13081 4551 0,'0'0'0,"-21"-21"0,0 21 15,-1 0-15,1 0 0,0 0 16,0 0-16,0 0 0,0 0 16,-1 0-16,1 0 0,0 0 15,0 0-15,0 21 0,0-21 16,-1 21-16,22 0 0,-21 0 0,0 1 15,0-1-15,21 0 0,0 0 16,0 0-16,0 0 0,-21 1 0,21-1 16,0 0-16,0 0 0,0 0 15,0 0-15,0 1 0,0-1 0,21 0 16,0 0-16,0-21 0,0 0 16,1 0-16,-1 0 15,21 0-15,-21 0 0,0-21 0,1 0 16,20 0-16,-21-22 0,0 22 0,22 0 15,-22-21-15,21 20 0,-21-20 16,22-43-16,-1 43 0,-21 21 16,0-21-16,-21-1 15,21 1-15,-21-43 0,22 64 16,-22 0-16,0-21 0,0 20 16,0 1-16,-22 21 31,22 21-31,-21 1 0,0-1 15,21 0-15,0 0 0,-21 43 16,0-22-16,21 0 0,-21-21 16,21 22-16,0-22 0,0 21 0,0 22 15,0-43-15,0 0 0,0 21 16,0-20-16,21 41 16,0-42-16,0 0 15,-21 1-15,21-1 0,0-21 0,1 0 16,-1 0-16,0 0 15,0 0-15,0 0 0,0 0 16,-21-21 0,22 21-16,-1-22 0,-21 1 0,21 21 15,-21-21-15</inkml:trace>
  <inkml:trace contextRef="#ctx0" brushRef="#br1" timeOffset="56499.51">13822 4847 0,'-21'0'15,"-1"0"1,1 0 46,0 0-46</inkml:trace>
  <inkml:trace contextRef="#ctx0" brushRef="#br1" timeOffset="71671.78">7683 5398 0,'22'-22'0,"-1"22"0,0 0 15,-21-21-15,21 21 16,0-21-16,-21 0 15,0 0 17,-21 21-1,0 0-31,-21 0 16,20 21-16,1-21 0,0 21 15,-21 0-15,21-21 0,-43 43 16,43-22-16,0 0 0,-22 0 0,22 0 15,0 0-15,-64 64 16,43-64-16,21 22 0,-64 41 16,43-41-16,-22-1 0,22 0 15,0 1-15,-1-1 0,-20-21 0,-22 64 16,43-43-16,-22 0 0,22 1 16,0-22-16,-1 21 0,-41 43 15,41-43-15,1-21 0,-43 64 16,43-43-16,0-20 0,-22 20 15,22-21-15,0 21 0,-85 22 16,84-43 0,-63 64-16,64-64 15,21 0-15,-21 0 0,-1 0 16,-41 43-16,41-43 16,22 0-16,-21 0 0,21 1 15,-1-1-15,1-21 16,0 0-1,21-21 1,0-1 0,21 22-16,0-21 15,1 0 1,-22 0-16,21 0 0,0 21 0</inkml:trace>
  <inkml:trace contextRef="#ctx0" brushRef="#br1" timeOffset="72371.87">5482 6646 0,'0'0'0,"0"-42"16,21 21-16,-21 42 62,0 0-62,0 0 0,0 1 16,0-1-16,0 21 0,-21-21 16,0 0-16,21 1 0,-21-1 15,0 0-15,-1 0 0,1 0 0,0 22 16,0-22-16,0 0 0,0 21 15,-1-21-15,1 1 16,0-1-16,21 0 16,-21-21-1,21 21 1,21-42 46,0 21-62,0 0 16,-21-21-16,22 21 0,-1-21 0,0 21 16,0 0-16,0 0 0,0 0 15,1 0-15,20-22 0,21 22 16,-20 0-16,-1 0 0,22 0 16,-22 0-16,0 0 0,43 0 15,-43 0-15,1 22 16,-1-22-16,0 21 0,-21-21 0,64 21 15,-43-21-15,-20 0 16,-1 0-16,-21 21 0,21-21 16,0 0-16,-21 21 31,0-42 31,0 0-62,0 0 16,0 0-16,21-1 0</inkml:trace>
  <inkml:trace contextRef="#ctx0" brushRef="#br1" timeOffset="73397.3">6985 6350 0,'0'0'0,"-21"0"0,0 0 31,21-21-31,0 0 16,0 0-1,0-1 17,21 22-32,0 0 0,0 0 15,-21-21-15,21 21 16,0 0-16,1 0 0,-1 0 15,0 0 1,-21 21-16,0 1 16,0-1-16,0 0 0,0 21 15,0-21-15,0 1 0,-21-1 0,21 0 16,-21 0-16,21 21 0,-22-20 16,22-1-16,0 21 15,0-21-15,0 0 0,0 1 0,0-1 31,22-21-31,-1 0 16,0 0-16,0 0 0,0 0 0,22 0 16,-22-21-16,0 21 15,0-22-15,0 1 0,43-42 16,-43 42-16,0-1 0,0 1 16,0 0-16,1-64 15,-1 64-15,-21 0 0,0 0 16,21 0-16,-21 0 15,21 21-15,-21-22 16,0 44 31,0-1-47,0 0 16,0 0-16,0 0 15,-21 22-15,21-22 0,0 0 16,-21 0-16,21 0 0,0 43 15,0-43-15,-21 21 0,21-21 16,0 1-16,-22-1 0,22 21 0,0 0 16,0-20-16,0 20 0,0 0 15,0-21-15,0 22 16,0-22-16,0 0 0,0 21 16,0-20-16,0 20 15,-21-42-15,21 21 16,0 0-16,-21-21 0,21 21 15,-21-21-15,0 0 0,0 22 16,-1-22-16,1 0 16,-21 0-16,21 0 15,0 0-15,-1 0 0,1 0 0,0 0 16,0 0-16,0 0 16,0 0-16,-1 0 15,22-22 1,0 1 15,22 21-31,-22-21 0,21 21 16,0-21-16,0 21 0,0-21 0,0 0 15</inkml:trace>
  <inkml:trace contextRef="#ctx0" brushRef="#br1" timeOffset="73943.97">7810 6541 0,'-21'0'15,"21"-22"16,21 22-15,1-21-16,-1 0 16,0 21-16,0-21 0,0 0 15,0 21-15,-21-21 0,22-1 16,-1 1-16,-21 0 0,0 0 16,-21 21 15,-1 0-31,1 0 15,0 0-15,0 0 0,0 21 16,0 0-16,-1 0 0,1 1 16,0 20-16,21-21 0,-21 0 15,21 0-15,0 1 0,-21-1 0,21 0 16,0 0-16,0 0 0,0 0 16,0 1-16,0-1 0,0 0 15,0 0-15,0 0 16,0 0-1,21-21-15,-21 22 16,21-22-16,0 0 0,0 0 16,1 0-16,-1 0 15,0 0-15,0 0 16,0 0-16,0 0 16,1-22-16,-1 1 0,0 21 0,0-21 15,0 0-15</inkml:trace>
  <inkml:trace contextRef="#ctx0" brushRef="#br1" timeOffset="75163.67">8445 6329 0,'0'0'0,"22"0"32,-22-21-32,0 0 47,-22 21-16,1 0-31,0 21 15,0 0 1,0-21-16,21 21 0,-21-21 16,21 21-16,-22-21 0,22 21 15,-21-21 1,21 22 15,-21-22 16,21 21-31,0 0-1,-21-21 1,21 21 15,-21-21-15,21 21-1,0 0 1,0 1 31,21-22-31,0 0-1,0 0 1,0 0-16,1 0 15,-1 0 1,0 0-16,-21 21 16,21-21-16,0 0 0,-21 21 31,21-21-31,1 0 0,-22 21 16,0 0-16,0 0 15,0 1 1,0-1-1,0 0 1,-22 0 0,1-21-1,0 0-15,21 21 16,-21-21-16,0 0 0,0 0 0,-1 0 16,1 0-16,0 0 0,21 21 15,-21-21-15,0 0 0,0 0 16,-1 0-1,1 0-15,0 0 32,21 22-32,-21-22 31</inkml:trace>
  <inkml:trace contextRef="#ctx0" brushRef="#br1" timeOffset="76691.88">1482 8086 0,'0'0'0,"-22"0"0,1 0 16,0 0-1,0 0 1,21-21 0,0-1-16,0 1 15,0 0 1,21 0-16,0 21 0,0-21 0,1 0 15,-1 21-15,0 0 0,0-22 16,21 22-16,-20 0 0,-1 0 0,0 0 16,0 0-16,0 0 0,0 0 15,1 22-15,-22-1 0,21 21 16,-21-21-16,0 0 0,0 22 16,0 20-16,0-42 0,0 22 15,0 20 1,0-42-16,0 1 0,-21 20 15,21-21-15,0 0 0,-22 0 16,1 1-16,21-44 47,0 1-31,0 0-16,0 0 0,0 0 15,21-22-15,1 22 0,-22 0 16,21-21-16,0-1 0,0 22 0,0-21 15,0 0-15,1-1 0,-1 22 16,0 0-16,0-21 0,21 20 16,-20 22-16,-1-21 0,0 21 0,21 0 15,-21 21 1,-21 1-16,22-1 16,-22 42-16,0-42 15,0 1-15,0 41 0,0-21 16,-22 43-1,22-64-15,0 0 0,0 1 16,-21-1-16,21 0 16,-21-21-16,21 21 15,0-42 17,0 0-32,0 0 15</inkml:trace>
  <inkml:trace contextRef="#ctx0" brushRef="#br1" timeOffset="77112.13">2328 8192 0,'21'-22'46,"1"22"-46,-22-21 0,21 21 0,0-21 16,-21 0-16,21 0 0,0 0 16,0 21-16,-21-22 0,22 1 15,-22 0-15,21 0 0,-21-21 16,0 20-16,-21 22 31,-1 0-31,1 22 0,0-1 0,0-21 16,0 42-16,0-21 0,21 0 15,-22 22-15,1-22 0,21 21 0,-21 1 16,21-1 0,0 0-16,0-21 0,0 1 15,0-1-15,0 21 16,42-42-16,-20 21 16,-1-21-16,0 0 0,0 0 15,43 0 1,-43 0-16,0 0 0,21-21 0,-21 0 15,1 0-15,-1 21 16,0-21-16</inkml:trace>
  <inkml:trace contextRef="#ctx0" brushRef="#br1" timeOffset="77387.97">2879 7938 0,'0'21'31,"0"0"-31,0 0 0,0 0 16,0 0-16,21 22 16,-21-22-16,21 0 0,-21 0 0,21 0 15,-21 1-15,0-1 0,0 0 0,21 0 16,-21 0-16,0 0 0,21 1 16,-21-1-16,0 0 15,22-21 1,-22 21-16,21-42 31,-21 0-15,21 0-16,0-1 0</inkml:trace>
  <inkml:trace contextRef="#ctx0" brushRef="#br1" timeOffset="77683.31">3323 7895 0,'-42'21'32,"21"1"-32,-1-1 15,1 0-15,0 0 0,-21 0 16,-43 64-16,43-43 16,-1-21-16,22 1 0,-21 20 15,21-21-15,-43 21 0,43-20 16,0-1-16,0 0 0,21 0 15,0 0 1,21-21 0,0 0-1,0 0-15,0-21 0,1 21 16,-1-21-16,0 0 0,21 0 16,-21-1-16,1 1 0</inkml:trace>
  <inkml:trace contextRef="#ctx0" brushRef="#br1" timeOffset="78000.34">3577 7768 0,'0'-21'16,"0"42"-16,0-21 47,-21 0-47,21 21 0,0 1 0,0-1 15,-21 0-15,21 21 0,-21-21 16,-1 22-16,22-22 0,-21 21 0,21 1 16,-21-22-16,21 21 0,-21-21 15,0 0-15,21 22 0,-21-1 16,21-21-16,-22 0 0,22 1 16,0-1-16,0 0 15,22-21 1,-1 0-1,0 0-15,0-21 0,0 21 16,0-21-16,1-1 0,20 1 0,-21 0 16</inkml:trace>
  <inkml:trace contextRef="#ctx0" brushRef="#br1" timeOffset="78225.42">3429 8022 0,'0'0'0,"-21"0"0,0 21 32,-1-21-32,44 0 31,-1 0-31,0 0 16,0-21-16,0 21 0,0 0 15,1-21-15,-1 21 0,21-21 16,-21 0-16,0 21 0,1 0 15</inkml:trace>
  <inkml:trace contextRef="#ctx0" brushRef="#br1" timeOffset="79007.99">4339 7726 0,'0'0'0,"0"-21"0,-21 21 31,0 21-31,21 0 16,0 0-16,-21 0 0,21 1 15,-22-1-15,1 21 0,0 22 16,0-22-16,21 0 0,-42 22 15,20-22-15,-41 85 16,42-106 0,0 0-16,21 1 0,-22-1 15,-20 0-15,42 0 16,-21-21 0,21-21-1,0 0 1,0 0-16,0-1 0,0 1 15,21 0-15,-21 0 0,21 0 0,0 0 16,-21-1-16,22-20 16,-1 21-16,-21 0 0,21 21 15,0 0 1,0 21-16,-21 0 16,0 0-16,0 0 0,21-21 15,-21 22-15,0-1 0,22 0 16,-22 0-16,0 0 0,21-21 15,21 21-15,-21-21 16,0 22-16,1-22 0,-1 0 16,0 0-16,0 0 0,0 0 15,0 0-15,22-22 0,-43 1 0,21 21 16,0-21-16,0 0 0,0 0 16,1 0-16,-22-22 0,0 22 15,21 0-15,-21-21 0,21 20 0,-21 1 16,0 0-16,0 0 15,0 42 1,-21 0-16,0 0 16,21 1-16,-22-1 0,22 0 0,-21 21 15,0-21-15,21 1 0,0-1 16,0 0-16,0 0 0,-21 0 16,21 0-1,0-42 32,21 0-47,-21 0 16,21 0-16</inkml:trace>
  <inkml:trace contextRef="#ctx0" brushRef="#br1" timeOffset="79240.09">4678 7811 0,'0'0'0,"-21"0"0,-1 0 31,22-22-15,0 44 46</inkml:trace>
  <inkml:trace contextRef="#ctx0" brushRef="#br1" timeOffset="79815.96">4889 7895 0,'0'0'0,"0"21"0,-21 1 15,0-1-15,0 0 16,21 0-16,0 0 0,-21 0 16,21 1-16,0-1 15,-21 0-15,21 0 0,0 0 0,0 22 16,-22-22-16,1 0 15,21 0-15,0 0 16,-21-21-16,21 21 0,-21-21 31,21-21 1,0 0-32,0 0 15,0 0-15,0 0 0,0-1 0,21 1 16,0-21-1,0 21-15,1-22 0,20 1 0,-21 21 16,0 0-16,43-22 16,-43 22-16,0 21 0,0 0 15,0 0-15,1 0 0,-1 0 0,-21 21 16,0 1 0,0-1-16,0 0 0,0 0 0,0 43 15,0-43-15,0 0 0,-21 0 16,21 0-16,0 0 0,-43 22 15,43-22-15,-21-21 16,21 21-16,-21-21 16,21-21 31,0 0-47,21 0 0,0-1 15</inkml:trace>
  <inkml:trace contextRef="#ctx0" brushRef="#br1" timeOffset="80263.89">5186 8086 0,'21'0'46,"0"0"-46,-21-21 0,21 21 0,0-22 16,1 1-16,-1 21 16,-21-21-16,21 0 0,0 21 15,-21-21-15,21 0 0,0-1 16,-21 1-16,0 0 16,-21 21 15,0 0-31,0 0 0,0 0 15,21 21-15,-21 0 0,-1 1 16,1-1-16,0 0 0,21 0 16,-21 0-16,21 22 0,-21 20 15,0-42-15,21 0 0,0 1 0,0-1 16,0 0-16,0 0 0,0 0 16,21 0-16,0 1 0,21-22 15,-21 0-15,1 0 0,-1 0 16,0 0-16,0 0 0,0 0 15,0-22-15,1 22 0,-1-21 16,0 0-16,0 0 16,0 0-16,0 21 0</inkml:trace>
  <inkml:trace contextRef="#ctx0" brushRef="#br1" timeOffset="89379.5">12467 5588 0,'21'0'15,"-21"-21"-15,0 0 16,0 0 0,0-1-1,-21 22-15,21-21 16,-21 21-1,0-21-15,0 21 16,21-21 0,-22 21-16,1 0 15,21-21-15,-21 21 16,21 21 31,0 0-32,0 0-15,0 0 16,0 1-16,0-1 0,0 0 16,0 0-16,21 0 15,0 43-15,1-43 0,-22 0 16,42 64-16,-42-64 0,21 21 16,0-21-16,0 22 0,-21-1 15,43 22-15,-22-22 0,0-21 16,0 21-16,0-20 0,1 20 15,-1 0-15,21 22 16,-21-22-16,0 0 0,22 43 0,-22-43 16,0 1-16,21-1 0,-20 0 15,-1 1-15,0-1 0,0-21 16,0 22-16,0-1 0,1-21 0,-1 21 16,-21-20-16,21 20 0,0-21 15,-21 0-15,0 22 0,21-22 0,-21 0 16,21 0-16,-21 0 0,22 22 15,-22-22-15,0 0 0,0 0 16,0 0-16,21-21 31,-21-21 47,0 0-62,-21 21-16,21-21 0,-22 21 0,1 0 16</inkml:trace>
  <inkml:trace contextRef="#ctx0" brushRef="#br1" timeOffset="89820.64">12679 7027 0,'0'0'0,"-21"-21"16,21 0-16,-22 21 16,22-21-1,22 21 16,-1 21-31,0-21 16,-21 21-16,21-21 0,21 43 16,-20-43-16,-1 21 0,0 0 15,0-21-15,0 21 0,0 0 0,1 0 16,20 1-16,-21-1 0,0 0 16,22 0-16,-22-21 0,0 21 15,0 0-15,0 1 0,0-22 0,1 21 16,-1-21-16,-21 21 0,21-21 15,-21-21 48,0 0-63,0-1 0,0 1 16,0 0-16,0 0 15,21 0-15,-21 0 0</inkml:trace>
  <inkml:trace contextRef="#ctx0" brushRef="#br1" timeOffset="90147.28">13483 6795 0,'0'0'0,"0"-22"0,0 44 46,-21-1-30,0 0-16,21 0 0,-21 0 16,21 0-16,-22 1 0,1-1 15,21 0-15,-21 21 0,0-21 0,0 1 16,0 20-16,-1-21 16,22 0-16,0 0 0,-21 1 15,0-22-15,21 42 0,-21-42 16,21 21-1,0-42 17,0 0-32,0 0 0,0-1 15</inkml:trace>
  <inkml:trace contextRef="#ctx0" brushRef="#br1" timeOffset="90791.97">13949 6244 0,'0'0'0,"-21"0"0,21-21 16,0 0 0,0 0-1,0 42 32,0 0-47,0 0 0,0 0 16,0 1-16,0-1 0,0 0 15,0 21-15,0-21 0,0 22 16,-22-22-16,22 21 0,0-21 16,0 1-16,0 20 0,0-21 0,0 21 15,-21-20-15,21-1 16,0 0-16,0 0 15,0-42 32,0 0-47,0 0 0,0-1 0,0 1 16,0 0-16,21 0 0</inkml:trace>
  <inkml:trace contextRef="#ctx0" brushRef="#br1" timeOffset="91363.13">13885 6202 0,'0'0'0,"0"-21"16,0 0-16,-21 21 15,21-22-15,0 1 16,21 21 15,0 0-31,1 0 0,-1 0 16,0 21-16,0 1 0,0-1 15,0 0-15,1-21 0,-1 21 16,0 0-16,0 0 0,0 1 16,0 20-16,1-21 0,-1 0 0,21 43 15,-42-22-15,21-21 16,22 43-16,-43-43 0,0 0 16,21 21-16,0-20 15,-21-1-15,0 0 0,0 0 16,0 0-1,0-42 17,0 0-32,0 0 0,0 0 15,0-22-15,0 22 0,0-21 16,0 21-16,0-22 0,21 1 16,-21 0-16,21-1 0,-21 22 15,21-21-15,1-1 0,-1 22 0,-21 0 16,21 0-16,0 0 0,0 0 0,0-1 15,-21 1-15,22 21 0,-1-21 16,0 21-16,0 0 16,-21-21-16,0 42 62,0 0-31</inkml:trace>
  <inkml:trace contextRef="#ctx0" brushRef="#br1" timeOffset="92204.33">14859 6287 0,'-21'0'32,"21"21"-17,-21-21-15,21 21 16,0 0-16,-22-21 0,22 21 0,-21 0 16,0 1-16,21-1 0,0 0 15,-21 21-15,21-21 0,0 1 16,0-1-16,0 0 0,0 0 15,0 0-15,0 22 0,0-22 16,0 0-16,0 0 16,21 0-16,0-21 0,0 21 15,1-21-15,-1 0 16,0 0-16,0 0 0,21 0 16,-20 0-16,-1 0 0,0-21 15,0 0-15,0 21 0,0-21 0,1 0 16,-1 0-16,0-1 0,-21-20 0,0 21 15,21-21-15,-21 20 0,0-20 16,0 21-16,0-21 0,0 20 0,0-20 16,0 21-16,0 0 0,0 0 15,-21 21-15,0-22 0,21 1 0,-21 21 16,-1 0-16,1 0 0,0 0 0,0 0 16,0 0-16,0 0 0,-1 0 15,1 0-15,0 21 0,0-21 16,0 22-16,0-1 0,-1 0 0,1 0 0,0 0 15,21 0-15,0 22 16,-21-22-16,21 0 0,0 21 16,0-20-16,0-1 0,0 42 15,0-42-15,0 1 0,0-1 16,21 0-16,0-21 0,22 21 16,-22 0-16,0-21 15,0 0-15,0 0 0,0 0 0,1 0 16,-1 0-16,0 0 0,0-21 15,0 21-15,22-42 16,-22 21-16,-21-22 0,0 22 16,0 0-16,0-21 0,21 20 15,-21-20-15,0 21 0,0-21 16,0-1-16,0 22 0,0 0 16,0 0-16,-21 0 0,21-1 15,-21 1-15,-1 21 0,1 0 16,0 0-16,0 0 0,0 0 15,0 0-15,-1 0 16,1 0-16,0 0 0,0 0 0,0 21 16,0-21-16,-1 0 0,22 22 15,-21-22 1,21 21-16,-21 0 0,21 0 16,-21 0-1,21 0-15</inkml:trace>
  <inkml:trace contextRef="#ctx0" brushRef="#br1" timeOffset="93260.04">11938 7916 0,'0'0'15,"-42"0"1,20 0-16,1 0 0,0 0 16,21 22-16,0-1 15,0 0-15,0 0 16,0 0 0,21-21-1,0 0-15,1 0 0,20 0 0,-21 0 16,21 0-16,-20 0 0,20 0 15,0-21-15,-21 0 0,22 0 16,-22 21-16,42-43 0,-41 22 16,-1 21-16,-21-21 0,0 0 15,21 0-15,-21 0 16,0-1-16,0 44 47,0-1-47,0 0 15,0 21-15,0-21 0,0 1 16,0 20-16,-21 0 0,21-21 0,0 64 16,-21-43-1,21-20-15,-22 20 0,22 0 0,0 1 16,0-22-16,-21 21 0,0-21 0,21 22 16,-21-22-16,21 0 0,0 0 15,-42 21-15,20-20 0,22-1 16,-21 0-16,21 0 0,-21-21 0,0 21 15,0-21-15,0 21 16,-1-21-16,1 0 0,0 0 16,0 0-16,0 0 0,0 0 15,-1-21-15,1 0 0,0 21 0,0-21 16,0 0-16,0 0 16,21-1-16,-22 22 0,22-21 0,-21 21 15,21-21-15,0 0 16,21 21-1,1 0 1,-1-21-16,0 0 0,0 21 16,0 0-16</inkml:trace>
  <inkml:trace contextRef="#ctx0" brushRef="#br1" timeOffset="93556.02">12488 8340 0,'0'0'0,"0"-21"16,0 42 15,0 0-15,0 0-16,-21-21 0,21 21 0,0 0 15,-21 1-15,21-1 16,0 0-16,-21 0 0,0 0 15,21 0-15,0 1 0,-22-22 16,22 21 0,-21-21-16,21-21 31,0-1-15,21 1-16,1 0 0</inkml:trace>
  <inkml:trace contextRef="#ctx0" brushRef="#br1" timeOffset="93761.55">12509 8086 0,'0'0'15,"0"-21"1,0 42 46,0 0-46,0 0 0</inkml:trace>
  <inkml:trace contextRef="#ctx0" brushRef="#br1" timeOffset="94557.9">12785 8319 0,'0'0'15,"-22"21"-15,1-21 0,21 21 16,0 0-16,-21-21 0,0 42 16,0-20-16,21-1 0,0 0 15,-21 0 1,21 0-16,-22 0 0,22 1 15,-21-1 1,21 0 0,0-42 31,0 0-47,0-1 0,0 1 15,0 0-15,0 0 0,0 0 16,0 0-16,0-1 15,21 1-15,1 0 0,-1 0 0,0 21 16,-21-21-16,21 21 0,0 0 16,0 0-16,1-21 0,-1 21 15,0 0-15,21 0 0,1 21 16,-22-21-16,0 21 0,0 0 16,0-21-16,-21 21 0,0 22 15,0-22-15,0 0 0,0 0 16,0 0-16,0 0 15,0 1-15,0-1 16,-21 0-16,0-21 16,21-21 15,0 0-15,0-1-1,0 1-15,0 0 0,0 0 16,21 0-16,0 0 0,0-1 15,1 1-15,-1 0 0,0 0 16,0 0-16,21 0 0,-20 21 16,20-22-16,-21 22 0,43 0 15,-22 0-15,-21 0 0,43 22 16,-43-1-16,0-21 0,0 42 0,-21-21 16,0 0-16,21 1 0,-21 20 15,0-21-15,0 0 0,0 0 16,0 1-16,0-1 0,-21 0 0,21 0 15,-21-21-15,0 21 16,21-42 31,0 0-47,0 0 16,21 0-16,0-1 0</inkml:trace>
  <inkml:trace contextRef="#ctx0" brushRef="#br1" timeOffset="94956.88">13652 8467 0,'0'0'0,"22"0"32,-1 0-32,0 0 15,0 0-15,0 0 0,0-21 16,1 21-16,-1 0 0,0-22 15,-21 1-15,21 21 0,0-21 0,0 0 16,-21 0-16,0 0 16,0-1-16,0 1 0,-21 21 31,0 0-31,0 0 0,0 0 16,0 21-16,-1 1 0,-20-1 0,21 0 15,0 0-15,21 0 0,-21 0 16,-1 43-16,1-43 0,21 0 15,0 22-15,0-22 16,0 0-16,0 0 0,0 0 16,21 0-16,1-21 0,-1 0 15,-21 22-15,84-22 16,-62 0-16,-1 0 0,0 0 16,0 0-16,21 0 0,22-22 15,-43 1-15,0 21 0,22-21 0,-1 0 16</inkml:trace>
  <inkml:trace contextRef="#ctx0" brushRef="#br1" timeOffset="95515.7">14605 8065 0,'0'0'0,"0"-22"0,0-41 15,0 42-15,0 0 0,-21 21 16,0 0-1,-1 0-15,1 21 16,0 0-16,0 21 0,0-21 16,0 22-16,-1-22 0,22 21 0,-42 1 15,42-1-15,-21 0 0,0 1 16,0-1-16,-1 0 0,1-21 16,0 22-16,21-22 0,0 21 0,0-21 15,0 22-15,0-22 0,0 0 0,0 0 16,0 0-16,0 1 0,21-1 15,0 0-15,22-21 0,-1 21 16,0-21-16,1 0 0,-1 0 16,0 0-16,1 0 0,-1-21 15,0 0-15,1 21 0,-1-21 0,43-22 16,-64 22-16,0 0 16,21-21-16,-20 20 0,-22-20 0,0-64 15,0 43 1,0 20-16,0 1 0,0-21 15,-64-86-15,43 107 16,0 21-16,-22-21 0,22 20 16,-21 22-16,-22-21 0,22 21 15,0 0-15,21 0 0,-22 21 16,22 1-16,-21-1 0,-1 42 16,22-20-16,21-1 0,0 21 15,0-20-15,0-1 0,0 43 16,0-64-16,0 21 0,21-21 15,-21 1-15,22-1 0,20 21 16,0-21-16,-21-21 0,1 21 0,-1-21 16,21 0-16,-21 0 15</inkml:trace>
  <inkml:trace contextRef="#ctx0" brushRef="#br1" timeOffset="95959.75">14986 8446 0,'0'0'0,"0"-22"0,0 44 47,21-22-47,-21 21 16,21 0-16,-21 0 0,0 0 15,0 0-15,0 1 0,0-1 16,0 0-16,0 0 15,0 0-15,0 0 0,0 1 16,0-1 0,21-42 31,-21-1-47,22 22 0,-22-21 0,21 0 15,0 0-15,0 0 16,0 0-16,0-1 0,-21 1 15,22 0-15,-1 0 0,0 21 0,-21-21 16,21 21-16,0 0 16,-21-21-16,21 21 15,-21 21 17,22-21-17</inkml:trace>
  <inkml:trace contextRef="#ctx0" brushRef="#br1" timeOffset="96339.34">15473 8551 0,'0'-21'62,"21"21"-62,0 0 16,0-21-16,0 0 0,1 21 16,-22-21-16,21 21 0,-21-21 15,-21 21 17,-1 0-32,1 0 15,0 0-15,0 21 0,0-21 16,0 21-16,-1 0 0,1-21 0,0 21 15,0 0-15,21 1 0,0-1 16,0 0-16,0 0 16,0 0-16,0 0 15,21-21-15,0 0 0,0 22 16,1-22-16,-1 0 16,0 0-16,0 0 0,21 0 0,-20 0 15,-1 0-15,0-22 0,0 22 16,0 0-16</inkml:trace>
  <inkml:trace contextRef="#ctx0" brushRef="#br1" timeOffset="96799.7">15769 8530 0,'0'0'0,"0"-21"16,0 0 0,0 0-1,21 0 1,0 21-16,1 0 15,-1 0-15,0 0 16,0 0 0,-21 21-1,21-21-15,-21 21 0,0 0 16,0 0-16,0 0 0,0 1 16,0-1-1,0 0-15,0 0 16,-21-21-1,21 21-15,-21-21 16,21-21 15,0 0-15,0 0-16,0 0 16,0-1-16,21 22 0,0-21 0,-21 0 15,21 0-15,1 0 16,-22 0-16,21 21 0,0 0 15,0 0-15,-21-22 0,21 22 16,0 0 0,1 0 31</inkml:trace>
  <inkml:trace contextRef="#ctx0" brushRef="#br1" timeOffset="97032.12">16214 8573 0,'-22'0'0,"1"0"31,42 0 47</inkml:trace>
  <inkml:trace contextRef="#ctx0" brushRef="#br1" timeOffset="97228.61">16277 8573 0,'21'0'94,"0"0"-79,1 0-15</inkml:trace>
  <inkml:trace contextRef="#ctx0" brushRef="#br1" timeOffset="97403.15">16510 8594 0,'0'-21'93,"21"21"-93,0 0 0</inkml:trace>
  <inkml:trace contextRef="#ctx0" brushRef="#br1" timeOffset="97799.58">16849 8382 0,'0'0'0,"-22"0"0,1-21 15,0 0-15,0 0 0,21-1 16,-21-20-16,21 21 0,0 0 16,0-22-16,0 22 0,0 0 15,21 0-15,21 0 0,-21 0 0,1-22 16,-1 22-16,21 21 0,-21-21 15,22 0-15,-22 21 0,21 0 0,-21 0 16,22 0-16,-22 0 0,0 0 0,0 0 16,0 0-16,-21 21 0,0 0 15,0 0-15,0 0 0,0 22 16,0-1-16,-21-21 0,0 22 16,0-1-16,0 0 0,-43 22 15,43-22-15,0-21 0,-64 64 16,64-64-16,21 0 15,-21 0-15,0 1 0,-1 20 16,22-21 0,0 0-1,0 0 1,22-21 0</inkml:trace>
  <inkml:trace contextRef="#ctx0" brushRef="#br1" timeOffset="98116.44">16870 8848 0,'-21'42'15,"21"-21"1,21-21 0,0 0-1,0 0 1,-21-21-1,0 0-15,0 0 16,0 0 0,0 42 15,-21-21-31,21 21 0,-21-21 16,21 21-16,-21 0 15,42-21 32</inkml:trace>
  <inkml:trace contextRef="#ctx0" brushRef="#br1" timeOffset="100531.39">12700 9229 0,'0'-21'15,"0"-1"1,0 1 0,0 0-1,0 0 1,-21 21-16,0 0 31,21 21-15,0 0-16,0 0 15,-22 22-15,22-22 0,0 0 0,0 21 16,-21-20-16,21-1 0,0 21 16,0 0-16,0 43 15,-21-43-15,21 1 0,-21 20 0,21-20 16,-21-1-16,21 0 0,0 22 0,0-22 15,-21 0-15,21 22 0,-22-22 16,22 1-16,0 20 0,0 1 0,0 41 16,-21-41-16,21-1 15,-21 1-15,21-1 0,0 1 0,0-22 16,-21 22-16,21-22 0,-21 22 0,-22 84 16,43-106-16,-21 22 15,21-22-15,-21 0 16,21 1-16,0 41 0,-21-41 15,21-1-15,-21 21 0,21-41 16,0 20-16,0-21 16,0 0-16,0 0 0,0 1 15,-21-22 63,21-22-78,-22 22 16,22-21-16,-21 21 16,21-21-16,0 0 15,-21 21-15,21-21 16</inkml:trace>
  <inkml:trace contextRef="#ctx0" brushRef="#br1" timeOffset="100895.6">11896 11261 0,'0'0'0,"-22"-21"0,1 21 16,21-22-16,0 1 16,-21 21-1,42 0 1,0 21-1,1 1-15,-1-1 16,0 0-16,0 0 0,0 21 16,0-20-16,1-1 0,-1 0 0,0 0 15,0 21-15,0-20 0,-21-1 16,21 0-16,-21 0 0,22 0 0,-1 0 16,-21 1-16,0-44 62,0 1-46,21 0-16,0 21 15,-21-21-15</inkml:trace>
  <inkml:trace contextRef="#ctx0" brushRef="#br1" timeOffset="101180.52">12658 11113 0,'0'0'0,"-22"21"31,1 0-31,0 0 16,0 0-16,0 0 0,0 22 16,-1-22-16,1 0 0,0 0 0,0 0 15,0 1-15,0-1 0,-1 0 16,-20 21-16,21-21 0,0 1 15,0-1-15,21 0 16,21-21 15,0 0-15,64-64 0</inkml:trace>
  <inkml:trace contextRef="#ctx0" brushRef="#br1" timeOffset="101988.97">13123 10541 0,'0'0'0,"-63"-63"31,63 41-31,-21 22 16,21-21-16,0 0 0,0 0 16,0 0-16,0 0 15,0-1-15,0 1 16,21 21-16,0 0 16,0 0-16,0-21 0,0 21 0,1 0 15,-1 0-15,0 0 0,21 0 16,-21 0-16,1 0 0,-1 21 15,-21 0-15,0 1 0,0 20 16,0 0-16,0-21 0,-21 85 16,-1-85-16,1 1 15,0 20-15,0-21 0,0 0 16,21 22-16,0-22 0,0 0 16,0 0-1,21-21-15,0 0 0,0 0 16,0 0-16,22 0 0,-22 0 0,21-21 15,22 0-15,-22 0 0,-21-1 16,22 1-16,-22 0 16,0 0-16,64-64 15,-64 43-15,-21 21 0,21-22 16,-21 22-16,21-42 16,-21 84 15,0 0-16,0 0-15,-21 22 0,21-22 0,-21 0 16,21 21-16,-21-21 0,21 43 16,0-22-16,-22 1 0,1-1 15,21 0-15,0-21 0,0 22 16,-21-22-16,21 0 0,-21 21 0,21 1 16,0-22-1,-21 0-15,0 0 0,21 0 0,-22 1 16,1 41-16,0-42 15,0-21 1,0 0 0,0 0-16,-1 0 0,1-21 15,0 21-15,0-21 0,21 0 16,-21 21-16,0-21 0,-1-1 16,22 1-16,0 0 15,0 0 1,22 0-16,-1 21 15,0-21-15,0-1 0,0 22 0,0-21 16</inkml:trace>
  <inkml:trace contextRef="#ctx0" brushRef="#br1" timeOffset="102704.89">13970 10816 0,'0'0'15,"-21"0"-15,21-21 0,-21 21 0,21-21 16,0 0 0,0 0-16,0-1 15,0 1-15,21 0 0,0 21 16,0-21-16,21-21 16,-20 20-16,-22 1 0,42 0 15,-42 0-15,-21 42 31,0-21-15,-1 21-16,1 0 0,0 1 16,0-1-16,0 0 0,21 21 15,-21-21-15,21 1 0,-22 20 16,22-21-16,-21 0 16,21 22-16,0-22 0,0 0 15,0 0-15,21-21 16,1 0-16,-22 21 15,63-21-15,-42 0 16,0 0-16,22 0 0,-22-21 16,0 21-16,43-42 0,-22 42 15,-21-21-15,21-1 0,-20 1 16,-1 0-16,21-21 0,0-1 16,-20 22-16,-1-21 0,-21 21 15,0 0-15,0-1 0,0 1 0,0 0 16,-21 21-16,-1 0 15,1 0-15,0 0 0,0 21 16,0 0-16,0 1 0,-1-22 0,22 21 16,0 0-16,-21 0 0,21 0 15,0 0-15,0 1 0,0 41 16,21-63-16,-21 21 16,43 0-16,-43 1 15,21-22-15,-21 21 0,21-21 0,-21 21 16,-21 0 15,0-21-31,0 0 16,-1 0-16,1 0 15,0 0-15,0 0 0</inkml:trace>
  <inkml:trace contextRef="#ctx0" brushRef="#br1" timeOffset="103672.96">9250 12298 0,'-21'0'0,"42"0"0,-85 0 0,43 0 15,-21 0-15,21 0 0,-1 0 0,1 0 16,0 0-16,42 0 31,22 0-31,-1 0 0,0 0 16,1 0-16,-1-21 0,0 21 16,1 0-16,20 0 0,-21-21 0,1 21 15,41 0-15,-20-22 16,21 22-16,-64-21 0,21 21 15,-21 0-15,-42 0 32,0 0-32,-21 0 0,20 0 15,1 0-15,0 0 0,0 0 0,0 0 16,-22 0-16,22 21 16</inkml:trace>
  <inkml:trace contextRef="#ctx0" brushRef="#br1" timeOffset="103972.97">9398 12340 0,'-42'21'31,"20"-21"-31,22 22 0,-21-1 16,0 0-16,21 0 15,-21 0-15,21 0 0,0 22 0,0-22 16,0 21-16,-21 1 0,21-1 15,0 0-15,0 1 0,-21-1 16,21 0-16,0 43 0,0-64 16,0 21-16,-22 1 15,22-22-15,0 0 0,0 0 16,0 0-16,0-42 31,22 0-15,-1 0-16,0 0 0,-21 0 0,21-1 15</inkml:trace>
  <inkml:trace contextRef="#ctx0" brushRef="#br1" timeOffset="104207.95">9588 12700 0,'0'21'15,"0"0"-15,0 1 16,0-1-16,0 0 0,0 0 0,0 0 15,-21 22-15,21-22 0,-21 0 16,21 21 0,-21-21-16,21 1 0,0-1 15,0-42 32,0-1-47,0 1 16,0 0-16</inkml:trace>
  <inkml:trace contextRef="#ctx0" brushRef="#br1" timeOffset="104388.01">9610 12594 0,'0'-21'16,"-22"0"0,44 21 62,-1 21-78,-21 0 0</inkml:trace>
  <inkml:trace contextRef="#ctx0" brushRef="#br1" timeOffset="105083.98">9906 12848 0,'0'0'0,"0"21"0,-21 1 0,0-1 16,21 0-16,0 0 0,-22 0 15,22 0-15,-21 1 16,21-1-16,-21 0 16,0 0-16,0 0 15,0-21-15,21 21 16,0-42 15,0 0-31,0 0 16,0 0-16,0 0 0,0-1 0,0 1 15,0-21-15,21 21 0,-21 0 16,21-1-16,0-20 0,0 0 16,0 21-16,1-1 0,-1 1 15,21 0-15,-21 21 0,0 0 16,22 0-16,-22 0 0,0 0 0,0 0 15,0 21-15,1 0 0,20 22 16,-42-22-16,21 0 0,-21 43 16,0-43-16,0 0 0,0 21 15,0-21-15,0 1 0,-21-1 16,0 0-16,21 0 0,-21-21 16,21 21-16,-22-21 15,1 0 1,21-21-1,0 0-15,0 0 16,0 0-16,0-1 16,0 1-16,21 0 0,-21-21 0,22 21 15,-1-22-15,0 22 0,42-42 16,-41 41-16,20 1 16,-21 0-16,21 21 0,-20 0 0,-1 0 15,0 0-15,0 0 0,0 21 0,0 0 16,1 22-16,-22-22 15,0 0-15,0 21 0,21-20 0,-21 41 16,0-42-16,0 0 0,0 1 16,0-1-16,0 0 0,-21 0 15,-1 0-15,1 0 0,0-21 16,21 22-16,-21-22 16,21-22-1,0 1-15,21 21 16,-21-21-16</inkml:trace>
  <inkml:trace contextRef="#ctx0" brushRef="#br1" timeOffset="105460.11">10626 12912 0,'21'0'31,"0"0"-16,0 0-15,0 0 0,0-21 16,22-1-16,-22 22 0,21-21 0,-21 21 16,22-21-16,-22 0 0,0 21 15,0-21-15,0 0 0,-21-22 16,0 22-16,-21 21 16,0 0-1,0 0-15,0 0 0,0 21 16,-1-21-16,-20 21 0,21 1 15,-43 62-15,43-63 16,21 1-16,0 41 0,0-42 16,0 0-16,0 1 0,0-1 15,0 0-15,0 0 0,0 0 16,21 0-16,1-21 16,-1 0-16,0 0 0,0 0 0,0 0 15,22 0-15,-22 0 0,42 0 16,-20 0-16</inkml:trace>
  <inkml:trace contextRef="#ctx0" brushRef="#br1" timeOffset="106020.32">11726 12488 0,'0'0'0,"0"-21"0,0 0 16,-21 0-16,0 21 0,0 0 15,0 0-15,-1 0 0,1 21 16,0 0-16,0 0 0,0 1 16,0-1-16,-1 21 0,1-21 0,0 22 15,0-1-15,0 0 16,-22 1-16,-20 84 16,42-85-16,21 0 0,-21 22 15,-1-43-15,22 42 16,0-41-16,0-1 0,0 0 0,22 0 15,-1-21-15,0 21 0,42-21 16,-41 21-16,20-21 16,-21 0-16,21 0 0,1 0 0,-22 0 15,64-42-15,-64 21 0,21 0 16,-21 0-16,22-1 0,-1-62 16,-21 63-16,0-43 15,0-21-15,-21 43 0,0-21 0,0-22 16,0 43-1,-21-1-15,0 22 0,0-21 0,0 21 16,0-1-16,-43 1 16,43 21-16,-21 0 0,20 0 0,1 0 15,-21 0-15,-22 64 16,22-43-16,21 21 0,0-21 16,21 22-16,-21-1 0,21 22 0,-22-22 15,22 0-15,0 1 0,0-1 16,0-21-16,0 21 0,0-20 0,0 20 15,0-21-15,0 0 0,43 0 16,-22 1-16,0-22 0,43 0 16,-43 0-16,21 0 15,-21 0-15</inkml:trace>
  <inkml:trace contextRef="#ctx0" brushRef="#br1" timeOffset="106764.01">12044 12891 0,'0'-22'15,"0"44"-15,0-65 0,0 22 16,0 42 15,0 0-15,0 1-16,-21-1 0,21 0 0,-22 0 16,22 0-16,-21 0 0,21 1 0,0-1 15,0 0-15,0 0 0,0 0 16,0 0-16,0 1 0,0-1 15,0 0-15,21-21 0,1 21 16,-1-21-16,42 0 16,-42 0-16,1 0 0,20-21 15,-21 21-15,21-42 16,-20 20-16,-1 1 16,21-42-16,-42 42 0,42-43 15,-42 43-15,0 0 16,0 0-16,22 21 0,-22 21 31,0 0-31,-22-21 16,22 21-16,0 21 0,0-20 15,-21-1-15,21 0 0,-21 21 0,21-21 16,0 1-16,0-1 0,0 0 16,21 0-16,0 0 15,1-21-15,-1 21 0,0-21 0,0 0 16,21 0-16,-20 0 0,-1 0 15,0 0-15,21 0 0,-21-21 16,1 0-16,-1 0 0,0 0 0,0 0 0,0-22 16,0 1-16,1 0 15,-1-1-15,-21 1 0,21-22 0,0 22 16,-21 0-16,21-22 0,-21 22 0,0 0 16,0 20-16,0 1 0,0-21 15,0 21-15,0 0 0,-21 42 31,0 0-31,0 0 16,21 0-16,0 22 0,-21-1 0,-1 0 16,22 1-16,-21 41 0,0-41 15,21-1-15,0 0 16,0-21-16,-21 22 0,21 20 16,0-42-16,0 1 0,0-1 15,0 0-15,0 0 0,0 0 0,21-21 16,0 0-1,0 0-15,1 0 16,-1 0-16,0-21 0,0 0 16,0 0-16,0 21 0,1-21 0</inkml:trace>
  <inkml:trace contextRef="#ctx0" brushRef="#br1" timeOffset="106987.6">12742 12806 0,'-21'0'16,"21"21"-16,21-21 31,0 0-31,1 0 0,-1 0 16,0 0-16,0 0 0,0 0 0,0 0 15,1 0-15,-1 0 0,0 0 16,0 0-16,0-21 0,0 21 0,1 0 15,-1 0-15</inkml:trace>
  <inkml:trace contextRef="#ctx0" brushRef="#br1" timeOffset="107839.78">13293 12679 0,'0'0'0,"-22"21"16,44-21 15,-1 0-31,0 0 0,0 0 0,0 0 16,0 0-16,22 0 0,-22-21 16,0 0-16,21 21 0,-20-21 15,20 21-15,-21-22 0,0 22 0,0-21 16,1 21-16,-22-21 0,0 0 0,0 0 15,0 0-15,-22 21 0,1-22 16,0 1-16,-21 21 0,21 0 16,-22 0-16,1 0 0,0 0 0,-22 0 15,22 0-15,21 21 16,-22 1-16,22-1 0,0 0 0,21 42 16,0-41-16,0 20 15,0 0-15,0 1 0,0-22 16,21 21-16,0-21 0,0 0 15,1 1-15,-1-22 0,21 21 16,0-21-16,-20 0 16,-1 0-16,0 0 15,-42 0 1,0 0-16,-1 0 0,1 0 16,0 0-16,0 0 15,0 0-15,-22 0 0,22 21 0,0-21 16,0 21-16,0 0 0,0 0 0,-1 1 15,22-1-15,-21 0 0,21 0 16,-21 0-16,21 0 0,0 1 0,0-1 16,0 0-16,0 0 0,0 0 15,21-21-15,0 21 0,1-21 0,-1 0 16,0 22-16,0-22 0,0 0 0,22 0 16,-22 0-16,0 0 15,0 0-15,21 0 0,-20-22 0,-1 1 16,21 0-16</inkml:trace>
  <inkml:trace contextRef="#ctx0" brushRef="#br1" timeOffset="108360.5">13652 12912 0,'0'-21'0,"0"42"0,0-64 0,0 22 15,22 21 1,-22-21-16,21 21 0,0 0 0,0 0 15,0 0-15,0 0 0,1 0 16,-1 21-16,21 43 16,-42-43-16,21 0 0,-21 21 15,0-20-15,0 20 16,0-21-16,0 0 0,-21 0 16,-21 22-16,21-22 15,-1 0-15,44-42 63,-1 21-63,-21-21 0,21 0 0,0-1 15,0 1-15,0 0 0,22 0 16,-22 0-16,0-22 0,0 22 16,0 0-16,1 0 0,-1 0 0,0 0 15,-42 42 16,0 0-31,-1 0 0,1 0 16,0 0-16,0 1 0,0 20 16,21-21-16,-21 0 0,21 22 15,-22-22-15,22 21 16,0-21-16,22 0 16,-1-21-16,0 0 15,0 0-15,0 0 0,0 0 16,22 0-16,-22 0 0,0 0 0,21 0 15,22-21-15,-22 0 16</inkml:trace>
  <inkml:trace contextRef="#ctx0" brushRef="#br1" timeOffset="108638.7">14647 12933 0,'0'0'16,"21"0"-16,-21-21 0,0 0 0,0-1 15,0 1-15,-21 21 0,0-21 16,0 21-16,0 0 0,0 0 15,-1 0-15,1 21 0,0 0 0,0 1 16,0-1-16,-22 21 16,22-21-16,0 22 0,0-22 15,0 42-15,21-42 0,-21 1 16,21-1-16,0 0 0,0 0 16,0 0-16,0 0 0,21-21 15,-21 22-15,21-22 0,0 0 16,21 0-16,-20 0 0,-1 0 15,42 0-15,-42-22 0,22 1 16,-22 0-16,0 21 0,21-21 16,-20 0-16</inkml:trace>
  <inkml:trace contextRef="#ctx0" brushRef="#br1" timeOffset="109340.37">14838 13039 0,'-21'0'16,"-1"21"-1,22 0 1,0 0 0,22-21-1,-1 0-15,0 0 16,0 0-16,0 0 0,0 0 16,1-21-16,-1 21 0,-21-21 0,21 21 15,0-21-15,-21 0 16,0-1-16,0 1 15,-21 21 1,0 0-16,0 0 0,-1 0 16,1 0-16,0 21 0,0 1 15,0-22-15,0 21 0,-1 21 16,1-21-16,21 0 16,0 1-16,0-1 0,0 0 15,0 0-15,21 0 16,1-21-16,-1 0 0,0 0 15,0 0-15,0 0 0,22 0 16,-22 0-16,0 0 0,21 0 0,-21 0 16,22 0-16,-22-21 0,0 0 15,0 21-15,0-21 0,1 0 16,-1-1-16,0 22 0,-21-21 0,0 0 16,21 0-16,-42 21 46,21 21-46,0 0 0,-21-21 16,21 43-16,-21-22 0,-1 0 0,22 0 16,0 21-16,0-20 0,-21 20 0,21 0 15,-21 1-15,0 20 16,21-21-16,-21 22 0,-22 63 16,43-42-16,-63 105 15,21-126-15,20 20 0,1-20 16,-21-1-16,0 1 0,-64 126 15,63-147-15,22-1 0,0 0 16,-21 1-16,21-22 0,21 0 0,-22 0 16,22 0-16,-21 0 0,21-42 31,0 0-31,21 0 16,1 0-16,-1-22 0,21-20 15,0-1-15,-20 22 16,20-21-16,0-1 0,1 1 0</inkml:trace>
  <inkml:trace contextRef="#ctx0" brushRef="#br1" timeOffset="109667.97">15219 13250 0,'0'-42'0,"0"84"0,-21-126 0,21 63 0,0-22 16,-22 22-16,22-21 15,-21 21-15,21-1 0,0 1 16,21 21-16,1-21 15,-1 21-15,0 0 0,0 0 0,21 0 16,-20 0-16,20 0 0,-21 0 16,21 21-16,-20 0 0,20 1 15,-21-1-15,0 0 0,0 0 0,-21 0 16,0 0-16,0 1 0,0 20 0,0-21 16,0 0-16,-21 0 0,0 1 15,-42-1-15,41 0 0,-20 0 16,0-21-16,-1 21 0,22-21 15,0 0-15,0 0 0,0 0 16,21-21 15,0 0-31,21 0 16,0 0-16,0 21 0</inkml:trace>
  <inkml:trace contextRef="#ctx0" brushRef="#br1" timeOffset="109984.43">15727 12700 0,'0'0'0,"0"-42"15,0 21-15,0-1 16,0 44 15,-21-22-31,-1 21 0,22 21 0,-21-21 16,21 22-16,0-22 0,0 21 15,-21 0-15,21 1 0,-21-1 16,21 0-16,-21 22 0,21-43 16,0 0-16,-21 43 0,21-43 15,0 0-15,0 0 16,0 0-16,21-21 47,0 0-47,0 0 0,-21-21 15,21 21-15,0-21 16</inkml:trace>
  <inkml:trace contextRef="#ctx0" brushRef="#br1" timeOffset="110240">15896 13039 0,'0'0'0,"0"-21"16,-21 21 30,21 21-46,0 0 16,-21 0-16,0 0 0,21 0 16,-22 1-16,22-1 0,0 0 15,0 0-15,-21 0 0,21 0 16,-21 1-16,21-1 16,21-21 15,0 0-31,1 0 0,-1 0 15,0 0-15,0 0 0,0 0 0,0-21 16</inkml:trace>
  <inkml:trace contextRef="#ctx0" brushRef="#br1" timeOffset="110944.04">16129 13123 0,'0'0'16,"-21"0"-1,0 0 1,-1 0-16,1 22 15,0-1-15,0-21 16,21 21-16,0 0 0,0 0 16,0 0-16,0 1 15,0-44 48,0 1-48,0 0-15,21 0 0,-21 0 16,0 0-16,21-1 0,0 1 16,1 0-16,-1 0 15,0 0-15,0 21 0,0 0 16,0 0-16,1 0 16,-1 0-16,0 0 0,-21 21 15,0 0-15,0 0 16,0 0-16,0 1 0,0-1 15,0 0-15,0 0 0,0 0 0,0 0 16,-21 1-16,0-1 16,-1-21-16,22 21 15,0-42 32,0 0-31,0-1-16,0 1 0,0 0 15,22 21-15,-1-21 0,-21 0 16,21 0-16,0-1 0,0 1 0,0 0 16,22 0-16,-22 21 0,0-21 15,0 21-15,22-21 0,-22 21 0,0 0 16,0 0-16,0 0 0,0 42 16,-21-21-16,0 0 15,0 22-15,0-22 0,0 0 16,0 21-16,0-21 0,0 1 15,-21-22-15,0 21 0,21 0 16,-21-21-16,0 21 0,0-21 16,-1 0-16,1 0 31,21-21-15,0 0-1,0 0-15</inkml:trace>
  <inkml:trace contextRef="#ctx0" brushRef="#br1" timeOffset="111176.06">16468 12637 0,'-43'0'15,"22"-22"-15,0 22 31,0 0-15,21 22 0,-21-22 15,-1 21-31,1-21 16,0 0-16</inkml:trace>
  <inkml:trace contextRef="#ctx0" brushRef="#br1" timeOffset="111379.96">15494 12806 0,'-42'21'0,"84"-42"0,-106 63 15,43-21-15,21 1 0,21-1 16,1-21-16,41 0 16,-42 0-1,22 0-15,20 0 0,64 0 16,-106-21-1,0 21-15</inkml:trace>
  <inkml:trace contextRef="#ctx0" brushRef="#br1" timeOffset="113840.98">14224 3852 0,'0'0'0,"-21"0"0,0 0 16,21 22-16,21-22 62,0 0-62,0 0 16,0 0-16,0 0 0,1 0 16,-1 21-16,21-21 0,0 0 0,1 0 15,-1 0-15,22 0 0,-1 21 0,1-21 16,20 0-16,-20 0 0,20 21 15,86-21-15,-64 21 16,-22-21-16,22 0 0,-21 21 0,-1-21 16,86 22-16,-86-22 0,1 0 15,-21 0-15,63 21 16,-64-21-16,43 0 16,-64 0-16,22 0 0,-1 0 15,-20 0-15,20 0 16,-42 0-16,0 0 0,22 0 15,-22 0-15,21 0 16,-21 0-16,1 0 16,-1 0 15,-42 0-15,-1 0-1,1 0-15,0-21 0,0-1 16,0 22-16</inkml:trace>
  <inkml:trace contextRef="#ctx0" brushRef="#br1" timeOffset="114399.92">15452 3514 0,'0'0'0,"-22"0"0,22-21 0,-21 21 16,21-22-16,-21 22 16,0-21-16,0 21 0,0 0 15,-1 0-15,1 0 16,-21 43-16,21-22 0,0 0 15,-22 42-15,1-41 0,21-1 16,-22 0-16,22 0 0,-21 21 16,-43 1-16,43-22 0,0 0 15,-107 21 1,107-20-16,-21-1 0,20-21 16,1 0-16,21 0 0,-43 0 15,22 0-15,21 0 0,0 0 16,-1-21-16,22-1 15,22 22 17,-1 0-32,0 0 15,0 0-15,0 22 0,0-1 0,22 0 16,-22-21-16,21 42 0,-21-21 16,22 1-16,-1-1 0,0 21 0,1-21 15,-1 22-15,0-22 0,1 0 16,63 42-16,-64-41 15,0-1-15,43 21 16,-22-21-16,-41-21 16,-1 0-1</inkml:trace>
  <inkml:trace contextRef="#ctx0" brushRef="#br1" timeOffset="115255.98">16743 4085 0,'-21'0'0,"42"0"47,21 0-47,-21 0 0,0 0 15,1 0-15,20 0 0,-21 0 16,21 0-16,-20 0 0,20 0 16,-21 0-16,0 21 0,0-21 15,-21 22-15,0-1 0,0 0 16,-21 0-16,-21-21 15,21 21-15,0 0 0,-1 1 0,1-1 16,0 0-16,21 0 0,0 0 16</inkml:trace>
  <inkml:trace contextRef="#ctx0" brushRef="#br1" timeOffset="116688.97">19283 5779 0,'0'0'0,"-21"-22"0,21-62 31,0 63-31,0-1 15,-22 22 1,22-21-16,-21 21 16,0 0-16,0 21 15,21 1 1,0-1-16,0 0 0,0 0 16,0 0-16,0 0 0,0 22 0,0-22 15,0 0-15,0 21 16,0-20-16,0 41 0,0-42 0,0 22 15,0 20-15,0-42 16,0 43-16,0-22 16,0 0-16,21 43 15,-21-43-15,21 1 0,-21 41 0,0-41 16,0 63-16,0-64 16,0 0-16,0 43 15,0-43-15,0 1 0,0 20 16,0-21-16,0 85 15,0-84-15,0-1 0,0 22 16,0-22-16,0 21 16,0-41-16,0 20 0,0 21 15,0-41-15,0-1 0,0 42 16,0-42-16,0 1 16,0-1-16,0 0 15,0 0-15,0 0 16,0 0-16,0 1 15,0-1-15,0 0 16,0 0-16,0 0 16,0 0-16,-21 1 15,21-1-15,0 0 16,0 0-16,0 0 16,0 0-16,0 1 15,0-1-15,0 0 0,0 0 16,0 0-16,0 0 0,0 1 15,0-1-15,0 0 0,-21 0 16,21 0-16,0 0 0,0 1 16,0 20-16,0-21 15,0 0 1,0 0-16,0 1 16,0-1-1,0 0 1,-21 0-1,0-21 1,-1 0 15,1 0-31,0 0 16,0 0-16,0 0 0,0 0 16,-1 0-16,1 0 0,0 21 15,-21-21-15,21 0 0,-22 0 0,1 0 16,0 0-16,-1 0 0,-41 0 15,20 0-15,22 0 0,-64 0 16,42 0-16,1 0 16,-1 0-16,1 0 0,21 0 0,-107 0 15,65 0-15,20 0 0,-20 0 16,-86-21-16,107 21 16,-85 0-16,84 0 0,22 0 15,-1 0-15,1 0 0,21 0 0,-21 0 16,20 0-16,1 0 0,0 0 0,0 0 15,0 0 1,0 0-16,21-21 47,0 0-47,21 21 16,-21-21-16,21 21 0,0-22 0,0 1 15</inkml:trace>
  <inkml:trace contextRef="#ctx0" brushRef="#br1" timeOffset="117716.21">19325 5927 0,'0'0'0,"0"-43"31,0 22-31,-21 21 32,0 0-32,0 21 15,-22 1-15,22-1 0,0 0 16,0 0-16,0 0 0,-64 64 15,64-64 1,0 21-16,-1-20 0,-20 20 16,0 0-1,42-21-15,21-42 47,0 0-47,0 0 16,0 0-16,-21 0 0,22-1 15,-1-20-15,0 21 0,21-43 16,1 22-16,-22 0 0,0-1 16,0 22-16,0-21 0,64-64 15,-64 85-15,0 21 16,0-21-16,1 21 16,-1 0-16,-21 21 0,21 0 15,-21 43-15,0-22 16,0 0-16,0 1 0,21-1 0,-21-21 15,21 64-15,-21-64 0,21 21 16,1-21-16,-1 22 0,-21-22 16,21 0-16,0 0 0,0 0 0,0 1 15,-21-1-15,0 0 0,22 0 16,-22 0 0,-22-21-1,1-21-15,0 0 0,0 21 16,0-21-16,0 0 0</inkml:trace>
  <inkml:trace contextRef="#ctx0" brushRef="#br1" timeOffset="118340.3">17378 4678 0,'0'-21'16,"0"0"0,-21 21-16,-1 0 15,22 21 1,0 0-16,-21 0 0,21 0 0,-21 22 15,21-1-15,0-21 0,0 21 0,0 22 16,-21-22-16,21-21 0,-21 22 16,0-1-16,21 0 0,0-20 0,-43 20 15,43-21-15,-21 0 16,21 0-16,0 1 0,0-44 47,0 1-47</inkml:trace>
  <inkml:trace contextRef="#ctx0" brushRef="#br1" timeOffset="118663.41">17208 4614 0,'0'0'0,"0"-21"0,0 0 0,0 0 0,22 0 15,-22 0-15,21 21 16,-21-22-16,21 22 0,0 0 0,0-21 15,0 21-15,1 0 0,20 0 16,-21 0-16,21 0 0,-20 21 0,20 1 16,-21-1-16,0 0 0,0 0 15,1 21-15,-22-20 0,0-1 16,0 21-16,0-21 0,0 22 0,-43-1 16,22-21-16,-64 43 15,43-43-15,21-21 0,-21 21 16,-43 0-16,64-21 0,0 21 15,-1-21-15,1 0 0,0 0 16,42-21 15,0 21-31,1 0 0,20-21 16,-21 0-16</inkml:trace>
  <inkml:trace contextRef="#ctx0" brushRef="#br1" timeOffset="119056.7">17716 4805 0,'-21'21'31,"21"0"-31,-21 0 0,0 1 0,0-1 16,0 0-16,-1 0 0,1 21 16,0-20-16,21-1 0,0 0 0,-21 21 15,21-21-15,0 1 16,0-1-16,21-21 15,0 21-15,0-21 0,22 0 16,41 0-16,-62 0 16,41-21-16,-21 0 15,-20-1-15,41-20 16,-63 21-16,21-21 0,-21 20 16,21-20-16,-21 21 0,0-21 0,0-1 15,0 22-15,-21-21 0,0 21 0,0-1 16,0 1-16,0 0 0,-43 0 15,43 21-15,-21 0 0,-1 0 16,1 21-16,21 0 0,21 0 16,-21-21-16,21 22 0,0 20 15,0-21-15,0 0 0,0 0 16,21-21-16,0 0 0,64 0 16</inkml:trace>
  <inkml:trace contextRef="#ctx0" brushRef="#br1" timeOffset="119723.84">18330 4551 0,'0'0'0,"0"-21"0,0 0 0,0-1 0,-21 22 16,-21 0 0,21 0-16,-1 22 15,1-1-15,21 0 0,-42 42 16,42-20-16,-21-1 0,0 0 15,21 1-15,-22-1 0,22 0 0,-42 22 16,42-22-16,0 1 0,0 20 16,0-42-16,0 0 15,0 1-15,0-1 0,21-21 0,22 21 16,-22-21-16,21 0 16,0 0-16,-20 0 0,62-21 15,-63 0-15,22-1 16,20-20-16,-20 21 0,-22 0 15,42-43-15,-42 22 16,22-43-16,-43 64 0,0-21 16,21-1-16,-21 22 15,0 0-15,-21 21 16,0 21 0,21 0-16,-22 22 0,1-1 0,0-21 15,0 22-15,0-1 0,0 0 16,-1-21-16,1 22 0,0 20 15,21-42-15,-21 1 0,21 20 16,0-21-16,0 0 16,21-21-16,0 0 0,22 0 15,-22 0-15,21 0 0,-21 0 16,22 0-16,-22-21 0,21 0 0,0 0 16,-20 21-16,-1-21 0,42-43 15,-42 43-15,-21 0 16,22 0-16,-44 21 31,1 21-15,21 0-16,-21 0 0,0-21 15,21 21-15,-21 0 0,21 1 0,-21-22 16,21 21 0,21-21 15,0-21-16,0-1-15</inkml:trace>
  <inkml:trace contextRef="#ctx0" brushRef="#br1" timeOffset="119887.74">18923 4847 0,'-21'0'31,"0"0"-31,21 21 16,0 1-1,0-1 17,21-21-32,0 0 0</inkml:trace>
  <inkml:trace contextRef="#ctx0" brushRef="#br1" timeOffset="120331.37">19177 4932 0,'-21'0'16,"0"21"-16,21 0 16,-22 0-16,22 1 0,-21-1 15,21 0-15,-21 0 0,21 0 16,0 0-16,0 1 0,-21-1 0,0 0 16,21 0-16,0 0 15,0-42 32,0 0-31,0 0-16,0 0 0,0-1 15,21 1-15,-21 0 0,21 0 0,0 0 16,0 0-16,22-22 16,-22 22-16,0 21 0,0 0 15,0 0-15,22 0 16,-22 0-16,-21 21 0,0 0 15,21 1-15,-21 41 16,0-42-16,0 0 0,0 1 0,0 20 16,0-21-16,0 0 15,0 0-15,0 1 16,21-22 0,0 0-16,1 0 0,-1 0 15,21 0-15,-21 0 0,22 0 16,-1-22-16</inkml:trace>
  <inkml:trace contextRef="#ctx0" brushRef="#br1" timeOffset="120895.68">20024 4953 0,'0'0'16,"0"-21"-16,0 0 0,-43 21 16,22 0-16,-21 0 15,-1 0-15,22 0 0,-42 21 16,20 0-16,1 0 0,-21 22 15,41-22-15,-20 0 0,21 21 16,0-21-16,21 1 0,0 20 16,0-21-16,0 0 0,0 0 15,21-21 1,0 22-16,0-22 0,0 0 0,43 0 16,-43 0-16,0 0 0,43-22 15,-43 1-15,21 0 16,22-21-16,-43-1 15,-21 22-15,21 0 16,-21 0-16,0 42 47,0 0-47,-21 0 0,0 1 16,21-1-16,-21 0 15,-1 0-15,1 21 0,0 22 16,0-43-16,0 21 0,0 22 15,-1-22-15,22 1 0,-21-1 16,21 0-16,0 1 0,-21-1 0,0 43 16,21-43-16,-21-21 0,21 21 15,-21-20-15,-1-1 0,1 21 16,0-21-16,0 0 0,-21-21 16,20 0-16,1 0 15,-21 0-15,21 0 0,-22-42 16,22 21-16,0 0 15,-21-43-15,21 43 16,21-21-16,0-1 0,0 1 16,21 21-16,21-21 0,-21 20 15,22-20-15</inkml:trace>
  <inkml:trace contextRef="#ctx0" brushRef="#br1" timeOffset="121159.56">20405 4741 0,'0'-21'0,"0"42"0,-22-42 15,1 21-15,0 0 0,0 0 16,0 0-16,0 21 0,21 1 16,0 20-16,-22-21 0,1 21 15,0 43-15,21-43 0,0 1 16,-21 20-16,21-42 0,-21 43 15,21-43-15,0 0 16,-21 0-16,21 1 0,21-22 16,0 0-1,0 0-15,0 0 16</inkml:trace>
  <inkml:trace contextRef="#ctx0" brushRef="#br1" timeOffset="121456.98">20299 4741 0,'0'0'0,"0"-21"0,0 0 16,0 0-16,0 0 15,21 0 1,0 21-16,21 0 0,-20 0 0,20 0 16,-21 0-16,21 0 0,1 0 15,-1 0-15,-21 21 0,22 0 0,-22 0 16,0 0-16,0 0 15,-21 1-15,0-1 0,0 21 0,0-21 16,-21 0-16,-43 22 0,22-22 16,21-21-16,-21 21 0,-1 0 15,1-21-15,-22 21 0,43-21 16,-21 22-16,21-22 16,21 21-16,-21-21 15,21 21-15,21-21 0,0 0 16</inkml:trace>
  <inkml:trace contextRef="#ctx0" brushRef="#br1" timeOffset="121791.79">20574 5144 0,'21'0'0,"21"0"15,-20 0 1,-1 0-16,21 0 0,0-22 15,1 22-15,-22-21 16,42 0-16,-41 0 0,-1 0 16,21 0-16,-42-1 15,0 1-15,-21 21 16,-21 0 0,20 0-16,1 0 0,-21 21 15,21 1-15,-22-22 0,22 21 0,-21 0 16,21 0-16,0 0 15,21 0-15,0 1 0,0 20 16,0-21-16,21 0 16,0-21-16,0 0 0,0 0 15,22 0-15,-22 0 0,21 0 0,22 0 16,-43 0-16</inkml:trace>
  <inkml:trace contextRef="#ctx0" brushRef="#br1" timeOffset="122155.96">21082 5122 0,'0'0'0,"0"-42"15,0 0-15,0 21 16,0-1-16,0 1 0,0 0 16,0 0-16,21 21 15,0 0-15,0 0 0,1 0 16,-1 0-16,0 21 16,0-21-16,0 21 0,0 0 15,-21 1-15,22-1 0,-1 42 16,-21-42-16,0 1 0,0 20 15,0-21-15,0 0 0,0 0 16,0 1-16,-21-22 0,-1 21 16,1-21-1,21-21 1,0-1-16,0 1 16,0 0-16,0 0 15,0 0-15,21 0 0,1-1 0,-22 1 16,42-42-16,-21 42 15,0-1-15,0 1 0,1 0 16,20 21-16,-21-21 0,21 21 16,-20 0-16,20 0 15,-21 0-15,0 0 0</inkml:trace>
  <inkml:trace contextRef="#ctx0" brushRef="#br1" timeOffset="122343.98">21717 4932 0,'0'0'0,"0"21"16,0 0-1,-21 0-15,21 1 0,-21-22 16,21 21-16,-22 0 0,22 0 16,-21 0-16,21 0 0,0 1 15,-21-1-15,0 0 0,21 0 16,0 0 0,0-42 30</inkml:trace>
  <inkml:trace contextRef="#ctx0" brushRef="#br1" timeOffset="122538.03">21759 4805 0,'0'-21'0,"0"42"0,0-63 0,0 20 0,0 1 15,0 42 48,0 1-63,0-1 0,0 0 15,21 0-15,1 0 16</inkml:trace>
  <inkml:trace contextRef="#ctx0" brushRef="#br1" timeOffset="123404.5">22161 4974 0,'-21'0'16,"0"21"-1,0 1-15,0-1 16,0 0-16,-1 0 0,22 0 16,-21 0-16,0 1 0,21-1 15,-21 0-15,21 0 0,-21 0 16,21 0-16,0 1 15,0-1-15,21-21 16,0 0-16,0 0 16,0 0-16,1 0 0,-1 0 15,0-21-15,0-1 0,0 1 16,-21 0-16,0 0 0,21 0 0,-21 0 16,22-1-16,-22 1 0,0-42 15,0 42-15,0-1 0,0-20 16,0 21-1,0 0-15,21 21 32,0 0-17,0 0-15,0 0 0,22 0 16,-22 0-16,21 0 0,-21 0 16,22 0-16,-1 0 0,-21 0 0,21 0 15,1 0-15,-22 0 0,21 0 16,-21 0-16,1 21 0,-1-21 0,-21 21 31,-21-21-31,-1 0 16,1 0-16,0 0 0,0 21 0,-21 0 15,20-21-15,1 22 0,-42-1 16,42 0-16,-1 0 0,1-21 16,0 42-16,0-20 15,21-1-15,-21 0 0,21 0 0,0 0 16,0 0-16,0 1 0,0-1 15,21-21-15,0 0 16,21 0-16,-20 0 16,-1 0-16,42 0 0,-42 0 15,1-21-15,20-1 0,-21 1 0,0 0 16,43-42-16,-22 20 16,-21 1-16,22-22 0,-22 22 15,0-21-15,21 20 0,1-63 16,-22 64-16,0 0 0,0-1 15,-21 1-15,0 21 0,21 0 0,-21 0 16,-21 21 0,21 21-16,-21 0 15,0 21-15,0 1 0,-1-1 0,1 0 16,0 1-16,0 20 0,21 43 16,0-64-16,0 22 0,0 20 15,0-41-15,0-22 16,0 21-16,21-21 0,0 1 15,-21-1-15,21 0 0,1-21 0,-1 0 16,0 0-16,0 0 16,0 0-16,22 0 0,-22 0 15,0-21-15,21 0 0</inkml:trace>
  <inkml:trace contextRef="#ctx0" brushRef="#br1" timeOffset="124740.86">23368 720 0,'0'0'0,"0"-21"0,0-1 0,0 1 15,0 0-15,0 0 0,0 0 16,21 0-16,-21-1 16,21 1-16,22-21 15,-22 21-15,21-22 16,-21 43-16,0-21 15,22-21-15,-1 42 16,-21 0-16,0-21 0,1 21 16,20 0-16,0 42 15,1-21-15,-1 64 16,-21-43-16,21 128 16,-42-128-16,0 21 0,0 1 15,-21-1-15,0-20 0,-85 105 16,64-106-16,0 1 0,-1-22 15,1 21-15,0-21 0,-22 22 16,22-43-16,-1 21 0,22-21 16,0 0-16,-21 0 0,-1 0 15,22 0-15,0-21 16,0-1-16,21 1 0,-21 0 16,21-21-16,0-1 0,0 1 15,0 21-15,0-21 0,21-1 16,21 1-16,-21 21 0,1 0 15,-1 21-15,0 0 16,64 42-16,-64-21 16,0 0-16,0 22 0,0-22 15,22 0-15,-1 21 16,-42-21-16,42 22 16,-21-22-16,-21 0 0,22 0 15,-1-21-15,21 21 16,-21-21-16,0 0 15,1 0-15,20 0 0,64-21 16</inkml:trace>
  <inkml:trace contextRef="#ctx0" brushRef="#br1" timeOffset="125212.59">25252 508 0,'0'0'0,"-21"-63"31,-1 63-31,1 0 0,0 0 0,0 0 16,0 0-16,-22 0 16,22 21-16,-21-21 0,-22 42 15,22-21-15,21 0 0,0 1 0,0-1 16,-1 0-16,22 0 0,-21 21 15,21-20-15,21 41 16,64-21 0,-64-20-16,43 20 15,-43-21-15,21 0 0,43 43 16,-64-43-16,0 0 16,-21 0-16,0 0 15,0 1-15,-21-1 16,-21-21-16,21 21 15,-22-21-15,1 0 0,0 0 0,-1 0 16,1 0-16,0 0 0,-1 0 16,-20 0-1,42 0-15,-1-21 0,22 0 16,-21 21-16,21-22 16,0 1-16,0 0 15,21 21-15,43-42 16,-22 21-16,-21 21 0</inkml:trace>
  <inkml:trace contextRef="#ctx0" brushRef="#br1" timeOffset="126080.25">25315 889 0,'21'21'0,"1"22"31,-1-43-31,0 0 0,0 0 15,0 0-15,0 0 16,1 0-16,-1 0 0,0-22 16,21 22-16,1-21 0,-43 0 15,21 0-15,0 0 16,0 0-16,-21-1 0,0-20 16,0 21-16,0 0 0,0 0 15,0-1-15,-42 22 16,21 0-16,-1 22 0,22-1 15,-21 0-15,-42 64 16,63-43-16,-21 0 0,21-21 16,-22 22-16,22-22 0,0 42 15,0-41-15,0-1 0,0 21 16,0-21-16,22-21 16,-1 21-16,0-21 0,0 0 15,21 0-15,-20 0 16,41-21-16,-42 0 0,0 0 15,43-21-15,-43 20 16,64-41-16,-64 21 0,21-1 16,43-20-16,-64 42 15,64-64 1,-64 85-16,0-21 0,0 21 16,0 0-16,-21 21 15,0 0 1,0 0-1,0 0-15,-21-21 16,21-21 31,0 0-31,-21 21-1,0 0-15,0 0 16,0 0-16,-1 0 15,-62 42-15,63-20 16,-1 20-16,-20-21 0,21 21 16,-21 43-16,42-64 15,-22 0-15,22 22 0,0-22 16,22 42 0,41-41-1,-42-1-15,127-21 16,-126 0-16,20 0 0,-21 0 15,0 0-15,0 0 0,22-21 16,-22-1-16,21 1 16,-42 0-16,21 21 15,-21-21-15,22 21 0</inkml:trace>
  <inkml:trace contextRef="#ctx0" brushRef="#br1" timeOffset="127372.56">18817 10033 0,'0'0'0,"21"-21"0,-21 0 15,0 0-15,0-1 16,21 1-16,-21 0 0,0 0 0,0 0 16,0 0-16,-21 21 31,0 0-31,-21 21 15,21 0-15,-1 0 0,1 0 16,-21 22-16,21-22 0,-22 42 16,22-42-16,-63 85 15,62-63-15,1-1 16,0-21-16,21 21 0,-21 1 0,0 63 16,21-85-16,0 0 15,21 0-15,0 0 0,64 0 16,-43-21-16,0 0 15,1 0-15,-1 0 0,0 0 0,85-42 16,-84 21 0,20-43-16,-42 22 15,64-106 1,-85 127-16,0-22 0,21 1 0,-21-21 16,0 20-16,0-41 15,0 20-15,0 22 0,-21-1 0,0 22 16,21-21-16,-42 0 15,20 20-15,-20 1 0,0 21 16,-1 0-16,22 0 0,-21 21 16,0 1-16,20-1 0,-83 63 15,62-41-15,22-1 0,-42 43 16,63-64-16,-22 64 16,22-43-16,-21-21 15,21 43-15,0-43 0,21 63 16,1-62-16,20-1 15,-21 0-15,21-21 16,-20 0-16,41 0 0</inkml:trace>
  <inkml:trace contextRef="#ctx0" brushRef="#br1" timeOffset="127741.82">19410 10139 0,'-85'21'16,"85"0"-1,0 0 1,21-21 0,0 0-1,1 0-15,-22-21 16,21 21-16,-21-21 0,0 0 15,0 0 1,-21 0 0,-1 21-16,1 0 15,0 0-15,21 21 16,0 0 0,-21-21-16,21 21 15,21-21 16,0 0-31,0 0 16,1 0-16</inkml:trace>
  <inkml:trace contextRef="#ctx0" brushRef="#br1" timeOffset="128043.94">20045 9864 0,'0'0'0,"0"-21"31,21 21-15,0 0-16,0 0 0,0 0 15,1 0-15,-1 0 0,0 0 16,0 0-16,0 0 0,0 0 15,1 0-15,-1 0 0,0 0 0,0 0 16,-21-22 15,-21 22-15,0 0-16,0 0 0</inkml:trace>
  <inkml:trace contextRef="#ctx0" brushRef="#br1" timeOffset="128613.09">20045 9843 0,'0'0'0,"-21"0"16,-43 42-1,1-21-15,41 0 16,1 0-16,0-21 16,-21 43-1,42-22-15,-43 0 16,43 0-16,0 0 15,22-21 17,-1 0-17,0 0-15,0 0 0,0 0 16,0 0-16,1 0 0,-1 0 0,21 0 16,-21 0-16,22 0 15,-22 0-15,0 0 16,0 0-16,0 0 0,0 22 15,1-1 1,-22 0-16,21 0 16,0 0-16,-21 0 15,0 1-15,0-1 16,0 0-16,0 0 16,-21 0-16,0-21 0,-1 21 15,-20-21-15,21 0 0,-21 22 16,20-22-16,-20 0 0,-21 21 15,41 0-15,1-21 0,-21 0 16,21 0-16,0 0 0,-1 0 16,1 0-1,0 0 1,21-21 0,0 0-1,0-1 1,0 1-1,0 0-15</inkml:trace>
  <inkml:trace contextRef="#ctx0" brushRef="#br1" timeOffset="131691.29">18881 10986 0,'0'-22'0,"0"1"47,0 0-47,21 21 16,0-21-16,0 0 0,0 21 0,0-21 15,1-1-15,20 1 16,-21 0-16,0 0 0,0-21 16,1 20-1,-22 1-15,0 0 16,0 42 0,0 0-16,0 22 15,0-22-15,0 0 0,0 21 0,-43 43 16,43-43-1,-21 1-15,21-22 0,0 127 16,0-106 0,0-20-16,0 41 0,-21-42 15,21 22-15,0-22 16,0 0-16,0 0 16,-21-21-16,0 0 15,-1 0-15,1 0 16,0 0-16,0 0 0,0 0 15,-22-21-15,22 21 0,-42-21 16,20 21-16,22 0 0,-21 0 16,21 0-16,0 0 0,42 0 47,0 0-47,21 0 0,-21 0 15,22 0-15,-1 0 0,0 0 0,-20 0 16,62 0-16,-63 0 0,22 0 15,-22 0-15,21 0 0,1 0 16,-22 0 0,-42 0 31,21 21-47,-22-21 15</inkml:trace>
  <inkml:trace contextRef="#ctx0" brushRef="#br1" timeOffset="132300.57">18754 12107 0,'0'-21'15,"0"0"1,21 0-16,-21 0 0,21 0 0,-21-1 16,21-41-16,0 42 15,0 0-15,-21-43 0,0 43 16,0 0 0,-21 42 15,21 0-31,0 21 15,-21-20-15,21-1 0,-21 42 16,21-20-16,0-22 0,0 21 16,0 0-16,0-20 0,0 41 15,0-42-15,0 0 0,0 22 16,-21-22-16,21 0 0,0 0 16,0 0-16,-43-21 15,22 0-15,0 22 0,-42-22 16,41 0-1,-62 0-15,63 0 16,-64 0-16,43 0 0,20 0 16,44 0 15,-1 0-31,0 0 0,21 0 16,1 0-16,41 0 15,-41 0-15,-1 0 0,64 0 16,-64 0-16,64 0 15,-85 0-15,21 0 0,-20 0 16,-1 0-16,0 0 16,-21-22-1,0 1 1,21 0-16,0 0 16</inkml:trace>
  <inkml:trace contextRef="#ctx0" brushRef="#br1" timeOffset="132507.96">19389 12086 0,'-22'0'15,"1"0"-15,0 0 16,0 0 15,21-21 16,21 0-47,0 21 16,0 0-16</inkml:trace>
  <inkml:trace contextRef="#ctx0" brushRef="#br1" timeOffset="132747.98">19875 11896 0,'0'-21'32,"22"21"-32,-1 0 0,0-22 15,0 22-15,0 0 0,0 0 16,1 0-16,-1 0 0,0 0 16,0 0-16,0 0 0,0 0 0,1 0 15,-44 0 32,1 0-47</inkml:trace>
  <inkml:trace contextRef="#ctx0" brushRef="#br1" timeOffset="133175.78">19918 11832 0,'0'0'15,"0"21"-15,-21-21 0,-1 22 0,-20-1 0,0 0 16,21 0-1,-43 21-15,43-20 0,0-22 16,-22 42-16,22-21 0,0 0 16,21 0-16,21-21 47,0 0-47,1 0 0,-1 0 15,0 0-15,0 0 0,21-21 16,-20 21-16,-1 0 0,0 0 15,21 0-15,-21 0 0,43 0 16,-43 21-16,0-21 0,0 22 16,1-1-16,-1 21 15,-21-21-15,0 22 16,0-22-16,-43 0 16,22 0-16,0-21 0,-42 42 15,41-42-15,-83 22 16,83-1-16,-20-21 15,21 0-15,0 0 0,0 0 0,-22 0 16,22 0-16,0 0 0,0 0 16,0 0-16,-1 0 15,1 0 1,0 0-16,0 0 16</inkml:trace>
  <inkml:trace contextRef="#ctx0" brushRef="#br1" timeOffset="133975.43">19092 13081 0,'0'0'0,"0"-21"0,0-21 16,0 20-1,0 1-15,0 0 0,0 0 16,21 21-16,1 0 16,-1 0-16,0 0 0,0 0 15,0 0-15,-21 21 16,21 21-16,-21-20 0,0-1 0,0 21 15,0 22-15,0-22 0,0-21 16,0 21-16,0 1 16,-63 41-16,42-41 0,-22-22 15,-20 42-15,21-41 16,-43 41-16,43-63 16,20 21-16,-20 0 0,0-21 0,21 0 15,-64 0 1,64 0-16,0 0 0,-1-21 15,1 0-15,0 0 0,21-43 16,0 43-16,0-42 16,0 20-16,0 22 0,21-42 15,0 42-15,1-1 0,20 1 16,-21 21-16,21 0 0,43-21 16,-64 21-16,0 21 0,22-21 15,-43 21-15,42 43 16,-21-43-16,-21 0 0,21 43 15,-21-43-15,0 0 16,0 21-16,22-20 0,-22-1 16,0 0-16,0 0 0,0 0 0,21 0 15,0 1-15,-21-1 16,21-21-16,0 0 16,0 0-1,1 0-15,-1 0 16,-21-21-16,21-1 0,0 22 15,0-21-15</inkml:trace>
  <inkml:trace contextRef="#ctx0" brushRef="#br1" timeOffset="207343.67">18944 9948 0,'0'-21'16,"0"0"0,0 0 15,0 0 16,0 0-32,0-1 1,0 1 0,-21 21-16,0 0 15,0 0-15,-1-21 16,1 21-16,0 0 0,-21 0 16,21 0-16,-1 0 0,1 21 15,0 0-15,0-21 0,-21 22 0,-1 20 16,1-21-16,21-21 15,-22 42-15,22-20 0,0-1 0,0 0 16,-21 42-16,20-41 16,22-1-16,-21 0 0,21 21 0,0-21 15,0 22-15,0-22 0,0 0 16,0 21-16,0 22 0,0-43 16,0 0-16,21 22 15,1-22-15,-22 0 0,42 0 16,0 0-16,-21 0 0,43-21 15,-43 22-15,21-22 0,1 0 16,-1 0-16,0 0 0,-20 0 0,20-22 16,0 22-16,1-21 0,20-21 15,-42 21-15,0 0 0,22-22 16,-22 1-16,-21 21 0,42-106 16,-42 84-16,21 22 15,-21-21-15,22 0 0,-22-1 0,0-41 16,0 62-16,0 1 15,-22 0-15,1 0 0,-42 21 16,42 0-16,-1 0 16,-20 0-16,21 0 0,-21 21 15,-43 21-15,64-20 0,-22-1 16,1-21-16,21 21 0,0 0 16,0 0-16,-1 0 0,22 1 0,0-1 15,0 0-15,22-21 0,-1 21 16,0 0-16</inkml:trace>
  <inkml:trace contextRef="#ctx0" brushRef="#br1" timeOffset="-121143.25">0 9017 0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4:20:47.7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656 381 0,'-21'-21'0,"42"42"0,-63-42 16,21 21-1,21 21 1,0 0-16,0 0 15,0 1-15,0-1 16,0 0-16,0 0 0,0 0 0,0 0 16,21 1-16,-21-1 0,21 0 15,0-21-15,0 21 0,0 0 16,1-21-16,-1 0 0,0 21 16,0-21-16,21 0 0,-20 0 15,-1 0-15,0 0 0,21-21 0,-21 0 16,22 0-16,-43 0 15,21 0-15,-21-1 0,21 1 16,-21 0-16,0-42 0,0 41 16,0-20-1,0 21-15,0 0 0,0 0 16,-21 21-16,0 0 16,21 21-1,0 0-15,0 0 0,0 0 16,0 0-16,0 1 0,0-1 0,0 0 15,0 21-15,0 22 16,0-22-16,0 0 0,0 1 16,0-1-16,0 0 0,0 107 15,0-86 1,0-21-16,0 1 0,0-1 0,0 0 16,0 1-16,0-1 15,0-21-15,0 43 0,0-43 16,0 0-16,0 0 15,-21-21-15,-1 0 0,1 0 16,-21-21-16,21 0 16,0 0-16,-1 0 0,1-1 15,0 1-15,0 0 16,0 0-16,-22 0 0,22 0 0,0-1 16,0 22-16,-21-21 15,20 21-15,1 0 0,0 0 0,0 0 16,0 0-16,21 21 0,-21 22 15,21-22 1,0 0-16,21 0 0,0 0 0,0 1 16,0-1-16,0-21 0,22 21 15,-22 0-15,0-21 0,21 21 16,22-21-16,-22 0 16,-21 0-16,22 0 0,-22 0 0,21 0 15,-21 0-15,22 0 16,-1-21-16,-21 0 0,22 0 0,-22 0 15,21-22-15,-21 22 0,22-21 16,-22-1-16,0 22 0,0-21 16,0 21-16,-21-22 0,21 1 15,-21 21-15,0 0 16,-21 21 0,0 0-16,0 0 0,21 21 15,0 0-15,-21 0 16,21 0-16,0 22 0,0-22 15,0 0-15,0 21 0,0-20 16,0 20-16,0-21 0,0 43 16,0-43-1,0 0-15,0 0 0,21-21 47,-21-21-47,0 0 0,0 0 16,0-22-16,21 22 15,-21-21-15,21 21 16,0-22-16,-21 22 0,43-64 16,-22 64-16,21-42 15,-21 42-15,1-1 0,-1 1 16,0 21-16,0 0 0,21 21 16,-20 1-16,-22-1 15,0 0-15,0 21 0,21 22 16,-21-22-16,0-21 0,0 43 15,21-43-15,-21 21 16,0-21-16,0 1 0,0-1 16,0 0-16,21-21 31,-21-21-31,21 0 16,0-1-1,-21-20-15,22 21 0,-1-21 0,0-1 0,0 1 16,0 0-16,0-1 15,22-20-15,-22 20 0,21 22 16,1-21-16,-22 21 0,21 0 16,-21-1-16,0 22 0,1 0 15,-1 0-15,-21 22 0,21-1 0,-21 21 16,0-21-16,0 0 0,0 64 16,0-64-16,-21 22 0,21-22 15,-21 21-15,21-21 0,0 22 16,0-22-16,0 0 0,-22 21 15,22-21-15,0 1 0,0-1 16,22-21 31,-22-21-47,21-1 0,0 1 16,0 0-16,0 0 0</inkml:trace>
  <inkml:trace contextRef="#ctx0" brushRef="#br0" timeOffset="404">2646 762 0,'0'0'0,"21"0"15,-21-21-15,0 0 16,-21 21 15,0 21-31,-1 0 16,22 21-16,0-20 0,0 20 15,-21-21-15,21 21 0,-21 22 16,21-22-16,-21 1 0,21 62 16,0-41-16,0-22 0,0 85 15,0-63-15,0 20 16,0 86-16,0-86 16,0 86-16,0-64 15,21 232 1,-21-253-16,21-22 0,-21 22 15,21-21-15,-21 63 0,22-64 16,-1-21-16,-21 1 0,0-1 16,0-21-16,21 43 15,-21-43-15,21-21 16,-21-21-16,0 0 16,0-1-16,0-20 0,0 0 15,0-22-15,21 1 0,-21-1 0,0-20 16,21-1-16,-21-21 0</inkml:trace>
  <inkml:trace contextRef="#ctx0" brushRef="#br0" timeOffset="742.6">2752 826 0,'0'0'0,"21"-22"0,63 1 32,-62 0-32,20 21 0,21 0 15,-41 0-15,-1 21 0,21 0 16,-42 1-16,21-1 0,-21 42 16,0-20-16,-21 20 15,0-21-15,0-20 0,-43 41 16,22-42-16,21 22 0,-64-1 15,43-21-15,-22 0 16,43-21-16,0 0 0,0 21 16,0-21-16,21-21 31,0 0-31,0 0 16</inkml:trace>
  <inkml:trace contextRef="#ctx0" brushRef="#br0" timeOffset="1451.99">3387 572 0,'0'0'0,"0"-22"0,0 1 0,0 0 15,0 0-15,0 0 16,0 0-16,0 42 47,0 21-47,0-21 0,0 0 15,-22 22-15,22-1 16,-21 0-16,21 22 0,-21-22 16,0 22-16,0-1 0,0-20 0,-1 62 15,1-41-15,21-43 16,-21 21-16,21 1 0,0-22 0,0 0 15,0 0-15,0 0 0,0 1 16,21-22-16,43 0 16,-43-22-16,42-20 15,-41 21-15,20-21 16,21-22-16,-41 22 16,20-1-16,-21 22 0,0-21 15,43-43-15,-64 64 16,21 0-16,-21 42 31,0 0-31,0 0 0,0 1 16,0 20-16,0-21 0,0 21 15,-21-20-15,21-1 0,0 21 0,-21-21 16,21 0-16,0 1 0,0-1 16,0 0-16,0 0 0,0 0 15,0-42 16,0 0-15,0 0-16,21 0 0,0-1 0,-21 1 16,21 0-16,0-21 0</inkml:trace>
  <inkml:trace contextRef="#ctx0" brushRef="#br0" timeOffset="1628.33">3810 699 0,'0'-22'15,"-21"22"1,21 22 15,0-1-15,0 0 0,21-21-1</inkml:trace>
  <inkml:trace contextRef="#ctx0" brushRef="#br0" timeOffset="2549.77">4276 677 0,'0'0'0,"-22"-21"31,1 21-31,0 0 0,0 0 15,0 0-15,0 21 16,-1-21-16,22 22 0,-21-1 16,0 21-16,0-21 0,0 43 15,0-22-15,21 0 0,-22 1 16,22-1-16,0 0 0,0 22 16,0-43-16,0 21 0,0-20 15,0-1-15,0 0 0,22 21 16,-1-42-16,21 21 15,-21-21-15,0 0 0,43 0 16,-43-21-16,21 21 16,-20-21-16,20 0 0,-21 0 0,43-43 15,-22 43-15,-21-21 16,21-22-16,-20 22 0,-1 21 16,0 0-16,-21-1 0,21 1 15,-21-21-15,0 21 16,0 42-1,-21 0 1,0 0-16,21 0 16,-21 22-16,21-22 0,0 21 15,0-21-15,0 1 0,0 41 16,0-42-16,0 0 0,0 1 16,0-1-16,0 0 0,21-21 0,0 21 15,0-21-15,0 0 0,22 0 16,-1 0-16,-21 0 0,21 0 15,1-21-15,-22 21 0,64-64 16,-64 43-16,21 0 0,-21-21 16,0-1-16,22 1 0,-22-21 15,0 20-15,0 1 0,0-22 16,1 22-16,-22 0 0,21-1 0,-21 1 16,21-21-16,-21 20 15,0 1-15,0 21 16,0 0-16,0-1 15,0 44 17,0-1-32,-21 0 0,21 0 15,-21 21-15,-1 64 16,22-85-16,0 22 0,-21 41 16,21-41-16,0 41 15,0-41-15,0-1 0,0-21 16,0 22-16,0-22 0,0 63 15,21-62-15,1-22 16,-22 21-16,21-21 0,21 0 16,-21 0-16,0 0 15,1 0-15,-1 0 0,0-21 16,21-22-16,-21 43 0,1-21 16,-22 0-16,21 0 15,0-43-15,-21 43 0,21-21 16,-21 21-16,0-1 0,0 1 15,0-63-15</inkml:trace>
  <inkml:trace contextRef="#ctx0" brushRef="#br0" timeOffset="2780.94">5059 677 0,'0'0'16,"0"22"-1,21-22-15,0 0 0,0 0 16,0 0-16,22 0 0,20 0 16,-20 0-16,-1-22 15,0 22-15,-21-21 0,22 21 0,63-21 16,-85 0 0,0 21-16,0 0 0,-21-21 15,0 0-15,0-1 16</inkml:trace>
  <inkml:trace contextRef="#ctx0" brushRef="#br0" timeOffset="3083.91">4635 529 0,'0'0'0,"0"21"16,22-21 0,-1 0-1,0 0-15,-21-21 0,21 0 16,0 0-16,-21 0 16,0 0-1,-21 21-15,0 0 0,0 0 16,0 0-16,-22 0 0,22 0 15,0 21-15,21 0 16,0 0-16,0 0 0,0 0 16,21-21-1,21 0-15</inkml:trace>
  <inkml:trace contextRef="#ctx0" brushRef="#br0" timeOffset="3582.47">6265 487 0,'0'0'0,"0"-21"0,0-64 31,0 64-31,-21 0 0,0 21 16,0 0-1,0 0-15,21 42 0,0-21 16,-22 22-16,22-22 0,-42 127 16,42-85-16,0 1 15,-21-1-15,0 1 0,0-1 16,-22 64-16,43-84 0,0-1 16,-21 0-16,21-20 0,0 20 15,0-21-15,0 0 0,21-21 31,0-21-31,1 0 16,-1 0-16,0-22 0,0 22 16,21-21-16,-20 0 0</inkml:trace>
  <inkml:trace contextRef="#ctx0" brushRef="#br0" timeOffset="4066.24">6646 677 0,'0'-21'16,"-42"21"-1,21 21 1,0 1-16,-22-1 0,22 0 16,-21 21-16,-1-21 0,22 22 0,-21-1 15,0 0-15,20 1 0,-83 84 16,83-85-16,-20-21 16,21 22-16,21-22 0,-21-21 15,21 42-15,21-63 47,0 0-47,0 0 0,0-1 16,1-20-16,-1 21 0,0-21 15,0-1-15,43-63 0,-43 64 16,21 0-16,0-22 16,-20 43-16,-1-21 0,21 21 15,-42-1-15,0 44 16,21-1-1,-21 0-15,0 0 16,21 21-16,-21 1 0,0-22 0,0 21 16,0 1-16,0-1 0,0 64 15,0-85-15,0 21 16,22-21-16,-22 1 0,0-1 16,21 0-16,-21 0 0,21 0 15,0-21-15,0 0 16,22-21-1,-43 0-15,42-21 0,-21 20 0,0-20 16,0 21-16</inkml:trace>
  <inkml:trace contextRef="#ctx0" brushRef="#br0" timeOffset="4332.29">7070 381 0,'0'0'15,"0"-21"-15,0 0 0,0 0 0,0-1 16,-22 22-16,1 0 15,0 22-15,21 20 16,-21-21-16,0 21 0,21 1 0,-21-1 16,21 0-16,-22 1 0,1 20 15,21-20-15,-21 20 0,0 1 0,0-1 16,0-21-16,21 22 0,-22-22 16,-20 43-16,42-43 15,0-21-15,0 22 0,-21-22 16,21 0-16,0 0 0,21-21 31,0 0-31,0 0 0,1 0 16,20-21-16,-21 0 0,21-21 15</inkml:trace>
  <inkml:trace contextRef="#ctx0" brushRef="#br0" timeOffset="5086">7366 868 0,'21'-21'0,"-42"42"0,42-63 0,-21 20 0,21 1 15,-21 0 1,0 0-16,0 0 0,0 0 0,0-22 16,-21 43-1,0 0 1,0 0-16,0 21 16,-1 1-16,1 20 0,0-21 0,-21 21 15,21 1-15,-1-1 0,-20 0 16,21 22-16,0-22 0,0 1 15,-1 62 1,22-83-16,0-1 0,0 0 0,0 0 16,0 0-16,43 22 15,-22-43-15,0 0 0,21 0 16,-20 0-16,-1 0 0,0 0 16,0-22-16,0 1 0,0 0 0,22 0 15,-22 0-15,0-22 0,43-41 16,-43 41-16,21 1 0,0-43 15,-20 43-15,-1-43 16,0 64-16,-21 0 16,0 42 15,0 0-31,-21 1 0,21-1 16,-21 21-16,21-21 0,0 22 15,0-22-15,0 21 0,0-21 16,0 22-16,0-1 0,0-21 15,0 0-15,0 0 0,0 1 16,21-22-16,0 21 0,0-21 16,0 0-16,0 0 15,1 0-15,20-21 0,21-22 16,-41 22-16,20 0 0,21-43 16,-41 22-16,-1 0 0,42-43 15,-42 64-15,22-43 16,-22 43-16,-21 0 0,0 42 31,0 0-15,0 1-16,0-1 0,0 21 15,0-21-15,0 22 0,0-22 0,-21 21 16,21 22-16,0-43 16,0 21-16,0-21 0,0 0 15,21-21 1,0 0-16,0 0 15,0 0-15,1 0 0,-1-21 16,21-21 0,-42 21-16,21-22 0,0 22 15,-21-21-15</inkml:trace>
  <inkml:trace contextRef="#ctx0" brushRef="#br0" timeOffset="5456.57">8255 402 0,'0'0'16,"-21"0"-16,0 0 0,-1 0 0,-20 0 16,21 0-16,0 0 0,0 21 15,21 1-15,-22-22 0,22 21 16,0 0-16,0 0 0,0 0 16,22 0-1,-1-21-15,0 0 16,0 0-16,0 0 0,0 0 15,1-21-15,-1 0 0,0 21 16,-21-21-16,0 0 0,0 0 16,0-1-16,0-20 0,0 21 0,0 0 15,0 0-15,0-1 0,0 1 16,-21 21-16,0 0 16,-1 0-16,1 0 0,0 21 15,0 1-15,0-1 0,0 0 16,-1 0-16,1 0 0,21 43 15,0-43-15,0 0 16,0 0-16,0 0 16,43 1-16,-22-22 0,21 0 15</inkml:trace>
  <inkml:trace contextRef="#ctx0" brushRef="#br0" timeOffset="5881.21">8890 296 0,'0'-21'16,"0"42"-16,0-63 0,0 21 0,0 0 0,0 0 16,-21 21 31,0 21-47,-1 0 0,22 21 15,-21-21-15,21 1 0,-21 20 16,21-21-16,-21 21 0,0 1 0,21-1 15,0 0-15,-21 1 0,-1 41 16,22-20-16,-21-22 0,21 1 16,0 20-16,0-21 0,0 64 15,0-63-15,0-1 0,0-21 16,0 21-16,0-20 0,0-1 16,0 21-16,43-21 15,-43 0 1,21-21-16,21 0 0,-21 0 15,22-21-15,-22 21 16,0-21-16,0 0 0,0 21 0,0-21 16,1 0-16,20-43 15,-21-21 1,-21 43-16,0 0 16,0 21-16,-42-43 15</inkml:trace>
  <inkml:trace contextRef="#ctx0" brushRef="#br0" timeOffset="6112.88">8615 762 0,'0'0'0,"-21"0"0,42 0 47,21 0-47,-21 0 0,22 0 0,-1 0 16,0 0-16,22 0 0,-22 0 15,0 0-15,1 0 0,-1 0 16,64 0-16,-85 0 15,0 0-15,0 0 0,1 0 16,-1 0-16,-21-21 16,21 21-16,0 0 15,0-21-15,-21 0 16,21 21-16,1-22 0</inkml:trace>
  <inkml:trace contextRef="#ctx0" brushRef="#br0" timeOffset="9452.44">11345 169 0,'0'0'0,"21"0"0,-21-21 0,0 0 16,22 21-16,-22-21 0,0 0 0,0 0 16,0-1-16,0 1 15,0 0-15,0 42 110,0 22-110,0-22 0,0 0 15,0 21-15,0-21 0,0 1 0,0-1 16,0 21-16,0-21 0,0 0 15,0 1-15,0 41 16,0-42-16,0 0 0,0 1 0,0-1 16,0 0-16,0 21 15,0-21-15,0 1 0,0-1 0,0 0 16,0 0-16,0 0 0,0 0 16,0 1-16,0-1 0,0 21 15,0-21-15,0 22 16,-22-22-16,22 0 0,0 21 0,0-21 15,0 1-15,0-1 0,0 21 16,-21-21-16,21 22 0,0-22 16,0 0-16,0 0 0,0 21 15,0-20-15,0-1 0,0 0 16,0 0-16,0 0 0,0 22 16,0-22-16,0 0 0,0 0 15,0 0 1,0 22-16,0-22 0,0 0 15,0 0-15,0 0 0,0 0 16,0 22-16,0-1 0,0-21 16,0 64-1,0-64-15,0 43 0,0-43 16,0 0-16,-21 42 16,21-41-16,0-1 0,-21 42 15,21-42-15,0 1 0,0 20 16,0 0-16,0-21 0,0 1 15,0-1-15,0 42 16,-21-42-16,21 22 0,0-22 16,0 0-16,0 0 0,-21 64 15,21-43-15,0-21 16,0 1-16,0 20 0,0-21 16,0 43-16,0-43 0,0 21 15,-22 22-15,22-43 16,0 21-16,-21-21 0,21 22 0,0-22 15,0 0-15,0 64 0,0-64 16,0 21-16,-21 0 16,21-20-16,0 20 0,-21 43 15,21-64-15,0 21 0,0 0 16,0-20-16,0 20 0,0 0 0,0-21 16,0 22-16,0-22 0,0 21 0,-21-21 15,21 22-15,0-22 0,0 0 16,0 64-16,-21-64 0,21 21 15,0 1-15,0-1 0,0 21 16,0-20-16,0-1 0,0 0 16,0 1-16,0-1 0,0 22 15,0-22-15,0 0 0,0 22 16,0-22-16,0-21 16,0 85-16,0-64 15,0 1-15,0-1 0,-22 0 16,22 85-16,0-84 15,0-1-15,0 0 0,0 1 16,0 63 0,0-64-16,0 0 0,-21 22 0,21-22 15,0 64 1,0-64-16,0 1 0,0 41 16,0-63-16,-21 64 15,21-43-15,0-20 0,0 62 16,-21-63-16,21 85 15,0-85-15,0 22 16,0-22-16,0 0 0,0 21 0,0 1 16,0 20-16,0-20 0,0-22 15,0 21-15,0 0 0,0 1 16,0 20-16,0-20 0,0-1 16,-21 43-16,21-64 0,0 21 15,-21 0-15,21-20 0,0 20 16,0 21-16,0-20 0,0-22 15,0 21-15,0 1 0,0-1 0,0 0 16,0 43 0,0-43-16,0 1 0,-22 20 15,22-21-15,0 1 0,-21 41 16,21-62-16,0 62 16,0-63-16,0 22 0,-21 41 15,21-41-15,0-1 0,-21 43 16,21-64-16,0 64 15,0-43-15,0 0 0,0 1 0,0 20 16,0-21-16,0 43 16,0-43-16,-21 22 15,21-22-15,0-21 16,0 106-16,0-105 0,0 20 16,-21 0-16,21 1 0,-22 84 15,22-106 1,0 21-16,-21 0 0,21-20 0,0 20 15,0 21-15,0-41 16,0 20-16,-21 21 0,21-41 16,-21 83-1,21-62-15,0-1 0,0 0 0,-21 1 16,21-22-16,-21 106 16,21-106-16,0 43 15,0-22-15,0-21 0,0 43 16,-22-22-16,22-21 0,0 43 15,0-22-15,-21 0 0,21 1 16,0-22-16,0 21 0,0 43 16,0-43-16,-21-21 0,21 22 15,-21 41-15,21-63 0,0 22 16,0-1-16,0-21 0,0 22 16,0 20-16,-21-42 0,21 22 15,0-22-15,0 21 0,-21 0 0,21-20 16,0 20-16,0 0 15,0 1-15,0 41 0,0-41 16,0-1-16,-22 0 0,22-21 0,0 22 16,0-1-16,-21 22 15,21-22-15,0-21 0,0 64 16,0-64-16,0 21 0,0 22 16,-21-22-16,21 43 15,0-43-15,0 0 0,-21 64 16,21-63-16,0-1 0,0 0 15,0 1-15,0 62 16,0-83-16,-21 20 0,21 21 16,0-41-16,0 62 15,0-41-15,0-1 0,-21 21 16,21-20-16,0-1 16,0 85-16,0-85 0,0 1 15,0-1-15,0-21 16,-22 85-16,22-64 15,0 1-15,0 20 0,0-20 16,0 20-16,0-21 16,0 1-16,0 41 0,0-62 15,0 20-15,0 43 16,0-64-16,0 21 0,0-21 16,0 22-16,0-1 0,0 43 15,0-43-15,0-21 0,0 21 16,0-20-16,0 20 0,0 43 15,0 20 1,0-62-16,0-22 0,0 21 16,-21 1-16,21-22 0,0 21 15,0 43-15,0-64 0,0 21 16,-21 22-16,21-22 0,0 0 16,-21 1-16,21-22 0,0 21 15,0 43-15,0-43 0,0 1 16,-21 41-16,21-41 15,-21-1-15,21 0 0,0 1 0,0-1 16,0 0-16,-22 22 16,1-22-16,21 0 0,-21 1 15,21 20-15,0-20 0,-21 41 16,21-41-16,-21 20 0,0 22 16,21-43-16,0 0 0,-22 43 15,22-64-15,-21 64 16,21-64-16,0 21 0,0 43 15,-21-43-15,21 1 0,-21-1 16,0 0-16,21 1 0,0-1 0,-43 106 16,22-105-1,21-1-15,0 0 0,-63 128 16,42-128 0,21 0-16,0 1 0,-22-1 15,1 64-15,21-64 16,0 0-16,0 1 0,0-22 15,0 85-15,0-64 16,-21 0-16,21-20 0,0 20 16,0 43-1,0-64-15,-21 21 0,21-21 0,0 0 16,0 22-16,0 41 16,0-41-16,-21-22 0,21 21 15,0-21-15,-21 64 16,21-43-16,0-20 0,0-1 15,-22 0-15,-20 21 16,21-42 0,21-21-16,0 0 0</inkml:trace>
  <inkml:trace contextRef="#ctx0" brushRef="#br0" timeOffset="11118.04">11578 508 0,'0'21'47,"21"-21"-32,0 0-15,1 0 16,-1 0-16,0 0 0,42 0 16,-41 0-16,20 0 0,0 0 15,1-21-15,-22 21 0,63-42 16,-41 21-16,-1 21 0,-21-22 15,0 1-15,1 0 0,-1-21 16,-21 21-16,0-1 0,0 1 16,0 0-16,-21 0 15,-1 0-15,1 21 0,0 0 0,0 0 16,-21 0-16,-1 0 0,22 0 16,-21 21-16,-1 0 0,1 0 15,0 22-15,21-22 0,-22 21 16,22-21-16,-21 43 0,42-43 15,0 0-15,0 0 0,0 0 16,0 1-16,0 20 16,21-42-16,0 21 0,21 0 15,-20-21-15,-1 0 0,21 0 0,22 0 16,-22 0-16,-21 0 0,21 0 16,-20 0-16,-1 0 0,0 0 15,0 0-15,-42 0 31,0 0-31,-22 21 16,22-21-16,-21 22 0,-22-1 16,22 0-16,0 0 0,-43 43 15,22-1-15,41-21 16,-20 22-16,42-43 16,0 43-16,0-43 0,0 0 15,21 21-15,0-21 16,22 1-16,-1-22 0,0 21 15,43-21-15,-21 0 16,84 0 0,-85-21-16,-20-1 0,20 1 15,-21 0-15,64-42 16,-63 20-16,-22 22 0,0-21 16,0 21-16</inkml:trace>
  <inkml:trace contextRef="#ctx0" brushRef="#br0" timeOffset="11340.45">12509 741 0,'0'-21'0,"0"42"0,0-63 15,-21 42-15,21-22 0,-21 22 16,21 22 15,0-1-31,0 0 16,0 0-16,21 0 0,0 0 0,-21 1 16,22-1-16,-1 21 0,-21-21 15,0 0-15,21 1 0,0-1 16,-21 0-16,0 0 15,21 0-15,0 0 16,1-42 0,-22 0-1,21 0-15</inkml:trace>
  <inkml:trace contextRef="#ctx0" brushRef="#br0" timeOffset="11584.88">12827 677 0,'0'0'0,"-85"-21"31,64 21-31,0 21 0,0 1 16,0-1-16,-1-21 0,-20 63 15,21-42-15,0 1 0,-22 20 16,22-21-16,0 21 0,0-20 16,0 41-16,0-42 15,21 22-15,-22-22 0,22 0 16,0 0-16,0 0 15,22-21 1,-1 0-16,0 0 0,21-21 0,-21 0 16,1 0-16,20 0 15,0-1-15</inkml:trace>
  <inkml:trace contextRef="#ctx0" brushRef="#br0" timeOffset="11930.69">13081 720 0,'21'-21'0,"-42"21"47,0 21-47,21 0 15,-21 0-15,-1 0 0,22 22 16,-21-1-16,21 0 0,-21 1 16,0 62-16,21-41 15,-21-1-15,21 1 0,-21-1 0,-1 1 16,1 84-16,21-63 15,0-1-15,-42 86 0,42-86 16,0-20-16,0 21 0,-21-22 16,0 1-16,-1 41 15,22-41-15,-21-22 0,21 1 0,0 41 16,0-63-16,0 1 16,-21-1-16,21-42 15,21-1 1,-21-20-16,21 21 0,1-21 15,-1-1-15,0 1 0,-21-22 0,21 22 16</inkml:trace>
  <inkml:trace contextRef="#ctx0" brushRef="#br0" timeOffset="12284.11">12996 910 0,'0'0'16,"-21"-21"-16,0-21 0,21 21 0,-21-22 15,21 22-15,0-21 0,0 21 16,21-1-16,0 1 0,21 21 16,-20-21-16,83 0 15,-62 21-15,-22 0 16,21 0-16,1 0 0,20 42 16,-42-21-16,22 22 15,-43-22-15,0 21 0,0 22 16,0-43-16,-64 64 15,43-64-15,-21 0 0,-1 0 16,1 0-16,0 0 0,-22 22 16,22-43-16,-1 21 0,1-21 15,21 21-15,-43-21 16,86-21 31,62-43-47,-63 43 15</inkml:trace>
  <inkml:trace contextRef="#ctx0" brushRef="#br0" timeOffset="12812.58">13737 381 0,'0'0'0,"0"-21"16,-21 21-16,0 0 15,0 0 1,-1 21 0,1 0-16,21 22 0,-21-22 15,21 0-15,0 21 0,0 1 0,-21-1 16,21 0-16,-21 1 0,21-1 16,-21 0-16,21 1 0,0 20 0,0-21 15,0 43-15,-22-43 16,22 1-16,0-1 0,0-21 15,0 0-15,22-21 16,-1 0-16,0 0 0,0 0 16,0 0-16,0-21 0,1 0 0,-1 0 15,0 0-15,0-22 16,21 22-16,-20-21 0,-1 0 0,0 20 16,0-20-16,21-21 15,-20 41-15,-22 1 0,0-21 16,21 42-16,-21 21 31,0 0-31,0 0 0,-21 1 16,-1-1-16,22 21 0,0-21 0,-21 43 15,21-43-15,0 21 16,0-21-16,0 1 0,0 20 16,0-21-16,21-21 31,1 0-31,-1 0 0,0-21 15,0 21-15,0-21 0,-21 0 16,21-22-16,1 22 0</inkml:trace>
  <inkml:trace contextRef="#ctx0" brushRef="#br0" timeOffset="12980.14">14182 593 0,'-22'0'0,"44"0"0,-65 0 0,22 0 16,0 0-16,0 0 15,42 21 32,0-21-31,0 0-16</inkml:trace>
  <inkml:trace contextRef="#ctx0" brushRef="#br0" timeOffset="13836.92">14647 635 0,'0'-42'32,"-21"42"-32,0 0 15,0 0-15,0 0 16,-1 21-16,1 0 0,0-21 0,0 21 15,0 22-15,0-22 0,-22 42 16,22-20-16,0-22 0,21 63 16,0-41-16,0-22 15,0 0-15,0 21 0,0-20 0,42 20 16,-21-21-16,1-21 0,20 0 16,0 0-16,43 0 15,-64 0 1,0-21-16,22 0 0,-22 0 15,0-1-15,42-41 0,-41 42 16,-1-22-16,21 1 0,-21 21 16,0-21-16,22-22 15,-22 43-15,-21-21 0,0 20 16,21 1-16,-21 42 31,0 1-15,0-1-16,0 0 0,0 0 0,0 21 15,0-20-15,0 20 0,0-21 0,0 21 16,0-20-16,0-1 0,0 0 16,0 0-16,21 0 0,-21 0 15,21 1-15,1-22 0,-1 0 0,21 21 16,-21-21-16,22 0 16,20-21-16,-21-1 0,1 22 15,-22-21-15,21 0 0,-21-21 16,64-22-16,-64 22 15,43-43-15,-43 43 16,0 0-16,43-107 16,-64 86-16,0 21 0,0-1 15,0 1-15,21 0 0,-21-1 16,0 22-16,0 0 0,-21 21 31,-43 889 79,85-889-95,0 0-15,1 0 16,-1-21-16,0 0 0,0-1 15,0 22-15,0-21 0,1 0 16,-1 0-16,21-43 0,-21 43 16,0-21-16,1 21 15,-1 0-15,0-22 0</inkml:trace>
  <inkml:trace contextRef="#ctx0" brushRef="#br0" timeOffset="14080.78">15684 550 0,'0'0'0,"22"0"0,-1 0 0,0 0 15,0 0-15,0 0 0,0 0 0,22 0 16,-22 0-16,0-21 0,0 21 15,-21-21-15,43 0 0,-22 21 16,-21-21-16,21 21 0,-21-21 16,0-1-16</inkml:trace>
  <inkml:trace contextRef="#ctx0" brushRef="#br0" timeOffset="14396.6">15113 445 0,'0'0'0,"42"0"0,-21-22 0,1 22 16,-1-21-16,0 0 0,-21 0 15,0 0-15,0 0 16,-21 21-16,0-22 16,-1 22-16,-41 0 15,42 0-15,-22 0 0,-20 43 16,42-22-16,0-21 0,-1 42 16,22-21-16,0 22 15,0-22-15,22-21 0</inkml:trace>
  <inkml:trace contextRef="#ctx0" brushRef="#br0" timeOffset="14924.3">16573 423 0,'0'0'0,"-42"-21"0,42 0 0,0 0 15,0 0-15,0 42 47,0 0-47,0 21 0,-21-20 16,21 20-16,-21 0 0,21 1 15,-43 105-15,22-85 16,0 1-16,0-22 0,0 22 16,0-22-16,-22 43 0,22-43 15,21-21-15,-21 43 16,21-43-16,21-21 31,0 0-15,0-43-16,1 22 0,20 0 0,-21-21 15,21-1-15,-20 1 0</inkml:trace>
  <inkml:trace contextRef="#ctx0" brushRef="#br0" timeOffset="15181.15">16849 656 0,'0'0'0,"21"-21"16,-21 0-1,-21 21-15,-1 21 16,1 0-16,0 22 0,0-22 15,-21 0-15,-22 64 0,22-64 16,-1 21-16,22 0 0,-21-20 16,21 20-16,-43 21 15,43-41-15,-21 20 16,42-21-16,-21-21 0,21 21 16,21-21-1,0-21-15,0 0 16,-21 0-16,42 0 0,1-43 15,-22 43-15,0-21 0,43-43 16</inkml:trace>
  <inkml:trace contextRef="#ctx0" brushRef="#br0" timeOffset="15397.54">16700 677 0,'0'0'15,"22"-21"-15,-1 0 0,-21 0 16,21 42 15,-21 0-31,0 0 0,21 1 0,-21 20 16,0-21-16,21 21 0,-21 1 15,21-1-15,22 22 0,-43-22 16,42 21-16,-21-41 16,0-1-16,22 21 15,-22-21-15,0-21 0,0 0 16,0 0-16,22 0 16,-22-21-16,0 0 15,-21 0-15,21 0 0,0-64 16</inkml:trace>
  <inkml:trace contextRef="#ctx0" brushRef="#br0" timeOffset="15649.4">17420 296 0,'0'-21'0,"0"42"0,0-63 0,0 21 16,-21 21 0,0 0-16,0 21 0,-1 0 0,1 0 15,0 1-15,0 20 0,21 0 16,-42 43-16,20-43 0,1 1 15,21 20-15,0-21 0,-21 1 16,21-1-16,-21 64 16,21-64-16,0 1 0,0-1 15,0-21-15,-21 21 0,21 1 16,0-22-16,0 0 16,0 0-16,21-21 0,42 0 15,-41 0-15,41-42 16</inkml:trace>
  <inkml:trace contextRef="#ctx0" brushRef="#br0" timeOffset="16404.49">17928 635 0,'0'0'0,"0"-21"0,0 0 16,0-22-16,-42 1 15,21 21 1,-22 21-16,1 0 15,21 0-15,-43 0 0,43 21 16,-42 21-16,41 1 16,-20-22-16,0 64 15,21-43-15,-1 0 0,-20 43 16,21-43-16,21 64 16,0-64-16,0-20 0,0-1 15,21 0-15,0 0 0,22 21 16,-22-42-16,0 0 0,21 0 15,-21 0-15,64-21 16,-43 0-16,-20 0 0,-1 0 16,0 0-16,0-22 0,21-20 15,-20 20-15,-1 1 0,-21 0 16,0-1-16,0 22 0,21-63 16,-21 62-16,0 1 15,0 42 16,0 1-31,0-1 0,-21 0 16,21 21-16,0 22 0,0-22 16,0 0-16,0 1 15,0-22-15,0 21 0,0 1 16,21-22-16,-21 0 0,21 0 16,0-21-16,0 0 0,1 0 15,-1 0-15,0 0 0,0 0 16,0-21-16,0 0 0,43-22 15,-43 1-15,0 21 0,22-64 16,-1 43-16,21-64 16,-41 64-16,-1-1 15,-21 22-15,21 21 0,-21 21 32,0 22-17,0-22-15,0 0 0,0 21 16,0 64-16,0-85 15,0 22-15,21-22 0,-21 0 16,0 0-16,21 22 16,0-22-16,22-21 0,-22 0 15,21 0 1,-21-21-16,1-1 0,-1 1 16,0-42-1,0 42-15,-21-22 0,21 1 0,-21 21 16,21-22-16,-21 22 0</inkml:trace>
  <inkml:trace contextRef="#ctx0" brushRef="#br0" timeOffset="16784.27">18648 275 0,'0'0'0,"-21"0"0,-1 0 0,1 0 0,0 21 15,0 1-15,0-1 0,-22 0 16,22 42-16,21-41 0,-21-1 15,21 21-15,0-21 0,0 0 16,0 1-16,0-1 16,21 0-16,0-21 0,1 0 15,41 0 1,-21 0-16,-20 0 0,20-42 16,0-1-1,-42 1-15,21 21 0,-21-22 16,0 22-16,0-21 0,0-43 15,-21 64-15,0 21 16,0-21-16,0 21 0,0 0 0,-22 21 16,22 0-16,-21 0 15,21 1-15,-1-1 0,-20 63 16,42-41-16,0-22 16,0 0-16,0 0 0,0 0 15,64 22-15,20-43 16,-41 0-16,-1 0 15</inkml:trace>
  <inkml:trace contextRef="#ctx0" brushRef="#br0" timeOffset="17136.59">19283 233 0,'0'0'16,"0"-42"-16,0 20 0,0 1 15,0 0-15,-21 21 16,-1 0-16,1 0 15,21 21-15,-21 0 0,21 22 16,-21-22-16,0 21 16,21 1-16,0-1 0,0 0 0,-21 1 15,21-1-15,-22 0 0,22 1 16,0 41-16,0-41 0,0 84 16,0-85-1,0 21-15,0-20 0,0 20 16,0-42-1,22 1-15,-1-22 0,0 0 16,0 0-16,0 0 16,22 0-1,-22 0-15,0-22 0,21-20 16,1 21-16,-22-21 0,21-22 16,0 22-16,1-64 15,-22 85-15</inkml:trace>
  <inkml:trace contextRef="#ctx0" brushRef="#br0" timeOffset="17412.43">19050 572 0,'0'0'0,"-21"21"31,42-21-31,0 0 0,0 0 0,22 0 16,41 0-16,-41 0 15,-1 0-15,85-21 0,-64 21 16,64-22 0,-84 1-16,-1 21 0,43 0 0,-43-21 15,0 21 1,-20 0-16,-44 0 47,1 0-47,-21 21 0,21 0 15</inkml:trace>
  <inkml:trace contextRef="#ctx0" brushRef="#br0" timeOffset="18908.16">466 1736 0,'-22'-21'32,"1"-1"-32,42 22 78,1 22-78,-1-22 0,0 0 0,21 21 15,-21-21-15,64 21 16,-64-21-16,64 0 16,-22 0-16,-20 0 0,63 21 15,-43-21-15,22 0 16,84 0-16,-84 0 0,-1 0 16,22 0-16,-21 0 0,0 0 15,105 0-15,-84 0 0,0 0 16,0 0-16,-1-21 15,22 21-15,106 0 0,-127 0 0,0 0 16,127 0-16,-106-21 16,0 21-16,127 0 15,-127 0-15,127-21 16,-106 21-16,-21 0 0,0 0 16,21 0-16,-21 0 0,127 0 15,-127-22-15,0 22 0,0 0 16,0 0-16,21 0 0,-21 0 0,0 0 15,0 0-15,0 0 0,148-21 16,-148 21-16,22 0 0,105 0 16,-106 0-16,-21 0 0,0-21 15,0 21-15,21 0 16,106 0-16,-127-21 0,-21 21 16,0 0-16,-1 0 0,298-42 15,-298 42 1,-20 0-16,-21-22 0,20 22 15,107-21-15,-149 21 16,0 0-16,1 0 0,-1 0 16,22-21-16,-43 21 15,-21-21 48</inkml:trace>
  <inkml:trace contextRef="#ctx0" brushRef="#br0" timeOffset="20187.84">11726 1503 0,'-84'0'16,"168"0"-16,-190 0 0,106 21 0,-21-21 16,0 0-16,0 0 15,0 0 1,42 0 31,0 0-47,21 0 0,-20 0 15,-1 0-15,21 0 16,0 0-16,1 0 0,41 0 16,-20 0-16,-22 0 0,22 0 15,-1 0-15,107 0 16,-107 0-16,1 0 0,-1 0 15,1 0-15,-1 0 0,170 0 16,-148 0-16,20 0 16,-20 0-16,21 0 0,169 0 15,-169 0-15,0 0 0,-22 0 16,22 0-16,21 0 16,191 0-16,-234 0 15,22 0-15,0 0 0,0 0 16,0 0-16,148 0 0,-148 0 15,21 0-15,0 0 0,-22 0 16,1 0-16,106 21 0,-106-21 16,0 0-16,-1 0 0,1 0 15,-21 21-15,105-21 0,-105 0 16,0 0-16,-1 0 0,1 0 16,0 22-16,190-22 15,-190 0-15,105 0 16,-105 0-16,-1 0 0,1 0 15,0 0-15,-22 0 0,85 0 16,-84 0-16,21 0 0,42 0 16,-43 0-16,64 0 15,-84 0-15,-1 0 0,64 0 16,-63 0-16,-22 0 16,64 0-16,-64 0 0,1 0 15,-1 0-15,0 0 0,43-22 16,-64 22-16,0 0 15,22 0-15,-22 0 32,-21-21 77</inkml:trace>
  <inkml:trace contextRef="#ctx0" brushRef="#br1" timeOffset="49893.95">825 2794 0,'22'0'62,"-1"-21"-46,-21 0-16,21 0 16,0-1-16,0 1 0,-21 0 15,0 0-15,21 0 0,-21 0 16,22-1-16,-22 1 0,0 0 16,0 0-16,0 0 0,-22 21 15,1 0 1,0 0-16,0 0 0,0 0 0,0 21 15,-22 0-15,1 0 0,21 0 16,-64 43-16,64-43 16,-21 21-16,20-20 0,1-1 15,-21 42-15,42-42 16,0 1-16,0 20 0,0-21 16,21 0-16,0-21 15,22 21-15,20 1 16,-21-22-16,85 42 15,-84-42-15,-22 21 0,21 0 16,-21-21-16,43 64 16,-64-43-16,0 0 15,0 0-15,0 0 0,-42 43 16,-1-64-16,1 21 16,0 0-16,-1 0 0,1-21 0,-43 0 15,43 0-15,-85 0 16,85 0-16,20-21 15,-20 0-15,0 0 0,-1 21 16,22-21-16,-21 0 0,21-22 16,21 22-1,42 21 1,-21 0 0,22-21-16,-22 21 0,63 0 0,-41-21 15,-1 21-15</inkml:trace>
  <inkml:trace contextRef="#ctx0" brushRef="#br1" timeOffset="50542.77">1164 2942 0,'0'0'0,"21"-21"31,-21 42 0,0 0-31,0 1 16,-21-1-16,21 0 0,-21 0 16,21 0-16,0 0 0,0 22 15,0-22-15,0 0 0,0 0 16,0 0-16,0 1 0,0-1 16,21-21-16,0 0 0,0 0 15,1 0-15,-1 0 0,0 0 16,21-21-16,64-43 15,-64 43-15,-20 0 0,20 0 16,-21-1-16,21-20 0,-20 21 16,-1 0-16,0 0 0,0-22 15,-21 22-15,0 0 32,0 42-17,-21 0-15,0 22 16,21-22-16,0 0 0,-21 21 15,21 1-15,0-1 0,0 0 16,0 1-16,0 20 0,0-21 0,0 22 16,0-1-16,0-20 0,0 126 15,0-127-15,0 22 16,0-22-16,21 22 0,-21-22 16,0 43-16,0-43 0,0 0 15,0 1-15,-21-22 0,-1 0 16,1 0-16,-42 22 15,20-22-15,-41-21 16,41 0-16,1 0 0,-64-43 16,64 22-16,0-21 0,-1 21 15,22-22-15,-21 22 0,21-21 16,-1 21-16,22-22 0,0 22 0,0-42 16,0 42-16,22-1 15,-1-20-15,0 21 0,21 0 0,1-22 16,-22 22-16,21-21 0,22 0 15,-22-1-15</inkml:trace>
  <inkml:trace contextRef="#ctx0" brushRef="#br1" timeOffset="51048.06">2011 2879 0,'-21'0'0,"-1"21"16,22 0-16,-21 0 16,21 0-16,-21 1 0,21-1 15,0 0-15,0 21 0,0-21 0,0 43 16,0-43-16,0 0 16,0 0-16,0 1 0,0-1 0,0 0 15,0 0 1,0-42 15,0 0-31,0 0 0,0-1 0,0-20 16,0 21-16,0 0 15,0-22-15,0 22 0,0-21 16,0 21-16,21 0 16,0 21-16,1-22 0,20-20 0,0 21 15,-21 21-15,22 0 0,-22-21 16,106 21-1,-42 42 1,-43-42-16,-21 21 0,-21 22 16,0-22-16,0 0 0,0 0 15,-21 0-15,0 0 0,0 1 0,-1-1 16,1 0-16,0 0 0,0-21 16,0 21-16,0-21 0,42 0 46,0-21-46,21 21 0</inkml:trace>
  <inkml:trace contextRef="#ctx0" brushRef="#br1" timeOffset="51326.53">3006 2731 0,'0'0'0,"-64"-22"15,43 22 1,0 0-16,0 0 0,-43 43 16,43-43-16,0 21 0,0 0 15,-1 21-15,-41 43 16,63-64-16,-21 0 0,21 1 16,0 20-16,0 21 15,21-63-15,0 22 0,0-1 16,0-21-16,1 21 0,62-21 15,-41 0-15,-22 0 16,21 0-16,0-21 0,-20 0 16,41-1-16</inkml:trace>
  <inkml:trace contextRef="#ctx0" brushRef="#br1" timeOffset="51826.24">3302 2498 0,'0'0'0,"0"-21"0,-21-43 31,0 64-31,21 21 16,-22 0-16,22 1 0,0 20 15,0-21-15,0 21 0,0 1 0,0-1 16,0 0-16,0 43 16,0-43-16,0 1 0,0 41 15,0-62-15,0 20 0,0-21 16,0 0-16,0 22 0,0-22 15,-21 0-15,0-21 47,21-21-47,-21 0 0,21-1 16,0 1-16,0 0 0,0 0 16,0 0-16,0-22 0,0 22 0,21 0 15,0-21-15,22-1 16,-22 22-16,21 0 0,-21 0 15,22 0-15,41 21 16,-41 0-16,41 42 16,-63-21-16,-21 43 15,22-43-15,-22 0 0,0 43 16,0-43-16,-22 0 0,1 21 16,0-21-16,0 1 0,-21-1 15,20 0-15,22 0 16,22-21-1,-1-21 1,0 21-16,0-21 0,21 0 16,-20-1-16,20 1 0</inkml:trace>
  <inkml:trace contextRef="#ctx0" brushRef="#br1" timeOffset="52225.07">3895 2836 0,'0'0'0,"-22"0"0,1-21 32,21 0-32,0 0 15,21 21 1,1 0-16,-1 0 0,0 0 16,21 0-16,-21 0 0,22 0 15,-22 0-15,21 21 0,-21-21 0,43 42 16,-43-20-16,0-1 0,0 0 15,1 21-15,-22-21 0,0 22 16,0-22-16,-22 64 16,1-85-1,21 21-15,-21-21 0,0 0 16,0 0-16,0-21 31,21-1-31,0 1 0,0 0 16,0 0-16,0 0 0,21-22 15,-21 22-15,63-63 16,-42 62-16,1 1 0,20-21 16,-21 21-16,21 0 15,-42-1-15,22 22 0,-1 0 0</inkml:trace>
  <inkml:trace contextRef="#ctx0" brushRef="#br1" timeOffset="52909.58">4911 2773 0,'0'0'0,"0"-21"0,-43 0 15,22-1 1,0 22-16,0 0 0,-22 0 0,-20 22 15,42-22-15,-43 42 16,43-21-16,0 21 16,-43 1-16,43-22 0,0 64 15,21-43 1,0-21-16,0 0 0,0 0 0,21 1 16,22 20-1,-22-21-15,21-21 0,22 21 0,-1-21 16,106 0-1,-126-21-15,20 21 0,1-21 0,-22 0 16,106-64 0,-105 43-16,-22 21 15,0-22-15,-21 1 0,0 0 0,0-64 16,-64 21 0,43 64-16,-21 0 0,-85-22 15,85 43-15,-1 0 16,-20 22-16,-1-1 0,-84 63 15,106-41-15,-1-22 16,22 21-16,0 1 0,0-1 16,0 21-16,21-20 0,0-22 15,0 42-15,21-41 16,42-1-16,-41 0 0,20 0 16,43-21-16,-43 0 15,0 0-15,22 0 0,-22-21 16,0 21-16,1-21 0,20 0 0</inkml:trace>
  <inkml:trace contextRef="#ctx0" brushRef="#br1" timeOffset="53400.37">5588 2688 0,'0'-21'31,"-21"21"-31,0 21 16,21 0-16,-22-21 0,22 22 0,-21 20 15,21-21-15,0 21 16,0-20-16,0-1 0,0 0 0,-21 64 16,0-64-1,21 21-15,0-21 16,0 22-16,-21-43 47,21-22-47,0 1 0,0 0 15,0 0-15,0 0 0,0 0 16,21-85 0,-21 85-16,21-22 0,0 22 0,43-64 15,-22 64-15,43-42 16,-43 42-16,0-1 0,64 1 16,-63 21-16,-1 0 0,-21 0 15,21 21-15,-20 1 0,-1 20 0,0-21 16,-21 21-16,0-20 0,0 41 15,0-21-15,0-20 16,-21 20-16,0-21 0,-1 0 0,-20 43 16,21-43-1,0 0-15,42-21 47,0-21-47,0 0 0,0 21 16,1-21-16</inkml:trace>
  <inkml:trace contextRef="#ctx0" brushRef="#br1" timeOffset="53632.01">6392 2646 0,'0'0'0,"0"21"16,0 0-1,-21 0-15,21 22 0,0-22 16,-21 0-16,21 0 0,0 0 0,-21 1 15,21-1-15,0 0 0,0 0 16,0 0-16,0 0 0,0 1 16,0-1-1,0-42 17,0-1-32,0 1 15,0 0-15</inkml:trace>
  <inkml:trace contextRef="#ctx0" brushRef="#br1" timeOffset="53809.51">6371 2455 0,'0'0'0,"0"-21"15,-21 21-15,0 0 16,42 0 31,0 21-47,0-21 15,0 0-15,1 0 0,-1 0 16,0 0-16</inkml:trace>
  <inkml:trace contextRef="#ctx0" brushRef="#br1" timeOffset="54408.93">6731 2604 0,'21'0'47,"0"0"-47,0 0 16,1 0-16,-1 0 0,0 0 0,0 0 15,0 0-15,22 0 0,-22 21 16,0 0-16,0 0 0,0 0 0,-21 43 16,0-43-16,0 21 0,0-21 15,0 22-15,0-1 0,-63 22 16,42-43-16,-22 0 0,-41 42 15,41-41-15,-41-1 16,62 0-16,-20 0 16,-43-21-16,107 0 47,-1-21-47,0 21 0,21 0 15,-21 0-15,22-21 0,-22 21 16,21 0-16,1 0 0,20 0 15,-21 0-15,-20 0 0,20 0 16,-21 21-16,21 0 0,1 21 16,-22-20-16,0 20 0,0 21 15,-21-20-15,0-1 0,0 0 16,0 1-16,0-1 0,-42 106 16,21-105-16,0 20 0,-22-21 15,22 1-15,-21-1 0,-64 43 16,64-43-16,-22-21 0,-42 22 15,64-22-15,-22-21 0,-41 0 16,62 0-16,1 0 16,-64-43-16,64 22 0,-43-63 15,64 41-15,0 22 16,21 0-16,0-21 16,21-64-1,0 63-15,43-41 0,-22 41 16,64-41-16</inkml:trace>
  <inkml:trace contextRef="#ctx0" brushRef="#br1" timeOffset="54759.57">7345 2794 0,'0'0'16,"0"-21"-16,21 0 0,0 21 15,0-21-15,0-1 16,1 22-16,-22-21 0,21 0 0,0 0 16,21 0-16,-42 0 15,0-1-15,0 1 16,-21 21 0,0 0-16,0 0 0,0 0 0,-22 21 15,22 1-15,-21-1 0,21 0 16,-1 0-16,-20 21 0,21-20 0,0 20 15,0-21-15,21 21 16,0-20-16,0 20 0,0-21 0,0 21 16,0-20-16,63 20 15,-42-21-15,43-21 16,-43 0-16,21 0 0,-21 0 16,1 0-16,20 0 0,-21-21 0,0 21 15</inkml:trace>
  <inkml:trace contextRef="#ctx0" brushRef="#br1" timeOffset="56607.77">9271 2265 0,'0'0'15,"0"-21"-15,0 0 0,0-1 16,0 1-16,-21 0 15,21 0-15,-21 21 0,-1 0 0,1 0 16,-21 0-16,0 0 0,20 0 16,1 0-16,-21 0 15,0 21-15,-22 21 0,22-20 16,-43 62-16,43-41 16,21-1-16,-64 64 0,64-43 15,0-20-15,-1-1 0,1 21 0,21-20 16,0-1-16,0 0 15,0-20-15,43 105 16,62-85 0,-62-42-16,-1 0 0,43 0 15,-22 0-15,1 0 0,42-21 16,-64 21-16,21-21 0,-20-22 16,20 22-16,64-85 15,-106 64-15,22 0 0,-1-64 16,-21 42-16,-21-105 15,0 127-15,-21-1 16,-21 1-16,21 21 0,-22-22 0,22 22 16,-64 0-16,-20 21 15,62 0-15,1 0 0,-22 21 16,22-21-16,-21 43 0,20-22 16,-20 63-16,20-41 15,-20 168 1,63-147-16,0-22 0,0 1 0,0-1 15,42 0-15,43 43 16,-64-43-16,21-21 16,1-21-16,105 22 15,-106-22-15,1 0 0,62 0 16,-62-22-16,-1 1 0,43-21 16,-64 21-16,21 0 0,1-43 15,-22 43-15,0 0 0,-21-22 16,0 22-16,0 0 15,-21 42 1,21 0-16,-21 1 16,-1-1-16,22 0 15,-21 21-15,21-21 0,-21 1 16,21-1-16,-21 0 0,21 0 16,0 0-16,0 0 15,0-42 16,21 0-31,0 0 16,0 0-16,-21 0 0,22-22 16,-1 22-16,0 0 0,-21-21 0,21 20 15,0 1-15,0 0 0,1-21 16,-1 42-16,0 0 16,-21 21-1,0 0-15,0 0 0,0 0 0,0 22 16,0-1-16,0-21 0,0 0 15,0 1-15,0-1 0,0 21 16,21-21-16,0-21 16,0 0-16,1 0 0,-1 0 15,0 0-15,21 0 16,1 0-16,-22-21 0,0 0 16,21-43-16,1 43 15,-22-21-15,0 0 0,0-1 16,0 1-16,22-64 0,-22 64 15,-21-22-15,21 22 0,-21 0 16,21-1-16,-21-20 16,0 42-16,0-1 0,-21 44 31,21-1-31,0 0 16,-21 0-16,0 21 0,-1 1 15,22-1-15,0 0 0,-21 1 0,21-1 16,-21 0-16,21 1 0,0-1 0,-21 43 15,0-1 1,21-62-16,0-1 0,0 0 16,0 0-16,21-21 0,0 0 0,0 21 15,0-21-15,1 0 0,-1 0 16,21 0-16,-21-21 16,43-42-16,-22 41 15,-42 1-15,21 0 0,0 0 16,1 21-16,-1-42 15,-21 63 17,-21 0-32,21 0 15,0 0-15,0 0 16,-22-21-16,22 22 0,0-1 0,0 0 16,22-21-1,-1 0-15,-21 21 16,21-21-16,0 0 0,0 0 0,43-21 15,-43 0-15,0 0 16,21-1-16,-20 1 0,-22 0 16,42-21-16,-42 21 0,21-1 15,-21-20-15,0 21 16,-21 42 15,0 0-31,21 0 16,-21 1-16,21 41 15,0-21-15,-22-20 0,22 20 0,-21-21 0,21 21 16,-21 22 0,21-22-16,0 1 0,0 20 15,0-21-15,0 1 0,0 20 0,0 22 16,0-43-16,0 22 0,0-22 16,0 0-16,0 1 0,-21 20 15,0-20-15,21-22 0,-21 0 0,21 0 16,-22 0-16,1 0 0,-21 1 0,21-22 15,0 0-15,-1 0 0,-41 0 16,42 0-16,-43 0 16,43 0-16,-21 0 15,-22-22-15,43 22 16,-64 0-16</inkml:trace>
  <inkml:trace contextRef="#ctx0" brushRef="#br1" timeOffset="57940.53">550 4530 0,'0'0'0,"-21"0"0,0 0 0,0 0 15,-22 21-15,22-21 16,42 0 15,1 0-15,20-21-16,-21 21 0,21-21 15,-20-1-15,20 1 0,85-42 16,-106 20-16,21 22 0,-20 0 16,-1 0-16,0-21 15,0 20-15,-21 1 0,0-21 0,0 21 16,0 0-16,0-1 0,0-20 15,0 21-15,-21 0 16,0 21-16,0 0 16,-1 0-16,1 42 15,0-21-15,0 22 0,21 20 16,-21-21-16,0 22 16,-1-1-16,1 86 0,0-65 0,0 1 15,-21 105 1,20-84-16,-20 85 15,21-85-15,0-1 0,0-20 0,-1 21 16,1-21-16,0 105 16,21-105-16,0-22 0,0 22 15,0-22-15,0 1 0,0-22 0,0 22 16,21-22-16,0 0 0,22 22 16,-22-43-16,0 0 0,21-21 15,-20 0-15,-1 0 0,21 0 0,-21-21 16,0 0-16,22-21 0,20-22 15,-42 1-15,22 20 0,-1-84 16,-21 64-16,22-107 16,-43 107-16,0-22 0,0 1 15,0-1-15,-22 21 16,-20-20-16,0 20 0,-1 1 0,-20 20 16,-1-20-16,22 21 0,-21 20 15,-1 1-15,-63 0 0,85 21 16,-1 0-16,1 0 0,21 0 15,0 0-15,42 0 32,0 0-32,21 0 0,1 0 15,-1 0-15,0-21 0,22 0 0,-22 0 16,1-1-16,20 1 0,-21-21 16,22 21-16,-22-22 0,22 1 15,-22 0-15,-21 21 16,0-1-16,1 1 0,-22 0 0,21 21 15,-21 21 17,-21 0-32,21 1 0,-22 20 15,22-21-15,0 0 0,0 22 0,0-22 16,0 21-16,0-21 16,0 0-16,0 22 0,0-22 15,0 0 1,0-42-1,0 0 1,0 0-16,0-22 0,0 22 0,0-21 16</inkml:trace>
  <inkml:trace contextRef="#ctx0" brushRef="#br1" timeOffset="58127.09">1037 4551 0,'-21'0'15,"0"0"1,21 21-16,0 0 16,0 0-1,21 1 1,0-22 0,0 0-16,0 0 0</inkml:trace>
  <inkml:trace contextRef="#ctx0" brushRef="#br1" timeOffset="58557.28">1418 4784 0,'0'0'16,"0"21"-16,-21 0 0,21 21 0,0-20 16,0-1-16,-21 0 0,0 0 15,21 0-15,-22 0 0,22 1 16,0-1-16,-21-21 15,0 0 1,21-21 0,0-1-16,0 1 0,0 0 15,0-21-15,0 21 0,0-22 0,0 1 16,0 21-16,21-22 0,0 1 16,1 21-16,20-21 0,0 20 0,1 1 15,-1 0-15,0 21 0,1 0 16,-1 0-16,64 0 15,-64 0-15,22 42 16,-22-20-16,-21-1 0,21 42 16,-42-20-16,0 41 15,0-41-15,-21 20 16,21-42-16,-21 0 16,0-21-1,21-21 1,21 0-16,0 0 15,0 0-15,1-22 0,-1 22 16</inkml:trace>
  <inkml:trace contextRef="#ctx0" brushRef="#br1" timeOffset="59044.48">2519 4509 0,'0'0'0,"0"-22"0,-21 1 16,-1 21-16,1 0 15,-21 0-15,21 0 0,-22 0 0,22 0 16,-21 21-16,-22 22 16,43-22-16,-42 21 0,42 1 15,-1-1-15,-20 43 16,42-43-16,0-21 0,0 21 16,0 1-16,0-22 0,0 42 15,21-41-15,0-22 0,22 0 16,-22 0-16,0 0 0,43 0 15,-22-22-15,21-41 16,-20 42-16,-22-22 0,42-41 16,-20 41-16,-22-20 15,42-43-15,-41 43 0,-1 20 16,0-20-16,0-1 0,-21 1 16,0-1-16,21 22 0,-21-22 0,0 22 15,21 0-15,-21 21 0,0-1 16,-21 22-1,0 0-15,0 22 0,0 20 0,0 0 16,-22 128 0,22-107-16,21 1 0,-21-1 15,21 1-15,-21-1 0,21 43 16,0-64-16,0 1 0,0 41 16,0-41-16,42 41 15,-21-84-15,0 21 0,1-21 16,20 0-16,-21 0 0,43-21 15,-22 0-15</inkml:trace>
  <inkml:trace contextRef="#ctx0" brushRef="#br1" timeOffset="59690.08">3111 4424 0,'0'0'0,"22"0"16,-1 0-16,0 0 16,0 0-16,0 0 0,0-21 0,1 21 15,-1 0-15,21-21 0,-21-1 16,0 22-16,22-21 0,-22 0 0,42 0 15,-20 0-15,-22 0 16,21-43-16,-42 43 0,0-43 16,0 43-1,-21 0-15,0 21 0,0 0 0,-85 0 16,64 21-16,-1 0 16,1 1-16,21-1 0,-22 21 15,-41 43 1,41-43-16,43 0 0,0-20 15,0 20-15,0 21 16,0-41-16,22-22 0,-1 21 16,0 0-16,64-21 15,-43 0-15,0 0 0,1 0 16,-22 0-16,21 0 0,43-42 16,-64 42-16,-21-22 15,-21 22 1,0 0-16,-85 43 15,63-22-15,1 0 16,-43 21-16,43 1 0,0-22 16,-1 21-16,22 1 0,0-1 15,0 0-15,0-21 0,21 22 16,0-1-16,0 22 0,0-43 16,0 0-16,21 0 0,0 0 15,64-21-15,-64 0 16,21 0-16,43-21 0,-43 0 15,64-21-15,-64-1 16,1 22-16,63-64 0</inkml:trace>
  <inkml:trace contextRef="#ctx0" brushRef="#br1" timeOffset="59960.29">4106 3958 0,'0'0'0,"0"-21"16,0-42-1,-21 63 1,21 21-16,-21 0 0,0 21 0,21-21 16,-21 43-16,21-22 0,-22 22 0,1-1 15,21-20-15,-21 20 0,0 1 16,0-1-16,21 1 0,-21-22 0,-43 106 16,64-106-1,-21 43-15,21-43 0,0-20 16,0 41-1,21-63 1,0 0-16,0 0 0,1-21 0,20 0 16,-21 0-16,0-1 0,0-20 0,22 21 15</inkml:trace>
  <inkml:trace contextRef="#ctx0" brushRef="#br1" timeOffset="60324.94">4149 4636 0,'-22'0'0,"22"21"15,22-21 17,-1 0-32,0 0 15,0 0-15,0-21 0,0 21 16,22-22-16,-22 1 16,0 0-16,0 21 0,0-21 0,1 0 15,-1 0-15,-21-1 16,0 1-16,-21 21 15,-1 0-15,1 0 0,0 0 16,0 0-16,0 21 0,-22 1 16,22-1-16,0 21 0,-21-21 0,21 22 15,-1-22-15,1 21 0,-21 22 16,42-22-16,0-21 0,0 43 16,0-43-16,0 0 15,21-21-15,21 0 0,-20 0 0,20 0 16,-21 0-16,21 0 0,22-21 15,-22 0-15,1-1 0,20 1 16,22-42-16,-43 42 0,0-22 16,1 22-16</inkml:trace>
  <inkml:trace contextRef="#ctx0" brushRef="#br1" timeOffset="60921.03">4805 4530 0,'0'-21'0,"0"42"0,0-64 0,0 22 16,-21 21-1,-1 21-15,22 1 16,0-1-16,-21 0 0,21 0 15,-21 0-15,0 22 16,21-22-16,0 21 0,0-21 0,0 0 16,0 1-16,0 20 15,0-21-15,0 0 0,0 0 16,0-42 15,0 0-31,0 0 0,0-21 16,21 20-16,-21 1 0,21 0 0,0 0 15,1-21-15,-22 20 0,42-41 16,-21 42-16,0 0 0,43-22 16,-43 22-16,42 21 15,-41 0 1,-1 21-16,-21 0 0,0 1 16,21-1-16,0 0 0,-21 0 15,0 21-15,21 1 0,-21-22 16,0 21-16,0 1 0,0-22 15,0 21 1,0-21-16,-21-21 16,21-21-1,0 0-15,0 0 16,0 0-16,0-1 0,0 1 0,21 0 16,0 0-16,-21-21 0,43 20 15,-22-20-15,42-43 16,-20 64-16,-22 21 0,42-21 15,-41 21-15,41 21 16,-42 0-16,22 22 16,-43-22-16,0 21 0,0-21 15,0 22-15,0-22 0,0 21 16,0 22-16,0-43 0,0 0 16,-22 21-16,22-20 0,0-1 15,-21-21-15,21-21 31,21-1-31</inkml:trace>
  <inkml:trace contextRef="#ctx0" brushRef="#br1" timeOffset="61299.94">5821 4593 0,'21'0'31,"0"0"-31,0 0 16,0 0-16,1-21 0,-1 21 15,0-21-15,21 0 0,-21 0 16,1-1-16,-1 1 0,-21 0 16,0 0-16,0-21 0,0 20 15,-21 22 1,-1 0-16,1 0 0,0 22 15,0-1-15,-21 42 0,20-42 16,1 22-16,-21 20 16,42-42-16,-21 22 0,21-22 15,0 21-15,0-21 0,42 64 16,-21-64-16,0 0 0,1-21 16,20 22-16,-21-22 0,43 0 15,-22 0-15,0 0 0,22-22 16,-22 1-16,43-42 15,-64 20-15,0 22 16</inkml:trace>
  <inkml:trace contextRef="#ctx0" brushRef="#br1" timeOffset="61725.58">6456 4551 0,'0'0'0,"0"-21"0,21 0 0,-21-22 15,0 22-15,0 0 0,0 0 16,0 42 0,0 0-1,0 0-15,0 0 0,0 1 0,0-1 16,-21 21-16,21-21 0,0 0 0,0 22 15,-21-22-15,21 0 16,0 0-16,0 43 16,-22-43-16,22 0 0,0-42 47,0 0-47,22 0 0,-22-1 15,21-20-15,0 21 0,0-21 16,0-1-16,0 22 0,85-106 15,-85 85-15,22-1 0,63-20 16,-64 63-16,21-21 16,-20 21-16,-22 21 0,42 0 15,-63 21-15,22 22 16,-22-43-16,0 21 16,0-20-16,0 20 0,0-21 15,0 21-15,-22 43 0,22-64 16,-21 0-16,21 1 0,0-1 15,21-21 17,1 0-32,-1-21 0,0-1 15,0-20-15,21 0 16</inkml:trace>
  <inkml:trace contextRef="#ctx0" brushRef="#br1" timeOffset="61947.76">7408 4106 0,'0'0'0,"21"-42"0,-21 0 0,22-1 15,-22 22-15,0 0 0,0 0 16,0 0-16,0 42 16,0 21-1,-22-21-15,1 22 0,21 20 0,-21-20 16,21 20-16,0 1 0,-21-22 0,21 21 16,-21-20-16,21-1 15,0 0-15,0 43 0,-21-43 16,21-20-16,0 41 0,0-42 15,0 0-15,0 1 0,0-1 0,21-21 16,0 0 0,0 0-16,0-21 0</inkml:trace>
  <inkml:trace contextRef="#ctx0" brushRef="#br1" timeOffset="62129.01">7302 4276 0,'-42'0'15,"84"0"-15,-105 0 0,42 0 0,0 0 16,42 0 0,0 0-1,0 0-15,21 0 0,1 0 0,-22 0 16,21 0-16,1 0 16,-1-21-16,0 21 0,-21-22 0,22 22 15</inkml:trace>
  <inkml:trace contextRef="#ctx0" brushRef="#br1" timeOffset="62987.92">8742 4064 0,'42'-63'15,"-42"41"-15,21 1 16,-21 0-16,0 0 0,0 0 15,-21-22 1,0 22-16,0 21 0,0-21 0,-22 21 16,22 0-16,-64 0 15,43 0-15,21 21 0,-21 0 16,20 1-16,1-1 0,-42 42 16,42-42-16,-1 22 0,1 41 15,21-62-15,0 83 16,0-83-16,0-1 0,21 0 15,1 0-15,-1 0 0,42 0 16,-20-21-16,-1 0 0,64 0 16,-64 0-16,0 0 0,22-21 15,-43 21-15,0-21 16,-21 0 0,-21 21-16,-21 0 15,21 0-15,-22 0 0,1 0 16,0 0-16,-22 0 0,22 21 0,-1 0 15,1 0-15,-43 22 16,43-22-16,0 0 0,-1 21 16,22-20-16,-21-1 0,21 0 0,21 21 15,0-21-15,0 1 0,0-1 16,0 0-16,21-21 0,42 21 16,-41-21-16,20 0 0,43 0 15,-43 0-15,0 0 0,64-21 16,-64 0-16,1 21 15,-1-21-15,0-1 0,1 1 0,41-21 16,-62 21-16,-22 0 16,-22 21-1,-20 21 1,21 0-16,0 0 0,-22 0 0,22 0 16,-21 1-16,21 20 15,-22-21-15,-20 64 0,42-43 16,0 0-16,-1 1 0,-20 20 15,21-42-15,21 1 0,0 20 16,-21-42-16,21 21 0,0 0 16,0-42 15,21 0-31,-21 0 0,0 0 16</inkml:trace>
  <inkml:trace contextRef="#ctx0" brushRef="#br1" timeOffset="64144.52">2095 6096 0,'0'0'0,"-21"0"0,0 21 16,21 0-1,21-21 16,0-21-31,1 21 0,20-21 16,-21 0-16,21 0 0,1 0 0,-1-1 16,0-20-16,43 0 15,-64-1-15,22 22 0,20-42 16,-42 20-16,-21-20 16,0 42-16,0-22 0,0 22 0,0 0 15,0 0-15,-21 0 16,0 21-16,0 0 0,0 0 15,-1 21-15,22 0 0,-42 21 16,21 1-16,0-1 0,0 22 0,-43 63 16,43-64-16,-43 106 15,22-84-15,0 0 16,-1 105-16,1-84 16,21-21-16,0-1 0,0 22 0,21-21 15,0 21-15,0 63 0,0-84 16,0-1-16,0-20 0,0-1 15,0 1-15,42 42 16,-21-85-16,0 21 0,0-21 16,1 1-16,20-22 0,21 0 15,-41 0-15,20-22 0,21-20 16,-20 21-16,-1-21 0,22-43 16,-43 21-16,21 1 0,-21-1 15,0 1-15,1-22 0,-1-42 16,-21 43-16,0 20 0,-21-84 15,-1 84-15,-20 1 0,-43-64 16,43 85-16,-43-22 16,22 22-16,21 42 0,-43-21 15,43 21-15,-1 0 16,-20 0-16,42 21 16,-1 0-16,44-21 31,-1 0-31,21 0 0,-21-21 15,22 21-15,-1-21 0,0-1 16,1 1-16,62-42 0,-62 42 16,20-1-16,22-41 15,-43 42-15,1 0 0,20-22 16,-42 22-16,0 0 16,-21 42-1,-21 0 1,21 0-16,-21 1 0,0-1 0,21 0 15,-21 0-15,21 0 0,-21 0 0,21 1 16,-22-1-16,22 0 16,22-42 31,-22 0-32,0-1-15,0 1 0,0 0 0,21 0 16</inkml:trace>
  <inkml:trace contextRef="#ctx0" brushRef="#br1" timeOffset="64309.5">2709 5884 0,'0'0'0,"-21"0"16,0 0 0,21 22 15,21-22-31,0 0 15,0 21-15,1-21 0,-1 0 0,0 0 16,21 21-16</inkml:trace>
  <inkml:trace contextRef="#ctx0" brushRef="#br1" timeOffset="64745.34">3133 6054 0,'0'0'0,"0"21"0,0 0 15,0 0-15,0 0 0,0 1 16,0-1-16,0 0 0,0 21 16,0-21-16,0 1 15,-22-1-15,22 0 0,-21 0 16,0-42 15,21 0-15,0 0-16,0-22 15,0 22-15,0 0 0,0 0 0,0-22 16,21 22-16,0-21 0,1 21 16,-1-22-16,21 22 0,-21-21 0,22 21 15,-1 0-15,0-1 0,22 22 16,20 0-16,-41 0 16,20 0-16,1 43 0,-22-22 15,-21 21-15,0-21 16,-21 1-16,0 20 0,0-21 0,0 21 15,0-20-15,-63 41 16,42-42-16,0 0 0,21 1 0,-22-1 16,1-21-16,42 0 31,1 0-31,20-43 16,-21 22-16,0 21 0</inkml:trace>
  <inkml:trace contextRef="#ctx0" brushRef="#br1" timeOffset="65240.25">4339 5927 0,'0'0'0,"0"-21"15,0-1-15,0 1 0,-21 0 16,0 0-16,-22 21 0,22 0 16,0 0-16,-21 0 0,21 0 15,-22 0-15,22 0 0,-21 21 0,-1 0 16,22 0-16,-21 1 0,21 20 0,-22-21 15,1 43 1,21-22-16,21 0 0,-21 22 16,21-43-16,0 0 0,0 21 15,0-20-15,21-1 0,0 0 16,0-21-16,0 0 0,43 0 16,-22 0-16,64-64 15,-64 43-15,-20 0 0,62-42 16,-41 41-16,20-62 15,-42 41-15,22-20 0,-22 21 16,0-22-16,0 1 0,0-107 16,-21 128-16,21 0 15,-21-1-15,0 1 0,0-22 16,-21 64 0,0 0-16,21 22 15,-42 105 1,21-64-16,21 1 0,0-1 0,0 1 0,-22-1 15,22 1-15,0-1 16,0-21-16,0 22 0,0 21 0,0-64 16,0 21-16,43 22 15,-22-43-15,0-21 16,0 0-16,0 0 0,22 0 0,20-21 16</inkml:trace>
  <inkml:trace contextRef="#ctx0" brushRef="#br1" timeOffset="65958.97">5165 5715 0,'0'0'0,"-22"0"0,44 0 47,-1 0-47,0 0 0,0 0 16,0 0-16,22-21 0,-22 0 15,21 0-15,0 21 0,1-22 0,41-41 16,-62 42-16,20 0 16,-21-1-16,-21 1 0,0-42 15,-21 42 1,0 21-16,-22 0 0,22 0 0,-21 0 16,0 0-16,-1 21 0,22 0 15,-21 0-15,-1 0 0,22 0 0,-21 22 16,21 41-16,0-62 15,21 20-15,0 43 0,0-64 16,0 21-16,21 0 16,0-20-16,0-1 0,0-21 0,22 0 15,-22 21-15,63-21 16,-41 0-16,-22 0 0,21 0 0,1-21 16,-22 21-16,0-21 0,0 21 15,-21-22-15,0 1 0,0 0 16,-42 21-16,21 0 15,-22 0-15,1 0 0,0 0 0,-1 21 16,-20 0-16,20 1 0,1-1 0,0 0 16,-1 21-16,1-21 0,0 22 15,-22 20-15,43-20 0,0-22 16,0 21-16,21-21 0,0 22 0,0-22 16,0 0-16,21 0 0,0-21 15,43 21-15,-22-21 16,0 0-16,43-21 0,-43 21 15,22-21-15,-22 0 0,22 0 16,-1-1-16,1 1 0,63-42 16,-64 20-16,1 1 0,-22 0 0,0-1 15</inkml:trace>
  <inkml:trace contextRef="#ctx0" brushRef="#br1" timeOffset="66196.96">6181 5398 0,'0'0'0,"0"-22"0,0-41 16,0 42-16,-22 21 15,1 21-15,21 0 16,-21 0-16,0 0 0,0 64 16,21-43-16,-21 22 15,-1 42-15,1-43 0,21 1 16,-21 20-16,0-20 16,0-22-16,21 1 0,0-22 0,0 21 15,0 0-15,0-20 0,0-1 16,0 0-16,21-21 15,0 0-15,0 0 16,0 0-16,22-42 16,-1 20-16,-21 1 0</inkml:trace>
  <inkml:trace contextRef="#ctx0" brushRef="#br1" timeOffset="67220.52">6329 5927 0,'0'0'0,"-21"21"15,21 0-15,-22-21 0,22 21 16,22-21 15,-1 0-31,0 0 16,0 0-16,0 0 16,0 0-16,22-21 0,-22 21 0,0-21 0,0 0 15,22 0-15,-22-1 16,-21 1-16,0 0 0,0 0 0,0 0 15,0 0-15,-21 21 16,-1 0-16,1 0 16,0 21-16,0-21 0,0 21 15,0 0-15,-1 21 0,1-20 0,21-1 16,-21 0-16,21 21 0,-21-21 16,21 1-16,0-1 0,0 21 15,0-21-15,0 0 0,21 1 16,0-22-16,0 0 0,22 0 15,-1 0-15,-21 0 0,22 0 16,-22 0-16,21 0 0,64-64 16,-85 64-16,21-42 15,-20 21-15,-1-1 0,21 1 16,0-63-16,-42 41 16,22 22-16,-22 0 0,0 0 0,0 0 15,-22 42 16,1 0-31,21 0 16,0 0-16,0 0 0,-21 22 0,21-22 16,-21 0-16,0 43 15,21-43-15,0 0 0,0 0 0,0 0 16,0 0-16,-21 1 16,21-1-16,0-42 31,0-1-16,21 1-15,-21 0 0,0 0 16,0 0-16,21-22 0,0 22 0,21-42 16,-20 20-16,20-20 15,-21 42-15,0 0 0,64-43 16,-64 64-16,0 0 16,0 0-16,1 0 0,-22 21 15,21 0-15,0 22 0,-21-22 16,0 21-16,0 1 15,0-22-15,0 42 16,0-42-16,0 1 0,0-1 0,0 0 16,0 0-16,0 21 15,0-63 17,0 0-17,0 0-15,0 0 0,21 0 16,0-22-16,0 22 0,1-21 0,-1 21 15,0-22-15,0 1 0,64-43 16,-22 43 0,-42 21-16,22 21 0,20 21 15,-42 0-15,-21 0 16,22 22-16,-22-22 0,21 21 16,-21-21-16,0 43 0,0-22 15,0 22-15,0-43 16,-21 0-16,21 0 0,0 0 15,-22-21-15,22 21 16,22-42 0,-1 0-1,0 0-15,0 0 0</inkml:trace>
  <inkml:trace contextRef="#ctx0" brushRef="#br1" timeOffset="68045.73">7916 5842 0,'-21'0'0,"42"0"0,-63 0 0,21 21 16,21 0 0,21-21-1,0 0-15,0 0 16,0 0-16,1 0 0,-1 0 0,21 0 16,-21-21-16,0 21 0,1-21 15,20 21-15,-21-21 0,0 0 0,-21 0 16,21-1-16,-21 1 15,0 0-15,0 0 0,-21 21 16,0 0-16,0 0 16,0 0-16,0 0 0,-22 21 0,22 0 15,0 0-15,-21 1 0,20-1 16,1 21-16,0-21 0,0 43 16,21-43-16,0 0 0,0 21 0,0-20 15,0-1-15,63 21 16,-20-21-16,20-21 15,-20 21-15,-1-21 0,21 0 16,-20 0-16,-1 0 0,22-21 16,-22 0-16,43-21 15,-64-1-15,0 22 16,0-42-16,-21 42 16,21-106-16,-21 105 15,0 1-15,0 0 0,0 0 0,0 42 31,0 0-15,0 0-16,0 1 0,0 20 0,0-21 16,0 0-16,0 22 0,0-22 15,0 0-15,-21 42 0,21-41 16,0-1-16,0 0 0,0 0 16,0 0-16,0 0 0,0-42 46,0 0-46,0 0 16,0-21-16,0 20 0,0 1 16,21-21-16,0 21 0,1-22 15,20-20-15,0 21 0,-21-1 16,43 1-16,-22 0 0,1 42 16,-22-22-16,21 22 0,0 0 15,-20 0-15,20 0 0,-21 22 16,0-1-16,22 42 0,-22-42 15,0 22-15,-21-22 0,21 21 16,-21 1-16,0 41 16,0-63-16,0 22 0,-21-22 15,0 0-15,0-21 0,21 42 16,-22-42-16,1 0 0,21 22 16,0-44 15,0 1-31,0 0 0,21 0 15,-21 0-15,22 0 0</inkml:trace>
  <inkml:trace contextRef="#ctx0" brushRef="#br1" timeOffset="68304.53">9461 5228 0,'0'-21'15,"0"42"-15,0-63 0,0 21 0,0 42 31,0 0-31,0 21 0,0-20 0,0 20 16,0 0-16,-21 1 16,21-1-16,-21 0 0,0 128 15,21-128-15,-21 106 16,21-106-16,-21 22 16,-1-22-16,1 22 15,21-43-15,0 0 16,21-21-1,1-21 1,-1 0-16</inkml:trace>
  <inkml:trace contextRef="#ctx0" brushRef="#br1" timeOffset="68704.53">10139 5652 0,'0'0'0,"0"-22"0,0-20 31,0 21-31,-21 21 0,-1 0 0,-20 0 16,21 0-16,-43 0 16,22 21-16,21 0 0,-21-21 15,-1 21-15,22 1 0,-21 41 16,42-42-16,0 0 0,0 1 0,0-1 16,0 0-16,21 0 15,21-21-15,-21 21 0,1 0 0,20-21 16,-21 22-16,0-22 0,22 0 0,20 21 15,-42 0-15,0 0 16,1 0-16,-22 0 16,0 1-1,-22-22-15,1 0 0,0 21 0,0-21 16,0 0-16,-22 21 0,1-21 16,21 0-16,-21 0 0,-1 0 0,22 0 15,-21 0-15,-22 0 0,43 0 16,0 0-16,0 0 15,21-21 17,0 0-32,21-1 0</inkml:trace>
  <inkml:trace contextRef="#ctx0" brushRef="#br1" timeOffset="69016.5">9229 5398 0,'0'0'0,"-22"-43"31,44 43-31,20 0 0,-21 0 0,64-21 16,-43 21-16,22 0 15,41-21-15,-41 0 0,-22 21 16,85 0-16,-84 0 0,-1 0 15,0 0-15,-21 0 16,1 0-16,20 0 16,-63 0 15,0 0-15,-1 21-16,1 0 15,0-21-15,21 21 0</inkml:trace>
  <inkml:trace contextRef="#ctx0" brushRef="#br1" timeOffset="74925.57">12467 2455 0,'21'0'16,"0"0"-16,-21-21 16,22 0-16,-1 21 0,0-21 0,0 0 15,0 0-15,43-1 16,-43 1-16,-21 0 0,42-21 15,-42 21-15,0-22 16,0 22-16,-42 21 16,0-21-16,20 21 15,-20 0-15,21 0 0,-21 0 16,-43 21-16,43 0 0,-85 22 16,42 20-1,64-42-15,21 0 16,0 22-1,0-22-15,63 42 0,-20-20 16,41 20 0,-41-42-16,20 43 15,-21-43-15,43 106 16,-85-106-16,0 0 0,0 22 16,0-22-16,-21 0 0,-43 21 15,22-20-15,0-1 0,-64-21 16,42 21-16,-41-21 15,41 0-15,-105-64 16,148 64-16,-22-21 16,22-21-16,0 21 0,0-64 15,21 64 1,0-21-16,0 20 0,0 1 0,21 0 16,21-21-16,-21 42 15,22-21-15,41-1 0,-20 22 16,42 0-16,-64 0 15,64-21-15</inkml:trace>
  <inkml:trace contextRef="#ctx0" brushRef="#br1" timeOffset="75540.22">12785 2561 0,'0'21'15,"0"1"-15,0-1 16,-22 0-16,1 0 0,21 0 15,-21 0-15,21 1 0,0-1 0,-21 0 16,21 21-16,-21 22 16,21-43-16,0 0 15,0 0-15,21-21 16,0 21-16,0-21 0,0 0 16,1 0-16,20 0 0,-21 0 0,21-21 15,1 21-15,-1-21 0,-21 0 16,106-43-16,-106 43 15,22 0-15,-22 0 0,0 0 16,0 0-16,-21-43 16,0 43-16,21 0 0,-21-22 15,0 22-15,0 0 16,-21 21-16,0 21 16,21 0-16,-21 1 0,21-1 15,-21 0-15,0 21 0,21 22 16,-22-22-16,22 0 0,-21 1 15,21-1-15,0 0 0,0 1 16,-21 84-16,21-64 0,0 64 16,0-63-16,-21-22 0,21 22 15,0-1-15,0 1 0,-21-22 16,0 64-16,21-64 0,-22 22 16,1 20-16,21-63 0,-21 22 15,0-22-15,0 0 16,-22 0-16,1 0 0,0-21 15,21 0-15,-106-42 0,84 21 16,1 0-16,-22-22 16,22 22-16,0-21 0,-64-22 15,85 22-15,-22 21 0,1-64 16,21 64-16,21-42 16,0 20-16,21 22 0,43-64 15,-43 64-15,21-21 0,0 0 16,22-1-16,-22-20 0,22 20 0</inkml:trace>
  <inkml:trace contextRef="#ctx0" brushRef="#br1" timeOffset="76024.94">13674 2434 0,'0'0'0,"-22"0"0,1 21 16,0 1-16,21-1 15,-21 0-15,0 85 0,21-85 16,-21 64 0,-1-64-16,22 21 0,0 22 15,0-43-15,0 21 16,0-21-16,0 0 0,0 1 16,-21-22 15,21-22-31,0 1 0,0 0 15,0 0-15,0 0 0,0 0 0,0-22 16,0 22-16,0-21 0,0-43 16,21 64-16,1-21 0,-1-1 15,21 22-15,-21-21 0,22 21 16,20-22-16,-21 22 16,85 0-16,-84 21 0,-1 0 15,-21 21-15,22 21 0,-22-20 16,21 41-16,-42-21 15,0 1-15,0-1 0,0-21 16,0 22-16,-85 41 16,64-63-16,0 1 0,-42 20 15,41-42-15,1 21 0,0-21 16,42-21 15,-21 0-31,21 0 0,22-1 16,-22 1-16</inkml:trace>
  <inkml:trace contextRef="#ctx0" brushRef="#br1" timeOffset="76289.78">14690 2371 0,'0'0'0,"-22"-21"16,1 21-1,0 0-15,-42 0 0,41 0 16,-41 21-16,21 21 15,20-21-15,-41 43 16,42-22-16,0 0 0,-1 1 0,1-1 16,0 0-16,21 22 15,0-22-15,0 22 16,0-22-16,21-42 0,22 42 16,-22-42-16,21 0 0,22 0 15,-22 0-15,0 0 0,-21-21 16,22 0-16,-1 0 0,0 0 15</inkml:trace>
  <inkml:trace contextRef="#ctx0" brushRef="#br1" timeOffset="76772.5">15092 2286 0,'-64'-127'47,"128"254"-47,-149-233 16,64 127-16,21 1 15,0 20-15,-21 43 0,21-43 16,0 21-16,0-20 0,0-1 0,-21 0 16,21 22-16,0 21 15,0-64-15,0 21 0,0 0 16,-22 1-16,22-22 16,0 0-16,-21-21 15,21-21 1,-21 0-1,21 0-15,0-22 0,0 22 0,0-85 16,42 43 0,-20 20-16,-1 1 15,42-21-15,-42 20 0,106 1 16,-84 42 0,41 0-16,-41 0 0,-1 21 15,22 64-15,-43-43 16,-21 43-16,0-43 15,-43 64-15,22-85 16,0 21-16,0-20 0,0-1 16,0 0-16,-1 0 15,1-21-15,42 0 32,1-21-32,-1 0 15,0 0-15,0-1 0,21 22 0,-20-21 16</inkml:trace>
  <inkml:trace contextRef="#ctx0" brushRef="#br1" timeOffset="77139.3">15600 2604 0,'0'0'0,"0"-22"16,0 1-16,0 0 0,0 0 16,0 0-16,0 0 0,21 21 15,0-22-15,0 1 0,0 0 16,1 0-16,-1 21 0,0 0 0,0 0 15,21 0-15,-20 0 16,41 42-16,-42 1 16,-21-22-16,21 21 0,-21 0 15,22-20-15,-22 20 0,0 21 16,0-41-16,0 20 0,0-21 16,0 0-16,-22 0 0,1 1 15,0-22-15,0 0 16,0 0-16,21-22 15,0 1 1,0 0-16,0 0 0,0-21 16,0 20-16,21 1 0,-21-21 0,42-22 15,-21 43 1,22-21-16,-22 21 0,21 0 16,43-22-16,-64 22 15,21 21-15</inkml:trace>
  <inkml:trace contextRef="#ctx0" brushRef="#br1" timeOffset="77877.44">16573 2328 0,'-42'0'31,"21"0"-31,0 22 0,0-1 0,-22 0 16,22 0-16,-42 43 15,41-43-15,-41 42 16,63-20-16,-21-22 0,21 21 0,-21 22 15,21-43-15,0 0 16,0 0-16,21 0 0,0 0 0,21-21 16,-21 22-16,1-22 0,20 0 15,-21 0-15,0 0 0,43 0 16,-43-22-16,0 1 0,-21 0 16,0 0-16,21 0 0,-21 0 15,0-43-15,0 43 16,-21-85-16,21 85 15,0 0-15,-21 0 0,21-1 16,0 1-16,0-21 16,0 21-16,21 21 0,0-21 15,0 21-15,22-22 0,20 22 16,-20 0-16,-22 0 0,21 0 16,0 0-16,-20 0 0,41 22 15,-42-1-15,0 0 0,1 21 16,-22 1-16,0 20 15,0-21-15,0-20 0,0-1 0,0 42 16,0-42-16,-22 22 16,22-22-16,-21 0 15,21 0-15,-21-21 16,0 0 0,21-21-1,-21 21-15,21-21 0,0 0 0,0 0 16,0-22-16,0 22 0,21-21 15,0 21-15,21-64 0,-20 43 16,20-1-16,-21 22 16,21-21-16,1 21 0,41-22 15,-41 43-15,-22 0 0,64 0 16,-64 0-16,21 21 16,-42 22-16,0-22 0,0 42 15,0-20-15,0-1 0,0-21 16,-21 22-16,21-22 0,-21 21 0,-22 0 15,22-20-15,0-1 0,21 0 16,21-42 31,0 21-47,22-21 0,-22-1 16,21 1-16,-21-21 0,22 21 0</inkml:trace>
  <inkml:trace contextRef="#ctx0" brushRef="#br1" timeOffset="78072.32">17822 2350 0,'0'0'0,"21"-22"0,-21 44 32,-21-1-17,21 0-15,-21 21 0,0-21 16,21 1-16,-21 20 0,0-21 0,21 0 16,-22 22-16,22-22 0,-21 21 15,21-21-15,0 0 16,0-42 15,21 21-31,1-21 0,-1 0 0,-21 0 16</inkml:trace>
  <inkml:trace contextRef="#ctx0" brushRef="#br1" timeOffset="78244.23">17928 2180 0,'0'0'16,"-42"0"-1,21 0 1,-1 0-16,44 0 47,-1 0-47,0 0 0,21 0 16,-21 0-16</inkml:trace>
  <inkml:trace contextRef="#ctx0" brushRef="#br1" timeOffset="78813.28">18267 2328 0,'0'0'0,"-21"22"0,-1-22 15,1 0-15,0 0 0,42 0 32,0 0-17,1 0-15,20 0 0,-21 0 0,21 0 16,-20 0-16,20 0 0,-21 0 15,0 21-15,22 0 16,-43 0-16,0 0 0,0 0 16,0 1-16,0 20 0,-22 21 15,1-41-15,-42 41 16,20-42-16,22 0 0,-63 22 16,62-43-16,-62 21 15,63-21-15,21-21 16,0 0-1,21 21-15,0-22 0,0 1 16,0 21-16,64-21 16,-43 21-16,-21 0 0,43 21 15,-22 0 1,1 22-16,-1-22 0,-21 21 16,43 22-16,-43-22 0,0 0 15,0 1-15,-21-1 0,0 0 16,-21 107-16,0-107 15,0 0-15,-22 1 0,22-1 16,-106 43 0,64-64-16,20 0 0,-63-21 0,64 0 15,-64 0 1,64 0-16,0 0 0,-43-21 16,64 21-16,-64-64 15,64 43-15,21 0 0,0 0 16,0-22-16,0 22 0,85-85 15,-64 64-15,21 0 16,0 21-16,22-22 0,-1 1 0</inkml:trace>
  <inkml:trace contextRef="#ctx0" brushRef="#br1" timeOffset="79158.07">18986 2582 0,'0'0'0,"0"-21"0,22 0 15,-22 0 1,21 21-16,0-21 0,0 0 16,0-1-16,22 1 15,-22 0-15,0 0 0,21-21 16,-21 20-16,1 22 0,-22-21 16,21 0-16,-21 0 15,-21 21-15,-1 0 0,1 0 16,-21 0-16,21 21 0,0 0 15,-1 0-15,1 1 0,-42 41 16,63-42-16,0 43 16,0-43-16,0 0 0,0 0 15,0 0-15,21-21 0,42 43 16,-20-43-16,-1 0 16,43 0-16,-22 0 0,-20 0 15,41 0-15,-41 0 16,20-43-16,-42 43 0</inkml:trace>
  <inkml:trace contextRef="#ctx0" brushRef="#br1" timeOffset="80573.37">12361 4403 0,'0'-21'46,"0"-1"-46,0 1 16,21 0-16,-21 0 0,22 0 16,-22 0-16,0-1 0,0-20 0,0 21 15,0-21-15,-43-22 16,1 43-16,0 0 0,-1 0 16,1-1-16,-149 44 15,149-1-15,0 0 16,-22 0-16,22 21 0,-64 85 15,85-84-15,0-1 0,0-21 16,21 22-16,0-1 0,0 21 16,0-41-16,21-1 0,21 0 15,0-21-15,-20 0 0,62 0 16,-41 0-16,-1 0 16,64-21-16,-64 0 0,0-1 15,1 1-15,-1 0 0,0 0 16,22-43-16,-43 43 0,0-21 15,22-22-15,-43 22 16,0 0-16,0 21 0,0-22 16,0 22-16,0 0 0,0 42 31,0 0-31,-22 0 16,1 22-16,21-1 0,-21 0 0,21-20 15,0 20-15,0 0 0,0 1 16,0-22-16,0 21 0,0-21 15,0 0-15,0 1 0,21-1 0,-21 0 0,21-21 16,1 0-16,41 0 16,-42 0-16,0 0 0,22 0 0,20 0 15,-42-21-15,22 0 16,-22-1-16,21-20 0,-21 21 16,43-64-16,-22 43 0,-21 0 15,22-1-15,-22-20 0,0 20 16,21-62-16,-42 62 0,0 1 15,22-22-15,-22 43 16,-22 21 0,1 21-16,0 22 15,21-22-15,-21 21 0,0 1 16,0-1-16,-1 0 0,1 64 16,21-64-16,-21 1 0,21 41 15,0-62-15,0 20 16,0-21-16,0 0 0,21 0 15,0 1-15,1-22 0,20 0 0,21 0 16,-20 0-16,20-22 16,-20 22-16,-1-21 0,43-21 15,-43 0-15,0 20 16,22-62-16,-43 41 16,0 1-16,21-43 0,-20 43 15,-22 0-15,0-43 0,0 64 16,0 0-16,0 0 0,0-1 0,-22 22 31,1 22-31,0-1 0,21 21 16,-21-21-16,0 22 0,-22 41 15,43-41-15,0 20 0,-21 1 16,21-22-16,0 64 16,0-85-16,0 21 15,0-21-15,21 1 0,1-1 16,83-21-1,-83 0-15,-1 0 0,21 0 16,-21-21-16,22-1 0,-22 1 0</inkml:trace>
  <inkml:trace contextRef="#ctx0" brushRef="#br1" timeOffset="80827.14">14457 3874 0,'42'-43'16,"-84"86"-16,84-107 0,-42 22 0,21 21 0,-21-1 15,0 1-15,0 42 32,-21-21-32,0 43 0,21-22 15,-21 0-15,0 21 0,21 1 16,-22-1-16,22 0 0,-42 64 16,42-63-16,-21-1 0,0 21 15,0-20-15,21-1 0,0 0 16,0-20-16,0-1 0,0 0 15,0-42 17</inkml:trace>
  <inkml:trace contextRef="#ctx0" brushRef="#br1" timeOffset="81419.97">14012 4170 0,'0'0'0,"-21"0"0,0 0 0,21-21 31,21 21-31,0-21 16,0 21-16,22 0 0,-1 0 0,0-22 16,22 22-16,-1-21 0,1 0 15,-1 21-15,1-21 0,-1 0 0,1 0 16,-22-1-16,22 1 0,-22 0 16,0 21-16,1-21 0,-1 0 15,-21 0-15,0-22 0,-21 22 0,0-21 16,0 21-16,0-1 15,0 1-15,-21 21 0,-21 0 16,21 0-16,0 0 0,21 43 16,-22-1-16,1 43 15,21-43-15,0 0 0,0 1 16,-21-1-16,21-21 16,0 21-16,0 1 0,0-22 0,-21 0 15,21 43-15,0-43 0,0 0 16,0 0-16,-21-21 15,0 0 1,-1 0 0,22-21-16,0 0 0,0 0 15,0-1-15,0-41 16,22 42-16,-1-22 0,0 22 16,21 0-16,-21-21 0,85-22 15,-63 43-15,-1 0 0,0 21 16,1 0-16,-1 0 0,43 0 15,-43 21-15,-21 21 0,43 1 16,-64-1-16,0 0 16,0 22-16,0 21 15,-22-64-15,1 0 0,-21 0 16,21 0-16,0 0 0,-1-21 16,1 0-16,21 22 0,21-44 46,1 1-46,-1 21 0,0-21 0</inkml:trace>
  <inkml:trace contextRef="#ctx0" brushRef="#br1" timeOffset="81770.28">15494 4149 0,'-21'0'15,"42"0"16,0 0-31,0 0 0,0-21 16,1 21-16,83-43 16,-62 22-16,-22 21 0,42-42 15,-41-1 1,-1 22-16,-21 0 16,0 0-16,-21 21 15,-22 0-15,22 0 16,-21 21-16,21 0 0,-22 0 0,22 22 15,-42 20-15,20-20 16,22-1-16,-21 21 0,42-41 16,0-1-16,0 21 15,0-21-15,21 0 0,0-21 16,0 0-16,22 0 0,62 0 16,-62 0-16,-1 0 0,0-21 15,1 0-15,20 0 0,-20 0 16</inkml:trace>
  <inkml:trace contextRef="#ctx0" brushRef="#br1" timeOffset="82644.3">16573 3937 0,'0'0'0,"22"0"0,41-42 31,-63 63-15,0 0-1,0 0-15,-21 0 16,21 22-16,-21-22 0,21 0 16,-21 43-16,21-22 0,-22-21 15,1 21-15,0-20 0,21 20 16,-21-21-16,0 21 0,0-20 15,21-1-15,-22-21 16,22-21 0,0-1-16,0 1 15,0 0-15,0-21 0,22 21 16,-1-22-16,0 1 0,0 0 16,0-1-16,22 1 0,-22 21 0,21-22 15,-21 22-15,22-21 0,41 0 16,-63 42-16,22-22 0,-1 22 15,0 0-15,-20 0 0,20 0 16,-21 22-16,0-1 0,22 0 0,-22 42 16,0-41-16,-21 20 0,0-21 15,0 21-15,0 1 0,0-22 16,0 21-16,0-21 0,0 1 0,-21-1 16,0 0-16,21 0 0,-22-21 15,1 0-15,0 0 0,0 0 16,21-21-1,0 0-15,0 0 16,0-64-16,21 43 16,0 20-16,0-20 0,22 0 15,-22 21-15,85-64 16,-64 64-16,0 21 0,-20 0 16,20-21-16,0 21 0,22 0 15,-22 21-15,-21 0 0,43 21 16,-43-21-16,21 85 15,-42-63-15,0-22 0,0 21 16,0-21-16,0 22 0,-63 20 16,42-63-16,-1 21 15,1 0-15,0-21 0,0 0 16,21-21 15,21 0-31,0 0 0,-21 0 0,21 0 16</inkml:trace>
  <inkml:trace contextRef="#ctx0" brushRef="#br1" timeOffset="82993.21">17822 4043 0,'21'0'0,"22"0"31,-22 0-31,0 0 0,-21-21 16,21 21-16,0-21 0,22 21 0,-1-22 15,-21 1-15,0 21 16,1-21-16,-1 21 0,0-21 0,-21-21 16,0 20-1,-21 22-15,0 0 16,-43 0-16,43 0 0,0 0 16,0 0-16,-1 22 0,-41 62 15,42-63-15,0 22 16,-1 20-16,1-20 15,21-1-15,0 0 0,0-21 16,0 22-16,21-22 16,43 0-1,-43-21-15,21 0 0,22 0 16,-43 0-16,21-21 0,43-21 16,-43 20-16</inkml:trace>
  <inkml:trace contextRef="#ctx0" brushRef="#br1" timeOffset="83259.05">18859 3577 0,'0'-21'0,"0"42"0,0-63 0,0 21 0,0 0 15,-21 42 1,0 0-16,0 0 16,0 21-16,0 1 0,-1-1 0,22 0 15,-21 1-15,0-1 0,0 22 16,-21 41-16,20-62 0,22 20 15,-21 22-15,0-64 16,21 21-16,-21-20 0,21-1 16,0 0-16,0 21 15,21-42 1,0 0-16,0-21 0,1 0 16,-1 0-16,21 0 0,-21-22 15,0 22-15</inkml:trace>
  <inkml:trace contextRef="#ctx0" brushRef="#br1" timeOffset="83712.03">19113 3641 0,'0'0'16,"0"-43"-16,0 22 0,0 0 15,0 42 1,0 0-16,-21 1 0,0 41 16,0-21-16,21 1 15,-21-1-15,0 0 0,21 1 16,-22 63-16,1-64 15,21 0-15,-21 43 0,0-64 0,21 21 16,-21 1-16,21-22 16,0 0-16,0-42 47,0 0-47,21 0 0,0-22 15,-21 22-15,21-21 0,0-1 0,1 1 16,-1 21-16,0-21 0,21-1 15,-21 22-15,22 0 0,63-43 16,-64 64-16,0 0 16,-21 0-16,22 0 0,20 43 15,-42-1-15,-21-21 16,0 22-16,0-1 0,0 0 16,-63 64-16,42-64 15,0-20-15,-1-1 0,1 0 0,0 0 16,0 0-16,0 0 0,0-21 15,-1 0 1,22-21 0,0 0-16,0 0 15,-21 0-15</inkml:trace>
  <inkml:trace contextRef="#ctx0" brushRef="#br1" timeOffset="83876.53">18584 3916 0,'0'0'0,"-21"0"0,0 0 16,42 0 15,21 0-31,-20-21 0,20 21 0,0 0 16,1 0-16,-1 0 0,0 0 16,22 0-16,-22-21 0,22 21 0</inkml:trace>
  <inkml:trace contextRef="#ctx0" brushRef="#br1" timeOffset="84296.19">19939 3895 0,'-21'0'0,"0"0"0,-1 0 15,-20 0-15,21 0 0,0 0 0,-22 0 16,22 21-16,0 0 0,-21 0 15,21 0-15,-1 1 0,-41 83 16,42-62-16,0 20 16,21-42-16,0 22 0,0-1 15,21-21-15,0 0 16,0 1-16,0-22 0,85 21 16,-64-21-16,1 0 15,41 0-15,-62 0 0,62-21 16,-63-1-16,22 1 15,-1-42-15,-21 42 16,-21-22-16,0-41 16,0 41-16,0-63 0,-21 64 15,-42 0 1,41 21-16,-41 21 16,21 0-16,-43 21 15,43-21-15,20 21 0,1 0 16,0 0-16,21 64 15,0-64-15,21-21 0</inkml:trace>
  <inkml:trace contextRef="#ctx0" brushRef="#br1" timeOffset="84840.28">20616 3979 0,'0'0'0,"0"-21"0,-21-85 31,0 85-31,0 21 0,0 0 16,-1 0-16,1 0 0,-21 21 0,21 1 15,-22-1-15,22 0 0,-21 0 16,21 21-16,0 1 0,-43 20 16,43-20-16,21-1 0,0-21 15,-21 21-15,21-20 0,0 20 16,0-21-16,0 0 0,0 0 0,21 22 15,0-43-15,0 0 0,0 21 0,22-21 16,-22 0-16,0 0 0,21 0 16,-20-21-16,20 0 0,0-1 0,-21 1 15,22 0-15,-22-21 16,42-43-16,-20 43 0,-1-22 16,22-42-16,-22 64 0,0-21 15,-21-1-15,22 22 0,-22-1 16,21-41-16,-21 41 0,-21 22 15,22-42-15,-44 63 16,1 0 0,0 21-16,0 0 0,0 0 15,-22 22-15,22-1 0,0 0 16,-21 1-16,-43 105 16,64-106-16,0 64 15,21-64-15,-21 128 16,21-149-16,0 0 0,0 21 15,21-42-15,42 43 16,-20-43-16,-22 0 0,42 0 16,-20 0-16,-1-22 15</inkml:trace>
  <inkml:trace contextRef="#ctx0" brushRef="#br1" timeOffset="85141.56">21463 4064 0,'0'0'0,"21"-21"0,-21 0 0,0 0 16,0-22-16,-21 43 15,0 0-15,-22 0 16,22 0-16,0 0 0,0 0 16,-21 21-16,20-21 0,1 22 15,21-1-15,0 0 0,0 0 16,0 0-16,0 0 0,0 1 0,0-1 16,21-21-16,1 21 0,20 0 15,0 0-15,-21-21 0,22 21 16,-22-21-16,0 0 0,0 0 15,-21 22-15,0-1 0,0 0 16,-21 0-16,0-21 16,0 21-16,0-21 15,-43 21-15,22-21 0,21 0 16,-22 22-16,22-1 0,-21-21 0,-22 0 16,22 21-16,0-21 15,-64 0-15,63 0 0</inkml:trace>
  <inkml:trace contextRef="#ctx0" brushRef="#br1" timeOffset="85837.83">11642 5503 0,'0'0'0,"-22"0"16,1 22-16,21-1 15,-21 0-15,21 0 0,-21 0 16,21 0-16,0 1 0,-21 41 16,21-42-16,-21 0 15,21 1-15,-22-1 0,22 21 16,0-21-16,0-42 31,22 21-31,-22-21 16,21 0-16,-21 0 0,21-1 0,-21-20 15</inkml:trace>
  <inkml:trace contextRef="#ctx0" brushRef="#br1" timeOffset="85996.12">11578 5355 0,'0'-21'16,"0"42"-16,0-63 0,0 21 0,0 0 15,0-1-15,21 22 63,-21 22-63,21-22 16,1 21-16</inkml:trace>
  <inkml:trace contextRef="#ctx0" brushRef="#br1" timeOffset="86480.53">11917 5398 0,'0'0'0,"0"21"16,0 21 0,0-21-16,0 0 0,0 1 15,0-1-15,0 0 0,-21 0 0,21 21 16,0-20-16,0-1 0,0 0 15,-22 21-15,22-21 0,-21 1 16,21-1-16,0 21 0,0-21 16,-21-21-16,21-21 31,0 0-15,0 0-1,0 0-15,0-1 0,0-20 0,0 21 16,21 0-16,0-22 0,1 22 15,-1-21-15,0 21 0,21-22 0,-21 22 16,22 0-16,-1 0 0,22 0 0,41-22 16,-62 43-16,63 0 15,-64 0-15,-21 22 0,21-1 16,-20 0-16,-1 0 0,0 21 0,-21-20 16,0 20-16,0 0 0,0-21 15,-21 22-15,0-1 0,-1-21 0,1 0 16,-21 22-16,21-22 0,0 0 15,-22 0-15,22 0 16,21 1-16,21-22 31,0 0-31,1-22 0,-1 1 16,0 0-16,0 21 0</inkml:trace>
  <inkml:trace contextRef="#ctx0" brushRef="#br1" timeOffset="87422.61">13187 5419 0,'21'-21'0,"-42"42"0,42-64 0,-21 22 16,0 0-16,-21 21 15,0 0-15,-1 0 0,1 0 16,-21 0-16,21 0 0,-22 0 0,22 0 16,-21 21-16,0 0 0,20 1 15,-41 20-15,21-21 0,20 21 16,-20 43-16,21-64 15,-21 64-15,42-43 0,0 1 16,0 20-16,0-21 0,0-20 16,0-1-16,21 0 0,0 0 15,21 0-15,22-21 16,-22 0-16,0 0 0,43 0 16,-43 0-16,1 0 0,20-21 15,-20 0-15,-1 0 0,0 0 0,43-43 16,-64 22-16,21-1 0,-20 1 15,-1 0-15,0-1 0,21-62 16,-21 62-16,-21 1 0,0-43 16,0 64-16,22 0 0,-22 0 15,0 0-15,0-1 0,-22 22 16,22 22 0,-21-1-16,0 0 15,21 21-15,-21-21 0,21 22 0,-21-1 16,-22 64-16,43-64 0,-21 1 15,0-1-15,21 0 16,-21 64-16,21-85 16,0 0-16,0 22 0,0-22 15,21 0 1,0-21-16,0 0 0,22 0 0,-1 0 16,-21 0-16,64-42 15,-43 21-15,1-22 16,-22 22-16,0-21 0,21-22 15,-21 43-15,1-21 0,-22 21 16,0-1-16,0 1 0,0 0 16,0 42 15,0 0-31,0 1 0,-22-1 16,22 21-16,-21-21 0,21 0 0,-21 1 15,21 41-15,0-42 16,0 0-16,0 1 0,0-1 0,0 0 15,21-21 1,0 0-16,1 0 16,-1 0-16,0 0 0,0 0 0,0-21 15,0 21-15,22-21 0,-22-1 16,21 1-16,-21-21 0,43 0 16,-43-1-16,0 22 0,0 0 15,1-21-15,-1 20 0,-21 1 16,-21 21-1,-1 21 1,1 1-16,21-1 0,-21 0 16,0 0-16,21 0 0,-21 0 0,0 22 15,21-22-15,0 0 16,0 0-16,0 0 0,0 1 16,21-1-16,42-21 15,-42 0 1,22 21-16,41-21 0,-41 0 0,84 0 15</inkml:trace>
  <inkml:trace contextRef="#ctx0" brushRef="#br1" timeOffset="89108.38">14901 5715 0,'0'-42'0,"0"84"0,0-105 16,0 20-16,0 22 0,0-21 15,0 21-15,0-1 0,-21 1 0,-21 0 16,21 0-16,-1 21 0,1 0 15,0 0-15,0 0 0,-21 21 16,20-21-16,-20 21 0,0 43 16,21-43-16,-43 42 15,43-20-15,0-1 0,0-21 16,21 64-16,0-64 0,0 0 16,0 22-16,0-22 0,21 0 15,21 0-15,-21 0 0,0-21 16,22 0-16,-1 0 0,-21 0 15,0 0-15,1 0 0,-1 0 16,42-42-16,-42 21 0,1 0 16,20-43-16,-21 43 15,0-21-15,22-64 0,-22 63 16,-21 1-16,42-64 16,-21 64-16,-21-22 0,21 22 15,1 21-15,-22-21 0,0-1 16,0 22-16,0 0 0,0 42 31,0 0-31,0 0 16,-22 1-16,1 20 0,0 43 15,21-43-15,-21 0 0,0 43 16,0-43-16,21 1 0,0 41 16,0-41-16,0-1 15,0-21-15,0 21 0,0-20 0,42 20 16,-42-21-1,42-21-15,1 0 0,-1 0 16,43 0 0,42-63-16,-106 41 15,21 1-15,-21 0 0,0-21 16,22 21-16,-22-22 0,-21 22 16,21-21-16,-21 21 0,21-43 15,-42 85 16,21 0-31,-21 1 0,21-1 16,0 0-16,-21 0 0,21 0 16,0 0-16,0 1 0,0-1 0,0 21 15,0-21-15,0 0 16,0 1-16,21-22 0,0 0 16,21 21-16,-20-21 0,-1 0 15,42 0-15,-42-21 0,22 21 16,-22-22-16,0 1 0,0 0 15,0 0-15,1 0 0,-1 0 0,0-22 16,0 22-16,0-21 0,-21 21 16,21-22-16,-21 22 0,0 0 0,0 0 15,0 42 1,-21 0 0,21 0-16,0 0 15,0 1-15,-21 20 0,21-21 0,-21 0 16,21 0-16,-21 43 15,21-43-15,-21 0 0,21 0 16,-22-21-16,22 22 0,0-44 47,0 1-47,0 0 0,0 0 16,22-21-16,-1 20 0,0 1 15,21-42-15,-21 42 16,1-1-16,-1-20 0,21 21 15,22-21-15,-22 42 16,-21 0-16,0 0 0,0 0 16,1 21-16,-22 0 15,0 0-15,0 0 0,0 0 0,0 1 16,0 83 0,21-83-16,-21-1 15,21 0-15,-21 0 0,63 21 16,-41-42-16,-1 0 0,0 0 15,21 0-15,-21 0 0,43 0 16,-22 0-16,1 0 0,41-21 16,-41 0-16,-1 0 0,-21 0 15,21 0-15,1-1 0,-22-20 0,21 21 16,-21-21-16,-21-1 0,22 1 16,-22-22-16,0 22 15,0 0-15,-22 21 0,1 21 16,0 0-16,0 0 0,0 0 0,-22 0 15,1 21-15,21 0 0,-21 0 16,-1 0-16,1 22 0,0-22 0,-1 21 16,22-21-16,-42 43 15,63-22-15,0 0 0,0-20 16,0-1-16,21 21 16,0-42-16,0 21 0,21-21 15,1 0-15,-22 0 0,64 0 16,-43 0-16,0 0 0,22-21 15,-43 0-15,0 0 0,21 0 16,-20-1-16,-1 1 0,-21 0 16,0 0-16,-21 21 31,-1 21-31,1 0 0,0 0 16,0 1-16,0-1 0,21 21 0,-21 0 15,21-20-15,-22 20 0,22 64 16,-21-64-16,21 0 15,0 1-15,0 84 0,0-64 16,21 64-16,-21-63 16,22-1-16,-1 64 0,-21-63 15,0 105 1,0-127-16,0 22 0,-21 84 16,-1-106-16,-20 22 15,0-22-15,-1-21 0,-41 1 16,20-22-16,22 0 0,-64 0 15,43-22-15,20 1 0,1-21 16,0 21-16,20-22 0,1 1 16,-21-21-16,42-1 0,0 22 0,0-43 15,0 22-15,0-1 16,0-84-16,0 63 0</inkml:trace>
  <inkml:trace contextRef="#ctx0" brushRef="#br1" timeOffset="89292.53">15684 5376 0,'0'0'15,"-21"-21"1,21 0 31,21 21-32,1 0-15</inkml:trace>
  <inkml:trace contextRef="#ctx0" brushRef="#br1" timeOffset="89772.52">17716 5144 0,'0'0'0,"0"-22"0,0 44 31,-21-1-31,0 0 16,21 21-16,-21-21 0,21 22 15,-42 63-15,42-64 16,-22 0-16,22 1 0,-21-1 16,0 21-16,0-41 0,21 20 15,-21-21-15,21 21 0,-21-42 16,21 22 0,21-22-1,0 0-15,0-22 0,0 1 0,0 0 16,-21 0-16</inkml:trace>
  <inkml:trace contextRef="#ctx0" brushRef="#br1" timeOffset="89972.52">17674 5207 0,'0'0'16,"0"-21"-16,0 0 0,0 0 0,0-1 16,21 1 15,0 21-31,1 0 15,-1 0-15,21 0 0,-21 0 0,0 0 16,22 0-16,-22 0 0,0 0 16,0 21-16,-21 1 15,0-1-15,0 0 16</inkml:trace>
  <inkml:trace contextRef="#ctx0" brushRef="#br1" timeOffset="90137.93">17611 5398 0,'0'0'0,"-22"21"16,22 0 0,22-21 15,-1 0-31,0 0 0,0 0 0,21 0 16,-20 0-16,-1 0 0,0-21 0,21 21 15,-21-21-15</inkml:trace>
  <inkml:trace contextRef="#ctx0" brushRef="#br1" timeOffset="90438.49">18330 5080 0,'0'0'16,"0"-21"-16,0 0 0,0 0 16,-21 42-1,0 0 1,0 0-16,0 0 0,-1 22 15,1-22-15,0 21 0,0 0 0,0-20 16,0 20-16,-1 0 0,-41 64 16,63-85-16,0 0 15,0 22-15,0-22 0,0 0 0,0 21 16,21-20-16,0-22 16,22 0-16,-22 0 0,42 0 15,-20 0-15,-1 0 0,0 0 16,1-22-16,-1 22 0,0-21 15,1 0-15,-1 0 0,-21 0 16,0 0-16,0-1 0</inkml:trace>
  <inkml:trace contextRef="#ctx0" brushRef="#br1" timeOffset="90637">18182 5376 0,'0'0'0,"21"0"31,0 0-31,1 0 16,-1 0-16,0 0 0,0 0 0,21 0 15,1 0-15,-22 0 16,21 0-16,-21-21 0,1 21 16,20-21-16,-21 0 0,0 21 15,-21-21-15</inkml:trace>
  <inkml:trace contextRef="#ctx0" brushRef="#br1" timeOffset="90820.02">18351 5080 0,'0'0'0,"-21"0"16,0 0-16,0 0 16,21-21-16,0 0 31,21 21-31,0 0 0,0 0 0,1 0 15,20 0-15,-21 0 0,21-21 16,1 21-16,-22 0 0,0 0 16</inkml:trace>
  <inkml:trace contextRef="#ctx0" brushRef="#br1" timeOffset="91490.24">19537 5080 0,'0'0'0,"0"-21"15,0 0-15,-21 21 0,-22-21 16,22 21-16,0-22 0,-21 22 16,20 0-16,-41 0 15,21 0-15,20 22 0,1-1 0,-21-21 16,21 21-16,0 0 0,-22 43 15,43-43-15,0 0 0,0 21 16,0-21-16,0 1 0,0-1 16,43 0-16,41 0 15,-41-21-15,-1 0 0,-21 0 16,21 0-16,43 0 16,-64 0-16,0 0 15,1 0-15,-44 0 16,1 0-1,0 0-15,0 0 0,0 0 0,-22 0 16,-20 0-16,42 21 16,-22 0-16,22-21 0,0 22 0,0-22 15,-21 42 1,42-21-16,0 0 16,21-21-1,0 0-15,0 0 0,21 0 16,-20 0-16,-1-21 15,0 21-15,0 0 0,0-21 0,22 0 16,-22 21-16,0 0 0,0 0 16,-21 21-1,0 0 1,0 0-16,0 0 0,-21 1 0,0 20 16,0 0-16,-1-21 0,1 22 15,0-1-15,0 0 0,0 1 0,-43 105 16,43-106-16,0-21 15,0 22-15,21-22 16,0 0-16,0 0 0,21-21 16,0 0-1,0 0-15,0-21 0,1 21 0,-1-21 16,0 0-16,0-22 0,0 22 16</inkml:trace>
  <inkml:trace contextRef="#ctx0" brushRef="#br1" timeOffset="91773.26">20129 5017 0,'0'-22'0,"0"44"0,0-65 0,0 22 16,-21 42 15,21 0-31,-21 22 0,21-22 0,-21 21 16,21 1-16,0-1 0,-21 0 15,0 43-15,21-43 0,-22 1 16,22-22-16,0 21 0,0-21 16,-21 43-16,21-43 0,-21 0 15,42-21 17,0 0-32,1-21 0,-22 0 15,21 0-15,0-22 16</inkml:trace>
  <inkml:trace contextRef="#ctx0" brushRef="#br1" timeOffset="91984.11">20151 5017 0,'0'0'16,"0"-22"-16,0 1 0,-22 21 16,44-21-1,-1 21 1,0 0-16,0 0 0,0 0 15,0 0-15,22 0 0,-22 0 16,0 0-16,21 0 0,-20 0 16,-1 0-16,0 0 0,0 0 15,0 0-15,-21 21 16,0 0-16,-21 1 0</inkml:trace>
  <inkml:trace contextRef="#ctx0" brushRef="#br1" timeOffset="92140.51">20066 5292 0,'0'0'0,"-21"0"0,21 21 16,21-21-1,0 0 1,0 0-16,0 0 0,22 0 16,-22 0-16,0 0 0,0 0 0,22-21 15,-22 21-15,0-21 0</inkml:trace>
  <inkml:trace contextRef="#ctx0" brushRef="#br1" timeOffset="92476.48">20828 4953 0,'0'0'0,"-21"0"31,0 0-31,-1 0 0,1 21 15,0-21-15,0 43 0,-21-1 16,20 0-16,1-21 0,-21 43 16,21-22-16,-22 43 15,43-43-15,-21 1 16,21-22-16,0 42 16,0-42-16,0 1 15,21-1-15,1-21 0,-1 0 16,42 21-16,-42-21 0,1 0 15,-1 0-15,21 0 0,-21 0 16,64-21-16,-64 0 16,0 21-16,0-22 0,22 1 15,-1-21 1,-21 21-16</inkml:trace>
  <inkml:trace contextRef="#ctx0" brushRef="#br1" timeOffset="92679.99">20680 5292 0,'21'0'16,"0"0"0,0 0-16,0 0 0,1 0 15,-1 0-15,0 0 0,0 0 0,21 0 16,-20 0-16,-1 0 0,0-21 0,0 21 15,-21-22-15,21 22 0,-21-21 16</inkml:trace>
  <inkml:trace contextRef="#ctx0" brushRef="#br1" timeOffset="92869.01">20807 4974 0,'-21'-21'16,"42"21"31,0 0-32,0 0-15,0 0 0,0 0 16,1 0 0,-1 0-16</inkml:trace>
  <inkml:trace contextRef="#ctx0" brushRef="#br1" timeOffset="93120.22">21315 4784 0,'21'0'16</inkml:trace>
  <inkml:trace contextRef="#ctx0" brushRef="#br1" timeOffset="93402.13">21399 4784 0,'0'-21'0,"-21"21"15,0 0 16,21 21-15,0 0 0,0 0-16,0 0 15,0 0-15,0 1 16,0-1-16,-21 0 0,0-21 16,21 21-1</inkml:trace>
  <inkml:trace contextRef="#ctx0" brushRef="#br1" timeOffset="93860.09">21696 5122 0,'63'-21'16,"-63"0"0,0 0-16,-21 21 15,-21 0 1,21 0-16,-1 0 0,-20 0 16,21 0-16,-21 0 0,20 0 15,1 0-15,-21 21 0,21 0 0,0 0 16,21 1-16,0-1 0,0 0 15,0 0-15,0 0 16,21-21-16,0 21 0,0-21 16,21 22-16,-20-1 0,-1-21 15,0 21-15,0-21 0,0 21 16,0-21-16,-21 21 0,0 0 16,0 1-1,-21-1 1,0-21-16,0 0 0,0 0 15,0 21-15,-1-21 0,1 0 16,0 0-16,0 0 0,0 0 0,0 0 16,-1 0-16,1 0 0,0 0 15,0 0-15,0 0 16,0 0-16,-1 0 0</inkml:trace>
  <inkml:trace contextRef="#ctx0" brushRef="#br1" timeOffset="95296.56">0 8340 0,'0'21'15,"21"-21"32,43 0-47,-1 0 0,1 0 16,-1-21-16,1 21 0,-1 0 0,1-21 16,63-1-1,-85 22-15,0 0 0,1 0 0,-22-21 16,0 21-16,0 0 0,0 0 15,-42-21 1,0 21-16,0 0 0,0 0 16,-22 0-16,22-21 0,0 21 15,-21 0-15,20-21 0,1 21 16,-21 0-16,42-21 31,21 21-15,0 0-16,0 0 15,22 0-15,-22 0 0,21 0 16,-21 0-16,1 21 0,-1 0 0,0 0 16,-21 0-16,21 0 0,-21 1 15,0-1-15,-21 42 0,0-42 16,-22 1-16,22-1 0,0 0 16,-21 0-16,-1 21 15,22-20-15,-21-22 16,42 21-16,21-42 15</inkml:trace>
  <inkml:trace contextRef="#ctx0" brushRef="#br1" timeOffset="96468.95">1503 8170 0,'-21'0'0,"21"-21"31,0 0-31,21 21 0,0-21 16,0 0-16,0 0 0,0-1 16,-21 1-16,22 0 0,-1 0 15,0 0-15,0 0 0,-21-1 0,0 1 16,21 0-16,-21 0 0,0 42 47,0 0-47,0 0 0,0 22 15,-21-1-15,21 0 0,0 1 0,0-1 16,0 0-16,0 22 0,0-22 16,0 1-16,0-1 0,0 0 0,0 1 15,0-22-15,-21 21 0,21-21 16,0 0-16,0 1 0,0-1 16,-21 0-16,0 0 0,-1-21 15,1 0 1,0 0-16,0 0 0,0 0 15,0 0-15,-1 0 0,1 0 0,0 0 16,0-21-16,0 0 16,0 21-16,-1-21 0,1 21 15,21 21 32,0 0-47,0 0 0,21-21 16,1 21-16,-1-21 0,0 0 15,0 0-15,0 0 0,0 0 16,22 0-16,-22 0 0,21 0 16,1-21-16,20 21 0,-21-21 0,22 0 15,84-64 1,-106 64-16,22-43 0,-22 22 16,1 0-16,20-64 15,-63 64-15,0-1 16,0 1-16,0 21 0,0-22 0,0 1 15,0 21-15,-21-21 16,0 42-16,0 0 16,-1 0-1,22 21-15,0 21 0,-21-21 0,0 85 16,21-64 0,0 22-16,0-1 0,-21-20 0,21 20 15,-21 22-15,21-22 0,0 1 0,0 21 16,-21-1-16,21 1 0,0 0 15,-22 84-15,22-84 0,0-1 16,0 1-16,0 0 0,0-1 16,0-20-16,0 20 0,0-20 0,0-1 15,0-20-15,0-1 16,0 0-16,0-20 0,22-1 0,-22 0 16,21-21-16,0 0 0,21 0 15,-21-21-15,1 0 0,20-22 16,0 22-16,-21-21 0,64-64 15,-43 42-15,1 22 0,-1-21 0,0-1 16,1 1-16,-22-22 0,0-42 16,-21 42-16,0 22 0,-42-64 15,-1 63-15,1 1 16,0 20-16,-1 1 0,-20 0 0,-22-1 16,43 22-16,0 21 15,-1 0-15,22-21 0,0 21 0,0 0 16,0 0-16,21-21 15,21 21 1,0-21-16,0 21 0,21-21 16,1 21-16,-22-22 0,21 1 15,1 0-15,62-21 0</inkml:trace>
  <inkml:trace contextRef="#ctx0" brushRef="#br1" timeOffset="97200.88">3683 7895 0,'0'0'0,"-21"0"0,0 0 0,-1 0 0,1 0 15,0 0-15,0 0 16,21 21 0,21-21-1,0 0 1,0 0-16,22-21 0,-22 0 0,21 21 16,-21-21-16,22 0 15,-1 21-15,-21-21 0,22-1 0,-22 1 16,0 0-16,0 0 0,0 0 15,-21 0-15,0-1 0,0 1 16,0 0-16,-21 21 0,0 0 16,0 0-16,0 0 0,-22 0 15,22 0-15,-21 21 0,-1 0 0,-20 22 16,21-22-16,-22 21 16,43 1-16,0-22 0,21 42 15,0-42-15,0 1 0,0 20 16,21-21-16,21-21 15,-21 21-15,1-21 16,83 0-16,-83 0 16,62-21-16,-63 21 15,43-21-15,-85 21 32,0 0-32,-22 0 0,22 0 15,-21 21-15,-22 0 0,22 0 16,-22 1-16,22 20 0,-64 21 15,64-41-15,0 20 0,-43 43 16,43-43-16,20 0 0,1 1 16,21-22-16,0 21 0,0 0 15,0-20-15,21-1 0,22-21 16,-22 0-16,21 0 0,-21 0 16,22 0-16,-1 0 0,0 0 0,22 0 15,21-21-15,-22-1 0,-21 1 16,1 0-16,20-21 0,-20 21 15,-1-22-15,21 1 0,-20 0 0,-1-1 16,43-63-16,-43 43 16,-21 21-16,22-22 0</inkml:trace>
  <inkml:trace contextRef="#ctx0" brushRef="#br1" timeOffset="97464.4">4381 7557 0,'0'0'0,"0"-22"0,0 1 15,0 0-15,-21 0 0,0 21 16,0 0-16,0 21 15,0 0-15,21 0 0,-22 43 16,1-22-16,21 1 0,-21-1 16,21 0-16,0 22 0,0-1 0,-21 43 15,0-42-15,21-22 0,-21 85 16,-1-85-16,22 43 16,0-43-16,0 1 0,-21-1 15,21-21-15,0 0 0,0 0 16,21-21 15,1 0-31,-1-21 0,0 0 16,-21 0-16,21 0 0,0 0 15,-21-1-15,21 1 0</inkml:trace>
  <inkml:trace contextRef="#ctx0" brushRef="#br1" timeOffset="98474.51">4318 8297 0,'0'43'31,"21"-43"-15,0 0-1,0 0-15,1-21 16,-1 21-16,21-22 0,-21 1 0,64-21 16,-64 21-1,0-22-15,-21 1 16,-21 42-1,0 0 1,0 0-16,0 0 0,-1 21 0,-20-21 16,0 43-16,21-22 15,-43 63-15,64-62 16,0 20-16,-21-21 0,21 0 16,0 0-16,0 43 15,21-43-15,0-21 16,0 0-16,22 0 0,-22 0 15,0 0-15,21 0 0,1 0 0,-1-21 16,0 0-16,85-22 16,-84 22-16,-1-21 0,0 21 15,1 0-15,-22-22 0,21 1 16,-21 0-16,-21 20 0,0-20 16,0 21-16,0 42 31,-21-21-31,21 21 15,-21 0-15,21 1 0,0-1 0,0 21 16,0-21-16,0 0 0,0 1 16,0-1-16,0 21 0,0-21 15,0 0-15,0 1 0,0-1 0,-21 0 16,21 0-16,0-42 47,0 0-47,0 0 15,21-1-15,-21 1 16,0 0-16,21 0 0,22-85 16,-22 85-16,0 0 0,0-22 15,0 22-15,0 0 0,1 0 16,-1 21-16,0 0 0,0 0 16,0 21-16,0 0 15,-21 0-15,0 1 16,22 41-16,-22-42 0,21 43 15,-21-43 1,0 21-16,0-21 16,0 1-16,0-44 31,0 1-15,21 0-16,0 0 0,-21 0 15,21 0-15,22-43 16,-22 43-16,0-21 0,21-1 15,-21 22-15,22-21 0,20-22 16,-20 43-16,-1 21 0,-21-21 16,0 21-16,22 0 0,-22 0 0,0 42 15,-21-21-15,21 1 0,-21 20 16,0-21-16,0 21 0,0-20 16,0 20-16,0-21 0,-21 21 0,21-20 15,-21-1-15,21 0 0,-21 0 0,21 0 16,0 0-16,0 1 0,21-22 47,0 0-47,0-22 0,0 22 15,-21-21-15,21 0 0,1 0 16</inkml:trace>
  <inkml:trace contextRef="#ctx0" brushRef="#br1" timeOffset="99251.1">6011 8276 0,'21'0'16,"1"0"0,-1 0-16,0 0 15,0-21-15,-21 0 0,21 21 16,22-21-16,-22 0 0,0-1 16,0 1-16,-21 0 0,0 0 15,21 0-15,-21 0 0,0-1 16,0 1-16,-21 21 15,0 0-15,0 0 0,0 0 16,-22 64-16,-20 42 16,42-85-16,21 21 15,0-21-15,-22 22 16,22-1-16,0-21 0,0 21 0,0 1 16,0-22-16,22 0 15,-1-21-15,0 0 0,42 0 16,-41 0-16,41 0 15,-21 0-15,-20 0 0,20-21 0,0 0 16,1 0-16,-22-1 0,21 1 0,0 0 16,-20 0-16,20 0 0,-21-43 15,-21 43-15,21 0 0,-21-21 16,0 20-16,0 1 0,-21 21 31,21 21-31,0 1 16,-21-1-16,21 0 0,-21 0 0,21 0 15,-21 0-15,21 1 0,0-1 16,-22 21-16,22-21 16,-21 0-16,21 1 0,0-1 15,0-42 32,0-1-47,0 1 0,0 0 16,0 0-16,0 0 0,0 0 15,21-22-15,1 22 0,-1-21 16,0 21-16,0-22 0,0 1 0,43 0 16,-22-1-16,0 22 0,-20 0 15,20 21-15,85 0 16,-85 21-16,-21 21 16,-21-20-16,22 20 0,-22 21 15,0-20-15,0-1 16,0 22-16,-22-43 0,-20 63 15,21-62-15,0-1 16,21 0-16,-21-21 0,21 21 16,21-21 15,0-21-31,0 0 0,0 0 0,0-1 16,1 1-16</inkml:trace>
  <inkml:trace contextRef="#ctx0" brushRef="#br1" timeOffset="99519.99">7620 7620 0,'0'0'0,"-21"0"16,0 21 0,-1 0-16,22 22 0,-21-22 15,0 21-15,21 1 0,-21-1 0,0 0 16,21 1-16,-21 20 0,-1-21 0,22 1 15,0 20-15,-21-20 0,21-1 16,-21 0-16,21 1 0,0-22 16,0 21-16,0-21 0,0 0 0,0 1 15,0-1-15,42 0 0,-20-21 16,20 0-16,-21 0 16,0 0-16,0 0 0,1-21 15,-1 0-15,21-1 0,-21 22 0</inkml:trace>
  <inkml:trace contextRef="#ctx0" brushRef="#br1" timeOffset="99701.22">7387 8043 0,'-21'0'0,"42"0"0,-21 0 31,21 0-31,0 0 16,1 0-16,-1-21 0,0 21 0,0 0 15,21 0-15,-20 0 0,20-21 16,0 0-16,1 0 0,-22 21 16,0-21-16,21 21 0</inkml:trace>
  <inkml:trace contextRef="#ctx0" brushRef="#br1" timeOffset="100392.52">8551 8086 0,'0'0'0,"0"-85"16,0 64-1,43-21-15,-43 20 16,21 22-16,0-42 16,0 42-16,0-21 0,22 0 0,-22 21 15,0 0-15,0 0 16,0 0-16,0 21 0,1-21 15,-1 21-15,-21 21 0,0-20 0,21-1 16,-21 21-16,0 0 0,0-20 16,0 20-16,0-21 0,-21 43 15,0-22-15,21-21 0,0 0 16,-22 0-16,1 1 0,21-1 16,0 0-16,-21-21 15,0 0 1,21-21-16,0 0 15,0-1-15,0 1 0,21-21 16,0 21-16,0 0 0,1-22 0,-1 1 16,21 0-16,-21 20 15,22-20-15,-1 0 0,0 21 0,-21-1 16,22 1-16,84-42 16,-106 63-16,0 0 0,0 0 15,0 21-15,1 0 0,-1 21 16,-21 1-16,0-22 0,0 64 15,0-64-15,0 21 0,0 0 16,-21-20-16,21-1 0,-22 63 16,1-84-16,21 22 0,-21-1 15,42-42 17,0-1-17,1 1-15,-1 0 0,0 0 0</inkml:trace>
  <inkml:trace contextRef="#ctx0" brushRef="#br1" timeOffset="100780.72">9737 7832 0,'0'0'0,"0"-21"16,-22 21 0,1 0-16,21 21 0,-21 0 15,0-21-15,0 21 0,0 21 16,21-20-16,-22-1 0,1 42 15,21-20-15,0-1 0,0-21 16,0 21-16,0 22 16,0-43-16,0 0 0,21 22 15,1-43-15,-1 0 0,0 0 16,0 0-16,0 0 0,22 0 16,-22-22-16,85-41 15,-85 42-15,-21-22 16,0 22-16,0-21 0,0-64 15,0 85-15,0-21 16,-43-1-16,22 22 0,0 21 16,-21-21-1,-43 21-15,64 0 16,0 0-16,0 0 0,21 21 16,21-21-1,0 0 1,0 0-16,0 0 0,0 0 0</inkml:trace>
  <inkml:trace contextRef="#ctx0" brushRef="#br1" timeOffset="101056.64">10350 7535 0,'0'0'16,"0"-21"-16,0 0 0,0 0 15,0 42 1,-21-21-1,0 42-15,0 1 0,0-1 16,0 0-16,-1 1 0,1-1 16,-21 85-16,21-63 15,21-22-15,-21 43 0,21-43 16,0 21-16,0-41 16,0-1-16,0 21 0,21-21 15,42 0 1,-42-21-16,1 0 15,-1 0-15,0-21 0,21-21 16,-21 21-16</inkml:trace>
  <inkml:trace contextRef="#ctx0" brushRef="#br1" timeOffset="101319.79">9991 7789 0,'0'0'0,"-43"0"0,1 0 0,0 0 15,20 0-15,22 22 16,22-22 0,20 0-16,-21 0 0,0 0 15,22 0-15,-1 0 0,0 0 16,1 0-16,20 0 0,-21 0 0,1 0 16,-1-22-16,43 22 15,-64 0-15,0 0 0,43-21 16,-43 21-16,0 0 0,-42 0 31,0 0-15,-1 0-16</inkml:trace>
  <inkml:trace contextRef="#ctx0" brushRef="#br1" timeOffset="104421.16">148 9779 0,'0'0'0,"-21"0"0,0 0 16,0 0-16,-1 21 15,22 0 1,0 1-16,22-22 15,-1 0-15,0 0 16,0 0-16,21 0 0,1 0 0,-1-22 16,0 22-16,1-21 0,-1 0 15,0 0-15,22 0 0,-22 0 16,1-1-16,-1-20 0,64-43 16,-85 64-16,0 0 15,0-21-15,-21 21 0,21-64 16,-21 64-16,0 0 15,-42-22-15,42 22 16,-42-21-16,21 42 0,-1 0 16,-20 0-16,21 0 15,-43 21-15,22 0 0,21 21 16,0 1-16,0-1 16,-22 22-16,1 126 15,42-105-15,-42 63 16,42-85-16,0 22 0,-43 106 15,22-86-15,21-20 0,-21 21 16,0 0-16,0 0 0,-1 190 16,22-190-16,-21 0 15,21-22-15,0 1 0,0 105 16,0-126-16,21-22 16,1-21-16,-1 22 0,0-43 0,42 0 15,-41 0-15,20 0 16,-21-21-16,0-1 0,22-20 0,20-21 15,-21-1-15,1 22 16,-22-22-16,21 1 0,-21-22 16,1 22-16,-1-86 0,-21 65 15,0-1-15,0 0 0,0 1 16,-21-1-16,-22-84 0,1 105 16,0-20-16,-1 20 0,-20 22 15,20-1-15,-41-20 16,20 21-16,22 42 0,21-22 15,-22 22-15,22-21 0,0 21 0,0 0 16,42 0 0,0 0-16,0 0 15,22 0-15,-1 0 0,-21-21 16,22 21-16,20-21 0,-21 0 16,22 0-16,-22 21 0,22-43 15,42 1-15,-64 21 0,0 0 16,1-1-16,-1-20 0,-21 21 15,21-21-15,-20 20 0,-22 1 16,0 0-16,0 0 16,-22 21-1,1 0 1,21 21-16,0 0 0,-21 0 16,0 1-16,21-1 0,-21 0 0,21 0 15,0 64 1,0-64-16,0 0 0,0 21 15,0-20-15,42 20 16,-21-21-16,0-21 0,1 0 16,-1 0-16,0 0 0,64 0 15,-43 0-15,21 0 16,-41-21-16,83-43 16,-83 43-16,-1 0 0,0 0 15,-21-21-15,0 20 0,0-41 16,0 42-16,-21-22 0,0 22 15,-1-21-15,-20 21 16,21 0-16,-43-22 0,22 43 16,0 0-16,-1 0 15,22 0-15,0 21 0,0-21 16,0 43-16,0-1 16,21-21-16,0 43 15,0-43-15,0 0 0,0 21 16,0-20-16,0-1 0,21 21 15,0-21-15,0 0 0,21-21 16,-20 22-16,-1-22 0,21 0 0,-21 0 16,22 0-16,41 0 15,-41 0-15,-22-22 0,21 1 16,-21 21-16,0-21 0,64-42 16,-64 41-16,0 1 15,-21 0-15,22-21 0,-22 21 16,21-1-16,-21 1 0,0 0 0,0 0 15,0 0-15,0 0 0,0 42 47,-21 0-47,21 0 0,0 0 16,0 22-16,0-22 0,0 0 16,0 0-16,0 21 0,0-20 15,0-1-15,0 0 0,0 0 16,21 0-16,0-21 0,0 21 15,0-21-15,0 0 0,1 0 0,20 0 16,-21 0-16,43 0 16,-43 0-16,0-21 0,21 21 0,1-42 15,-22 21-15,0 0 16,0-1-16,0 1 0,0 0 16,-21-21-16,0-1 0,0 22 15,0 0-15,0 0 0,0 0 16,0 42 15,0 0-31,0 0 0,0 0 16,0 1-16,0-1 0,0 21 15,0-21-15,0 22 0,0-22 16,0 0-16,22 0 0,-1 0 16,21-21-1,0 0-15,-20 0 0,-1 0 0,21 0 16,0 0-16,1 0 0,-22-21 15,21 0-15,1 21 0,-1-21 0,0-22 16,1 22-16,-22 0 0,42-21 16,-42-1-16,-21 22 0,0-21 15,0 21-15,0 0 0,-21 21 32,0 0-32,21 21 0,-21 0 15,0 0-15,0 0 0,21 22 16,-22 20-16,1-42 0,0 0 15,21 43-15,-21-43 0,21 0 16,-21-21-16,21 21 0,0 1 16,0-44 15,0 1-15,0 0-16,21 0 0,0 0 15,-21-22-15,21 22 16,0 0-16,1-21 0,20-22 15,0 43-15,-21 0 0,22 0 16,-22 0-16,0-1 0,0 22 0,0 0 16,1 0-16,-1 0 0,0 22 15,0-1-15,-21 0 0,0 0 16,0 0-16,0 22 0,21-22 0,-21 21 16,0 0-16,21 1 15,1-43-15,-1 21 16,21 0-16,-21-21 0,64 0 15,-43 0-15,1 0 16,-1 0-16,21-21 0,-20 0 16,105-22-16,-106 22 15,1 0-15,-1 0 0,-21 0 16,0-22-16,22 1 0,-43 0 16,0 21-16,0-22 0,0 22 15,-22 0-15,1 0 0,0 0 16,0 21-16,0 0 0,-43 0 15,22 0-15,21 0 0,-43 0 16,22 21-16,21 0 0,-22 0 16,22 21-16,0-20 0,-21 62 15,42-41-15,0-22 0,0 21 16,0-21-16,0 22 0,0-1 16,21-21-16,0 0 0,21-21 15,1 21-15,-22-21 0,0 0 16,21 0-16,-20 0 0,62-42 15,-63 21-15,1 0 16,41-22-16,-42 1 0,0 21 16,-21-21-16,22-1 0,-1 1 15,0-64-15,-21 64 16,42-85-16,-42 84 16,0-20-16,0-1 0,0 22 15,0-64 1,0 85-16,-21 42 15,0 22 1,0-1-16,0-21 0,21 85 16,0-64-16,0 128 15,0-128-15,0 0 0,0 22 16,0-22-16,0 0 0,0 22 16,21-43-16,0 0 0,0 22 15,0-22-15,0-21 0,1 0 16,-1 0-16,0 0 0,-21-21 15,21-1-15</inkml:trace>
  <inkml:trace contextRef="#ctx0" brushRef="#br1" timeOffset="104817.55">4551 9504 0,'0'0'0,"0"-21"0,0-22 16,0 65 15,0-1-31,0 0 0,0 0 16,0 0-16,0 22 15,0-1-15,0-21 0,0 0 16,0 0-16,0 1 0,0 20 15,-21-21-15</inkml:trace>
  <inkml:trace contextRef="#ctx0" brushRef="#br1" timeOffset="105169.02">4678 9208 0,'-43'21'16,"43"0"-1,-21-21-15,21 21 0,-21-21 16,21 21 0,21-21-1,0 0-15,1 0 16,-1-21-16,0 0 0,-21 0 15,0 0-15,0-1 16,0 1-16,-21 21 16,0-21-16,-1 21 0,1 0 15,0 0-15,21 21 32,-21-21-32,21 21 0,0 1 0,0-1 15,0 0-15,21-21 16,21 21-16,-20-21 0,62 0 15</inkml:trace>
  <inkml:trace contextRef="#ctx0" brushRef="#br1" timeOffset="105440.32">5207 9144 0,'0'-21'16,"-21"21"-1,0 0-15,21 21 0,-43 0 16,43 0-16,-21 1 0,0 20 16,0-21-16,0 21 0,-1 22 15,1-22-15,0-21 0,-21 64 16,42-43-16,0 1 0,-21 20 16,21-42-16,0 1 0,0 20 15,21-42-15,0 0 0,0 0 16,0 0-16,0 0 15,43 0-15,-43 0 0,0-21 16,0 0-16,22-1 0,-22 1 16</inkml:trace>
  <inkml:trace contextRef="#ctx0" brushRef="#br1" timeOffset="105628.48">4889 9440 0,'0'0'0,"22"0"31,-1 0-31,0 0 0,0 0 0,0 0 16,0-21-16,1 21 0,-1 0 0,21 0 15,-21-21-15,0 21 0,22 0 16,-1-21-16,0 21 0,43-21 16,-43 0-16,-20-1 15</inkml:trace>
  <inkml:trace contextRef="#ctx0" brushRef="#br1" timeOffset="106404.74">6075 9271 0,'0'-21'0,"0"42"0,0-63 0,21 42 16,-21-21-16,0 42 46,0 0-46,0 0 0,0 0 16,-21 0-16,21 22 0,-21-22 16,21 21-16,0 22 0,0-22 15,-22-21-15,22 0 0,0 22 0,-21-22 16,21 0-16,0 0 0,0 0 16,0 1-16,21-22 15,1 0 1,-1-22-16,-21 1 0,21 0 15,0 0-15,0 0 0,0 0 16,1-1-16,-1-20 0,-21 21 0,42-21 16,-21 20-16,0 1 0,-21 0 15,0 0-15,22 21 0,-1 0 16,-21 21 0,0 0-16,0 22 15,0-22-15,0 0 0,0 0 0,21 21 16,0 1-16,-21-22 0,42 21 15,-20-21 1,20-21-16,-21 0 16,21 0-16,22 0 0,-22 0 0,1-21 15,-1 0-15,-21 21 0,21-21 16,1 0-16,20-43 16,-20 43-16,-22 0 0,21-43 15,-42 43-15,0-42 0,0 20 16,0 22-16,0-21 0,-21 21 15,0 0-15,-22-22 16,22 43-16,0 0 0,0 0 16,0 0-16,-43 21 15,64 1-15,0-1 0,0 0 16,0 0-16,0 21 16,0-20-16,21-1 15,1-21-15,-1 0 0,0 0 0,64 0 16</inkml:trace>
  <inkml:trace contextRef="#ctx0" brushRef="#br1" timeOffset="106636.11">7345 9250 0,'0'63'15,"0"-41"1,0-1-16,-21-21 0,21 21 15,-22 0-15,22 0 0,-42 43 16,42-43-16,0 0 0,0 0 16,-21 0-1,21-42 17,21 0-17,0 0-15,-21 0 0</inkml:trace>
  <inkml:trace contextRef="#ctx0" brushRef="#br1" timeOffset="107020.55">7366 8890 0,'-21'0'0,"42"0"0,-63 0 16,20 0-16,1 0 16,21 21-16,-63 64 15,63-64-15,0 0 0,0 22 0,0-22 16,0 0-16,0 0 0,0 0 15,0 0-15,21-21 0,0 22 16,0-22-16,0 0 0,43 0 16,-43 0-16,0-22 0,22 22 15,-22-21-15,0 0 0,0 0 0,0-21 16,-21 20-16,0 1 0,0-42 16,0 42-16,0-43 15,-21 43-15,0 21 0,-21-21 16,20 21-16,1 0 15,-42 21-15,42 0 16,-1 0-16,-20 0 0,21 22 0,0-22 16,-43 85-16,43-85 15,21 21-15,0-21 0,0 1 16,21 41-16,0-42 16,1 0-16,20-21 0,-21 0 15,21 0-15,43 0 0</inkml:trace>
  <inkml:trace contextRef="#ctx0" brushRef="#br1" timeOffset="107556.49">8043 8869 0,'0'0'16,"0"-21"-16,-21 42 15,0-21 1,0 42-16,21-21 0,-21 1 0,-1 20 15,22 0-15,-21-21 0,21 22 16,-42 41-16,42-41 16,-21-22-16,0 64 0,21-64 0,-22 21 15,22 22-15,0-43 16,0 21-16,0 0 0,22-20 16,-1-1-16,0-21 0,0 21 15,0-21-15,0 0 0,22 0 16,-22 0-16,21 0 0,22-21 15,-22 21-15,0-21 0,22-22 16,-22 22-16,1-21 0,20-1 16,22-126-1,-64 127-15,0-22 0,-21-42 16,0 64-16,0-64 16,0 85-16,0-21 0,0-1 15,0 22-15,-21 42 16,21 1-1,-21-1-15,0 21 0,21 0 16,0 43-16,-22-43 0,22 1 16,0-1-16,0 0 0,0 1 0,0-1 15,0 22-15,22-43 16,-22 21-16,42 0 0,-21-20 16,0-22-16,43 21 15,-43-21-15,42 0 16,-41 0-16,20 0 0,21 0 0,-20-21 15,-22-1-15,21 1 0,22-21 16,-22 21-16</inkml:trace>
  <inkml:trace contextRef="#ctx0" brushRef="#br1" timeOffset="108282.46">1926 10520 0,'0'0'16,"0"-21"-16,0 0 0,0-1 0,0 1 15,0-21-15,0 21 0,0-22 16,-21 22-16,21 0 0,-21 21 31,21 21-31,0 0 16,0 22-16,-21-1 0,21 0 15,-22 22-15,22-22 0,-21 22 0,21-1 16,0-20-16,0 20 16,-42 106-16,21-105 15,21-43 1,0 43 0,-21-64-1,21-22 1,0 1-16,-22 0 0</inkml:trace>
  <inkml:trace contextRef="#ctx0" brushRef="#br1" timeOffset="108904.96">1418 10816 0,'21'0'15,"0"0"-15,22 0 0,-22 0 16,21 0-16,1-21 0,-1 21 0,0-21 15,1 0-15,20 0 0,1-1 16,-22 1-16,21-21 0,1 21 16,-22-22-16,64-20 0,-64 42 15,1 0-15,-22-22 0,0 22 16,0-21-16,-21 21 0,0-1 16,0 1-16,-21 21 15,0 0-15,0 21 16,0 1-16,-1-1 0,1 42 15,21-42-15,0 128 16,0-107-16,0 0 0,-21 43 16,21-64-16,-21 64 15,21-64-15,0 21 0,0 1 16,0-22-16,-21 0 16,21 0-16,-21-21 15,21-21 16,0 0-31,0 0 0,0-1 16,0 1-16,0 0 0,0-21 16,42-22-16,0 43 0,-21-21 15,43-22-15,-22 43 16,1 0-16,-1 0 0,0 21 16,1 0-16,-1 0 0,0 0 0,1 0 15,-22 21-15,42 42 16,-42-41-16,-21-1 0,0 42 15,0-20-15,0-22 0,0 21 16,0-21-16,0 0 0,-21 43 16,0-43-16,0 0 0,21 0 15,0-42 17,0 0-17,21 21-15,-21-21 0,21 0 16,0 0-16,-21-1 0</inkml:trace>
  <inkml:trace contextRef="#ctx0" brushRef="#br1" timeOffset="109324.05">2879 10753 0,'0'0'16,"0"-21"-16,0-1 0,0 1 15,0 0-15,0 0 16,0 0-16,21 0 15,0-1-15,0 22 0,0 0 16,0 0-16,1 0 16,-1 0-16,0 0 15,0 22-15,0-1 0,0 21 0,1-21 0,-1 0 16,0 22-16,0-22 16,0 21-16,-21-21 0,0 1 0,0 20 15,0 0-15,0-21 0,0 1 16,0-1-16,0 0 0,0 0 15,-21 0-15,0-21 16,0 0-16,21-21 16,0 0-1,0 0-15,0 0 0,0-22 16,0 22-16,0 0 0,0 0 16,21-22-16,0 1 15,0 21-15,0-21 0,22-1 16,-22 43-16,21-42 15,-21 42-15,1 0 0,20-21 16,0 0 0,-21 21-16</inkml:trace>
  <inkml:trace contextRef="#ctx0" brushRef="#br1" timeOffset="109818.04">3937 10478 0,'-21'0'31,"0"21"-15,-1 0-16,-20 0 0,21 0 0,0 0 15,0 22-15,-1-22 0,-20 21 16,0 43-16,21-43 16,21-21-16,0 22 0,0-22 15,0 64 1,0-64-16,21-21 0,0 21 0,0 0 15,0-21-15,0 0 0,22 0 16,-1 0-16,-21 0 0,0 0 16,22 0-16,-22-21 0,21 0 0,22 0 15,-43-1-15,0 1 0,0 0 16,0-21-16,1 21 0,-1-43 16,-21 22-16,0-1 0,0-20 15,-21 21-15,-1-1 0,1 22 16,0-21-16,0 21 0,0-1 15,-43 22-15,43 0 0,-21 0 16,21 0-16,-1 22 0,1-1 16,-21 42-16,21-20 0,0-22 15,-1 21-15,22 0 0,0-20 0,0 20 16,0 0-16,0-21 0,0 1 16,0 20-16,0-21 0,0 0 15,0 0-15,0 1 0,22 20 16,-1-42-16,0 0 0,0 21 15,0-21-15,22 0 0,-1 0 16,0 0-16,-21-21 0,43 0 16</inkml:trace>
  <inkml:trace contextRef="#ctx0" brushRef="#br1" timeOffset="110451.95">4424 10668 0,'21'-42'0,"-42"84"16,42-105-16,-21 41 0,21 22 0,0-21 0,0 21 15,-21 21 17,0 1-32,0-1 15,0 0-15,0 42 0,-21-41 16,21 20-16,-21-21 0,21 0 16,-21 22-16,21 20 15,0-42-15,0 0 0,0 1 16,21-22-1,0 0 1,0 0-16,1-22 0,20 1 16,-21 0-16,0 0 0,22 0 15,-22 0-15,42-64 16,-42 64-16,1-22 0,20 1 16,-42 21-16,21 21 15,-21 21 1,0 0-16,0 0 15,0 1-15,0-1 0,0 21 0,0-21 16,0 0-16,0 1 0,0 62 16,0-63-16,21 1 15,0-1-15,1-21 16,-1 0-16,21 21 16,0-21-16,-20 0 0,20 0 0,-21 0 0,21-21 15,-20 0-15,41-1 16,-21 1-16,-20 0 0,-1-21 15,0 21-15,0-22 0,0 22 0,-21-21 16,21-1-16,-21 1 0,0-64 16,0 64-16,-21 0 0,0-1 0,0 1 15,0 21-15,0 0 0,-43-1 16,43 22-16,0 0 0,-22 0 16,22 0-16,0 22 0,0-1 15,0 0-15,21 0 16,-21 0-16,21 0 0,0 22 15,0-22 1,0 0-16,0 0 16</inkml:trace>
  <inkml:trace contextRef="#ctx0" brushRef="#br1" timeOffset="111108.09">508 11896 0,'0'0'0,"21"-21"31,-21 42-31,-21 0 16,21 0-16,-21 0 0,0 22 16,21-1-16,-43 43 0,22-43 15,-21 43-15,42-43 16,-21 0-16,-1 43 15,1-64-15,21 0 0,0 22 16,0-22-16,0 0 0,0-42 47,0 0-47,0-1 0</inkml:trace>
  <inkml:trace contextRef="#ctx0" brushRef="#br1" timeOffset="111361.96">296 11853 0,'0'0'0,"43"0"31,-22 0-31,21 22 0,-21-1 0,0 21 0,22-21 16,-1 22-16,-21-1 15,0 0-15,22 1 0,-22-22 16,0 21-16,21 85 15,-42-85-15,0 1 16,0-1 0,0-63 15,22 0-31,-1 0 0</inkml:trace>
  <inkml:trace contextRef="#ctx0" brushRef="#br1" timeOffset="111607.91">910 11684 0,'0'0'0,"0"-21"0,0 0 0,0 42 15,0 0 1,0 0-16,-21 43 16,21-22-16,-21 0 0,21 1 15,-21 20-15,21-20 0,-43 62 16,43-62-16,-21 20 0,21-20 15,-21-1-15,21 0 0,-21-21 0,21 22 16,0-22-16,0 0 0,0 0 16,21-21-16,0 0 15,0 0-15,0 0 0,22-21 16,-22 0-16,21 0 0</inkml:trace>
  <inkml:trace contextRef="#ctx0" brushRef="#br1" timeOffset="112007.97">1185 12002 0,'0'-22'0,"-21"44"16,0-1-1,0 0-15,21 0 0,-21 21 16,-1 1-16,1 20 16,21-42-16,0 22 0,0-1 0,0-21 15,0 64 1,0-64-16,0 0 0,0 0 15,21 1-15,22-22 16,-22 0-16,21 0 0,-21 0 16,22 0-16,-22 0 0,21-22 0,1 1 15,-22 0-15,21 0 0,22-21 16,-43 20-16,0-20 0,-21-21 16,0 41-16,0-20 0,0 21 15,-21-21-15,-22 20 0,22 1 0,0 0 16,-21 0-16,-1 0 0,22 21 15,-21 0-15,0 0 0,20 0 16,-20 0-16,21 21 0,0-21 16,0 21-16,-1 0 0,22 0 15,0 1-15,0-1 0,22 0 16,41-21-16,-21 0 16,1 0-16,-1 0 0,0 0 15,22 0-15</inkml:trace>
  <inkml:trace contextRef="#ctx0" brushRef="#br1" timeOffset="112954.24">2244 11811 0,'0'0'0,"0"-21"16,0 0-16,-22 0 16,1 21-16,0 0 0,0 0 15,0 0-15,-22 0 0,22 0 0,-21 21 16,0 0-16,20 0 15,1 0-15,0 22 0,21-22 0,-21 21 16,21 0 0,0-20-16,0 20 0,21-21 0,0 0 15,0 0-15,1 1 0,20-22 16,-21 21-16,0 0 0,22 0 0,-22 0 16,0-21-16,0 21 15,0 1-15,0-1 0,-21 0 16,0 0-16,0 0 0,-21 0 0,0 1 15,-21-1-15,-22 0 16,43-21-16,-21 0 0,-22 0 16,22 0-16,21 0 0,-22 0 15,22 0-15,-21-21 0,0-22 16,20 22-16,1 0 0,0-21 16,21 21-16,-21-22 0,21 1 15,0 21-15,0 0 16,0 42-1,0 21 1,0-21-16,21 0 16,0 1-16,-21 20 0,21-21 0,22 64 15,-22-64 1,0 0-16,43 0 0,-43-21 16,21 0-1,0 0-15,-20 0 0,62 0 16,-63 0-16,64-42 15,-43 21-15,-20 0 0,41-22 16,-42 1-16,43-43 16,-64 43-16,0 0 0,0 20 15,0-20-15,0 21 0,0-43 16,0 43-16,0 42 16,-21-21-1,21 22-15,-22 20 0,22-21 16,0 0-16,0 22 0,0-22 0,0 63 15,0-62-15,0-1 16,0 0-16,0 0 0,0 0 16,43 0-16,-22-21 15,0 0-15,0 0 16,22 0-16,-22 0 0,0-21 0,21 0 16,-21 21-16,43-42 0,-22-1 0,-21 22 15,1 0-15,-1 0 16,-21-21-16,0-43 15,0 64-15,0 0 0,-21 21 32,-1 0-32,1 21 0,0 0 0,21 0 15,-21 0-15,0 0 0,0 43 16,21-22-16,0-21 0,0 1 16,0 20-16,0 21 15,0-41-15,21-1 16,0-21-16,0 0 15,0 0-15,0 0 16,1 0-16,20-21 0,-21-1 0,0 22 16,0-21-16,22 0 0</inkml:trace>
  <inkml:trace contextRef="#ctx0" brushRef="#br1" timeOffset="113180.4">3133 11938 0,'0'0'0,"0"-21"0,0 0 16,-22 21-1,1 0-15,0 0 0,0 21 16,21 0-16,-21 0 0,0 0 0,-1 43 16,1-22-16,21-21 15,0 22-15,0-22 0,0 21 0,0 22 16,0-43-16,0 0 0,0 0 16,0 0-16,21 1 0,1-1 15,-1-21-15,0 0 0,42 0 16,-41 0-16,62-21 15,-63-1-15,22 1 16,-22 0-16</inkml:trace>
  <inkml:trace contextRef="#ctx0" brushRef="#br1" timeOffset="113623.5">3514 11684 0,'0'0'0,"0"-21"15,0-21-15,0 20 0,0 1 16,-22 21-16,1 21 15,21 1-15,-21-1 16,21 0-16,-21 21 0,21 1 0,0-1 16,0 0-16,0 1 0,0-1 15,0 21-15,0-20 0,-21 41 16,21-41-16,0 63 16,-21-85-16,21 0 0,0 0 15,0 0-15,0-42 31,0 0-31,0 0 16,0 0-16,21-1 0,0-20 0,0 21 16,21-64-16,-20 43 15,41-22-15,-21 22 0,-20 0 16,20 21-16,21-22 0,-20 43 16,-1 0-16,-21 0 15,0 21-15,1 1 0,-1 20 0,-21-21 16,21 21-16,-21 22 15,0-22-15,0 1 0,0 20 16,-21-21-16,-43 43 16,43-64-16,0 0 0,21 1 15,21-44 17</inkml:trace>
  <inkml:trace contextRef="#ctx0" brushRef="#br1" timeOffset="114318.35">4254 11896 0,'0'0'0,"22"0"16,-1 0-16,0 0 0,0 0 15,0 0-15,22 0 0,-22 0 16,0-21-16,21-1 0,-21 22 0,43-42 15,-43 21-15,0 21 16,0-21-16,-21 0 0,0-1 16,0-41-16,0 42 15,-42 0-15,0 21 0,21 0 16,-43 0-16,22 0 16,-1 0-16,-20 42 0,42-21 15,-43 43 1,64-43-16,-21 42 0,21-42 15,0 1-15,21 20 16,0-21-16,1 0 0,-1-21 16,0 0-16,85 21 15,-85-21-15,21 0 0,22 0 16,-43 0-16,21-21 16,-63 21-1,0 0-15,-21 0 16,20 0-16,-20 0 0,0 0 15,-22 21-15,22 1 0,0-1 0,-1 0 16,-41 21-16,62-21 16,1 22-16,-21-22 0,42 21 15,0-21-15,-21 43 0,21-43 16,0 0-16,0 22 0,21-22 0,0 0 16,0 0-16,0-21 15,22 0-15,-22 0 0,64 0 16,-43 0-16,0 0 0,1 0 15,-1 0-15,0-21 0,43-21 16,-43 20-16,1-20 0,-1 21 0</inkml:trace>
  <inkml:trace contextRef="#ctx0" brushRef="#br1" timeOffset="114603.34">5059 11430 0,'0'0'0,"0"-21"0,0 0 0,0 0 0,0 42 31,-21 0-31,-1 0 0,1 21 16,0 43-16,0-43 0,-21 149 15,20-128 1,1-20-16,21 20 0,-21-20 16,21 20-16,-21 22 15,21-43-15,-21 0 0,21 22 16,0-43-16,0 21 15,0-20-15,21-22 16,0 0-16,21-22 16,-42 1-16,22 21 0,20-42 15,-21 21-15,0 0 0</inkml:trace>
  <inkml:trace contextRef="#ctx0" brushRef="#br1" timeOffset="114966.16">5059 12150 0,'0'0'0,"-21"21"0,21 0 16,21-21 15,0 0-31,0 0 0,0 0 16,0-21-16,22 0 16,-22 21-16,0-21 0,0-1 0,0 1 15,1 0-15,20 0 16,-42 0-16,0 0 0,0-1 15,0 1-15,-21 21 16,-22 0 0,22 21-16,0 1 0,0 20 15,0-21-15,0 0 0,-1 43 16,22-43-16,-21 21 16,21 1-16,0-22 0,0 21 15,0-21-15,21-21 0,1 0 16,-1 21-16,21-21 15,-21 0-15,0 0 0,1 0 16,20-21-16,0 0 0,-21 21 16,22-21-16,-22 0 0,21 0 15,1-22-15</inkml:trace>
  <inkml:trace contextRef="#ctx0" brushRef="#br1" timeOffset="115604.59">5630 12002 0,'0'0'15,"0"-22"-15,0 1 0,0 0 0,-21 42 47,21 0-47,0 1 0,-21-1 0,21 0 16,0 0-16,0 21 0,0-20 15,0-1-15,0 21 0,0-21 16,0 0-16,0 1 0,0-1 0,0 0 16,0 0-16,0 0 0,-21-21 15,21-21 16,0 0-31,0 0 16,0 0-16,21-22 0,-21 22 16,21 0-16,-21-21 0,21 20 0,0-20 15,22-21-15,-22 20 16,21 1-16,-21 21 16,22 0-16,-1 21 0,-21 0 15,43 0 1,-43 21-16,0 0 0,0 0 0,0 0 15,-21 64 1,0-43-16,0-21 0,0 1 16,0 20-16,0-21 0,-21 21 15,21-20-15,-21-1 0,0 0 16,0 0-16,0-21 16,21-21-1,0 0-15,0 0 16,21-1-16,-21 1 0,21 0 0,21-21 15,-21-1-15,1 1 0,-1 21 16,0-21-16,21-1 16,1-20-16,-1 42 0,-21-1 15,0 1-15,43 21 0,-22 0 16,-21 0-16,0 21 0,1 1 16,-22 20-16,0 21 0,0-41 15,0 20-15,0 0 0,0-21 0,0 22 16,0-22-16,0 21 0,-22-21 15,1 1-15,21 20 16,-21-21-16,0 0 0,42-42 47,0 0-47</inkml:trace>
  <inkml:trace contextRef="#ctx0" brushRef="#br1" timeOffset="115967.53">6562 12129 0,'0'-22'31,"21"22"-15,0 0-16,0-21 0,0 0 0,0 21 16,1-21-16,20-21 15,-21 20-15,0 1 0,0 21 0,1-21 16,-22-42-1,0 41-15,-22 22 16,1 0-16,0 0 0,-21 0 16,21 22-16,-1-1 0,1 0 15,0 0-15,0 0 0,0 64 16,0-43-16,21-21 0,0 22 16,0-22-16,0 21 15,0-21-15,21-21 0,21 22 16,-21-22-16,0 0 15,43 0-15,-22 0 0,-21-22 16,22 22-16,-1-21 0,-21 0 16,43-21-16,-22 21 0,-21-1 15,0 1-15</inkml:trace>
  <inkml:trace contextRef="#ctx0" brushRef="#br1" timeOffset="116370.51">7133 11938 0,'0'-63'16,"0"20"-1,0 149-15,-21-191 16,21 107-1,-21-1-15,21 0 0,-21 21 16,21-21-16,0 22 0,0 41 16,0-62-16,0-1 0,0 0 15,0 0-15,0 0 0,0 0 16,0-42 15,0 0-15,0 0-16,21 0 0,-21 0 0,21-1 15,0-41-15,0 42 0,0-22 16,1 1-16,-1 21 0,42-64 16,-42 64-16,22 0 15,-1 0-15,0 21 16,-20 0-16,20 0 0,-42 21 16,21 21-16,-21-21 15,0 22-15,0-22 0,0 64 16,0-64-16,0 21 0,0-21 0,0 22 15,0-22-15,0 21 16,0-21-16,-21-21 0,21 21 16,21-42 15,0 0-31,0 0 0,-21 0 0,43-22 16</inkml:trace>
  <inkml:trace contextRef="#ctx0" brushRef="#br1" timeOffset="116619.25">7937 11430 0,'0'0'0,"0"-42"0,0 21 0,0-1 0,-21 44 31,0-1-31,0 0 16,21 21-16,0-21 0,-21 22 0,0 20 15,21-20-15,0-1 16,-22 0-16,22 22 0,-21 20 0,0-41 15,21-1-15,0 0 0,0 1 16,0-1-16,0 0 0,0 1 16,0-22-16,0 0 0,21-21 31,0 0-31,1 0 0,-22-21 0,21 0 16,0 21-16</inkml:trace>
  <inkml:trace contextRef="#ctx0" brushRef="#br1" timeOffset="116832.18">7705 11705 0,'0'0'0,"-22"0"0,44 0 47,20 0-47,0 0 0,-21 0 15,22 0-15,20-21 0,-20 21 16,-1 0-16,85 0 15,-106 0-15,21-21 0,-20 21 16</inkml:trace>
  <inkml:trace contextRef="#ctx0" brushRef="#br1" timeOffset="117824.26">8297 11705 0,'21'0'0,"43"0"31,-43 0-31,0 0 0,0 0 0,22-21 15,-1 21-15,0-21 0,-20 21 16,20-21-16,-21 0 0,43-22 16,-43 22-16,0 0 15,-21-21-15,0 20 16,0 1-16,-21 0 16,0 0-16,-22 0 0,22 21 15,-21 0-15,-64 0 16,85 0-16,-43 42 15,43 0-15,-42 43 16,63-64-16,0 0 0,0 43 16,0-43-16,0 0 0,21 0 15,-21 1-15,42-1 0,0 0 16,1-21-16,-22 0 0,85 21 16,-64-21-16,-21 0 15,0 0-15,1 0 0,-1 0 16,-42 0-1,-1 0-15,1 0 0,-21 0 16,21 0-16,-22 0 0,1 0 16,0 21-16,21 0 0,-22 1 0,22-22 15,-21 21-15,21 0 0,-1 0 0,1 0 16,21 43-16,-21-43 16,21 0-16,0 0 0,0 0 0,21 1 15,0-1-15,22-21 0,-22 0 16,21 21-16,1-21 0,-1 0 15,0 0-15,128 0 16,-128 0-16,21-21 0,-20 21 16,-1-21-16,22-1 0,-1 1 15,-42 0-15,0 0 0,1 0 16,-1 0-16,-21-22 0,21-41 16,-21 62-16,0-20 15,0 21-15,0-43 16,-21 64-16,21-21 15,0 42 1,0 1 0,0-1-16,0 0 0,0 0 0,21 0 15,0 22-15,0-1 16,0-21-16,-21 0 0,22 0 0,-1 1 16,21 20-1,-21-21-15,0-21 0,1 0 31,-1 0-31,-21-21 16,0 0-16,0 0 16,0-1-16</inkml:trace>
  <inkml:trace contextRef="#ctx0" brushRef="#br1" timeOffset="118067.22">9461 11769 0,'0'-21'0,"-42"126"0,84-189 0,-42 41 15,0 22-15,0 0 16,-21 21-1,0 21 1,0 0-16,0-21 0,0 22 0,-1-1 16,1 0-16,0 0 0,0 21 0,0-20 15,-64 62-15,64-63 16,21 22-16,-21-22 16,0 0-16,-1 43 15,22-43-15,22-21 16,-1 0-16,21 0 15,-21 0-15,0 0 0,22-21 16,-22-1-16,0 22 0,21-21 0</inkml:trace>
  <inkml:trace contextRef="#ctx0" brushRef="#br1" timeOffset="118453.01">9864 11726 0,'0'0'0,"0"-21"16,0 0-1,0 42 17,0 0-17,0 1-15,0-1 0,-22 0 0,22 0 16,0 21-16,-21-20 0,21 20 16,0 0-16,-21 43 0,21-43 15,-21 22-15,0 20 16,21-20-16,0-1 0,-21 43 15,21-42-15,-22 126 16,22-126-16,0-1 0,-21 85 16,21-84-16,-21-1 0,21 64 15,0-63-15,-21-1 0,21-20 16,-21 20-16,0-20 0,21-1 0,-22 0 16,22-21-16,0 22 0,0-22 0,-21-21 15,21 21-15,0-42 16,0 0-1,0-22-15,21 22 0,-21-21 16,22 21-16,-1-22 0,0-20 16,0 21-16,0-22 0</inkml:trace>
  <inkml:trace contextRef="#ctx0" brushRef="#br1" timeOffset="118820.8">9885 11853 0,'0'0'0,"0"-21"0,0-85 31,21 85-31,0 0 16,0 21-16,0-21 0,43 0 16,-43 0-16,21 21 0,-20 0 15,-1 0-15,42 0 16,-42 0-16,1 0 0,20 21 15,-42 0-15,0 64 16,0-64-16,0 21 16,-21 22-16,0-43 15,-106 106-15,84-106 16,22 0-16,-21-21 16,-1 21-16,1 0 0,21-21 15,0 0-15,0 22 0,21-44 47,21 22-47,0-21 0,0 21 16,-21-21-16</inkml:trace>
  <inkml:trace contextRef="#ctx0" brushRef="#br1" timeOffset="120404">11239 8043 0,'0'0'0,"-21"0"0,-21 22 31,42-1-16,21-21 1,0 0-16,0 0 0,22 0 0,-1 0 16,0 0-16,22 0 0,-22 0 15,22 0-15,-1 0 0,149-21 16,-149-1-16,1 22 0,-1-21 16,1 21-16,84-21 15,-127 21-15,-21-21 16,-21 21-1,0 0-15,-21-21 0,20 21 16,-20 0-16,21-21 0,-21 21 0,-22 0 16,43-22-16,-21 22 15,20 0-15,22-21 0,-21 21 16,21-21-16,21 21 16,-21-21-1,22 21-15,20 0 0,-21 0 16,0 0-16,0 0 0,22 0 15,-22 21-15,0 0 0,-21 0 16,0 1-16,0 20 0,-21 0 16,21 1-16,-42-1 0,-1 21 15,1-41-15,21 20 0,-22-21 16,22 0-16,0 0 0,-21 1 16,21-1-16,42-42 15,0 21 1,0-22-16,0 1 0</inkml:trace>
  <inkml:trace contextRef="#ctx0" brushRef="#br1" timeOffset="121485.53">12785 7599 0,'0'0'0,"0"-21"31,0 0-31,0-1 16,21 1-16,-21 0 0,21 0 16,0 0-16,0 0 0,0-1 15,-21 1-15,22 0 0,-22-21 16,0 21-1,-22 21-15,1 0 16,0 21-16,0 0 0,0 21 16,21-21-16,-21 22 0,21-22 15,-22 21-15,22 1 0,-21-1 0,21 0 16,0 1-16,0-1 0,0 0 0,0-21 16,0 22-16,0-1 0,0 0 15,0 22-15,0-43 16,0 0-16,0 22 0,0-22 15,0 0 1,-21-21 0,0-21-16,0 0 15,0-1-15,-1 1 16,1 0-16,0 0 0,21 0 0,-21 0 16,0 21-16,21-22 0,-21 22 15,-1 0 1,22 22-16,0-1 15,0 0-15,22 0 16,-1-21-16,-21 21 0,42 0 16,-21-21-16,0 22 0,1-22 0,20 0 15,43 0-15,-43 0 16,0 0-16,1 0 0,20 0 0,1-22 16,-22 1-16,85-21 0,-85 21 15,1 0-15,-1-1 0,0 1 16,-21 0-16,22-42 15,-22 41-15,0 1 0,0-63 16,-21 41-16,0 22 16,0 0-16,0 0 0,0 0 0,0-1 15,0 1-15,0 0 0,-21 21 32,21 21-32,-21 0 0,21 1 0,-21 41 15,0-21-15,-1 1 0,1 20 16,21-20-16,-21 20 0,0 1 15,0-1-15,0 1 0,-1-1 0,-41 128 16,42-128 0,-22 64-16,22-42 15,0-22-15,-21 85 0,42-63 16,-64 106-16,64-128 16,0-21-16,0 64 0,0-85 15,21 64 1,-21-64-16,22 0 0,-1-21 0,0 0 15,21 0-15,64-42 16,-64 0-16,1 21 0,-1-22 16,0 1-16,1 0 0,63-128 15,-85 107-15,21-1 0,-42 1 16,0-1-16,0 1 0,0-107 16,-21 107-16,-21 21 15,20-1-15,-20 1 0,0 0 0,-64-1 16,64 22-16,-1 0 15,22 21-15,-21 0 0,21 0 16,-1 0-16,1 0 0,64 0 31,-22-21-31,0 21 0,0 0 16,21-21-16,1-1 0</inkml:trace>
  <inkml:trace contextRef="#ctx0" brushRef="#br1" timeOffset="124228.15">14478 7684 0,'0'0'0,"21"0"62,0 0-62,0 0 16,1 0-16,-1-22 0,0 1 0,21 21 16,-21-21-16,43-21 15,-43 21-15,21-1 0,-20 1 0,-1 0 16,0 0-16,0 0 0,0 0 16,-21-1-16,0 1 0,0 0 15,-21 21-15,-21 0 16,-1 0-16,22 0 0,-21 0 15,0 21-15,-1 0 0,22 1 16,-21-1-16,21 0 0,-1 0 0,1 21 16,21-20-16,0-1 0,0 0 15,0 21-15,21-21 0,-21 1 16,85 20-16,-64-42 16,0 0-16,22 0 15,-22 0-15,0 0 0,43 0 16,-43 0-16,0 0 15,-42 0 1,0 0-16,-22 0 16,22 0-16,-21 21 0,-1-21 15,1 21-15,-64 64 16,64-64-16,21 21 0,-22 43 16,22-43-16,21 22 15,0-22-15,0-21 0,21 22 16,1-22-16,-1 0 0,85-21 15,-85 0-15,21 0 16,0 0-16,1-21 0,63-21 16,-1-22-16,-62 43 15,20-21-15,1-1 0,-22 22 16,0-21-16,1-1 0,-1 1 0,0 0 16,22-43-16,-43 22 15,0 20-15,22-41 16,-43 41-16,0 1 0,0-43 15,0 64-15,0-21 16,-22 42-16,1 0 0,0 0 16,0 21-16,0 21 0,0-21 15,-1 22-15,1-1 0,-21 64 16,21-64-16,21 1 0,-21-1 16,-1 21-16,22-20 0,0 84 15,0-85-15,0 0 0,0-20 16,0 20-16,0-21 0,64 21 15,-43-42 1,21 0-16,-20 0 0,20 0 0,0 0 16,1 0-16,-1-21 0,0 0 15,43-21-15,-43 21 0,-21-22 16,22 22-16,20-42 0,-42 41 16,1 1-16,-22 0 0,0-21 15,0 21-15,0-1 16,-22 22-16,1 0 15,0 0-15,0 0 0,0 0 16,0 22-16,-1-1 0,1 0 16,21 0-16,0 0 0,0 0 15,0 1-15,0-1 0,0 21 16,0-21-16,0 0 0,21 1 16,1-22-16,-1 0 0,21 0 15,-21 0-15,0 0 0,22 0 16,-22 0-16,21-22 0,1 22 0,20-42 15,-21 21-15,1-21 16,-1 20-16,-21 1 0,22 0 0,20-64 16,-42 43-1,-21 21-15,0 0 0,0 0 16,-21 42 0,0-21-16,21 21 15,0 0-15,-21 0 0,0 0 16,21 1-16,-22-1 0,22 21 0,0-21 15,0 0-15,0 64 16,0-64-16,0 0 0,0 1 16,0-1-16,0 0 0,0 0 15,0 0-15,0-42 32,0 0-17,0 0-15,0 0 0,43-43 16,-22 43-16,-21-21 15,42 20-15,-21 1 0,1-21 16,20 0-16,-21 20 0,0 1 16,0 21-16,1 0 0,-1-21 15,21 21-15,-21 21 16,-21 0-16,21 1 0,-21-1 16,0 0-16,0 0 0,0 21 15,0-20-15,0 41 16,0-42-16,0 0 0,0 43 15,0-43 1,0 0-16,22-21 31,-1-21-31,-21 0 16,21 0-16,0 0 0,21-43 16,-20 43-16,-1 0 0,0-22 15,21 22-15,43-63 16,-64 62-16,0 1 0,22 0 15,-1 21-15,-21 0 0,0 0 16,0 0-16,-21 42 16,0-20-1,-21 62-15,21-63 0,-21 22 16,21-22-16,0 21 16,0 22-16,0-22 15,0-21-15,0 0 0,21 1 16,43-1-1,-43-21-15,21 0 0,22 0 16,-43 0-16,21-21 0,43-1 16,-43 1-16,22-21 15,-22 0-15,-21 20 0,43-41 16,-43 42-16,-21 0 0,0-22 16,0 22-16,0 0 0,0-21 15,-21 20-15,-22 22 16,22 0-16,0 0 0,0 0 15,0 22-15,0-1 16,-22 0-16,22 0 0,21 0 16,0 22-16,0-22 0,0 42 15,0-42 1,21 1-16,0-1 0,1-21 0,-1 21 16,21-21-16,0 0 15,-20 0-15,-1 0 0,21 0 0,-21 0 16,85-21-1,-85 0-15,0-1 0,1 1 16,-1 0-16,21-64 16,-21 43-16,-21 0 15,0 21-15,0 42 32,0 0-32,0 0 15,-21 0-15,0 0 0,0 43 16,21-43-16,0 0 0,-21 22 15,21-22-15,-22 0 16,22 0 0,0-42-1,0 0 1,22 0-16,-1-1 16,-21 1-16,21 0 0,0-21 15,0 21-15,22-43 0,-22 22 16,0 21-16,0-22 0,0 22 15,22 0-15,-22 21 0,21 0 16,-21 0-16,0 21 16,-21 0-16,0 0 0,0 1 15,0 20-15,0-21 0,0 21 16,0 1-16,0-22 0,22 21 16,-1-21-16,0 1 15,0-1-15,0-21 0,43 0 16,-43 0-16,21 0 0,1 0 15,-1 0-15,21-43 16,-41 22-16,41-63 16,-42 41-16,0 22 15,1-21-15,-1-1 0,63-147 16,-62 148 0,-1-22-16,0-21 0,-21 64 15,21-42-15,-21 42 16,0-1-16,-21 44 15,0-1 1,0 21-16,-1 0 0,1 1 16,0-1-16,0 0 0,-21 43 15,20-43-15,22 22 0,-21 21 16,21-43-16,-21-21 0,21 21 16,0 1-16,0-22 0,0 21 0,0-21 15,0 1-15,0-1 0,0 0 16,21 0-16,0-21 15,1 0-15,-1 0 0,0 0 16,0-21-16,-21 0 0,42 0 16,1-1-16,-43-20 0,21 21 15,21-21-15,-42-1 0,0 22 16</inkml:trace>
  <inkml:trace contextRef="#ctx0" brushRef="#br1" timeOffset="124433.07">18563 7620 0,'0'0'0,"-21"0"0,21 42 16,21-42-1,0 22-15,0-22 16,22 0-16,-22 0 0,0 0 0,21 0 16,-20 0-16,20 0 0,0 0 0,-21 0 15,22 0-15,-22 0 0,0 0 16,0 0-16,0 0 0,1 0 15,-22-22-15,0 1 16</inkml:trace>
  <inkml:trace contextRef="#ctx0" brushRef="#br1" timeOffset="125108.02">19939 7684 0,'0'-22'16,"0"44"-16,0-65 0,-21 64 47,21 1-31,-21-22-16,21 21 0,-22 0 0,22 0 15,-21 0-15,21 0 0,-21 1 16,0 20-16,0-21 15,0 0-15,21 0 0,-22 22 16,1-22-16,0-21 16,21-21 15,0 0-15,0-1-16,21 1 0,0 0 15,1 0-15,-1 0 0,0 0 0,21-22 16,-21 22-16,1 0 15,20 0-15,0-22 0,-21 22 0,22 0 0,41-21 16,-20 21-16,-22 21 16,1 0-16,-1 0 0,0 0 15,43 42-15,-64-21 0,0 0 16,-21 22-16,0-22 0,0 21 16,0 0-16,-21 22 0,0-43 15,0 21-15,-22 1 0,22-22 16,-21 21-16,42-21 15,-21-21-15,0 0 16,42-21 15,0 0-31,0 0 16,0 0-16,0 0 0,1-1 0</inkml:trace>
  <inkml:trace contextRef="#ctx0" brushRef="#br1" timeOffset="125525.11">20849 7620 0,'0'0'16,"0"-21"-16,-21 0 15,0 21-15,0 0 0,-1 0 16,-20 0-16,21 0 16,0 21-16,0 0 0,-1 0 15,1 0-15,-21 43 0,42-43 16,-21 0-16,21 0 0,0 1 15,0-1-15,0 0 0,0 21 16,0-21-16,21 1 0,21-22 16,-21 21-16,1-21 0,20 0 15,-21 0-15,0 0 0,0 0 0,1 0 16,-1-21-16,21-1 0,0 1 16,-20 0-16,20-21 15,-21 21-15,-21-22 0,21-41 16,-21 41-16,0 22 0,0 0 15,0-21-15,0 20 16,-21-20-16,0 42 0,0 0 16,-22-21-16,22 21 15,-21 0-15,21 21 16,21 0 0,21-21-1,0 0-15,0 0 16,0 0-16,1 0 0</inkml:trace>
  <inkml:trace contextRef="#ctx0" brushRef="#br1" timeOffset="125798.53">21336 7260 0,'0'0'0,"21"-21"0,-21 0 0,-21 42 31,21 0-31,-21 22 16,0-22-16,21 21 0,-22 0 0,1 1 15,21-1-15,-21 0 0,0 1 16,21-22-16,0 21 0,-21 1 0,0 20 16,21-21-16,-22-20 0,22 20 15,0-21-15,0 0 0,0 22 16,0-22-16,0 0 0,0 0 16,22 0-16,-1-21 15,0 0-15,0 0 0,0 0 16,-21-21-16,43 0 15,-43 0-15,21 0 0,0-1 0</inkml:trace>
  <inkml:trace contextRef="#ctx0" brushRef="#br1" timeOffset="126047.96">21103 7557 0,'-21'0'0,"42"0"0,-21 0 47,21 0-47,0 0 0,22 0 0,-22 0 16,21-22-16,1 22 0,-1 0 0,0 0 15,1 0-15,-1 0 0,0 0 16,22-21-16,-22 21 0,-21 0 16,0 0-16,1 0 0,-1 0 15,0 0-15,-42 0 16,-22 0-1,22 21-15,-21-21 0</inkml:trace>
  <inkml:trace contextRef="#ctx0" brushRef="#br1" timeOffset="128933.53">11620 9398 0,'0'0'0,"0"21"0,-42-21 16,21 21-16,0-21 0,21 22 15,-21-1 1,42-21 0,0 0-1,21 0-15,-21 0 0,1-21 0,20 21 16,127-64 0,-126 43-16,20 0 0,64-64 15,-106 64-15,22 0 16,-22-22-16,0 22 0,-21-42 15,0 42-15,0-22 0,0-20 16,0 42-16,0-1 16,0-20-16,-21 21 0,0 21 15,-1 0-15,1 0 0,0 0 16,21 21-16,-21 0 16,-43 106-16,43-84 15,0 20-15,-21 43 0,21-43 16,21 22-16,-43 63 15,22-63-15,0 0 0,0-1 16,0 1-16,-1-22 0,-41 191 16,42-169-16,0 0 0,-1-22 15,1 22-15,0-22 0,0 64 16,0-63-16,21-1 0,0 1 16,0-22-16,0-21 0,21 22 15,0-43-15,0 0 0,0 0 16,22-21-16,-22-1 0,21 1 15,-21 0-15,22-21 0,-1 21 0,-21-22 16,64-63-16,-64 43 0,0 21 16,0-22-16,1 1 0,-1-1 15,-21-63-15,0 64 0,0 20 16,-43-84-16,22 85 0,-21 0 16,-22-64-16,22 85 15,21-22-15,-21 22 0,20 0 0,-20 0 16,21 0-16,-21 21 0,63 0 47,0 0-47,0 0 0,21 0 0,-20 0 15,20 0-15,0 0 16,1-22-16,-1 1 0,0 21 0,22-21 16,-22 0-16,0 0 0,64-22 15,-63 22-15,-1 0 0,0-21 16,-21 21-16,22-22 15,-22 43-15,-21-21 16,0 0-16,-21 21 16,0 0-1,-1 0-15,22 21 0,-21 0 0,0 0 16,21 1-16,0-1 16,-21 0-16,21 0 0,0 21 0,0-20 15,0 83-15,0-62 16,0-22-16,0 0 0,21 0 15,43 43 1,-43-64-16,42 0 0,-42 0 16,1 0-16,20 0 0,-21-21 15,0 21-15,22-22 0,20-20 16,-42 21-16,0-21 0,43-43 16,-43 64-16,-21-22 15,0 22-15,0-21 0,-21-43 16,0 64-16,-22-21 15,22 21-15,-21-1 0,21 1 16,0 0-16,-1 21 0,-20 0 16,0 0-16,-1 0 0,22 21 15,0 0-15,0 1 0,0-1 0,0 0 16,21 42-16,-22-41 16,22 83-16,0-83 15,0 20-15,22 0 0,-1-21 16,0 1-16,0-1 15,0-21-15,0 0 0,43 21 16,-43-21-16,21 0 0,43-21 16,-43 0-16,1 21 0,-1-22 15,0 1-15,1 0 0,63-42 16,-64 41-16,0-20 0,-21 21 16,1 0-16,-1 0 0,0-22 15,-21 22-15,0 0 16,0 0-1,-21 21 1,0 21-16,-1-21 0,22 21 16,-21 21-16,21-20 0,0 41 15,-21-42-15,21 0 16,0 43-16,0-43 0,0 43 16,21-64-1,-21 21-15,21-21 0,1 0 16,-1 0-16,21 0 0,-21 0 15,22 0-15,20-21 0,-42-1 16,22 22-16,20-42 16,-21 0-16,-20 21 0,41-22 15,-42 1-15,0 21 0,1-22 16,-22 22-16,21 0 0,-21 0 16,0 42 15,-21 0-31,-1 0 0,22 1 15,-21 20-15,21-21 16,0 0-16,0 0 0,0 22 0,0-22 16,0 0-16,0 0 0,0 0 0,0 1 15,0-1-15,21-21 0,43 21 16,-43-21-16,0 0 16,0 0-16,43-21 0,-43 21 15,43-43-15,-43 22 16,63-42-16,-41 42 15,-22-22-15,21 1 16,-42 21-16,0-22 0,21 22 16,-21 0-16,-21 21 31,0 0-31,21 21 0,0 0 0,0 1 16,-21-1-16,21 0 0,-21 21 15,21-21-15,-21 1 0,21 20 16,0-21-16,0 21 15,0-20 1,0-44 15,0 1-31,0 0 0,21 0 16,21-21-16,-21 20 16,0-20-16,43 0 0,-43-1 0,21 22 15,-20 0-15,20 0 16,-21 0-16,21 0 0,-20-1 0,20 22 15,-21 0-15,0 0 0,0 0 16,1 22-16,-22-1 16,0 0-16,0 0 0,0 0 15,0 22-15,0-22 0,0 42 16,0-42-16,0 1 0,21-1 16,0 0-16,0 0 0,0 0 0,0-21 15,1 21-15,20-21 0,21 0 16,-41 0-16,20 0 0,0 0 15,1 0-15,-1-21 0,-21 21 0,21-21 16,1 0-16,-1 0 16,-21 0-16,22-1 0,-22 1 0,0 0 15,21-42-15,-42 41 0,0-20 16,0 21-16,0 0 0,0-22 0,0 22 16,0 0-16,-21 0 0,0 21 15,-21 0-15,-1-21 16,1 21-16,21 0 0,-43 42 15,22-21-15,21 0 0,0 1 16,-1-1-16,1 21 0,-21 22 16,21-43-16,21 0 0,0 64 15,0-64-15,0 21 16,0-21-16,42 0 16,-21-21-16,0 0 15,1 0-15,-1 0 0,42-21 16,-42 0-16,1 0 15,-1-21-15,0 20 0,0-20 0,43-21 16,-43 20-16,21 1 16,-21-22-16,0 22 0,22 0 0,-22-1 15,21-62-15,-21 62 16,-21 1-16,0 0 0,0 20 16,0 1-16,0-21 0,-21 63 15,0 0 1,0 22-16,21-1 0,-21-21 15,0 43-15,-1-22 0,22 64 16,-21-64-16,21 0 0,0 22 0,0-22 16,0 1-16,0 41 15,21-41-15,-21-22 0,43 63 16,-1-62-16,-21-1 0,0 0 16,22 0-16,-22-21 0,0 0 0,21 0 15,-20 0-15,105 0 16,-106-21-16,0 0 15,21 0-15,-21-1 0,64-83 16</inkml:trace>
  <inkml:trace contextRef="#ctx0" brushRef="#br1" timeOffset="129324.51">16595 9271 0,'-22'0'16,"22"21"-16,0 0 16,0 1-16,-21-1 0,0 0 15,21 0-15,-21 0 0,21 0 16,0 1-16,-21-1 0,0 0 16,21 0-16,-22 0 0,22 0 15,0 1-15,0-1 16,0-42 15,22-1-31,-1 1 0,0 0 16,-21 0-16,21 0 0</inkml:trace>
  <inkml:trace contextRef="#ctx0" brushRef="#br1" timeOffset="129492.27">16637 9081 0,'0'-22'0,"0"44"0,0-65 0,0 22 16,0 0-16,-21 21 15,0 0 1,42 21 15,0-21-15,0 0-16,0 0 0,0 0 0,22 0 16,-22 0-16</inkml:trace>
  <inkml:trace contextRef="#ctx0" brushRef="#br1" timeOffset="129768.43">17230 8890 0,'0'0'0,"-22"0"32,1 0-32,0 21 0,0 0 0,0 22 15,0-22-15,-1 21 0,1 1 16,0-1-16,0 0 0,0 1 0,0-1 15,-1 0-15,22 1 0,-21-1 0,0 21 16,0-20-16,21-22 16,0 0-16,0 0 0,42 43 15,-21-64-15,1 0 16,20 0-16,-21 0 0,21 0 16,-20 0-16,41-43 0,-21 22 15,-20 0-15,41-21 0,-42 21 16</inkml:trace>
  <inkml:trace contextRef="#ctx0" brushRef="#br1" timeOffset="129949.59">16870 9229 0,'0'0'0,"-21"0"0,-1 0 0,44 0 31,-1 0-31,0 0 0,0 21 0,0-21 16,0 0-16,1 0 0,20 0 15,0 0-15,-21 0 0,22 0 0,-1 0 16,0 0-16,1 0 0,-1 0 16,22-21-16</inkml:trace>
  <inkml:trace contextRef="#ctx0" brushRef="#br1" timeOffset="131556.04">18605 8996 0,'0'0'0,"-21"0"47,0 0-47,21 21 0,-21 0 0,0 22 15,0-22-15,21 0 0,-22 42 16,1-20-16,21-22 16,0 21-16,-42 22 0,42-43 15,-21 42-15,21-41 16,21-22 15,0-22-31,0 1 16,0 21-16,1-21 0,-1 0 15,-21 0-15,21-22 0,21 1 16,-21 0-16,43-43 16,-43 64-16,0-21 15,-21 20-15,21 1 16,-21 42-16,0 1 15,0-1-15,0 0 0,0 42 16,0-20-16,0-22 16,0 21-16,22-21 0,-22 1 15,0-1-15,21 0 0,0 0 16,21 0-16,-21-21 16,1 0-16,-1 0 0,21 0 0,-21 0 15,0 0-15,22 0 0,-22 0 16,21-21-16,22-21 15,-43 21-15,64-43 16,-64 22-16,0 21 0,0-22 16,0 1-16,22-85 15,-43 85-15,0 20 0,0-41 16,0 42-16,-43 21 16,22 0-16,0 21 15,0 0-15,21 0 0,-21 43 16,21-22-16,0-21 0,-22 64 15,22-64-15,0 64 16,0-43-16,22-21 0,-1 22 16,0-43-16,21 42 15,-21-42 1,1 0-16,41 0 0,-42 0 0,43 0 16,-22-21-1,-21 21-15,43-43 0,-43 22 16,21 0-16,-21 0 0,1-21 15,-1 20-15,0-20 0,21-21 16,-21 41-16,-21-20 0,0 0 16,0 21-16,0 42 31,-21 0-31,0 0 0,0 0 16,0 0-16,21 22 0,-21-1 15,-1 0-15,22 1 16,0-22-16,0 0 0,0 43 15,0-43-15,43-21 16,-22 0 0,0 0-16,21 0 0,-20 0 0,-1 0 15,21 0-15,22-21 0,-43-1 16,21 1-16,-21 0 0,22 0 16,-1-43-16,0 22 0,-21 0 15,64-85 1,-64 84-16,22-62 0,-22 83 15,21-83-15,-42 83 16,0 1 0,0 0-16,-21 21 15,0 21-15,0 0 0,-1 22 16,1-1-16,0 0 0,0 1 16,21-1-16,0 22 0,0 20 15,-21-41-15,21-1 0,0 21 16,0-41-16,21 62 15,0-63-15,0 1 0,0-22 16,1 21-16,126-21 16,-127 0-16,21 0 15,1 0-15,-1-21 0,0 21 0,1-22 16,-1 1-16,0-21 16,1 21-16,20-64 0,-42 43 0,0-1 15,22 1-15,-22 0 0,0-22 16,0-20-16,0 20 15,-21 43-15,22-64 0,-22 64 16,0-42 0,0 41-16,0 44 15,-22-1 1,1 0-16,0 21 0,21 1 16,-21-1-16,0 0 0,21 22 0,-21-1 15,-1-20-15,22 20 0,-21 43 16,0-64-16,21 1 0,0 20 15,0-42-15,0 43 16,0-43-16,21 0 0,43 0 16,-43-21-16,42 0 15,-41 0-15,20 0 16,21-21-16,-41 21 0,20-21 16,21-21-16,-41 20 15,41-41-15,-42 42 0,0-22 16,1-20-16,-22 42 0,0-22 15,-43-41-15,22 63 16,0-22-16</inkml:trace>
  <inkml:trace contextRef="#ctx0" brushRef="#br1" timeOffset="131775.91">19897 8509 0,'0'0'0,"-64"0"32,43 0-32,0 21 47,0-21-32,21 21-15,-22 1 0,1-22 16,0 21-16,-21 0 0</inkml:trace>
  <inkml:trace contextRef="#ctx0" brushRef="#br1" timeOffset="132271.93">14033 10351 0,'0'0'0,"22"0"15,-1-43 1,-21 64 15,0 1-31,0-1 0,0 21 16,-21 0-16,21 1 0,-22 63 15,1-64-15,21 21 0,-21 64 16,21-84-16,-21-1 16,21 0-16,-21-20 0,0 83 15,21-83 1,-22-22-16,1-22 31,21 1-31,-21 21 16,0-21-16</inkml:trace>
  <inkml:trace contextRef="#ctx0" brushRef="#br1" timeOffset="132889.43">13631 10795 0,'21'0'16,"1"0"-16,-1 0 0,21 0 15,-21 0-15,22 0 0,-1-21 0,85 0 16,-85 0-16,43-1 15,-22 1-15,1 0 0,105-42 16,-126 41-16,-22 1 16,42-42-16,-42 42 15,1-43-15,-1 43 0,-21 0 16,0-22-16,0 22 0,-21 21 31,-1 21-15,22 22-16,0-22 0,-21 21 0,21 1 15,0-1-15,0 0 0,0 1 16,0-1-16,0 21 0,0-20 16,0-1-16,0-21 0,-21 64 15,0-64-15,21 21 0,-21 1 16,21-22-16,0 0 0,-21-21 16,21 21-16,-22-21 0,22-21 31,0 0-31,0 0 15,0 0-15,0-1 0,0-20 0,22-64 16,-1 85-16,0-21 16,0-1-16,0 1 0,85-43 15,-85 85-15,22-21 16,20 21-16,-42 0 16,43 21-16,-43 22 15,0-22-15,0 42 0,-21-41 16,0 83-16,0-83 15,0 20-15,-21-21 0,21 0 16,-42 43 0,42-43-16,-21-21 0,42 0 31,-21-21-15,21 0-16,0 21 0,21-43 15,-20 22-15,-1 0 0</inkml:trace>
  <inkml:trace contextRef="#ctx0" brushRef="#br1" timeOffset="133300.32">15176 10732 0,'0'-22'0,"-21"22"0,21-21 16,0 0-16,0 0 0,0 0 16,0 0-16,21-1 15,1 22-15,-1-21 0,21 21 16,-21 0-16,22 0 0,-1 0 15,-21 0-15,21 0 16,-20 0-16,83 85 16,-62-64-16,-1 21 15,-42 1-15,21 41 16,-21-62-16,0-1 0,0 0 16,-21 0-16,0 0 0,0 0 0,-22 1 15,22-1-15,0-21 0,0 0 16,0 0-16,21-21 31,0-1-31,0 1 0,0 0 0,21 0 16,0 0-16,0 0 0,0-22 15,1-20-15,-1 42 16,0-1-16,21-41 0,-21 42 0,22 0 16,-22-1-1,0 22-15,0 0 0,0 0 16,1-21-1,-1 21-15</inkml:trace>
  <inkml:trace contextRef="#ctx0" brushRef="#br1" timeOffset="133816.01">16341 10499 0,'0'0'0,"-43"-21"31,22 21-31,0 0 0,0 0 0,0 0 16,-1 0-16,-20 0 0,21 21 15,-21 21-15,-1-21 0,22 0 16,-42 22-16,41-1 0,1 0 16,21 1-16,-21-22 15,21 64-15,0-43 16,21-21-16,22 21 0,-22-20 15,0-22-15,21 21 0,-21-21 16,85 0 0,-63 0-16,-22 0 0,85-21 15,-64 21-15,-21-22 16,21 1-16,-20 0 0,20-64 16,-42 64-16,0-85 15,0 64-15,0 0 16,0-1-16,-21 22 0,0-21 0,-22 0 15,22 20-15,0 1 0,-43 21 16,43 0-16,-42 21 16,20 1-16,-62 83 15,62-62-15,22-22 16,0 21-16,21-21 16,-21 22-16,21 20 0,0-42 15,0 1-15,0 41 0,21-42 16,0 0-16,21-21 15,-20 0-15,-1 0 0,21 0 16,-21 0-16,64 0 16</inkml:trace>
  <inkml:trace contextRef="#ctx0" brushRef="#br1" timeOffset="134485.64">16785 10583 0,'0'0'0,"0"-42"0,21 21 0,0 0 16,-21 0-16,0-1 0,0 44 31,0-1-15,0 21-16,0-21 0,0 22 0,0-22 15,-21 42-15,21-20 0,-21-22 16,21 42-16,0-42 16,0 22-16,0-22 0,0 0 15,21-21 1,0 0-16,1 0 15,-1 0-15,0 0 0,0 0 16,-21-21-16,64-43 16,-43 43-16,0 0 0,21 0 15,-21-21-15,1 20 0,-1-20 0,0 21 16,0-21-16,0 20 0,0-20 16,1 21-16,-22 42 31,0 0-31,0 0 0,0 22 0,-22-1 15,22-21-15,-21 22 0,21-22 16,0 0-16,0 42 16,0-41-16,0-1 15,43 0-15,-22-21 0,0 0 16,0 0-16,0 0 0,0 0 16,43 0-16,-43 0 15,0-21-15,43 0 0,-43-1 16,21-20-16,-42 21 15,0-21-15,21-22 16,-21 22-16,0-1 0,0-62 16,0 83-16,0 1 0,0 0 15,-21 0-15,0 0 0,0 21 16,0 0-16,42 0 31,0 0-15,0 0-16,0 0 0,22 0 15,-22 0 1,42 0-16,-41 0 16,20 0-16,-63 21 31</inkml:trace>
  <inkml:trace contextRef="#ctx0" brushRef="#br1" timeOffset="135604.85">12509 11790 0,'-21'0'16,"42"0"15,1 0-31,-1 0 0,0 0 0,0-21 16,21 21-16,1-21 0,-22-1 15,21 22-15,43-42 0,-43 21 16,1 0-16,20-22 15,-42 22-15,0-21 16,-21 21-16,0 0 0,-21-22 16,-21 43-16,21-21 0,-22 21 15,22 0-15,-21 0 0,0 0 0,-1 0 16,1 21-16,21 0 0,-85 43 16,85-43-16,0 21 0,-1-20 15,1 20-15,21-21 0,0 43 16,0-43-16,21 42 15,1-42-15,-1-21 0,0 22 16,0-22-16,85 0 16,-64 0-16,1 0 0,62-22 15,-83 1 1,20 0-16,-42 0 16,-21 0-1,-22 21-15,1 0 16,-21 0-16,20 0 15,1 21-15,-22 0 0,22 0 16,0 0-16,21 1 0,-1 20 16,-20-21-16,21 21 0,-21 22 15,42-43-15,-22 64 16,22-64-16,0 0 16,0 0-16,0 0 15,22-21 1,-22-21 31,21 21 46,-21-21-93,0 0 47,0 0-31</inkml:trace>
  <inkml:trace contextRef="#ctx0" brushRef="#br1" timeOffset="137340.51">12128 11409 0,'0'0'0,"-21"0"0,0 0 16,0 0-1,0 0 1,21 21 15,21 0-31,0-21 16,0 0-16,22 0 0,-22 0 16,21 0-16,0 0 0,1 0 0,-1 0 15,0 0-15,22 0 0,84-42 16,-106 21-16,43 0 15,-64-1-15,22 22 0,-1-42 16,-42 21-16,0 0 16,0 0-1,-21 21 17,0 0-17,21 21-15,0 0 0,0 0 0,-22 21 16,22 22-16,0-22 15,0 1-15,0 41 16,0-41-16,-21-1 0,0 0 16,21 1-16,0-1 0,-21 0 0,-21 64 15,42-64-15,-22 43 16,1-43-16,0 1 0,0 20 16,0-42-16,21 1 0,-43 20 15,22-21-15,0-21 16,0 0-16,0 0 15,0 0-15,-1-21 0,1 0 16,0 0-16,0-1 0,21-20 0,-21 21 16,0-21-16,21-1 0,-22 1 15,22-22-15,0 22 0,0 21 16,0-21-16,0 20 0,0 1 16,0 42-1,0 1 1,0-1-16,22 0 0,-1 0 0,-21 21 15,21-20-15,0 20 0,0-21 16,0 21-16,1 1 16,-1-22-16,21 0 0,0 21 15,-20-20-15,20-22 0,21 0 16,-41 0-16,62 0 16,-41-22-16,-1 1 0,0 0 0,64-21 15,-64 21-15,43-43 16,-43 22-16,-20-1 0,41-20 15,-42 42-15,0-22 16,-21 22-16,0 0 0,0 42 31,-21 0-31,0 1 16,21-1-16,-21 0 0,21 0 16,-21 21-16,21-20 15,-21 41-15,-1-42 16,22 0-16,0 1 15,0-44 17,22 22-32,-22-21 0,21 0 15,0 0-15,-21-21 0</inkml:trace>
  <inkml:trace contextRef="#ctx0" brushRef="#br1" timeOffset="137666.32">13377 11494 0,'0'0'0,"-21"0"32,21 21-17,0 0-15,21-21 32,0 0-32,1 0 15,-1 0-15,0-21 0,-21 0 16,21 21-16,-21-22 0,0 1 15,0 0 1,-21 21-16,0 0 0,0 0 16,-1 0-16,1 0 0,0 0 15,0 0-15,0 21 16,0 0-16,21 1 0,0-1 16,0 0-16,0 0 0,0 0 15,0 0-15,0 1 0,0-1 0,21 0 16,0 0-16,0-21 0,21 42 15</inkml:trace>
  <inkml:trace contextRef="#ctx0" brushRef="#br1" timeOffset="138356.45">13652 11832 0,'-21'0'15,"0"0"-15,0 21 16,21 1-16,-21-1 16,21 0-16,-21 64 15,21-64-15,0 0 0,-22 42 16,22-41-16,0-1 0,0 0 16,0 0-16,0 0 0,-21 0 15,21-42 16,0 0-31,0 0 16,0 0-16,0 0 0,0-1 16,0-20-16,0 0 15,21-22-15,1 43 0,20-85 16,-42 85-16,21 0 16,21 0-16,-20 0 15,-1 21-15,0 0 0,0 0 16,21 21-16,-42 0 0,22 0 15,-1 0-15,-21 22 16,0-22-16,0 85 16,0-85-16,0 0 0,0 42 15,0-41-15,0-1 16,0 0-16,0-42 31,0 0-15,0-1-16,0 1 0,0 0 0,0 0 15,0-21-15,0 20 0,21-20 0,21-21 16,-21 20-16,64-41 16,-64 62-16,0 1 15,22 0-15,-22 21 0,64 0 16,-64 0 0,-21 21-16,21 43 0,0-22 15,-21 85-15,0-85 16,0 1-16,0-1 0,-21 0 15,-21 43 1,20-64-16,22 0 0,-21 1 0,21-1 16,21-42-1,1-1 1,-1 1-16,0 0 0</inkml:trace>
  <inkml:trace contextRef="#ctx0" brushRef="#br1" timeOffset="138717.24">14499 11938 0,'0'0'0,"0"21"0,0 0 0,0 1 16,21-22 0,0 0-16,1 0 15,-1 0-15,21-22 0,-21 22 16,0-21-16,43 0 0,-43 0 15,21 0-15,-20 0 16,-1-1-16,-21 1 0,21-21 16,-21 21-16,0 0 0,0-22 15,-21 43-15,0 0 16,-43 21 0,22 1-16,21-1 0,-1 0 0,1 0 15,0 21-15,0 1 0,-21 41 16,42-62-16,0 20 0,0 21 15,0-41-15,0-1 0,21 0 16,0 0-16,0-21 0,64 0 16,-43 0-16,0 0 15,-20 0-15,20-21 0</inkml:trace>
  <inkml:trace contextRef="#ctx0" brushRef="#br1" timeOffset="140115.03">15833 11599 0,'0'0'0,"0"-21"15,0-42 1,-22 63-16,22-21 0,-21 21 15,0 0-15,0 0 0,-21 21 16,20 0-16,-20 21 0,0 1 16,21-22-16,-22 63 15,22-41-15,-42 84 16,41-85-16,1 22 0,21-22 16,0 0-16,0 43 15,0-43-15,21-21 0,22 22 16,-22-43-16,21 21 0,22-21 15,-22 0-15,-21 0 0,64-21 16,-43 0-16,64-22 16,-64 22-16,1 0 15,63-43-15,-64 22 0,64-85 16,-85 85-16,-21-1 0,0 1 16,0 0-16,0-1 15,-21-41-15,0 41 0,-22 22 16,22 0-16,-64-21 0,43 21 15,0 21-15,-1 0 0,1 0 16,0 0-16,-22 42 0,22-21 16,0 0-16,20 22 0,-41 20 15,42-21-15,0 1 16,-1 20-16,22-20 0,0-1 0,0 0 16,0 22-16,0-22 0,22 0 0,-1-20 15,0 20-15,0-21 0,21 43 16,1-43-16,-1-21 0,43 21 15,-43-21-15,0 0 0,22 0 16,-22 0-16,1-21 0,20 0 16,-21 21-16,1-22 0,20 1 0,-20 0 15,20-42-15,-42 41 0,43-41 16,-64 21-16,21-1 16,0 1-16,-21 21 0,0-43 15,-21 64 16,0 21-31,21 1 0,-21-1 0,21 0 16,-22 0-16,1 21 0,21-20 16,0-1-16,0 21 15,0 0-15,0-20 0,0-1 16,0 0-16,21-21 0,1 0 16,-1 0-16,42 0 15,-42 0-15,85-42 16,-63 20-16,-22 1 0,0-21 15,0 21-15,0 0 0,22-43 16,-22 43-16,-21-21 0,21-1 16,-21 22-16,0 0 0,21 21 15,-21 21 1,0 0 0,-21 0-16,21 1 0,-21 20 0,21 0 15,0-21-15,0 22 16,0-22-16,0 0 0,0 21 0,0-20 15,0-1-15,42 21 0,-21-42 16,0 0-16,1 21 0,-1-21 16,0 0-16,64 0 15,-43-21-15,-21 0 0,21 0 16,-20 0-16,20-1 0,0-41 16,-21 21-16,1-1 0,20-41 15,-21 41-15,-21 1 0,21 0 16,0-22-16,-21 22 0,43-64 15,-43 64-15,0-1 0,0-20 16,0 42-16,0 42 31,0 0-31,-21 0 0,-1 21 0,1 1 16,0-1-16,21 0 0,-21 1 0,0-1 16,0 64-16,-1-64 15,22 43-15,0-43 0,-21 1 16,21-1-16,0-21 0,0 21 15,0 1-15,0-22 0,21-21 16,1 21-16,-1-21 16,0 0-16,0-21 15,0 21-15,22-21 0,-1-22 16,-21 1-16,21 21 0,1-43 16</inkml:trace>
  <inkml:trace contextRef="#ctx0" brushRef="#br1" timeOffset="140298.87">17357 11705 0,'0'0'0,"-64"-21"0,22 21 0,63 0 31,0 0-31,0 0 16,0 0-16,1 0 0,20 0 0,0 0 15,-21 0-15,22 0 0,-1 0 16,0 0-16,1 0 0,-22 0 15,21 0-15,-21-21 0,1 0 0</inkml:trace>
  <inkml:trace contextRef="#ctx0" brushRef="#br1" timeOffset="142419.97">18288 11663 0,'42'0'31,"1"0"-31,-22 0 0,0 0 16,21 0-16,1-21 0,20 0 15,-21-1-15,1 1 0,-1 0 0,-21 0 16,22 0-16,-22 0 0,0-1 15,-21 1-15,0 0 0,0 0 0,0-43 16,0 43-16,-21 21 0,0-21 16,-22 21-16,22 0 0,-21 0 15,-22 0-15,22 21 0,0-21 16,-1 43-16,22-22 0,-21 21 0,-1-21 16,22 22-16,0-1 0,-21 64 15,42-64 1,0-21-16,0 43 0,21-43 15,21 21-15,-21-21 16,22 1-16,20-1 0,-20-21 16,41 0-1,-63 0-15,22 0 0,-22 0 0,21 0 16,-21 0-16,-21-21 0,0-1 16,-21 1-1,0 21-15,-21 0 0,-1 0 16,22 0-16,-21 0 0,-43 43 15,64-22-15,-21 0 0,21 0 16,-1 0-16,1 22 0,-21 20 16,42-21-16,-21-20 0,21 62 15,0-63-15,0 1 16,21-1-16,0-21 0,0 0 16,0 21-16,1-21 0,-1 0 15,0 0-15,42 0 0,-41-21 16,-1 21-16,42-43 0,-42 22 15,1 0-15,41-42 0,-42 41 16,0-20-16,1 21 16,-1-21-16,21-1 0,0-20 15,1 42-15,-22-22 0,42 1 16,-41 42-16,20-21 0,-21 21 16,0 0-16,0 0 0,1 0 0,-22 21 15,21 0-15,-21 21 16,0-20-16,0-1 0,0 0 15,0 21-15,0-21 0,-21 1 0,-1 20 16,22-21-16,-21 0 0,21 0 0,-21 1 16,21-1-16,-21 0 15,0-21-15,21-21 47,0 0-47,0-1 0,0 1 0,21 0 16,0 0-16,0 0 0,0-22 0,1 22 15,-1-21-15,0 21 0,0-22 16,0 22-16,0 0 0,1 0 16,-22 0-16,21 0 0,-21 42 31,0 0-31,-21 0 16,-1 0-16,1 64 15,21-64-15,0 0 0,0 22 16,0-22-16,0 0 0,0 21 15,0-21-15,21 1 0,22-1 16,-43 0-16,21-21 0,0 0 16,0 0-16,0 0 0,1 0 15,-1 0-15,0 0 0,0 0 0,43-64 16,-43 43-16,0 0 16,0 0-16,0-21 0,0 20 15,22-41-15,-22 21 0,0 20 16,21-41-16,-20 42 0,-1 0 15,21-1-15,-21 22 16,0 0-16,1 0 0,-1 0 16,-21 22-1,0-1-15,0 0 16,0 0-16,0 0 16,0-42 30,0 0-30,0 0 0,0 0-16,-21 21 0,-1-22 15,22 1-15,-21 21 16,0 0 0,0 0-16,21 21 0,-21 1 15,0-1-15,-1 0 0,22 21 16,-21-21-16,0 1 0,21-1 15,0 21-15,-42 0 16,42 1-16,0-22 0,0 21 0,0-21 16,21 22-16,0-22 15,0-21-15,0 21 0,1-21 16,20 0-16,85 0 16,-85 0-16,1 0 0,-22-21 15,21 0-15,43-22 16,-64 1-16,0 21 0,0-43 15,-21 43-15,21-42 16,-21 42-16,0-1 0,0 1 16,0 0-16,-21 21 0,-21 0 15,21 0 1,0 0-16,21 21 0,-22 0 0,1 64 16,21-64-16,-21 22 15,21-22-15,0 0 0,0 21 16,0 1-16,21-1 15,0-42-15,22 42 0,-22-42 16,21 0 0,1 0-16,-22 0 0,42 0 15,-42 0-15,1-21 0,41-21 16,-42 21-16,0-1 0,22 1 16,-22 0-16,-21-21 0,63-43 15,-63 43-15,0 21 0,0-1 16,22 1-16,-22 0 15,0 42 1,0 0-16,0 22 16,-22-22-16,22 0 0,-21 21 15,0-20-15,21 20 0,-21 0 0,0 1 16,0-1-16,-1 21 0,22-20 0,-42 63 16,21-43-16,0 1 15,0-1-15,-1 1 0,1-1 16,0 22-16,0 63 0,0-63 15,21-22-15,-21 64 0,-1-63 16,22-1-16,-21-21 16,21 22-16,-21-22 0,0 22 15,0-22-15,21 0 16,0-63 0,0 0-16,0 0 0,0 0 15,21 0-15,0-1 0,0-41 16,0 42-16,22-106 15,-22 84-15</inkml:trace>
  <inkml:trace contextRef="#ctx0" brushRef="#br1" timeOffset="142736.14">20532 11938 0,'0'0'0,"-22"-21"0,22 0 0,0 0 16,0-1-16,22 1 0,-1 21 15,0-21-15,0 21 0,0 0 16,0 0-16,1 0 0,20 0 16,-21 0-16,21 0 15,-42 21-15,22 0 0,-1 22 16,-21-22-16,0 0 0,0 21 16,0-20-16,-21-1 0,-1 21 0,1-21 15,0 0-15,-21 1 0,-1-1 16,1 0-16,21 0 0,0-21 15,0 0-15,-1 0 0,1 0 0,0 0 16,21-21 0,0 0-1,0 0-15,21 21 0,0-22 16,1 1-16,-1 0 0,0 0 0</inkml:trace>
  <inkml:trace contextRef="#ctx0" brushRef="#br1" timeOffset="143029.56">21124 11409 0,'0'0'0,"0"-21"0,0 0 0,0-1 16,-21 22 0,0 0-16,0 22 15,0-1-15,-1 0 0,1 42 16,0-41-16,0 20 0,21 0 15,0-21-15,-21 22 0,0 84 16,21-85-16,-22 22 16,22-22-16,0 0 0,0 22 15,0-43-15,0 0 16,0 0-16,0 0 0,0 1 0,0-1 16,22-21-1,-1 0-15,0 0 0,0-21 16,0-1-16</inkml:trace>
  <inkml:trace contextRef="#ctx0" brushRef="#br1" timeOffset="143279.51">21294 11811 0,'0'0'0,"0"-21"0,21 0 0,-42 21 31,21 21-15,-22-21-16,1 21 0,0 0 15,21 0-15,0 1 0,-21-1 16,0 0-16,21 0 0,0 0 0,0 0 16,-21 1-16,21-1 0,0 0 15,0 0-15,0 0 0,0 0 16,21 1 0,0-22-16,0 0 0,0 0 0,0 0 15,1 0-15,-1-22 0,0 22 16,0-21-16,0 0 0,22 0 0</inkml:trace>
  <inkml:trace contextRef="#ctx0" brushRef="#br1" timeOffset="143918.97">21526 11938 0,'22'0'0,"-22"-21"15,-22 21 1,1 0-16,0 0 16,0 21-16,21 0 0,-21-21 0,21 21 15,-21-21-15,21 22 0,0-1 16,0 0-16,0 0 15,0-42 32,0 0-47,0 0 16,21-1-16,-21 1 0,0 0 16,21 0-16,0 0 0,-21 0 0,21 21 15,0-22-15,1 1 0,-1 21 16,0-21-16,0 21 0,0 0 15,22 0-15,-22 0 16,0 21-16,-21 0 16,0 1-16,0-1 0,0 0 15,0 0-15,0 21 0,0-20 0,0-1 16,0 0-16,0 0 0,0 0 16,-21 0-16,0 1 0,-1-1 0,22 0 15,-21-21-15,0 0 16,0 0-1,21-21-15,0 0 16,0-1-16,0 1 0,0 0 16,0 0-16,21-21 0,0 20 15,0 1-15,1-21 0,-1 21 16,0 0-16,0-22 0,0 22 0,0 0 16,1 0-16,-1 0 0,0 21 15,42-22-15,-41 22 16,-1 0-16,-21 22 15,21-1-15,-21 0 0,0 0 16,0 21-16,0 22 0,0-43 16,0 21-16,-21 43 15,0-64-15,-1 0 0,1 1 16,0-1-16,0-21 16,21 21-16,-21-21 15,21-21 1,0 0-16,0-22 15,-21 22-15</inkml:trace>
  <inkml:trace contextRef="#ctx0" brushRef="#br1" timeOffset="144104.51">21548 11472 0,'0'0'16,"-22"0"-16,1 0 0</inkml:trace>
  <inkml:trace contextRef="#ctx0" brushRef="#br1" timeOffset="144308.12">20934 11642 0,'0'0'16,"-21"0"-16,-1 21 0,1-21 0,0 0 15,21 21-15,21-21 16,43 0 0,-22 0-1,0 0-15,1 0 0,-22 0 16,64 0-16,-64 0 15,0 0-15,21 0 0,-21 0 16</inkml:trace>
  <inkml:trace contextRef="#ctx0" brushRef="#br1" timeOffset="145556.6">0 14118 0,'0'21'63,"21"-21"-48,43 0-15,20 0 16,-20 0-16,20 0 0,-20 0 16,84-21-16,-84 21 0,-22 0 15,43-21-15,-43 21 16,0-21-1,-42 0-15,0 0 16,-63 21 0,42 0-16,-22 0 0,1 0 15,21 0-15,-22-22 0,-20 22 16,21 0-16,20 0 0,1 0 16,42 0-1,1 0-15,-1 0 16,21 0-16,-21 0 0,22 0 0,-1 0 15,0 0-15,43 0 16,-43 0-16,-21 0 0,1 22 16,-1-22-16,-21 21 0,0 0 15,0 0-15,0 0 0,0 0 16,-43 22-16,1-22 0,21 0 16,-21 0-16,-1 0 0,22 1 15,-21-1-15,21-21 0,-1 21 0,1-21 16,0 0-16,21-21 15,21 21 1,0-21-16</inkml:trace>
  <inkml:trace contextRef="#ctx0" brushRef="#br1" timeOffset="146472.43">1587 13547 0,'-42'42'31,"21"0"-31,0-20 0,21 20 0,-43 85 16,22-85 0,0 1-16,21-22 0,-42 85 15,42-64 1,0-21-16,0 0 0,0 0 0,0 1 15,21-44 17,0 1-32,0 0 15,0 0-15,1 0 0,-1 0 16,0-22-16,0 1 0,21-22 16,-20 22-16,-1 21 0,-21-21 15,21 20-15,0 1 0,0 21 16,-21 21-1,0 1-15,21-1 16,-21 21-16,0-21 0,0 0 0,0 1 16,0 20-16,22-21 0,-22 0 15,21 22-15,0-22 0,-21 0 16,21-21-16,0 21 0,0-21 16,1 0-16,-1 0 0,0 0 15,0 0-15,0 0 0,0-21 16,64-21-16,-64 20 15,0-20-15,22 21 0,-22-21 16,0 20-16,21-62 16,-20 20-16,-22 22 0,21 0 15,-21-1-15,0 22 0,0-42 16,0 41-16,0 1 0,0 0 16,-21 42-1,21 0-15,-22 1 16,22-1-16,0 21 0,-21 0 0,21 43 15,0-64-15,0 64 16,0-43-16,0 1 0,0-1 16,21-21-16,1 21 15,-1-20-15,0-22 0,21 0 16,-21 0-16,22 0 16,20 0-16,-20 0 0,-1-22 15,21-20-15,-20 21 0,-22 0 16,42-22-16,-41 1 15,-1 21-15,0-21 0,0 20 0,-21-20 16,0 21-16,0-21 16,0 20-16,0 1 0,0-21 15,-21 21-15,0 21 0,0 0 16,-1 21-16,1 0 0,-21 21 16,21 1-16,21-22 0,0 21 15,-21 1-15,21 62 16,0-83-16,0-1 0,0 21 15,0-21-15,21-21 0,21 43 16,-21-43-16,0 0 0,22 0 16,-22 0-16,21 0 0,64-22 15,-64 1-15,1 21 16</inkml:trace>
  <inkml:trace contextRef="#ctx0" brushRef="#br1" timeOffset="148304.07">4276 13822 0,'21'0'16,"0"-21"-16,-21 0 0,21-1 15,-21 1-15,21 0 16,-21 0-16,0 0 0,0 0 0,0-1 15,0 1-15,0 0 0,0 0 0,-21 0 16,0 0-16,21-1 0,-21 1 16,0 21-16,-43 0 15,43 0-15,0 0 0,-22 21 0,22 1 16,0-1-16,0 21 0,-21 22 16,42-22-16,-22 0 0,22 1 15,0-1-15,0-21 0,0 43 16,0-43-16,22 42 15,-1-63-15,0 0 16,0 0-16,0 0 0,0 0 0,1 0 16,-1 0-16,0-21 0,21 0 15,-21 0-15,1 0 0,41-64 16,-42 43-16,0 20 16,1-41-16,-1 21 0,-21-1 15,42-63-15,-42 64 16,0 0-16,0-43 0,0 43 15,0-43-15,0 64 0,0 0 16,0 0-16,0-1 0,0 1 16,-21 21-1,0 0-15,21 21 0,-21 22 16,21-22-16,0 64 16,0-43-16,0 21 0,0 43 15,0-42-15,0 84 16,0-106-16,21 1 0,0-1 15,-21-21-15,21 0 0,0 0 0,22 22 16,-22-43-16,21 0 16,-21 0-16,0 0 0,22 0 0,20-21 15,-20-1-15,-22 1 0,21 0 16,0 0-16,-20-21 16,-1 20-16,42-41 0,-42 42 15,-21-22-15,22-20 0,-22 42 16,0 0-16,0-1 0,-22 22 31,1 22-15,21-1-16,0 0 0,0 0 15,-21 21-15,21-20 0,0 41 0,0-21 16,0-20-16,0 41 16,0-42-16,0 0 0,21 1 15,0-22-15,1 21 0,20-21 16,-21 0-16,0 0 0,43 0 15,-43 0-15,0-21 0,64-1 16,-64 1-16,0 0 16,21 0-16,-20-21 0,-1 20 0,-21 1 15,0-63-15,0 62 0,0-20 16,0 0-16,-21 21 0,-1-22 16,-20 1-16,0 21 0,21 21 15,-43 0-15,22 0 16,21 0-16,-22 21 0,22 0 0,0 0 15,0 22-15,0-22 0,-1 21 0,22 0 16,0 1-16,0-1 0,0-21 16,0 22-16,0-22 0,0 0 15,22 0-15,-1 0 0,0 0 0,21-21 16,-21 0-16,1 0 0,20 0 16,0 0-16,1 0 0,62-63 15,-62 42-15,-1 0 16,0-1-16,1 1 0,20-42 15,-42 20-15,1 22 0,-22 0 0,21-21 16,-21 21-16,0-1 16,0 44-1,0-1-15,0 0 0,0 0 16,-21 0-16,21 22 0,0-22 16,0 0-16,0 21 0,-22-21 15,22 1-15,-21-1 0,21 0 0,0 0 16,0 0-16,0 0 0,0 1 15,0-44 17,0 1-32,0 0 15,21 0-15,-21 0 0,43-22 16,-22 1-16,21-21 16,1 20-16,41-41 15,-63 62-15,1 1 0,20 0 16,-21 21-16,0 0 0,0 0 15,-21 21-15,22 0 0,-22 43 16,0-43-16,0 0 0,0 22 16,0-22-16,0 21 0,0-21 15,0 0-15,0 22 0,0-22 0,0 21 16,21-42-16,0 21 16,0-21-16,0 0 0,0 0 15,22 0-15,-22 0 0,0 0 16,0-21-16,0 21 0,1-21 15,41-21-15,-42-1 0,0 22 16,1-21-16,-1 0 0,21-1 0,-21 1 16,0 0-16,1-1 15,-22 1-15,21 0 0,21-43 16,-21 43-16,-21-1 0,21-20 16,-21 20-16,0 22 0,0 0 15,0 42 1,-21 22-16,0-22 15,0 21-15,21 0 0,-42 43 16,42-43-16,0 1 0,-22 41 16,22-20-16,0-22 15,0-21-15,0 22 0,0-1 0,0 0 16,22-20-16,-22-1 0,42 0 16,-21-21-16,21 0 15,-20 0-15,-1 0 16,21 0-16,0-21 0,-20 0 15,20-22-15,-21 22 16,-21-21-16</inkml:trace>
  <inkml:trace contextRef="#ctx0" brushRef="#br1" timeOffset="148531.94">6329 13356 0,'0'0'15,"21"0"1,0 0-16,0 0 0,22 0 16,-1 0-16,0 0 0,1 0 0,-1 0 15,64-21-15,-64 0 16,22 21-16,-22-21 0,21 21 0,-20-21 16,63-1-16,-43 1 15</inkml:trace>
  <inkml:trace contextRef="#ctx0" brushRef="#br1" timeOffset="149332.71">2053 14880 0,'21'0'0,"0"0"16,1 0 0,-1-21-16,0 21 0,0-21 0,-21 0 15,21 21-15,0-21 0,1-22 16,-22 22-16,0 0 16,0 0-16,-22 21 0,1-21 15,-42-1-15,20 22 0,22 0 16,-21 0-16,0 0 15,-85 22-15,84-1 0,22 0 16,-21 0-16,21 0 0,-1 0 16,22 43-1,43-43-15,20 21 16,-20-20-16,-1-1 0,43 21 16,-43-42-16,0 21 0,1 0 15,-1 1-15,-21-1 0,43 21 16,-64-21-16,0 0 0,0 1 15,-22-1-15,-20 0 0,21 0 0,-21 0 16,-22 0-16,1-21 0,-43 22 16,21-22-16,22 0 0,-1 0 15,22 0-15,-22 0 0,-20-43 16,62 22-16,1 0 16,0-21-16,21 20 0,0-20 15,0 21-15,0-21 0,0 20 16,42 1-16,1 0 0,-1 0 0,0-21 15,22 20-15,-22 1 0,22 21 16,-1-21-16,64-21 0,-63 21 16,-1-1-16,1 1 15,-1 21-15</inkml:trace>
  <inkml:trace contextRef="#ctx0" brushRef="#br1" timeOffset="149585.84">2434 14817 0,'0'0'0,"0"42"0,-42 43 15,42-43-15,-64 276 32,43-255-32,0 1 0,0-1 0,0 64 15,-1-63-15,1-1 16,0 85-16,21-84 0,0 63 16,0-64-16,0-20 15,0 41-15,0-41 0,0-1 16,21-21-16,0-21 15,1 0-15,-1 0 0,0-21 16,0-43-16,0 43 16,-21-21-16,21-43 15,-21 22-15</inkml:trace>
  <inkml:trace contextRef="#ctx0" brushRef="#br1" timeOffset="149883.51">2286 15028 0,'0'0'15,"0"-42"-15,-21 0 0,21-1 0,0 22 16,0 0-16,0 0 0,0 0 0,0 0 16,0-1-16,21 1 0,42 0 15,-41 21-15,20 0 0,-21 0 16,21 0-16,1 0 16,20 0-16,-20 21 0,-22 22 0,0-22 15,0 0-15,-21 21 16,0-21-16,0 22 0,0-22 0,-21 21 15,0-21-15,-22 22 0,22-22 16,0 0-16,-21 21 0,21-20 0,-22-1 16,22-21-16,0 21 0,0-21 15,42-21 17,-21 0-32,21-1 0,0 1 15,0 0-15</inkml:trace>
  <inkml:trace contextRef="#ctx0" brushRef="#br1" timeOffset="150634.92">3006 14859 0,'42'-63'31,"-21"41"-31,-21 1 0,21 21 0,-21-21 0,0 0 16,0 0-16,0 0 16,-21 21-1,0 0-15,0 0 16,0 21-16,-1 0 0,1 0 16,21 0-16,-21 22 0,-21-1 15,42 0-15,-21 1 16,21-22-16,0 21 0,0 0 15,0-20-15,0-1 0,42 0 16,-21 0-16,0-21 0,22 0 16,-1 0-16,21 0 15,-20 0-15,-1-21 0,22-21 16,-22 20-16,0 1 16,1 0-16,-22 0 0,21 0 15,0 0-15,1-43 0,-1 43 0,-21-21 16,-21 20-16,21 1 15,-21 0-15,0 0 0,-21 21 32,0 0-32,0 21 0,0 0 15,0 0-15,21 1 0,-22-1 16,22 0-16,-21 0 0,21 21 16,-21-20-16,21-1 0,0 0 0,0 0 15,0 0-15,42-21 16,-20 21-16,-1-21 0,21 0 15,-21 0-15,22 0 16,-1-21-16,-21 21 0,43-42 16,-22 21-16,-21 0 0,0-1 15,22 1-15,-22 0 0,0-21 16,-21 21-16,0-1 0,21 1 16,-21 42-1,-21 1 1,0-1-16,21 0 0,-21 0 15,21 0-15,-22 0 0,22 1 16,0-1-16,0 0 16,-21 0-16,21 0 15,0-42 17,21 21-17,-21-21-15</inkml:trace>
  <inkml:trace contextRef="#ctx0" brushRef="#br1" timeOffset="150799.51">3873 14542 0,'0'0'0,"-21"0"31,0 0-31,0 0 0,21 21 16,0 0-16,-21 0 0,21 0 15,0 0-15,0 1 16,21-22-1,-21 21-15,21-21 0,0 0 0</inkml:trace>
  <inkml:trace contextRef="#ctx0" brushRef="#br1" timeOffset="152017.95">4149 14880 0,'0'0'0,"21"0"0,0 0 0,0 0 16,0 0-16,0-21 15,1 0-15,-1 21 0,0-21 16,0 0-16,0-1 0,0 1 0,1-21 16,-22 0-16,0 20 15,0 1-15,0-21 0,0-43 16,0 43-16,0 21 0,0 0 16,-22 21-1,1 21-15,0 0 0,21 0 16,0 21-16,-21 1 0,21-1 15,-21 43-15,0-22 16,-1-20-16,22 20 0,0 1 16,-21-1-16,-21 149 15,42-128-15,0 1 0,0-21 0,-21-1 16,21 22-16,-21-22 0,21 1 16,-22 20-16,22-20 0,0 42 15,0-43-15,0-20 0,0-1 16,0 0-16,0-21 0,43 1 15,-22-22-15,0 0 0,64-43 16,-64 22-16,21 0 16,-21-21-16,1-1 0,20 1 0,0-43 15,-21 22-15,1 20 0,-1-20 16,-21 21-16,0-22 16,0-63-16,-21 64 0,-1-1 15,-20-63-15,0 64 0,21 20 16,-22 1-16,1 21 0,21 0 15,-22-1-15,1 1 0,21 21 16,0 0-16,0 0 16,42-21-1,0 21 1,21 0-16,-21 0 0,64-21 16,-43 0-16,1 0 0,41-1 15,-41 1-15,41-21 16,-41 21-16,-1 0 0,-21-1 15,22 1-15,-22 0 0,-21 0 16,21 21-16,-21-21 16,-21 21-16,0 0 15,-1 21-15,1 0 16,21 0-16,-21 0 0,0 22 16,21-22-16,0 0 15,0 0-15,21-21 16,21 21-16,-20-21 15,-1 0-15,21 0 0,0 0 16,1 0-16,-1 0 16,-21-21-16,22 21 0,-22-21 0,0 0 15,21 0-15,-21 0 16,1-1-16,-1 1 0,-21 0 16,0 0-16,0 0 0,0 42 46,0 0-46,0 0 16,0 0-16,0 22 0,-21-22 0,21 21 16,0-21-16,-22 22 0,22-1 0,0 64 15,0-43-15,0 64 16,0-42-16,0-21 0,0 84 16,22-85-16,-1 22 15,0-22-15,-21 22 0,21-21 16,0 20-16,0-20 0,1-1 0,-1 22 15,0-43-15,21 22 0,-21-22 0,1 22 16,20-43-16,-21 21 0,0 0 16,0-20-16,1-1 15,-1-21-15,-42 0 16,-22-43-16,22 22 0,-21 0 16,21-21-16,-22-1 0,-63-62 15,64 20-15,0 21 0,-1 1 16,1-22-16,-85-126 15,106 147-15,-21-21 0,20-42 16,22 64-16,0-106 16,0 105-16,22 22 15,-1-1-15,21 1 0,43-64 16,-64 64-16,21 21 16,1 0-16,-22-22 0,21 22 0,64-42 15,-85 41-15</inkml:trace>
  <inkml:trace contextRef="#ctx0" brushRef="#br1" timeOffset="155172.78">6477 14520 0,'0'0'0,"0"-21"16,0 0-16,-21 0 0,21 0 0,0 0 15,0-1-15,0-20 0,0 21 16,-21 0-16,-1 0 0,22-1 0,-21 22 15,-21-21-15,21 21 16,-43 0 0,43 0-16,0 21 15,-21 22-15,20-22 0,1 21 16,0 22-16,-85 147 16,85-168-16,-21 20 0,21-20 15,-1 20-15,1 64 16,21-85-16,0 1 0,0-1 15,0-21-15,64 43 16,-22-43-16,-21-21 0,43 0 16,-22 0-16,0-21 0,43-22 15,-43 22-15,43-42 16,-43 42-16,22-1 0,-22-20 16,43-21-16,-64 41 15,43-20-15,-43 21 0,-21 0 16,0 0-16,-21 21 31,-1 0-31,1 21 0,0-21 16,0 21-16,-21 21 15,42-21-15,0 1 0,0-1 16,0 0-16,0 0 0,0 21 16,0-20-16,0-1 0,0 0 15,21-21-15,21 21 16,0-21-16,-20 0 0,41 0 15,-21-21-15,64-21 16,-85 42-16,22-22 0,-1-20 16,0 21-16,-20-64 15,-22 64-15,0-42 16,-22 20-16,1 22 0,-21-21 16,21 21-16,-22-1 15,-20 22-15,21 0 16,-64 22-16,63-1 15,22 0-15,-21 21 0,42-21 16,0 43-16,0-43 16,0 0-16,21 22 0,0-22 15,22 0-15,-22 0 16,0-21-16,21 0 0,43 21 0,-43-21 16,1 0-16,-22 0 0,63-21 15,-41 0-15,-1 21 0,0-21 16,1 0-16,-22-1 0,42-20 15,-20 21-15,-22 0 0,0-22 16,-21 22-16,21 0 16,-21 0-16,0 42 31,-21 0-31,21 0 16,-21 1-16,21-1 0,-21 0 0,21 0 15,-21 0-15,21 0 0,0 1 0,0-1 16,-22 21-16,22-21 15,0 0-15,-21 1 0,21-44 47,21 1-31,-21 0-16,22 0 0,-1 0 0,-21 0 16,21-1-16,21-41 15,-42 42-15,21 0 0,22-22 16,-22 22-16,0 21 0,0 0 15,-21 21 1,0 0-16,0 1 16,0-1-16,0 0 0,0 0 15,21 21-15,-21-20 0,22-1 0,-1 0 16,-21 0-16,21-21 0,0 21 0,43 22 16,-43-43-16,21 21 15,0-21-15,-20 0 0,20 0 16,85 0-16,-85-21 15,1 21-15,-1-22 0,-21 1 16,21 0-16,22 0 0,-43 0 16,0-22-16,0 1 0,-21 0 15,0 21-15,0-22 16,0 22-16,0-21 0,0-22 16,0 43-16,-21 0 0,-21-21 15,21 42-15,0 0 0,-43 0 16,43 0-16,0 0 0,-22 21 0,22 0 15,0 0-15,0 21 0,0-20 16,0 20-16,-1 0 0,1 22 16,21-43-16,0 85 15,0-85-15,0 0 0,0 0 16,21-21-16,1 21 0,41 1 16,-42-22-16,0 0 15,22 0-15,-22-22 16,21-20-16,-21 21 0,1 0 15,20-22-15,-21 1 16,0 21-16,0-64 16,-21 43-16,0-22 0,22 22 0,-1-21 0,-21 20 15,21-20-15,0-22 16,-21 43-16,0-22 16,0 43-16,21 0 0,-21 0 0,0 42 31,-21 21-16,21-21-15,-21 22 0,21-1 0,0 64 16,0-43-16,0-20 16,-21-1-16,21 22 0,0-22 0,0 43 15,0-43-15,0-21 0,0 43 16,0-43-16,0 0 16,21 0-16,0-21 15,0 0-15,0 0 0,1 0 16,-1 0-16,0-21 0,0 21 15,0-21-15,22 0 0,-22-1 0,0 1 16,0 0-16,21-21 0,-20 21 16,-1-1-16,-21-20 15,21 21-15,-21 0 16,-21 21 0,21 21-16,-21 0 15,21 0-15,-22 0 0,22 22 16,0-22-16,0 0 0,0 0 0,0 0 15,0 1-15,0-1 0,0 0 16,22 0-16,20 0 16,-21-21-16,0 0 0,0 21 15,1-21-15,83-21 16,-62 0-16,-22 21 16,42-42-16,-41 21 0,41-43 15,-42 22 1,0-1-16,1-41 0,-1 20 0,0-105 15,-21 127 1,21-1-16,-21 1 0,0 0 16,0-1-16,0 1 15,0 21-15,0 42 16,0 0 0,-21 0-16,21 0 0,0 22 0,0-1 15,0 0-15,0 64 16,0-42-16,0-22 0,0 43 15,0-43-15,0 0 0,0 64 16,0-85-16,0 1 0,0-1 16,0 0-16,0 0 0,21-21 15,0 0-15,22 0 16,-22 0-16,0 0 0,0-21 16,0 0-16,0 21 15,1-21-15,-1-1 0,0 1 0,0-21 16,0 21-16,0-43 0,1 43 15,-1 0-15,-21 0 0,0 0 16,21 21-16,0-22 0,-21 44 16,0-1-1,0 0-15,0 0 16,0 0-16,0 0 0,0 1 16,0-1-16,0 0 0,0 0 0,0 0 15,0 0-15,0 1 16,0-1-16,21-21 15,0 0-15,1 0 0,-1 0 16,0 0-16,0 0 16,0-21-16,0-1 0,1 22 0,-1-21 15,0-21-15,0 21 0,0 21 16,0-21-16,-21-1 0,0 1 16,0 0-16,0 42 31,-21 0-31,0 1 15,21-1-15,-21 0 0,21 0 16,0 43-16,0-43 16,21-21 15,0 0-31,0 0 0,1 0 16,-1 0-16,0 0 15,0-21-15,-21-1 0,0 1 16,0 0-16,0 0 0,0 0 15,0 0-15,0-1 0,-21 1 16,0 0-16,21 0 0,-21 0 0,-1 0 16,1 21-16,21-22 31,21 1-15,1 21-16,-1 0 15,0 0-15,0-21 0,0 21 16,0-21-16,22 21 0,-22 0 15,0 0-15,0 0 0,-21 21 0,21 0 16,1 0-16,-22 1 16,0-1-16,0 21 15,0-21-15,0 0 0,0 22 16,0-22-16,0 0 0,0 0 0,0 0 16,-22 1-1,1-22-15,0 0 31,0-22-15,21 1-16,0 0 16,0 0-16,0 0 15,21-22-15,0 22 0,0-21 0,-21 21 16,64-64-16,-43 43 0,0 21 16,0-22-16,22 22 0,41-42 15,-62 63-15,-1 0 16,0 21-16,-21 0 0,0 21 15,0-21-15,0 22 0,0-1 16,-21 22-16,21-22 0,-21 0 16,-22 22-16,22-43 15,0 21-15,0 1 16,21-22-16,-21-21 0,21 21 16,0-42 15,0 0-16,0-1-15,0 1 0,0 0 0</inkml:trace>
  <inkml:trace contextRef="#ctx0" brushRef="#br1" timeOffset="155376.45">9969 14203 0,'0'0'0,"0"-21"0,-21 21 0,0 0 16,0 0-16,0 0 0,0 0 15,21 21 32,-22-21-15,1 0-32,0 0 0</inkml:trace>
  <inkml:trace contextRef="#ctx0" brushRef="#br1" timeOffset="155585.48">9038 14457 0,'0'0'0,"85"0"16,-43 0-1,0 0-15,-20 0 0,105 0 16,-106 0-16,21 0 15,22-42-15,-43 42 16,21 0-16,-42-22 16,0 1-16</inkml:trace>
  <inkml:trace contextRef="#ctx0" brushRef="#br1" timeOffset="155692.04">8551 14245 0</inkml:trace>
  <inkml:trace contextRef="#ctx0" brushRef="#br1" timeOffset="155810.29">8826 14182 0,'43'-21'0</inkml:trace>
  <inkml:trace contextRef="#ctx0" brushRef="#br1" timeOffset="156595.81">11663 13885 0,'0'0'0,"-21"0"0,-1 0 16,1 0-16,0 0 0,0 0 16,0 0-16,0 0 0,-1 0 15,22 22-15,0-1 16,22-21-16,20 0 15,-21 21-15,21-21 0,1 0 0,20 0 16,1 0-16,-1 0 0,1 0 0,20 0 16,43 0-1,-42 0-15,-21-21 0,41 0 16,-62 21-16,-22 0 0,21 0 16,-21-22-16,1 22 0,-22-21 15,0 0-15,-22 0 16,1 21-16,0-21 15,0 0-15,0 21 0,0-22 0,21 1 16,-22 21-16,22-21 16,0 0-1,22 42 17,-22 0-32,0 0 0,0 1 15,0-1-15,0 0 0,0 0 0,-43 43 16,22-43-16,-21 21 15,-22 0-15,22-20 0,21-1 16,-64 42-16,64-63 16,21 21-16,21-21 31</inkml:trace>
  <inkml:trace contextRef="#ctx0" brushRef="#br1" timeOffset="157632.06">13335 13504 0,'0'0'0,"0"-21"0,0-42 31,-21 63-15,21 21-16,0 21 15,-21-21-15,-1 22 0,1-1 16,21-21-16,0 43 0,-21-22 0,0 0 16,0 1-16,0 20 15,21-20-15,-22-1 0,1-21 16,21 0-16,0 0 0,0 1 0,0-1 15,0 0-15,21-21 32,1-21-32,-1 0 0,0-1 15,0 1-15,0 0 0,0 0 0,43-43 16,-43 22-16,64-85 16,-43 85-16,-21 21 15,22-22-15,-22 22 0,0 42 31,-21 0-31,0 22 0,0-22 16,0 21-16,0-21 0,0 22 16,0 63-1,0-85-15,0 0 0,0 21 0,0-21 16,0 1-16,21-1 16,-21 0-16,21-21 0,0 0 15,1 0-15,-1 0 0,63 0 16,-41 0-16,20-42 15,-20 20-15,-22 1 0,42-42 16,-20 20-16,-22 1 0,0 0 16,21-1-16,-42-20 0,43-85 15,-22 105-15,-21-41 16,0 41-16,0 22 16,0 0-16,-21 21 15,-1 0-15,1 21 16,0 0-16,21 22 15,-21-22-15,21 21 0,-21-21 0,21 22 16,0-1-16,0 64 0,0-64 16,0 22-16,0-22 15,0 0-15,0-20 0,0 20 16,21-21-16,0 0 0,0 0 16,0 1-16,1-22 0,41 21 15,-42-21-15,22 0 0,41 0 16,-41 0-16,-1-21 15,-21-1-15,21 1 0,1 0 0,-1-21 16,0-1-16,-20 22 0,20-42 16,-42 20-16,0-20 15,0 42-15,0 0 0,0-22 16,-21 43 0,0 21-16,-1 1 15,1-1-15,0 0 0,0 21 16,0 64-16,0-85 15,21 43-15,0-43 16,0 42-16,0-41 16,21-22-16,0 21 15,0-21-15,43 0 16,-43 0-16,0 0 0,21 0 16,1-21-16,-22-1 0</inkml:trace>
  <inkml:trace contextRef="#ctx0" brushRef="#br1" timeOffset="158695">16764 13653 0,'0'0'0,"-21"0"32,21-22-32,21 1 15,0 0-15,-21 0 16,21 0-16,0 0 0,22-43 15,-22 43-15,-21 0 0,0 0 16,21-1-16,-21-41 16,0 42-16,-21 21 0,0 0 15,-22 0-15,-41 0 16,63 0-16,-1 21 16,-20 0-16,21 0 0,-43 43 15,64-22-15,-21-21 16,21 43-16,0-22 0,43 64 15,-22-85-15,0 21 16,21-20-16,-21 20 0,1-21 16,41 64-1,-63-43-15,0-21 0,0 22 16,0-22-16,-42 21 16,-1-21-16,22-21 0,-63 21 15,41-21-15,-20 0 0,-22 0 16,22 0-16,20 0 0,-20-21 15,20 0-15,1 0 0,-21-21 16,41-1-16,1 22 0,-21-64 16,42 43-16,-21-21 0,21 20 15,0-41-15,0 62 0,0-20 16,0 21-16,21 42 31,0 21-31,-21-20 0,21 20 16,0 0-16,-21 1 0,22-1 15,41 85-15,-42-85 16,-21-21-16,21 22 0,1-22 16,62 42-16,-41-41 15,-22-1-15,21-21 0,-21 0 16,22 0-16,41 0 16,-20 0-16,-22 0 0,43-21 15,-43-1-15,149-83 16,-170 83-16,21 1 15,-21-21-15,22 21 0,20-85 16,-63 64-16,0 20 0,0 1 16,0 0-16,0 0 15,-21 21 1,21 21-16,0 0 0,-21 43 16,0-22-16,21-21 15,0 22-15,0-1 0,-22 0 0,1 128 16,0-107-1,0 64-15,0-42 0,0-22 16,21 22-16,-22 0 0,22-22 16,-21 1-16,0 84 0,0-85 15,0 1-15,21-1 0,-21-20 16,21 20-16,-22 43 16,1-85-16,21 0 0,-21 0 15,21-42 1,0 0-16,0 0 0,0 0 15,0-22-15,0 1 0,21 0 0,0-85 16,1 84-16,-1-41 16</inkml:trace>
  <inkml:trace contextRef="#ctx0" brushRef="#br1" timeOffset="159020.49">17081 13737 0,'0'0'0,"0"-42"0,0 21 0,0-22 15,0 1-15,0 21 16,0 0-16,22-22 0,-1 43 16,0-21-16,42 0 15,-20 21-15,-1 0 16,0 0-16,-20 0 0,41 42 0,-21-20 16,-20 83-1,-22-62-15,0-1 0,0 0 16,-22-20-16,1 20 0,-63 43 15,41-64-15,1 0 0,21 0 16,-22 0-16,22 0 0,-63 1 16,105-22 31,0-22-47,0 22 0,0-21 15,22 0-15,-22 21 0,0-21 16</inkml:trace>
  <inkml:trace contextRef="#ctx0" brushRef="#br1" timeOffset="159784.51">17759 13695 0,'0'0'0,"0"-21"31,21 21-31,-21-21 0,21 21 16,-21-22-16,21 1 0,0 21 15,1-21-15,-22 0 0,21 0 16,0 0-16,-21-1 0,21 1 16,-42 21 15,0 0-31,0 0 0,-1 21 16,1 1-16,0-1 15,0 0-15,0 21 0,21-21 16,-21 43-16,-1-22 0,22-21 15,0 43-15,0-43 16,0 21-16,0-20 0,0-1 0,0 0 16,22 0-16,-1 0 15,0-21-15,21 0 0,-21 0 16,1 0-16,41 0 16,-21 0-16,-20 0 0,20-21 0,0 21 15,-21-21-15,64-21 16,-64 20-16,22 1 0,-22-21 0,21 21 15,-21-22-15,22-62 16,-43 83-16,21 1 0,-21-21 16,0 21-16,0 42 31,-21-21-31,21 21 0,-22 21 16,22-20-16,0-1 0,0 21 15,-21-21-15,21 0 0,0 1 0,0 41 16,0-42-16,0 0 15,21 1 1,1-22-16,-1 0 0,0 0 0,0 0 16,0 0-16,22 0 15,-22 0-15,0-22 0,42 1 16,-41 0-16,-1 0 0,21-43 16,-21 43-16,0 0 0,-21 0 15,22 0-15,-22 0 0,0-1 16,-22 44-1,1-22-15,0 21 16,21 0-16,0 0 0,-21 21 0,0-20 16,21-1-16,-21 0 0,21 21 15,0-21-15,-22 1 16,22-1-16,22-21 47,-22-21-47,21-1 0,0 1 15</inkml:trace>
  <inkml:trace contextRef="#ctx0" brushRef="#br1" timeOffset="161196.07">18775 13399 0,'-64'0'31,"43"0"-31,0 0 0,21 21 15,21-21 1,0 21 0,0-21-16,22 0 0,-22 0 0,21 0 15,-21 0-15,22 0 0,-1 0 16,43-21-16,-64 21 0,21-21 16,1-1-16,-22 1 0,21 21 0,-21-21 15,0 0-15,1 0 0,-22 0 16,0-1-16,0 1 15,-22 21 1,1 0 0,0 21-16,0 1 0,21 20 15,-21-21-15,0 21 0,-1 1 16,22 20-16,-21-20 0,0 20 16,0 1-16,21-1 0,-42 43 15,20-43-15,-41 107 16,42-107-16,-22 43 15,22-21-15,0-22 0,-21 64 16,21-42-16,21 42 16,-22-64-16,22-20 0,0 20 0,0-20 15,0-1-15,0 0 0,43 43 16,-22-85-16,42 0 16,-41 0-16,105-21 15,-85 0-15,-21-1 16,64-41-16,-64 21 0,64-85 15,-64 63 1,0 1-16,-21-1 0,0 1 0,0-1 16,-42-105-16,42 126 15,-43 1-15,22 0 0,0-1 16,0 22-16,0 0 0,-43-21 16,64 21-16,-21 21 15,0-22-15,21 1 16,21 21-1,0 0-15,21-21 0,-20 21 16,20-21-16,0 0 0,22 21 0,-22-21 16,22-1-16,-22 1 0,21 0 0,-20 0 15,20 0-15,-20 0 0,41-22 16,-63 22-16,1 0 0,-1 0 16,0 0-16,-21-1 0,-21 22 46,0 22-30,21-1-16,-22 21 0,22-21 0,-21 0 16,21 43-16,0-43 15,0 0-15,0 0 0,0 1 16,0-1-16,43 21 16,-22-42-16,21 0 0,0 0 15,1 0-15,20 0 16,-20 0-16,-22-21 0,21 0 0,-21 0 15,22 21-15,-22-22 0,0 1 16,0 0-16,0 0 0,0-21 0,1 20 16,-22 1-16,0 0 0,21 0 0,-21 0 15,21 0-15,-21 42 32,0 0-17,0 0-15,-21 0 16,0 0-16,21 22 0,0-22 0,-22 21 15,22-21-15,-42 64 0,42-43 16,0 1-16,0-1 0,0 22 16,0 105-16,0-106 15,0 1-15,0 63 0,0-64 16,-21 149 0,21-148-16,-21 84 15,21-64-15,0 128 16,0-148-16,0-1 0,0-21 0,0 22 15,0-22-15,0 43 16,-21-64-16,-1 21 16,1-42-1,0-21-15,0 0 0,0-21 16,0-1-16,-1 22 0,-20-85 16,21 43-16,0-1 0,-22 1 15,22-22-15,0 22 0,21-1 16,0-84-16,0 85 0,0-1 15,0-63-15,21 42 0,0 22 16,1-1-16,20 22 0,-21-21 16,21-1-16,22-21 15,-22 43-15,-21 0 0,22 21 0,-1-22 16,0 22-16,22-42 16,-22 41-16,1 1 0,-22 0 0,21 0 15,-21 0-15,0 21 0,1-21 16,-22-1-16,-22 22 31,1 0-31,-21 0 0,-22 22 16,22-1-16</inkml:trace>
  <inkml:trace contextRef="#ctx0" brushRef="#br1" timeOffset="164962.18">12446 14690 0,'0'-21'0,"0"42"0,0-64 16,0 22-1,-21 21 1,0 0-16,-1 0 0,1 0 0,0 21 15,-21-21-15,21 22 0,-22-1 16,22 21-16,-21-21 0,-43 85 16,64-64-16,0 22 0,0-22 15,21 22-15,0-22 0,0 22 16,0-22-16,0 21 0,21-20 0,42 20 16,-42-20-16,1-22 15,20 0-15,0 0 0,-21 0 16,64-21-16,-64 0 0,22 0 15,20-21-15,-21 0 0,-20 0 16,20 21-16,-21-43 0,21 22 16,43-63-16,-64 62 15,0-20-15,22-21 16,-22-22 0,-21 64-16,0 0 0,0-1 15,0 44 1,0-1-16,0 0 15,-21 0-15,21 0 0,0 22 0,0-22 16,0 21-16,0-21 0,0 0 16,0 22-16,0-22 0,0 0 0,21 0 15,-21 0-15,21 1 0,0-1 16,0-21-16,22 0 0,63 0 16,-64 0-16,21-21 15,-20-1-15,84-83 16,-106 83-1,0-20-15,0 21 0,-21-21 16,0-22-16,0 22 16,0 21-16,-42-43 0,21 22 0,-22 21 15,22-1-15,-21 22 16,0-21-16,20 21 0,-62 0 16,63 0-16,-43 43 0,22-22 15,21 0-15,21 21 0,0 43 16,0-64-16,0 21 0,0 1 15,0-1-15,84 64 16,-63-85-16,22 0 0,-1 0 16,-21-21-16,106 0 15,-84 0-15,-1 0 0,0 0 16,1-21-16,-22 21 0,85-63 16,-85 42-16,0-22 15,0 22-15,0 0 0,-21 0 16,0-43-16,0 43 0,0 0 15,-21 21 17,0 21-32,21 0 0,-21 0 0,21 1 15,0 41 1,0-42-16,0 22 0,-21-1 16,21-21-16,0 0 0,0 0 15,21-21 32,-21-21-47,21 0 0,0 0 16,0 0-16,-21 0 0,21-22 0,1 22 15,-1-21-15,-21 21 0,42-43 16,-21 43-16,-21 0 0,21 0 16,1 21-16,-1 21 31,-21 0-31,0 21 0,0-21 0,0 22 15,21-22-15,-21 21 0,0 1 16,21-22-16,-21 21 0,21-21 0,0 0 16,1 1-16,41 20 0,-42-42 15,22 21-15,-1-21 16,-21 0-16,21 0 0,1 0 0,-1 0 16,0 0-16,22-21 0,-22 0 15,1 0-15,-1-1 0,-21 1 16,21 0-16,22-64 15,-43 64-15,0-21 0,-21 0 16,0-1-16,-21-63 16,0 85-16,0 0 0,0 0 15,-1 21-15,-41 0 16,21 21-16,20 0 0,-20 0 16,21 1-16,0-1 0,-22 63 15,22-41-15,0-22 16,0 64-16,21-64 0,0 21 15,0 22-15,21-43 16,21 0-16,-20-21 16,20 0-1,0 0-15,-21 0 0,1 0 0,-1 0 16,0-21-16,0 0 0,0-1 16,0 1-16,1-21 0,20-22 15,-21 22-15,0 0 0,-21-1 16,21 1-16,1-21 0,-1 20 0,-21 1 15,0 0-15,21-1 0,0-41 16,-21 62-16,0-20 0,0 21 16,0 0-16,0 0 0,0 42 31,0 0-31,-21 0 0,21 0 0,0 22 16,-21-1-16,0 0 0,21 1 0,0-1 15,0 21-15,0-20 0,0 20 16,0-20-16,0-1 0,0 0 0,0 1 15,0 20-15,0-42 0,21 0 16,0 1-16,-21-1 0,21-21 16,0 0-16,22 0 15,-22 0-15,0 0 0,0 0 16,0-21-16,0-1 0,43-20 16,-43 21-16,0 0 0,22-43 15,-22 22-15,0 0 0,0 20 16,-21-20-16,0 21 0,21-43 15,-21 43-15,-21 21 32,0 21-32,21 1 0,0-1 15,-21 0-15,21 21 0,-21-21 16,21 22-16,0-22 0,0 42 16,0-20-16,0-22 0,21 42 15,0-41 1,21-1-16,-21-21 0,1 21 15,41-21-15,-21 0 16,-20 0-16,20-21 0,-21 0 16,64-43-16,-64 43 15,0 0-15,21-22 0,-20 1 0,-1 0 16,21-43 0,-21 22-16,0 20 0,22-41 15,-22 41-15,-21 22 0,0-21 16,21 21-16,-21-1 0,0 1 15,-21 42 1,0 1 0,21 20-16,-21-21 0,21 0 0,-22 22 15,1-1-15,21 0 0,0 1 0,-21-1 16,21 0-16,0 1 0,-21 20 16,21-21-16,0-20 0,0 20 15,0 0-15,0-21 0,21-21 16,0 22-16,0-22 0,1 0 15,20 0-15,-21 0 0,0 0 16,0 0-16,22-22 0,-22 1 16,0 0-16,21 0 0,-20 0 15,-1 0-15,42-43 0,-42 22 16,1 21-16,20-43 16,-42 43-16,0 0 0,21 0 15,-42 21 16,0 21-31,21 0 0,0 0 0,-21 21 16,-1-20-16,22 20 0,0-21 16,0 0-16,0 22 15,0-22-15,0 0 0,0 0 0,0 0 16,22 0-16,-1-21 16,0 0-16,0 0 0,0 0 0,22 0 15,-22 0-15,63-42 16,-41 42-1,-1-42-15,-21-1 0,22 22 16,-1-63-16,-21 62 16,-21-20-16,0 21 0,0 0 15,0 0-15,0 42 32,-21-21-32,21 21 0,0 0 15,-21 21-15,21-20 0,-21-1 16,21 21-16,0-21 0,0 43 15,0-43-15,0 0 0,0 0 16,0 0-16,21-21 0,21 22 16,-21-22-16,0 0 15,1 0-15,-1 0 0,21 0 0,22 0 16,-43-22-16,21 22 0,0-42 16,-20 21-16,-1-21 15,-21-22-15,0 22 0,21-1 16,-21 22-16,0-21 0,0 0 0,0-1 15,0 22-15,-21 0 0,0 0 16,-1-22-16,-20 43 16,21 0-16,0 0 0,0 0 0,-1 0 15,-41 43-15,42-22 16,0 0-16,-1 85 16,22-85-16,0 21 0,0 1 15,0-22-15,0 0 0,43 43 16,-22-43-16,64 21 15,-43-21-15,-21-21 0,21 0 16,1 0-16,84-21 16,-106 0-16,21 21 15,-21-21-15,85-106 16,-63 84-16,-22 22 0,0-21 16,0 21-16,0-22 0,22 1 15,-22 21 1,-21 42-1,0 0-15,0 0 16,0 1-16,-21-1 0,21 0 0,-22 21 16,1-21-16,21 43 0,0-43 15,-21 0-15,21 22 0,-21-22 16,21 0-16,-21 0 16,21 0-16,0 0 0,-21-21 15,21-21 1,0 0-1,21 0-15,-21 0 16,21 0-16,0-22 0,21 1 16,-20 0-16,20-1 0,21 1 15,-41 0-15,-1 20 0,21 1 16,-21 0-16,0 21 16,1 0-16,-1-21 0,0 21 0,0 0 0,-21 21 15,0 0 1,0 0-16,0 1 0,0-1 15,0 42-15,0-42 16,0 1-16,21 41 0,0-42 16,-21 0-16,0 1 0,22-1 15,20 0 1,-21-21-16,0 21 0,22-21 16,-22 0-16,0 0 0,21 0 15,1 0-15,-22-21 0,42 0 16,-42 0-16,1-1 0,20-20 15,-21 21-15,0 0 0,22-22 0,-22 1 16,0 21-16,0-21 0,21-22 16,-20 22-16,-22 21 0,0-1 15,0 1-15,0-21 16,-22 42-16,1 0 16,0 0-16,0 0 0,0 63 15,0-41-15,21-1 16,0 21-16,0 0 0,0 22 15,0-43-15,21 0 16,0 43-16,0-43 0,43 42 16,-64-41-1,21-1-15,-21 0 0,0 0 16,0 0 0,-21-21-16,-1 0 15,1 0-15,-42 0 16,42 0-16,-1 0 0,1 0 15,0 0-15,0 0 0,-43-21 16,43 0-16,0 21 0,0-21 16,0 0-16,0 21 0,21-22 0,0 1 15</inkml:trace>
  <inkml:trace contextRef="#ctx0" brushRef="#br1" timeOffset="165268.82">16531 14647 0,'-21'0'94,"0"0"-94,0 0 16</inkml:trace>
  <inkml:trace contextRef="#ctx0" brushRef="#br1" timeOffset="165532.21">15515 14880 0,'64'0'16,"-43"0"0,21-21-16,-21 21 0,0 0 0,43-21 15,-22 21-15,1 0 0,-22-21 16,21 21-16,-21 0 0,22 0 16,-22-21-16,21 21 0,-21-22 0,0 22 15,-21-21 1</inkml:trace>
  <inkml:trace contextRef="#ctx0" brushRef="#br1" timeOffset="165832.09">15388 14732 0,'-21'0'94,"0"21"-94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48:14.3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995 677 0,'0'-21'16,"-21"21"140,-1 0-156</inkml:trace>
  <inkml:trace contextRef="#ctx0" brushRef="#br0" timeOffset="1156.82">889 656 0</inkml:trace>
  <inkml:trace contextRef="#ctx0" brushRef="#br0" timeOffset="1336.52">931 677 0,'-21'0'31</inkml:trace>
  <inkml:trace contextRef="#ctx0" brushRef="#br0" timeOffset="1635.93">952 699 0</inkml:trace>
  <inkml:trace contextRef="#ctx0" brushRef="#br0" timeOffset="2125.48">974 699 0</inkml:trace>
  <inkml:trace contextRef="#ctx0" brushRef="#br0" timeOffset="3008.44">931 656 0,'0'21'62,"0"1"-62,0-1 16,0 0-1,0 0 1,21-21-16,1 0 16,-1 21-16,0-21 0,0 0 15,0 0-15,22 0 16,-22-21-16,0 0 0,0 21 15,0-21-15,0 0 0,1-1 0,-1 1 16,-21 0-16,0 0 16,0 0-16,0 0 0,0-1 15,0 1-15,-21 21 32,21 21-32,0 1 0,-22-1 15,22 0-15,-21 0 0,21 21 16,0 1-16,0-1 0,0 0 0,-21 1 15,21-1-15,0 0 16,0 1-16,0 20 0,0-20 16,0-1-16,0 0 0,0 1 0,0-1 15,0 0-15,0 1 0,0-1 16,0-21-16,21 43 0,-21-22 16,0-21-16,0 0 0,0 0 15,0 1-15,-21-22 16,0 0-16,-21 0 15,20 0-15,-20 0 0,0-22 16,21 22-16,-22-21 0,1 0 16,0 21-16,-1-21 0,22 0 15,-21 21-15,21-21 0,-1 21 16,1 0-16,0 0 0,21-22 0,0 1 16,0 0-1,21 21-15,22-21 0,20-21 16,-42 20-16,22 1 15</inkml:trace>
  <inkml:trace contextRef="#ctx0" brushRef="#br0" timeOffset="3333.33">1566 699 0,'0'0'0,"0"-22"0,0 44 47,0-1-47,0 0 0,0 21 16,-21 1-16,21-1 0,-21 21 15,21-20-15,-21 20 0,21-20 16,0-1-16,-21 21 0,-1-20 0,22-1 16,-21 0-16,21 1 0,0 20 15,0-42-15,0 1 0,0-1 16,0 0-16,21-21 15,1 0 1,-1 0-16,0 0 0,0-21 16,0 0-16,22-1 0,-22 1 15,0 0-15,-21-21 0,21-1 16,-21 22-16</inkml:trace>
  <inkml:trace contextRef="#ctx0" brushRef="#br0" timeOffset="3499.16">1270 1122 0,'0'0'16,"-21"0"-16,0 0 16,21 21-1,21-21-15,0 0 16,21 0-16,-21 0 0,22 0 16,-1 0-16,0 0 0,1 0 0,-1 0 15,0-21-15,-20 0 0,20 0 16,-21 21-16</inkml:trace>
  <inkml:trace contextRef="#ctx0" brushRef="#br0" timeOffset="4985.47">3302 910 0,'0'0'16,"21"0"15,0-21-31,0 0 16,1 0-16,41-22 0,-42 22 16,22 0-16,-22 0 15,21 0-15,-21-22 0,22-20 16,-43 42-16,0-22 15,0 22-15,-22 0 0,1 0 16,0 21-16,0 0 0,-43 0 16,22 0-16,-21 0 15,20 21-15,22-21 0,-21 42 16,21-20-16,-1 41 16,22-42-16,0 22 15,0-22-15,0 21 0,22-21 16,20 64-16,-21-43 0,21-21 15,1 64-15,-1-43 16,-21 1-16,0-22 0,1 21 0,-1-21 16,-21 43-16,0-43 15,-43 43-15,22-64 0,-21 21 16,-43 0 0,43-21-16,0 21 0,-1-21 0,1 0 15,21 0-15,-22 0 0,-20-42 16,42 21-16,0-1 0,-1 1 15,1-21-15,0 0 0,0-43 16,21 43-16,0-22 0,0 22 16,0-1-16,0 22 0,0-21 15,21 21-15,-21 0 0,42-1 16,-20 22 0,-1 22-16,0-1 0,-21 0 0,21 0 15,0 21-15,-21-20 0,21 62 16,-21-63-16,22 22 15,-1 20-15,-21-20 16,21-22-16,0 21 0,-21-21 0,21 0 16,22 22-16,-22-43 15,0 21-15,0-21 0,21 0 0,1 0 16,-22 0-16,21 0 0,1 0 16,-1 0-16,64-42 0,-64 20 15,0 1-15,43-21 16,-43 0-16,-20 20 0,20-20 15,-21 0-15,0 21 0,22-43 16,-43 43-16,0 0 0,0 0 16,0 42 15,0 0-31,0 0 16,-22 0-16,22 0 0,0 1 0,0 20 15,0-21-15,0 21 0,0-20 16,0-1-16,0 0 0,0 0 0,0 21 15,22-20 1,20-22-16,-21 0 0,21 0 16,22 0-16,-22-22 15,43 1-15,-64 0 16,21-21-16,22-1 16,-43 22-16,0 0 0,0 0 0,1-21 15,-1 42-15,0-43 16,-21 22-16,0 0 15,-21 42 17,21 0-32,-21 22 0,21-22 15,-22 21-15,22 0 0,0 1 16,-21-1-16,21 22 0,-21-22 0,21 21 16,0 1-16,0 21 0,0 63 15,0-64-15,0 1 0,0 0 16,0-1-16,0 1 0,0 0 15,0-1-15,0 1 0,0 0 16,0-1-16,0 1 0,0 0 0,0-22 16,0 107-16,0-128 15,-21 21-15,0-41 16,-64 41 0,43-42-16,21-21 0,-64 0 15,43-21-15,-107-64 16,107 64-16,-21-21 0,20 0 15,-20-22-15,20 1 0,-62-43 16,62 42-16,22 1 0,-21-43 16,42 42-16,0 22 0,0-21 15,0 20-15,0-20 0,63-43 16,-42 42-16,22 1 0,-1-1 16,22-20-16,-22 20 0,21-20 15,64-43-15</inkml:trace>
  <inkml:trace contextRef="#ctx0" brushRef="#br0" timeOffset="5468.44">4974 953 0,'0'0'0,"0"-22"16,-21 22 15,21 22-31,0-1 0,-21 0 15,21 0-15,0 21 0,0-20 0,0 41 16,0-21-16,0-20 0,0-1 16,0 21-16,0-21 0,0 22 15,0-22-15,0 0 16,-21-21 0,-1 0-16,22-21 15,-21 0 1,21-1-16,-21 1 0,21 0 15,0 0-15,0-21 0,0 20 16,0-20-16,0 21 0,0-21 0,21 20 16,22-20-16,-22 21 0,0-21 15,21 20-15,85 1 16,-84 21-16,-1 0 0,0 0 16,-21 21-16,64 43 15,-64-43-15,0 21 0,-21-20 0,0 20 16,0-21-16,-21 85 15,0-85-15,0 0 0,0 0 16,0 1-16,-1-1 16,1 0-16,0-21 0,42 0 31,0 0-31,1 0 16,-1-21-16,0 0 0</inkml:trace>
  <inkml:trace contextRef="#ctx0" brushRef="#br0" timeOffset="5734.8">5863 953 0,'0'0'0,"0"-43"0,0 22 0,0 0 15,0 0-15,-21-22 16,0 43-16,0 0 0,-1 0 16,1 0-16,0 0 0,-21 22 15,21-1-15,-1 0 0,1 0 16,0 21-16,0 1 0,0-22 0,0 64 15,-1-43-15,22-21 16,0 21-16,0-20 0,0 20 0,0 0 16,22-21-16,20 1 15,-21-1-15,21-21 0,22 0 16,-22 0-16,22 0 0,20-21 16,-41-1-16,-1 1 15</inkml:trace>
  <inkml:trace contextRef="#ctx0" brushRef="#br0" timeOffset="6196.89">6265 593 0,'0'0'0,"0"-21"0,0-22 15,-21 43 17,21 21-32,0 1 0,0-1 0,0 21 15,0 0-15,-21 1 0,21-1 16,0 22-16,0-22 0,-21 21 15,21-20-15,0-1 0,-21 64 16,-1-64-16,22-21 0,-21 43 16,0-22-16,21-21 15,-21-21-15,21 22 0,0-1 0,-21-21 16,0 0 0,21-21-1,0-1-15,0 1 0,0 0 0,0-21 16,0 21-16,21-22 0,0 22 15,0-21-15,0-1 0,0 22 0,1-21 16,20 21-16,-21 0 0,21-1 16,-20 1-16,20 21 0,0 0 0,-21 0 15,43 43 1,-22-22-16,-21 0 0,1 42 16,-22-20-16,0-22 0,0 21 0,0-21 15,0 1-15,-22 41 16,22-42-16,-21 0 0,0 1 15,0-22-15,0 21 0,21 0 16,-21-21-16,42-21 31,0 0-31,0 21 0,0-22 16</inkml:trace>
  <inkml:trace contextRef="#ctx0" brushRef="#br0" timeOffset="6564.74">6752 1080 0,'0'0'0,"0"-22"0,0 1 0,0 0 16,0 0-16,0 0 0,0 0 15,0-1-15,21 22 0,0-21 0,1 0 16,20 0-16,0 21 0,-21 0 16,22 0-16,84 21 15,-106 0-15,21 0 0,-21 1 16,1-1-16,20 85 15,-42-85-15,0 0 16,0 21-16,0-21 0,0 1 0,-21-1 0,21 0 16,-21 0-16,-1 0 15,1-21-15,0 0 0,0 21 0,0-21 16,0 0 0,21-21-16,0 0 15,0 0-15,0 0 0,21 0 16,-21-1-16,21-20 0,0 21 15,21-21-15,-20 20 0,-1-20 16,0 42-16,0-21 0,0 0 16,22-22-16,-22 22 15,0 21-15,21-21 0</inkml:trace>
  <inkml:trace contextRef="#ctx0" brushRef="#br0" timeOffset="6972.6">7810 847 0,'-63'-21'16,"42"21"-16,0 0 16,-1 0-16,1 21 0,-21-21 15,21 21-15,0 0 0,-22 21 0,1 1 16,21-1-16,21-21 16,-21 22-16,21-22 0,0 21 0,-22-21 15,22 22-15,0-22 0,0 0 16,0 0-16,22 0 0,83 22 15,-83-43 1,20 0-16,-21 0 0,21 0 16,43 0-16,-64-22 15,22 1-15,-22 21 0,0-42 16,0 21-16,0-43 0,-21 22 16,0 0-16,0-1 0,0 1 0,0 0 15,-21 20-15,-42-41 16,41 21-16,-41 20 15,42 22-15,0 0 0,-43 0 16,43 0-16,0 22 0,0-1 16,21 0-16,0 21 0,0 22 15,0-43-15,0 0 0,21 43 16,0-64-16,42 42 16,-41-42-16,20 0 0</inkml:trace>
  <inkml:trace contextRef="#ctx0" brushRef="#br0" timeOffset="7452.31">8086 1037 0,'0'0'0,"63"-106"16,-63 85-16,0 0 0,21 0 15,-21 0-15,21 21 16,-21 21 0,0 21-1,0-21-15,0 1 0,0 41 16,0-21-16,0-20 0,0 20 15,0-21-15,0 64 16,0-64-16,-21 0 0,0 0 16,21 0-16,-21-21 15,0-21 1,21 0 0,0 0-16,0-21 0,0 20 15,0-20-15,0 0 16,21-1-16,0 22 0,0-21 0,22 0 15,-22-1-15,21 1 16,-21 21-16,43-22 0,-22 22 0,0 21 16,1 0-16,-22 0 0,21 21 15,43 64-15,-64-64 16,0 22-16,0 20 0,-21-21 16,0-20-16,0 20 0,0-21 15,0 0-15,-21 22 0,0-22 0,0-21 16,21 21-16,0 0 15,-21-21-15,21 21 0,0-42 32,21 21-17,0-21-15,0 0 0,22 0 0,-22-1 16,21-20-16</inkml:trace>
  <inkml:trace contextRef="#ctx0" brushRef="#br0" timeOffset="7668.09">9229 868 0,'0'0'0,"-22"21"16,1 0 0,21 0-16,-21 1 0,0-1 0,21 0 15,-21 21-15,0-21 0,21 1 16,-22 41-16,1-42 0,21 0 16,-21 1-16,21-1 0,0 0 15,0 0-15,0 0 0,-21-21 16,21 21-16,0-42 31,21 0-31,-21 0 0,21 0 16,0 0-16</inkml:trace>
  <inkml:trace contextRef="#ctx0" brushRef="#br0" timeOffset="7832.72">9186 720 0,'0'0'0,"0"-21"16,-21-1-16,0 22 15,0 0-15,21 22 47,21-22-47,0 21 16,0-21-16,0 0 0</inkml:trace>
  <inkml:trace contextRef="#ctx0" brushRef="#br0" timeOffset="8424.11">9525 953 0,'0'-22'47,"21"22"-47,0 0 16,0 0-16,1 0 0,20 0 15,-21 0-15,0 0 0,0 0 16,1 0-16,-1 22 0,0-1 0,-21 0 15,0 0-15,0 0 0,0 0 16,0 22-16,-21-1 0,0-21 16,-1 0-16,-20 1 0,21-1 0,-21 21 15,-22 0-15,22-20 16,-1-22-16,22 21 0,-21 0 16,21-21-16,-22 0 15,22 0-15,42 0 16,1 0-1,-1 0-15,0 0 0,0 0 16,21 0-16,-20 0 0,-1 0 0,21 0 16,0 0-16,-20 21 15,-1 0-15,21-21 0,-21 21 0,22 22 16,-1-22-16,-21 0 0,21 21 0,-20 1 16,-1-1-16,21 0 15,22 107-15,-64-86 0,0 1 16,0-22-16,0 21 0,0-20 15,-22-1-15,1 22 0,0-22 16,-21 0-16,-64 43 0,64-64 16,-22 21-16,-63 1 0,64-22 15,-22-21-15,21 0 0,1 0 16,-22 0-16,22 0 0,-1 0 0,1-21 16,-107-43-1,107 43-15,42 0 0,-22-21 0,22 20 16,21-20-16,0-43 15,21 43-15,22 0 0,-22-22 16,42 22-16,1-22 0,63-41 16,-42 41-16,-22 1 0</inkml:trace>
  <inkml:trace contextRef="#ctx0" brushRef="#br0" timeOffset="9034.44">10054 1080 0,'-21'0'16,"0"0"-16,42 0 31,0 0-31,0-22 0,0 22 16,85-63 0,-85 42-16,22 21 0,-22-43 15,21 22-15,-21-21 16,1 21-16,-22 0 0,0-1 15,-22 22-15,1 0 16,0 0-16,0 0 0,-21 22 16,-1-1-16,22 0 0,-21 0 0,21 21 15,-22-20-15,22 20 0,-21-21 16,21 0-16,-1 22 0,1-22 0,21 0 16,0 0-16,0 0 0,0 0 0,0 1 15,0-1-15,0 0 0,21 0 16,1-21-16,20 0 0,0 21 15,1-21-15,-1 0 0,21 0 16,43 0-16,-63-21 0,20 0 16,-21 0-16,22 0 0,-22-1 15,1-20-15,20-21 0,-21 20 16,-20 22-16,-1-21 0,-21-1 16,0 22-16,0-21 15,0 21-15,-21 21 0,-22 0 16,22 0-16,0 0 0,0 0 15,0 21-15,-1 0 0,22 43 16,0-43-16,0 21 0,0 22 16,0-22-16,43 43 15,-22-64-15,0 21 16,-21-21-16,0 0 16,-21-21-1,0 0-15,0 0 0,-22 0 16,-20 0-16,20-21 0,22 21 15,0-21-15,0 0 16,21-43-16</inkml:trace>
  <inkml:trace contextRef="#ctx0" brushRef="#br0" timeOffset="10289.37">12552 1228 0,'0'0'0,"63"0"31,-42 0-31,1-21 0,-1 21 16,-21-22-16,21 1 0,-21-21 15,21 21-15,-21 0 0,0-22 16,0 1-16,0 0 0,0-1 0,0-20 16,-21 20-16,0 1 0,0 21 15,-1-21-15,1 20 0,0 1 16,0 0-16,0 21 0,0 0 0,-43 21 16,22 0-16,21 1 0,-43 41 15,22-21-15,21 22 16,-1-22-16,-20 22 0,21-22 0,0 64 15,21-64-15,-21 1 16,21 20-16,0-42 0,21 43 16,0-43-1,0-21-15,0 0 0,0 0 0,1 0 16,-1 0-16,42-21 16,-20 0-16,-22-1 0,21 1 15,-21 0-15,64-106 16,-43 85-16,-21-1 0,1-20 15,-1 21-15,-21-1 0,21-41 16,0 41-16,-21 22 0,0 0 16,0 42-1,0 21-15,0 1 16,-21-22-16,21 42 0,-21-20 16,21-1-16,-21 0 0,21 1 0,0-1 15,0 0-15,0 1 0,0-22 16,0 21-16,0-21 0,0 1 15,21-1-15,0 0 0,0-21 16,0 21-16,0-21 0,1 0 16,20 0-16,21-21 0,-20 0 15,-1 0-15,-21-1 0,22 1 16,-1-21-16,0 0 0,-21-1 0,22 1 16,-22-22-16,0 22 0,0-21 15,0-1-15,1 22 0,-22-1 16,0 1-16,0 0 0,0-1 0,0 22 15,0 0-15,-22 42 32,1 22-32,0-1 0,21 0 15,-21 1-15,0-1 0,0 21 16,-1 43-16,22-63 16,-21 41-16,21-41 0,0-1 15,0-21-15,0 21 0,0-20 0,21-1 16,-21 0-1,22-21-15,20 0 0,-21 0 0,43 0 16,-22 0-16,0-21 16,43-43-16,-43 43 0,-21-21 15,22-1-15,-1 1 0,0-21 16,1-1-16,-22 1 0,21 20 16,-21-20-16,1 20 0,20-41 15,-42 41-15,0 22 0,0 0 16,0 0-16,0 42 15,-21 0 1,0 0-16,-1 1 0,22 20 0,-42 43 16,42-22-16,-21-21 0,21 1 15,0 20-15,0-20 0,0 20 16,0-21-16,0 22 16,0-43-16,0 0 0,21 0 15,0 1-15,22-22 16,-22 0-16,21 0 15,-21 0-15,22 0 0,-1 0 16,43-43-16,-22 1 0,1 21 16</inkml:trace>
  <inkml:trace contextRef="#ctx0" brushRef="#br0" timeOffset="10555.84">15325 699 0,'0'0'0,"0"-22"0,0 44 47,-22 20-47,1-21 15,0 21-15,0 1 0,21-1 0,-21 0 16,0 1-16,-1-1 0,1 22 0,0-22 16,0-21-16,0 21 0,0 64 15,-1-85-15,22 1 16,-21-1-16,21 0 0,0 0 15,21-21 1,1 0-16,20-21 16,-21 0-16,21 0 0,1-1 15</inkml:trace>
  <inkml:trace contextRef="#ctx0" brushRef="#br0" timeOffset="11232.85">15684 762 0,'0'0'0,"22"-42"0,20-43 31,-42 64-31,0 42 16,-21 0-16,0 0 0,-1 1 16,22 20-16,0 0 0,-21 1 0,0-1 15,0 0-15,21 22 0,-42 20 16,42-41-16,0-1 0,-22 0 16,1-20-16,0 20 0,21 0 15,0-21-15,-21 1 0,21-1 16,21-42 15,0-1-31,0 1 16,1 0-16,20-42 0,-21 41 15,0-20-15,22 21 0,-22-21 16,21-1 0,-42 22-16,21 21 0,-21 21 15,0 0-15,0 1 16,0-1-16,0 0 0,0 21 15,0-21-15,0 1 0,0 20 16,0-21-16,0 0 0,0 0 16,0 1-16,43 20 15,-22-42-15,0 21 0,0-21 16,0 0-16,22 0 0,-22 0 16,21 0-16,-21 0 0,22-21 0,20 0 15,-42 0-15,22-1 16,20-62-16,-42 63 0,22-22 15,-1-41-15,-42 41 0,0 22 16,0-42-16,0 41 16,-21 22-16,0 0 0,-1 0 15,-20 22-15,21-1 16,0 0-16,-43 42 0,43-41 16,0 20-16,0 0 0,21-21 15,0 22-15,0-22 0,0 42 16,0-41-16,21-1 0,0 0 15,0 0-15,22 0 0,-22-21 0,21 0 16,0 21-16,1-21 0,41 0 16,-41 0-16,20 0 0,-20-21 15,-1 21-15,0-21 0,1 0 0,20-21 16,-42 20-16,0-20 16,-21 21-16,0 0 0,0-22 0,0-20 15</inkml:trace>
  <inkml:trace contextRef="#ctx0" brushRef="#br0" timeOffset="11456.43">14859 804 0,'0'0'15,"-42"22"-15,20-22 0,1 21 16,21 0-16,21-21 15,1 0-15,20 0 0,64 0 16,-43 0-16,1 0 16,20 0-16,-20 0 0,-1 0 0,43 0 15,-63 0-15,-1 0 0,-21 0 16,0 0-16,0-21 0</inkml:trace>
  <inkml:trace contextRef="#ctx0" brushRef="#br0" timeOffset="12448.31">17484 995 0,'63'-21'31,"-63"0"-31,21 21 0,0-22 16,1 1-16,-1 0 0,21 0 16,-21 0-16,0 0 0,22-1 0,-22 1 15,0 21-15,43 0 0,-43 0 16,0 0-16,0 0 15,-21 21-15,21 1 0,-21 20 0,0-21 16,21 21-16,-21 1 0,0 41 16,0-41-16,0-1 0,-21 0 15,21 1-15,-21-22 0,0 21 16,21-21-16,-21 1 0,21-1 0,-21 0 16,21 0-16,-22-21 15,22-21 1,0-21-1,0 20-15,0 1 16,0-21-16,0 21 0,22-22 0,-1 1 16,0 0-16,0-1 0,21-20 15,1-22-15,-22 64 16,0-21-16,43-1 16,-43 43-16,0 0 0,21 0 15,-21 22-15,22 41 16,-22-21-16,0 1 0,-21 41 15,0-41-15,0 63 16,0-64-16,0 21 16,0-41-16,0-1 0,0 0 15,0-42 17,0 0-17,21-1-15,0 1 0,1 0 0,-1-21 16,0 21-16,0-22 0,0 1 15,22-22-15,-1 22 0,0 0 16,1-22-16,-1 22 0,0 0 0,1 20 16,-1 1-16,0 0 0,1 21 15,-1 0-15,-21 0 0,0 21 0,0 0 16,22 64 0,-43-43-16,0 1 0,0 41 0,0-41 15,0 41 1,-21-62-16,-1 20 0,1-21 0,0 0 15,21 0-15,0 1 0,-21-1 16,21 0-16,21-21 31,0-21-31,0 0 16,1-1-16</inkml:trace>
  <inkml:trace contextRef="#ctx0" brushRef="#br0" timeOffset="12804.5">19219 1122 0,'0'-21'47,"21"21"-31,1-21-16,-1 21 0,0-22 0,0 1 16,0 21-16,0-21 0,1 0 15,20 0-15,-21 0 0,21-22 16,-42 22-16,0 0 0,22 0 15,-22 0-15,0-1 0,-22 22 16,1 0-16,0 0 16,0 22-16,0-1 0,-22 21 0,22-21 15,-21 22-15,21-1 0,0 0 16,-1-21-16,1 22 0,0-1 0,21-21 16,-21 0-16,21 22 0,0-22 15,0 0-15,0 0 0,0 0 16,21-21-16,0 22 0,0-1 0,1-21 15,20 0-15,-21 0 0,21 0 16,1 0-16,-1 0 0,0-21 0,1-1 16,20 1-16,-20 0 0,-1 0 15</inkml:trace>
  <inkml:trace contextRef="#ctx0" brushRef="#br0" timeOffset="13068.43">19981 762 0,'0'0'15,"21"-42"-15,-21-1 0,22-20 16,-22 21-16,0 20 0,-22 44 31,1-1-31,0 21 0,0 0 16,0 1-16,21-1 0,-21 22 15,-1-1-15,1 1 0,0-22 16,0 21-16,0-20 0,0-1 0,21 43 16,-22-43-16,22-21 15,0 0-15,0 1 0,0-1 0,0 0 16,22-21-1,-1-21 1,0 0-16,0-1 0,21 1 0,-20 0 16,-1 0-16,21-21 0,-21-1 15,22 1-15,-22-22 0,21 22 0</inkml:trace>
  <inkml:trace contextRef="#ctx0" brushRef="#br0" timeOffset="13476.43">20278 720 0,'0'0'0,"21"-43"0,0 1 15,-21 21-15,0-21 0,0 20 16,0 44-1,0-1 1,-21 0-16,0 21 0,21-21 0,-43 85 16,22-63-16,0 20 15,21-21-15,-21 22 0,-22 63 16,22-85-16,0-21 0,21 22 16,-21-22-16,0 21 15,21-21-15,0-42 47,0 0-47,21 21 0,0-42 16,0 21-16,22-43 0,-1 22 15,-21-1-15,21 1 0,1 21 16,-22-21-16,64-1 16,-64 43-16,21 0 0,-21 0 0,0 0 15,1 21-15,-22 22 0,0-1 16,0 0-16,0 1 0,0-22 15,0 21-15,0-21 0,0 1 0,-22 20 16,1-21-16,21 0 0,-21 0 16,0-21-16,21 22 0,0-1 15,-21-21-15,0 0 0,-1 0 16,1 0-16,0-21 16,0 21-16,0-22 0,21 1 15</inkml:trace>
  <inkml:trace contextRef="#ctx0" brushRef="#br0" timeOffset="13650.65">19833 826 0,'0'0'0,"-21"-22"0,0 22 0,42 0 32,0 0-17,0 0-15,22 22 0,-1-22 16,0 0-16,1 0 0,20 0 15,-21 0-15,22 0 0,-1 21 0</inkml:trace>
  <inkml:trace contextRef="#ctx0" brushRef="#br0" timeOffset="14048.82">21040 868 0,'-22'21'16,"1"-21"-16,0 21 0,0 0 15,0-21-15,0 22 0,-1 20 16,1-21-16,-42 43 0,42-43 16,-22 21-16,22-21 0,0 0 15,0 22-15,21-22 0,0 0 0,0 0 16,0 0-16,0 1 0,21-1 16,0 0-16,0-21 0,22 0 15,-1 0-15,-21 0 0,21 0 16,1 0-16,41 0 15,-62 0-15,20-21 0,-21 0 0,0-1 16,0 1-16,1 0 0,-1 0 16,0-21-16,-21-1 0,0-20 15,0 20-15,0 1 0,0 21 16,-21 0-16,0 0 0,-1-1 0,-20 22 16,21 0-16,-21 0 0,-22 0 15,22 0-15,-1 22 0,1 20 16,21-21-16,0 0 15,21 22-15,0-22 0,0 0 0,42 21 16,-21-21 0,22-21-16,-22 22 0</inkml:trace>
  <inkml:trace contextRef="#ctx0" brushRef="#br0" timeOffset="14815.56">21569 1249 0,'0'0'0,"42"-21"15,-21 0-15,0-1 0,22 1 16,-43 0-16,21 0 0,-21-43 15,0 43-15,0 0 0,0 0 16,-21 0-16,0 21 0,-22 0 16,1 0-16,21 0 0,-22 0 15,22 21-15,-21 0 0,0 0 0,20 0 16,-20 22-16,21-1 0,0-21 16,0 22-16,-1-22 0,22 21 0,-21 22 15,21-43-15,0 0 16,0 0-16,0 0 0,21 0 0,22 1 15,-22-22-15,0 21 16,21-21-16,-20 0 0,20 0 16,43-21-16,-43-1 15,21-41-15,-20 42 0,-22-22 16,21 1-16,-21 0 0,22-22 16,-22 1-16,42-64 15,-41 42-15,20-21 16,-21 43-16,0-1 0,-21-20 15,21 62-15,-21-20 0,0 21 16,0 0-16,-21 42 16,0 0-16,0 21 15,0-20-15,-22 20 0,1 64 16,21-64-16,0 22 16,0-1-16,-1-21 0,22 22 0,-21 42 15,21-64-15,0 22 16,0-22-16,0-21 0,0 21 0,43 22 15,-22-43 1,0 0-16,0-21 0,21 0 0,-20 0 16,41 0-16,-21 0 15,-20 0-15,20-21 0,0 21 0,-21-21 16,85-64 0,-85 64-16,22-21 0,-22 21 15,0-22-15,0 1 0,-21-22 16,0 43-16,0 0 0,0 0 15,-21 21-15,0 0 0,0 0 16,0 0-16,-1 21 0,1 0 16,21 0-16,-21 1 0,21 20 0,0-21 15,0 21-15,0-20 0,0-1 16,0 21-16,0-21 0,0 22 0,21-22 16,-21 0-16,0 0 0,21 0 15,-21 0-15,0 1 16,-21-22-1,-21 0-15,21 0 16,0 0-16,-1 0 0,-20 0 0,21 0 16,-21-43-16,42 22 15,0-21-15,0 21 0</inkml:trace>
  <inkml:trace contextRef="#ctx0" brushRef="#br0" timeOffset="15808.03">23685 931 0,'0'-21'16,"0"42"31,0 22-47,0-22 15,0 0-15,0 21 0,0-20 16,-21 20-16,21-21 0,-21 43 16,21-43-16,0 0 0,0 0 15,0 0-15,0 0 0,0 1 16,0-44 31,21 1-47,-21-21 15,0 21-15</inkml:trace>
  <inkml:trace contextRef="#ctx0" brushRef="#br0" timeOffset="15976.5">23812 762 0,'0'0'0,"0"-21"0,0 0 0,0 0 15,0-1 1,-21 22 0,21 22 15,0-1-15,21-21-1</inkml:trace>
  <inkml:trace contextRef="#ctx0" brushRef="#br0" timeOffset="16448.41">24066 783 0,'0'0'0,"0"21"0,0 1 16,0-1-16,0 0 0,0 0 16,0 0-16,0 22 15,0-22-15,0 21 0,0-21 0,0 22 16,0-22-16,0 42 15,0-42-15,0 1 0,0 20 0,0-21 16,0 0-16,0 0 0,0-42 47,0 0-31,0 0-16,0-21 0,0 20 15,0-20-15,0 21 0,0-21 16,22-1-16,-1-20 0,0 20 15,21 1-15,-21 21 0,22-21 16,-22 20-16,21 1 0,1 21 0,-1 0 16,21 0-16,-20 21 15,-1 22-15,-21-22 0,0 21 0,1 1 16,-1 41 0,-21-41-16,0-1 0,-21 21 0,-1-41 15,22-1-15,-42 21 16,21-21-16,0 0 0,0-21 15,21 22-15,0-44 32,21 1-17,0 0-15,0 0 0,21 0 16,1 0-16</inkml:trace>
  <inkml:trace contextRef="#ctx0" brushRef="#br0" timeOffset="17332.87">25040 889 0,'0'0'0,"21"-21"0,0 0 0,1 0 15,-22-1-15,0 1 16,-22 21 0,1 0-1,0 21-15,0-21 0,-21 43 0,20-22 16,-20 21-16,21 1 0,0-22 16,-43 63-16,43-41 15,21-1-15,0 0 0,-21 1 16,21-22-16,0 21 0,0-21 15,21 1-15,0-1 0,43 21 16,-43-42-16,21 21 0,64-21 16,-64 0-16,1 0 0,63 0 15,-64-21-15,0 0 0,22-21 16,-43-1-16,42-41 16,-41 20-16,-1 1 0,21-64 15,-42 63-15,21-63 16,0 85-16,-21-1 15,0-20-15,0 42 0,0 0 16,-21 21 0,0 21-16,21 0 0,-21 21 15,0 1-15,0-1 0,-1 0 16,22 1-16,-21 20 0,21 1 0,-21-22 16,0 64-16,21-64 15,0 22-15,0-1 0,0-21 16,0 22-1,21-43-15,0 0 0,0-21 16,1 0-16,20 0 0,0 0 16,1 0-16,-1 0 0,-21-21 15,21 21-15,1-21 0,-22 0 0,21-22 16,1 22-16,-22-21 0,42-22 16,-42 22-16,22 0 0,-22-1 15,-21 22-15,21 0 16,-42 42-1,0-21-15,0 21 16,-1 1-16,22 20 0,-21-21 0,0 0 16,0 22-16,21-22 15,0 0-15,0 21 0,0-21 16,0 1-16,0-1 0,0 0 0,21-21 16,0 21-16,0-21 15,1 0-15,-1 0 0,21 0 0,-21 0 16,0 0-16,22 0 0,-22-21 15,0 0-15,0 0 0,22-1 0,-22 1 16,0-21-16,21 21 0,-21-22 16,1 1-16,-1-21 15,0 41-15,-21 1 0,21 0 16,-21 42 0,0 0-16,0 1 0,-21-1 15,0 0-15,21 0 0,0 0 0,-21 22 16,21-22-16,-22 0 15,22 21-15,0-21 0,0 1 16,0-1-16,22-21 16,20 21-16,-21-21 0,0 0 15,64 21-15,-43-21 16,1 0-16,20 0 0</inkml:trace>
  <inkml:trace contextRef="#ctx0" brushRef="#br0" timeOffset="18899.21">27136 1164 0,'21'-21'0,"-42"42"15,42-84-15,-21-1 16,0 22-16,0 21 0,-21-22 16,21 22-16,-22 21 0,-41 0 15,21 0-15,20 0 0,-20 21 16,0 1-16,-1-1 0,-41 42 16,63-20-16,-22-1 0,22-21 15,0 21-15,0 1 0,21-22 16,-21 21-16,21-21 0,0 1 0,0 20 15,21-21-15,0 0 0,0-21 16,21 43-16,-20-43 0,20 0 16,-21 0-16,21 0 15,1 0-15,20 0 0,-20-22 0,-22 1 16,21 0 0,0-21-16,-20 21 0,83-128 15,-83 107-15,20-43 0,-21 22 16,0-1-16,43-105 15,-64 106-15,0 20 0,0 22 16,0 0-16,0 0 0,-43 21 16,22 0-16,0 21 0,-21 0 15,21 0-15,-22 22 0,-20 84 16,42-64-16,21-21 16,0 22-16,0-22 0,0 1 0,0 41 15,0-41-15,21-1 16,-21-21-16,21 21 0,0-20 15,21-1-15,-20 0 16,41-21-16,-42 0 0,64 0 16,-64-21-1,0 21-15,0-21 0,1-1 0,-1-20 16,0 21-16,21-21 16,-42 20-16,21-20 0,22 0 0,-43 21 15,0-1-15,0 1 16,0 42-1,0 1-15,-21-1 0,-1 0 16,1 0-16,21 0 0,0 0 16,0 1-16,-21-1 0,21 21 15,0-21-15,0 0 0,0 1 16,0-1-16,21-21 0,0 21 0,1-21 16,-1 0-16,0 0 0,42 0 15,-20 0-15,-1 0 0,0 0 16,-20 0-16,20 0 0,0-21 15,22-22-15,-43 22 0,21-21 16,-21 21-16,1-22 0,20-20 16,-21 42-16,-42 42 31,0 0-15,0 0-16,-1 0 0,1 1 15,0-1-15,0 0 0,0 21 16,0-21-16,21 1 15,-22-1-15,22 0 0,0 0 16,-21-21-16,42-21 31,1 0-15,-1 21-16,0-21 0,0-1 0,21 1 16,1-21-16,-1 21 0,-21 0 15,22-22-15,-1 22 0,-21 0 0,0 21 16,0-21-16,1 21 15,-1 0-15,0 0 0,-21 21 16,0 0-16,0 0 0,0 0 16,0 1-16,0-1 0,0 21 0,0-21 15,0 0-15,0 1 0,0-1 16,21 0-16,21 0 0,-20 0 16,-1 0-16,0-21 0,0 0 15,0 22-15,43-22 16,-22 0-16,0 0 0,-20 0 0,20 0 15,0-22-15,85-20 16,-84 21-16,-1-21 16,0-1-16,-21 1 0,43-43 15,-64 43-15,0 21 0,0-22 16,0 22-16,0 0 0,-21 0 0,0 0 16,-22 21-16,1 0 0,0 21 15,-1 0-15,-20 0 0,20 0 0,-41 43 16,41-43-16,1 0 15,0 43-15,42-43 0,0 21 16,0-21-16,0 1 0,0-1 16,21 21-16,21-42 15,-21 21-15,43-21 0,-43 0 16,85 0 0,-64 0-16,-21 0 0,22 0 15,-22-21-15,42 0 16,-63 0-16,22 21 15,-44 0 1,1 21-16,0 0 0,0 0 16,0 0-16,0 22 0,-43 20 15,43-20-15,0-1 0,21 21 16,0-20-16,-21 20 0,21 64 16,0-63-16,0 42 15,0-43-15,0 1 0,0 126 16,0-148-1,-22 64-15,1-63 0,0-1 16,-64 43-16,64-64 16,-21-21-16,21 0 0,-22 0 15,-84-21-15,85-1 16,0 1-16,-1 0 0,1-21 16,21 21-16,0-1 0,-22-62 15,22 63-15,21-22 0,0 1 16,0 0-16,0-1 0,0 1 15,21-22-15,1 22 0,-22-21 0</inkml:trace>
  <inkml:trace contextRef="#ctx0" brushRef="#br0" timeOffset="19117.45">27961 720 0,'-21'0'0,"42"0"0,-63 0 0,21 0 16,-1 0-16,1 0 47,0 0-31,21 21-16,-21-21 15,0 21-15,-22-21 0,22 21 0,-21-21 16</inkml:trace>
  <inkml:trace contextRef="#ctx0" brushRef="#br0" timeOffset="20508.13">4530 2794 0,'0'0'0,"-22"21"0,22 0 16,0 1-16,22-22 15,-1 0 1,0 0-16,21 0 0,1 0 0,20 0 16,1 0-16,-1-22 0,1 1 15,63-21-15,-64 21 0,1 0 16,-1-22-16,-21 22 0,1-21 16,-1-1-16,22-41 15,-43 41-15,0 1 0,0 0 0,-21 21 16,0-22-16,0 22 0,0-21 15,0 21-15,0-1 0,-21-20 16,0 42-16,-22 0 16,22 0-16,21 21 0,-21 22 15,0-22-15,0 21 0,0 85 16,-1-63-16,22-1 0,-42 85 16,42-63-16,-42 63 15,42-63-15,-21-1 0,-1 22 16,1 85-16,0-85 0,21-22 15,-21 1-15,0 21 0,21 0 16,-21 63-16,21-63 0,0-43 16,0 85-16,0-84 0,0-22 15,0 1-15,0-22 0,21 0 16,42 0-16,-42-21 16,1 0-16,62-42 0,-41 21 15,-22-22-15,63-20 16,-41-1-16,84-105 15,-106 105-15,0-20 0,0 20 16,0 1-16,-42-170 16,0 148-16,0 1 0,-64-86 15,43 107-15,-106-85 16,84 105-16,1 22 0,20 0 16,-20 0-16,21 0 0,-1 21 15,1 0-15,21 0 0,0 0 0,42 0 31,0 0-15,0 0-16,21-22 0,1 22 0,-1-21 16,43 0-16,-43 0 15,0 0-15,22 0 0,-22-1 0,1 1 16,-1 0-16,21-21 0,-41 21 0,20-1 16,21 1-16,-63 0 15,22 21-15,-22 21 16,-22-21-1,22 21-15,-21 1 0,0-1 16,0 21-16,21-21 0,0 0 16,0 1-16,-21-1 0,21 0 0,0 0 15,-21 0-15,21 0 0,0 1 16,0-1 0,21-42 15,0-1-31,0 1 0,-21 0 0,21 0 15</inkml:trace>
  <inkml:trace contextRef="#ctx0" brushRef="#br0" timeOffset="20692.41">5842 2371 0,'0'0'0,"-21"0"31,0 0-31,-1 21 16,1 0-16,0 0 15,21 0-15,0 1 16,0-1-16,0 0 16,21 0-16,22-21 15,-22 0-15,0 21 0</inkml:trace>
  <inkml:trace contextRef="#ctx0" brushRef="#br0" timeOffset="21119.69">6117 2688 0,'0'0'16,"0"21"-16,0 1 0,0-1 16,0 0-16,0 0 15,0 0-15,0 0 0,0 1 0,-21-1 16,0 0-16,21 0 16,0 0-16,-21-21 0,21 21 0,0 1 15,-22-22 1,1 0-1,21-22 17,0 1-32,0 0 0,21 0 0,22-21 15,-22-1-15,0 22 16,0-21-16,0 21 0,64-85 16,-43 85-16,-20-1 15,20 1-15,-21 21 0,64 0 16,-43 21-16,-21 1 0,-21-1 15,21 21-15,-21-21 0,0 22 16,0 20-16,0-42 0,0 0 16,0 22-16,-21-22 0,21 0 15,-42 21-15,21-42 0,21 22 16,-21-1-16,42-42 47,0 21-47</inkml:trace>
  <inkml:trace contextRef="#ctx0" brushRef="#br0" timeOffset="21620.2">7218 2625 0,'0'0'0,"0"-21"0,-21-85 31,-1 85-31,1-1 0,0 22 15,-21 0-15,21 0 0,-22 0 16,-20 64-16,20-43 0,1 0 16,0 22-16,-1-1 0,1 0 15,-64 85-15,85-106 16,0 22-16,21-1 0,0-21 16,0 0-16,21 22 0,0-22 15,0 0-15,64-21 0,-43 0 16,43 0-1,-43 0-15,1 0 0,-1-21 0,0 0 16,1 0-16,-1-1 0,85-62 16,-106 41-16,22-20 15,-22 21-15,0-22 0,42-126 16,-41 126-16,-22 22 16,0-22-16,0 22 0,0 21 0,0-43 15,-22 64 1,1 0-16,21 21 15,-21 1-15,0-1 0,21 21 0,-21 0 16,21 1-16,-21 20 0,21 1 16,-22 42-16,22-64 0,-21 0 15,21 43-15,0-43 16,0-21-16,0 1 0,0-1 16,0 0-16,21 0 0,1-21 15,-1 0-15,21 0 0,-21 0 16,0-21-16</inkml:trace>
  <inkml:trace contextRef="#ctx0" brushRef="#br0" timeOffset="24150.19">7853 2307 0,'42'0'31,"-21"0"-31,22 0 16,-22 0-16,0 0 0,0 0 16,0 0-16,43-21 0,-43 0 15,0 0-15,-21 0 16,0-1 0,-21 22-16,0 0 15,0 0-15,-1 0 0,-20 0 16,21 0-16,-21 22 0,-1-1 15,22 0-15,-21 0 0,-22 64 16,43-64-16,21 21 0,-21 22 16,21-43-16,0 42 15,21-41-15,0-1 0,22 0 16,-1-21-16,0 0 16,-21 0-16,22 0 0,-1 0 15,-21 0-15,22 0 16,-43-21-16,0 0 15,-22 21 1,1 0-16,-21 0 16,21 0-16,0 21 0,-22 0 0,-41 42 15,62-41 1,-20 20-16,21-21 0,0 21 16,21-20-16,0 62 15,0-63-15,0 1 0,21-1 0,21 0 16,-21-21-16,1 0 15,20 0-15,0 0 0,22 0 16,-22 0-16,0 0 0,1 0 16,-1-21-16,0 0 0,-20 21 0,20-43 15,0 22-15,-21 0 0,85-106 16,-85 63-16,1 22 16,20-21-16,-21-1 0,21-84 15,-42 106-15,22-1 0,-22 22 16,0 0-16,21 0 0,-21 0 15,-21 42 1,21 0 0,-22 0-16,22 0 0,-21 22 15,21 84-15,-21-85 16,21 0-16,-21 1 0,21-1 16,0 0-16,0 1 0,0-1 0,0 0 15,0-21-15,0 43 0,0-43 16,21 0-16,21 0 15,-20 1-15,-1-22 0,21 0 16,-21 0-16,22 0 0,41 0 16,-20 0-16,-22-22 0,0 1 15,1 21-15,20-21 0,64-64 16,-84 64-16,-22-21 0,21 0 16,-21 20-16,-21-20 0,0-21 15,0 20-15,0 22 0,0 0 16,-21 21-1,0 0-15,0 0 0,0 21 0,-1 0 16,1 0-16,-21 1 0,42 20 0,-21-21 16,21 0-16,-21 22 0,21-22 15,0 42-15,0-42 16,0 1-16,21-1 0,0 0 16,0 0-16,0-21 0,0 0 15,22 0-15,-22 0 0,64 0 16,42 0-1,-85-21-15,-21 0 0,43 0 16,-22-22-16,0-41 16,-21 62-16,-21-20 0,0 21 15,0-21-15,0 20 0,0 1 16,-21 21-16,0 21 16,21 43-1,-21-43-15,21 0 16,-21 43-16,21-43 0,0 42 15,-21-41-15,21-1 16,0 21-16,0-21 0,-22 0 16,22-42 31,0 0-47,0 0 0,22 0 15,-1 0-15,0-43 0,0 43 16,-21-21-16,21 20 15,0-20-15,1 21 0,41-64 16,-42 64-16,0 21 0,1-21 16,-1 21-16,0 0 0,21 21 15,-21 0-15,1 43 16,-22-43-16,0 0 0,0 21 16,0-20-16,0-1 0,0 42 15,0-42-15,0 1 0,0 20 16,0-21-16,0 0 15,0 0-15,21-21 32,0 0-32,-21-21 0,21 0 15,0 0-15,0 0 0,1 0 0,-1-1 16,21-20 0,-21 0-16,22 21 0,-22-22 0,21 1 15,85-64 1,-106 85-16,0 0 0,1 21 15,-1 0-15,0 21 16,-21 0-16,0 0 0,0 0 16,0 22-16,0-22 0,0 85 15,0-64-15,0-21 0,0 0 16,0 22-16,0 20 16,21-42-16,0-21 0,0 22 15,1-22-15,-1 0 0,21 21 0,0-21 16,-20 0-16,20 0 0,0 0 15,1 0-15,-1 0 0,-21-21 16,43-22-16,-22 22 0,-21 0 16,21 0-16,-20-22 0,-1 1 15,-21 21-15,0-21 0,21-1 0,-21 1 16,0 21-16,0-22 0,0 22 16,-21 21-16,0-21 0,-1 21 15,1 0-15,0 21 16,0 0-16,0 1 0,-22 20 15,43 0-15,0-21 0,0 43 16,0-43-16,0 21 0,0-20 16,22-1-16,-1 0 0,0 0 0,21 0 15,1-21-15,-22 0 0,0 0 16,21 0-16,64 0 16,-85 0-16,22-21 0,20-21 15,-42 21-15,43-43 16,-43 43-16,21-21 0,-21-1 15,1 1-15,-22 0 0,21 20 0,-21-20 16,0 21-16,0 42 16,-21 21-1,-1-20 1,22-1-16,-42 42 0,21-20 16,0-22-16,21 42 15,0-42-15,-21 1 0,21-1 0,0 0 16,0 0-16,0 0 15,21-21 1,0 0-16,-21-21 16,21 0-16,0 0 0,0 0 0,1-1 15,-1 1-15,0 0 0,0-21 16,0-1-16,-21 22 0,21-21 0,22-22 16,-22 43-16,0 0 15,-21 0-15,21 21 0,0 0 16,1 21-16,-22 0 15,0 0-15,0 1 16,0 20-16,0-21 0,0 21 0,0-20 16,0 20-16,0 0 0,0 1 15,0-22-15,21 0 0,0 0 16,-21 0-16,21-21 0,0 21 0,0-21 16,1 0-16,41 0 0,-42 0 15,43 0 1,-22 0-16,0-21 0,-20 21 0,20-21 15,-21 0-15,21-21 0,-20 20 16,20-20-16,-21 0 0,21-22 0,1-63 16,-22 64-16,0-1 15,0 1-15,0 20 0,1 1 0,-1-43 16,-21 43-16,0 21 0,0 0 16,-21 21-1,-1 21-15,1 0 16,0 21-16,0-20 0,-43 126 15,43-106-15,0 22 16,0-22-16,0 21 0,21-20 16,0 41-16,0-41 15,0-1-15,0 22 0,21-43 16,21 21-16,-21-42 16,1 0-16,20 0 0,-21 0 0,0 0 15,22-21 1,-1 0-16,-21 0 0,0-1 0,0 1 15,1-21-15,-1 21 0</inkml:trace>
  <inkml:trace contextRef="#ctx0" brushRef="#br0" timeOffset="24320.04">12234 2286 0,'0'0'0,"-21"0"0,0 0 0,21 21 16,0 0-16,21-21 15,21 0-15,-20 0 16,20 22-16,-21-22 0,0 0 0,22 0 16,-1 0-16,-21 21 15,21-21-15,-20 0 0</inkml:trace>
  <inkml:trace contextRef="#ctx0" brushRef="#br0" timeOffset="25216.82">14372 2286 0,'0'0'16,"42"0"-16,107-42 16,-128 42-16,0-21 0,0-1 15,0 1-15,0 0 0,-21 0 16,0 0-16,0 0 0,-21-1 16,-21 22-16,21 0 0,0 0 15,-22 0-15,1 0 0,0 0 0,-1 22 16,1-1-16,0 0 15,-1 0-15,1 0 0,0 0 0,20 1 16,1 20-16,0-21 0,21 0 0,0 0 16,0 1-16,0-1 0,0 0 15,42 21-15,-20-21 0,20-21 16,0 22-16,1-22 0,-1 0 16,0 0-16,1 0 0,-1 0 0,0 0 15,-21 0-15,22 0 0,-22 0 16,-21-22-16,0 1 15,0 0-15,-21 21 16,-22 0-16,1 0 0,0 0 16,-1 0-16,1 21 0,-43 22 15,43-22-15,21 0 16,-21 0-16,20 0 0,-20 43 16,42-43-16,0 0 15,21 0 1,0-21-16,1 0 0,20 0 0,-21 0 15,21 0-15,1 0 0,-1 0 16,43-21-16,-43 0 0,0 21 16,1-21-16,-1 21 0,-21 0 0,0 0 15,1 0-15,-22 21 16,0 0-16,-22 21 16,1-20-16,0 20 0,0-21 15,-43 43-15,22-22 16,0 0-16,21-21 0,-1 22 0,1-22 15,0 0-15,0 43 16,21-43-16,0 0 0,0 0 16,21-21-16,0 0 15,0 0-15,1-21 0,-1 21 16,-21-21-16,21 0 0,0-22 0</inkml:trace>
  <inkml:trace contextRef="#ctx0" brushRef="#br0" timeOffset="26245.41">16087 2752 0,'0'0'0,"0"21"0,21-21 15,0 0 1,21-21-16,1 0 0,-1-1 0,0 1 15,64-21-15,42-64 16,-105 64-16,-1-1 16,43-62-16,-43 62 15,21-41-15,-63 41 0,22 1 16,-22-43-16,0 64 16,0-21-16,0-22 15,0 43-15,0 0 0,-22 21 0,1 0 16,-21 21-1,21 0-15,0 0 0,-43 64 16,43-43-16,-43 149 16,43-128-16,0 22 0,0-21 15,0 20-15,-43 170 16,43-169-16,21 0 0,-42 105 16,42-84-16,-43 169 15,43-190-15,-21-1 0,21 1 16,0-21-16,0 20 0,0-20 15,0-1-15,0 1 0,0-22 16,0 43-16,0-64 0,21 0 16,1 0-16,-1-21 0,0 0 0,21 0 15,43-42-15,-43 0 16,22 20-16,-22-20 0,22 0 0,-22-22 16,21 22-16,43-85 0,-63 85 15,-1-22-15,0-21 0,-21 22 16,1-22-16,-22-63 15,0 63-15,-43 22 0,-20-85 16,20 84-16,-41-42 16,41 43-16,-20 42 0,21-22 0,-22 22 15,22 0-15,-1 0 0,-41 0 16,63 21-16,-22 0 0,22-21 16,42 21 15,0 0-31,22-22 0,-22 22 0,42-21 15,-20 0-15,20 0 0,-20 0 16,20 0-16,1-1 0,-22-20 0,21 21 16,22-43-16,-43 22 15,1 0-15,-22 21 0,0-1 16,-21 1-16,-21 21 31,0 21-31,0-21 0,21 43 0,-22-22 16,1 0-16,0 21 0,0 1 15,0-22-15,0 21 0,21 22 16,0-43-16,-22 0 0,1 21 16,21-20-16,0-1 15,0-42 17,21-1-32,1 1 15,-22 0-15,21-21 0,0 21 0,-21-22 16</inkml:trace>
  <inkml:trace contextRef="#ctx0" brushRef="#br0" timeOffset="26417.38">17145 2117 0,'0'0'0,"-21"0"16,0 0 0,-1 21-1,22 0 1,0 0-1,22-21 1,-22 21-16,21-21 0,0 0 16,21 0-16</inkml:trace>
  <inkml:trace contextRef="#ctx0" brushRef="#br0" timeOffset="26868.43">17462 2286 0,'0'0'16,"0"21"-16,-21-21 0,0 21 15,0 1-15,21-1 0,0 0 0,-21 0 16,21 0-16,-21 0 0,21 1 16,0 20-16,0-21 0,0 0 0,0 43 15,0-43 1,0 21-16,0-21 16,0 1-16,0-1 15,-22-21 1,22-21-16,0-1 15,0 1-15,0 0 0,0 0 0,0 0 16,0-22-16,0 1 0,22 21 16,-1-21-16,0-1 0,21-20 15,1 20-15,41 1 16,-41 21-16,-1 0 0,0 21 0,1 0 16,-1 0-16,0 0 0,1 0 15,-1 21-15,0-21 0,-21 42 0,22-21 16,-22 1-16,-21 20 0,0 0 0,0 1 15,0-1-15,0-21 16,0 21-16,0-20 0,-21 20 0,0-21 16,-1 0-16,22 0 0,-21 1 15,0-22-15,21 21 0,21-21 47,0 0-47,22-21 0,-22-1 0,21 1 16</inkml:trace>
  <inkml:trace contextRef="#ctx0" brushRef="#br0" timeOffset="27388.42">18965 2371 0,'0'0'0,"0"-21"16,0-1-16,0 1 0,-21 21 15,0-21-15,0 21 0,0 0 0,-22-21 16,22 21-16,-21 0 0,-106 0 15,105 0-15,-20 21 16,20 0-16,1 0 0,-106 106 16,106-84-1,20-1-15,-20 43 0,21-64 16,21 64-16,0-64 16,0 0-16,42 21 0,1-21 15,20-21-15,-21 0 16,1 0-16,63 0 0,-64 0 15,21 0-15,107-84 16,-128 63-16,0-22 0,1 1 16,-1-22-16,0 22 0,22-64 15,-43 43-15,0-1 0,0 22 16,1 0-16,-1-22 0,-21 1 16,0 20-16,0 22 0,0 0 0,0 42 31,-21 0-31,-1 0 15,1 22-15,21-22 16,-21 21-16,0 1 0,21-1 0,0 0 16,-21 22-16,0-22 0,21 0 0,0 1 15,-22-1-15,22 0 0,0 1 16,0-22-16,0 0 0,0 21 0,0-20 16,22-1-16,-1-21 15,0 0-15,0 0 0,0 0 0,0 0 16,22-21-16,-1 21 0,0-22 15,1 1-15</inkml:trace>
  <inkml:trace contextRef="#ctx0" brushRef="#br0" timeOffset="27964.63">19918 2180 0,'-64'0'31,"43"0"-31,0 0 0,42 0 47,0 0-47,22 0 0,-22 0 15,21 0-15,-21 0 0,0 0 16,22 0-16,-22 0 0,0 0 16,0-21-16,0 21 15,-21-21-15,0 0 16,-21 21-16,0 0 15,0 0-15,0 0 0,-22 0 0,1 0 16,21 0-16,-21 21 0,-1 0 16,1-21-16,21 21 0,-22 0 0,22 1 15,0-1-15,0 0 0,21 0 16,0 0-16,0 0 0,0 22 16,21-43-16,21 21 0,-20 0 15,20-21-15,-21 0 0,64 21 16,-64-21-16,21 0 0,-21 0 15,1 0-15,-1 0 0,21-21 16,-42 0 0,-21 21-1,-43 0-15,43 0 0,-21 0 16,0 21-16,-1 0 0,1 22 16,-64 20-16,64-21 0,21-20 15,-22 20-15,22-21 0,0 21 16,21 22-1,0-43-15,0 0 0,63 0 16,-20 1-16,41-22 16,-41 0-16,-1 0 0,127-22 15,-126 1-15,63-21 16,-64 0-16,0 20 0,1-20 16</inkml:trace>
  <inkml:trace contextRef="#ctx0" brushRef="#br0" timeOffset="28213.23">20553 2307 0,'0'0'0,"21"-63"0,0 20 0,-21-20 0,0-22 15,0 43-15,0 0 16,0 20-16,0 1 0,0 0 0,-21 42 31,0 0-31,0 1 0,-1 20 16,1-21-16,0 21 0,21 1 16,-21-1-16,21 0 0,-21 22 0,0-22 15,-1 22-15,22-22 0,0 22 16,-21-22-16,21 43 15,-21-43-15,21 0 0,0-21 0,0 1 16,0-1-16,0 0 0,21-21 0,0 0 16,1 0-16,-1 0 15,0 0-15,21 0 0,1-42 16,-22 20-16,21 1 0,-21-21 16</inkml:trace>
  <inkml:trace contextRef="#ctx0" brushRef="#br0" timeOffset="29215.87">20786 2498 0,'0'0'0,"0"21"16,-22 21-16,22-21 15,0 1-15,0-1 16,43-21 0,-22 0-16,0 0 0,0 0 0,22 0 15,-22 0-15,0 0 0,21-21 16,-21 21-16,1-22 0,-1 1 15,0 0-15,-21 0 0,0-21 16,0 20-16,0 1 0,0 0 0,0 0 16,0 0-16,0 0 0,-21 21 15,0 0-15,-1 0 0,-20 0 16,21 0-16,0 21 0,0 0 16,-1 21-16,-20-21 0,21 64 15,0-64-15,21 22 16,0-22-16,0 0 0,42 42 15,0-41-15,-20-22 0,20 21 16,0-21-16,1 0 0,62 0 16,-62 0-16,-1 0 15,-21 0-15,22 0 16,41-64-16,-63 43 16,1 0-16,-22-43 0,21 22 15,-21 0-15,0 21 16,0-1-16,0 1 0,0 42 31,-21 1-31,21-1 0,0 0 0,-22 21 16,1-21-16,21 1 0,-21 20 15,21-21-15,0 21 0,0-20 0,0-1 16,0 0-16,0 0 0,0 0 16,0 0-16,0 1 0,0-1 15,0-42 16,0-1-31,0 1 16,0 0-16,0 0 0,0 0 0,21-22 16,-21 1-16,21 21 0,1-21 15,20-1-15,-21 1 0,21 0 0,-20-1 16,20 22-16,-21-21 0,21 42 16,-20-21-16,-1 21 0,21 0 0,-21 0 15,0 0-15,1 21 16,-1 0-16,0 21 0,0 22 0,-21-22 15,0 22 1,0-22-16,0 0 0,0 1 16,0-1-16,0-21 0,0 0 15,0 0-15,-21-21 16,0 0 0,21-21-1,0 0-15,0 0 16,0-21-16,21 20 15,21-20-15,-21 21 0,22-21 0,-1-1 16,43-41-16,-43 41 16,0 22-16,1 0 0,-1 0 15,0 0-15,22 21 0,-43 0 16,-21 21-16,0 0 0,21 21 16,-21-21-16,0 22 0,0-1 0,0 0 0,0 1 15,0-22-15,-21 21 16,0-21-16,21 1 0,0 20 15,0-21-15,-21-21 0,0 21 0,21 0 16,0 1 0,0-44-1,21 22 1,0-21-16,0 0 0,0 0 0,22 21 16,-1-21-16</inkml:trace>
  <inkml:trace contextRef="#ctx0" brushRef="#br0" timeOffset="30012.39">22860 2540 0,'-64'0'16,"86"0"31,-1 0-47,21-21 15,-21 21-15,22-21 0,-22 21 0,21-21 16,-21 21-16,22-22 0,-22 1 15,0 0-15,0 0 0,0 21 0,-21-21 16,0-22 0,-21 43-1,-21 0-15,21 0 16,-1 22-16,-20-1 0,21 0 0,-21 21 16,20-21-16,-20 22 0,21-1 15,0-21-15,0 22 0,-1-1 0,22 21 16,0-41-16,0-1 0,0 0 15,22 0-15,-1 0 0,21 0 16,0-21-16,64 0 16,-63 0-1,-1 0-15,0-21 0,1 0 0,-1 0 16,21-43-16,-20 43 16,-22-21-16,42-64 0,-41 64 15,20-1-15,0-20 16,-42 21-16,0 20 0,0 1 15,-21 42 1,21 1-16,-21-1 16,0 21-16,21-21 0,-21 22 0,-1-1 15,22 0-15,-21-21 0,21 22 16,0-1-16,-21-21 0,21 22 0,-21-22 16,21 0-16,0 0 0,0 0 15,0 0-15,-21-21 0,21-21 47,0 0-47,0 0 0,0-21 16,21 20-16,0-20 0,0 0 15,0-1-15,22 1 0,-22 0 0,21-1 16,1 1-16,-1 0 0,21 21 16,-20-1-16,-1 1 0,-21 21 0,22 0 15,-22 0-15,21 0 16,-21 0-16,0 21 0,-21 22 15,0-22-15,0 21 0,0 1 0,0-1 16,-21 0-16,21 1 0,-21-1 16,0-21-16,-21 85 15,42-85-15,-22 0 0,22 0 16,-21 1-16,21-1 16,21-42-1,1-1 1,-1 22-16,21-21 0,-21 0 0,0 0 15</inkml:trace>
  <inkml:trace contextRef="#ctx0" brushRef="#br0" timeOffset="30288.34">24447 1990 0,'0'0'0,"0"-21"0,0-22 15,0 64 16,-21 1-31,21-1 0,-21 21 16,21-21-16,-21 22 0,21-1 16,-21-21-16,0 21 0,21 1 0,-22-1 15,1 22-15,0-22 0,-21 64 16,21-64-16,-1 0 0,1 1 16,0-1-16,21-21 0,-21 64 15,21-64-15,0 0 0,21-21 31,0 0-15,0 0-16,1-21 0,20 0 16</inkml:trace>
  <inkml:trace contextRef="#ctx0" brushRef="#br0" timeOffset="30688.37">24786 2328 0,'0'0'0,"42"-21"0,-42 0 0,22 0 16,-22 0-16,-22 21 15,1 0-15,0 0 16,0 0-16,-21 0 0,-22 21 16,43 0-16,0-21 0,-22 21 15,22 0-15,21 1 16,-21-1-16,21 0 0,0 0 16,0 0-16,0 0 0,42 1 15,-20-1-15,-1-21 0,42 21 16,-20 0-16,41 21 15,-41-42-15,-22 22 0,42-1 16,-42 0-16,-21 0 16,0 0-16,0 0 15,0 1-15,-21-22 16,0 0-16,0 21 0,-21-21 16,20 0-16,-20 0 0,21 21 0,0-21 15,-43 0-15,43 0 16,0 0-16,0 0 0,0 0 15,-1 0-15,1 0 0,21-21 32,0 0-32,0-1 0,0 1 15,0-21-15</inkml:trace>
  <inkml:trace contextRef="#ctx0" brushRef="#br0" timeOffset="30943.84">24363 2096 0,'0'0'16,"21"0"-1,0 0 1,21 0-16,-20 0 0,20 0 16,0 0-16,1 0 0,-1 0 0,0 0 15,22 0-15,-22 0 16,-21 0-16,0 0 0,1 21 15</inkml:trace>
  <inkml:trace contextRef="#ctx0" brushRef="#br0" timeOffset="31276.47">25463 2858 0,'-42'0'15,"21"-22"63,0 1-62,0 0-16</inkml:trace>
  <inkml:trace contextRef="#ctx0" brushRef="#br0" timeOffset="35639.94">339 5228 0,'0'0'0,"-22"0"0,1 0 0,-21 0 0,21 0 16,-22 0-16,22 0 0,-21 0 15,21 0-15,-43 0 16,43 0-16,0 0 0,42 21 62,21-21-62,1 0 0,-1 0 16,0 0-16,22 22 0,-1-22 16,1 0-16,-1 0 0,1 0 0,-1 0 15,22 0-15,-21 0 0,-1 0 16,-21 0-16,22 0 0,-22 0 15,22 0-15,-22 0 0,0 0 0,22 0 16,-22 0-16,-21 0 16,1 0-16,-1 0 15,-21-22-15,0 1 32,-21 0-17,21 0 1,0 0-16,-22 21 15,22-21-15,-21 21 0</inkml:trace>
  <inkml:trace contextRef="#ctx0" brushRef="#br0" timeOffset="36124">1058 4826 0,'0'0'0,"-21"0"31,21 21-31,0 0 16,0 1-16,0-1 15,0 0-15,21 0 0,0 0 16,1 22-16,-1-22 16,42 21-16,-42-42 15,22 21-15,20-21 0,-42 21 0,1-21 16,41 0-1,-42 0-15,0 0 0,1 0 16,-1 0-16,-21 22 31,-21-1-15,-1 0-16,1 0 16,0 0-16,0 0 0,0 1 0,0-1 15,-22 0-15,22 0 0,-21 43 16,-1-43-16,22 21 15,-21-21-15,21 22 0,0-22 0,-22 0 16,22 0-16,0 21 0,-21-20 16,42-1-16,-22 0 15,22-42 32,22 21-47,-1-21 16,0-22-16</inkml:trace>
  <inkml:trace contextRef="#ctx0" brushRef="#br0" timeOffset="40241.08">2222 4784 0,'0'-21'0,"0"42"63,0 0-63,22-21 0,-22 21 15,21 0-15,-21 22 0,0-22 16,0 0-16,21 0 0,-21 0 16,21 0-16,-21 1 15,21-1-15,22-21 0,-22 0 16,42 0-16,-42 0 15,1-21-15,20 21 0,-21-22 16,64-62 0,-64 63-16,0-22 0,0 22 15,-21 0-15,0-21 0,21-1 16,-21 22-16,0 0 0,0 0 16,-21 21-1,21 21 1,0 0-16,-21 0 0,0 22 0,21-1 15,-21 0-15,21 1 0,0 20 16,-21 1-16,-1-22 0,22 21 0,-21-20 16,21 20-16,-21-20 0,21-1 15,0 0-15,0 1 0,0-1 0,0 0 16,0 43 0,0-64-16,0 21 0,0-20 15,0-1-15,0 0 0,0 0 16,-21-21-16,-21 0 0,20 0 15,-20 0-15,21 0 0,-21 0 16,-1 0-16,-20-42 16,20 42-16,22-21 0,-21-1 15,21 22-15,0-21 0,21 0 0,0 0 16,0 0-16,0 0 16,0-1-16,0 1 0,21 0 15,0 21-15,21-21 0,-21 0 16</inkml:trace>
  <inkml:trace contextRef="#ctx0" brushRef="#br0" timeOffset="40545.43">3090 4720 0,'0'0'0,"0"-21"0,0 0 31,-21 21-31,21 21 0,-21 0 15,0 22-15,21-1 16,0 0-16,0 22 0,-21-22 0,21 22 16,-22-1-16,22 1 0,0-22 15,-21 21-15,0-20 0,-21 63 16,21-43-16,21-21 0,0 22 16,0-22-16,0-21 0,0 1 15,0-1-15,21-21 0,21 0 16,-21 0-16,0 0 0,1 0 15,-1-21-15,0-1 0,0-20 0,0 21 16,0 0-16,1-22 16,-22-20-16</inkml:trace>
  <inkml:trace contextRef="#ctx0" brushRef="#br0" timeOffset="40746.93">2879 5228 0,'0'0'0,"-22"0"31,22 21-31,22-21 31,-1 0-31,0 0 16,21 0-16,-21 0 0,22 0 0,-22 0 16,21 0-16,1 0 15,-1 0-15,0 0 0,1-21 0,20 21 0,-21 0 16</inkml:trace>
  <inkml:trace contextRef="#ctx0" brushRef="#br0" timeOffset="41669.44">4191 5080 0,'0'21'31,"0"0"-16,-21 1-15,21 20 0,0-21 16,0 0-16,0 43 16,-21-43-16,21 21 0,0-21 15,-22 1-15,22-1 0,0 42 16,0-42-16,0 1 0,0-1 16,0-42 15,22-1-31,-1 22 15,-21-21-15,21-21 0,-21 21 0,21 0 16,0-1-16,-21-20 0,43 0 16,-22-1-16,-21 22 0,42 0 15,-42 0 1,21 21-16,0 0 0,-21 21 16,0 0-1,0 0-15,0 1 0,0-1 16,0 0-16,0 21 0,0-21 0,0 1 15,0-1-15,0 21 0,0-21 16,0 0-16,0 1 0,22 20 16,-1-42-16,0 21 0,0-21 15,21 0-15,43 0 16,-43 0-16,-20-21 16,20 0-16,0 0 0,64-43 15,-64 43-15,-20-21 0,-1 20 16,21-20-16,-21-43 15,0 43-15,-21-21 16,0 41-16,0-41 16,-21 63-1,21 21 1,-21 0-16,0 0 0,21 1 0,-21-1 16,0 21-16,21-21 0,-22 22 0,22-22 15,0 21-15,0-21 0,0 0 16,0 43-16,0-43 0,0 0 15,0 0-15,0 1 16,22-22-16,-1 21 0,21-21 16,-21 0-16,22 0 0,-22 0 15,21 0-15,-21-21 0,0-1 0,22 22 16,-22-21-16,21 0 0,-21 0 0,1 0 16,-1 0-16,0-22 0,0 22 15,-21-21-15,0 21 0,21-22 0,-21 22 16,0 0-16,0 0 0,0-22 15,0 65 1,0-1-16,-21 0 16,21 0-16,0 21 0,0-20 0,-21 41 15,21-42-15,-21 22 16,21-22-16,0 0 0,0 0 16,0 0-16,21-21 15,0 0-15,0 0 16,0 0-16,1 0 0,-1 0 15,0-21-15,0 0 16,0 21-16,-21-21 0,21 0 0,-21-1 16,22-20-16</inkml:trace>
  <inkml:trace contextRef="#ctx0" brushRef="#br0" timeOffset="41836.19">5461 4868 0,'0'0'0,"-21"0"0,0-21 0,-1 21 15,1 0 1,0 0-16,21 21 16,0 1-16,0-1 15,0 0-15,21 0 0,0 0 16,1-21-16,-1 0 0,0 0 16</inkml:trace>
  <inkml:trace contextRef="#ctx0" brushRef="#br0" timeOffset="42349.13">5884 4826 0,'0'0'0,"0"-21"0,0 0 15,0 42 1,-21 0 0,0 0-16,0 0 0,21 1 0,0 20 15,-21 0-15,-1 1 0,22 20 16,-21-21-16,0 1 0,0-1 15,21 0-15,-21-20 0,21 41 16,0-21-16,-21-20 0,21 20 16,0-21-16,42 0 15,-21-21-15,0 0 16,0 0-16,22 0 0,-22 0 16,85-42-16,-85 21 15,21 0-15,1-1 0,-22 1 16,21-21-16,0-43 15,1 43-15,-22 0 0,-21-1 0,21-20 16,21-85 0,-42 105-16,0 1 0,0 21 15,0 0-15,0-1 0,-21 44 16,0-1-16,21 21 16,0 0-16,-21 1 0,0-1 15,21 0-15,-21 22 0,21 21 16,0-43-16,0 0 0,-22 22 15,22-22-15,0-21 16,0 0-16,0 1 0,0-1 0,22 0 16,-1-21-16,0 0 0,0 0 15,21 0-15,1 0 0,-22 0 16,42-21-16,-41 0 16,-1-1-16,21 1 0,-21 0 0</inkml:trace>
  <inkml:trace contextRef="#ctx0" brushRef="#br0" timeOffset="43012.49">7493 4847 0,'0'0'0,"21"-21"16,-21 0-16,0 0 0,0 0 0,0-1 15,0 1-15,0 0 16,-21 21-16,0 0 16,0 21-16,-1 22 15,1-22-15,0 21 0,21 22 0,-21-22 16,-21 64-16,42-64 15,-22 22-15,1 20 16,21-41-16,0-22 0,0 42 16,0-42-16,0 1 0,0-1 15,21 0-15,1-21 0,62 0 16,-41 0-16,-1 0 0,0 0 16,1 0-16,62-42 15,-41 20-15,-1-20 0,107-64 16,-128 64-16,0-22 15,1 22-15</inkml:trace>
  <inkml:trace contextRef="#ctx0" brushRef="#br0" timeOffset="43472.42">8234 4530 0,'0'0'0,"0"-21"0,0-1 0,0 1 0,0 0 16,-21 21-16,-1 0 16,22 42-16,-21-20 15,0 20-15,21-21 0,-21 43 16,0-22-16,0 64 15,-1-43-15,22 1 0,-21-1 0,0-20 16,21 20-16,-21 22 0,0-22 16,21-42-16,-21 22 0,21-1 15,0-21-15,0 0 0,0 22 16,0-22-16,0-42 31,0 0-31,0-1 16,0 1-16,0-21 0,0 21 0,21-22 15,0 22-15,0-21 16,0 0-16,0-1 0,1 1 0,-1 0 16,21-1-16,-21 22 0,22-21 15,-22 21-15,21-1 0,-21 22 0,0 0 16,43 22-16,-43-1 16,0 0-16,22 0 0,-22 21 15,-21 1-15,21 20 0,-21-20 0,0-1 16,0 21-16,0-41 15,0-1-15,-21 21 16,21-21-16,0 0 0,-21-21 16,-1 22-16,22-44 31,22 1-15,-1 0-16,-21 0 0,21 0 0</inkml:trace>
  <inkml:trace contextRef="#ctx0" brushRef="#br0" timeOffset="43819.75">8678 5122 0,'21'0'0,"1"0"31,-1 0-31,0 0 0,-21-21 16,21 21-16,0-21 0,0 21 15,1-21-15,20 21 0,-21-21 0,0 0 16,22-1-16,-22 1 0,0 0 15,0-64-15,-21 64 16,0 0-16,-21 21 16,0 0-16,0 0 0,-22 0 15,22 21-15,-21 0 0,21 1 16,-22 20-16,1-21 0,0 64 16,-1-64-16,22 21 0,-21 22 15,42-22-15,0-21 0,-21 0 16,21 1-16,0-1 0,0 0 15,21 0-15,-21 0 0,42-21 16,-21 21-16,22-21 0,84 0 16,-85 0-16,21-21 15,-20 0-15,20 0 0,-20 21 16</inkml:trace>
  <inkml:trace contextRef="#ctx0" brushRef="#br0" timeOffset="44648.78">9461 4847 0,'0'-42'15,"0"84"-15,0-105 0,0 42 0,0-1 16,0 1-16,-21 21 0,0 0 16,0 0-16,0 0 15,0 21-15,-22 22 16,22-1-16,0-21 0,-21 64 16,20-22-16,1-20 0,21-1 15,0 0-15,-21-20 0,21 20 0,0 21 16,0-20-16,21-22 0,0 0 15,1 0-15,20-21 0,21 43 16,-20-43-16,-1 0 0,43 0 16,-43 0-16,0 0 15,1-22-15,20 1 0,-20 0 0,-1 0 16,0 0-16,-21-22 0,22 22 16,-22-21-16,21-22 0,-21 22 15,-21-21-15,22-64 0,-1 84 16,-21-20-16,0-1 0,0 22 15,0 0-15,0 20 0,0 1 0,0 0 16,0 0-16,-21 42 16,21 0-16,-22 0 15,22 1-15,-21 20 0,0 21 16,0-20-16,21 20 0,-21-20 16,0 20-16,21-21 0,-22 22 0,1 21 15,21-43-15,-21 0 0,0-21 16,21 22-16,-21-22 0,21 0 15,0 0-15,0-42 32,21 0-17,-21 0-15,21 0 0,0-1 0,0-20 16,1 21-16,-1-21 0,0 20 16,42-41-16,-20 21 0,-22 20 15,21 1-15,-21 0 16,22 0-16,-1 21 0,-21-21 0,0 21 15,1 0-15,-1 0 16,0 21-16,-21 0 16,0 0-16,0 0 0,-42 1 15,-85 20 1,84-42-16,22 21 0,-21-21 16,21 0-16,-43 0 15,43 0-15,21 21 16,0 0-1,0 1-15,21-1 16,0 0-16,-21 0 0,43 21 16,-43-20-16,0-1 15,21 0-15,-21 0 0,21-21 0,0 42 16,0-20 0,0-22-16,1 21 15,-1-21-15,0 0 0,0 0 16,0 0-16,-21-21 0,21 21 15,1-22-15,-1 1 0,0 0 16</inkml:trace>
  <inkml:trace contextRef="#ctx0" brushRef="#br0" timeOffset="56982.13">11811 4995 0,'0'0'16,"-21"0"-16,0 0 15,-1 0 1,44 0 15,20 0-31,-21-21 0,0 0 16,22 0-16,-1 0 16,0 0-16,1-1 0,-1-20 0,21 21 15,64-85-15,-84 85 16,20-64-16,-42 43 15,1 21-15,-22-64 0,0 43 16,0-1-16,0-20 16,0 42-16,-22 0 0,22-1 15,-21 22-15,0 0 0,0 0 0,0 0 16,0 0-16,-22 64 16,22-43-16,0 21 0,0 22 0,0-22 15,-1 22-15,-41 190 16,21-170-16,20 1 0,-41 106 15,42-86-15,0 1 0,-1 0 16,-20 21-16,21-21 0,-43 106 16,22-85-16,21-22 0,-43 149 15,22-148-15,21 0 0,-43 106 16,43-106-16,0-22 16,21 86-16,0-107 0,0 1 15,0 20-15,0-41 0,42-1 16,1-42-1,-1 0-15,43-64 0,-43 22 0,22 0 16,-1-1-16,1-20 16,-1-1-16,1 1 0,20-22 0,-20 1 15,-1-1-15,85-211 16,-105 190-16,-22 0 0,0 21 16,-21-21-16,0 1 0,-63-86 15,20 106-15,1 1 0,-64-64 16,43 84-16,20 1 0,-20-1 15,20 22-15,-20-1 0,42 22 0,-43-21 16,43 21-16,21 0 0,0-1 16,21 22-1,22 0-15,-1-21 0,-21 21 16,43 0-16,-22-21 0,0 21 16,22-21-16,-22 0 0,22 0 0,-22-1 15,21 1-15,-20 0 0,-1 0 16,0-21-16,-20 20 0,20 1 15,-21-21-15,21 0 0,-20 20 16,-22 1-16,0-21 0,0 21 16,0 42-1,-22 0 1,1 21-16,21-20 0,-21 20 0,21 0 16,-42 106-1,42-105-15,0-1 0,0 22 16,0-43-16,0 42 15,0-42-15,21-21 16,0 0-16,0 0 16,0 0-16,1 0 0,-1-21 15,21 0-15,-21 0 0,0 0 0,64-85 16,-64 64-16,-21-1 16,0-20-16,0 20 0,0 22 15,-21-42-15,0 42 0,0-1 16,0 1-16,-1 21 0,-20 0 0,21 0 15,-21 0-15,20 21 16,1 1-16,0-1 0,0 0 0,0 0 16,21 21-16,-21 1 15,21-22-15,0 0 0,21 0 16,0 0-16,0-21 0,21 0 16,1 0-16,20 0 15,-20-21-15</inkml:trace>
  <inkml:trace contextRef="#ctx0" brushRef="#br0" timeOffset="57313.46">13017 4911 0,'0'-21'16,"0"-1"-16,0 1 15,0 0-15,0 0 0,22 21 16,-1-21-16,-21 0 0,21-1 16,42 1-16,-41 21 15,20 0-15,-21 0 0,21 0 0,-20 0 16,20 0-16,0 21 0,1 1 15,-22 20-15,0 0 0,0-21 16,-21 22-16,0-1 0,0 0 0,0 1 16,0-22-16,0 21 0,-42-21 0,21 1 15,-1-1-15,1 0 16,0 0-16,-42-21 16,41 0-16,22-21 15,0 0-15,0 0 16,0-1-16,0 1 0,22-21 15,-1 21-15,21-85 16,-21 85-16,0-22 0,1 22 16,-1-21-16,21 21 0,0 0 0,-20-1 15,20 1-15</inkml:trace>
  <inkml:trace contextRef="#ctx0" brushRef="#br0" timeOffset="57582.68">14774 4487 0,'-21'0'31,"0"22"-15,0-1-16,21 0 0,-21 0 16,-1 21-16,22 1 0,-42 41 15,21-41-15,0-1 0,21 22 16,-21-22-16,-1 0 0,22 22 15,-21-22-15,21-21 0,-21 22 0,21-22 16,0 0-16,-21 0 0,21 0 16,21-21-1,0 0-15,0-21 0,1 0 16,20 0-16,-21-22 0</inkml:trace>
  <inkml:trace contextRef="#ctx0" brushRef="#br0" timeOffset="58228.16">15071 4487 0,'0'0'0,"0"-21"0,0 0 16,0 42 0,-22 0-1,1 1-15,21 20 0,-21 0 0,0-21 16,0 85 0,0-63-16,-1 20 0,22-21 0,0 1 15,-21-1-15,0 0 0,0 43 16,21-43-16,0-20 0,0-1 15,0 0-15,0 0 0,21-21 32,0-21-17,0 0-15,1 0 0,-22-22 0,21 22 16,0-21-16,0-1 0,0 22 16,22-21-16,-22 0 0,0 20 0,0 1 15,0 0-15,0 21 0,1 0 16,-1 0-16,-21 21 15,0 0-15,0 22 0,0-22 16,0 21-16,0-21 0,0 22 0,0-22 16,0 21-16,0-21 0,0 1 15,0-1-15,0 0 0,21 0 16,-21 0-16,21 0 0,0-21 0,0 0 16,1 22-16,20-22 0,-21 0 15,21 0-15,1 0 0,20-22 16,-20 1-16,-1 0 0,64-64 15,-85 43-15,42-43 16,-41 43-16,-1 0 0,-21-22 16,0 22-16,0 21 15,-21 21-15,-1 0 16,1 21-16,0 0 0,0 0 0,0 0 16,0 22-16,-1-22 15,1 21-15,21-21 0,-21 22 0,21-22 16,0 64-16,0-64 15,21-21-15,0 21 0,1 0 16,-1-21-16,42 0 0,-42 0 16,22 0-16,-22 0 0,21 0 15,1 0-15,41-63 16,-63 41-16,1 1 0,-22-21 0,0 21 16,0-64-1</inkml:trace>
  <inkml:trace contextRef="#ctx0" brushRef="#br0" timeOffset="58428.4">14605 4636 0,'0'0'16,"-21"0"-16,-22 0 0,22 21 0,42-21 31,22 0-31,-22 0 0,21 0 15,-21 0-15,22 0 0,20 0 0,-20 0 16,-1 0-16,21 0 0,-20 0 16,-1-21-16,0 21 0,1-22 15</inkml:trace>
  <inkml:trace contextRef="#ctx0" brushRef="#br0" timeOffset="59696.68">17505 4339 0,'0'0'0,"42"0"0,-21-21 0,0 0 16,-21 0-16,0 0 15,0-1-15,0 1 0,0 0 0,-21 21 16,0-21-16,0 21 0,-43 0 16,22 0-16,-64 63 15,85-41-15,-21 20 16,-1 0-16,1 1 0,0-1 0,-64 106 16,85-84-16,-22-22 15,22 21-15,0 1 0,0-1 16,21 43-16,0-63 15,0-1-15,21 0 0,0-21 0,0 22 16,64-1-16,-43-42 16,1 21-16,63-21 0,-43 0 15,-21 0-15,22-21 0,-1 0 16,1 0-16,-1 0 0,43-43 16,-63 22-16,-1-1 0,0 1 15,1 0-15,-1-22 0,21-20 16,-41 62-16,-1-20 0,0 0 15,-21 21-15,0-1 0,-21 22 32,0 0-32,21 22 0,-22-1 15,1 0-15,0 0 0,-21 21 16,21-20-16,-1 20 0,22 0 16,-42 22-16,42-22 15,0 22-15,0-43 0,21 63 16,0-84-1,1 0-15,-1 0 0,21 0 16,43 0-16,-43-21 16,-21 21-16,22-21 0,-22-21 15,0 21-15,21-43 16,-21 22-16,-21-1 0,0-20 16,0 21-16,0 20 0,-42-41 15,21 63-15,-21-42 16,-1 42-16,22 0 0,0-22 15,42 22 17,0 0-32,22 0 0,-22 0 15,21 0-15,-21 0 0,22 0 0,-1 0 16,0 0-16,-21 0 0,22 0 0,-22 0 16,21 22-16,-21-22 0,1 21 15,20 42-15,-42-42 0,0 1 16,0 20-16,0-21 0,0 21 15,0 22-15,-21-22 16,21-21-16,-43 64 16,22-64-16,21 0 0,-21 1 15,21-1-15,-21-21 16,0 0-16,21-21 16,0-1-1,0 1-15,0 0 0,0-21 0,0-1 16,21 22-16,21-63 15,1 20-15,-22 43 0,21-21 0,0-1 16,1 1-16,41-22 16,-41 43-16,-1 21 0,22 0 0,20 0 15,-41 0-15,20 43 16,-42-22-16,22 21 0,-43 43 16,0-43-16,0 0 15,0 1-15,-22 20 0,1-20 16,0-22-16,-21 0 0,21 21 15,-1-21-15,-20 1 0,21-1 16,0-21-16,42 0 31,0 0-31,21-21 0,-20 21 16</inkml:trace>
  <inkml:trace contextRef="#ctx0" brushRef="#br0" timeOffset="61518.19">19897 4826 0,'0'0'0,"21"-21"16,-21-106-1,0 106-15,0-22 16,-21 22-16,-1 0 0,1 0 0,-21 21 16,21 0-16,-22 0 0,1 0 0,-21 0 15,20 0-15,-20 21 0,20 0 16,-62 43-16,62-22 0,22 0 15,-21 1-15,21-1 0,-1 0 16,22 1-16,0-22 0,0 21 16,0 1-16,22-1 0,20 0 15,-21-42-15,21 21 0,-20 1 16,20-22-16,0 0 0,43 0 16,-64 0-16,21-22 0,1 1 15,-1 0-15,-21-21 0,64-43 16,-64 43-16,21-1 0,22-62 15,-22 41-15,43-126 16,-43 126-16,-21 1 0,1 20 16,-22 1-16,0 0 0,0-1 15,0 64 1,-22 1-16,1 20 16,0 0-16,0 1 0,0-1 15,0 21-15,-1-20 0,1-1 0,21 22 16,-42 41-16,42-62 15,-21 20-15,21-20 0,0-1 0,0 0 16,0 1-16,21-1 16,0-21-16,21 21 15,-20-42-15,-1 0 0,42 0 16,-42 0-16,22 0 0,-22-21 16,21 0-16,1 0 0,-1-21 0,-21 20 15,21-20-15,-20 0 0,41-22 16,-63 22-16,0 21 0,0 0 15,0-1-15,-21 22 16,21 22-16,-21-22 16,0 21-16,-1 0 0,1 0 0,0 21 15,0-20-15,21-1 0,-21 0 0,21 0 16,0 21-16,0-20 0,0 20 16,0-21-16,21 0 15,0-21-15,0 0 0,0 21 16,22-21-16,-22 0 0,21 0 0,-21 0 15,43-21-15,-22 0 16,-21 0-16,22-21 0,-1-1 0,-21 1 16,106-106-1,-84 84-15,-22 1 0,21 20 16,-21-20-16,22-1 0,-22-41 16,-21 62-16,21 1 0,-21 21 15,0 0-15,0-1 0,0 44 16,-21-1-16,21 0 15,-21 0-15,-1 21 0,-20 43 16,21-43-16,0 1 0,0-1 0,-1 0 16,22 1-16,0-1 15,-21 43-15,21-43 0,0 22 16,0-22-16,21-21 16,1 43-16,-1-43 0,0-21 15,21 21-15,-21-21 16,1 0-16,-1 0 0,0-21 0,0 0 15,43-64-15,-43 43 16,0-1-16,0 22 0,0-21 16,0 21-16,-21-22 15,0 22-15,0 42 16,0 0 0,0 1-16,-21 20 0,21-21 15,-21 0-15,21 22 0,-21-22 0,21 0 16,0 0-16,0 21 0,-21-20 15,21-1-15,0 0 0,0 0 16,21-21-16,0 21 16,0-21-16,0 0 0,1 0 0,20 0 15,-21 0-15,0-21 0,22 0 16,-1 0-16,-21 0 0,21-1 0,-20-20 16,-1 21-16,21 0 0,-21 0 15,-21-1-15,21 1 0,-21 42 31,-21-21-31,0 22 0,21-1 16,-21 21-16,0-21 0,0 0 16,21 22-16,-22-22 15,22 0-15,0 0 0,0 0 16,0 1-16,22-22 16,-1 0-16,0 0 15,0 0-15,0 0 0,22-22 16,-22 1-16,0 0 0,0 0 15,-21 0-15,0-22 0,0-20 16,0 21-16,0-1 0,0 22 16,0 0-16,0 0 0,0-22 15,-21 43-15,21-21 16,21 21 0,0 0-16,0 0 15,1 0-15,-1 0 0,0 0 0,21 0 16,-21 0-16,1 0 0,-1 0 15,0 0-15,0 21 0,0-21 0,0 22 16,-21-1-16,0 0 0,0 0 0,0 0 16,0 22-16,0-22 0,0 0 15,0 21-15,0 1 0,0-1 16,0-21-16,0 0 0,0 0 16,-21 1-16,21-1 15,-21-21-15,21-21 47,0-1-47,0 1 0,0 0 0,0 0 16,0 0-16,21-22 0,0 1 15,1 21-15,-1-21 0,21-1 0,0-41 16,1 62-16,-22-20 0,0 21 16,21 0-16,-20 21 0,-1-21 15,42 21-15,-42 0 16,1 0-16,-22 21 0,0 0 15,21 85 1,-21-64-16,-21 0 0,-1 1 16,22-22-16,-42 64 0,21-64 15,21 0-15,-42 42 16,20-41-16,22-1 0,-21-21 31,21-21-15,0-1-16,0 1 0,0 0 15,0-21-15,0-1 0</inkml:trace>
  <inkml:trace contextRef="#ctx0" brushRef="#br0" timeOffset="61715.68">22013 4360 0,'0'0'0,"-21"0"16,0 0-16,0 0 15,0 0 48,-1 0-63,1 0 16</inkml:trace>
  <inkml:trace contextRef="#ctx0" brushRef="#br0" timeOffset="61919.61">21040 4466 0,'0'0'0,"105"21"32,-83-21-32,-1 0 0,21 0 0,-21 0 15,22 0-15,-22 0 0,21 0 0,-21-21 16,22 21-16,-1-21 0,-21 21 15,0 0-15,0-21 0,1 21 16,-22-21-16,0 0 16,-22-1-16</inkml:trace>
  <inkml:trace contextRef="#ctx0" brushRef="#br0" timeOffset="62103.76">20722 4212 0,'0'21'47,"-21"1"-15,-21-22-32,-1 0 0,1 21 15</inkml:trace>
  <inkml:trace contextRef="#ctx0" brushRef="#br0" timeOffset="63384.39">0 7049 0,'0'21'0,"0"0"31,0 0-31,42 0 16,22-21-1,20 0-15,1 0 0,21 0 16,-21 0-16,20 0 0,-20 0 16,21 0-16,-21 0 0,-22 0 0,22 0 15,-22 0-15,1-21 0,-22 21 16,0 0-16,-20 0 0,-1-21 0,0 21 15,-21-21-15,-21 21 16,-22-21-16,22 21 16,-21 0-16,0-22 0,-1 1 0,1 21 15,0 0-15,20 0 0,1-21 16,-21 21-16,21 0 16,42 0-1,0 0-15,0 0 16,22 0-16,-22 0 15,21 0-15,-21 21 0,22 0 0,-22-21 16,21 22-16,-21-1 0,-21 0 16,0 0-16,0 21 0,0-20 15,-21-1-15,0 0 0,-106 64 16,106-64-16,-22 0 16,1 21-16,21-21 0,-43 22 15,64-64 16</inkml:trace>
  <inkml:trace contextRef="#ctx0" brushRef="#br0" timeOffset="64544.15">1863 6943 0,'0'0'0,"-22"0"0,44 0 47,-1 0-47,-21-21 0,21-1 0,0 1 16,0 0-16,0 0 0,1 0 15,-1-22-15,-21 22 0,21-21 16,0 21-16,-21-22 0,0 1 16,0 21-16,0 0 0,0 0 0,0-1 15,0 44 1,0-1-16,-21 21 0,21 0 15,-21 1-15,21-1 0,0 0 16,-21 22-16,21-22 0,0 1 0,0-1 16,0 21-16,0-20 0,0 20 15,0-20-15,0-1 0,0 0 0,0 1 16,0-1-16,0-21 0,0 21 16,0 1-16,0-22 0,-22-21 15,1 0 1,0 0-16,0 0 0,0-21 15,-22 0-15,22-1 0,-21 1 16,21 0-16,-22 0 0,1 0 0,21 21 16,0-21-16,0 21 0,-1 0 15,1 0-15,21 21 16,0 0 0,0 0-16,21 21 15,1-42-15,-1 22 0,0-22 16,0 0-16,0 21 0,64-21 15,-43 0-15,1 0 0,20-21 16,-21-1-16,22 1 0,-1 0 0,1 0 16,-1-21-16,1 20 0,-1-20 15,1 0-15,-22 21 0,1-22 0,20-41 16,-42 62-16,-21-20 16,0 0-16,0-1 0,0 22 15,0-21-15,0 21 0,0-22 0,0 22 16,0 0-16,-21 21 0,21-21 15,-21 21-15,0 21 16,21 0-16,0 0 0,0 22 16,-21-1-16,21-21 0,-22 43 0,22-22 15,-21 22-15,21-22 0,0 43 16,-21-22-16,0 85 0,0-63 16,0 0-16,-1 20 0,1-20 15,0 21-15,21 0 0,-42 21 16,21-21-16,-1-1 0,1 1 15,0 21-15,-21-21 0,21 0 0,-22 106 16,22-128-16,0 1 0,-21 42 16,42-64-16,0-20 15,-22-1-15,22-21 0,0 0 0,22-21 16,-1 0-16,0 0 0,0-42 16,21 21-16,1-21 0,20-22 15,1 1-15,-1-1 0,1-21 0,-1 1 16,85-107-16,-84 85 15,42-105-15,-85 105 16,0-212-16,-42 234 16,0-1-16,-22 22 0,1-1 15,-21 22-15,-107-64 16,128 85-16,0 0 0,-1 21 16,1-22-16,-22 22 15,64-21 1,22 21-16,-1 0 0,21 0 15,-21 0-15,22-21 0,20 21 16,-21-21-16,22 0 0,42-22 16,-43 22-16</inkml:trace>
  <inkml:trace contextRef="#ctx0" brushRef="#br0" timeOffset="66512.37">4360 6689 0,'0'-21'0,"0"42"0,21-64 0,-21 22 15,0 0-15,0 0 0,0 0 16,0 0-16,0-1 0,0 1 15,-21 21-15,0 0 16,0 0-16,0 0 0,0 21 0,-1 1 16,1-1-16,0 21 0,0 0 15,0 1-15,0-1 0,-1 0 0,-20 43 16,21-21-16,0-22 16,0 64-16,21-64 0,0 0 15,0 43-15,0-43 0,0-20 16,21-1-16,21 0 0,64 21 15,-43-42 1,-20 0-16,84-21 0,-64 0 16,43-21-16,-42 20 15,-22-20-15,64-21 16,-85 20-16,21 1 0,1-22 16,-22 43-16,-21-42 15,0 42-15,0 42 16,0 0-1,-21 0-15,-1 0 0,1 22 0,0 20 16,0-42-16,0 22 16,21-22-16,0 21 0,0 43 15,0-43-15,0-21 0,21 0 16,0 1-16,21-22 16,-20 0-16,-1 0 0,21 0 15,22-22-15,-22 1 0,-21 0 16,21 0-16,-20-21 0,-1 20 15,0-20-15,0-21 0,-21 20 16,0 1-16,0 21 0,0-22 16,0 22-16,-63-21 0,41 21 15,-20 21-15,-21 0 0,20 0 16,22 0-16,-21 0 0,21 0 16,-22 0-16,22 21 0,0-21 15,21 21-15,21-21 16,0 0-16,22 0 15,-1 0-15,-21 0 0,127-42 16,-105 42-16,-1-21 16,21 21-16,-20-22 0,-1 22 0,64 0 15,-43 0-15,-20 0 0,-1 0 16,0 0-16,1 0 0,-1 64 16,-42-43-16,0 0 15,0 0-15,0 22 0,0-22 0,-42 42 16,21-41-16,21 20 15,-22-21-15,1 0 0,0 22 16,21-22-16,0 0 0,-21 0 16,21-42 15,0 0-31,0 0 16,21-1-16,-21 1 0,21-42 15,0 20-15,1 1 0,-1-21 16,0 41-16,42-62 15,-41 63-15,-1-1 0,21 1 16,-21 21-16,0 0 0,1 0 16,-1 0-16,-21 21 15,21 1-15,-21-1 0,0 0 0,21 42 16,-21-41 0,21 62-16,-21-63 0,0 22 15,43 41-15,-43-62 16,21 20-16,0-21 15,0 0-15,21-21 0,-20 0 16,-1 0-16,42 0 0,-42 0 16,1-21-16,-1 0 0,21 0 15,-21-22-15,0 22 0,22-21 16,-22 0-16,0-1 0,43-41 16,-43 20-16,21-105 15,-21 105-15,-21 1 0,21-1 16,-21 22-16,0-85 15,0 106-15,0 0 0,0-1 16,-21 22 0,0 22-16,0-1 0,21 21 0,-42 43 15,42-22-15,0-20 0,-43 62 16,43-62-16,-21-1 16,21 0-16,0 1 0,0-1 0,0 85 15,0-106-15,0 22 16,0-22-16,21 0 0,0 0 15,22 21-15,-22-42 16,21 0-16,1 0 0,-1 0 16,21-42-16,-20 21 15,-22 0-15,21 0 0,22-43 16,-43 43-16,0 0 0,0-22 16,-21 22-16,21 0 0,-21-21 15,22 42-15,-44 0 31,1 21-31,0 0 0,21 0 0,-21 0 16,0 1-16,21-1 0,-21 42 16,21-42-16,0 1 0,0 41 15,0-42-15,0 0 16,63 1-16,-42-22 0,0 0 16,22 0-16,-22 0 0,21 0 15,22 0-15,-22 0 0,0-22 16,-20 1-16,20-21 0,-21 21 15,64-106-15,-64 84 16,0 1-16,21-64 0,-20 43 16,20-64-16,-42 84 15,0-20-15,21-22 0,-21 64 16,0-21-16,0 21 16,-21 21-16,21 21 15,-21 21-15,0 0 16,-1 1-16,22-1 0,0 0 15,-21 22-15,21-22 0,-21 43 16,21-43-16,0 1 0,0-1 16,0 0-16,0-21 0,0 64 15,0-64-15,0 0 0,0 1 16,21-1-16,-21 0 16,0-42 46,0 0 47</inkml:trace>
  <inkml:trace contextRef="#ctx0" brushRef="#br0" timeOffset="67704.34">6625 7091 0,'0'0'0,"21"-21"16,-21 0 0,0-1-1,0 1-15,-21 0 16,0 21-16,0 0 15,0-21-15,-1 21 0,1 0 0,-21 0 16,21 0-16,0 0 0,-22 0 16,1 21-16,21-21 0,-22 42 15,1-20-15,21-1 16,0 0-16,21 21 0,-21-21 16,21 43-16,0-43 0,0 21 15,0-20-15,0-1 16,21 0-16,0 0 0,0-21 0,64 0 15,-64 0-15,0 0 16,0 0-16,0 0 0,1 0 16,-1 0-16,0 0 15,0-21-15,0 0 16,0 0-16</inkml:trace>
  <inkml:trace contextRef="#ctx0" brushRef="#br0" timeOffset="68128.03">7260 6752 0,'0'0'0,"-21"0"0,0 0 15,0 0 1,42 0 31,-21-21-32,-21 21 32,-1 0-47,1 0 16,21 21 0,0 0-1,0 1 1,21-22-16,1 21 0</inkml:trace>
  <inkml:trace contextRef="#ctx0" brushRef="#br0" timeOffset="68783.81">7578 6922 0,'0'-22'16,"0"44"31,0-1-47,0 0 0,-22 0 15,22 0-15,-21 0 0,21 1 16,0-1-16,-21 21 0,21-21 0,0 0 15,0 1-15,0 20 0,0-21 0,0 0 16,0 0-16,21 1 16,0-22-16,1 0 0,-1 0 0,0 0 15,21 0-15,-21 0 0,1 0 16,20-22-16,0 1 0,-21 0 0,43-21 16,-22 21-16,-21-1 15,22 1-15,-22-21 0,0 21 16,43-64-16,-43 64 15,0-21-15,-21 63 32,0 0-32,-21 0 15,0 0-15,-1 0 0,22 1 16,-21-1-16,21 0 0,0 0 16,0 0-16,0 0 0,0 22 15,0-22-15,0-42 31,0 0-15,0-1-16,0 1 0</inkml:trace>
  <inkml:trace contextRef="#ctx0" brushRef="#br0" timeOffset="68956.44">8149 6710 0,'0'0'15,"0"-21"-15,0 0 0,-21 21 0,0 0 16,0 0-1,21 21 1,0 0 0,0 0-1,0 0-15,0 0 16</inkml:trace>
  <inkml:trace contextRef="#ctx0" brushRef="#br0" timeOffset="69147.87">7493 6943 0,'-21'21'0,"42"-42"0,-63 42 0,20-21 15,1 0-15,42 0 32,1 0-32,-1 0 15,21 0-15,-21 0 0,22 0 16,20 0-16,-21 0 0,22 0 0,-1 0 15,-20 0-15,20 0 0,1 0 16</inkml:trace>
  <inkml:trace contextRef="#ctx0" brushRef="#br0" timeOffset="69828.42">8699 6900 0,'-63'0'31,"42"0"-31,0 22 15,-1-22-15,1 21 0,0 0 0,0 0 16,0 0-16,0 0 0,21 1 0,0-1 16,-22 21-16,22-21 0,0 0 15,0 22-15,0-22 0,0 0 0,0 21 16,22-20-16,20 20 16,-21-42-16,0 0 15,22 0-15,-22 0 0,-21-21 16,0 0-1,21-1-15,-21-20 0,0 21 0,0 0 16,0-22-16,0 1 0,0 21 16,0-21-16,0-1 0,0 22 15,0-21-15,42-1 0,-21 22 16,1 0-16,20 21 0,-21-21 16,21 21-16,1 0 0,41 0 15,-62 0-15,20 21 0,-21 0 16,21 0-16,-20 1 0,20 20 15,-21-21-15,-21 0 0,0 43 16,0-43-16,-21 64 16,0-64-16,21 0 0,-21 0 15,-1 0-15,1-21 0,21 21 16,0-42 0,0 0-1,0 0-15,0 0 0,0 0 0,21-22 16,1 22-16,-1 0 0,21-21 15,22-43-15,-22 43 0,-21-1 16,85-20-16,-64 42 16,85-22-16,-84 43 15,-1 0-15,21 43 16,-41-22-16,41 42 16,-63-42-16,0 22 0,21-1 15,-21 0-15,0 43 16,0-64-16,0 0 0,-21 1 15,21-1-15,-21-21 0,21 42 16,0-63 15,42 0-15,-21 0-16</inkml:trace>
  <inkml:trace contextRef="#ctx0" brushRef="#br0" timeOffset="70072.39">10689 6710 0,'0'-21'0,"21"21"0,-21 21 31,0 0-31,0 0 0,-21 22 0,21-22 16,0 21-16,-21-21 0,21 22 15,-21-22-15,21 21 0,0 0 0,-21-20 16,-1-1-16,22 21 0,-21-21 15,21 0-15,0 1 0,0-1 16,-21-21-16,42 0 16,0 0-16,22-21 15,-22 21-15,21-22 0,1 1 16</inkml:trace>
  <inkml:trace contextRef="#ctx0" brushRef="#br0" timeOffset="70408">11261 6816 0,'0'0'0,"21"-21"0,0-1 15,0-20-15,0 21 0,-21 0 16,-21 21 0,0 0-16,0 0 15,-22 0-15,-20 42 16,21-21-16,-1 0 0,-20 22 0,42-43 16,-1 63-1,22-42-15,0 1 0,22-1 16,-1-21-16,21 21 0,22-21 15,-22 0-15,0 21 0,1-21 16,-1 0-16,64 42 16,-85-42-16,0 0 0,0 43 15,-21-22-15,0 0 16,-21 0-16,0 0 16,-21-21-16,20 22 0,1-1 0,-21-21 15,-22 0-15,43 0 16,0 0-16,-21 0 0,21 0 0,-22 0 15,-20-43-15,20 43 0,22-21 16,-63-21-16</inkml:trace>
  <inkml:trace contextRef="#ctx0" brushRef="#br0" timeOffset="70600.42">10647 6392 0,'0'0'15,"0"-21"-15,0 0 0,0 0 16,21 21 15,0 0-31,0 0 16,0 0-16,1 0 16</inkml:trace>
  <inkml:trace contextRef="#ctx0" brushRef="#br0" timeOffset="71336.22">13885 6816 0,'0'0'0,"64"-43"16,-64 22-16,21 0 0,0 0 16,0 0-16,-21 0 0,0-1 15,21-20-15,1 21 0,-22-21 16,0 20-16,0-20 0,0 0 0,0 21 15,0-1-15,-22-20 0,-20 0 16,21 21-16,-21 21 0,-22-22 16,22 22-16,-1 0 0,1 0 15,0 0-15,21 0 0,-22 22 0,1 20 16,42-21-16,0 0 16,0 22-16,0-22 0,21 21 15,64 43-15,-43-43 0,106 85 16,-84-85-16,-22 1 15,22-1-15,-43 22 16,21-22-16,-21 85 0,-21-85 16,-63 22-16,20-22 15,-105 0-15,85-20 16,-1-22-16,-84 0 0,63-22 16,-42 1-1,43 0-15,41-21 0,-62-1 16,62 1-16,-41-85 15,84 106-15,0-64 16,0 64-16,63-85 16,-42 85-16,22 0 0,-1 0 15,0 0-15,22 21 0,-22 0 16,64 0-16,-43 21 0,1-21 16</inkml:trace>
  <inkml:trace contextRef="#ctx0" brushRef="#br0" timeOffset="72264.38">14880 6964 0,'21'-21'0,"-42"42"0,42-63 16,-21 20-16,0 1 0,0 0 0,0 0 16,-21 0-16,0-43 15,0 22-15,0 21 0,-22-22 16,22 22-16,0 0 0,-64 21 15,43 0-15,0 21 0,20 0 16,-20 1-16,0 20 0,-43 21 16,64-20-16,-21-1 0,-22 22 15,43-22-15,21-21 0,0 43 16,0-22-16,0-21 16,21 21-16,21-42 0,22 22 15,-22-22-15,1 0 16,41-22-16,-41 22 0,62-63 15,-62 42 1,-22 0-16,0-22 0,0 22 0,0-21 16,1 21-16,20-64 0,-42 43 15,21-1-15,-21 1 0,0 0 16,0 20-16,0-20 16,0 63-16,0 0 0,0 1 15,-21-1-15,0 21 0,21 0 16,0 1-16,0-1 0,0 0 15,0 1-15,0-22 0,0 21 0,0 1 16,0-22-16,0 21 0,0-21 16,21 0-16,0 1 0,0-22 0,43 21 15,-43-21-15,64 0 16,-43-21-16,-21 21 0,21-22 16,1-20-16,-1 21 0,0 0 0,1-22 15,-1 1-15,0 0 0,22-64 16,-22 42-16,-21-20 15,22 20-15,-1-84 0,-21 85 16,22-43-16,-22 42 16,-21 43-16,21-42 0,-21 41 15,0 44 1,-21 20-16,0 0 0,-1 1 16,1 20-16,0 1 0,-21-1 15,21 1-15,-1 20 0,1 22 16,21-42-16,0-22 0,0 64 15,0-85-15,0 21 0,21-21 16,-21 22-16,22-22 0,20 0 16,-21-21-16,21 0 0,1 0 15,-1 0-15,-21-21 0,43 0 16,-43 0-16,64-85 16,-64 85-16,0-22 15,0 1-15,0 0 0,0-1 16,1-41-16,-22 105 31,0 0-31,0 0 0,-22 21 0,1-20 16,0 20-16,0 21 0,21-41 15,-21-1-15,0 21 16,21-21-16,0 0 0,0 1 16,0-1-16,21-21 15,0-21 1,0-1-16,-21 1 15,21 0-15,0 0 0</inkml:trace>
  <inkml:trace contextRef="#ctx0" brushRef="#br0" timeOffset="72436.37">16277 6477 0,'0'-21'0,"0"42"0,0-63 16,0 21-16,0-1 31,-21 22 16,0 0-32,0 0-15</inkml:trace>
  <inkml:trace contextRef="#ctx0" brushRef="#br0" timeOffset="72613.11">15388 6562 0,'-21'21'0,"42"-42"0,-63 42 0,21 0 16,42-21-1,0 0-15,0 0 16,21 0-16,1 0 0,-1 0 16,22-21-16,-22 21 0,21 0 15,43-21-15,-42 21 0</inkml:trace>
  <inkml:trace contextRef="#ctx0" brushRef="#br0" timeOffset="73015.21">16976 6689 0,'0'-21'15,"0"-1"-15,-22 22 16,1-21-16,21 0 0,-42 0 15,0 21-15,20-21 0,1 21 16,-21 0-16,21 0 0,0 0 0,-43 42 16,43-21-16,21 0 0,0 1 15,0-1-15,0 0 0,0 21 16,0-21-16,21 1 0,0-22 16,0 21-16,1 0 0,-1 0 15,0-21-15,0 21 0,21 0 0,-20 1 16,-1-22-16,-21 21 0,0 0 15,0 0-15,-21 0 16,-1-21-16,1 0 16,-21 0-16,21 0 0,-22 0 15,1 0-15,-21 0 0,20 0 16,1 0-16,-43 0 16,64 0-16,0 0 0,-21 0 15,42-21-15,21 21 16,0-21-16,0 0 0,64 0 15,-64-1-15</inkml:trace>
  <inkml:trace contextRef="#ctx0" brushRef="#br0" timeOffset="74576.67">17335 6371 0,'22'-21'16,"-44"42"-16,65-84 0,-22 42 0,-21-1 0,21-20 15,0 21-15,0 0 0,1-22 16,-1 1-16,-21 21 0,21 0 16,-21 0-16,-21 42 31,0 0-31,-1 0 0,1 0 0,-21 0 16,21 22-16,0-1 15,-22 22-15,22-1 0,-42 85 16,20-63-16,22 0 0,-21 84 15,42-84-15,-21-1 0,-1 22 16,1-21-16,21 21 0,-21-1 0,-21 86 16,21-85-16,21 0 15,-22-1-15,1-20 0,-21 21 0,21-21 16,0-1-16,-1 1 0,-20-22 0,0 64 16,42-63-16,0-1 15,0-20-15,0-1 0,0 0 0,0 1 16,21-22-16,21-21 0,-21 0 15,43 0-15,-22-21 0,1 0 16,-1-1-16,0-20 0,22 21 16,20-64-16,-20 43 15,-22-22-15,43-63 0,-64 64 16,21-22-16,-42 1 0,0-22 16,0 21-16,-21-190 15,-21 190-15,0 1 0,-43-65 16,43 86-16,-43-22 15,43 43-15,20 21 0,-20-22 16,21 22-16,21 0 16,0 0-16,21 0 15,0 0-15,0 21 16,43-22-16,-22 1 0,-21 0 16,22 0-16,-1 0 0,0 0 15,43-22-15,-64 22 0,22 0 16,-1-21-16,-21 20 0,21 1 15,1-21-15,-22 21 0,0 0 16,-21-1-16,0 1 0,21 21 16,-42 21-1,0 1 1,0-1-16,0 0 0,-1 0 16,22 0-16,0 0 0,-21 1 15,21-1-15,0 0 0,0 0 16,0 0-16,21-21 0,1 21 15,-1-21-15,21 0 0,-21 0 16,0 0-16,22 0 0,-1 0 16,-21 0-16,22 0 0,-1-21 0,-21 0 15,21 0-15,1 21 0,-22-42 16,21 20-16,-21 1 0,1 0 0,20-42 16,-42 41-16,0 1 0,0 0 15,0 0-15,0 0 0,0 0 16,-21 21-16,0 0 15,-1 0 1,1 0-16,21 21 0,0 0 0,-21 0 0,0 64 16,21-64-1,0 64 1,0-64-16,42 42 16,-21-42-16,1 1 0,-1-22 15,21 21-15,106 0 16,-84-21-16,-1 0 0,1 0 15,20 0-15,-20 0 0,84-42 16,-106 20-16,22 1 0,-22-21 0,1 21 16,-1-22-16,21-20 15,-41 21-15,-1 20 0,-21-20 16,0 0-16,-21-1 16,-1 43-16,1 0 15,-21 0-15,0 0 0,20 0 16,-20 0-16,21 22 0,0-1 15,-43 21-15,43 0 0,-21-20 16,21-1-16,-1 21 0,22-21 16,0 22-16,0-1 0,0-21 15,22 0-15,-1 0 16,0-21-16,21 0 0,-21 0 16,1 0-16,-1 0 0,21 0 15,-21 0-15,0-21 0,1 0 16,20 0-16,-21 0 0,0-22 0,43-41 15,-43 41-15,0-20 0,21-1 16,-20 1-16,-1 21 0,42-85 16,-42 84-16,1-20 0,-1-1 15,0 22-15,21-22 0,-42 22 16,21 0-16,-21-1 0,0 22 0,0 0 16,-21 42-1,0 22-15,0-22 16,0 21-16,0-21 0,-1 22 15,1-1-15,0 0 0,0 22 16,0 105-16,21-105 16,0-1-16,0 1 0,0-1 15,0 1-15,21 20 16,0-20-16,0-43 0,0 21 0,22-21 16,84 64-1,-85-85-15,0 0 0,1 0 16,-1 0-16,0 0 0,43-42 15,-43 21-15,1-1 0,20-41 16,-20 21-16,-1-22 16,-42 22-16,0 21 0,0-64 15,-21 64-15,-85-85 16</inkml:trace>
  <inkml:trace contextRef="#ctx0" brushRef="#br0" timeOffset="74750.1">18754 6181 0,'0'0'0,"-22"0"0,-20 0 16,-21 0-16,41 0 31,1 0-15,0 0-1,0 21-15,0-21 0,-22 21 16,22-21-16</inkml:trace>
  <inkml:trace contextRef="#ctx0" brushRef="#br0" timeOffset="75357.78">4403 8446 0,'-22'0'32,"22"-22"-32,0 44 31,0-1-31,0 0 0,0 0 15,0 0-15,0 0 0,0 22 16,0-22-16,0 21 0,0-21 0,0 22 16,0-22-16,-21 0 0,21 0 0,-21 22 15,0-22-15,21 21 16,0-63 0,0 0-1,0 0-15</inkml:trace>
  <inkml:trace contextRef="#ctx0" brushRef="#br0" timeOffset="75528.41">4487 8213 0,'0'0'0,"0"-21"0,0-1 0,0 1 16,-21 0-16,0 21 16,0 0-16,21 21 31,21-21-16,0 21-15,0-21 0,0 22 16,1-22-16</inkml:trace>
  <inkml:trace contextRef="#ctx0" brushRef="#br0" timeOffset="75796.57">5270 8043 0,'0'0'0,"0"-21"15,-21 42-15,0 1 16,0-1-16,21 0 0,-21 21 16,-43 85-16,43-63 15,0-22-15,0 0 0,-22 1 16,22 20-16,0-20 0,-21-1 16,21 0-16,21 1 0,-22 20 0,22-21 15,0-20-15,43 41 16,-22-63-16,0 0 15,0 0-15,22 0 0,20-21 16,-42 0-16,22 0 0,-22-1 0,0 1 16,-21 0-16</inkml:trace>
  <inkml:trace contextRef="#ctx0" brushRef="#br0" timeOffset="75978.41">4826 8530 0,'-21'0'0,"42"0"0,-42 21 15,42-21 1,0 0-16,21 0 16,-20 0-16,20 0 0,0 0 15,1 0-15,-1 0 0,64 0 16,-43 0-16,1 0 0,-1-21 16,22 21-16,0-21 0,-1 0 15,1 21-15</inkml:trace>
  <inkml:trace contextRef="#ctx0" brushRef="#br0" timeOffset="76796.28">6604 8319 0,'0'0'15,"-21"21"-15,0 0 16,-1 0 0,1 0-16,0 0 0,0 1 0,0 20 15,21-21-15,-21 0 0,-1 22 0,22-22 16,-21 21-16,21-21 0,0 0 15,-21 43-15,0-43 0,21 0 16,0 22-16,0-22 16,0 0-16,21-21 15,0-21-15,0 0 16,1-1-16,-1 1 0,0 0 16,0 0-16,0-21 0,0 20 15,1-20-15,-22 21 0,42-43 16,-21 43-16,-21-21 15,21 21-15,0 21 16,-21 21-16,0 0 0,0 0 16,0 22-16,0-22 15,0 0-15,0 0 0,0 0 0,0 43 16,0-43-16,22 0 16,-1 0-16,-21 0 0,21 1 0,21-1 15,-21-21-15,1 0 0,41 0 16,-42 0-16,85-21 15,-64-1 1,-20 1-16,41-21 0,-42 0 0,0 20 16,1-20-16,-1 0 15,0 21-15,0-64 0,-21 43 16,21 20-16,0-41 16,-21 42-16,0 0 0,0 42 15,0 0-15,0 0 16,0 0-16,-21 22 0,0-22 15,0 21-15,21-21 0,0 22 0,-21-22 16,21 21-16,0-21 0,0 43 16,0-43-16,0 0 0,0 0 15,21-21-15,0 21 0,0 1 0,22-22 16,-22 0-16,21 0 0,-21 0 0,22 0 16,-22-22-16,21 1 15,0 0-15,-20 0 0,20 0 0,-21 0 16,21-22-16,-20 1 0,-1 21 15,-21 0-15,21-1 0,-21 1 16,0-21-16,-21 42 16,0 0-16,-1 0 15,22 21-15,-21 0 0,0 0 16,0 1-16,0 20 16,21-21-16,-21 0 0,21 0 0,0 1 15,0-1 1,0 0-16,21-21 31,-21-21-31,21 0 0,0-1 16,-21 1-16</inkml:trace>
  <inkml:trace contextRef="#ctx0" brushRef="#br0" timeOffset="76948.03">7683 8234 0,'0'0'0,"0"-42"16,0 20-16,-21 22 0,0 0 31,21 22-15,21-1 15,0-21-31</inkml:trace>
  <inkml:trace contextRef="#ctx0" brushRef="#br0" timeOffset="77450.75">8276 8065 0,'0'0'0,"21"-22"16,-21-20 0,0 63-1,-21 0-15,0 22 16,0-22-16,0 21 0,-1 1 16,1-1-16,0 0 0,0 1 15,-21 41-15,20-41 0,22 62 16,0-83-1,0 41-15,0-42 0,0 43 16,22-64-16,20 21 16,-21-21-16,0 0 0,0 0 15,64 0-15,-64-21 0,22 21 16,-22-21-16,21-1 0,-21 1 16,0-21-16,43-22 15,-43 43-15,0-21 0,22-64 16,-22 64-16,21-64 15,-42 42-15,21 22 0,-21-21 16,0 20-16,0 22 0,-21 21 16,0 0-16,0 42 15,0 1-15,-22 41 16,43-41-16,0-1 0,0 43 16,0-43-16,0 22 0,0-1 15,0-21-15,0-20 0,0 20 16,0-21-16,21 0 0,43 22 15,-43-43-15,21 21 16,22-21-16,-43 0 16,21-21-16,-20 21 0,-1-22 15,21 1-15,0-21 16,1 0-16,-22 20 0</inkml:trace>
  <inkml:trace contextRef="#ctx0" brushRef="#br0" timeOffset="79977.42">9779 8573 0,'0'0'0,"0"21"0,0 0 15,21-42 17,0 21-32,0-21 0,1-1 15,20 1-15,-21 0 0,0 0 16,22 0-16,-1-22 0,-21 1 0,21 21 16,1-21-16,-1-1 0,-21-20 0,0 20 15,1 1-15,-1 0 0,-21-43 16,0 64-16,0 0 0,-21 21 15,-1 0-15,1 21 0,-21 0 16,21 0-16,-22 22 16,22-1-16,-42 43 0,20-22 15,22-21-15,0 43 0,21-43 16,0 22-16,21-22 16,0-21-16,1 1 0,20-1 0,-21 0 15,21 0-15,22-21 16,-22 0-16,1 0 0,20 0 15,-42 0-15,22 0 0,20-42 16,-42 42-16,0-43 0,22 22 16,-22 0-16,0-21 0,43-22 15,-43 22-15,21 0 0,-21-1 0,22 22 16,-1-21-16,0 21 0,1-1 16,-1 1-16,0 0 0,-21 21 15,43 0-15,-43 21 0,-21 0 16,0 1-16,0 20 0,0-21 15,0 43-15,-21-22 0,21-21 16,-21 21-16,0-20 0,-1 20 0,1-21 16,0 43-16,0-64 15,21 21-15,-21 0 0,0 0 16,21-42 15,21 21-31,0-21 0,0 0 0,0-1 16,0 1-16,22-21 0,-22 21 15,21-22-15,22-20 16,-43 42-16,21-22 0,-21 22 0,22 0 16,-22 0-16,0 0 0,21 0 15,-42 42 17,-21 0-32,0 21 0,0-21 0,0 1 15,0-1-15,-1 21 0,1 0 16,21 1-16,0-22 0,0 0 15,0 0-15,0 22 0,0-22 0,21 0 16,1-21-16,-1 21 16,21 0-16,22-21 0,-43 21 15,21-21-15,43 0 0,-64 0 16,21 0-16,43-42 0,-43 42 16,1-21-16,-1 0 0,0 0 15,1-22-15,-22 22 0,21 0 16,-21-21-16,0 20 0,1-20 0,-22 21 15,0-21-15,0 20 0,0-20 16,-22 42-16,1 0 16,0 0-16,0 0 0,-21 21 15,42 0-15,-22 1 0,1-1 0,21 0 16,-21 0-16,21 21 0,0-20 0,0 20 16,0-21-16,0 0 15,0 0-15,0 1 0,0-1 16,21 0-16,0 0 0,1-21 15,20 0-15,-21 0 0,21 0 16,-20 0-16,20 0 0,-21 0 16,43-42-16,-22 21 15,-21-1-15,85-62 0,-85 63 16,21-22-16,-20 1 16,20 0-16,-21-1 0,21-20 15,-20 20-15,-1 22 0,-21 0 16,21 21-16,-21 21 15,0 0 1,0 1-16,0 20 16,0-21-16,0 0 0,0 0 15,0 1-15,21-44 47,-21 1-47,0 0 16,0 0-16,0 0 0,0 0 0,0-1 15,0-20-15,0 21 0,-21 21 16,21-21-16,-21 21 16,0 0-16,-1 0 0,22 21 15,-21 0-15,0 0 0,0 0 0,0 22 16,0-22-16,-1 21 0,1-21 16,0 1-16,21 20 0,0-21 15,0 21-15,0-20 0,0-1 0,0 21 16,0-21-16,0 0 0,42 22 15,-20-43-15,-1 21 0,42 0 16,-42-21-16,22 0 0,-1 0 16,-21 0-16,22 0 0,20 0 15,-21-21-15,1 21 0,-22-21 16,42-22-16,-41 1 16,20 21-16,-21-21 0,0-1 0,0 22 15,22-64-15,-22 43 0,-21 21 16,0 0-16,0 0 0,0-1 15,-21 44 1,0-1-16,-1 0 0,22 0 16,-21 0-16,21 22 0,-21-22 15,21 0-15,0 21 0,0-21 16,0 1-16,0 41 16,0-42-16,0 0 0,0 1 0,21-22 15,43 21 1,-43-21-16,0 0 0,0 0 15,22 0-15,-22-21 0,63-22 16,-41 22-16,-1-42 16,0 41-16,-20-20 0,20-21 15,-21 20-15,0-20 16,-21 42-16,0-1 0,21 22 0,-42 22 31,0-1-31,21 0 0,-21 0 16,-21 43-16,42-22 0,0-21 15,0 0-15,0 22 0,0-22 16,0 21-16,0-21 0,0 0 16,21 1-16,-21-1 0,42-21 15,-21 21-15,0-21 0,1 0 16,20 0-16,-21 0 0,21 0 16,-20 0-16,-1 0 0,21-21 0,-21 0 0,0-1 15,22 1-15,-22 0 16,0-21-16,0-1 0,0 1 0,1-21 15,-1 20-15,0-20 0,0-1 0,0 1 16,22-1-16,-22 22 0,0-64 16,0 85-16,-21 0 0,21-22 15,-21 65 1,-21-1-16,0 21 16,21 0-16,-21 1 0,0-1 15,21 22-15,-22-22 0,22 21 16,0 43-16,0-63 0,0-1 15,0 43-15,0-64 0,0 21 16,0 22-16,22-43 16,20 0-16,-21 0 0,0-21 15,43 0-15,-43 0 0,21 0 16,1 0-16,-1 0 0,0 0 16,1-21-16,41-21 15,-41-1-15,-1 22 0,0-21 0,-21-1 16,22 1-16,-1-21 15,-42 20-15,0 1 0,0 0 16,-21 42 0,0 0-16,-22 0 0,22 0 0,0 42 15,-21-21-15,21 0 0,-1 22 0,22-22 16,0 21-16,0 0 0,0 1 16,0-1-16,0-21 0,22 22 15,-1-22-15,0 0 0,0-21 16,21 21-16,-20-21 0,62 0 15,-63 0-15,22 0 16,-1 0-16,-21 0 0,22-21 0,-22 0 16,21 0-16,-21 21 15,22-43-15,-22 22 0,0 0 0,-21 0 16,0 0-16,0-22 0,0 22 16,0 0-16,0-21 0,0 20 0,-21 1 15</inkml:trace>
  <inkml:trace contextRef="#ctx0" brushRef="#br0" timeOffset="80168.42">13885 8022 0,'0'0'0,"-21"0"0,0 0 16,0 21-16,21 1 16,21-22-1,0 21-15,21-21 0,-20 0 16,20 0-16,0 0 0,22 0 15,-22 0-15,22 0 0,-1-21 0,-21-1 16,1 1-16,-1 21 0,0-21 16,1-21-16</inkml:trace>
  <inkml:trace contextRef="#ctx0" brushRef="#br0" timeOffset="80863.87">16150 7916 0,'0'0'15,"0"-21"48,0 0-63,0 0 16,0 0-16,0 0 0,21-1 15,0 1-15,22 0 16,-22 21-16,42 0 15,-41 0-15,20 21 16,-42 0-16,21 22 0,0 20 16,-21-20-16,0 84 15,0-85-15,-21 0 0,0 1 16,21-1-16,-64 64 16,64-85-16,-21 0 15,21 0-15,-21-21 0,21-21 31,0 0-31,0 0 16,0 0-16,21-22 0,0 1 16,1 21-16,-1-22 0,21 1 0,-21-21 15,85-64 1,21 42-16,-106 85 16,22-21-16,-1 21 15,-21 0-15,0 21 0,-21 0 16,21 0-16,-21 0 0,0 64 15,0-64-15,0 22 0,0-1 0,0 0 16,0-21-16,-21 22 0,21-22 16,0 0-16,0 0 0,0 43 15,0-43 1,21-21 0,1 0-16,-1 0 0,0-21 15,0 0-15,0 21 0,0-22 0</inkml:trace>
  <inkml:trace contextRef="#ctx0" brushRef="#br0" timeOffset="81893.16">17145 8149 0,'0'-21'16,"0"0"0,21 21-16,0-21 0,-21 0 15,21 21-15,1-22 16,20 1-16,-21 0 0,0 0 0,22 0 15,-22 0-15,0-1 0,-21 1 16,21 0-16,-21 0 16,-21 21-16,0 0 0,-43 21 15,43-21-15,-21 21 0,-22 43 16,22-43-16,-22 85 16,43-64-16,0 0 15,21-20-15,0 20 0,0 43 16,21-64-16,0 0 15,22 0-15,-22 0 0,42-21 16,-20 0-16,-1 0 16,0 0-16,-20 0 0,20 0 15,0 0-15,22-42 0,-43 21 0,0 0 16,0-22-16,0 22 0,1-21 16,41-64-16,-42 64 15,0-1-15,1 22 16,-1-21-16,0 21 0,21-1 15,-21 22-15,1 0 0,20 0 16,-21 0-16,0 22 0,0-1 16,1 0-16,-22 0 0,21 0 0,-21 22 15,0-22-15,0 21 0,0-21 0,0 22 16,0-22-16,-21 0 0,-22 42 16,22-41-16,0-22 0,21 21 15,-21 0-15,21 0 16,-21-21-16,42-21 15,0 0 1,0 0-16,0-1 16,0 1-16,1-21 0,-1 21 15,0-22-15,0 1 0,0 0 0,22-1 16,-22 1-16,0 21 0,0-21 16,0 20-16,0 1 0,-21-21 15,0 63 1,-21 0-1,0 0-15,0 22 0,21-22 0,-21 21 16,21-21-16,-21 22 0,21 20 16,0-42-16,0 22 0,0-22 15,0 0-15,0 0 0,63 43 16,-42-43-16,0-21 0,22 0 16,-22 21-16,106-21 15,-85 0-15,1-21 16,-1 0-16,-21 21 0,21-21 0,22-43 15,-43 22-15,0-1 16,43-62-16,-43 41 0,0 1 16,0-1-16,0 22 0,1-22 15,-1-63-15,0 85 16,-21 0-16,21-1 0,-21 22 16,0 42-16,-21 22 15,0-22-15,-64 106 16,64-85-16,0 22 0,0-22 15,-1 21-15,1-20 0,0 63 16,0-1 0,21-62-16,0-1 0,0 64 15,21-85-15,0 0 0,-21 0 16,21 1-16,1-22 0,-1 0 16,0 0-16,0 0 0,0 0 0,22 0 15,-22-22-15,0 22 0,21-42 16,-21 0-16,1-22 15,-22 22-15</inkml:trace>
  <inkml:trace contextRef="#ctx0" brushRef="#br0" timeOffset="82074.61">18605 7895 0,'0'0'0,"-21"0"0,42 21 31,1-21-16,-1 0-15,21 0 0,-21 0 0,22 0 16,-1 0-16,0 0 0,1 0 16,-1 0-16,21 0 0,43 0 15,-42 0-15,-1 0 0,-20-21 0</inkml:trace>
  <inkml:trace contextRef="#ctx0" brushRef="#br0" timeOffset="83416.32">20087 7578 0,'0'0'0,"0"-21"16,0-1-16,0 1 0,0 0 16,-21 21-1,0 21-15,0 0 16,21 1-16,-22-1 0,1 21 0,0 0 16,0 1-16,0-1 0,0 0 15,-1 22-15,1-22 0,0 22 16,0-1-16,-43 85 15,43-105-15,0-1 0,-21 22 16,21-22-16,-1-21 0,22 0 16,-21-21-16,21 21 0,-21-21 0,21-21 31,0 0-31,0 0 16,0 0-16,0-22 0,0 22 0,42-63 15,-20 41-15,20-41 16,-21 41-16,0 22 0,-21-21 15,0 63 17,0 0-32,0 0 15,0 0-15,0 22 0,0-22 16,21 0-16,-21 21 0,22-20 16,-1-1-16,-21 0 0,42 21 15,-21-21-15,0 1 0,1-1 16,-1 0-16,0-21 0,21 0 0,-21 0 15,1 0-15,-1 0 0,0 0 0,0-21 16,0 0-16,0-1 0,1 1 16,-22-21-16,21 21 0,21-64 15,-21 43-15,0-1 0,-21 1 16,22 21-16,-1-21 0,-21 20 0,0 1 16,0 42-1,-21 1 1,-1-1-16,1 21 0,0-21 15,21 0-15,-21 1 0,21 20 0,-21-21 16,21 21-16,0-20 0,0-1 16,0 0-16,0 21 0,0-21 15,0 1-15,21-22 0,0 21 16,0-21-16,0 0 0,1 0 0,20 0 16,-21 0-16,64 0 15,-64-21-15,21-1 0,1 1 16,-22 0-16,21 0 0,22-64 15,-43 43-15,0 0 0,0 20 0,0-20 16,0 21-16,-21 0 0,0 0 16,0-1-16,-21 44 15,0-1 1,0 0-16,0 0 0,0 0 0,-1 22 16,1-22-16,0 0 0,0 0 0,21 21 15,-21-20-15,0-1 0,21 0 16,0 0-16,0 0 0,-22-21 0,22 21 15,-21-21-15,42 0 47,1-21-47,-1 0 0,-21 0 16,21 0-16,21 0 0,-21-22 0,22 22 16,-22-21-16,21 21 15,1-22-15,-1 22 0,21-21 0,-41 21 16,-1 21-16,42 0 15,-63 21-15,0 0 16,0 21-16,0-21 0,0 1 16,0-1-16,0 0 0,0 21 15,0-21-15,0 1 0,0 41 16,0-42-16,21 0 0,1 1 0,-1-22 16,0 21-16,21 0 15,-21-21-15,1 0 16,-1 0-16,0 0 0,0 0 15,21-21-15,-20 0 0,-1-1 16,42-20-16,-42 0 0,1 21 16,20-64-16,0 43 15,-21-1-15,1 1 0,-1 21 0,-21-22 16,0 22-16,21 0 0,-21 0 16,-21 21-1,0 0-15,-1 0 0,1 21 16,0 21-16,0-20 0,0-1 15,0 21-15,21 0 0,0-20 0,-22 20 16,22-21-16,0 21 0,0-20 0,0 20 16,0-21-16,0 0 0,22 0 15,-22 1-15,21-1 0,0 0 0,21-21 16,-21 0-16,1 21 0,-1-21 16,0 0-16,21 0 0,-21 0 0,43-21 15,-43 21-15,21-21 0,-20 0 16,-1-1-16,0 1 0,0 0 15,0-21-15,0 21 0,-21-22 0,22-20 16,-22 20 0,0 1-16</inkml:trace>
  <inkml:trace contextRef="#ctx0" brushRef="#br0" timeOffset="83639.98">20891 7387 0,'0'0'0,"-42"0"31,21 0 47,0 0-78</inkml:trace>
  <inkml:trace contextRef="#ctx0" brushRef="#br0" timeOffset="85209.73">1990 9906 0,'0'0'0,"0"-21"16,0 0-16,21 0 0,-21-1 16,0 44 15,0-1-31,0 21 15,0-21-15,0 22 0,0-1 0,-21 0 16,21 1-16,-22-1 0,22 0 16,0 1-16,-21-22 0,21 21 0,0 0 15,0-20-15,0-1 0,0 21 16,0-21-16,21-21 16,1 0-16,-1 0 0,0-21 15,21 0-15,-21 0 0,64-43 16,-64 43-16,0-21 15,1 21-15,-1-1 0,0-83 16,-21 83-16,0-20 16,-21 0-16,0 21 15,-85-64-15,63 64 16,22 21-16,0 0 0,0 0 16,0 21-1,0 0-15,21 0 0,0 0 16,21-21-16,21 22 15,0-22-15,22 0 0,-22 0 0,22 0 16,-1-22-16,85 1 16,-84 0-16,21 0 0,-22 0 0,-21 0 15,22-1-15,42-20 16,-85 21-16,0 0 0,-21 0 16,-21 21-1,0 21 1,0 0-16,-1 21 0,1-21 15,0 22-15,21-1 0,-21 0 0,21 22 16,-21-22-16,21 22 0,0-1 0,-21 1 16,21-1-16,0 22 15,0 0-15,0 63 0,0-64 16,0 1-16,0 0 16,0 21-16,0-22 0,0 107 0,0-107 15,0 1-15,0 0 0,0-1 0,0 1 16,-22-21-16,1-1 0,0 1 15,0-1-15,0-21 0,-22 43 16,22-43-16,0-20 0,-21-22 16,21 0-16,-1 0 0,1-22 15,0 1-15,-42-169 16,41 126-16,22 1 16,0-22-16,0 0 0,0-211 15,22 190-15,-1 0 16,21 1-16,-21 20 0,22 0 15,20-84-15,-21 84 0,1 22 16,-1-1-16,-21 1 0,22 20 0,-1 1 16,0 0-16,-21-1 0,22 22 15,20-21-15,-20 21 0,-1 0 16,43-22-16</inkml:trace>
  <inkml:trace contextRef="#ctx0" brushRef="#br0" timeOffset="85500.42">4043 9821 0,'21'-21'0,"-42"42"0,42-63 15,-21 0-15,0 21 0,0-1 16,0 1-16,0 0 0,0 0 0,-21 63 31,21-21-15,-21 22-16,-1-22 0,22 21 0,0 1 15,-21 20-15,0-21 0,21 1 16,-21-1-16,21 0 0,-21 1 0,0-1 16,21 22-16,0-22 15,-22-21-15,22 21 0,0-20 16,0-1-16,0 21 0,22-42 16,-1-21-1,0 0-15,0 0 0,0-1 16,22-20-16,-22 21 0</inkml:trace>
  <inkml:trace contextRef="#ctx0" brushRef="#br0" timeOffset="86124.72">4297 9758 0,'0'-21'0,"0"42"0,0-63 0,0 20 0,0 1 16,-21 42 0,21 1-16,-22 20 0,22-21 15,-21 21-15,21 85 16,0-84-16,0-1 15,-21 43-15,21-64 0,0 85 16,0-85 0,0 0-16,0 0 0,0 0 0,0 1 15,0-44 1,0 1-16,21 21 16,0-21-16,1-21 15,-1-1-15,0 22 0,0-21 16,0 21-16,43-64 15,-43 64-15,0 0 0,0 0 16,-21 42 0,0 0-16,0 0 15,0 0-15,0 0 0,0 1 0,0 41 16,0-42-16,0 0 16,0 1-16,0-1 0,0 0 0,43 0 15,-22 0-15,0-21 0,21 0 16,-21 0-16,22 0 0,-1 0 15,0 0-15,1 0 0,-1 0 16,22-21-16,-22 0 0,0 0 16,1 0-16,-22-1 0,0 1 0,0-21 15,0 21-15,-21-22 0,0 22 16,0 0-16,0-42 0,0 41 16,-21 22-16,0 0 15,0 0-15,-43 0 16,43 22-16,0-1 0,0 0 0,0 0 15,21 21-15,0-20 0,0 41 16,0-42-16,0 0 0,21 43 16,0-43-16,0 0 0,0 0 15,0 1-15,64-1 16,-64-21-16,22 0 0,20 0 16,-21-21-16,22-22 15,-22 22-15,1 0 0,-22 0 16,0 0-16,0-1 0</inkml:trace>
  <inkml:trace contextRef="#ctx0" brushRef="#br0" timeOffset="86341.59">3831 9927 0,'0'0'0,"-21"0"0,42 64 31,0-64-31,0 0 0,22 0 16,-1 0-16,0 0 0,22 0 15,-22 0-15,22-21 0,-1 21 0,1-22 16,-1 1-16,1 21 0,-1-21 0,22-21 16</inkml:trace>
  <inkml:trace contextRef="#ctx0" brushRef="#br0" timeOffset="87876.67">6519 9716 0,'0'0'0,"21"-22"0,1 1 0,-22 0 0,21 0 15,-21-21-15,0 20 0,0 1 0,0 0 16,-21 21-16,-1-21 0,1 21 15,-42 0-15,-1 63 16,43-41 0,-64 105-16,85-64 15,-21-21-15,0 1 0,0 20 16,21-20-16,-21 62 16,21-62-16,0 63 15,0-64-15,0-21 0,42 21 16,-21-20-16,43-22 15,-22 0-15,0 0 0,64-22 16,-63 1-16,126-42 16,-127 42-16,1-1 0,-1-20 15,0 21-15,1-21 0,41-64 16,-63 85-16,-21-22 0,0 22 16,0 0-16,-21 21 31,0 21-31,0 0 0,0 22 0,0-22 15,-1 0-15,-20 21 0,21-21 16,0 22-16,0-22 0,21 21 0,0 43 16,0-64-16,0 0 15,21-21-15,0 21 16,21-21-16,-21 0 0,22 0 0,-1 0 16,22 0-16,20-21 15,-41 0-15,41 0 0,-41 0 16,-1 0-16,-21-1 0,21-41 15,-42 42-15,0-22 0,0 22 16,0-21-16,0 21 0,-63-43 16,42 43-16,-22 21 0,-20-42 15,42 42-15,-22 0 0,22 0 16,0 0-16,0 0 0,42 0 31,21 0-31,1 0 16,41 0-16,-41 0 0,126 0 15,-84 0-15,-22 0 16,1-21-16,20 21 0,128-22 16,-170 22-16,1 0 15,-1-21-15,-21 21 0,0 0 16,-42 0 0,-21 0-16,21 0 0,-22 21 15,1-21-15,0 22 16,-1-1-16,1 0 0,0 0 0,-1 0 15,1 0-15,0 1 0,-22 41 16,43-42-16,0 22 0,0-22 16,0 0-16,21 0 0,0 64 15,0-64-15,42 0 16,-21-21-16,21 0 16,-20 0-16,20 0 0,0 0 0,1 0 15,-1 0-15,0-21 0,22 21 0,-22-21 16,0 0-16,1-22 0,-22 22 15,42-64-15,-20 43 0,-22 0 16,0-22-16,0 1 0,22-107 16,-22 107-1,-21-1-15,0-20 0,0 63 16,0-43-16,-21 64 31,-1 21-31,22 0 0,-21 22 16,21-1-16,0 0 0,-21 22 15,21-22-15,-21 106 16,0-84-16,21-22 0,0 43 16,0-43-16,0 1 0,0-22 15,0 21-15,21-21 0,42 22 16,-41-22-16,-1-21 0,63 21 16,-62-21-16,20 0 0,0 0 15,1 0-15,-1-21 0,21 21 16,-20-21-16,-1-1 0,0 1 0,1 0 15,41-42-15,-41 20 0,-1 1 16,-21 21-16,0-22 0,1 1 16,-22 21-16,0-21 0,0 20 0,-43 22 15,22 0 1,0 0-16,-21 22 0,20-1 0,-20 0 16,0 0-16,-1 43 15,22-22-15,21-21 0,0 21 16,0-20-16,0 20 0,0 0 15,43-21-15,-22 1 0,42 20 16,-20-42-16,20 0 0,-21 0 16,1 0-16,168 0 15,-168-21-15,63-22 16,-85 22-16,21 0 16,-42 0-16,21 0 0,-21-22 15,-42 43-15,-85 0 16</inkml:trace>
  <inkml:trace contextRef="#ctx0" brushRef="#br0" timeOffset="88729.26">0 12404 0,'106'0'78,"21"0"-62,-21 0-16,21 0 0,-22 0 16,-20 0-16,0 0 0,-1-21 15,-20 21-15,-1 0 0,-20 0 16,41-22-16,-84 1 16,-21 21-1,-21 0-15,21-21 0,-64 0 16,22 21-16,-1 0 0,22-21 15,-22 21-15,22 0 0,0 0 16,-1 0-16,1 0 0,0 0 16,63 0-1,21 0 1,-21 0-16,22 0 0,-1 0 16,0 0-16,1 0 0,-22 0 15,21 21-15,0 0 0,-20 0 16,-1 0-16,-21 1 0,0-1 0,0 21 15,0 0-15,-21-20 16,-43 41-16,22-42 0,-1 0 16,1 1-16,0-1 15,21 0-15,-22 0 0,64-21 16,1-21 0,20 21-16,0-42 0,1 20 15,20 1-15</inkml:trace>
  <inkml:trace contextRef="#ctx0" brushRef="#br0" timeOffset="89740.38">1757 12150 0,'0'-21'15,"0"-1"-15,0 1 16,0 0-16,0 0 0,0 0 15,0-43-15,0 43 16,21-21-16,-21 21 0,0-1 16,0 1-16,0 42 31,0 1-31,0-1 0,0 21 0,0 0 16,0 64-1,-21-63-15,21 20 0,0 43 0,0-43 16,0-20-16,0-1 0,0 22 15,0-22-15,0 0 0,0 1 16,0-1-16,0-21 0,0 43 16,0-43-16,0 0 0,-21-21 31,-1-21-31,1 0 0,0-1 16,-21 1-16,21 0 15,-22 0-15,1-21 0,0 20 0,20 1 16,1 0-16,0 21 0,0-21 15,0 21-15,0 0 0,42 0 32,0 21-32,21-21 15,-21 0-15,22 0 0,20 0 16,-20 0-16,20 0 0,-21 0 0,22 0 16,63 0-1,-64-21-15,1 21 0,63-42 16,-64 20-16,43-20 15,-63 0-15,-1 21 0,0-22 0,-21 1 16,1 0-16,-1-1 0,-21 1 16,21 0-16,-21-1 0,0 1 0,0 21 15,0 0-15,0-22 16,-21 64 0,0 22-16,-1-22 0,22 42 15,-21-20-15,21-1 0,-21 22 0,0 63 16,0-64-16,0 1 0,-1-1 15,1 22-15,0-1 16,0 86-16,0-86 0,0 1 16,-22 84-16,22-84 15,0 21-15,0-21 0,0 20 0,-1-20 16,1 0-16,0 21 16,0-43-16,0 22 0,0 42 0,21-64 15,0-20-15,0 20 16,21-42-16,0-21 0,0 0 15,21-21-15,1 0 0,-1 0 0,0 0 16,22-22-16,-1 1 0,86-64 16,-86 64-16,1-22 0,63-63 15,-85 43-15,0 20 0,-21 1 16,-21-22-16,0 21 0,0-20 16,0-1-16,-42 22 0,21-22 0,-85-42 15,43 63-15,-64-41 16,84 62-16,-20 22 0,20 0 15,22 0-15,-21 0 0,42-1 16,21 22 0,0 0-1,22 0-15,-1 0 0,0-21 0,1 21 16,20-21-16,43 0 16,-64 0-16,22 0 0,-22-1 15,-21 1-15,22 0 0</inkml:trace>
  <inkml:trace contextRef="#ctx0" brushRef="#br0" timeOffset="92981.79">4297 11642 0,'0'0'0,"0"-21"0,0-1 16,0 1-16,-21 0 0,-1 21 15,1-21-15,0 21 0,0 0 16,0 0-16,-64 0 15,43 0-15,-1 21 0,22 0 16,-21 0-16,21 22 0,-22-1 0,22 0 16,-21 1-16,21 20 0,-22 43 15,22-42-15,0-1 0,0 1 16,21-1-16,-21 85 16,21-105-16,0-1 0,0 0 0,21-21 15,0 1-15,64 20 16,-43-21-16,0-21 0,1 0 15,-1 0-15,22 0 0,-22 0 0,43-42 16,-22 21-16,-21-1 16,43-20-16,-43 0 0,1-1 15,20-41-15,-20 41 16,-22 1-16,0 21 0,-21-21 16,21-1-16,-21 22 0,0-21 15,-21 42 1,0 21-16,21 0 15,-21 0-15,-1 0 0,1 22 0,0-22 16,21 21-16,0 22 16,0-22-16,0-21 0,0 64 15,21-85-15,22 42 16,-1-42-16,0 0 0,1 0 16,-1 0-16,21 0 0,-20 0 0,20-21 15,1 0-15,-22 0 0,64-43 16,-85 43-16,21-21 0,1-43 15,-22 43-15,-21-1 16,0 1-16,0-21 0,0 20 0,-21 1 16,-22-22-16,1 43 15,0 0-15,-1 0 0,1 21 16,0 0-16,-64 21 0,42 0 16,22 0-16,-43 64 15,64-64-15,-42 106 16,63-84-16,0-1 0,21 21 15,0-41-15,0 20 16,22-21-16,-1-21 0,106 21 16,-84-21-16,-22 0 0,85 0 15,-85-21-15,64-21 16,-64 21-16,1-1 0,20-41 16,-20 21-16,-22-1 0,21-41 15,-21 41-15,-21 22 16,21 0-16,-21 0 0,0 0 0,0-1 15,0 44 1,0-1-16,-21 0 0,0 0 16,0 21-16,21-20 0,0 20 0,-21-21 15,0 21-15,21-20 0,0 20 16,-22-21-16,22 21 0,0-20 16,0-1-16,22-42 31,-22-1-31,21 22 15,-21-21-15,21 0 0,0-21 0,0 21 16,-21-22-16,21 22 0,1-21 16,-1-1-16,-21 1 0,42-21 15,-21 41-15,0 1 0,1 0 16,-1 21-16,0 21 16,-21 0-16,0 1 15,0 20-15,0-21 0,0 106 16,42-21-1,-42-64-15,21-21 0,22 1 16,-22 20-16,0-21 0,106 21 16,-106-42-1,22 0-15,20 0 0,-21 0 0,85 0 16,-84 0 0,-1-21-16,43-21 0,-64 21 15,42-85 1,-41 64-16,-1-1 0,-21-20 15,0 20-15,-21-84 16,-1 106-16,-20 0 16,21 21-16,-106 0 15,85 21-15,-22 43 16,43-43-16,0 21 0,0 1 16,-1-1-16,1-21 0,21 64 15,0-64-15,0 21 0,21 1 16,1-22-16,-1 0 15,0 0-15,0 0 0,0-21 0,64 0 16,-64 0-16,0 0 16,0-21-16,22 0 0,-22 0 15,21-22-15,-21 1 16,1 0-16,20-43 0,-21 22 16,0-1-16,0 22 0,-21-22 15,22 1-15,20-107 16,-42 128-16,0-21 0,0 41 0,0-20 15,0 21-15,21-21 16,-63 147 15,21-83-31,21 20 0,0-21 16,0 21-16,-22 1 0,22-1 0,-21 0 16,21 1-16,0 20 0,0-20 15,0-1-15,0 0 0,0 22 0,0 20 16,0-41-16,0-1 15,0-21-15,21 22 0,1-22 0,-1 21 16,0-21-16,0-21 16,0 0-16,22 0 0,84-21 15,-106 0 1,21 0-16,22-43 0,-43 43 16,42-64-16,-42 43 15,22 0-15,-1-43 16,-42 64-16,21-64 15,0 64-15,-21 42 16,0 0 0,-21 1-16,21 20 0,-21-21 15,21 0-15,0 22 0,0 20 16,0-42-16,0 22 0,0-22 16,0 0-16,0 0 0,0 0 15,21 22-15,0-43 0,1 21 16,-1-21-16,0 0 0,0 0 0,43 0 15,-22 0-15,-21-21 16,21-1-16,-20-20 0,-1 21 0,21-21 16,22-64-16,-43 42 0,0 22 15,21-22-15,-21 1 0,1-1 16,41-63-16,-42 85 0,0-21 16,-21 20-16,22 1 0,-22 21 15,0-22-15,21 1 16,-42 42-1,-1 21-15,22 0 16,-21 1-16,0 20 0,0 0 0,21 1 16,-21-1-16,0 0 0,21 22 15,0-22-15,-22 0 0,1 1 0,21 20 16,0-20-16,0-1 0,0 21 0,0-20 16,0-1-16,0 0 0,0 22 15,21-22-15,1-21 0,20 1 16,-21-1-16,0-21 0,22 0 15,-1 0-15,-21 0 0,21 0 16,1-21-16,-22-1 0,21 1 16,-21 0-16,22-21 0,-22 21 0,21-22 15,-21-20-15,22 20 0,-22 1 16,0 21-16,21-43 16,-42 22-16,22 21 0,-22 0 15,21 0-15,-21 42 16,0 0-16,-21 0 15,21 0-15,-22 43 16,22-43-16,0 21 0,0 1 16,-21-22-16,21 21 0,0 0 15,0 1-15,0-22 0,0 0 16,21 0-16,22 0 16,-22-21-1,0 0-15,0 0 0,0-21 0,1 0 16,-1 0-16,0-21 0,0 20 0,0-20 15,0 0-15,22 21 16,-22-22-16,0 1 0,0 0 0,0-1 16,1 22-16,-1-21 0,-21 21 0,21 21 15,-21 21 1,0 0-16,-21 21 16,21-21-16,-21 1 15,21 20-15,0-21 0,0 21 16,0-20-16,0 20 0,0 0 15,0-21-15,0 22 0,21-43 16,0 21-16,-21 0 0,42-21 16,-21 0-16,1 0 0,-1 0 0,0 0 15,0 0-15,21-21 16,-20 0-16,-1 0 0,0-22 0,-21 1 16,0 21-16,0-106 15,0 84-15,0 22 0,0-21 16,0 21-16,-21 0 0,-22-1 0,22 1 15,0 21-15,-21 0 16,-1 0-16,22 0 0,0 0 16,-21 43-16,42-22 15,21 0 1,0-21-16,0 0 0,22 0 16,-22 0-16,21 0 0,-21 0 15,22 0-15,-1 0 0,0 0 16,-21 0-16,22-21 0,20 0 15,-20 21-15,-1-22 0,-21 1 16,21 21-16,-20-21 0,-1 21 0,21 0 16,-21 0-16,-21 21 15,0 0 1,0 1-16,0-1 0,0 0 16,0 21-16,-21-21 0,21 1 0,-21 20 15,21-21-15,-21 21 0,21 43 16,-21-64-16,21 0 15,0 1-15,0-1 0,-22-21 16,22 21-16,0-42 31,0 0-31,22-1 0,-1 1 16,0 0-16,-21-21 0,21 21 0,0-22 16,0 1-16,22 0 0,-22-1 15,21 1-15,22-22 16,-22 22-16,-21 21 0,22-21 0,-1 20 15,-21 22-15,0-21 16,0 21-16,1 0 0,-1 21 0,-21 1 16,0-1-16,0 21 0,0-21 15,0 0-15,0 22 0,0-22 0,0 21 16,0-21-16,0 22 0,0 20 16,0-42-16,0 1 0,0-1 15,21 0-15,0 0 0,43 0 16,-43-21-16,0 0 15,0 0-15,0 0 0,64-21 16,-64 0-16,0 0 16,0 0-16,22-22 0,-22 22 15,0-42-15,0 41 0,-21 1 16,0 0-16,0-21 0,0 21 16,-21-64-16,0 64 15,0 0-15</inkml:trace>
  <inkml:trace contextRef="#ctx0" brushRef="#br0" timeOffset="93189.15">9334 11197 0,'0'0'0,"-21"0"15,0 0 1,0 0 46</inkml:trace>
  <inkml:trace contextRef="#ctx0" brushRef="#br0" timeOffset="93392.93">7832 11515 0,'0'0'0,"42"0"31,-21 0-31,0 0 0,0 0 0,22 0 16,-22 0-16,21 0 0,-21 0 15,22 0-15,-1 0 0,-21 0 0,22-21 16,-22-1-16,0 22 0,0-42 15</inkml:trace>
  <inkml:trace contextRef="#ctx0" brushRef="#br0" timeOffset="93568.86">7324 11324 0,'0'0'0,"-22"0"0,1 21 31,21 1-15,21-22-16,1 0 0,-1 0 16,0 0-16,0 0 15,-21-22-15,21 1 16</inkml:trace>
  <inkml:trace contextRef="#ctx0" brushRef="#br0" timeOffset="94088.27">11091 11536 0,'0'0'0,"21"-21"0,-21 0 0,0-1 16,22 1-16,-1 0 0,-21 0 16,-21 42 15,-1 0-31,22 0 16,-21 1-16,0 20 0,21-21 15,-21 0-15,21 22 0,-21-22 16,21 21-16,-21-21 0,21 22 15,0-22-15,-22 21 16,22-21-16,0 22 16,22-43-16,-1 0 0,0 0 15,0 0-15,85-22 16,-85 1-16,21 0 0,1 0 0</inkml:trace>
  <inkml:trace contextRef="#ctx0" brushRef="#br0" timeOffset="94424.14">11790 11409 0,'21'-21'0,"-42"42"0,84-63 16,-20-1-16,-43 22 0,-22 21 31,-20 0-31,21 0 0,-21 21 16,20 0-16,-41 1 0,21 20 16,20-21-16,1 0 0,0 0 15,21 1-15,0-1 16,0 0-16,0 0 0,21 0 15,22-21-15,-22 21 0,0-21 0,0 22 16,21-22-16,-20 21 0,-1 0 16,0-21-16,21 21 0,-21 0 15,-21 0-15,0 1 0,0-1 0,0 0 16,-21 0-16,0-21 16,0 21-16,0-21 0,-22 0 0,22 0 15,-21 0-15,21 0 0,0 0 0,-22 0 16,22 0-16,0 0 0,0-21 15,21 0-15,0-21 16,0 20-16,-21-20 16</inkml:trace>
  <inkml:trace contextRef="#ctx0" brushRef="#br0" timeOffset="94607.9">11155 11091 0,'-43'-42'32,"65"42"15,-1 0-47,0 0 0,0 0 15,0 0-15</inkml:trace>
  <inkml:trace contextRef="#ctx0" brushRef="#br0" timeOffset="95308.98">12636 11409 0,'-21'-64'31,"21"43"-31,0 0 0,0-21 16,0 21-16,21-1 0,-21 1 15,22 21-15,-1-21 0,21 21 16,-21 0-16,0 0 16,1 0-16,20 0 0,-21 21 15,64 43-15,-64-22 16,0 0-16,0 22 0,-21-22 16,0 22-16,0-22 15,0-21-15,0 43 0,0-43 16,0 0-16,-42 21 15,42-20-15,-21-22 0,21-22 32,0 1-32,0 0 15,0 0-15,21-21 16,-21 20-16,21-20 0,21 21 0,-20-21 16,20-1-16,64-84 15,-43 85-15,-20 0 16,-1-1-16,21 22 0,-20 0 0,84-21 15,-85 42-15,-21 0 16,0 21-16,1-21 0,-22 42 16,0 22-16,0-22 0,0 0 15,0 43-15,0-43 16,0-21-16,-22 22 0,1-1 0,21-21 16,-21 43-16,21-43 15,0 0-15,0 0 0,0 0 16,21-21 15,-21-21-15,21 0-16,1 0 0,-1 0 0,21-22 15</inkml:trace>
  <inkml:trace contextRef="#ctx0" brushRef="#br0" timeOffset="95716.17">14097 11240 0,'0'0'0,"0"-22"0,21-41 16,-21 21-1,-21 42 1,0 0-16,0 0 0,-1 21 16,1 21-1,0-21-15,0 22 0,0-1 0,0 0 16,-1 1-16,1 41 0,21-41 16,-21-1-16,21 0 0,0-21 15,0 1-15,0 41 16,0-42-16,42 0 0,-20-21 15,20 0-15,-21 0 16,21 0-16,1 0 0,-1-21 0,0 21 16,1-21-16,-1 0 0,64-64 15,-85 43-15,21 0 0,-42-1 16,22 1-16,-22-22 0,0 22 16,0 0-16,0-1 0,-22 1 0,1 0 15,0 21-15,-21-1 0,21 22 16,-22 0-16,1 0 0,21 0 0,-22 0 15,-20 22-15,21-1 0,20 0 16,1 0-16,0 0 0,21 0 16,0 43-16,0-43 0,0 0 15,0 0-15,0 1 0,21-22 16,22 0-16,-22 0 0,0 0 16,21 0-16</inkml:trace>
  <inkml:trace contextRef="#ctx0" brushRef="#br0" timeOffset="96007.27">14859 10986 0,'0'0'16,"21"-43"-16,0 22 0,0 0 0,1 0 15,-22 0-15,0-1 0,0 44 32,0-1-32,-22 0 0,1 21 15,21 1-15,-21-1 0,0 0 0,-21 64 16,20-42-16,-20 41 15,21-62-15,0-1 0,0 64 16,21-85-16,0 21 0,0 1 16,0-22-16,0 0 15,0 43-15,21-64 16,0 0-16,0 21 0,0-21 0,0 0 16,22 0-16,-22-21 15,0 21-15,21-22 0,-20 1 0,-1-21 16,0 21-16,-21-22 0</inkml:trace>
  <inkml:trace contextRef="#ctx0" brushRef="#br0" timeOffset="96176.4">14668 11155 0,'0'0'0,"-63"0"16,84 0 15,0 0-31,0 0 0,1 0 15,41 0-15,-21 0 0,-20-21 16,20 21-16,0 0 0,1-21 16,-1-1-16,0 22 0,1-21 0</inkml:trace>
  <inkml:trace contextRef="#ctx0" brushRef="#br0" timeOffset="96796.88">16573 11007 0,'0'0'0,"-21"0"0,21-21 31,21 21-31,1-22 0,-1 22 0,0-21 16,0 0-16,21 21 15,1-42-15,-22 21 0,0 21 16,0-64-16,-21 43 16,0 0-16,-21 0 15,0 21-15,-43 0 0,22 0 16,0 0-16,-1 0 0,1 0 15,0 21-15,-1 0 0,1 0 16,21 0-16,-21 0 0,-1 43 16,22-43-16,21 21 0,0 22 15,0-22-15,0 1 0,21-1 16,0 0-16,1-21 0,20 43 0,21 21 16,-41-43-16,20-21 15,-21 21-15,21 1 0,-20-1 0,20 22 16,-42-43-16,0 21 0,0-21 15,-21 0-15,0 1 0,-22-1 16,22-21-16,-21 21 0,-22-21 0,22 0 16,-85 0-16,85 0 0,-22-21 15,1 21-15,20-21 0,1-1 16,-43-20-16,43 21 16,21 0-16,0-22 0,21 22 0,0 0 15,0 0-15,0 0 0,0-22 0,21 22 16,0-21-1,0 42-15,43-21 16,-43 21-16,21 0 0,22-21 16,-22 21-16,0 0 0</inkml:trace>
  <inkml:trace contextRef="#ctx0" brushRef="#br0" timeOffset="97745.1">17314 11409 0,'0'0'0,"43"-21"0,20-64 32,-63 43-32,0 21 0,0-1 0,-21-20 0,0 21 15,0-21-15,-22 20 0,22 1 16,0 0-16,-21 21 0,20 0 16,-20 0-16,21 0 0,0 0 0,-22 0 15,22 21-15,-42 43 0,42-43 16,-1 21-16,1 22 0,-21-22 15,21 0-15,0 1 0,-22-1 16,22 0-16,0 1 0,0-1 0,21-21 16,0 22-16,0-22 0,0 21 15,21-42-15,0 21 0,0-21 16,22 0-16,-1 0 0,-21 0 0,21 0 16,1 0-16,-1-21 0,64 0 15,-64 0-15,1 0 0,-1-1 16,-21 1-16,21-21 0,-20 21 0,-1-22 15,0 1-15,-21 0 0,0-85 16,0 106-16,0-22 16,0 22-16,0 0 0,-21 21 15,0 0-15,-1 0 16,1 21-16,21 0 0,-21 22 0,0-22 16,21 21-16,-21 0 15,21-20-15,0 20 0,0 0 0,0-21 16,0 22-16,0-1 0,21 0 15,0-20-15,0-22 0,0 21 16,1 0-16,20-21 0,21 0 16,-20 0-16,-1 0 0,0 0 15,1 0-15,-1-21 0,22-22 16,-22 22-16,-21-21 0,43-22 16,-43 1-16,0 21 0,0-85 15,0 63-15,-21 1 0,0 20 16,21-20-16,1 20 0,-22-20 0,0-22 15,0 64-15,0 0 16,0 0-16,0 0 0,0 42 16,0 0-16,0 0 15,-22 0-15,1 22 0,0-1 16,21 0-16,-42 43 0,42-43 16,-21 22-16,21-1 0,0-20 15,-22-1-15,22 21 0,0-20 0,0-1 16,0 0-16,0 22 0,0-22 15,22-21-15,-1 1 0,0-1 16,0 0-16,0-21 0,0 0 16,22 0-16,-22 0 0,0 0 0,21 0 15,-20 0-15,20 0 0,-21-21 16,21 0-16,-20 21 0,-1-22 0,21-41 16,-21 42-16,0-22 0,-21 22 15,0-21-15,22 21 0,-22 0 16,-22 21-1,1 0-15,0 21 16,0 0-16,0 0 0,0 0 16,-1 0-16,22 1 0,-21-1 0,0 0 15,21 0-15,0 0 16,0 0-16,21-21 16,0 0-1,1-21-15,-1 21 16,0-21-16</inkml:trace>
  <inkml:trace contextRef="#ctx0" brushRef="#br0" timeOffset="97924.36">18478 11049 0,'0'0'0,"0"-63"32,0 41-32,-21 22 15,0 0-15,0 0 16,21 22-1,0-1 1,-21-21 0,0 0-16</inkml:trace>
  <inkml:trace contextRef="#ctx0" brushRef="#br0" timeOffset="98108.64">17843 11134 0,'0'0'0,"-21"21"32,42-21-17,22 0-15,-22 0 0,0 0 16,21 0-16,1 0 16,-1 0-16,22 0 0,-22 0 0,21 0 15,1 0-15,-22 0 0</inkml:trace>
  <inkml:trace contextRef="#ctx0" brushRef="#br0" timeOffset="98474.11">19050 11197 0,'21'0'16,"-21"-21"-16,0 0 16,-21 21-1,0-21-15,0 21 0,-1 0 16,-20 0-16,21 0 0,0 21 15,0 0-15,-22 0 16,22 0-16,21 1 0,0 20 16,0-21-16,21 0 15,0 0-15,1 1 0,-1-1 0,42 21 16,-42-42-16,1 21 0,-1 0 16,0 1-16,-21-1 0,0 0 15,0 0-15,0 0 16,-21 0-16,-22-21 15,22 22-15,-21-22 0,0 0 16,20 0-16,-20 0 0,0 0 0,-1 0 16,22 0-16,0 0 0,0 0 15,42-22 1,0 1-16,0 21 16,22-21-16,-22 0 0,21 0 0</inkml:trace>
  <inkml:trace contextRef="#ctx0" brushRef="#br0" timeOffset="100036.97">19833 10816 0,'0'0'0,"0"-42"0,21 0 16,-21-1-16,0 1 0,0 21 0,0-22 16,0 22-16,0 0 15,-21 21-15,0 0 0,-21 42 16,20 1-16,1-22 15,-21 85-15,21-43 0,0 43 16,-1-42-16,1 20 0,0-20 16,0 20-16,0 1 0,0 0 15,-22 63-15,22-63 0,0-1 16,-21 86-16,-1-86 0,22 1 16,0 0-16,-21-1 0,-1 1 15,-41 84-15,41-63 16,1-21-16,-64 84 0,64-84 15,-1-1-15,-20-20 0,21-1 16,20-20-16,1-1 0,0 0 16,21-20-16,0-1 0,21-21 0,43 0 15,-22 0-15,0 0 0,1-21 16,20-1-16,-20 1 0,20 0 0,64-42 16,-42 20-16,-22 22 0,1-21 15,-1-1-15,1 1 0,-1-21 16,-20 20-16,-1-20 0,0 20 0,1-84 15,-43 64-15,0-1 0,0-84 16,-22 64 0,-20 20-16,-21-84 0,20 84 15,-20 22-15,20 0 0,1-1 0,0 22 16,-1 0-16,22 0 0,0 0 16,0 21-16,0 0 0,21-21 15,21 21 1,21 0-16,-21-22 0,22 22 15,-1 0-15,0-21 0,64 0 16,-63 21-16,-1-21 0,21 0 16,-20 0-16,63-64 15,-85 43-15,21-1 0,0-20 16,-20 20-16,-22 1 16,21 0-16,-21 21 0,0-1 15,0 1-15,0 0 16,-21 21-1,-1 0-15,22 21 0,-21 0 0,21 1 16,-21 41-16,21-21 16,0 1-16,0-1 0,0-21 15,0 43-15,0-43 0,0 0 16,21-21-16,0 21 0,1 0 16,20-21-16,-21 0 15,0 0-15,43 0 0,-43 0 16,21-21-16,-21 21 0,1-21 15,20 0-15,-21-21 0,21-22 16,1 22-16,-22 21 0,0-22 16,-21 1-16,21 21 0,-21 0 0,21-1 15,-21 1-15,-21 21 16,0 0 0,0 0-16,0 21 0,0 1 15,-1-1-15,1 0 0,0 0 16,21 0-16,0 22 0,0-22 0,0 21 15,0-21-15,0 0 0,0 1 16,21-1-16,-21 0 0,64 0 16,-43 0-16,21-21 15,22 0-15,-22 21 0,0-21 16,1 0-16,20 0 0,-20 0 16,105-42-16,-106 42 15,0-21-15,1 0 0,-22-22 16,0 22-16,21-42 15,-20 20-15,-22 22 0,0-42 0,0 42 16,0-22 0,-22 43-16,1 0 0,-42 0 15,42 0-15,-22 43 16,1-1-16,21-21 0,0 21 16,21 1-16,-22-22 0,22 21 15,0 1-15,22-22 16,-1 0-16,0 0 0,0-21 0,43 42 15,-43-42-15,21 0 16,-21 22-16,22-22 0,-22 0 0,21 0 16,-21 0-16,22 0 0,-22-22 0,0 1 15,21 0-15,-21 0 0,1 0 16,-1-22-16,0 1 0,-21 0 16,21-22-16,0-42 0,0 64 0,-21 0 15,0-1-15,0 1 0,0 21 16,0-64-1,0 64-15,0 0 0,-21 21 16,21-21-16,-21 21 0,0-21 16,0 21-1,0 0-15,21 21 16,0 0-16,-22 0 0,1 0 0,0 22 16,21-1-16,-21 0 0,21 1 15,0 20-15,-21-21 0,21 22 0,0-22 16,0 1-16,0 20 0,21 64 15,0-106-15,0 22 16,0-22-16,22 0 0,-22 0 16,85 21-16,-85-42 15,21 0-15,1 0 0,-22 0 16,85-21-16,-85 0 16,0 0-16,0-21 0,0 20 15,0-20 1,-21 21-16,0 0 0,0-22 0,0 22 15,-21-42 1,0 42-16</inkml:trace>
  <inkml:trace contextRef="#ctx0" brushRef="#br0" timeOffset="100260.12">20743 10774 0,'0'0'0,"-21"0"0,0 0 15,0 0 17,0 0-32,-1 0 15,1 0 1,0 0-16,0 0 0,0 0 0,0 21 15</inkml:trace>
  <inkml:trace contextRef="#ctx0" brushRef="#br0" timeOffset="101036.15">3725 13420 0,'0'0'0,"0"21"31,0 0-31,0 0 0,-21 0 16,21 1-16,-21 20 0,21-21 15,0 21-15,-21-20 0,0 20 16,21-21-16,0 0 0,-22 0 16,22 1-16,0-1 0,-21 0 0,21-42 46,0 0-46,21-1 0,-21 1 0,0-21 16,22 21-16,-22-22 0</inkml:trace>
  <inkml:trace contextRef="#ctx0" brushRef="#br0" timeOffset="101188.4">3662 13208 0,'0'-21'0,"0"42"0,0-63 0,0 21 15,0-1-15,-21 22 31,21 22-31,-22-22 16,22 21-16,0 0 0,0 0 16,22-21-16,-1 21 15,21-21-15,-21 0 0</inkml:trace>
  <inkml:trace contextRef="#ctx0" brushRef="#br0" timeOffset="101439.03">4318 13102 0,'0'0'0,"21"0"15,-21 21 1,0 1 0,0-1-16,0 0 0,0 0 15,-21 21-15,0 1 0,21-22 0,-21 21 16,-1 1-16,22-1 0,-21 0 16,0 22-16,21-22 0,-21 43 15,0-43-15,21 0 0,-21-20 0,21 20 16,0-21-16,0 0 0,0 0 15,21-21-15,0 0 16,0 0-16,-21-21 0,21 0 16,0 0-16,1 0 0,-1-22 0,-21 22 15</inkml:trace>
  <inkml:trace contextRef="#ctx0" brushRef="#br0" timeOffset="101604.75">4106 13441 0,'0'0'15,"21"0"1,1 0 0,-1 21-16,0-21 0,0 0 15,21 0-15,-20 0 0,20 0 0,21 0 16,-20 0-16,41-21 0,-20 21 0,21-21 16,-1 0-16,1 21 0,0-22 15</inkml:trace>
  <inkml:trace contextRef="#ctx0" brushRef="#br0" timeOffset="102453.89">6075 13145 0,'-21'0'0,"-1"0"0,1 0 0,21 21 15,-21 0-15,0 0 16,0 0-16,21 0 0,-43 43 15,22-22-15,0 1 0,0-22 16,0 21-16,0 22 0,-22 20 16,43-63-16,0 22 0,-21 20 15,21-42-15,0 22 16,21-43 0,0 0-16,1 0 15,-1-21-15,0-1 0,0 1 0,21-21 16,-20 21-16,-1-22 0,0 1 0,21 0 15,-21 21-15,1-22 0,20-20 16,-42 42-16,21 21 0,0-22 16,-21 44-1,0-1-15,0 0 16,0 0-16,0 0 0,0 22 0,0-1 16,0-21-16,0 21 0,0 1 15,0-22-15,21 42 0,1-20 16,-1-22-16,0 0 0,21-21 0,-21 21 15,22-21-15,-1 0 16,0 0-16,1 0 0,-1 0 0,0-21 16,1 0-16,-1 0 0,0 0 15,-20-22-15,20 22 0,-21-21 0,21-43 16,-20 43-16,-1-1 0,0-41 16,-21 63-16,0-22 15,0 22-15,0 0 0,-21 21 31,0 21-31,-1 0 0,22 22 16,0-22-16,-21 0 0,21 21 0,-21 22 16,21-22-16,0-21 15,0 43-15,0-43 0,21 0 16,22 21-16,-22-42 0,0 0 16,0 22-16,21-22 15,43 0-15,-43-22 16,-20 1-16,41-21 0,-42 21 15,22-43-15,-22 43 16,0-21-16,0-1 0,-21-20 16,21 42-16,0-22 15,-21 22-15,-21 21 16,0 21-16,21 1 16,-21-1-16,0 21 0,21-21 15,-21 22-15,21-1 0,0-21 0,0 43 16,0-22-16,0-21 15,0 0-15,0 0 0,0 1 16,21-22-16,0 0 0,0 0 16,0 0-1,-21-22-15,21 1 0,-21 0 0,0 0 16,0 0-16,0-22 0</inkml:trace>
  <inkml:trace contextRef="#ctx0" brushRef="#br0" timeOffset="102616.1">7260 13145 0,'-21'0'0,"42"0"0,-42-22 16,0 22-16,21-21 0,-21 21 16,-1 0-16,1 21 15,21 1-15,0-1 16,0 0 0,0 0-16,21-21 15,1 0-15,-1 0 0,0 0 16</inkml:trace>
  <inkml:trace contextRef="#ctx0" brushRef="#br0" timeOffset="103076.02">7747 12996 0,'0'0'16,"0"-21"-16,-21 42 31,0 22-31,-1-22 16,22 21-16,-21-21 0,0 64 15,21-43-15,0-20 0,-21 20 16,21 0-16,-21 1 0,21 41 16,0-41-16,0-1 0,0 43 15,0-64-15,0 21 16,21-21-16,0 0 0,0-21 0,0 0 16,1 0-16,20 0 0,21 0 15,-20-21-15,-1-21 0,-21 21 16,22 0-16,-1-22 0,-21 1 0,43-43 15,-43 43-15,0-22 16,0 1-16,0 21 0,0-22 0,-21 22 16,22-1-16,-22 1 0,0 0 15,0 63 1,-22 0-16,22 0 16,-21 22-16,0-1 0,0 0 0,0 1 15,0-1-15,21 21 0,0-20 16,-22-1-16,22 0 0,0 1 0,0-1 15,0-21-15,0 22 0,0-22 16,22 0-16,-1 0 0,0 0 16,0-21-16,0 0 0,43 0 15,-22 0-15,-21 0 0,0-21 0,22 0 16,-22 0-16</inkml:trace>
  <inkml:trace contextRef="#ctx0" brushRef="#br0" timeOffset="104324.06">10075 12996 0,'0'0'0,"21"0"0,-21-21 15,22 0-15,-22 0 16,0 0-16,0-22 16,-22 43-1,1 0-15,0 22 16,-21-1-16,21 21 0,-22-21 16,22 22-16,0-1 0,-43 43 15,43-43-15,0 0 0,0 1 16,21-1-16,0-21 0,0 21 0,0 1 15,0-22-15,0 21 0,42 1 16,-21-22-16,22 0 0,63-21 16,-43 0-16,-21 0 15,107-42-15,-86 20 0,1 1 16,-1-21-16,1 21 0,-22-22 16,21 1-16,1 0 0,-22-22 0,1 22 15,41-170 1,-63 149-16,1-22 0,-22 43 15,0-22-15,0 22 0,0-22 16,0 43-16,-43 21 16,22 21-16,0 43 15,0-22-15,-43 106 16,64-84-16,0-22 0,-21 22 16,0-22-16,21 0 0,0 85 15,0-84-15,0-22 0,0 42 16,0-41-16,0-1 15,0 0-15,21-21 16,0 0-16,0 0 0,1-21 16,-1 0-16,0-1 15,21-20-15,-21 21 0,1 0 16,62-64-16,-63 64 16,1-21-16,-1 20 15,0 22-15,0 0 16,-21 22-16,0-1 0,0 0 15,0 0-15,0 0 0,0 0 16,0 1-16,0-1 0,0 0 0,0 0 16,0 0-16,0 22 15,21-43-15,0 21 0,1 0 0,20-21 16,-21 21-16,21-21 0,-20 0 16,20 0-16,0 0 0,43-21 15,-43 0-15,1 21 0,41-43 16,-41 22-16,-22 0 15,21-42-15,-21 20 0,0 1 16,-21-22-16,0 43 0,0-21 16,-21 42-1,0 0-15,0 21 16,21 0-16,-21 0 0,0 1 16,-1 41-16,22-42 15,0 85 1,0-85-16,0 0 0,0 1 0,0-1 15,0 21 1,22-42-16,-1 0 0,0 0 16,0 0-16,106 0 15,-85-21-15,1 21 0,63-42 16,-43 20-16</inkml:trace>
  <inkml:trace contextRef="#ctx0" brushRef="#br0" timeOffset="105025.15">12467 13060 0,'0'0'0,"21"-42"0,-21-1 0,0 22 15,0 0-15,0 0 0,0 0 0,-21 21 16,0 0 0,0 21-16,-22 0 0,22 0 15,0 21-15,-42 43 0,41-64 16,1 22-16,0-1 0,0 0 16,0-21-16,21 22 0,0-22 0,0 21 15,0-21-15,0 1 0,0-1 0,21 0 16,21-21-16,-21 21 0,22-21 15,-22 0-15,21 0 0,1 0 16,-1 0-16,0 0 0,1-21 16,-1 0-16,-21 0 0,43-22 15,-43 1-15,21 0 0,-21-1 0,0 1 16,-21-22-16,22 1 0,-1-1 16,0 1-16,-21-1 0,0 1 0,21-1 15,-21 22-15,21 21 0,-21-21 0,0 20 16,0 44-1,0-1-15,0 21 16,-21 43-16,21-43 16,-21 22-16,21-22 0,-21 0 0,0 1 15,21 20-15,-22-42 0,22 22 16,0-22-16,-21 21 0,21-21 0,-21 22 16,0-22-1,21-42 1,0-1-1,21 1-15,0 0 0,22 0 16,-22-21-16,0 20 0,21 1 16,-21-21-16,22 21 0,20-22 15,-42 22-15,22 21 0,-1 0 16,-21 0 0,-21 21-16,0 1 15,-21-22-15,0 21 0,0-21 16,-22 21-16,22 0 0,-21-21 0,-22 21 15,22-21-15,21 21 16,-43 1-16,64-1 16,-21 0-16,21 0 15,0 0-15,0 0 0,0 1 0,21-22 16,1 21-16,-1 0 0,0 0 16,0 0-16,21 0 0,-20-21 15,-1 0-15,0 22 0,21-22 0,-21 0 16,22 0-16,-22 0 15,0 0-15,43-22 0,-43 1 16</inkml:trace>
  <inkml:trace contextRef="#ctx0" brushRef="#br0" timeOffset="105216.23">14478 13039 0,'-21'0'0,"42"0"0,-63 0 16,20 0-16,1 0 0,0 0 16</inkml:trace>
  <inkml:trace contextRef="#ctx0" brushRef="#br0" timeOffset="106480.35">14266 13081 0,'0'21'16,"64"-63"-16,-128 63 0,85 0 16,1-21-16,-1 0 15,0-21-15,0 0 0,43-21 16,-43 20-16,21 1 0,-21 0 16,22-21-16,20-85 15,-42 106-15,0-22 0,1-41 16,-22 41-16,0-20 15,21 42-15,-21-1 0,0 1 16,-21 42 15,-1 1-31,22-1 16,0 0-16,-42 21 0,42 1 16,0-22-16,-21 0 0,21 21 15,-42 43-15,42-43 16,0-21-16,-22 64 0,1-43 15,21 1-15,0-1 16,0-21-16,0 22 0,0-1 0,-21 0 16,21-21-16,0 22 0,0 20 15,0-42-15,0 1 0,0-1 16,0 0-16,0 0 0,0 0 0,0 22 16,0-22-16,0 0 15,0 0-15,0 0 0,0 22 16,0-22-16,0 0 15,0 0-15,-21 0 16,42-42 47,-21 42-17,0 0-30,0 1-16,-21-22 0,21 21 0,-21 0 16,21 0-16,0 0 0,0 0 15,-21 1-15,-1-1 0,1 42 16,0-42-16,21 22 0,-42 20 16,42-42-16,0 22 0,0-22 15,0 21-15,0-21 0,0 1 0,0-1 16,0 0-16,21-21 15,0 0-15,21 0 0,1-21 16,-22 21-16,21-21 0,22-1 16,20-41-16,-41 21 0,-1 20 15,22-62-15,-22 20 16,0-105-16,-42 84 16,0 22-16,0-64 0,-21 63 15,0 22-15,-21 0 0,20-1 16,-20 22-16,0-21 0,-1 42 0,1-21 15,-85-1-15,85 22 16,21 0-16,-1 0 16,1 0-16,21-21 15,21 21-15,22 0 0,-1-21 16,0 0-16,85 0 16,-63 0-16,-1-1 0,64-20 15,-63 0-15,63-22 16,-64 43-16,-20 0 0,-1-21 15,0 20-15,-20 1 0,-1 0 16,-42 21 0,-1 0-16,1 0 0,-21 21 15,21 0-15,0 22 0,-1-22 16,1 0-16,0 21 0,0-20 0,21 20 16,-21 21-16,21-41 15,0-1-15,0 21 0,0-21 0,0 0 16,42 1-16,0-1 15,-20-21-15,20 0 0,0 0 16,1 0-16,-1 0 0,0 0 0,1 0 16,-1-21-16,0 21 0,43-43 15,-64 1-15,43-22 16,-43 43-16,-21-21 0,0-85 16,0 85-16,-21-1 15,-22 22-15,22-21 0,-21 42 0,-43-21 16,43 21-16,-22 0 0,22 21 15,0 0-15,-1 0 0,-20 21 16,42 1-16,-1-22 16,1 42-16,21-41 15,21 20-15,1-42 0,20 21 16,85 0-16,-64-21 16,-20 0-16,20 0 0,1 0 15,-22 0-15</inkml:trace>
  <inkml:trace contextRef="#ctx0" brushRef="#br0" timeOffset="106838.15">16002 13018 0,'0'0'16,"0"-22"-16,0 1 0,0 0 15,0 0-15,0 0 0,0 0 16,0-1-16,0 1 16,0 0-16,21 21 0,0-21 0,0 21 15,1 0-15,41 0 16,-42 0-16,0 21 0,22 21 15,-22 1-15,21 20 16,-42-42-16,0 22 0,0 41 16,0-62-16,0-1 15,0 0-15,0 0 0,0 0 16,-21 0-16,21-42 31,0 0-31,0 0 16,0 0-16,0-22 15,21 22-15,0-21 0,1 21 16,-1-22-16,0 1 0,21-21 16,1 41-16,-22 1 0,21 0 15,0 0-15,1 21 0,20 0 16,1 0-16,-22 0 0,43 0 16</inkml:trace>
  <inkml:trace contextRef="#ctx0" brushRef="#br0" timeOffset="108242.18">17293 13229 0,'0'0'0,"0"21"0,21-21 31,0 0-31,1 0 16,-1-21-16,0 0 0,0 0 0,0 0 15,0 0-15,43-43 0,-22 22 16,1-1-16,-22-20 0,21 21 15,-21-22-15,43-42 16,-43 43-16,0 20 0,-21-20 16,0 42-16,0-22 0,0-20 15,-21 63-15,0 0 0,-22 21 16,1-21-16,0 64 16,21-43-16,-22 21 0,1 22 15,21-22-15,0 21 0,21-20 16,0-1-16,0 0 0,0 85 15,0-84-15,0-1 16,21-21-16,0 0 0,42 43 16,-20-43-16,-1-21 15,22 0-15,-22 0 0,-21 0 16,21 0-16,1-21 0,-1 21 16,22-64-16,-43 43 0,21-21 15,-21 21-15,0-22 16,1 22-16,20-42 0,-42 42 15,21-1-15,-42 22 32,0 22-32,21-1 0,-21 0 0,21 0 15,0 0-15,0 22 0,0-22 16,0 0-16,0 0 0,0 0 0,0 0 16,0 1-16,0-1 0,21-21 15,0 21-15,21-21 16,-21 0-16,1 0 0,-1 0 0,42 0 15,-20-21-15,-22 0 0,21-1 16,-21 1-16,22 0 0,-1-42 16,-21 20-16,21 22 15,-20-42-15,-1 41 16,-21-20-16,0 63 16,0 0-1,-21 1-15,-1-1 0,22 0 16,-21 0-16,0 0 0,21 0 0,0 1 15,-21-1-15,0 0 16,21 0-16,0 0 0,0 0 16,-21-21-16,42-21 31,-21 0-15,21 0-16,0 0 0,0 0 15,0-1-15,1-20 0,-1 21 0,42-43 16,-42 22-16,22 21 15,-22 0-15,0 0 0,0-1 0,0 22 16,-21 22-16,0-1 16,0 0-16,0 0 0,0 85 15,0-85-15,0 21 16,0-20-16,22-1 0,-22 0 16,0 21-16,21-42 0,-21 21 15,21-21 1,0 0-16,0 0 15,0-21-15,1 21 0,-22-21 16,21 0-16,0 0 0,0 0 16,0-22-16,43-41 15,-22 41-15,-21 22 0,22-21 16,-22 21-16,0-1 0,21 1 16,-21 0-16,1 21 0,-22 21 31,0 0-31,-22 1 0,1 20 0,0-21 15,0 21-15,21-20 0,-21 41 16,21-21-16,0 43 16,0-64-16,0 22 15,0-22-15,21 0 0,21 0 16,1-21-16,-1 0 16,0 0-16,1 0 0,-1 0 15,0 0-15,64-21 0,-64 0 16,22 0-16,-22-1 0,22-20 15,-22 0-15,43-43 16,-43 43-16,22-85 16,-64 106-16,0-22 0,0 22 15,0 0-15,-22 21 0,-20 0 0,-43 0 16,43 21-16,0 0 0,-1 22 16,1-22-16,21 21 0,-21 43 15,42-43-15,0 0 0,0 1 16,21-22-16,0 21 0,0 1 15,21-22-15,-20 0 0,20 0 0,85 43 16,-85-64 0,1 0-16,-1 0 0,0 0 0,1 0 15,41 0-15,-41-22 16,-1 22-16,0-21 0,-21 0 0,22-21 16,-1-22-16,-21 22 15,0 0-15,-21-1 0,0 1 0</inkml:trace>
  <inkml:trace contextRef="#ctx0" brushRef="#br0" timeOffset="108448.06">19283 12192 0,'-43'0'15,"86"0"-15,-128 0 0,64 0 0,0 0 0,-22 0 16,22 0-16,0 0 31,0 0-15,0 0-1,0 0-15,-1 0 0,1 21 16,0-21-16</inkml:trace>
  <inkml:trace contextRef="#ctx0" brushRef="#br0" timeOffset="108672.01">17462 12552 0,'0'0'16,"-42"0"-16,21 21 0,0 0 15,21 0-15,21-21 0,0 0 16,21 0-16,1 0 0,-1 0 0,22 0 16,-22 0-16,64 0 15,-43 0-15,1 0 0,42 0 16,-64 0-16,0 0 0,22 0 15,-43 0-15,21 0 0,64-21 16,-85 21-16,22 0 16</inkml:trace>
  <inkml:trace contextRef="#ctx0" brushRef="#br0" timeOffset="109792.4">169 15685 0,'21'0'0,"-21"-22"16,-21 22-16,-21 0 15,21 0-15,-22 0 0,1 0 0,21 0 16,63 0 31,43 0-47,0 0 0,-1 0 16,43 0-16,-21 0 0,21 0 15,-21 0-15,21 0 0,21 0 16,-21 0-16,127 0 15,-148 0-15,0 0 0,-22 0 0,-20 0 16,-1-21-16,1 21 16,-43 0-16,-21-21 0,-21 21 15,0 0-15,0-21 0,-64 0 16,21 21-16,-20-21 16,20 21-16,22-22 0,21 22 15,-22 0-15,22 0 0,-21-21 16,42 0-1,21 21-15,0 0 16,22 0-16,-1 0 0,43 0 16,-43 21-16,0 0 0,1-21 15,-1 43-15,-21-22 16,-21 21-16,0 1 0,0-22 16,-42 21-16,-1 0 15,-62 1-15,62-1 0,-20-21 16,20 0-16,1 1 15,0-1-15,-1-21 16,65-21 0,20 21-16</inkml:trace>
  <inkml:trace contextRef="#ctx0" brushRef="#br0" timeOffset="110857.04">3027 15473 0,'0'0'0,"-64"0"31,64-21 0,0 0-31,0-1 0,0 1 0,0-21 16,21 21-16,1-22 0,-1 1 15,0 0-15,0-1 0,21-41 16,-20 41-16,-1 22 0,-21 0 16,21 0-16,-21 0 0,-21 63 31,0-21-31,-1 22 0,1 20 15,0-21-15,-21 22 0,21-1 0,-1 1 16,1-1-16,0 1 0,0 42 16,21-64-16,-21 22 0,21 20 15,-21-63-15,21 64 16,0-64-16,0 0 16,0 1-16,0-44 31,0 1-31,-22 0 15,22 0-15,-21 0 0,0 0 0,0-1 16,0 1-16,0 21 0,-1 0 16,1-21-16,0 21 15,21 21 1,0 0-16,21-21 16,0 22-16,1-22 0,20 0 15,-21 0-15,21 0 0,1 0 0,63 0 16,-43-22-16,22 1 0,-22 21 15,22-21-15,63-42 16,-84 41-16,20 1 0,-41-21 16,20 21-16,-21-22 0,1 1 15,20-43-15,-42 43 0,-21 0 16,0-1-16,0 1 0,0 0 16,0-22-16,0 43 0,0 0 15,-21 21-15,0 21 16,0 0-16,21 22 0,0-1 15,-42 64 1,42-43-16,-22 1 0,1 84 16,21-63-16,-63 169 15,63-149-15,-21-20 0,-1 21 16,1 0-16,21 0 0,-42 211 16,42-211-16,-21 84 15,0-105-15,21 0 0,0 42 16,0-64-16,0-20 15,42 41-15,0-63 0,-21-21 16,22 0-16,-1 0 0,0-21 16,1 0-16,20-21 0,-20-1 0,126-126 15,-127 106-15,22-1 16,-22-21-16,-21 1 16,0 20-16,-21-105 0,0 84 15,-21 22-15,-21-22 0,0 22 16,-1-1-16,-84-42 0,64 64 15,-1 0-15,1 20 0,-1-20 16,1 21-16,-43-21 16,85 20-16,21 1 15,21 0-15,0 0 16,21 21-16,1-21 0,41 0 16,-20-22-16,42 1 15,-64 21-15</inkml:trace>
  <inkml:trace contextRef="#ctx0" brushRef="#br0" timeOffset="111159.87">5567 14965 0,'0'0'0,"0"-21"0,0-22 16,0 22-16,0-21 0,0 21 15,0-22-15,0 65 31,-21-1-31,21 0 0,0 21 16,0 22-16,-22-1 0,1 64 0,0-63 16,0 20-16,21-20 15,-21-1-15,0 1 0,-1 21 16,1-43-16,21 0 0,-21 22 16,0-43-16,21 0 0,0 0 15,21-21 16,-21-21-31,21 0 0,-21 0 0,0-22 16,0 1-16,0 0 0</inkml:trace>
  <inkml:trace contextRef="#ctx0" brushRef="#br0" timeOffset="111420.72">5080 15367 0,'0'0'16,"-21"0"-16,42 0 31,0 0-31,0 0 0,0 0 16,1 0-16,-1 0 0,21 0 15,-21 0-15,0 0 0,22 0 16,-22 0-16,0 0 16</inkml:trace>
  <inkml:trace contextRef="#ctx0" brushRef="#br0" timeOffset="111800.68">5143 15346 0,'0'21'0,"22"-21"63</inkml:trace>
  <inkml:trace contextRef="#ctx0" brushRef="#br0" timeOffset="112662.18">5143 15388 0,'0'21'0,"-21"-21"16,21 22 0,21-22-1,1 0-15,-1 0 16,0 0-16,0 0 0,21 0 0,-20-22 15,20 1-15,0 21 0,1-21 16,20 0-16,-21 0 0,1 0 0,20-1 16,-20 1-16,41-42 0,-41 42 15,-1-22-15,0-20 16,-21 42-16,-21-22 0,0 1 16,0 21-16,0 0 0,0-1 15,-21 22 1,0 0-16,0 22 0,21-1 0,0 0 15,-21 21-15,21 1 0,-21-1 16,21 0-16,-22 22 0,22-22 0,-21 64 16,0-43-16,21-20 15,-21-1-15,0 0 0,21 1 0,0-22 16,-21 42-16,21-41 0,0-1 16,0 0-16,21-21 31,-21-21-31,21 0 15,0-1-15,0 1 0,0 0 0,22 0 16,-22-21-16,42-64 16,-41 63-16,20-20 15,-21 42-15,0 0 0,22 21 16,-43 21 0,0 0-16,0 21 0,0-21 15,0 1-15,0 20 0,0-21 0,21 21 16,21 64-1,-21-85-15,0 1 0,1-22 16,-1 21-16,21-21 0,0 0 16,1 0-16,-1 0 15,22 0-15,-22 0 0,64-64 16,-64 43 0,-21 0-16,22-21 0,-22-1 0,0 22 15,0-42-15,0 20 0,-21 1 16,21 0-16,-21-22 15,0 43-15,0 0 0,-42 21 16,-64 63 0,85-42-16,-42 106 15,41-21 1,22-63-16,0-22 0,22 42 16,-1-42-16,42 22 15,-42-22-15,22 0 0,41-21 16,-41 0-16,84 0 15,-85-21-15,0 0 16,22 0-16,-22-1 0,1 1 0</inkml:trace>
  <inkml:trace contextRef="#ctx0" brushRef="#br0" timeOffset="114020.29">8424 15388 0,'0'0'0,"64"-63"31,-43 42-31,0-1 0,0 22 16,-21-21-16,0 0 0,21 0 15,1-21-15,-22 20 16,0 1-16,0 0 16,0 0-16,0 0 15,0 0 1,0-1-1,0 1 1,-22 21-16,1 0 16,0 0-16,0 0 0,0 0 15,0 0-15,-1 0 0,1 0 16,-21 21-16,21 1 0,-43 62 16,22-41-16,21-1 0,-22 0 15,22 22-15,-21-22 0,0 85 16,42-85-16,0-20 0,0-1 15,0 0-15,0 0 0,63 0 16,-21-21-16,1 0 0,-1 0 16,0 0-16,1-21 15,20 21-15,-20-21 0,20 0 0,-21 0 16,43-43-16,-43 43 0,22-43 16,-43 22-16,0 0 15,0-22-15,-21 22 0,0 21 16,0 0-16,0 42 15,0 0 1,-21 0-16,21 21 0,-21 1 16,0-1-16,21 22 0,0-22 15,-21 21-15,21 1 0,-21-1 0,21 86 16,0-86-16,0 22 16,0 21-16,0-22 0,0 1 0,21 21 15,0-22-15,0 1 0,-21 21 0,21-21 16,0-1-16,-21 1 0,0-22 15,0 22-15,0-21 0,0-22 0,-42 64 16,21-64-16,-21-21 16,-1 22-16,1-43 0,0 21 0,-43-21 15,43 0-15,-22-21 0,22-1 16,-1-20-16,1 21 0,0-21 16,-43-64-16,64 42 0,0 1 15,0-85-15,21 84 16,0-21-16,21 1 0,21-1 0,-21 0 15,85-84-15,-64 63 16,22 22-16,-1-1 0,22 0 16,-21 1-16,20-1 0,86-63 15,-86 63-15,1 22 0,-22-1 16,1 1-16,-22-1 0,43-21 16,-64 64-16,0 0 0,0-21 15,-21 63 1,-21 0-1,0 21-15,21-20 0,-21-1 0,21 21 16,0-21-16,0 22 0,0-22 16,0 21-16,0-21 0,0 0 15,0 22-15,0-22 16,0-42 15,0 0-15,0-22-16,0 22 0,0 0 15,0-21-15,0-1 0,0 1 0</inkml:trace>
  <inkml:trace contextRef="#ctx0" brushRef="#br0" timeOffset="114192.11">9271 14838 0,'0'0'0,"-21"0"0,0 0 16,-1 0 15,22 21 0,22-21-31,-22 21 16,21-21-16,0 21 0,0-21 0,0 0 15,0 0-15,1 22 0,-1-22 0</inkml:trace>
  <inkml:trace contextRef="#ctx0" brushRef="#br0" timeOffset="115152.41">9546 15028 0,'0'0'15,"21"43"-15,-21-22 16,0 21-16,0-21 0,0 1 0,0 20 16,0 43-1,0-64-15,21 0 0,-21 21 16,22-21-16,-22 22 16,0-22-16,21-21 15,0 0 1,0 0-16,-21-21 0,21 0 15,0-1-15,-21 1 0,22 0 0,20-64 16,-21 43-16,0 21 16,0-21-16,1-1 0,41-41 15,-42 62-15,-21 1 16,21 21-16,-21 21 31,0 1-31,-21 20 0,21-21 16,-21 0-16,21 22 0,-21-1 0,21-21 15,0 21-15,0 22 0,0-43 16,0 21 0,21-20-16,0-1 0,22 0 15,-22 0-15,21-21 0,-21 0 16,22 0-16,-1 0 0,0 0 0,1 0 16,-1-21-16,-21 21 0,21-21 0,1 0 15,-1-22-15,-21 22 0,22-42 16,-22 20-16,0 1 0,-21-22 15,0 22-15,0 21 16,0 0-16,-21 21 16,0 0-16,-1 0 0,1 0 0,0 21 15,21 21-15,-21-21 0,0 22 16,21-22-16,0 21 0,0-21 0,0 22 16,0-22-16,0 0 0,0 0 15,21 0-15,0 1 0,0-1 0,22-21 16,-22 0-16,21 0 0,-21 0 15,22 0-15,-1 0 0,0 0 16,1 0-16,41-43 0,-41 22 16,-22 0-16,0-21 0,21 21 15,-21-22-15,-21 22 0,22-64 16,-22 64-16,0 0 0,0 0 16,0 0-16,-22 42 15,1 0-15,0 0 0,21 22 16,-21-22-16,0 21 0,21 22 15,-21-43-15,21 21 0,-22-21 16,22 0-16,-21 1 16,21 20-16,0-63 47,0 0-47,0-1 0,0 1 0,0-21 15,0 0-15,21-1 0,1 1 16,-1 0-16,42-64 0,-20 63 15,20 1-15,43-21 16,-43 41-16,-20 1 0,20 21 16,-20 0-16,-1 0 0,21 21 15,-20 22-15,-22-22 0,0 21 16,0 1-16,-21-1 0,0 43 16,0-43-16,0-21 0,-21 64 15,0-64-15,0 0 0,0 0 16,-1 0-16,22-42 31</inkml:trace>
  <inkml:trace contextRef="#ctx0" brushRef="#br0" timeOffset="116621.86">12509 15028 0,'0'0'0,"-21"22"0,0-22 15,21 21-15,0 0 16,0-42 15,0 0-15,21-1-16,0 1 0,1 0 0,-1-21 15,0 21-15,0-22 0,21 1 16,-20-22-16,-1 22 0,0-21 0,0-43 16,-21 42-16,21 1 15,-21 20-15,0 22 0,0-21 16,0 21-16,-21 42 16,0 21-16,0 1 15,21-1-15,-21 0 0,-1 22 0,22-22 16,-42 64-16,42-64 15,-21 106-15,21-105 16,0-1-16,0 43 16,21-64-16,0 42 15,22-20-15,-22-22 0,42 0 16,-20-21-16,-1 0 0,0 0 16,1 0-16,-1 0 0,0-21 0,-21 0 15,22 0-15,-1-1 0,0-20 0,-20 21 16,-1-21-16,0 20 0,21-41 15,-42 21-15,21 20 0,-21 1 16,0 0-16,-21 21 16,0 0-1,0 0-15,0 21 0,21 0 0,-21 1 16,-1-1-16,1 0 0,21 21 16,0-21-16,0 1 0,0 20 0,0-21 15,0 0-15,0 0 0,0 1 16,21-1-16,1 0 0,-1-21 15,21 0-15,22 0 0,-22 0 16,-21 0-16,64-42 16,-64 20-16,64-62 15,-64 63-15,0-43 16,-21 22-16,21-43 16,-21 64-16,0 42 31,-21 0-31,21 0 0,-21 1 15,0 20-15,21-21 0,-22 21 16,1 1-16,21-22 16,-21 0-16,21 0 0,0 22 15,21-43 1,0 0 0,1 0-16,-22-22 0,21 1 15,0 0-15,0 0 0,0-21 16,0 20-16,22-20 0,-1 0 15,-21 21-15,22-43 0,-22 43 16,-21 0-16,21 21 16,-21 21-1,0 0-15,0 0 0,0 0 16,0 1-16,0-1 0,0 0 16,0 21-16,0-21 0,0 1 15,0-1-15,0 0 0,21 21 16,-21-21-16,21 1 0,22-1 15,-22-21-15,0 0 0,0 0 16,0 0-16,0 0 0,43-21 16,-43-1-16,21 1 0,22-21 15,-43 0-15,0 20 16,43-41-16,-43 42 0,42-64 16,-63 64-1,22 0-15,-22 42 31,0 0-31,0 0 16,0 0-16,0 1 0,0 20 16,0-21-16,0 21 0,0-20 15,0-1-15,0 0 0,42 21 16,-21-21-16,0 1 0,0-1 16,1-21-16,20 0 0,-21 21 0,21-21 15,-20 0-15,20 0 0,21-21 16,-41 21-16,20-21 0,0-22 15,-21 22-15,1 0 0,-1-21 16,21-22-16,-21 22 0,0-1 16,-21 1-16,22 21 0,-22-21 15,0-1-15,0 22 0,-22 0 16,1 21-16,0 0 0,0 0 16,0 21-16,0 0 0,-1 0 0,1 22 15,0 20-15,21-42 16,0 22-16,0 20 0,0-42 15,0 22-15,21-22 0,-21 0 16,43 0-16,-22 0 0,21 1 16,-21-1-16,22-21 0,20 0 0,-21 0 15,1 0-15,-1 0 0,0-21 16,1 21-16,-1-22 0,43-62 16,-64 63-16,0-22 0,0 22 15,-21-21-15,0 21 0,0-22 16</inkml:trace>
  <inkml:trace contextRef="#ctx0" brushRef="#br0" timeOffset="116831.97">13928 14330 0,'0'0'0,"-43"0"16,1 0-16,21 0 0,-22 0 15,22 0-15,0 0 0,0 0 0,0 0 63</inkml:trace>
  <inkml:trace contextRef="#ctx0" brushRef="#br0" timeOffset="117019.24">12573 14626 0,'0'0'0,"-21"64"31,21-43-31,21-21 0,0 0 0,0 0 16,22 0-16,-1 0 0,0 0 15,22 0-15,-1 0 0,22-21 0,0 0 16,20 21-16,-20-22 0,21 1 15,-21 0-15,-1 0 0</inkml:trace>
  <inkml:trace contextRef="#ctx0" brushRef="#br0" timeOffset="117404.4">16743 14478 0,'0'0'0,"0"-21"0,0 0 15,0 0-15,0-1 0,0 1 16,21 21-16,-21 21 31,0 1-31,0 20 0,0 0 16,0-21-16,0 22 0,0 41 15,-21-41-15,21-22 0,-43 42 16,43-20-16,-21-1 16,21-21-16,-21-21 0,21 43 15,21-43 1,0 0-16,1 0 15,-1-22-15,0 1 0,0 0 0,21 0 16</inkml:trace>
  <inkml:trace contextRef="#ctx0" brushRef="#br0" timeOffset="117744.24">17505 14436 0,'84'-64'15,"-168"128"-15,147-128 16,-84 64-16,-21 0 0,-1 0 15,1 21-15,-21-21 0,20 22 0,1-1 16,0 0-16,-1-21 0,22 21 16,-21 0-16,21 22 15,21-22-15,0 0 0,21-21 16,21 21-16,0-21 0,1 21 0,-1 0 16,22-21-16,-22 22 0,43-1 15,-43 0-15,0 0 16,1 0-16,-22-21 0,0 21 0,0 1 15,-21-1-15,0 0 0,-42-21 16,21 21-16,-22-21 16,-41 0-16,20 0 0,-84 0 15,106 0-15,-1 0 16,22 0-16,-21 0 0,-43-42 16,64 21-1,21-1-15,-42-41 0,42 42 16</inkml:trace>
  <inkml:trace contextRef="#ctx0" brushRef="#br0" timeOffset="117917.18">16806 14076 0,'21'0'62,"-21"21"-62,22-21 16,-1 0-16,0 0 16</inkml:trace>
  <inkml:trace contextRef="#ctx0" brushRef="#br0" timeOffset="119396.41">19600 14097 0,'0'0'0,"-21"-21"0,0 0 0,0 0 15,0-1-15,-1 1 0,1 0 0,-21-21 16,21 42-16,0-21 0,-1 21 15,1 0-15,0 0 0,-21 21 16,21 0-16,-1 0 0,-41 64 16,42-43-16,-22 0 15,1 64-15,0-42 0,-43 126 16,64-126 0,-21-22-16,20 22 0,1-22 15,0 106-15,21-127 16,0 22-16,42-1 0,1-21 15,41 21-15,-41-42 16,20 0-16,-20 0 0,20 0 0,1 0 16,20-21-16,-20 0 15,-1 0-15,1 0 0,20-22 0,22-20 16,-63 21-16,-1-1 0,21-84 16,-63 64-16,0-1 0,0-20 15,0 20-15,0 1 0,-42-64 16,0 84-16,-1 1 0,1 0 15,-21-1-15,20 22 0,-20 21 0,20 0 16,-20 0-16,21 21 0,-1 0 0,-20 1 16,20 20-16,1-21 15,-21 85-15,20-64 0,22 22 16,0-1-16,0-20 0,21 20 16,0-21-16,0 22 0,0-22 0,0 1 15,63 62-15,-20-83 16,-1-1-16,0 0 15,1 0-15,20 0 0,43-21 16,-43 0-16,1 0 0,-1 0 0,1 0 16,84-63-1,-84 42-15,-22-1 0,43-41 16,-64 21-16,42-43 16,-42 43-16,1 20 0,20-41 15,-42 42-15,0 42 31,0 0-31,0 0 0,-21 0 16,0 22-16,21-22 0,-22 0 16,22 21-16,-21-20 0,21-1 0,0 0 15,0 0-15,0 0 0,0 0 16,0 1-16,21-22 0,43 0 16,-22 0-1,1 0-15,-1 0 0,43-64 16,-64 43-16,21 0 15,-21-22 1,0 22-16,85-148 16,-85 148-16,-21-22 0,0 22 15,22 0-15,-22 0 0,0 0 16,0 42 0,0 0-16,-22 0 0,1 0 15,0 22-15,21-1 0,-21-21 0,0 22 16,21-1-16,-21 21 15,21-20-15,0-22 0,0 0 0,0 21 16,0-20-16,21-1 16,0-21-16,0 21 0,0-21 0,43 0 15,-43 0-15,21 0 16,-21 0-16,22 0 0,-22-21 16,21 21-16,1-21 0,-22-1 0,21 1 15,-21-21-15,0 21 0,1-22 16,20-41-16,-42 41 0,0 1 15,0 0-15,0 21 0,0-22 16,0 22-16,0 0 0,-21 21 16,0 0-16,-1 0 15,1 21-15,0 21 16,0 1-16,0-22 0,0 21 0,21 1 16,0-22-16,0 63 15,0-41-15,0-22 0,0 0 16,21 0-16,0 0 0,21 1 15,-21-22-15,1 0 0,20 0 16,0 0-16,-21 0 0,22 0 16,-1 0-16,0-43 15,-20 22-15,-1 0 0,42-85 16,-42 64-16,1 21 16,-22-22-16,21 22 15,0-42-15,-21 84 31,0 0-31,0 0 0,0 0 16,0 0-16,0 22 0,0-22 16,0 0-16,0 21 0,0 22 15,21-43-15,0 0 0,0 0 16,1-21-16,20 22 16,-21-22-16,0 0 0,43 0 15,-43 0-15,0 0 0,0 0 16,-21-22-1,0 1-15,-21 21 0</inkml:trace>
  <inkml:trace contextRef="#ctx0" brushRef="#br0" timeOffset="120280.41">4932 16870 0,'0'0'0,"21"0"0,-21-21 0,0 0 15,21-1-15,-21 1 16,0 42 15,0 1-31,-21-1 0,0 0 0,21 0 16,-21 21-16,21-20 0,-22 20 15,1-21-15,21 0 0,0 22 0,0-22 16,-21 0-16,21 0 0,0 0 16,0 0-16,21-21 31,-21-21-16,21 0-15,1-21 0,-22 21 16,0-22-16,21 22 0</inkml:trace>
  <inkml:trace contextRef="#ctx0" brushRef="#br0" timeOffset="120585.69">4974 16552 0,'0'0'0,"0"-42"0,-21 0 16,21 21-16,-42 21 15,20 0-15,1 42 16,21-21-16,0 0 0,0 0 15,0 1-15,0-1 0,0 21 16,0-21-16,21-21 16,1 0-16,-1 0 0,42-21 15,-42 0 1,1 21-16,-1-21 0,0 0 0,-21-1 16,0-20-16,0 21 0,0 0 15,0 0-15,-21-1 0,0 1 16,-22 0-16,22 21 0,0 0 15,0 0-15,-22 21 0,22-21 16,0 21-16,0 22 0,21-22 16,0 21-16,0-21 0,0 1 15,0-1-15,21 0 0,0 0 16,0 0-16,22-21 0,-1 21 16</inkml:trace>
  <inkml:trace contextRef="#ctx0" brushRef="#br0" timeOffset="120841.02">5715 16425 0,'0'0'0,"-21"0"15,0 0-15,-1 22 16,1 20-16,0-21 16,0 0-16,0 22 0,0-1 0,-1 0 15,1 1-15,0 20 0,0-21 0,0 22 16,0-22-16,-1 1 15,1-1-15,21 43 0,0-43 16,0 0-16,0-21 16,0 1-16,43-22 0,-22 0 15,63-22 1,-62 1-16,20 0 0,0-42 16,-42 41-16</inkml:trace>
  <inkml:trace contextRef="#ctx0" brushRef="#br0" timeOffset="120992.4">5461 16912 0,'0'0'0,"-42"0"0,-1 0 0,1 0 16,21 0-16,0 0 0,42 0 31,0 0-31,0 0 16,21 0-16,1-21 0,-1 21 16,0-21-16,22 0 0,-1 21 0,1-21 15,-1-1-15,1 1 0,-1 0 16</inkml:trace>
  <inkml:trace contextRef="#ctx0" brushRef="#br0" timeOffset="121919.13">9271 16425 0,'0'0'0,"21"-21"0,-21 42 47,0 1-47,0-1 0,0 0 16,-21 21-16,21-21 0,0 22 16,0-1-16,-21 0 0,0 1 0,-1-1 15,22 0-15,-21-20 0,21 20 16,-21 0-16,0-21 0,21 1 0,0-1 15,0 0-15,21-21 32,0-21-17,0 0-15,1-22 0,-1 22 16,21-21-16,-21 21 0,0-22 16,1 22-16,-1-21 0,21-1 15,-42 22-15,42 0 16,-42 42-1,0 0-15,0 1 0,0-1 0,0 0 16,0 21-16,0-21 0,0 22 16,0-22-16,0 0 0,0 21 0,43 1 15,-22-22-15,0 0 16,0-21-16,0 0 0,1 21 0,41-21 16,-21 0-16,43-21 15,-43 21-15,1-21 16,41-43-16,-62 43 15,20-21-15,-21 21 0,0-22 0,0-20 16,1-64 0,-22 85-16,0-43 0,-22 64 15,1 0-15,-21-22 16,21 43-16,0 0 0,-1 21 16,1 1-16,0-1 0,0 21 15,21-21-15,-21 0 0,21 1 16,0-1-16,0 0 0,0 42 15,21-41-15,0-22 0,0 21 16,0-21-16,22 0 0,20 0 16</inkml:trace>
  <inkml:trace contextRef="#ctx0" brushRef="#br0" timeOffset="122133.42">10520 16510 0,'0'0'0,"0"-21"0,0 42 31,-21-21-15,-1 21-16,1 0 0,21 1 0,0-1 16,-21 21-16,0-21 0,0 0 15,21 22-15,0-22 0,0 0 16,-21 0-16,21 0 0,0 1 16,0-1-16,0 0 0,21-21 31,0 0-31,0-21 0,-21 0 0,21-1 15</inkml:trace>
  <inkml:trace contextRef="#ctx0" brushRef="#br0" timeOffset="122486.4">10562 16235 0,'-21'-21'0,"42"42"0,-63-63 16,21 42-16,-1 0 15,1 21-15,0 0 0,21 0 16,-21 0-16,21 0 0,-21 1 15,21 20-15,0-21 0,0 0 16,0 0-16,0 1 0,21-1 16,0-21-16,0 0 0,0 0 15,1 0-15,-1 0 0,0 0 16,0 0-16,0-21 0,0-1 16,1 22-16,-22-42 15,0 0-15,0 21 0,0-43 16,0 43-16,-22-21 0,1 20 15,0 1-15,0 21 0,-21 0 16,20 0-16,1 0 0,0 21 16,0 1-16,0-1 0,21 42 15,0-42-15,0 64 16,0-64-16,42 22 16,0-43-16,-20 21 15,62-21-15</inkml:trace>
  <inkml:trace contextRef="#ctx0" brushRef="#br0" timeOffset="122953.47">11091 16277 0,'0'-21'0,"0"42"0,0-63 0,0 21 16,-21 21 0,0 0-16,0 21 15,0 0-15,-1 0 0,1 22 0,0-22 16,0 21-16,-21 43 15,20-43-15,1 0 0,0 1 16,0-1-16,0 0 0,21 1 16,0-1-16,0 0 0,0 1 0,0-22 15,0 0-15,21 0 0,0 0 16,0 1-16,0-22 0,22 0 0,-1 0 16,0 0-16,-20 0 0,20-22 15,43-20-15,-43 0 0,0-1 16,1 22-16,-22-21 0,21 0 15,0-1-15,-20-20 0,-1 20 16,0 1-16,0-21 0,0 20 0,-21 1 16,21 0-16,-21-22 15,0 43-15,0 0 0,-21 21 16,0 21-16,0 0 16,21 0-16,-21 22 0,-22 20 15,43-21-15,0 1 0,-21-1 16,21 0-16,-21 1 0,21 41 15,0-41-15,0-1 0,0-21 16,0 22-16,0-22 0,21 21 16,0-21-16,1-21 0,-1 0 15,0 0-15,0 0 0,21-21 16,1 0-16</inkml:trace>
  <inkml:trace contextRef="#ctx0" brushRef="#br0" timeOffset="123336.12">13737 16002 0,'0'0'16,"-21"-21"-16,0-106 15,0 127-15,-1 0 16,1 0 0,21 21-16,0 0 0,0 22 0,-21-1 15,21 0-15,-21 22 0,21-22 16,-21 22-16,21-22 0,0 21 0,-21-20 15,21-1-15,-22 0 0,22 1 16,0-22-16,-21 21 16,21-21-16,0 1 0,0 20 15,0-21-15,21-21 16,-21-21 0</inkml:trace>
  <inkml:trace contextRef="#ctx0" brushRef="#br0" timeOffset="123925.94">13102 16362 0,'0'0'0,"0"-21"0,21 21 16,0 0-16,1 0 15,20 0-15,0 0 0,1 0 16,-1 0-16,21 0 0,1 0 0,-22-21 16,106-1-16,-84 1 15,-1 21-15,22-21 0,-21 0 0,20 0 16,86-64-16,-128 43 15,0-22-15,-21 22 16,-21-64-16,0 85 16,0 0-16,-21 0 0,0 21 15,-21 0 1,21 21-16,-1 0 0,1 21 16,0-21-16,0 43 0,-43 63 15,43-64-15,21-20 0,-21-1 16,21 0-16,-21 1 0,0 41 15,21-62-15,0-1 0,0 21 16,0-21-16,0 0 0,0 1 16,0-1-16,0-42 31,0-1-15,0 1-16,0 0 0,21 0 0,0 0 15,0 0-15,0-1 0,22-20 16,-22 21-16,21 0 0,1-22 15,-1 22-15,43 0 0,-43 21 16,0 0-16,1 0 0,-1 0 16,0 0-16,-21 21 0,1 0 0,-1 22 15,0-22-15,-21 42 16,0-41-16,0-1 0,0 42 16,-21-42-16,0 1 0,-1-1 15,1 0-15,0-21 0,-21 21 16,21-21-16,-1 21 0,44-42 31,-1 0-31,0 21 0,0-21 16,21 0-16</inkml:trace>
  <inkml:trace contextRef="#ctx0" brushRef="#br0" timeOffset="124284.8">14753 16320 0,'0'0'0,"21"-22"0,-21 1 15,21 0-15,-21 0 16,22 0-16,-1 0 0,0 21 16,0-22-16,21 1 0,-20 21 15,-1 0-15,0 0 0,0 0 0,0 0 16,0 21-16,1 1 0,-1-1 16,0 21-16,-21-21 0,0 43 15,0-22-15,0 0 0,0 22 16,0-43-16,-64 64 15,64-64-15,0 0 0,-21-21 16,21 21-16,-21-21 0,21-21 31,0 0-15,21 0-16,-21 0 0,21-1 0,1 1 16,-1 0-16,0-21 0,-21 21 15,21-1-15,0-20 0,22 21 16,-22 0-16,21-43 0,0 43 15,1 0-15,-1 0 16,-21 21-16,43 0 0</inkml:trace>
  <inkml:trace contextRef="#ctx0" brushRef="#br0" timeOffset="124701.79">15938 16193 0,'0'0'0,"0"-22"0,0 1 16,-21 21-1,0 0-15,0 0 0,-21 0 0,-22 43 16,43-22-16,-21 0 16,-1 21-16,1-21 0,21 1 0,-43 41 15,43-42-15,0 0 16,21 1-16,0-1 0,0 0 16,21 21-16,0-21 0,22 1 15,-22-22-15,21 0 0,0 21 16,1-21-16,-1 0 0,-21 0 0,22 0 15,-1 0-15,-21 0 0,0-21 0,22-1 16,-22 1-16,0 0 0,-21 0 16,21 0-16,0-64 0,-21 43 15,0-1-15,0 1 16,0 0-16,0-1 0,-42-20 16,21 42-16,-22 0 0,22 21 15,-21 0-15,0 21 0,-1 0 0,-20 21 16,20 1-16,22-22 0,0 0 15,-21 21-15,42-21 0,0 22 16,0-22-16,0 0 0,0 0 0,0 0 16,21 1-16,0-22 0,43 21 15,-43-21-15,21 0 0,0 0 16</inkml:trace>
  <inkml:trace contextRef="#ctx0" brushRef="#br0" timeOffset="125224.91">16446 16277 0,'0'-21'0,"0"42"0,22-63 16,-22 21-16,21 21 0,-42 21 31,-1 0-31,1 0 0,0 0 16,0 1-16,21 20 16,-21-21-16,0 0 0,21 0 0,0 1 15,-22-1-15,22 0 0,0 21 16,0-21-16,22 1 15,-1-22-15,0 0 0,0 0 16,0 0-16,0-22 16,22 1-16,-22 21 0,0-21 0,43-21 15,-43 21-15,63-64 16,-62 64-16,-1 0 16,-21 42 15,0 0-31,0 0 0,0 0 0,0 0 15,-21 1-15,21 20 0,0-21 16,0 0-16,21 22 0,-21-22 16,21 0-16,0 0 0,21-21 15,-20 21-15,20-21 0,-21 0 16,21 0-16,1 0 0,-22 0 16,21-21-16,1 21 0,20-42 15,-42-1-15,0 22 0,1-21 0,-1 0 16,0-1-16,0 1 0,-21-64 15,0 64-15,0-22 0,-21 43 16,0-21-16,0-1 0,-43 1 16,43 42-16,0 0 0,-43 0 15,43 0-15,-21 42 16,21-42-16,-22 22 0,-20 20 16,42-21-16,-22 0 0</inkml:trace>
  <inkml:trace contextRef="#ctx0" brushRef="#br0" timeOffset="125819.85">5249 17653 0,'0'0'0,"-21"0"0,0-21 15,21 0 1,21 0 0,21 21-16,1-22 15,20 22-15,1 0 0,-1 0 16,1-21-16,20 21 0,1 0 15,0-21-15,84 21 0,-105 0 16,63 0-16,-85 0 16,-21 0-16,0 0 15,-42 0-15,-21 21 16</inkml:trace>
  <inkml:trace contextRef="#ctx0" brushRef="#br0" timeOffset="126056.24">5821 17611 0,'0'0'0,"0"21"0,0 0 0,0 0 0,0 0 16,0 1-16,0 20 15,0 43-15,0-64 0,0 21 16,0 0-16,0 1 0,-21-1 16,-1 0-16,1 1 0,0-1 15,0 43-15,0-43 0,0 0 16,-1 22-16,22-43 15,0 0-15,0 0 0,22-42 32,-1 0-32,21 0 0,-21 0 15</inkml:trace>
  <inkml:trace contextRef="#ctx0" brushRef="#br0" timeOffset="126253.19">6096 18076 0,'21'0'0,"-42"0"0,42 22 31,-21-1-31,0 0 16,0 0-16,0 0 0,0 0 16,-21 1-16,21 20 0,-21-21 15,21 0-15,-21 0 0,21 1 0,0-1 16,0 0-16,0 0 0,0-42 31,0 0-31,0-22 16,0 22-16</inkml:trace>
  <inkml:trace contextRef="#ctx0" brushRef="#br0" timeOffset="126403.79">6096 17844 0,'0'0'16,"0"-22"-16,0 44 31,0-1-15,0 0-16,0 0 31,21-21-31</inkml:trace>
  <inkml:trace contextRef="#ctx0" brushRef="#br0" timeOffset="127028.17">6371 17971 0,'0'0'0,"0"21"0,0 0 16,0 0-16,0 0 0,0 0 15,0 1-15,0-1 0,0 0 0,0 0 16,0 0-16,-21 0 0,0 22 16,21-22-16,-21 0 0,-1 21 15,22-20-15,0-1 0,-21 0 16,0 0-16,21-42 31,0 0-31,0 0 16,0-1-16,0-20 0,0 21 15,0-21-15,21-1 0,0 22 0,1-21 16,-22-1-16,84-41 16,-63 63-16,1-1 15,20 1-15,-21 21 0,21 0 0,22 21 16,-43 1-16,0-1 16,0 0-16,1 21 0,-22-21 0,21 43 15,-21-22 1,0 1-16,0-22 0,0 21 15,0-21-15,0 22 0,0-22 16,0-42 15,0-1-31,0 1 16,0-21-16,0 21 0,0 0 16,0-22-16,21 22 0,21-42 15,-21 20-15,1 22 0,41-42 16,-42 41-16,22 1 15,-1 0-15,-21 21 0,85 0 16,-85 21-16,0 0 16,0 1-16,1 20 0,-22-21 15,0 21-15,0-20 0,0 20 16,0 0-16,-22 1 0,1-22 16,0 0-16,0 21 0,0-42 15,21 43-15,21-65 31,21 1-15,-21 0-16</inkml:trace>
  <inkml:trace contextRef="#ctx0" brushRef="#br0" timeOffset="127356.84">7345 18119 0,'21'0'31,"0"0"-31,0 0 15,0-21-15,1 21 16,-1 0-16,0-22 0,21 22 0,22-42 16,-43 21-16,21-43 15,-21 43 1,-21 0-16,0 0 0,-42 21 16,21 0-16,-21 21 15,-1 0-15,22 0 16,-21 22-16,21-22 0,-1 21 0,1-21 15,-21 64 1,42-43-16,0-20 0,0 20 0,0-21 16,21 64-1,0-64-15,22-21 0,-1 0 16,0 0-16,128-21 16,-107 0-16,1-1 0,-1 1 15,1 0-15</inkml:trace>
  <inkml:trace contextRef="#ctx0" brushRef="#br0" timeOffset="127968.03">8826 17738 0,'0'0'0,"22"-21"0,-22-22 32,-22 43-17,1 0-15,-21 21 0,21 1 16,-22-1-16,22 0 0,-21 21 15,0-21-15,-1 22 0,22-1 0,-21 0 16,-1 1-16,22-1 0,-21 43 16,42-43-16,0 43 15,0-43-15,42-21 0,-21 22 16,22-22-16,20 0 0,128 0 16,-128-21-1,22 0-15,0 0 0,-22-21 0,64-43 16,-63 43-1,-22-21-15,21-43 0,-41 43 16,-1-64-16,-21 43 16,0-1-16,-21-21 15,-1 22-15,-105-64 16,85 85-16,0 20 0,-64 22 16,42 0-16,-84 85 15,106-43-15,-22 43 16,22-43-16,21 22 0,0-22 15,21 1-15,0-1 0,0 21 16,0-20-16,21-1 0,42 22 16,1-43-16,-22 0 0,22 0 15,-1-21-15,149 0 16,-149-21-16,1 0 16,-22 0-16</inkml:trace>
  <inkml:trace contextRef="#ctx0" brushRef="#br0" timeOffset="128583.9">9567 18076 0,'21'-21'0,"-21"-21"0,-84 169 0,147-191 15,-42-20-15,1 63 0,-22-1 16,-22 44 0,22-1-16,-21 0 15,21 0-15,0 0 16,-21 0-16,21 1 0,-21 20 0,21-21 16,0 0-16,0 0 0,0 1 15,0-1-15,0 0 0,21-21 16,0 0-16,0 0 0,1 0 15,-1 0-15,0 0 0,21 0 16,-21-21-16,22 0 0,-22-1 0,85-62 31,-85 63-31,0-1 0,-21 1 16,0 0-16,0 0 0,0 42 31,-21 0-31,21 0 16,-21 1-16,21-1 15,0 21-15,0-21 0,0 0 16,0 1-16,0-1 0,0 0 0,21 0 16,0 0-16,0 0 0,22 1 15,-22-22-15,0 0 0,21 0 16,-21 0-16,85-43 16,-85 22-16,22 0 0,-22-21 15,0 20-15,43-105 16,-43 64-16,0 21 0,0-22 15,-21 1-15,21-64 16,-21 84-16,21-20 0,-21 42 0,0-1 16,0 1-16,0 42 15,0 1-15,0 20 16,-21 0-16,0 1 0,21-1 16,0 43-16,0-22 15,0-21-15,-21 1 0,21-22 0,0 21 16,0 1-16,0-22 0,0 0 15,0 0-15,0 0 0,21-21 16,0 21-16,0-21 16,1 0-16,-1-21 0,0 21 15,0-21-15,0-42 16,0 41-16,-21 1 0</inkml:trace>
  <inkml:trace contextRef="#ctx0" brushRef="#br0" timeOffset="128736.82">10139 17822 0,'21'0'16,"0"0"-16,0 0 15,0 0-15,1 0 0,20 0 0,0 0 16,1 0-16,-22 0 0,21 0 16,0-21-16,1 21 0,-1-21 15,0 0-15,1 21 0</inkml:trace>
  <inkml:trace contextRef="#ctx0" brushRef="#br0" timeOffset="130867.08">11599 17759 0,'-21'21'0,"42"-42"0,-84 63 15,42-42-15,-1 0 0,1 0 16,0 21-16,0-21 16,42 0-1,0-21-15,22 21 16,-22-21-16,0 0 0,21 0 16,1-22-16,-22 22 0,0-21 15,21 21-15,-21-22 0,-21 22 0,0-21 16,0 21-16,0 0 0,0-1 15,-42 22-15,0 0 0,21 0 16,-22 0-16,1 0 0,0 22 16,-22 20-16,1 0 15,20 1-15,22-22 0,0 21 16,0-21-16,21 22 0,0-22 16,0 0-16,21 0 0,21 0 15,-21 0-15,22 1 0,-1-22 16,0 0-16,1 0 0,-22 0 0,21 0 15,1 0-15,-22 0 0,0 0 16,-21 21-16,0 0 16,-42 0-16,20 0 0,-20 0 15,0 1-15,-1-1 0,1 0 16,-21 0-16,20 0 0,1 22 0,0-22 16,20 0-16,-20 0 0,21 21 15,21-20-15,0-1 0,0 0 16,21 0-16,21-21 15,-20 0-15,20 0 0,0 0 16,1 0-16,62-21 0,-62 0 16,20 0-16,-20-1 0,-1 1 15,0 0-15,1 0 0,-1 0 16,0-22-16,-21 22 0,43-42 16,-22 20-16,-21 22 0,22 0 15,-22-21-15,21 42 0,1-21 16,-22 21-16,0 0 15,-21 21-15,0 0 0,0 0 16,0 21-16,-21-20 16,-22 41-16,22-42 15,-21 43-15,21-43 0,0 0 16,21 0-16,0 0 0,-22 1 16,44-22-1,-1 0 1,0-22-16,0 1 0,21 21 15,-20-21-15,20 0 0,-21-21 0,21 20 16,1-41-16,-1 42 16,-21-22-16,0 22 0,1 0 15,-1 0-15,-21-21 16,-21 63 0,-1-21-16,1 21 15,0 0-15,21 0 0,-21 0 16,0 1-16,21-1 0,0 42 15,0-42-15,0 1 16,0-1-16,21 0 0,21 0 16,-21-21-16,22 0 0,20 0 15,-20 0-15,-1 0 16,0 0-16,-21 0 0,22 0 0,-1-21 16,-21 21-16,22-21 15,-1-22-15,-21 1 0,0 21 16,0 0-16,-21-22 0,22 22 0,-1-21 15,0 21-15,-21 0 16,21-1-16,-21 1 0,21 21 0,0 0 16,1 0-1,-1 21-15,-21 1 16,0-1-16,0 0 31,0-42 0,0 0-15,-21 21-16,-1 0 16,1 0-1,0 0-15,0 0 16,0 0-16,0 0 0,-1 21 16,-20 0-16,21 0 0,0 21 15,21-20-15,-21-1 16,21 21-16,0-21 0,0 0 15,0 22-15,21-22 16,0 0-16,0-21 0,0 21 16,106 0-1,-84-21-15,-1 0 0,21 0 0,-20 0 16,-1 0-16,0 0 16,1-21-16,-1 0 0,22-21 15,-22 21-15,-21-1 0,-21 1 16,0-21-16,21 21 0,-21 0 0,0-1 15,0 1-15,0 0 0,-21 21 16,0 0-16,0 0 0,0 0 16,-1 21-16,1 0 15,21 1-15,0-1 16,0 0-16,0 0 0,0 0 16,21 0-16,1-21 0,-1 22 15,0-22-15,0 0 0,0 0 16,22 0-16,-22 0 0,21 0 0,-21 0 15,0 0-15,22 0 16,-22-22-16,0 22 0,0-21 0,0 0 16,1 0-16,-22 0 0,21 0 15,-21-22-15,21 22 0,-21 0 0,0 0 16,0 0 0,0 42-1,0 0-15,0 0 0,0 0 16,0 0-16,-21 64 15,0-43-15,-1 1 0,22-1 16,-21 0-16,0 22 0,0-1 0,0 1 16,0-1-16,-1 1 15,1-1-15,21 22 0,0-21 0,-21-1 16,0 1-16,0-1 0,0 43 16,42-106 30,0 0-46,0 0 16,0 0-16,0 0 0,1 0 16,-1 0-16,0 0 15,0 0-15,-21-85 16,0 1 0,0-1-16,21 0 0,-21 1 15,0-1-15,0 0 0,0 22 0,0-1 16,0 22-16,0-22 0,0 22 15,0 0-15,0 21 0,0-22 0,0 22 16,0-21-16,0 21 0,21-1 16,1-20-16,-1 21 0,21 0 15,-21 0-15,22 21 0,-1-22 0,0 22 16,1 0-16,-1 0 0,0 0 16,1 0-16,-1 22 0,-21-1 0,0 0 15,-21 0-15,0 0 16,0 0-16,-42 43 0,0-43 15,-22 21-15,22-20 16,21-1-16,-22-21 0,22 21 16,-21-21-16,-1 0 0,22 21 15,0-21-15,21-21 32,21 0-32,22 21 0,-22-21 15,21-1-15,-21 1 0</inkml:trace>
  <inkml:trace contextRef="#ctx0" brushRef="#br0" timeOffset="132118.35">14774 17526 0,'0'-42'0,"0"84"0,0-105 16,0 84 15,-21 0-31,21 21 0,-21-21 0,21 22 15,-21-1-15,0 0 0,21 1 16,0-1-16,-22 0 0,1 1 0,21-1 16,0 22-1,0-43-15,0 0 0,0 0 0,0 0 16,0 0-16,0 1 0,21-1 16,1-21-16,-1 0 0,21 0 15,-21 0-15,0 0 0,1 0 0,-1 0 16,21-21-16,-21-1 0,0 1 15,1 0-15,-1 0 0,0 0 0,0-22 16,0 22-16,0 0 0,1-21 16,-22 21-16,0 42 31,0 0-31,-22 0 16,22 0-16,-21 0 0,21 1 0,-21-1 15,21 0-15,0 0 0,0 0 16,0 0-16,0 1 15,21-22-15,0 21 16,1-21-16,-1 0 0,0 0 16,21 0-16,22 0 15,-43-21-15,21 21 0,-21-22 0,22 1 16,-22 0-16,64-64 16,-64 64-16,21-42 15,-21 63-15,-21-21 16,0 42-1,0 0-15,-21 0 16,0 0-16,21 0 0,0 1 0,-21-1 16,21 0-16,0 21 15,0-21-15,0 1 0,0-1 16,21-21-16,0 0 16,0 0-16,0 21 0,1-21 15,20 0-15,-21 0 0,21 0 0,1 0 16,-22-21-16,0 0 0,21 21 15,-42-22-15,22 1 0,-22-21 16,0 21-16,0-43 0,0 22 16,0 21-16,-22 0 15,1-1-15,-42-41 16,42 63-16,-1 0 0,1 0 16,21 21-1,0 0-15,21-21 16,-21 21-16,22-21 15,20 22-15,-21-22 0,0 0 0,0 0 16,1 0-16,20 0 0,0 0 16,1 0-16,-22 0 0,21 0 15,-21-22-15,0 22 0,22 0 16,-22 0-16,0 0 0,-21 22 16,0-1-16,0 0 15,0 0-15,0 0 0,0 0 16,0 1-16,-21-1 0,21 0 0,-21 0 15,0 0-15,21 0 16,0 1-16,0-1 0,-22 0 0,1 0 16,21 0-1,0-42 17,0 0-17,0 0-15,0 0 0,21-1 16,1 1-16,20-21 0,-21 21 0,0-22 15,22 1-15,-1 0 0,0-1 16,1 22-16,-22-21 0,42 21 16,-20 0-16,-22 21 15,-21 21-15,21 0 0,-21 0 16,0 0-16,0 22 0,0-1 16,0-21-16,0 21 0,0 1 15,0 20-15,0-42 0,0 1 16,0 20-16,0-21 0,21-21 15,21 42-15,-20-42 0,-1 0 16,0 0-16,21 0 0,-21 0 16,22 0-1,-22-21-15,0 21 0,21-63 16,-20 42-16,20-43 16,-42 22-16,21-1 0,-21 1 15,0 0-15,0-43 0</inkml:trace>
  <inkml:trace contextRef="#ctx0" brushRef="#br0" timeOffset="132324.09">16108 17378 0,'0'0'0,"-21"0"0,-64 0 31,64 0-15</inkml:trace>
  <inkml:trace contextRef="#ctx0" brushRef="#br0" timeOffset="132535.75">15049 17590 0,'-42'21'15,"84"-42"-15,-105 63 0,63-21 16,21-21 0,0 0-16,22 0 0,-22 0 15,21 0-15,0 0 0,22 0 16,42-21-16,-64 0 0,22 0 15,-1 21-15,-21-22 16,1 1-16,-22 0 0</inkml:trace>
  <inkml:trace contextRef="#ctx0" brushRef="#br0" timeOffset="-186143.02">0 6541 0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50:29.0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910 868 0,'0'0'0,"-21"0"0,0 0 16,0 0-16,-43-21 16,43 21-16,0 0 0,0 0 0,-1 0 15,1 0-15,42 0 31,1 0-31,-1 0 16,21 0-16,0 0 0,1 0 16,20 21-16,-20 0 0,20-21 15,22 0-15,-22 0 0,22 0 16,0 0-16,-1 0 0,86 0 16,-86-21-16,-20 0 0,-1 21 15,1 0-15,-43 0 0,42 0 16,-41-21-16,-22-1 15,-22 22-15,-20 0 16,21-21-16,-21 0 0,20 21 0,-20-21 16,0 21-16,21-21 0,-22 21 15,22 0-15,0-21 0,0 21 16,21-22-16,21 22 31,0 0-15,0 0-16,0 0 0,1 0 15,-22 22-15,21-1 0,-21 0 16,0 0-16,0 0 0,-21 0 16,-1 22-16,1-1 0,0-21 15,-21 22-15,21-22 0,-22 21 0,1-21 16,-22 43 0,43-43-16,0 0 0,63-21 31,-20-21-31</inkml:trace>
  <inkml:trace contextRef="#ctx0" brushRef="#br0" timeOffset="1182.06">3048 741 0,'-21'0'0,"42"0"0,-42 21 16,0-21-16,-1 0 15,22-21 1,0 0-16,0 0 15,22-1-15,-1 1 0,-21 0 16,21 0-16,0 0 0,0 0 16,0-22-16,1 22 0,-1-21 15,0-1-15,-21 22 16,0 0-16,0 0 0,0 42 31,-21 0-31,0 0 0,-1 1 0,1 20 16,21-21-16,-21 21 0,21 1 15,-21 20-15,21-20 0,-21-1 0,21 21 16,0-20-16,0 20 0,0-20 16,0 41-16,0-41 15,0-1-15,0 0 16,0-21-16,0 1 0,0-1 16,-21-21 15,-1 0-31,1-21 0,0-1 0,-21 1 15,21 0-15,-1 0 16,1 0-16,0 0 0,0-1 0,0 1 16,0 0-16,-1 21 15,22 21 1,0 0 0,0 1-16,22-1 15,-1-21-15,0 0 0,0 21 16,21-21-16,1 0 0,-1 0 15,106-21-15,-105 0 16,20 21-16,-21-22 0,22 1 16,-22 0-16,64-42 15,-64 41-15,1-20 0,-1 21 0,-21-21 16,0 20-16,1-20 0,-22 21 16,0-21-16,0-22 15,0 43-15,0 0 0,0-22 0,0 22 16,0 0-16,0 0 0,-22 21 15,1 0 1,21 21-16,-21 21 0,21-20 16,0 20-16,0 0 15,-21 22-15,21-22 0,-21 22 0,21-1 16,0 22-16,0-22 0,-21 1 16,21 20-16,-22-20 0,1 21 0,21-1 15,-21 22-15,0-21 0,0 21 16,0 105-16,-22-105 0,22 0 15,-21 106-15,21-107 16,-1 65-16,1-86 0,0-20 16,0 105-1,21-148-15,0 1 0,0-1 0,21-21 16,21-21 0,1-1-16,-1 1 0,0 0 15,1-21-15,-1-1 0,85-84 16,-63 64-16,-1-1 0,1 1 15,-1-22-15,85-190 16,-148 190-16,0 22 0,0-22 16,-21 22-16,-21-1 0,-43-63 15,22 64-15,20 20 0,-20 1 16,-1 21-16,22-21 0,-43-1 16,64 22-16,-21 21 15,21-21-15,21 0 16,0 0-1,21-1 1,21 22-16,-21-21 0,64 0 16,-43 0-16,22 0 0,-22 0 15</inkml:trace>
  <inkml:trace contextRef="#ctx0" brushRef="#br0" timeOffset="1468.03">4995 529 0,'0'0'0,"0"-21"0,0 0 16,0-21-16,0 20 0,0 1 0,0 0 15,-21 42 17,0 0-32,21 1 0,-21 20 15,0-21-15,21 21 0,0 1 0,-22 20 16,1-20-16,0-1 0,0 21 15,0-20-15,21-1 0,-21 0 16,-22 22-16,43-22 0,0-21 16,-21 1-16,21-1 0,0 0 15,21-21 1,0 0-16,1 0 0,-1-21 0,21 0 16,-21-22-16</inkml:trace>
  <inkml:trace contextRef="#ctx0" brushRef="#br0" timeOffset="2148.01">5270 487 0,'0'0'16,"0"-21"-16,0 0 0,-21 21 31,21 21-31,-21 0 0,21 21 16,-21-21-16,21 22 0,0-22 15,0 21-15,0 1 0,0-1 0,0 64 16,0-64-16,0 0 15,0-20-15,0 20 0,0 0 16,0-21-16,0 1 0,0-1 0,-21 0 16,21 0-1,0-42 1,0 0-16,0 0 16,0-1-16,0 1 0,0-21 15,21 0-15,0 20 0,-21-20 16,21 0-16,0-1 0,1 22 0,-1 0 15,0-21-15,0 21 0,21-1 16,-20 22-16,-1 0 0,0 0 16,0 22-16,-21-1 15,21 0-15,-21 0 0,0 21 0,0 1 16,0-1-16,0 0 0,0 1 16,0-22-16,-21 21 0,21-21 0,0 43 15,0-43-15,0 0 16,21 22-16,0-43 0,22 0 15,-22 0-15,21 0 16,43 0-16,-43-22 0,1 22 16,-1-21-16,0 0 0,1 0 15,41-43-15,-63 22 16,22 0-16,-1-43 16,-21 43-16,0-1 0,-21-20 15,0 42-15,0-22 16,-21 43-16,0 0 0,0 0 15,0 0-15,0 22 0,-1 20 16,1-21-16,21 21 0,-21 1 0,21-22 16,0 21-16,0 1 0,0-22 15,0 21-15,0-21 0,0 0 0,21 1 16,0-1-16,1-21 0,20 21 16,0-21-16,-21 0 0,22 0 15,-22 0-15,0-21 0,43 0 16,-22-1-16,-21 1 15,0 0-15,-21-21 0,0 21 16</inkml:trace>
  <inkml:trace contextRef="#ctx0" brushRef="#br0" timeOffset="2378.42">4762 593 0,'0'0'0,"-21"21"0,0 0 16,0 0-16,0 0 16,42 1-1,0-22 1,21 0-16,-20 0 0,20 0 0,21 0 16,-20 0-16,20-22 0,-20 22 15,-1 0-15,0-21 0,1 21 0,-1-21 16</inkml:trace>
  <inkml:trace contextRef="#ctx0" brushRef="#br0" timeOffset="3743.82">7556 1185 0,'0'0'0,"0"-21"31,0 0-31,0 0 0,0 0 16,22 0-16,-1-1 0,-21-20 15,42-43-15,0 43 16,-20 0-16,-1-1 0,0 1 16,0 0-16,0-43 0,0 43 15,-21-1-15,22 1 0,-22 21 16,0 0-16,0 0 0,0-1 0,0 1 16,-22 42-1,1 1-15,0-1 0,0 21 16,0 0-16,0 1 0,-1 41 15,22-20-15,-21-22 0,21 22 16,-21-22-16,21 106 16,0-105-16,0 20 15,21-42-15,22 43 16,-22-64-16,0 0 16,21 0-16,-21 0 0,22 0 15,41-21-15,-41 21 0,-1-22 16,22-20-16,-22 21 15,21-43-15,-41 22 0,-1 21 16,21-64-16,-42 43 16,0-22-1,0 43-15,0 42 32,0 1-32,-21-1 0,0 0 0,21 0 15,0 21-15,0-20 0,0 20 16,0-21-16,0 0 0,0 0 15,0 22-15,0-22 0,0 0 16,21 0-16,0-21 0,0 0 0,0 0 16,1 0-16,20 0 0,-21 0 15,21 0-15,-20-21 0,20 21 0,0-21 16,-21 0-16,22 0 0,-22-1 16,0 1-16,21-21 0,-20 21 0,-22-22 15,21 1-15,-21 21 0,21-21 16,-21 20-16,0 1 0,0 0 15,0 0-15,0 42 16,0 0 0,-21 0-16,0 1 0,21 20 15,-22-21-15,22 21 0,0-20 0,0 20 16,-21-21-16,21 21 0,-21-20 16,21-1-16,0 0 0,0 0 0,0 0 15,-21-21 1,21-21 15,0 0-31,0 0 16,0-22-16,0 22 0,0 0 15,0-21-15,0 21 0,21-64 16,0 64-16,0-22 0,22 1 16,-22 21-16,0 0 15,21 0-15,-20 21 0,20 0 0,21 0 16,-41 21-16,20 0 15,0 42-15,-21-41 0,1 20 16,-1 0-16,-21 1 0,21-1 16,-21 21-16,0-20 15,0-22-15,0 0 0,0 0 16,0 0-16,0 1 0,0-1 0,0-42 47,0-1-32,0-20-15,0 21 0,0 0 0,0-22 16,0 1-16,21 0 0,0-1 16,0 1-16,1 0 0,20-1 0,-21 22 15,0-21-15,22 21 0,-22 0 16,21-1-16,-21 22 0,0 0 0,43 0 16,-43 22-16,0-1 0,-21 0 15,21 21-15,-21 1 0,0 41 16,0-41-16,0-1 15,0 0-15,0 1 0,-21-22 16,-21 63-16,42-62 16,-21-22-16,21 21 0,0-42 47,0-1-47,21 1 15,0 0-15,0 0 0,0 0 16</inkml:trace>
  <inkml:trace contextRef="#ctx0" brushRef="#br0" timeOffset="4097.51">9800 953 0,'21'0'16,"0"0"-16,1 0 16,-1 0-16,0 0 0,21 0 15,-21-22-15,1 22 0,20-21 16,-21 0-16,0 0 0,0 21 15,22-21-15,-22 0 0,-21-22 0,21 22 16,-21 0-16,0 0 0,0 0 16,0-1-16,0 1 0,0 0 0,-21 0 15,0 21-15,0 0 16,-1 0-16,-20 0 0,0 21 0,21 0 16,-22 0-16,1 22 0,0-22 15,20 21-15,1 1 0,-21 41 16,42-63-16,0 22 0,0-22 0,0 21 15,0-21-15,0 1 0,0-1 16,21 0-16,0 0 0,22-21 16,-1 0-16,0 0 0,-21 0 15,22 0-15,-1 0 0,43-21 16,-64 0-16,21 0 0,1-22 16,-22 22-16</inkml:trace>
  <inkml:trace contextRef="#ctx0" brushRef="#br0" timeOffset="4352.35">8911 381 0,'0'0'0,"-148"21"16,127-21 15,0 21 16,-1-21-47,1 0 16,0 0-16,0 0 0,0 0 0,-22 0 15</inkml:trace>
  <inkml:trace contextRef="#ctx0" brushRef="#br0" timeOffset="4536.26">7662 699 0,'0'0'0,"21"0"32,1 0-17,-1 0-15,21 0 0,0 0 16,1 0-16,-1 0 0,22 0 0,-22 0 15,21 0-15,1 0 0,-22-22 16,1 1-16,20 21 0,-21-21 0</inkml:trace>
  <inkml:trace contextRef="#ctx0" brushRef="#br0" timeOffset="4976.43">11663 889 0,'0'0'0,"0"-42"15,0-22-15,0 43 16,0 0-16,0 42 31,0 21-31,0-20 16,0 20-16,0-21 0,-21 21 0,21 22 15,0-22-15,-22 1 16,1 20-16,0-42 16,0 43-16,0-43 15,21 0-15,0-42 32,42 0-17</inkml:trace>
  <inkml:trace contextRef="#ctx0" brushRef="#br0" timeOffset="5348.42">12192 804 0,'21'-21'15,"-42"42"-15,63-63 0,-42 21 16,-21 21 0,0 0-16,0 0 0,-22 0 15,22 0-15,-21 0 0,0 0 16,20 0-16,-20 21 0,0 0 0,-1 22 15,22-22 1,0 0-16,21 0 0,0 0 16,0 22-16,21-22 15,43 0-15,-43 0 16,21 0-16,-21-21 0,22 21 16,-1 1-16,-21-22 0,22 21 0,-22 0 15,0-21-15,0 21 16,-21 0-16,0 0 0,-21 1 15,0-22-15,0 21 0,-22-21 16,1 0-16,0 0 0,-1 0 16,22 0-16,-21 0 0,21 0 0,-22 0 15,22 0-15,0 0 0,0-21 16,21-1-16,0 1 16,0 0-16,0-21 0</inkml:trace>
  <inkml:trace contextRef="#ctx0" brushRef="#br0" timeOffset="5524.8">11684 529 0,'0'0'0,"-21"0"32,0 0-32,-1 0 15,22 21-15,22-21 47</inkml:trace>
  <inkml:trace contextRef="#ctx0" brushRef="#br0" timeOffset="6224.42">13547 826 0,'0'0'0,"0"-22"0,0-83 32,0 83-32,0 1 0,0-21 15,0 21-15,0 0 16,21 21-16,0 0 0,0 0 16,0 0-16,0 0 0,-21 21 15,43 21-15,-22 0 16,0 1-16,0-1 0,-21 0 0,0 1 15,0 41-15,0-41 16,0 20-16,0-20 0,0-22 16,-21 0-16,21 0 0,-21 0 15,0 0-15,21-42 32,0 0-17,0 0-15,0 0 0,0 0 16,0-22-16,0 22 0,21-21 15,0-1-15,21 1 0,-20 0 0,-1-1 16,21 1-16,-21 21 0,22-21 16,-1 20-16,0 1 0,1 0 0,-1 0 15,0 21-15,1 0 0,-1 42 16,-21-21-16,0 1 0,-21 62 16,0-41-16,0-1 15,0 0-15,0 22 0,-21-22 0,0-21 16,0 22-16,0-22 0,21 21 15,-22-21-15,1 0 0,0 1 16,21-1-16,-21 0 0,21-42 47,0 0-31,21-1-16,0 1 0,0 0 0</inkml:trace>
  <inkml:trace contextRef="#ctx0" brushRef="#br0" timeOffset="6660.95">14753 699 0,'0'0'0,"0"-22"31,-21 22-15,0 22-16,0-1 15,-1 0-15,22 0 0,-21 21 16,-21 22-16,21-22 0,0 1 15,-1-1-15,1-21 0,21 21 16,-21 43 0,21-64-16,0 0 0,0 1 0,0-1 15,85-21 1,-64 0-16,21 0 0,-21 0 0,22 0 16,-1 0-16,43-43 15,-43 22-15,0 0 0,1 0 16,-22-21-16,21 20 0,1-62 15,-22 41-15,-21 1 0,0 0 0,0-1 16,0 1-16,0 0 0,-21 21 16,-22-22-16,22 22 0,0 21 0,-21-21 15,20 21-15,-20 0 0,-21 0 16,20 21-16,22 0 0,-21-21 16,21 43-16,-22-22 0,22 21 15,21-21-15,0 0 0,0 1 16,0-1-16,0 0 15,42-21-15,-20 0 0,20 0 16,0 0-16</inkml:trace>
  <inkml:trace contextRef="#ctx0" brushRef="#br0" timeOffset="6932.31">15579 529 0,'0'0'15,"42"-42"-15,0-43 16,-42 64-16,21 0 15,-21 42 1,0 0-16,0 22 0,-21-1 0,0 0 16,0 1-16,0-1 0,-22 0 15,22 22-15,0-22 0,-64 106 16,64-84-16,0-22 16,0-21-16,21 22 0,-21-22 15,21 0-15,0 0 0,0 0 0,0 0 16,21-21-16,0 0 0,0 0 15,22 0-15,-22 0 0,0 0 0,21 0 16,-21-21-16,22 0 0,-22 0 16,21-43-16,-42 22 0,0 0 15</inkml:trace>
  <inkml:trace contextRef="#ctx0" brushRef="#br0" timeOffset="7115.88">15261 635 0,'0'0'0,"-21"0"0,21 21 32,21-21-32,0 0 15,0 0-15,1 0 0,20 0 0,-21 0 16,21 0-16,1 0 0,-1 0 16,-21 0-16,22 0 0,-22 0 0,0 0 15,21 0-15</inkml:trace>
  <inkml:trace contextRef="#ctx0" brushRef="#br0" timeOffset="7851.79">17420 720 0,'0'-21'0,"0"42"0,0-64 16,0 22-16,21 0 15,0-21-15,1 21 0,-1-1 0,-21 1 16,21 0-16,0 0 0,-21 0 15,21 0-15,-21-1 0,0 1 32,-21 21-32,0 0 15,0 0-15,0 21 0,-22 1 16,22-1-16,0 0 0,-21 21 16,20 1-16,-20-1 0,21 0 15,-21 1-15,20 20 0,-41 43 16,42-64-16,0 22 0,-1-22 15,1 0-15,21 1 0,0 20 16,0-42-16,0 1 0,43 20 16,-22-42-16,21 0 0,0 0 15,1 0-15,-1 0 0,0 0 16,22 0-16,-1 0 0,-20 0 0,20-21 16,1 0-16,-1-1 0,-20 1 15,20-21-15,-21 21 0,-20-22 0,20 1 16,-21-21-16,21 20 0,-20 1 15,-22-22-15,0 22 0,0 0 16,0-64-16,-22 64 0,1-1 16,-21-20-16,0 42 15,-1-1-15,-41 1 0,20 21 16,-42 21-16,43 1 16,-1 20-16,22-21 0,0 21 15,-1 1-15,1 20 0,0-20 16,20-1-16,1 21 0,0-20 0,21-1 15,-21 0-15,21 1 0,0 41 16,0-62-16,21-1 0,0 21 16,0-21-16,1 0 0,20 1 15,0-1-15,1-21 0,-22 0 16,21 0-16,0 0 0,1 0 16,-1 0-16,0 0 0,1 0 0,20-21 15</inkml:trace>
  <inkml:trace contextRef="#ctx0" brushRef="#br0" timeOffset="8249.42">18119 826 0,'0'0'0,"21"-22"0,-21 1 0,21 21 31,0 21 0,-21 1-31,21 41 16,0-42-16,-21 0 15,0 22-15,0-22 0,0 21 0,0 1 16,0-1-16,0 0 16,0-21-16,0 1 0,0-1 15,0-42 17,0-1-17,22 1-15,-1 0 0,-21 0 16,21-21-16,0 20 15,0-20-15,22-43 0,-22 22 16,0 21-16,21 20 0,-21-20 16,1 0-16,20 21 0,-21-1 0,0 1 15,0 21-15,22 0 0,-22 0 16,0 0-16,-21 21 16,0 1-1,0-1-15,0 0 0,0 0 16,0 0-16,0 0 0</inkml:trace>
  <inkml:trace contextRef="#ctx0" brushRef="#br0" timeOffset="8612.89">18754 1037 0,'42'0'31,"-21"0"-31,0 0 16,0-21-16,1 0 0,-1 21 0,21-21 15,-21 0-15,0-1 0,1 1 16,20-21-16,-21 0 16,0 20-16,-21 1 0,0 0 0,0 0 15,-21 21 1,0 0 0,-21 0-16,20 21 0,1 0 0,-21 0 15,21 1-15,0 20 0,-22-21 16,22 21-16,0 1 0,0-22 0,21 0 15,0 21-15,0 1 16,0-1-16,0-21 0,0 0 16,21 1-16,0-1 0,43-21 15,-43 0-15,85 0 16,-64 0-16,21 0 16,-41 0-16,-1-21 0,42-22 15,-42 22-15</inkml:trace>
  <inkml:trace contextRef="#ctx0" brushRef="#br0" timeOffset="9000.04">19346 995 0,'0'0'0,"0"-42"0,21-1 16,-21 1-16,22 0 0,-22-1 16,0 22-16,21 0 0,0 21 0,-21-21 15,42 0-15,-21 21 16,1-22-16,-1 22 0,0 0 0,0 0 16,0 0-16,22 0 0,-22 0 15,21 22-15,-21-1 0,0 0 0,1 0 16,-1 21-16,0-20 15,-21 20-15,0 0 0,0 1 0,0-22 16,0 21-16,0 0 0,-21-20 0,0-1 16,-1 21-16,1-21 0,0-21 15,21 21-15,-21-21 0,0 0 16,21 22-16,-21-22 0,21-22 31,0 1-31,0 0 16,0 0-16,21 0 0,-21-22 15,21 22-15,21-21 0,-21 0 0,1-1 16,20 1-16,-21 0 0,21 20 16,-20-20-16,-1 21 0,0 0 0,0 21 15,0-21-15,0 21 16,1 0-16,-22 21 16,21-21-16,-21 21 15,0 0-15,0 0 0,0 0 16,0 1-16</inkml:trace>
  <inkml:trace contextRef="#ctx0" brushRef="#br0" timeOffset="9184.27">20108 1037 0,'0'0'0,"0"21"15,-21-21 1,0 0 31,0 0-47,0 0 15</inkml:trace>
  <inkml:trace contextRef="#ctx0" brushRef="#br0" timeOffset="11400.13">1164 2434 0,'0'21'31,"0"1"-16,0-1-15,0 0 16,21-21-16,0 0 16,1 0-1,-1 0-15,0 0 0,21-21 0,-21 0 16,22-1-16,-1 1 0,64-42 16,-64 20-1,-21 22-15,1 0 0,-1-21 0,-21 21 16,0-1-16,0 1 0,0 0 15,0 0-15,0 0 0,-21 21 16,-1 0-16,1 21 16,0 0-16,21 21 0,-21 1 15,21-1-15,-21 0 0,21 22 0,0-1 16,-21 1-16,21-1 0,-22 1 16,22-1-16,0 1 0,0-22 15,-21 22-15,0-22 16,0 0-16,21 1 0,-21-1 0,0 0 15,21 1-15,-22-22 0,1 21 16,0-42-16,0 0 0,0 0 16,0 0-16,-1 0 0,-20-21 15,21 0-15,0 0 0,0 0 16,-1-1-16,1-20 0,-21-21 16,21 41-16,-22-20 15,22 0-15,0 21 0,0-1 16,21 1-16,-21 21 0,21 21 31,0 1-31,0-1 0,0 0 0,0 21 16,0-21-16,0 1 0,21-1 15,0 21-15,-21-21 0,21 0 16,0 22-16,1-22 0,-1 0 16,21 0-16,-21 0 0,22-21 15,-1 0-15,0 0 0,64 0 16,-64 0-16,22 0 0,-22-21 15,22 0-15,-22 0 0,0 0 0,1 0 16,-1-1-16,0 1 0,-20 0 16,-1-21-16,-21 21 0,0-1 15,0-20-15,21 21 0,-21 0 0,0 0 16,0-1 0,0 44-1,0-1-15,0 0 0,0 0 16,0 0-16,0 0 0,0 1 0,0-1 15,-21 0-15,21 0 0,0 0 16,0 0-16,0 1 16,21-22 15,0-22-31,0 1 16,-21 0-16,21 0 15,1 0-15,-1-22 0,0 22 16,0-21-16,-21 21 0,42-43 15,-20 43-15,-22 0 0,21 21 16,0 0 0,-21 21-16,0 0 0,0 0 15,21 22-15,-21-22 0,0 21 16,0-21-16,21 22 16,-21-22-16,0 0 0,0 0 0,43 22 15,-43-22 1,42-21-16,-21 0 0,64 0 15,-64 0 1,64-43-16,-43 22 0,0 0 16,43-42-16,-64 41 15,21-20-15,1-43 0,-22 22 16,0-43 0,0 43-16,-21-1 0,0-42 0,0 43 15,0-43 1,0 85-16,0 0 0,-21 21 15,0 63 1,0-21-16,0 22 0,21-1 16,-22 1-16,1-1 0,21 64 15,0-84-15,0 20 0,0-20 16,0-1-16,0 0 0,0 43 16,21-64-1,1 0-15,-1-21 0,0 0 16,0 0-16,0 0 0,0 0 0,1-21 15,-1 0-15,21 0 0,-42 0 16</inkml:trace>
  <inkml:trace contextRef="#ctx0" brushRef="#br0" timeOffset="11592.87">2392 2688 0,'0'0'0,"-43"0"31,65 0-31,-1 0 16,0 0-16,0 0 0,21 0 0,-20 0 15,20 0-15,0 0 0,1 0 16,-1-21-16,0 21 0,-21 0 0,22-21 16</inkml:trace>
  <inkml:trace contextRef="#ctx0" brushRef="#br0" timeOffset="11943.27">2857 2900 0,'0'0'0,"0"21"32,22-21-17,-1 0-15,0-21 0,21 0 16,-21 21-16,64-64 15,-64 43-15,0 0 0,1 0 16,-22 0-16,21-1 0,-21-20 16,-21 42-16,-1 0 15,1 0-15,-63 64 16,41-22-16,22-21 16,0 21-16,-21-20 0,20 20 15,1-21-15,0 21 0,21-20 0,0 20 16,0-21-16,0 0 15,21-21-15,0 21 0,22-21 16,-1 0-16,0 0 0,1 0 16,-1 0-16,0 0 0,1-21 0,-1 0 15,0 21-15,-20-21 0</inkml:trace>
  <inkml:trace contextRef="#ctx0" brushRef="#br0" timeOffset="12278.41">3302 2858 0,'0'0'0,"-21"-64"31,21 43-31,0 0 0,0 0 16,21 21-16,0 0 15,0-22-15,0 22 0,1 0 0,41 0 16,-21 22-16,-20-22 16,20 21-16,-21 0 0,43 64 15,-64-64-15,0 0 0,0 21 16,0-21-16,0 1 15,-43 41-15,22-42 16,0 0-16,0-21 0,0 0 16,-1 22-16,22-44 31,0 1-31,22-85 16,-1 85-1,0 0-15,0 0 0,21-21 16,1-1-16,-1 22 0,-21 0 15,22 0-15,-1 0 0,0-1 0</inkml:trace>
  <inkml:trace contextRef="#ctx0" brushRef="#br0" timeOffset="12692.29">4191 2709 0,'0'22'0,"0"-44"0,0 65 15,0-22-15,-21 0 0,0 0 0,21 0 16,0 1-16,0-1 0,-22 21 15,22-21-15,0 0 0,0 1 0,0-1 16,0 0-16,0 0 16,0 0-16,0 0 0,0 1 15,-21-22-15,21-22 47,0 1-47,0 0 16,0 0-16,0 0 0,0-22 0,0 22 15,21-21-15,1 0 0,-1 20 16,21-20-16,-21 0 0,0 21 0,22-22 16,-22 22-16,21 21 0,-21 0 15,22 0-15,-1 0 0,-21 0 0,22 42 16,-1-20-16,-21 20 0,-21-21 16,0 21-16,21-20 0,-21 20 15,0-21-15,0 0 0,0 22 0,-42-1 16,21-21-1,0 0-15,-1 0 0,1 1 0,0-1 16,42-21 15,0-21-31,1-1 0</inkml:trace>
  <inkml:trace contextRef="#ctx0" brushRef="#br0" timeOffset="14282.19">5334 2794 0,'0'0'16,"0"-21"-16,0-85 15,-21 64 1,21 21-16,-21-1 0,-1 1 0,1 21 16,0 0-16,0 0 0,-21 0 15,-22 43-15,43-1 0,-21-21 16,20 21-16,-20 1 0,21 20 15,-43 22-15,22-43 0,21 1 16,0-22-16,21 21 0,0 0 16,0-20-16,0-1 0,0 0 15,0 0-15,42-21 0,-21 0 16,22 0-16,-1 0 0,0 0 0,1-21 16,-1 0-16,0 0 0,-21-1 15,22 1-15,-1 0 0,-21 0 16,22-21-16,-22-1 0,0 1 0,0 0 15,0-1-15,0 1 0,-21 0 16,0-1-16,0 1 0,0 21 0,0 0 16,0-1-16,0 1 0,0 42 15,-21 22 1,21-22-16,-21 0 0,0 21 16,21 1-16,0-1 0,0-21 0,-21 22 15,21-1-15,-21-21 0,21 21 0,0-20 16,0 20-16,0-21 15,21 21-15,0-20 16,0-22-16,0 0 0,0 0 16,43 0-16,-43 0 0,21 0 15,1-22-15,-1 1 0,0 0 0,-20 0 16,41-43 0,-21 22-16,1 0 0,-1-64 0,0 42 15,1-63 1,-22 64-16,0-1 0,0-41 15,-21 62-15,21 22 0,-21-21 16,0 21-16,0 42 16,0 0-16,0 0 15,-21 21-15,0 1 0,0-1 0,-21 64 16,20-43-16,22 1 0,-21-22 16,21 22-16,-21-22 0,21 43 15,0-43-15,0-21 0,0 43 16,0-43-16,21 0 15,22-21-15,-22 21 0,0-21 16,0 0-16,21 0 0,-20 0 16,41-42-16,-42 42 0,22-21 15,-22 0-15,0-22 0,0 22 16,0-21-16,0-1 0,1 1 16,-1-21-16,0 20 0,-21-20 0,21-1 15,0 1-15,0-1 0,-21 1 16,22 20-16,-22-20 0,21-1 15,-21 43-15,0 0 16,0 42-16,0 0 16,0 1-16,-21 20 0,21 0 15,-22 22-15,1-22 0,0 22 0,0 63 16,0-64-16,0-21 16,21 1-16,0-1 0,-22 0 0,22 1 15,0-1-15,0-21 0,0 22 16,0-22-16,0 0 0,22 0 15,-1-21-15,85 0 16,-85 0 0,21-21-16,0 0 0,-20 0 0,20-1 15,21-41-15,-20 42 16,-22 0-16,21-43 0,-21 43 16,-21-21-1,0 20-15,0 44 16,-21-1-16,21 0 0,-21 0 15,0 0-15,0 0 16,21 1-16,0-1 0,-21 0 0,21 21 16,-22-21-16,22 1 15,0-1-15,0 0 0,22-21 0,20 21 16,0-21-16,1 0 0,-1 0 16,21 0-16,-20 0 0,-1 0 15,22 0-15,-22-21 0,0 0 0,-21 0 16,22-1-16,-22 1 0,0-21 15,21-22-15,-20 43 0,-22-21 16,0 21-16,0 0 0,0-1 16,0 1-16,0 42 31,0 1-31,0-1 0,0 0 0,0 0 16,-43 85-1,43-64-15,0 1 0,0 20 16,0-21-16,-21 22 0,0-1 0,0 1 15,21-1-15,-21 1 0,21-1 16,-22 1-16,1-1 0,0 149 16,0-148-16,21 20 0,-21-20 15,21 20-15,0-20 0,0 84 16,0-84-16,0-1 0,0 1 16,0-1-16,21-21 0,-21 107 15,0-128-15,0 0 16,0 0-16,0 0 0,-21-21 15,0 0-15,-22-42 0,22 21 16,0 0-16,-21-22 0,20 1 0,1-22 16,-21-63-16,42 64 15,0-22-15,0 1 0,0-1 0,0 0 16,21-84-16,0 84 16,0 1-16,43-65 0,-43 65 15,21-1-15,22-63 16,-43 84-16,64-41 0,-64 62 15,21 1-15,1 0 0,-1-1 16,0 1-16,1 0 0</inkml:trace>
  <inkml:trace contextRef="#ctx0" brushRef="#br0" timeOffset="14680.45">8911 2667 0,'0'0'16,"21"-21"-16,0-21 16,-21 63-1,0 0-15,0 0 0,0 0 16,0 0-16,0 22 0,0-22 0,0 0 16,-21 0-16,21 0 0,0 1 15,-21-1-15,0 0 0,0 0 16,21 0-16,-21-21 15,21-21 1,0 0 0,0 0-16,21 0 0,0-1 15</inkml:trace>
  <inkml:trace contextRef="#ctx0" brushRef="#br0" timeOffset="15044.83">9038 2138 0,'0'0'15,"0"-21"-15,-21 21 0,0 0 16,0 0-16,-1 0 0,-20 63 16,42-42-16,-21 1 0,21-1 15,0 0-15,0 0 0,0 0 16,0 0-16,21 1 16,0-1-16,0-21 0,22 0 0,-22 0 15,21 0-15,1 0 0,-1 0 16,21-43-16,-20 22 0,-1 21 15,0-42-15,-20 0 16,-22 20-16,0 1 0,0 0 0,0-21 16,-22-1-16,1 1 0,0 21 15,-42 21 1,20 0-16,1 0 0,-22 21 16,22 0-16,-21 43 15,41-22-15,1 0 0,21 22 16,0-22-16,0 1 0,0-22 15,0 21-15,0-21 0,43 22 16,-1-22-16,0-21 0,43 0 16</inkml:trace>
  <inkml:trace contextRef="#ctx0" brushRef="#br0" timeOffset="15300.08">9715 2201 0,'0'0'0,"22"-21"0,-22 0 16,0 0-16,0 0 15,-22 21 1,22 21 0,-21 0-16,0 21 0,0-20 0,21 20 15,-21 21-15,0-20 0,-1-1 16,1 22-16,0-22 0,0 0 0,0 1 16,0-1-16,-1 43 15,22-64-15,0 42 16,0-42-16,64 1 15,-43-22-15,21 0 16,-20 0-16,-1-22 0,21 1 0,0-21 16,-42 21-16,0 0 0</inkml:trace>
  <inkml:trace contextRef="#ctx0" brushRef="#br0" timeOffset="15459.07">9440 2498 0,'0'0'0,"21"0"31,1 0-31,-1 0 16,85 0-16,-64 0 15,21 0-15,22-21 0,0 21 16,-1-22-16,1 22 0</inkml:trace>
  <inkml:trace contextRef="#ctx0" brushRef="#br0" timeOffset="16051.95">11176 2286 0,'-42'21'16,"20"0"-1,1 1-15,0-1 0,0 21 0,0 0 16,0 1-16,-1-1 0,1 0 0,0 1 16,21-1-16,-21 0 0,21 1 15,0-22-15,0 21 0,0-21 0,-21 22 16,21-22-16,0 0 15,21-42 17,0 0-32,0 21 15,-21-21-15,21-22 0,1 22 0,-1 0 16,0-21-16,0-1 0,0 1 16,0 21-16,1-22 0,-1 22 0,0-21 15,-21 21-15,0 42 16,0 0-1,0 0-15,0 0 0,0 1 16,0 20-16,0-21 0,0 21 16,0-20-16,0 20 0,0-21 0,21 21 15,0-20-15,43 20 16,-43-21-16,21-21 0,22 21 16,-22-21-16,0 0 0,1 0 15,-1 0-15,0-21 0,85-21 16,-84 21-16,-22-22 15,21 22-15,-21-21 0,1-1 16,-1-41-16,-21 20 16,0 1-16,-21-22 0,-1 22 15,-20-1-15,21 43 0,-21-21 16,-1 20-16,1 22 16,21 0-16,-43 0 15,43 22-15,-21-1 0,21 0 0,-1 0 16,1 0-16,21 0 0,0 1 15,0 20-15,0-21 0,43 21 16,-22-20-16,21-1 0,0 0 16,-20-21-16,20 21 0,0-21 0</inkml:trace>
  <inkml:trace contextRef="#ctx0" brushRef="#br0" timeOffset="16688.41">12277 2477 0,'0'0'0,"0"-22"16,0 1-16,21 0 0,-21 0 0,0 0 15,0 0-15,0-1 16,0 1-16,-21 21 0,-1 0 0,1 0 16,0 0-16,-21 0 0,21 21 0,-22 1 15,22-1-15,0 21 0,-21 0 16,20 1-16,1-1 0,0 0 0,0 1 16,0-1-16,0 0 15,21 1-15,0-22 0,0 42 16,0-41-16,0-1 0,0 0 15,21 0-15,0-21 0,21 0 0,-21 0 16,1 0-16,20 0 0,64 0 16,-64 0-16,-21-21 15,22 0-15,-22 0 0,0-22 0,0 22 16,0-21-16,0-1 0,1 1 16,-22 0-16,0-1 0,21 1 0,-21-43 15,0 64-15,0 0 0,0 42 31,-21 0-31,-1 1 0,22 20 0,-21-21 16,0 21-16,21 1 0,0-1 16,0-21-16,-21 22 0,21-22 0,0 21 15,0-21-15,0 0 0,0 1 16,21 20-16,0-21 16,0-21-16,22 0 0,-22 0 15,21 0-15,-21 0 0,22 0 16,-22-21-16,64-43 15,-43 43-15,-21 0 0,0-21 16,0-1-16,43-105 16,-64 127-16,0 0 15,21 0-15,-21 42 16,0 0-16,-21 0 16,21 0-16,-21 1 0,21 20 0,-21 0 15,21 1-15,-22-22 0,22 0 16,0 0-16,0 0 15,0 0-15,0 1 0,0-1 16,0-42 15,0-1-31,22 22 0</inkml:trace>
  <inkml:trace contextRef="#ctx0" brushRef="#br0" timeOffset="16860.47">12848 2265 0,'0'-42'0,"0"84"0,0-106 0,0 43 16,-21 21-16,42 0 63,0 0-63,0 0 0,22 0 15,-22 0-15</inkml:trace>
  <inkml:trace contextRef="#ctx0" brushRef="#br0" timeOffset="17096.34">13377 2032 0,'0'0'0,"0"21"16,0 0-16,-21 1 0,21-1 16,-21 0-16,0 21 0,21-21 15,-21 22-15,-22 41 16,22-20-16,0-22 0,0 1 0,0-1 15,-1 0-15,1 1 0,-21 41 16,21-63-16,0 1 0,21 20 16,0-21-16,0 0 15,0 0-15,21-21 0,0 0 0,21 0 16,-21 0-16,22 0 0,105 0 16</inkml:trace>
  <inkml:trace contextRef="#ctx0" brushRef="#br0" timeOffset="17408.49">13674 2688 0,'0'0'15,"42"-42"-15,-21 21 0,0-22 0,22 22 16,-22-63-16,-21 62 16,-21 22-1,-22 0 1,22 22-16,0-1 0,-21 0 16,20 0-16,1 0 0,-21 43 15,42-43-15,0 0 0,0 0 16,0 0-16,0 1 0,0-1 15,21 0-15,0-21 0,0 21 16,1-21-16,-1 21 0,0-21 0,21 21 16,-42 1-16,21-22 15,-42 0 1,0 0 0,0 0-16,-21 0 0,20 0 15,-20 0-15,0 0 0,21 0 0,-43-43 16,43 43-16,-21-21 15,20 0-15,1 0 0,0 0 16,21-1-16</inkml:trace>
  <inkml:trace contextRef="#ctx0" brushRef="#br0" timeOffset="17581">13102 2350 0,'0'0'0,"0"-22"0,21 22 15,0 0 1,1 0-16,20 0 0,0 0 15,1 0-15,-1-21 0,21 21 0,-20 0 16,-1 0-16,43 0 16,-64 0-16,0 0 0,0 0 15,0 0-15</inkml:trace>
  <inkml:trace contextRef="#ctx0" brushRef="#br0" timeOffset="18696.55">14647 2434 0,'0'0'0,"0"43"16,0-22 0,21-21-16,22 0 15,-22 0-15,21 0 0,22 0 0,-22 0 16,22 0-16,-1 0 0,1 0 16,-1-21-16,1-1 0,-1 1 0,43-42 15,-43 42-15,-20-1 16,-1-20-16,0 0 0,-20 21 0,-1-22 15,0 22-15,-21-21 0,0 21 16,0-1-16,0 1 0,-21 21 16,0 0-16,-1 0 15,-20 0-15,21 21 0,0 22 0,-22-22 0,1 21 16,-21 43-16,41-22 16,-20 1-16,0-1 0,21 22 15,-22-21-15,-20 168 16,42-126-16,-1-21 0,1 21 15,0 0-15,0-1 0,0 128 16,0-127-16,21 0 0,-43 127 16,1-127-16,-22 84 15,43-105-15,-21-22 0,0 22 0,-1-22 16,1 1-16,21-1 0,-43 43 16,64-85-16,0 1 15,21-22-15,22-22 16,-1 1-16,0-21 0,22 21 0,-1-22 15,1-20-15,21 21 0,-1-22 16,1 1-16,0-22 0,20 21 16,128-211-16,-169 191 15,-22-1-15,0-21 0,-42 21 16,0-20-16,-42-107 0,63 127 16,-63 1-16,-85-65 0,63 107 15,-20 0-15,20-1 16,1 1-16,20 21 0,-41-21 15,63 20-15,-1 22 0,1 0 16,21-21 0,21 21-16,1 0 15,20 0-15,-21 0 0,43-21 16,-22 0-16,21 21 0,-20-21 0,84-22 16,-64 22-16,-20-21 15,20 21-15,-21-22 0,1 22 0,63-85 16,-85 64-1,0 21-15,-21 0 0,0 0 0,0-1 16,-21 44 15,21-1-31,-21 0 0,-1 21 0,1-21 16,0 22-16,21-22 16,-21 21-16,0-21 0,21 43 15,0-43-15,0 0 0,0 0 16,0 1-16,21-22 15,0 0-15,0 0 16,22 0-16,-22 0 0,42 0 16,-20-22-16,-22 1 0,0 0 15,0 0-15,0-21 0,0 20 0,1-62 16,-22 41-16,0 1 16,0 21-16,0-21 0,-22 20 15,1 1-15,0 0 0,0 21 16,0 0-16,0 0 0,-22 0 15,1 42-15,21-42 0,0 22 16,21-1-16,0 0 0,0 0 16,0 0-16,0 22 0,21-22 15,0-21-15,0 21 0,21-21 16</inkml:trace>
  <inkml:trace contextRef="#ctx0" brushRef="#br0" timeOffset="19031.75">16383 2413 0,'0'0'0,"0"-21"0,-21-43 16,21 43 0,0 0-16,0 0 0,0 0 15,0 0-15,21 21 16,0 0-16,0 0 0,0 0 0,43 21 16,-43 0-16,0 0 15,0 0-15,22 22 0,-22-1 0,-21 21 16,0-20-16,0-1 15,0 22-15,0-22 0,-21-21 16,0 0-16,-1-21 0,1 21 16,-21-21-16,21 0 15,21-21-15,0 0 16,0 0 0,0 0-16,21-22 0,0 22 0,0-21 15,0 0-15,22-22 16,-22 43-16,0 0 0,21-22 15,-20 22-15,-1 0 0,21-21 16,-21 21-16</inkml:trace>
  <inkml:trace contextRef="#ctx0" brushRef="#br0" timeOffset="19595.84">18309 2328 0,'0'-21'0,"0"42"0,0-63 15,0 21-15,0 0 0,0 0 16,0-1-16,0 1 0,0 0 15,-21 21 1,0 0-16,0 21 16,-22 0-16,22 1 0,0-1 15,-21 21-15,20 0 0,1 1 16,-21-1-16,21 0 0,0 22 0,-22 63 16,43-85-1,0 1-15,0-22 0,0 0 0,21 42 16,22-63-16,-22 0 15,0 0-15,21 0 0,107 0 16,-107-21-16,21 0 16,-20 0-16,-1-21 0,0 20 15,22-62-15,-43 41 16,-21-20-16,0 21 0,0-1 16,0-20-16,-21-22 0,0 64 15,-22-21-15,22 20 0,0 1 16,0 21-16,-64 0 15,43 0-15,21 0 0,-22 21 16,22 1-16,0-1 0,-21 21 16,42-21-16,0 22 0,0-22 0,0 0 15,0 0-15,0 21 16,21-20-16,0-22 0,21 0 0,1 0 16,-1 21-16</inkml:trace>
  <inkml:trace contextRef="#ctx0" brushRef="#br0" timeOffset="19788.3">18965 2413 0,'0'0'15,"-42"-21"1,21 21-16,21-21 47,21 21-32,0 0-15,0 0 16,0 0-16,1 0 0</inkml:trace>
  <inkml:trace contextRef="#ctx0" brushRef="#br0" timeOffset="20031.7">19367 2223 0,'0'0'15,"0"-22"-15,0 1 0,22 21 32,-1 0-32,0 0 0,0 0 15,0 0-15,22 0 0,-1 0 16,-21 0-16,21 0 0,1 0 0,-1 0 16,-21 0-16,0 0 0,1 0 15,-1 0-15,0 0 16,-42 0-1,0-21-15,-1 21 0,-20 0 16,21 0-16,-21 0 0</inkml:trace>
  <inkml:trace contextRef="#ctx0" brushRef="#br0" timeOffset="20416.12">19452 2180 0,'0'0'16,"-21"21"-16,-21-21 0,20 22 0,-41-1 16,42 0-16,0-21 0,-1 21 15,1-21-15,0 0 0,21 21 16,-21-21-16,42 0 47,0 0-32,0 0-15,1 0 16,-1 0-16,0 0 0,0 21 0,0-21 16,0 22-16,22-1 0,-22-21 15,0 21-15,21 0 0,-20 0 16,-1 0-16,21 1 0,-21-1 15,0 0-15,-21 21 0,0-21 0,22 22 16,-22-1-16,0-21 0,-22 0 16,1 1-16,0-1 0,-64 0 15,64 0-15,-21-21 0,0 0 16,-1 0-16,1 0 0,-22 0 16,43 0-16,0 0 0,0 0 15,0 0-15,0 0 0,-1-21 16,1 0-16,21 0 15,0-1-15,0 1 0,0 0 16,-21 0-16,21 0 0,0 0 16</inkml:trace>
  <inkml:trace contextRef="#ctx0" brushRef="#br0" timeOffset="20784.24">18944 2286 0,'0'21'31,"0"0"-15,21-21-1,0 0-15,1 0 0,-1 0 16,0 0-16,0 0 0,0 0 15,0 0 1,-21-21-16,0 0 16,-21 21 15,0 0-31,0 0 0,0 0 16,0 0-16,-1 0 15,22 21 1,22-21 15</inkml:trace>
  <inkml:trace contextRef="#ctx0" brushRef="#br0" timeOffset="21614.16">19050 2286 0,'-21'0'15,"0"0"-15,21 21 0,-22-21 16,22 21 0,0 1-1,22-22 16,-1 0 1,-21-22-32,0 1 15,0 0 1</inkml:trace>
  <inkml:trace contextRef="#ctx0" brushRef="#br0" timeOffset="22141.97">20489 2371 0,'0'0'0,"43"0"31,-43-21-15,21 21-16,0-22 16,0 1-16,0 0 15,-21 0-15,21 21 16,-21-21-16,0 0 16,-21 21-16,0 0 0,-21 0 15,21 0-15,-22 0 0,1 0 0,0 0 16,-43 21-16,43-21 15,-1 21-15,22 0 0,-21-21 0,-1 64 16,43-43 0,0 0-16,0 0 0,0 0 0,0 0 15,0 1-15,43 20 0,-22-21 16,21 21-16,-21-20 0,22 20 16,126 85-1,-148-106-15,0 0 0,-21 22 16,0-22-16,0 21 15,-42-42-15,21 0 0,0 21 16,-22-21-16,1 0 0,-21 0 16,20 0-16,22 0 0,-21-21 15,21 21-15,-22-21 0,-20 0 16,63 0-16,0-1 0,0 1 16,0-42-1,21 63-15,0-21 0,0-1 16,0 1-16,64 0 15</inkml:trace>
  <inkml:trace contextRef="#ctx0" brushRef="#br0" timeOffset="22903.96">20870 2667 0,'21'0'15,"1"0"-15,-1 0 16,0-21-16,0 0 0,0 21 0,0-21 15,22-1-15,-1-41 16,-42 42-16,21 0 0,0-22 16,-21 22-16,0 0 0,0 0 15,0 0-15,-21 21 16,0 0-16,-21 21 0,21 0 16,-22 0-16,22 21 0,-21-20 15,21 20-15,-22 0 0,22 1 0,21-1 16,0-21-16,0 21 0,0 1 15,0-22-15,0 0 0,0 0 0,42 0 16,-20 1-16,-1-1 0,0-21 16,42 0-16,-20 0 0,-22 0 15,21 0-15,-21 0 0,1 0 16,41-21-16,-42-22 16,0 22-16,22 0 15,-22-21-15,0-1 0,21 1 0,22-64 16,-22 64-16,-21-1 0,22 1 15,-22 0-15,0 21 0,0-1 16,0 22-16,1 0 0,-22 22 16,0-1-1,0 0-15,0 0 0,0 0 16,0 0-16,0 1 0,-22-22 0,22 21 16,0 0-16,0-42 46,0 0-46,0-1 0,0 1 16,0-21-16,0 21 16,0 0-16,0-1 0,-21 22 31,0 0-31,-21 22 0,21-1 16,-22 21-16,1 0 0,0 1 15,20-1-15,-20 0 0,21 1 0,0-1 16,0 0-16,21 1 0,0-22 0,0 21 15,0-21-15,21 22 16,0-22-16,0 0 0,21-21 0,-20 21 16,20 0-16,0-21 0,1 0 15,-1 0-15,0 0 0,1 0 0,62 0 16,-62-21-16,-1 0 0,0 21 16,1-21-16,-1 0 0,22-43 15,-22 43-15,-21-21 0,21 21 16,-20-1-16,-22 1 0,0 0 15,-22 21 1</inkml:trace>
  <inkml:trace contextRef="#ctx0" brushRef="#br0" timeOffset="24003.78">952 4212 0,'0'0'0,"0"-21"0,0 0 16,0 0-16,0 0 0,0-1 15,0 1-15,-21 21 32,21 21-32,-21 22 15,21-1-15,0 22 0,0-22 16,-21 21-16,21 1 0,-21-1 0,21-20 15,0 20-15,0 1 0,0-1 16,-21-20-16,21 20 0,-22-21 0,22 1 16,0-1-16,0 0 0,0-20 15,0-1-15,0 0 16,0-42 0,0 0-16,0-1 15,0-20-15,0-21 16,-21 20-16,0 22 0</inkml:trace>
  <inkml:trace contextRef="#ctx0" brushRef="#br0" timeOffset="25105.73">402 4509 0,'0'0'0,"0"21"0,-21-21 0,21 21 16,0 0-16,0 0 15,21-21 1,21 0-16,-20 0 0,20 0 15,0 0-15,22 0 0,-1 0 16,-20 0-16,20 0 0,1-21 0,-1 0 16,1 0-16,-1 0 0,-21 21 15,64-43-15,-63 22 0,-22 0 16,42-43-16,-42 43 16,-21 0-16,0 0 0,0 0 15,0-43 1,0 43-16,0 0 0,-21 21 15,21-21-15,-21 21 0,0-21 16,0 21 0,21 21-1,-21 0-15,21 0 0,0 21 16,0 1-16,0-1 0,0 0 16,0 1-16,0 20 0,-22-20 0,22-1 15,-21 21-15,0 86 16,0-107-16,21 0 0,0 1 15,-21-22-15,21 21 0,-21-21 16,21 0-16,0-42 31,0 0-15,0-21-16,0 21 0,0-22 0,0 1 16,42-22-1,-21 22-15,0 0 0,0 21 0,1-22 16,20 22-16,64-42 15,-85 41-15,21 22 0,-21 0 16,22 0-16,-22 22 0,21-1 16,-21 0-16,-21 42 15,0-20-15,0-22 0,0 21 16,0 1-16,0-22 0,0 21 0,0 22 16,0-43-16,0 0 15,0 0-15,22-21 0,20 0 16,-21 0-16,0 0 15,22 0-15,-1 0 0,-21-21 0,21 0 16,1-22-16,-1 22 0,0 0 16,-20-21-16,20-1 0,0 22 0,1-63 15,-22 41-15,0 22 16,0-64-16,0 64 0,-21 0 16,0-21-16,0 63 31,0 0-31,-21 0 0,0 0 15,21 1-15,-21 20 0,21-21 16,0 21-16,-21 1 0,21-22 16,0 21-16,-22 1 0,22-22 0,0 21 15,0-21-15,0 0 0,43 1 16,-22-1-16,0-21 0,21 0 16,-20 0-16,20 0 0,43-43 15,-22 22-15,-21 0 0,22 0 16,-22-21-16,22 20 0,105-105 15,-127 85-15,1 0 16,-1-1-16,-21 22 0,22-85 16,-43 85-1,-22 21-15,1 21 16,0-21-16,-21 22 0,21 20 16,-22-21-16,22 0 0,0 22 15,0-22-15,0 42 0,21-42 16,0 22-16,0-22 0,0 0 15,21 0-15,21 43 16,-42-43-16,0 0 0,0 0 16,-21-21-1,-21 0-15,20 0 16,1 0-16,-21 0 0,21-21 0,0 0 16,-22 0-16,22 0 0,0-22 15</inkml:trace>
  <inkml:trace contextRef="#ctx0" brushRef="#br0" timeOffset="25256.33">2180 4170 0,'0'0'15,"-21"0"-15,21 21 16,0 0 0,0 0-16,0 1 15,21-22-15,0 0 0,0 0 16,22 0-16,-22 0 0,21 0 0</inkml:trace>
  <inkml:trace contextRef="#ctx0" brushRef="#br0" timeOffset="26063.38">4276 4530 0,'0'-21'0,"0"-106"15,0 105 1,0-20-16,0 21 0,0 0 16,0 0-16,0-1 0,0 44 31,0-1-31,0 0 0,0 21 0,0 1 16,0-1-16,0 0 0,-22 22 15,22-22-15,-21 0 0,21 64 16,0-63-16,-21-1 15,21-21-15,0 0 0,0 0 16,0-42 0,21 0-1,-21 0-15,43-21 0,-22-1 16,0 22-16,0-21 0,0-1 16,0 22-16,22-63 0,-22 41 15,0 1-15,0 21 0,-21 0 16,21-1-16,1 22 15,-22 22-15,0-1 0,0 21 16,0-21-16,0 0 0,0 43 16,0-22-16,0 1 15,0-22-15,0 21 0,21 0 0,21 22 16,-21-43-16,22 21 16,-1-20-16,0-1 0,1-21 15,-1 0-15,0 0 0,1 0 0,-1-21 16,21 21-16,-20-22 0,105-62 15,-106 41-15,-21 1 16,22 21-16,-22-21 0,-21-1 16,0-63-16,0 64 0,0-21 15,-21 20-15,0 1 0,-1 0 16,-41-22-16,21 43 16,20 0-16,-62 21 0,41 21 15,22 0-15,-21 0 0,21 0 16,-22 22-16,22-22 0,0 21 0,0 1 15,21-22-15,0 21 0,0-21 16,0 22-16,0-22 0,21 0 0,0 0 16,22 0-16,-22-21 0,42 21 15,-20-21-15</inkml:trace>
  <inkml:trace contextRef="#ctx0" brushRef="#br0" timeOffset="27957.42">5948 4424 0,'0'0'0,"-85"-85"32,64 64-32,-21 0 0,20 21 0,-20 0 15,0 0-15,-1 0 0,22 21 16,-21 0-16,0 0 0,20 1 0,1 20 16,-21-21-16,21 21 0,0 1 15,-22 63 1,43-64-16,-21-21 0,21 21 0,0 1 15,0-22-15,0 21 16,0-21-16,0 1 0,21-1 16,0-21-16,1 0 0,83-21 15,-83-1-15,20 1 0,0 0 16,1 0-16,-1 0 0,21-43 16,-20 22-16,-22 21 0,21-64 15,-21 64-15,1-43 16,-22 22-16,0 21 0,0 0 15,0 42 17,-22 0-32,22 0 0,0 0 0,-21 1 15,0 20-15,21-21 0,0 21 16,0 22-16,0-43 0,0 0 16,0 22-16,0-22 15,0 0-15,0 0 0,21 0 0,0 0 16,1 1-16,-1-22 0,42 0 15,-42 0-15,22 0 16,-22 0-16,21-22 0,-21 1 0,43-21 16,-22 0-16,-21 20 0,1 1 15,-1-21-15,0 21 0,0-43 16,0 22-16,-21 21 0,0 0 16,0-1-16,21 22 0,-21-21 0,0 42 31,0 1-16,0-1-15,0 0 0,-21 0 16,21 43-16,0-43 0,0 0 16,0 21-16,0-21 0,0 1 15,0 20-15,0-21 0,21 0 16,22 0-16,-22-21 16,64 0-16,-64 0 15,21 0-15,-21-21 0,22 0 16,-1 0-16,21-21 15,-20-1-15,-1 22 0,64-106 16,-43-42 0,-41 126-16,-1-20 0,0-1 15,-21 22-15,21 0 0,-21-43 16,0 64-16,0-21 16,0 20-16,0 44 15,-21-1-15,0 0 0,0 42 16,-1 1-16,1-22 0,0 64 15,0-64-15,21 1 16,-21 20-16,0-20 0,-1-1 0,22 0 16,0 22-16,0-22 15,0 0-15,0-20 0,0-1 16,22 42-16,20-42 16,-21-21-16,0 0 0,22 0 0,-1 0 15,64-42 1,-64 21-16,0 0 0,-20 0 0,20-22 15,0 22-15,1-42 16,-1 41-16,-21-20 0,0-21 16,-21 41-16,21 1 0,-42 42 31,0 1-31,21-1 16,-21 0-16,0 0 0,21 0 15,0 0-15,0 22 0,0-22 0,0 0 16,0 0-16,0 0 0,0 1 15,0-1-15,21 0 16,0-21-16,21 0 0,-20 0 0,20 0 16,-21 0-16,21 0 0,1 0 15,-1-21-15,0 0 0,1 21 0,-1-22 16,-21 1-16,22-21 0,-22 21 16,0 0-16,0-22 0,0 22 15,-21 0-15,21 0 0,-21-22 16,0 65-1,-21-1-15,0-21 0,0 21 16,0 0-16,0 0 0,21 0 16,-22 22-16,-41 20 15,63-42-15,-21 1 16,21-1-16,-21-21 16,42 0-1,0-21 1,0 21-16,0-22 0,0 1 0,1 0 15,-1 0-15,0 0 0,0 0 0,0-1 16,0-20-16,22 21 0,-43 0 16,21 21-16,0-21 0,0 21 15,-21 21 1,0 0 0,0 0-16,0 0 0,-21 0 0,21 22 0,0-22 15,-21 0-15,21 0 16,0 0-16,0 1 0,0 20 15,42-21-15,-21-21 0,1 21 16,20-21-16,0 0 0,43 0 16,-43 0-16,1 0 0,62 0 15,-41-21-15,-22 0 16,22 0-16,-22 0 0,0-1 0,1 1 0,-22 0 16,21-21-16,-21 21 0,1-22 15,-22 1-15,0 0 0,0-1 16,0 1-16,0 21 0,-22-22 0,1 22 0,-21 0 15,21 21-15,-22 0 16,-41 0-16,41 21 0,1 0 16,-21 43-16,20-43 15,-41 64-15,62-43 16,-20 0-16,-21 85 0,41-84 16,22-1-16,0 0 0,0 1 15,0-1-15,22 43 16,-1-43-16,0 0 0,0 1 15,21-1-15,-20 0 0,-1 1 0,0-1 16,0 0-16,-21 1 0,0 84 16,0-85-16,0 22 15,-21-22-15,0 0 0,-106 106 16,84-105-16,-20-1 0,-1 0 16,1 1-16,-1-22 0,-20 0 0,20 0 15,1 0-15,-1 1 0,-42-22 16,64 0-16,0 0 0,-43-22 15,43 1-15,21-21 0,-1 21 16,1-22-16,21 1 0,0-21 16,0-64-16,0 42 0,21 21 15,1-20-15,-1-1 0,21-21 0,22-63 16</inkml:trace>
  <inkml:trace contextRef="#ctx0" brushRef="#br0" timeOffset="28148.4">7916 4128 0,'0'0'16,"-21"-22"-16,0 22 0,21-21 15,21 21 17,0 0-17,0 0-15,1 0 0,-1 0 0,0 0 16,-42 0-1,0 0 1</inkml:trace>
  <inkml:trace contextRef="#ctx0" brushRef="#br0" timeOffset="28333.03">7133 4212 0,'0'0'15,"-21"0"-15,0 21 0,42-21 16,0 0-1,0 0-15,0 0 0,22 0 16,-22 0-16,21 0 0,1 0 16,-1 0-16,21 0 0,-20-21 0,-1 0 15,0 21-15,1-21 0,-1 0 16,-42 0-16</inkml:trace>
  <inkml:trace contextRef="#ctx0" brushRef="#br0" timeOffset="28507.65">6604 3979 0,'0'0'0,"-21"0"15,0 22-15,-1-22 0,1 0 32,21 21-32,21-21 31,1 0-31,-1 0 15</inkml:trace>
  <inkml:trace contextRef="#ctx0" brushRef="#br0" timeOffset="28996.47">10477 4424 0,'0'0'0,"106"-148"31,-106 127-31,0-1 0,0 1 16,0 42-1,0 1 1,0 20-16,0 21 0,-21-20 0,21 20 16,-21 22-16,21 0 0,-21 105 15,21-84-15,0-21 0,-43 126 16,22-105-16,-63 233 15,41-233-15,22-22 16,-21 1-16,-1 0 0,1-1 0,-43 107 16,64-128-1,21-20-15,0-1 0,-21-21 0,21 0 16,0 0-16,0-42 16,21 0-16,0 0 0,1-21 15,-1-1-15,63-126 16,-41 105-16</inkml:trace>
  <inkml:trace contextRef="#ctx0" brushRef="#br0" timeOffset="29289.18">10456 4974 0,'-21'-63'15,"42"126"-15,-63-190 0,42 64 0,0-1 16,-21 1-16,21 20 0,0-62 16,0 62-16,0 1 0,21 0 15,0-1-15,0 1 0,0 21 0,22 0 16,-22-1-16,21 1 0,1 0 15,-1 21-15,21 0 0,-20 0 16,41 42-16,-62-20 0,20 20 16,-21 0-16,0 1 0,-21-1 15,0 43-15,-42-64 0,21 21 16,-22 0-16,1-20 0,0 20 0,-1-21 16,1 0-16,0 22 15,21-43-15,-22 21 0,1 0 0,21-21 16,42-21-1,0 0 1,0-1-16,0 1 0,22 0 0,-22 21 0</inkml:trace>
  <inkml:trace contextRef="#ctx0" brushRef="#br0" timeOffset="29615.63">11218 4572 0,'0'0'0,"43"-42"31,-22 21-31,0-1 0,0 1 0,0 0 16,0 0-16,1 0 0,-1 0 15,42-43-15,-42 22 16,1 21-16,-22-22 0,21 22 16,-42 42-1,-1 0-15,1 1 16,0 20-16,-21-21 0,-1 43 15,22-22-15,0-21 0,0 0 16,0 0-16,21 22 0,0-22 16,0 0-16,0 0 0,0 0 15,21-21-15,0 0 0,0 0 16,22 0-16,-22 22 0,21-22 0,-21 0 16,22 0-16,-22 0 0,0 0 15,21 0-15,-21 0 0,1-22 16</inkml:trace>
  <inkml:trace contextRef="#ctx0" brushRef="#br0" timeOffset="29952.41">11726 4466 0,'0'0'0,"0"-84"31,0 62-31,0 1 0,0 0 0,21 0 16,1 0-16,20-22 0,-21 22 15,43 21-15,-22 0 16,-21 0-16,64 43 0,-64-22 15,21 0-15,-21 21 0,22-21 16,-22 22-16,-21 20 16,0-42-16,0 1 0,0-1 0,0 0 15,-21 0-15,-43 21 16,22-42-16,21 22 0,-22-22 16,22 0-16,0-22 15,21 1 1,0 0-16,0 0 0,0 0 0,21-22 15,0 1-15,22 21 16,-1-43-16,0 43 0,1-21 16,-22 21-16,21 0 0,1-1 15,41-20-15,-41 21 0,-1 21 16,0-21-16</inkml:trace>
  <inkml:trace contextRef="#ctx0" brushRef="#br0" timeOffset="30123.93">12658 4191 0,'0'0'0,"-22"148"31,1-127-31,21 1 16,-21 20-16,0-21 0,-21 43 16,20-43-16,22 0 0,-21 0 0,0 0 15,21 0 1,-21-21-16,42 0 16,0 0-1,-21-21-15,21 21 0,1-21 16,-22 0-16</inkml:trace>
  <inkml:trace contextRef="#ctx0" brushRef="#br0" timeOffset="30289.45">12636 4001 0,'0'0'0,"0"-22"0,0-20 16,0 21-16,0 0 16,0 42-1,0 0 1,0 0-16,0 0 15,0 1-15,0-1 0,43 0 16,-22 0-16,-21 0 0</inkml:trace>
  <inkml:trace contextRef="#ctx0" brushRef="#br0" timeOffset="31089.26">13229 4191 0,'-21'0'0,"0"21"15,0 0-15,-22 1 0,22-1 16,0 0-16,0 0 0,-22 0 16,1 43-16,21-43 0,0 21 15,0-21-15,21 1 0,0 20 0,0-21 16,0 0-16,0 0 16,0 1-16,21-22 15,0 21-15,42-21 0,-41 0 16,-1 0-16,21 0 0,0 0 15,-20-21-15,-1 21 0,21-43 16,-21 43-16,-21-21 0,0-21 0,0 21 16,0-1-16,0-41 15,-21 21-15,0-1 0,-21 22 0,-1-21 16,22 21-16,0-1 16,0 22-16,42 0 15,0 0 1,0 0-16,22 0 0,20 0 15,43 0-15,-43 0 0,64 0 16,-84 0-16,20-21 16,64 21-16,-84 0 0,84 0 15,-106 0 1,-42 0 0,-22 0-1,22 21-15,-42 22 0,20-43 16,-63 84-1,64-62-15,21 20 0,-21-21 16,20 0-16,1 22 0,0 20 16,21-21-16,0-20 0,0-1 15,0 0-15,42 0 16,1-21-16,-22 0 0,0 0 16,0 0-16,22 0 0,-22 0 15,0-21-15,21 21 0,-21-21 0,22 0 16,-22-1-16,0-20 0,21 21 0,-20-21 15,-1-1-15,0-20 0,21 20 16,-21-20-16,1-1 0,-1 1 0,-21-22 16,21 22-16,0 20 0,-21-20 15,0-22-15,0 43 0,0 21 16,0-22-16,-21 65 31,0 20-31,0-21 0,-1 21 0,1 22 16,0-22-16,0 85 15,0-42-15,21-22 0,-21 43 16,21-63-16,0 20 0,0-21 16,0-20-16,0 20 0,0-21 15,0 0-15,21 0 0,0 1 0,21-22 16,1 0-16,-1 0 0,0 0 16</inkml:trace>
  <inkml:trace contextRef="#ctx0" brushRef="#br0" timeOffset="31472.29">16446 4360 0,'0'0'0,"64"-169"31,-64 148-31,21 0 0,-21 0 16,0-1-16,0 44 16,-21-1-1,0 21-15,0 0 0,-1 1 16,22-1-16,0 0 0,-21 1 0,0-1 15,21 0-15,-21 1 0,0-1 16,21-21-16,0 22 0,-21-22 0,-1 21 16,22-21-16,0 0 15,0 1-15,22-22 16,-1 0-16,0 0 0,21-22 16,1 1-16</inkml:trace>
  <inkml:trace contextRef="#ctx0" brushRef="#br0" timeOffset="31763.96">17060 4276 0,'0'0'0,"43"-21"0,-1-64 31,-42 64-31,-21 21 16,0 0-16,-1 0 0,-20 0 16,21 21-16,0 0 0,-22 0 0,22 0 15,0 1-15,21-1 0,0 0 16,0 0-16,0 0 0,21 43 15,0-43-15,22 0 16,-22-21-16,0 21 0,21 0 16,22 1-16,-43-1 0,0 0 15,-21 0-15,0 0 16,0 0-16,-42-21 0,21 0 16,-64 22-16,43-22 15,-1 0-15,-20 0 16,21 0-16,20-22 0,22 1 15,0 0-15,0 0 0</inkml:trace>
  <inkml:trace contextRef="#ctx0" brushRef="#br0" timeOffset="31944">16849 3789 0,'0'0'0,"-22"-21"0,1 21 15,0 0-15,0 0 0,0 0 16,21 21-16,0 0 16,21 0-1,21-21-15,-21 0 16</inkml:trace>
  <inkml:trace contextRef="#ctx0" brushRef="#br0" timeOffset="32247.83">18775 3852 0,'0'0'15,"21"-21"-15,0 0 0,-21 0 16,0 0-16,-21 21 16,0 0-16,0 0 0,-22 0 15,1 0-15,-85 63 16,63-20-16,1-1 0,21 0 15,-22 22-15,22-22 0,-22 22 16,-20 41-16,41-62 0,1 20 16,0-20-16,42-1 0,0 0 15,0 22-15,0-22 0,21-21 16,21 0-16,0 1 0,22-1 16,-22-21-16,106 0 0,-63 0 15,0 0-15,63 0 16,-63 0-16</inkml:trace>
  <inkml:trace contextRef="#ctx0" brushRef="#br0" timeOffset="33823.94">19283 4382 0,'21'-43'0,"-42"86"0,63-128 0,-42 43 0,0-43 15,0 43-15,-21 20 16,0 1-16,0 0 0,-22 0 0,-20 21 16,20 0-16,1 21 15,0 0-15,-1 0 0,-84 106 16,85-105-16,0 20 0,21 0 15,-1 1-15,1-22 0,21 63 16,0-62-16,21-1 16,1 0-16,-1 0 0,21-21 15,22 0-15,-22 0 16,0 0-16,-21 0 0,22 0 16,63-42-16,-64 21 15,-21-1-15,21-41 16,-20 21-16,-1-1 0,0 1 15,-21 0-15,0-1 0,0-20 16,0 20 0,0 65-16,-21-1 0,0 42 15,21-20-15,-22-1 0,22 0 16,-21-21-16,21 22 0,0 20 16,0-20-16,0-22 0,0 0 15,0 0-15,21 0 0,1-21 16,-1 21-16,21-21 0,-21 0 0,0 0 15,22 0-15,-22 0 0,21 0 16,22-42-16,-22 21 0,-21 0 16,22 0-16,-22-22 0,21 22 15,0-85-15,-20 43 0,-1 20 16,0-20-16,0-1 0,-21 1 16,21-22-16,-21 43 0,0 21 15,0-22 1,-63 65-16,42-1 15,-1 21-15,1-21 16,21 43-16,0-22 0,-21 0 0,21 22 16,0-22-16,0 22 0,0 20 15,0-41-15,0-22 0,21 64 16,0-43 0,1-21-16,-1-21 0,21 0 15,-21 0-15,0 0 0,22-21 16,-22 0-16,0 0 15,21-43-15,-20 22 0,-1-1 16,0 1-16,0-21 0,0-1 0,0 1 16,1 20-16,-1-20 0,-21 20 15,21-41-15,-21 41 0,0 22 16,0 0-16,21 0 16,-42 42-1,0 21 1,21-20-16,-21 20 0,-1 0 15,1 22-15,21-22 0,-42 64 16,21-43-16,21-20 0,-21 84 16,21-64-1,0-20-15,0-22 0,42 42 16,-21-63-16,0 21 0,22-21 16,-22 0-16,21 0 0,-21 0 15,22 0-15,-1 0 0,0-21 0,1 0 16,-22 21-16,21-21 0,0 0 15,-20-22-15,20 22 0,-21-21 16,21-43-16,-42 64 0,0-21 16,0 21-16,0-1 0,0 1 15,0 0-15,-21 21 0,0 0 0,0 0 16,0 21-16,0 0 0,-1 22 16,1-22-16,0 42 0,21-41 15,0 20-15,0-21 16,0 0-16,0 0 0,0 22 15,21-22-15,22 0 0,-22-21 16,21 21-16,0-21 0,64 21 16,-42-21-16,-1 0 0,64 0 15,-84 0-15,20 0 0,-21-21 16,22 0-16,-22 21 0,64-106 16,-85 85-16,22-64 15,-22 43-15,-21 21 0,0-43 16,0 22-16,0 21 15,-21 0-15,-1 21 0,-41 0 16,42 21 0,-43 21-16,43 1 0,0-22 15,-43 42-15,43-42 0,0 1 16,0 20-16,21-21 0,0 0 16,0 0-16,0 1 0,0-1 15,0 21-15,21-42 16,0 21-16,0-21 0,1 0 0,-1 0 15,0 0-15,0 0 16,0 0-16,22-21 0,-1-21 16,-21 21-16,0-1 0,0-20 15,1 0-15,20-1 0,0-84 16,-21 64-16,1-1 0,20-41 16,-21 62-16,21-63 15,-42 85-15,22-21 0,-22 0 16,0 20-16,0 1 15,-22 21 1,1 21-16,0 1 0,0 20 16,0-21-16,0 21 0,-22 22 15,22-22-15,0 22 0,0-1 0,0 1 16,21-1-16,0 64 0,0-84 16,0 62-16,0-83 15,0 20-15,42 21 16,-21-41-16,0-1 0,22 0 0,-22-21 15,21 0-15,43 0 16,-43 0-16,0 0 0,1 0 0,20 0 16,-20-21-16,41-22 15,-41 22-15,62-63 16</inkml:trace>
  <inkml:trace contextRef="#ctx0" brushRef="#br0" timeOffset="34477.14">2540 5884 0,'-21'0'16,"42"0"-16,-63-21 0,20 0 16,22 0-16,-21 21 0,0 0 15,0 42 1,21 1-16,0-1 0,-21 64 16,21-43-16,0 22 0,0 0 15,-21-1-15,21 1 0,-43 84 16,22-84-16,0 0 0,0-22 15,0 22-15,-1-22 0,-41 170 16,42-191-16,-22 64 16,43-63-16,-21 41 15,21-105 1,0 0 0,0-21-16,21-1 0,-21 1 15</inkml:trace>
  <inkml:trace contextRef="#ctx0" brushRef="#br0" timeOffset="34776.97">2095 6392 0,'0'0'0,"0"-63"0,0 21 0,-21-22 15,21 22-15,-21-1 0,21 1 16,0 0-16,0 21 0,0-22 16,21 1-16,0 21 0,106-85 15,-42 85-15,-21 0 16,20-1-16,1 22 0,-22 22 0,43 20 15,-63 0 1,-1 43-16,-42-43 0,0 1 16,-64 41-16,22-41 15,-64 20-15,43-21 0,20-20 16,-20-1-16,-1 0 0,22 0 16,21 0-16,-43 0 0,43-21 15,21-21 1,43-21-16,-22 21 15,21-22-15,-21 22 16,43 0-16</inkml:trace>
  <inkml:trace contextRef="#ctx0" brushRef="#br0" timeOffset="35174.74">3344 5842 0,'-127'85'31,"106"-64"-31,0 21 0,0-21 0,-22 22 16,22-22-16,0 21 0,-42 43 16,41-43-16,1-21 15,21 22-15,0-22 0,0 21 16,0-21-16,21 1 0,1-1 16,41-21-16,-21 0 0,1 0 15,41-21-15,-41-1 16,41-20-1,-41 21-15,-1-21 0,22-1 16,-43 1-16,0 0 0,-21-22 16,0 22-16,-21-1 0,-43-41 15,43 41-15,-21 22 0,-1 0 16,1 0-16,-43 21 16,43 0-16,21 21 0,-21 0 15,20 22-15,22-22 0,-21 63 16,21-62-16,21 83 15,1-83-15,-1-1 16,0-21-16,21 0 0,1 0 16,20 0-16</inkml:trace>
  <inkml:trace contextRef="#ctx0" brushRef="#br0" timeOffset="35444.58">4170 5609 0,'0'0'0,"0"-42"0,0 21 0,0 0 0,-21 21 16,-1 0-16,1 0 16,0 42-16,0-21 0,0 21 15,0 22-15,-22-22 0,22 22 0,0-1 16,0-20-16,0 20 0,-1 43 16,22-64-16,-21 1 0,21-1 15,0-21-15,0 21 0,21 1 16,1-22-16,-1 0 0,21-21 15,0 0-15,22-21 16,-22 0-16,-21 0 0,43-22 16,-22 22-16,-21 0 15,64-64-15,-64 43 0</inkml:trace>
  <inkml:trace contextRef="#ctx0" brushRef="#br0" timeOffset="36616.43">4466 5927 0,'21'-64'16,"-84"170"-16,105-148 0,0-85 0,-20 63 0,-1 1 15,-21 20-15,0-41 0,0 41 16,0 22-16,0 42 15,0 1 1,-21 20-16,-1 0 0,22 1 16,-21 20-16,0 1 0,0-1 0,0-21 15,21 22-15,-21-1 0,-1-20 16,22-1-16,-21 85 16,21-85-16,0 1 0,0-22 0,0 0 15,21 0-15,43 22 16,-43-43-16,64 0 15,-43-22-15,0 1 16,22-21-16,-22 21 0,1 0 16,20-43-16,-21 43 15,1-64-15,-43 64 0,0-21 16,21-1-16,-21 22 0,0 0 16,-21 21-1,21 21-15,-21 0 0,21 1 16,-22-1-16,22 21 15,-21-21-15,21 0 0,0 43 16,0-43-16,0 0 0,0 22 16,21-22-16,1 0 0,-1-21 0,42 42 15,-20-42-15,-22 0 0,21 0 16,0 0-16,1 0 0,105-42 16,-21-22-1,-64 43-15,-41 0 16,20-21-16,0 21 0,-21-1 0,1-41 15,-22 42-15,0 0 16,-22 21 0,1 0-16,0 21 0,21 0 15,-21 0-15,0 0 0,0 22 16,-1-1-16,1-21 0,0 21 16,21 1-16,0-22 15,-21 21-15,21-21 16,21-21-1,0 0 1,0-21-16,1 0 0,20 0 16,0-21-16,-21 20 0,1 1 15,20 0-15,-21-21 0,21-1 16,1 1-16,-22 21 0,0 0 16,-21 0-16,21 21 15,-21 21-15,0 0 16,0 0-16,0 0 0,0 22 15,0-22-15,0 0 16,0 21-16,0 1 0,21-22 16,1-21-16,-1 21 0,21 0 15,22 0-15,-22-21 0,0 0 16,1 0-16,-1 0 0,0 0 16,1 0-16,-1 0 0,0-21 0,1 0 15,20-21-15,-42 20 16,0 1-16,22-42 0,-43 20 15,0 1-15,0-43 16,0 64-16,-43-42 16,22 42-16,0 21 0,-21 0 15,-1 0-15,22 0 0,0 21 16,-21 0-16,21 21 0,-64 22 16,64-22-16,21-21 15,0 0-15,0 1 0,0-1 0,0 21 16,21-42-16,0 21 0,0 0 15,0-21-15,43 64 16,-43-43-16,-21 0 0,21 64 16,0-43-16,-21 1 15,0-1-15,0 21 0,0 149 16,0-148 0,0-1-16,0 1 0,-21-1 15,0 1-15,-21 63 0,-1-64 16,1 1-16,-21 41 15,20-62-15,-20-1 0,20-21 16,1 22-16,0-22 0,-64 0 16,64-21-16,-1 0 0,-63-21 15,64 0-15,0-22 0,21 1 16,-1 0-16,1-1 0,21-105 16,0 85-16,0-22 0,21-148 15,-21 148-15</inkml:trace>
  <inkml:trace contextRef="#ctx0" brushRef="#br0" timeOffset="36773.33">5630 5863 0,'0'0'0,"-21"-21"0,0 21 32,21 21-17,0 0-15,0 1 0,21-1 16,0-21-1,0 0-15,1 0 0,-1 0 0</inkml:trace>
  <inkml:trace contextRef="#ctx0" brushRef="#br0" timeOffset="37257.06">8932 5990 0,'0'0'0,"0"-63"31,0 84-15,0 0-16,0 0 0,0 22 15,0-1-15,0 0 0,-21 85 16,21-42-16,-21 0 0,21-1 16,-21 1-16,21 21 0,-43 84 15,1-84-15,-85 339 16,85-340-16,21 1 15,-22-21-15,22 21 0,-64 148 16,64-191-16,0 1 16,0 42-16,0-64 0,21 0 15,0-21-15,0-42 16,0-21 0,21-106-1,0 84-15,21-105 16,1 84-16,41-253 0</inkml:trace>
  <inkml:trace contextRef="#ctx0" brushRef="#br0" timeOffset="37545.41">8826 6456 0,'0'0'0,"0"-85"15,0 22-15,0-1 0,0-105 16,0 127-16,0-1 16,0 22-16,22-21 0,-1 21 0,42-22 15,-20 22-15,-1 0 0,21 21 16,-20 0-16,20 0 0,43 42 15,-64 1-15,1-22 0,-22 21 16,0 0-16,0 1 0,-21 41 16,0-41-16,-21-1 0,0 0 15,-64 43-15,43-64 16,-22 22-16,1-22 0,21 21 16,-22-21-16,-21 0 0,64 1 15,-21-22-15,21 0 16,42 0-1,0-22-15,0 22 0,22-21 16,-22 0-16,127-64 16,-106 64-16</inkml:trace>
  <inkml:trace contextRef="#ctx0" brushRef="#br0" timeOffset="37880.81">9546 6287 0,'21'0'31,"0"0"-31,1 0 16,-1 0-16,0 0 0,0-22 0,0 1 16,22 0-16,-22 0 0,21 0 15,43-22-15,-64 22 0,21 0 16,22-64-16,-64 64 16,-21 21-1,-64 21 1,43 1-16,20-1 0,-20 0 0,0 0 15,21 21-15,-85 43 16,106-43-16,-21-20 0,21 20 16,0-21-16,0 21 15,0-20-15,0-1 0,63 21 16,-21-42-16,1 0 0,-1 0 16,0 0-16,22 0 0,42 0 15,-43-21-15,1 0 0,20 0 16,-41-1-16</inkml:trace>
  <inkml:trace contextRef="#ctx0" brushRef="#br0" timeOffset="38238.12">10350 6287 0,'-63'-106'32,"63"85"-32,0-1 0,21 1 15,0 0-15,0 0 0,22 21 16,-22-21-16,21 21 0,-21 0 0,22 0 15,-22 0-15,21 0 0,-21 0 16,22 0-16,41 63 16,-62-20-16,-1-22 15,0 0-15,-21 0 0,0 21 0,0 1 16,0-1-16,-21-21 0,-22 22 16,22-22-16,-21 0 15,21-21-15,0 0 16,21-21-1,0 0-15,0-1 16,21 1-16,0 0 0,0 0 0,0 0 16,0 0-16,1-1 0,20 1 15,-21 21-15,0-21 0,22 0 0,-1 0 16,-21 0-16,43-1 0,-22 22 0,0-21 16,1 0-16,-1 0 0,0 21 15,1-21-15</inkml:trace>
  <inkml:trace contextRef="#ctx0" brushRef="#br0" timeOffset="38428.33">11451 6011 0,'-21'0'0,"42"0"0,-21 22 16,0-1 0,-21 0-16,0 0 15,0 0-15,-1 0 0,1 22 0,21-22 16,-21 0-16,0 21 0,0 1 16,21-1-16,-21-21 0,21 22 15,-22-22-15,22 0 16,22-21-1,-1 0-15,0-21 16,0 0-16,0 21 0,22-64 16,-43 43-16,21 0 0</inkml:trace>
  <inkml:trace contextRef="#ctx0" brushRef="#br0" timeOffset="38579.87">11472 5948 0,'0'0'0,"0"-42"15,0-1-15,0 1 0,0-64 31,-21 106-15,21 21 0,0 0-16,0 1 0,0-1 15,0 0-15,21 0 0,0-21 16,1 21-16,-1 0 0</inkml:trace>
  <inkml:trace contextRef="#ctx0" brushRef="#br0" timeOffset="39465.39">12023 5990 0,'-22'-21'31,"1"21"-31,0 0 16,21 21-16,-21 0 0,0 1 0,0-1 16,21 0-16,-22 42 0,1-41 15,21 20-15,0-21 0,-21 21 16,21-20-16,0 41 15,0-42-15,0 0 0,0 1 0,21-1 0,0-21 16,22 21 0,-22-21-16,21 0 0,1 0 15,-22 0-15,21-21 0,-21 0 16,0-1-16,1 1 0,-22-21 16,0 21-16,0 0 0,0-22 0,0 22 15,0-21-15,-43-22 16,22 22-16,0 21 0,0 0 0,0-1 15,-1 1-15,22 0 0,22 21 32,-1 0-32,0 0 0,21 0 0,22 0 15,-22 0-15,22 0 16,-1 0-16,64 0 0,-63 0 0,-1-21 16,1 21-16,-1 0 15,1 0-15,-22-21 0,21 21 0,-41 0 16,20 0-16,0 0 15,-63 0 1,-21 0-16,-22 0 16,43 21-16,-21-21 15,-1 21-15,22 0 0,-21 0 0,-43 22 16,64-1-16,-21-21 0,21 22 16,-1-22-16,1 21 0,-21 22 15,42-22-15,0-21 0,0 43 16,0-43-16,21 0 15,0 0-15,0 0 0,1-21 0,62 0 16,-41 0-16,-1-21 16,-21 0-16,21 0 0,1 0 15,-22-22-15,21 22 0,-21-21 0,1 21 16,41-64-16,-21 21 16,1-41-16,-22 41 15,21 1-15,-21-1 0,1-21 0,-22 22 16,21-1-16,0-41 0,-21 62 15,0 22-15,0 0 0,0 0 0,0 0 16,-21 42 0,0 21-16,-22 43 15,22-43-15,0 22 0,21-1 16,0 1-16,-21-1 0,21 1 0,0-1 16,0 1-16,0-22 0,21 85 15,-21-85-15,21 1 16,0-22-16,22 0 0,41 42 15,-41-63-15,-1 0 16,0 0-16,22 0 0,-22 0 0,106-21 16,-105 21-16,-1-21 15,0 0-15,-21 0 0,64-43 16,-64 43 0,0 21-16</inkml:trace>
  <inkml:trace contextRef="#ctx0" brushRef="#br0" timeOffset="40273.93">571 8763 0,'0'0'16,"-42"0"-16,21 21 0,0-21 0,0 0 0,-1 0 15,1 0-15,21 21 16,21-21 0,43 22-16,-1-22 15,-20 0-15,20 0 0,1 0 16,211 0-1,-190-22-15,-1 22 16,-20-21-16,20 21 0,43-21 16,-84 0-16,-1 21 0,0 0 15,-20-21-15,-1 0 0,-21-1 0,-21 1 16,-1 21-16,-20-21 16,0 21-16,21-21 0,-22 21 15,1 0-15,21 0 0,0-21 0,-1 21 16,44 0 15,-1 0-31,0 0 0,0 0 16,0 21-16,22 0 0,-22-21 0,21 21 15,-21 0-15,22 1 0,-43-1 16,21 42-16,-21-42 0,0 22 16,0-1-16,-21-21 0,-22 22 15,-20-1-15,20 0 0,1-21 16,0 1-16,21-22 0,-22 0 15,22 0-15,0 0 0</inkml:trace>
  <inkml:trace contextRef="#ctx0" brushRef="#br0" timeOffset="40640.41">2667 8340 0,'0'0'0,"-21"0"0,-22 0 31,65 0-31,-1 0 0,0 0 16,21 0-16,1 0 0,-1 0 16,21 0-16,-20 0 0,84 0 15,-64 0-15,1-21 16,-22 21-16,22 0 0,-22 0 0,0-22 16,-21 22-16,-42 0 15,0 22 1,0-22-16,-21 0 0,-1 0 15,22 0-15</inkml:trace>
  <inkml:trace contextRef="#ctx0" brushRef="#br0" timeOffset="40856.54">3006 8340 0,'0'0'0,"-22"0"31,1 0-31,21 21 16,0 0-16,0 0 0,0 0 15,0 22-15,0-22 0,0 21 16,0 1-16,0-1 0,-21 21 0,21-20 15,0-1-15,-21 22 16,21-22-16,-21 0 0,21 1 0,-21-1 16,21 0-16,-43 43 15,43-64-15,0 0 0,0 0 16,21-42 0,1 0-16,-1 0 0,0 0 15,21 0-15</inkml:trace>
  <inkml:trace contextRef="#ctx0" brushRef="#br0" timeOffset="41337.16">3365 8424 0,'0'0'0,"0"-42"0,0-43 31,-21 85-31,0 22 16,21-1-16,-21 21 0,0 0 15,21-20-15,0 20 0,0 0 0,0 22 16,0-22-16,0 0 0,0 22 15,0-22-15,0 22 0,0-22 16,0 0-16,0 1 0,0-22 0,0 21 16,-21-21-16,21 1 0,0 20 15,0-63 17,0 0-32,0-1 0,0 1 0,0-21 15,0 21-15,21-22 16,0 1-16,-21 0 0,21-1 0,0-41 15,0 41-15,22 1 0,-1-21 16,0 41-16,-20 22 16,20 0-16,-21 0 0,21 0 0,22 22 15,-43-1-15,0 0 16,-21 21-16,0 1 0,21-1 0,-21 0 16,0 106-16,-21-105 15,0-22-15,21 21 0,-21-21 16,0 64-1,0-85-15,21 21 0,0-42 32,21 0-17,0 0-15,21 0 0,1-64 16,-22 64-16,21-22 0,-21 1 16</inkml:trace>
  <inkml:trace contextRef="#ctx0" brushRef="#br0" timeOffset="41536.96">4127 8657 0,'0'-21'0,"0"42"0,0-21 31,0 21-31,0 1 0,0-1 16,0 21-16,0 0 15,0-20-15,-21 20 0,21-21 16,-21 43-16,0-22 0,21-21 16,0 0-16,-21 0 0,0 1 15,21-1-15,-22 21 0,22-63 31,0 0-31,0 0 0,22-1 16,-1 1-16,0-21 0,0 0 0</inkml:trace>
  <inkml:trace contextRef="#ctx0" brushRef="#br0" timeOffset="41688.16">4127 8467 0,'0'0'0,"0"-43"0,-21 1 31,0 42-31,21 21 31,0 0-31,0 1 16,21-22-16,-21 21 15,21 0-15,1-21 0</inkml:trace>
  <inkml:trace contextRef="#ctx0" brushRef="#br0" timeOffset="42023.33">4784 8530 0,'0'0'15,"21"0"-15,0 0 0,-42 0 32,-22 0-32,22 0 0,-21 0 15,0 0-15,-1 0 0,1 0 16,21 21-16,-22 1 0,22-1 0,-21 0 16,21 0-16,21 0 0,0 0 0,0 1 15,0-1-15,21 21 16,21-21-16,-21 0 0,128 22 15,-107-43-15,0 21 16,1-21-16,-1 21 0,-21 0 0,21 22 16,-42-22-16,0 0 15,-21 0-15,0 0 16,-21 0-16,-1-21 0,1 22 0,0-1 16,-64 0-16,64-21 15,-1 0-15,22 0 0,0 0 16,0 0-16,21-21 15,21 0-15,64-22 0</inkml:trace>
  <inkml:trace contextRef="#ctx0" brushRef="#br0" timeOffset="42505.39">6604 8551 0,'0'-21'16,"0"42"-16,0-63 0,0 21 15,0 0-15,0 0 0,0-1 0,0-20 16,0 21-16,0 0 0,0-22 0,0 22 15,0-21 1,0 21-16,0 0 0,21 42 16,21 42-1,-20-20-15,-1-1 0,0 21 0,0 1 16,0-1-16,-21 1 0,0 84 16,0-63-16,0-1 0,0 1 15,-21 0-15,0 21 0,0-22 0,-43 128 16,43-106-16,0 0 0,-21-1 15,20 1-15,1 0 0,-21 106 16,21-106-16,0-1 0,-1-20 16,1 0-16,0-22 0,0 1 0,0-1 15,0-20-15,-1-1 0,22-21 0,0 0 16,0-42 0,0 0-16,0-21 0,0-1 15,22-20-15,-1-1 0,0-20 0,0-1 16,0 0-16,22-21 0</inkml:trace>
  <inkml:trace contextRef="#ctx0" brushRef="#br0" timeOffset="42837.78">6540 8848 0,'0'0'16,"-21"-64"-16,21 22 0,-21-22 0,21 22 16,-21 21-16,21-21 0,0-1 0,0 1 15,0 0-15,0 20 0,63-41 16,-41 42-16,105-43 15,-64 64-15,1 0 16,63 0-16,-64 21 0,-21 22 16,43 20-16,-43-20 15,-20-1-15,-1 21 0,-21-20 0,0-1 16,-21 64-16,-1-64 0,-20 1 16,0-1-16,-1-21 0,1 21 15,-43 1-15,43-22 0,0 0 16,-22-21-16,43 0 0,0 0 15,0 0-15,21-21 16,0 0-16,0 0 0,21-1 16,21 1-16,-21 0 0,22 0 15,-1 0-15,0-22 0,1 22 16,-1 0-16,22 0 0,-1-21 16</inkml:trace>
  <inkml:trace contextRef="#ctx0" brushRef="#br0" timeOffset="43189.86">7324 8530 0,'0'-21'15,"0"0"1,0 0-16,0 0 16,0-1-16,0 1 15,21 0-15,0 21 16,0 0-16,0 0 0,0 0 16,22 0-16,-1 0 0,-21 0 15,22 0-15,-1 21 0,0 22 0,-21-22 16,22 0-16,20 42 0,-63-20 15,0-1-15,0-21 16,0 22-16,-21 62 16,0-83-16,0-1 0,0 0 0,-1-21 15,1 21-15,0-21 16,0 0-16,21-21 0,0 0 16,0 0-16,0-1 0,0 1 15,0 0-15,0 0 0,0-21 0,0 20 16,21 1-16,0-21 0,0 0 15,1-1-15,-1 22 16,21-21-16,0 42 0,1-21 16,20-1-16,-20 1 0,-1 21 15,0-21-15</inkml:trace>
  <inkml:trace contextRef="#ctx0" brushRef="#br0" timeOffset="43606.21">8488 8340 0,'-21'0'15,"21"21"-15,-22 0 16,1 0-16,0 0 0,0 1 16,0-1-16,-22 0 0,22 21 15,-21-21-15,21 22 0,-22-22 16,22 21-16,0 1 0,0-1 0,21-21 16,0 21-16,0 1 0,63 41 15,-41-62-15,20-22 16,0 21-16,1-21 0,-1 0 0,64 0 15,-64 0-15,22-21 0,-22-1 16,21 1-16,64-42 16,-84 20-16,-22 1 15,0-21-15,-21 20 0,0 1 0,-21-64 16,0 64 0,0-1-16,-64-41 0,43 63 15,-1-1-15,22 1 0,-21 21 16,-1 0-16,-41 0 0,41 21 15,1 1-15,-64 62 16,64-63-16,0 43 16,42-22-16,0-21 0,0 43 15,21-43-15,21 0 0,-21 0 16,22 1-16,-1-1 0,21-21 16,-20 0-16,20 0 0,43 0 0</inkml:trace>
  <inkml:trace contextRef="#ctx0" brushRef="#br0" timeOffset="43848.19">9461 8403 0,'0'0'0,"0"-42"0,0 0 0,0 20 0,0-20 15,0 21-15,0 0 0,-21 0 0,-21 21 16,21 0-16,0 21 16,-43 21-16,22 0 15,-1 43-15,1-43 0,21-20 16,-21 62-16,20-41 0,22 20 15,-21 43 1,21-64-16,21 1 0,1-22 0,20 0 16,-21 0-16,64 21 15,-43-42-15,0 0 0,1 0 16,20 0-16,-20 0 0,20-21 0,-21 0 16,22 0-16,-22 0 0,22-22 0</inkml:trace>
  <inkml:trace contextRef="#ctx0" brushRef="#br0" timeOffset="44793.14">9948 8530 0,'0'0'0,"-21"0"0,0 0 0,0 0 15,0 0-15,42 0 47,0 0-47,0 0 0,21 0 0,-20 0 16,20 0-16,-21-21 0,21 21 0,-20-21 15,20 0-15,0 0 16,-21-1-16,1 1 0,-1 0 16,-21 0-16,0-21 15,-21 42-15,-1 0 0,1 0 16,-21 0-16,21 21 0,-85 21 16,64 0-16,20-20 0,-20 20 15,21-21-15,0 21 0,21-20 0,0-1 16,0 21-16,0-21 0,0 0 15,21 22-15,0-22 0,64 21 16,-64-21-16,21-21 16,1 0-16,-1 0 0,0 0 15,43 0-15,-43-21 0,22 0 16,-1-21-16,-20 21 0,-1-1 16,0-20-16,-21 21 0,22 0 15,-22-22-15,0 1 0,0 21 0,0-21 16,-21-64-16,0 85 15,0-22-15,0 22 16,-21 21-16,0 0 16,0 21-16,0 0 0,21 1 0,0-1 15,0 0-15,-21 21 0,21-21 16,0 22-16,0-22 0,0 0 0,0 21 16,0-20-16,21-1 0,-21 0 0,0 21 15,0-21-15,0 1 0,21-1 16,-21 0-16,0 0 0,0 0 0,0 22 15,-21-22 1,0-21 0,-1 0-16,1-21 0,21-1 15,-21 1-15,21 0 0,-21 21 16,21-21-16,0 0 0,0 0 16,0 42 15,0 0-16,21-21-15,-21 21 0,21-21 16,0 21-16,1-21 0,-1 0 16,21 0-16,-21 0 0,43 0 15,-43 0-15,21 0 0,1 0 16,-1-21-16,0 21 0,64-42 16,-64 21-16,1-1 0,41-41 15,43-22 1,-105 43-16,20 0 0,-21-1 15,-21 22-15,0-21 0,0-1 16,-21 43-16,0 0 16,-22 0-16,22 0 0,-21 43 0,0-1 15,20 0-15,1-20 16,21 41-16,0-42 0,0 64 16,0-64-1,21 21-15,1-20 0,-22-1 16,21 0-16,0 0 15,-21 0-15,-21-21 16,-43 0 0,43 0-16</inkml:trace>
  <inkml:trace contextRef="#ctx0" brushRef="#br0" timeOffset="47841.62">12848 8065 0,'0'0'0,"21"-43"0,43-41 16,-43 41-16,0 22 16,-21-21-16,21 21 0,-21-1 0,0 1 15,0-21-15,-21 42 0,-42-42 16,41 42-16,1 0 15,0 0-15,-21 0 0,21 21 16,-43 42-16,43-20 0,-64 168 16,43-126-1,21-22-15,0 22 0,-1 0 0,22-22 16,-21 85-16,21-84 0,0-1 16,0 1-16,0-1 0,0-20 15,64 63-15,-22-85 16,-21 0-16,22 0 0,-1-21 15,106-21 1,-106 0-16,22 0 0,-22-1 0,22 1 16,-1-21-16,43-43 15,-64 43-15,1 0 0,20-43 16,-42 43-16,-21-1 0,0-41 16,0 62-16,-21 22 15,0 0 1,0 22-16,0-1 0,0 21 0,-1-21 15,1 22-15,0-1 0,21 43 16,-21-43-16,21 0 0,0 43 16,0-43-16,21-21 15,0 1-15,0 20 0,1-21 0,62 0 16,-41-21-16,-1 0 0,0 0 16,22 0-16,-22-21 15,0 0-15,64-21 0,-63-1 16,-22 22-16,42-64 0,-20 43 15,-43 0-15,0-1 0,0-20 16,0 21-16,0-1 0,0 1 0,-22-22 16,1 22-16,-42 0 15,20 21-15,-20-1 0,21 22 16,-1 22-16,1-1 0,-43 42 16,43-42-16,0 22 0,-1-1 15,22 0-15,-21 1 0,42 41 16,0-41-16,0-1 0,21 43 15,0-64-15,106 42 16,-63-63-16,-22 0 16,85 0-16,-64 0 0,22 0 15,-21-21-15,-1 0 0,22-21 16,21-1-16,-43 1 0,-21 0 16,1 21-16,-22-22 0,21-63 15,-21 64-15,-21 21 16,0 0-16,-21 42 31,21 0-31,-21 0 0,0 0 0,0 22 16,21-22-16,-21 21 15,-1-21-15,1 22 0,21-1 16,0 0-16,-21 22 16,42-64-1,0-21 1,1 0-16,-1 21 0,0-43 0,0 22 15,0 0-15,0 0 0,1-22 16,-1 22-16,0-21 0,0 0 0,21-22 16,-42 22-16,22 21 15,-22-1-15,21 1 0,-21 0 16,21 21-16,-21 21 0,0 0 16,0 1-16,0-1 0,0 0 15,0 21-15,0-21 0,0 22 0,21-22 16,-21 21-16,0-21 0,0 22 0,21-22 15,-21 21-15,21-21 0,1 1 16,-1-1-16,-21 0 0,42 0 0,-21-21 16,0 0-16,1 0 0,20 0 15,-21 0-15,21 0 0,-20 0 16,20-21-16,-21 0 0,85-64 16,-85 43-16,0-1 0,0 1 15,1-21-15,-1 20 0,21-84 16,-21 64-16,-21-22 0,0 22 15,21-22-15,1 21 0,-1-63 16,-21 85-16,0-21 0,21 41 16,-21-20-16,21 21 0,-21-21 15,0 63 1,-21 0-16,0 21 0,0 1 0,-1 20 16,1 1-16,0-1 0,0 22 15,0-22-15,0 22 0,21-22 0,0 1 16,0-1-16,0-20 0,0 20 15,0-20-15,0 41 16,21-63-16,0 22 0,0-22 0,0 0 0,22 0 16,-22 0-16,0-21 15,21 0-15,-21 0 0,43 0 16,-22-21-16,1 0 0,-22 0 16,0 0-16,21 0 0,-21-22 0,1 22 15,-1 0-15,-21-21 0,21-1 0,-21 22 16,21-21-16,-21 21 0,0-22 15,0 22-15,-21 42 32,0 0-32,21 1 0,-21-1 0,21 0 15,-22 42-15,1 1 16,21-43-16,0 21 16,0-20-16,21 20 0,1 0 15,41 1-15,-42-43 16,43 0-16,-22 0 15,64 0 1,-64-22-16,1 1 0,-22 0 0,21-21 16,-21 21-16,64-85 15,-64 85-15,0-22 0,-21 1 16,21 0-16,-21-22 16,0 43-16,-21 21 15,0 0-15,0 21 0,21 0 16,-21 0-16,0 1 0,21-1 0,-22 0 15,22 21-15,0-21 0,0 43 16,-21-43 0,21 0-16,0 0 0,0 1 15,0-44 17,0 1-32,21 0 15,1 21-15,-22-42 0,21 21 0,0-1 16,0 1-16,0-21 15,0 0-15,22-22 0,-1 43 0,-21 0 16,0 0-16,1 21 16,-1 0-1,-21 21-15,0 0 0,0 42 16,0-41-16,0 20 0,0-21 16,0 0-16,21 0 0,21 64 15,-21-64-15,1-21 16,-1 21-16,21 1 0,-21-22 0,43 0 15,-43 0-15,42 0 16,-41 0-16,-1 0 0,42-43 16,-42 22-16,1 0 0,20-64 15,-21 43 1,0 0-16,0-1 0,1 1 0,-22 0 16,0-22-16,21 22 15,-21 21-15,0 42 16,0 21-1,0-21-15,0 22 0,-21-22 0,21 21 16,0-21-16,0 22 0,0-22 16,0 21-16,0-21 0,0 22 15,0-22-15,0 0 0,0 0 0,42 0 16,-21 0-16,0-21 16,0 0-16,22 0 0,-22 0 0,21 0 15,-21 0-15,22 0 0,-22 0 0,21-21 16,-21 21-16,22-21 0,-1-42 15,-21 41-15,22-20 0,-22 21 16,0-21-16,0-1 0,-21 1 16,21 0-16,0-1 0,-21 22 0,22-42 15,-22 84 17,0 0-32,0 0 0,-22 0 0,1 22 15,0-1-15,21-21 0,0 21 16,-21-20-16,21 41 15,0-42-15,0 0 0,0 1 0,0-1 16,21 21-16,-21-21 16,21-21-16,43 0 15,-22 0-15,22 0 16,-22 0-16,0 0 0,22-21 16,-22 0-16,-21 0 0,22-43 15,-1 43-15,-42-21 0,42-22 16,-42 22-16,0 0 15,0 20-15,0 1 0,0 0 0,-21 42 32,0 0-32,21 1 0,0-1 15,0 0-15,-21 0 0,21 21 16,-21-20-16,21-1 0,0 21 16,0 0-16,0-20 0,0-1 15,0 0-15,0 0 0,0 0 16,0 0-16,42 1 0,0-22 15,1 0-15,-22 0 16,21 0-16,-21 0 16,22 0-16,-1 0 0,0-22 0,1 22 15,-1-21-15,21 0 0,-20-21 0,-1 21 16,0-22-16,1 22 0,41-64 16,-62 22-16,-1 21 0,21-1 15,-42 1-15,21 0 0,-21-43 16,0 43-16,0-1 0,-21 22 15,0 21-15,0 0 0,-22 0 16,22 21-16,0 22 0,21-22 16,0 21-16,0 0 0,0 85 15,0-84-15,0-1 16,21-21-16,0 22 0,-21-22 16,22 42-16,-22-42 0,0 1 15,0 20-15,0-21 0,0 0 16,0 0-16,-22-21 0,1 0 15,0 22-15,0-22 0,0 0 16,-22 0-16,22 0 0,0 0 16,0 0-16,0 0 0,0 0 0,-1-22 15,1 22-15,21-21 0,-21 0 16,21 0-16,-21 0 16,21 0-16</inkml:trace>
  <inkml:trace contextRef="#ctx0" brushRef="#br0" timeOffset="48048.41">17230 7811 0,'0'0'0,"-43"0"0,1 0 0,0-22 0,20 22 15,1 0-15,-21 0 16,0 0-16,20 0 15,1 0 1,0 0 0,0 0-16</inkml:trace>
  <inkml:trace contextRef="#ctx0" brushRef="#br0" timeOffset="48272.28">15113 8065 0,'-21'21'0,"42"-42"0,-85 63 16,64-21-1,43-21-15,-22 0 0,21 0 16,22 0-16,-1 0 0,1 0 0,-1 0 16,107 0-16,-107 0 0,22 0 15,-22 0-15,-20 0 0,20 0 16,1 0-16,-86 21 15,-20-21-15</inkml:trace>
  <inkml:trace contextRef="#ctx0" brushRef="#br0" timeOffset="49259.97">804 11049 0,'0'0'0,"-21"0"0,0 0 15,21 21-15,0 0 32,21 1-32,21-22 15,-20 21-15,20-21 0,-21 0 16,43 21-16,-22-21 0,64 0 16,-43 0-16,22 0 0,-22 0 15,1 0-15,21-21 0,-22 21 0,1-21 16,-1 21-16,-21 0 0,43-22 15,-64 1-15,22 21 0,-22-21 16,0 21 0,-21-21-16,0 0 15,-21 21-15,0-21 0,-1 21 16,1 0-16,0-22 0,0 22 0,-21 0 16,20 0-16,1 0 15,0-21-15,0 21 0,0 0 16,0-21-1,42 21 48,0 21-47,0-21-16,0 21 0,22-21 15,-22 0-15,0 0 0,21 0 0,-21 22 16,1-22-16,-1 0 15,0 0-15,0 21 0,-21 0 16,0 0-16,0 0 16,-21-21-16,0 21 0,-22 1 0,22-1 15,-21 0-15,0 0 0,-1 0 16,1 0-16,0 1 0,20-1 0,-20 0 16,21 0-16,0-21 0,0 21 15,42-21 1,0 0-16,21-21 15</inkml:trace>
  <inkml:trace contextRef="#ctx0" brushRef="#br0" timeOffset="51164.23">2836 10583 0,'0'-21'0,"0"42"0,0-63 0,-21 42 15,21-21-15,-21 21 16,0 0-16,0 0 0,-1 21 0,1 43 16,0-43-16,0 21 15,0 0-15,0 1 0,21 20 0,-22-20 16,22-1-16,-21 21 0,21-20 16,0 20-16,0 1 0,0-22 15,0 22-15,0-22 0,0 0 0,0 1 16,21-1-16,1 0 0,-1-21 15,0 1-15,21-22 0,-21 0 0,22 0 16,-1 0-16,0 0 0,-20-22 16,41 1-16,-21-21 0,1 21 15,-1-22-15,0 1 0,1-21 16,-1 20-16,0 1 0,43-127 16,-64 105-16,22 1 0,-43-1 15,21 1-15,-21 20 0,21-63 16,-21 64-16,0 0 0,0 21 15,0-1-15,0 44 16,0-1-16,-21 21 16,0 0-16,21 1 0,-22 105 15,1-85-15,21-20 16,-21 20-16,21-20 0,0 20 16,-21 43-16,21-64 0,0 1 15,0-1-15,21-21 0,0 0 0,22 0 16,-22 1-16,21-1 15,0-21-15,1 0 0,-1 0 0,0-21 16,22 21-16,21-43 16,-22 1-16,-21 21 0,22-43 15,-43 22-15,0 0 0,22-22 16,-43 22-16,0-1 16,0 1-16,0 21 0,-22 21 15,1 0 1,0 21-16,21 0 0,0 0 15,-21 1-15,21-1 0,-21 42 16,0-20-16,21-22 0,-22 42 16,22-20-16,-21-22 0,21 21 15,0-21 1,0-42 0,21 0-16,1 21 15,-1-42-15,0 20 0,0 1 16,0-21-16,22-22 0,-22 43 15,0-21-15,21 21 0,-21 0 16,1-22-16,20 1 16,-21 42-16,0 0 15,-21 21-15,0 0 16,0 0-16,0 1 0,0 41 16,0-42-16,0 22 0,0-22 15,0 21-15,0-21 0,21 22 16,1-22-16,-1 0 0,21 0 15,-21-21-15,22 0 16,-22 0-16,21 0 0,0 0 0,1-21 16,-1 21-16,0-21 0,-20 0 0,20-1 15,0-20-15,1 0 0,-22 21 16,0-22-16,21 1 0,-21 0 0,1-1 16,-1-20-16,0 20 0,0-20 15,-21-1-15,0 22 0,0-21 0,0-1 16,0 22-16,0-1 0,21 22 0,-21 0 15,0 0-15,0 42 16,0 0-16,-21 0 16,0 22-16,21-1 0,-21 0 15,0 22-15,21-22 0,-22 22 0,22-22 16,0 0-16,-21 1 0,0-1 16,21 0-16,0 1 0,0-1 0,0 0 15,0-20-15,0 20 0,0-21 0,42 21 16,-20-20-16,20-22 15,0 0-15,-21 0 0,43 0 16,-22-22-16,-21 1 0,43-21 16,-22 21-16,1-43 15,-22 43-15,0 0 16,0-43-16,-21 43 0,21-42 16,-21 84 15,-21-21-31,21 21 15,-21 0-15,21 0 0,0 1 0,-21-1 16,21 63-16,0-62 16,0 20-16,0-21 0,0 0 15,0 0-15,21 43 16,0-64-16,0 21 0,0-21 16,22 0-16,-22 0 0,42 0 15,-20 0-15,-1-21 0,22-21 16,-22 20-16,0-20 15,-21 21-15,22-21 0,-1 20 0,22-62 16,-22 41-16,-21 1 0,43-64 16,-43 64-16,0-22 15,0-20-15,-21 41 0,21 1 16,-21-21-16,0 41 0,0 1 16,0 0-16,0 42 15,-21 0 1,21 22-16,-21-1 0,0 0 15,21 22-15,-21-22 0,21 22 16,-22-22-16,1 22 0,0 41 0,21-62 16,-21-1-16,21 0 15,0-20-15,0 83 16,0-83-16,0-1 0,21-21 16,0 0-16,22 0 0,20 0 15,-21 0-15,1-21 0,41-22 16,-62 22-16,20 0 0,21-43 15,-20 22-15,-22 0 0,42-64 16,-20 64-16,-1-85 16,-21 63-16,0 1 15,-21-43-15,22 42 0,-22-42 16,0 85-16,0 0 16,0 42-1,-43 64-15,22-43 16,0 1-16,0 20 0,0 1 15,-43 105-15,43-127 16,0 22-16,-22 20 0,43-41 16,0-1-16,0 0 15,0-20-15,0 20 0,22 0 16,-1-21-16,0 1 0,64-22 16,-43 0-16,0 0 0,1 0 15,-1 0-15,0 0 0,1-22 0,62-20 16,-62 21-16,-1-21 0,0 20 15,1 1-15,-22 0 0,0-21 16,21-22-16,-42 22 0,0 0 16</inkml:trace>
  <inkml:trace contextRef="#ctx0" brushRef="#br0" timeOffset="51376.41">5736 10329 0,'0'22'15,"0"-1"1,0 0-16,0 0 16,-21-21 15,0 0-31,0 0 0</inkml:trace>
  <inkml:trace contextRef="#ctx0" brushRef="#br0" timeOffset="51573.81">4657 10732 0,'0'0'0,"-22"21"0,22 0 15,22-21 1,20 0-16,-21 0 0,21 0 15,1 0-15,20 0 0,-20 0 0,20 0 16,43-21 0,-43 0-16,-20-1 0,63 1 0,-43 0 15,43-42-15</inkml:trace>
  <inkml:trace contextRef="#ctx0" brushRef="#br0" timeOffset="52222.42">8424 10710 0,'0'0'16,"0"-21"-16,21 0 0,-21 0 0,0 0 16,0 0-1,0 42 17,0 0-32,0 0 15,0 0-15,0 22 0,0-22 0,0 21 0,0-21 16,0 22-16,0-22 0,0 0 15,0 21-15,-21-21 0,21 43 16,0-43 0,0-42 15,21 0-31,-21 0 0,0-1 16,22-20-16</inkml:trace>
  <inkml:trace contextRef="#ctx0" brushRef="#br0" timeOffset="52596.27">8572 10139 0,'0'0'0,"-21"0"16,0 0-16,0 0 0,0 0 16,0 0-16,-1 21 0,1 0 15,0 0-15,21 1 0,0-1 0,-21 0 16,21 0-16,0 21 0,0-20 15,0-1-15,0 0 0,0 0 0,21-21 16,0 21-16,0-21 0,1 0 16,-1 0-16,0 0 0,0 0 0,43-21 15,-22 0-15,-21 0 16,0 0-16,0-1 0,1-20 16,-1-21-16,-21 20 15,0 22-15,0 0 0,-21 0 16,-43-43-16,43 64 15,0 0-15,0 0 0,-1 0 0,1 21 16,-21 22 0,21-22-16,21 21 0,0 22 0,0-43 15,0 64 1,0-64-16,0 21 0,21-21 0,0 0 16,0 1-16,22-22 0,-22 21 0</inkml:trace>
  <inkml:trace contextRef="#ctx0" brushRef="#br0" timeOffset="52900.73">9313 10202 0,'0'0'0,"21"-21"0,-21 0 0,0 0 0,0 0 16,-21 42 0,0-21-1,21 21-15,-21 21 0,0-20 0,0 20 16,-1 0-16,1 1 0,0 20 0,0-21 15,0 1-15,0 20 0,-1-20 16,1-1-16,0 0 0,21 1 16,0-1-16,-21 21 0,21-41 15,0-1-15,0 21 16,0-21-16,21-21 0,0 0 16,0 0-16,43 0 15,-43 0-15,0 0 0,0-21 16,1 0-16,-1-43 15,0 43-15,-21 0 16</inkml:trace>
  <inkml:trace contextRef="#ctx0" brushRef="#br0" timeOffset="54512.01">8594 10287 0,'-22'0'0,"1"0"0,0 0 16,21-21-16,0 0 16,0 0-1,0-1-15,0 1 16,21 0-16,0 0 15,1 21-15,-1 0 16,21-21-16,-21 21 16,0 0-16,1 0 0,-1 0 15,-21 21 1,0 0 0,0 0-1,-21-21-15,-1 0 16,1 0-1,0 0-15,0 0 16,0 0-16,0 0 16,-1-21-16,1 21 15,0 0-15,0 0 16,0 0 0,0 0-16,-1 21 0,22 0 15,-21 22-15,21-22 0,-21 21 0,0 1 16,21-1-16,-21 64 15,21-64-15,-21 0 0,21 22 0,-22 21 16,22-64-16,0 21 16,0-21-16,0 22 0,0-22 0,22 0 15,-1 0-15,0 0 0,0 0 0,21-21 16,-20 22-16,20-22 16,-21 0-16,0 0 0,22 0 15,-1 0-15,-21 0 0,21-22 0,1 1 16,-22 0-16,21 21 0,1-21 15,-22 0-15</inkml:trace>
  <inkml:trace contextRef="#ctx0" brushRef="#br0" timeOffset="57426.37">9356 10329 0,'0'0'0,"0"-21"0,0 0 16,0 0 0,-22 21-16,1 0 15,0 0-15,0 0 16,0 21-16,0 0 0,-1 0 15,22 22-15,-21-22 0,0 21 16,0 1-16,0-1 0,0 0 16,-22 1-16,1 20 15,21-21-15,0 1 0,-1-1 0,1-21 16,21 0-16,0 22 0,0-1 16,0-21-16,21-21 0,1 21 15,-1 1-15,0-22 0,21 0 0,-21 0 16,22 0-16,-1 0 0,64-22 15,-64 1-15,1 21 16,-1-21-16,0 0 0,1 0 0,20-43 16,-42 22-16,0 0 0,1-1 15,-1 1-15,-21-127 16,0 126-16,0 1 16,-43-22-16,22 43 0,0 0 15,-42 0-15,41 21 16,-62 0-16,63 21 0,-22 0 15,-20 43 1,20-43-16,1 21 0,0 43 16,21-43-16,-1 85 15,22-84-15,0-22 0,22 21 16,-1-21-16,106 64 16,-85-64-16,0-21 0,1 0 15,-1 0-15,22 0 0,20 0 16,-41 0-16,20-21 0,22 0 15,-43-22-15,0 22 0,1 0 16,-22-21-16,0-1 0,21 22 16,-20-21-16,-22 0 0,0 20 0,21-20 15,-21 21-15,0 0 16,-21 42 0,-1 0-16,22 0 0,0 0 15,0 1-15,-21-1 0,21 21 16,-21-21-16,21 0 0,-21 22 0,21-22 15,0 0-15,0 0 0,0 0 16,0 1-16,0-1 0,0 0 31,0-42-15,0 0-16,21 21 16,0-22-16,0 1 0,1-21 0,-22 21 15,21 0-15,0-22 0,0 22 16,0 0-16,0 0 0,22-22 15,-22 22-15,0 0 0,0 21 16,0 0-16,1 21 16,-22 0-16,0 1 0,21 41 15,-21-42-15,21 0 0,-21 1 16,21-1-16,43 63 16,-43-62-1,0-1-15,21 0 0,-21-21 0,22 0 16,20 0-16,-20 0 15,-1 0-15,0 0 0,1 0 0,-1 0 16,0-21-16,43 0 0,-43-1 16,-21 1-16,1-21 0,20 21 15,-42-22-15,21-41 16,-21 41-16,0 1 0,0 0 0,0 21 16,-21-22-16,-43 1 15,43 42-15,-21 0 0,0 0 16,20 0-16,-20 21 0,-21 21 15,41 1-15,1-22 0,-42 64 16,63-64-16,-21 21 16,21-21-16,0 22 0,0-22 0,0 21 15,0-21-15,0 0 0,0 1 0,42 20 16,-21-42 0,0 0-16,0 0 0,1 0 0,20 0 15,0 0-15,1 0 0,-22-21 16,21 0-16,0-1 0,-20-20 15,41-21-15,-21 20 0,-20-20 16,-1-1-16,21 1 0,-21 20 0,0-20 16,1-1-16,-1 22 15,0-21-15,-21 20 0,0 1 16,0 21-16,21 0 0,-21-1 0,0 1 16,0 0-16,-21 21 15,21 21-15,-21 0 0,0 1 0,-1-1 16,1 21-16,21 0 0,-21 1 15,21 20-15,-21-20 0,21 20 0,-21 43 16,21-64-16,0 1 0,0-1 16,0 0-16,0 1 0,0 20 15,21-42-15,0 0 0,21 22 16,-20-43-16,-1 0 16,21 0-16,-21 0 0,22 0 15,62-21-15,-83 21 16,-1-22-16,21 1 0,-21-21 15,0 21-15,22-64 0,-22 43 16,0 21-16,-21-64 0,0 64 16,0-22-1,0 65 1,-21-22-16,21 21 0,0 21 16,-21-21-16,21 22 0,-21-22 15,21 0-15,0 21 0,0 1 16,0-22-16,0 0 0,0 21 15,0-21-15,42 1 16,-21-22-16,0 0 0,0 0 16,22 0-16,-22 0 0,64-22 15,-64 1-15,42-42 16,-20 42-16,-22-22 16,42-63-16,-20 43 15,-22-1-15,21-41 0,-21 41 16,0 22-16,-21-1 0,0 1 0,0 0 15,0 21-15,0-1 0,0 1 0,-21 21 32,0 21-32,0 1 15,0 20-15,21-21 0,-21 21 0,21 1 16,-22-1-16,22 0 0,-21 1 16,21-1-16,0 0 0,0 64 15,0-85-15,0 22 0,0 20 16,0-42-16,21 1 0,1-1 15,-1 0-15,0-21 0,0 0 0,43 0 16,-43 0-16,0 0 0,0 0 16,21 0-16,-20-21 0,-1 0 15,21-1-15,-21-20 0,22 21 0,20-64 16,-42 43 0,0 21-16,1-22 0,-1 22 0,0 0 15,0 0-15,-21 42 31,-21 0-31,21 0 0,-21 1 0,0 20 16,21 43 0,0-64-16,0 42 0,0-42 15,0 1-15,0 20 16,21-42-16,-21 21 0,21-21 16,0 0-16,0 0 0,64 0 15,-64 0-15,0 0 0,22 0 16,-22-21-16,21 0 0,22-22 15,-43 22-15,21 0 0,22-42 16,-43 20-16,21 1 16,-42 21-16,21 0 0,-42 21 31,0 21-31,0 0 0,0 0 16,-1 0-16,1 0 0,21 22 0,0-22 15,-21 21-15,21-21 16,0 1-16,0-1 0,0 0 0,0 0 15,21-21-15,-21 21 16,21-21-16,1 0 0,-1 0 16,0 0-16,0 0 0,21 0 15,-20-21-15,-1 21 0,0-21 0,0 0 16,0-22-16,0 22 0,1-21 16,-1 21-16,-21-22 0,0-20 15,0 21-15,0 20 0,-64-20 16,43 21-16,-21 0 0,21 21 15,-22 0-15,22 0 0,0 0 0,0 0 16,0 0-16,21 21 16,21-21-1,21 0-15,-21 0 0,22 0 0,-22 0 16,21 0-16,0-21 0,1 21 16,-1-21-16,0 21 0,1-22 15,84 22-15,-85 0 16,-21 0-16,0 0 0,22 0 15,-22 22-15,-21 20 0,0-21 16,0 21-16,0 1 0,0-22 16,0 21-16,0 22 15,0-22-15,0-21 0,-21 0 0,0 22 0,-1-22 16,22 0-16,-21 0 16,0 0-16,0 1 15,21-44 16,0 1-31,0 0 16,0 0-16,21 0 0,0-22 0,0 22 16,1-21-16,-1 0 0,21-1 15,22-63-15,-22 64 0,0 0 16,1-1-16,-1 1 0,0 21 16,22 0-16,-22 21 15,-21 0-15,0 0 0,-21 21 0,0 21 0,0-21 16,0 22-16,0-1 15,0 0-15,0 43 0,0-43 0,-21-20 16,21 20-16,0-21 0,0 21 16,0-20-16,0-1 0,21 0 15,1 0-15,-1 0 0,0-21 0,21 0 16,-21 0-16,22 0 0,-1 0 16,0 0-16,-20 0 0,62 0 15,-41-21-15,-1 0 0,0 0 0,-21 0 16,22-22-16,-22 22 0,0-21 15,0 21-15,0-22 0,1-63 16,-22 64-16,0 21 16,0-21-16,0-1 0</inkml:trace>
  <inkml:trace contextRef="#ctx0" brushRef="#br0" timeOffset="57642.44">14055 9948 0,'0'0'0,"-43"0"0,22-21 16,-42 21-16,41-21 16,1 21-16,0 0 0,0 0 78,0 0-78,-22 0 15,1 0-15</inkml:trace>
  <inkml:trace contextRef="#ctx0" brushRef="#br0" timeOffset="57852.93">12404 10202 0,'0'0'0,"-22"0"0,22 22 16,22-22-16,-1 0 0,21 0 15,0 0-15,22 0 0,-22 0 16,1 0-16,20 0 0,43-22 16,-64 1-16,1 21 0,20 0 0,-21-21 15,1 21-15,20-21 16,-63 0-16,0 0 0,0-1 16,0 1-16,-21 0 0</inkml:trace>
  <inkml:trace contextRef="#ctx0" brushRef="#br0" timeOffset="58023.78">12023 9927 0,'-22'0'0,"44"0"0,-65 21 16,22-21-16,0 0 0,21 22 16,0-1-1,21-21 1,0 0-16,0 0 0,1 0 15,-1 0-15,0-21 0</inkml:trace>
  <inkml:trace contextRef="#ctx0" brushRef="#br0" timeOffset="58505.02">15938 10308 0,'0'0'16,"0"-21"-16,0 42 46,0 0-46,-21 22 0,0-22 0,0 42 16,0-20-16,21-1 0,-21-21 16,-1 22-16,1-22 0,0 42 15,21-42-15,-21 1 16,0-1-16,21 0 0,21-21 31,0 0-31,0 0 0,22 0 16,-22-21-16,21 0 0</inkml:trace>
  <inkml:trace contextRef="#ctx0" brushRef="#br0" timeOffset="58803.4">16468 10308 0,'42'-21'0,"-84"42"0,105-63 0,-21 0 16,-42 20-16,-21 22 16,0 0-16,-21 22 15,21-22-15,-22 21 0,22 0 0,-21 0 16,21 0-16,21 22 15,0-22-15,0 0 0,21 0 16,0 0-16,0-21 0,64 21 16,-43 1-16,0-1 0,1-21 15,41 42-15,-41-21 0,-22 0 16,0 22-16,-21-22 16,0 0-16,-42 0 0,21 0 15,-64 1-15,21-22 16,22 0-16,0 0 0,-22 0 0,22 0 15,-43 0-15,43 0 0,21 0 16,-43-22-16,64 1 16,-21 21-16,21-42 0</inkml:trace>
  <inkml:trace contextRef="#ctx0" brushRef="#br0" timeOffset="58976.01">16129 10075 0,'0'0'16,"-21"0"0,0 0-1,21-21 17,21 21-32,0 0 15</inkml:trace>
  <inkml:trace contextRef="#ctx0" brushRef="#br0" timeOffset="59539.01">17992 10181 0,'84'0'31,"-63"0"-31,1 0 0,-22-21 0,42 21 16,-21-21-16,0 0 0,22 0 16,-1-1-16,-21 1 0,0 0 15,0-21-15,-21 21 16,0-22-16,-21 43 0,-21 0 15,-22 0-15,43 0 16,-21 0-16,-43 21 16,43 1-16,0-1 0,-1 42 15,22-42-15,21 1 0,0-1 0,0 21 16,0-21-16,42 43 16,1-22-16,-22 0 0,42 43 15,-41-43-15,41 43 16,-42-64-16,0 22 0,-21 20 15,0-42-15,-63 43 16,21-43-16,-1-21 0,1 0 16,0 0-16,-22 0 0,-84 0 15,84 0-15,22-21 0,0 0 16,-1 21-16,22-22 0,0-41 16,21 42-1,21-43-15,0 43 0,22 21 16,41-42-16,-41 21 15,20 21-15,1-22 0,-22 22 0,22 0 16,-1 0-16</inkml:trace>
  <inkml:trace contextRef="#ctx0" brushRef="#br0" timeOffset="60375.25">18732 10372 0,'22'-21'0,"-44"42"0,44-64 15,-22 22-15,0 0 0,0-21 16,0 21-16,-22-1 15,1 22-15,0 0 16,-21 0-16,21 0 0,-22 22 0,1-1 16,21 0-16,-22 0 0,-20 43 15,21-22-15,-1 0 0,-20 64 16,42-64 0,21 22-16,0-43 0,0 0 15,21 0-15,0 1 0,42-22 16,-41 0-16,-1 0 15,42 0-15,-20-22 16,-22 1-16,42-21 0,-42 21 16,1 0-16,-1-22 0,0 1 15,0 0-15,21-85 16,-42 84-16,22 1 0,-22 21 16,21 0-16,-21-1 15,0 44 1,0-1-16,0 21 0,0-21 15,0 22-15,0-1 0,-21-21 0,21 21 16,0-20-16,0 20 0,0 0 16,0-21-16,21 1 0,21-1 15,-21-21-15,22 0 0,-22 0 16,21 0-16,0 0 0,-20 0 16,20-21-16,0-1 0,-21 1 15,22 0-15,-22-21 0,0 21 0,21-22 16,-20 1-16,-1 0 0,0-1 15,-21 1-15,21-22 0,0 22 0,0-21 16,1 20-16,-22 1 0,0-22 16,21 22-16,-21 0 0,0 21 15,0 42 1,-21 0-16,21 21 0,-22 1 16,1-1-16,-21 85 15,21-64-15,21-20 0,0-1 16,-21 22-16,21-22 0,0 43 15,0-64-15,0 21 0,0 22 16,21-43-16,0-21 16,21 21-16,1-21 0,-22 0 15,21 0-15,0 0 0,-20 0 0,20-21 16,0 0-16,1 21 0,-22-43 16,21 22-16,-21 0 0,22-21 0,-22-1 15,21-20-15,-42 42 16,0-22-16,0 22 15,-21 42-15,0 0 16,0 1-16,-1 20 16,-41 64-1,42-85-15,21 0 0,-21 0 16,21 0-16,21-21 16,21 0-1,-21-21-15,0 0 16,1 21-16</inkml:trace>
  <inkml:trace contextRef="#ctx0" brushRef="#br0" timeOffset="60548.42">19981 10097 0,'0'0'0,"0"-22"0,0 1 0,0-21 16,0 21-16,-21 21 47,0 21-47,0-21 15,21 21-15,-21-21 16,-1 0-16,1 21 16</inkml:trace>
  <inkml:trace contextRef="#ctx0" brushRef="#br0" timeOffset="60735.5">19029 10181 0,'-21'0'0,"42"0"0,-64 21 0,43 1 16,0-1 0,43-21-1,-22 0-15,21 0 0,1 0 0,-1 0 16,21 0-16,22 0 0,-21 0 0,84 0 16,-64 0-16,-20 0 15,21 0-15</inkml:trace>
  <inkml:trace contextRef="#ctx0" brushRef="#br0" timeOffset="61041.72">20193 10224 0,'-21'0'15,"0"0"-15,-1 0 16,1 0-16,0 0 0,0 21 16,21 0-16,0 0 15,0 0 1,21-21-16,-21 21 0,21-21 15,0 22-15,1-1 16,-22 0-16,21-21 0,-21 21 0,0 21 16,0-20-16,0-1 15,-21 0-15,-22 0 16,1 0-16,0 0 0,-1-21 0,1 0 16,0 0-16,20 22 0,-20-22 15,0 0-15,21 0 0,-1 0 16,65 0-1,-22-22-15,21 1 16,1 0-16,41-21 0,-41 21 16</inkml:trace>
  <inkml:trace contextRef="#ctx0" brushRef="#br0" timeOffset="62408.41">20807 10012 0,'0'0'0,"21"-42"0,0 20 0,-21-20 16,0 21-16,-21 21 15,0 0-15,0 0 16,-1 21-16,1 0 0,0 0 0,-42 64 16,20-43-16,-20 85 15,42-63-15,-1 21 0,-41 63 16,42-64-16,-22 1 0,22 0 16,0-1-16,-21 1 0,21 0 15,-43 84-15,22-84 0,-1-1 16,-41 65-16,41-65 0,-20-20 15,21 20-15,-22-20 16,22-1-16,-1 1 0,1-22 0,0 22 16,21-22-16,-1 43 15,22-64-15,22-21 0,20 0 16,0 0-16,1-21 0,84-22 16,-64 1-16,1 0 0,63-43 15,-64 43-15,1-1 0,-1-20 16,-21 21-16,107-234 15,-149 213-15,0-22 0,0-42 16,-22 64-16,-20-43 16,21 64-16,0-1 0,-43-20 15,43 42-15,21-1 0,0 1 16,-21 21-16,21-21 16,0 0-1,21 21-15,0 0 0,0-21 0,22 21 16,-1-21-16,0-1 0,22 22 15,-1-21-15,43-21 0,-42 21 16,-22-22-16,22 22 0,-22-21 16,-21 21-16,21-22 0,-20 22 0,-1-21 15,0 21-15,-21 0 16,0-1-16,0 1 0,0 0 16,-21 21-16,-22 0 15,22 0-15,0 21 16,0 0-16,0 1 0,0-1 0,21 63 15,0-62-15,0-1 16,0 0-16,0 0 0,21 43 16,0-64-16,0 0 15,0 21-15,0-21 0,22 0 16,-22 0-16,21 0 0,-21 0 0,22-21 16,20-1-16,-20 1 15,-22 0-15,21 0 0,-21 0 0,0-22 16,43-20-16,-64 42 15,0 0-15,0-1 0,0 1 16,0 0 0,-21 21-16,0 0 0,-1 0 15,1 21-15,21 0 16,0 1-16,-21 20 0,21 0 16,0-21-16,0 43 15,21-43-15,0 0 0,22 22 16,-22-22-16,0-21 0,64 21 15,-43-21-15,0 0 0,64 0 16,-63 0-16,105-21 16,-106 0-16,0-1 15,-20 1-15,-1 0 0,0-21 16,0 21-16,-21-22 0,0 22 0,0 0 16,0-21-16,0 20 0,-21 1 15,0 0-15,0 21 0,-1-21 0,-20 21 16,-21 0-16,20 0 15,22 21-15,-21 0 0,21 0 0,-1 1 16,-20 41-16,21-42 16,21 22-16,0-1 0,0 0 15,21 22 1,0-64-16,0 21 0,1-21 0,-1 0 16,21 0-16,0 0 15,1 0-15,-22-21 0,0 0 16,21-1-16,-20 1 0,41-106 15,-42 85-15,0 0 0,1-22 16,20 22-16,0-128 16,-21 107-16,1 21 0,-22-22 15,0 22-15,0-22 0,0-42 16,0 85-16,0 0 16,0 0-16,0 42 15,0 21-15,-22-20 0,22 20 16,-21 0-16,0 1 0,21 20 0,-21-21 15,21 22-15,0-22 0,-21 22 16,21-22-16,0 22 0,-21-1 16,21 1-16,0-22 0,0 21 15,0-20-15,0-1 0,0 0 0,21 1 16,0-22-16,-21 0 0,21 0 16,0 0-16,0 1 0,22-22 15,-22 0-15,0 0 0,43 0 16,-43-22-16,0 1 0,0 0 15,0 0-15,22 0 0,-43-22 0,21 1 16,-21 0-16,0-1 0</inkml:trace>
  <inkml:trace contextRef="#ctx0" brushRef="#br0" timeOffset="62587.63">21823 9885 0,'0'0'0,"-43"0"0,22 0 16,-21 0-16,21 0 0,0 0 15,-1 0-15,1 0 16,0 0 0,0 0-1,0 0-15,0 21 0,-1-21 16,1 0-16,-21 21 0,0 0 0</inkml:trace>
  <inkml:trace contextRef="#ctx0" brushRef="#br0" timeOffset="63551.85">741 12742 0,'0'0'0,"0"22"16,0-1-16,0 0 16,21-21-16,-21 21 0,21-21 15,0 21-15,22-21 0,-22 21 0,42-21 16,-20 0-16,41 0 15,-20 0-15,147 0 0,-105 0 16,127 0-16,-127 0 16,0 0-16,84-21 0,-105 21 15,-22-21-15,1 21 0,-22 0 16,1-21-16,-22 21 0,-21-21 16,-43 0-16,22-1 0,-42 22 15,20-21-15,-20 21 0,-64-42 16,63 42-16,1-21 0,-1 21 15,22 0-15,-21-21 16,63-1-16,21 22 16,0 0-16,21 0 0,43 0 15,-43 0-15,1 0 0,-1 22 16,0-22-16,1 21 0,-22 21 16,21-21-16,-21 0 0,-21 22 15,0 20-15,0-20 0,-42-22 16,21 21-16,-22 0 0,1-20 15,0 20-15,-1-21 0,1 0 0,0 0 16,-22 1 0</inkml:trace>
  <inkml:trace contextRef="#ctx0" brushRef="#br0" timeOffset="64274.96">3958 12383 0,'0'0'0,"21"-22"16,-21-83-1,0 83-15,-21 22 16,0 0-16,0 0 16,0 0-16,-22 0 0,-20 22 15,20-1-15,1 21 0,-21 22 16,20-22-16,-41 106 15,62-84-15,1-1 0,0 1 16,21-22-16,0 21 0,0 64 16,42-84-16,22-1 15,-22-21-15,1-21 0,105 0 16,-42 0 0,-64-21-16,0 0 15,43-43-15,-85 43 16,0-21-16,0 21 0,0-22 15,-64-41-15,43 41 16,0 22-16,-21 0 0,-1 0 16,22 21-16,-21 0 15,21 0-15,21 21 16,0 0-16,21 22 0,0-22 16,0 21-16,0 0 0,1 1 15,20-1-15,-21 0 0,0 22 16,-21-22-16,0 22 0,0-22 0,0 106 15,0-84-15,0 20 16,0 1-16,-21-21 0,0 20 0,-21 64 16,20-84-16,1-1 0,0-20 15,0-1-15,21 0 0,0 1 16,0-64 0,0-1-1,0 1-15,21-21 0,0 0 0,0-1 16,1-20-16,-1-1 0,21 1 0,-21-1 15,0-20-15,22-1 16</inkml:trace>
  <inkml:trace contextRef="#ctx0" brushRef="#br0" timeOffset="64463.98">4424 12742 0,'21'-42'0,"-42"84"0,63-105 0,-21 21 16,-21 63-1,0 0-15,0 0 16,-21 21-16,0-20 0,0 20 0,21-21 15,0 21-15,-64 22 16,64-43-16,0 0 0,0 0 16,-21-21-16,21-21 31,0 0-31,0 0 16,0 0-16</inkml:trace>
  <inkml:trace contextRef="#ctx0" brushRef="#br0" timeOffset="64620.96">4403 12425 0,'-43'-21'31,"43"42"-15,0 0 0,21-21-1,1 21-15,-1-21 16,21 0-16</inkml:trace>
  <inkml:trace contextRef="#ctx0" brushRef="#br0" timeOffset="65623.91">4868 12467 0,'0'0'0,"0"21"16,0 1-16,0-1 0,0 0 15,0 0-15,0 0 0,0 0 0,0 1 16,0 20-16,21-21 0,-21 0 15,0 22-15,22-22 0,-22 0 0,0 0 16,0 0-16,0 0 0,0 1 16,21-1-16,0-21 15,0 0-15,0 0 16,0 0-16,1-21 0,-1-1 16,0 1-16,21-42 15,-21 42-15,1-22 0,-1 22 16,21-21-16,22-43 15,-43 43-15,-21 21 16,21-1-16,-21 44 16,0-1-1,0 0-15,-21 0 16,21 21-16,-21-20 0,21 20 16,0 21-16,0-20 0,0-1 15,0 22-15,0-43 16,0 0-16,0 21 0,21-42 0,0 21 15,0 1-15,21-22 0,-20 0 16,20 0-16,21 0 0,-20-22 16,-1 22-16,43-42 15,-43 21-15,0-21 0,-20 20 16,20-20-16,-21 21 0,43-85 16,-43 64-16,-21 21 15,0-22-15,0 22 0,0 0 16,-21 21-16,-1 0 15,1 0-15,0 0 0,0 21 16,0 0-16,0 0 0,-1 22 0,1 20 16,21-42-16,0 1 15,0 20-15,0-21 0,21 0 0,22 43 16,-22-64-16,21 21 0,-21 0 16,22-21-16,-1 0 0,0 0 15,-20 0-15,20 0 0,0 0 0,22-42 16,-22 21-1,0-22-15,-20 22 0,-1-21 16,42-64-16,-63 85 16,21-22-16,-21 22 0,0-21 15,0 21-15,0 0 0,0 42 32,0 0-32,0 0 0,0 21 0,0-20 15,0 20-15,-21 0 0,0 22 16,0-22-16,0 22 15,21-22-15,-21-21 0,-1 21 16,22-20-16,0-44 31,0 1-31,0 0 16,0 0-16,22-21 0,-22 20 16,42-62-16,-21 41 0,21 1 15,22-43-15,-43 64 0,21-21 16,1 21-16,-1 0 0,0-1 15,1 22-15,41 0 0,-62 22 16,41 20-16,-63-21 16,0 21-16,21 22 0,-21-22 15,0 1-15,-21 20 0,21-21 16,-21-20-16,21 20 16,-21-21-16,21 0 0,-21 0 15,21 1-15,21-22 0,21 21 16,-21-21-16,22 0 0</inkml:trace>
  <inkml:trace contextRef="#ctx0" brushRef="#br0" timeOffset="67180.28">8086 12848 0,'0'0'0,"0"-21"16,0 0-16,0 0 15,21-22-15,0 22 0,0 0 0,0-21 16,0-1-16,1 22 0,20-21 16,-21 0-16,0-1 0,64-126 15,-64 127-15,0-22 16,-21 1-16,0-1 0,0 1 16,0-22-16,0 43 0,0-1 15,0 22-15,0 0 0,-21 21 16,0 0-16,0 0 0,0 21 15,-22 21-15,22 1 0,0-1 16,-43 170-16,43-149 16,21 22-16,0-22 0,0 1 0,0-22 15,0 64-15,0-42 16,0-22-16,21 0 0,1-21 0,-1 22 16,0-22-16,0 0 0,0 0 15,22-21-15,-22 0 0,0 0 16,0 0-16,21 0 0,-20 0 0,20 0 15,-21-21-15,21 0 0,22-43 16,-43 43-16,21-21 0,1-22 16,-22 22-16,-21 0 15,0 21-15,0-22 0,21 22 0,-21-21 16,-21 63 15,21 0-31,-21 0 0,21 22 0,0-22 16,-21 42-16,21-20 15,0-22-15,0 21 0,0-21 0,0 22 16,0-22-16,42 21 16,-21-21-16,0 0 0,22-21 15,-1 0-15,64 0 16,-43 0-16,-20 0 0,-1 0 16,0-21-16,64-63 15,-85 62-15,22-20 0,-22 21 16,-21-21-16,21 20 0,-21-41 15,0 42-15,0 0 0,0-1 0,-21 22 32,21 22-32,-21-1 15,-1 0-15,22 21 0,-21-21 0,21 1 16,0 20-16,-21-21 0,0 0 16,21 0-16,0 22 0,0-22 15,0 0-15,21-42 47,0 0-47,-21 0 16,21-1-16,1-20 0,-1 21 0,-21 0 15,21 0-15,0-22 0,0 22 16,-21 0-16,21 0 0,1 0 16,-1 21-16,0 0 15,-21 21 1,21 0-16,-21 0 0,0 0 0,0 0 15,0 1-15,0 20 16,0-21-16,21 0 0,-21 0 0,0 1 16,0-1-16,0 0 0,21-21 0,1 21 15,-1-21-15,0 0 16,0 0-16,0 0 0,0 0 16,22-21-16,-22 0 0,0 0 15,21-22-15,-20 22 0,20 0 16,0-21-16,-21-1 15,22 22-15,-22-21 0,0 21 0,0-1 16,22 1-16,-22 0 0,-21 0 16,21 21-16,0 0 0,-21 21 15,0 0 1,0 0-16,0 22 0,0-22 16,0 0-16,0 0 0,0 0 15,0 1-15,0-1 0,0 42 16,0-42-16,0 1 0,21-1 15,0-21-15,22 21 0,20 0 16,-42-21-16,22 0 0,-1 0 16,0 0-16,22 0 0,42-21 15,-43 0-15,-20 0 0,20-1 0,64-20 16,-85 0 0,43-22-16,-43 22 0,-20 21 15,-1-22-15,-21 22 0,0 0 0,0-21 16,-21 42-16,-22 0 15,-20 0-15,42 21 0,-22 0 16,-20 21-16,42-20 16,-1 20-16,1-21 0,21 21 0,-21-20 15,21 62 1,21-41-16,0-22 0,1 0 16,-1 0-16,21 0 0,22 0 15,-22-21-15,0 0 0,1 0 16,-1 0-16,0 0 0,1 0 0,41-21 15,-41 0-15,-1 0 0,-21 0 16,21-22-16,-20 22 0,41-42 16,-63 20-16,0 1 0,0 0 15</inkml:trace>
  <inkml:trace contextRef="#ctx0" brushRef="#br0" timeOffset="67376.02">10414 12002 0,'0'0'0,"-42"0"0,-1 0 0,1 0 0,21 0 15,0 0-15,-1 0 0,1 0 16,42-22 15,-21 1-15</inkml:trace>
  <inkml:trace contextRef="#ctx0" brushRef="#br0" timeOffset="67560.44">8530 12213 0,'0'0'0,"-21"21"0,-21 1 0,20-22 16,44 0-1,20 0-15,0 0 16,22 0-16,-1 0 0,1-22 16,20 22-16,107-42 0,-85 42 15,-22-21-15</inkml:trace>
  <inkml:trace contextRef="#ctx0" brushRef="#br0" timeOffset="67943.97">12721 12277 0,'0'0'0,"0"-21"0,0-1 16,0 1-16,0 0 0,-21 21 0,21 21 31,0 0-15,0 22-16,0-22 0,0 21 0,0-21 15,-21 22-15,21-1 0,-21-21 16,-1 22-16,22-22 0,0 42 15,-21-42-15,21 22 16,21-43 0,1 0-16,-1 0 0,0-21 15,21 21-15,-21-22 0,22 1 0</inkml:trace>
  <inkml:trace contextRef="#ctx0" brushRef="#br0" timeOffset="68287.83">13420 12171 0,'42'-42'15,"-84"84"-15,105-106 0,-42 43 0,-21 0 0,0 0 16,-21 0-16,0 21 16,-21 0-16,20 0 0,-20 21 15,0-21-15,-1 21 0,1 0 16,0 0-16,21 1 0,-1-1 16,1 0-16,0 0 0,21 0 0,0 22 15,0-22-15,21 0 0,22-21 16,-22 21-16,21 0 0,-21 0 15,22-21-15,-1 22 0,0-1 0,22 21 16,-22-21-16,-21-21 16,0 21-16,1 1 0,-22-1 0,0 0 15,-22-21-15,1 21 16,0-21-16,-21 0 0,-43 0 16,22 0-16,20 0 0,1 0 15,-43-21-15,43 21 0,0-21 16,-1 0-16,22-1 0,0 1 15,0-21-15,21 21 16,-21-22-16</inkml:trace>
  <inkml:trace contextRef="#ctx0" brushRef="#br0" timeOffset="68453.28">12742 11748 0,'-21'0'47,"0"0"-31,42 0 15,0 0-31</inkml:trace>
  <inkml:trace contextRef="#ctx0" brushRef="#br0" timeOffset="69067.11">15155 11726 0,'21'0'16,"-42"0"-16,64-21 0,-43 0 15,0 0-15,0 0 16,0 0-16,-22-1 0,1 1 16,0 21-16,0 0 15,0 0-15,0 0 0,-1 0 16,1 0-16,0 21 0,0 22 16,0-22-16,0 21 0,-22 64 15,22-42-15,0-1 0,21 1 16,0 63-16,0-43 0,0 22 15,0-42 1,0-22-16,0 43 0,21-64 0,0 21 16,22 0-16,-1-42 15,-21 0-15,21 0 0,1 0 16,20 0-16,-20 0 0,62-42 16,-41 21-16,-1 0 0,-20-22 15,20 22-15,-20-21 0,41-64 16,-41 43-16,-22-1 0,0-21 15,0 22-15,-21-1 0,0-63 16,-21 64-16,0-1 0,-22 22 0,22 0 16,-21-1-16,0 22 0,-22 0 15,22 0-15,-1 21 0,1 0 0,-64 42 16,85-21-16,-21 1 16,-1 20-16,22 0 0,0 1 15,0 20-15,0-21 0,21 22 0,0-22 16,-21 22-16,21-22 0,0 22 15,0-22-15,0 43 0,0-64 16,21 21-16,42 0 0,-42-20 16,22-1-16,20 0 0,-20-21 15,20 0-15,1 0 0</inkml:trace>
  <inkml:trace contextRef="#ctx0" brushRef="#br0" timeOffset="69439.59">15896 12150 0,'0'0'0,"21"-21"0,-21-1 0,21-20 16,-21 21-16,22 0 16,-22 0-16,21-1 0,0 22 15,0-21-15,0 21 0,0 0 16,1 0-16,-1 21 0,0 1 0,0 20 16,0-21-16,-21 21 15,21-20-15,-21 20 0,0 0 0,0 64 16,0-85-16,-21 0 15,21 22-15,-21-22 16,0 21-16,21-63 47,21 0-47,0 0 0,0 0 16,1-1-16,-22-20 0,21 21 15,0-21-15,0-1 0,43-41 16,-43 41-16,0 1 0,42-43 15,-41 64-15,41 0 16,-42 0-16,0 21 0,1 0 0,-1 0 16,0 0-16,0 21 0,-21 0 15,0 0-15</inkml:trace>
  <inkml:trace contextRef="#ctx0" brushRef="#br0" timeOffset="70076.02">16722 12319 0,'0'0'0,"21"0"0,-21 21 0,21 0 15,0-21-15,0 0 0,0 0 16,22 0-16,-22 0 0,0 0 16,0 0-16,0 0 0,1-21 15,41-42 1,-42 42-16,0-1 0,-21-41 0,0 42 16,0-22-1,0 22-15,-21 21 0,0 0 0,0 0 16,0 0-16,0 0 0,-43 43 15,43-22-15,0 0 0,-22 21 16,43-21-16,0 22 0,-21 20 16,21-42-16,0 22 0,43-1 15,-22-21-15,0 0 0,42 22 16,-41-22-16,20-21 16,0 0-16,-21 21 0,22-21 15,41 0-15,-62 0 0,-1-21 16,0 0-16,0 0 0,0-1 15,0-20-15,1 0 16,-1-1-16,0 1 0,21 0 0,-21-1 16,85-62-16,-63 83 15,-1 1-15,0 0 0,-21 21 16,22 0-16,41 21 16,-62-21-16,41 64 15,-42-22-15,0 0 0,1 43 16,-22-64-16,0 22 0,0 41 15,0-63-15,0 1 0,-22 20 16,22-21-16,-21-21 0,-21 42 16,21-42-16,0 0 0,-1 0 15,1 0 1,0-21-16,21 0 0,0 0 0,0 0 16,0 0-16,0-1 15,42-20-15,1 0 0,-22-1 16,21 22-16,-21-21 0,22 0 0,20-22 15,-20 43-15,-22 0 16,42 0-16,-42 21 16,1 0-16,20 0 0,-21 0 15,0 0-15,0 21 0,1 0 16</inkml:trace>
  <inkml:trace contextRef="#ctx0" brushRef="#br0" timeOffset="70275.59">18648 12615 0,'0'0'0,"-21"0"0,-1 0 16,1 0-16,21 22 16,-21-22 15,0 0-16,0 0-15,0-22 0,-1 22 0,1-21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4:24:28.8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1016 0,'0'-42'32,"-21"42"-32,21-21 15,0-1-15,0 44 47,0-1-31,0 0-16,0 0 0,0 0 0,0 0 15,0 22-15,0-1 16,0-21-16,0 22 0,21-1 0,-21 0 16,0-21-16,0 64 15,0-43-15,0 1 0,0-22 16,0 21-16,0 1 0,0-22 16,0 21-16,0-21 0,0 0 0,0 1 15,0-1-15,0 0 0,0 0 16,0-42 31,0 0-47,0 0 15,21-1-15</inkml:trace>
  <inkml:trace contextRef="#ctx0" brushRef="#br0" timeOffset="384.53">1228 1482 0,'0'0'0,"21"0"15,0 0 1,0 0-16,0 0 16,-21-21-16,21 21 15,-21-22-15,0 1 16,0 0-16,0 0 16,-21 21-16,0 0 31,0 0-31,0 0 0,0 21 15,21 0-15,0 0 16,0 1-16,0-1 16,0 0-16,0 0 15,21-21 1</inkml:trace>
  <inkml:trace contextRef="#ctx0" brushRef="#br0" timeOffset="1360.07">2434 1122 0,'0'0'0,"-21"0"0,21-21 0,-42-64 32,20 64-32,1 0 0,21 0 15,-21 21-15,21-22 16,-21 22 0,21 22-1,0-1-15,0 21 0,0-21 16,0 22-16,0-1 0,0-21 15,0 21-15,0 43 0,21-43 16,-21-20-16,0 62 0,0-63 16,0 64-16,0-64 15,0 0-15,0 22 0,0-22 0,0 0 16,0 0-16,0 0 16,0-42 15,0 0-31,0 0 0,0 0 15,21-22-15,0 22 0,-21 0 0,22-21 16,20-64 0,-21 85-16,0 0 0,22-22 15,-22 43-15,21-42 16,-21 42-16,0 0 16,1 0-16,-22 21 15,21 0-15,0 0 0,-21 1 16,0-1-16,0 0 0,21 0 15,-21 0-15,0 22 0,21-22 0,0 0 16,1 42-16,-22-20 0,21-22 16,-21 0-16,21 0 0,-21 0 15,21-21-15,21 22 16,1-22-16,-22 0 0,0-22 16,0 1-16,22 0 0,-22 0 15,21 0-15,-21-22 0,0 22 16,1-21-16,-1 0 0,21-22 15,-42 22-15,0-1 0,0-41 16,0 41-16,0 1 0,0 0 16,-21 21-16,21-1 0,-42-20 15,20 21-15,1 21 0,-21 0 16,0 0-16,20 0 16,-20 0-16,21 21 0,21 0 15,-21-21-15,0 21 0,21 1 16,-22 20-16,22-21 0,0 0 15,0 0-15,0 1 16,22-22-16,-1 0 16,0 0-16,21 0 0</inkml:trace>
  <inkml:trace contextRef="#ctx0" brushRef="#br0" timeOffset="1907.8">3662 741 0,'0'0'16,"-21"0"-16,-1 0 0,1 0 0,0 0 15,0 21 1,0 0-16,21 0 0,0 1 16,-21-1-16,-1 21 0,22-21 15,0 22-15,0-1 0,0 0 0,-21 1 16,21 20-16,0-21 15,0 22-15,0-22 0,0 1 16,0-1-16,0-21 0,0 0 16,0 0-16,0 1 0,0-1 15,0 0 1,-21-21 0,0 0-16,0 0 0,21-21 15,0 0 1,0-1-16,0 1 0,0 0 15,0 0-15,0 0 0,21-22 0,0 22 16,0-21-16,0 21 0,22 0 0,-22-22 16,0 22-16,21 0 0,1 0 15,20 0-15,-20-1 0,-1 22 0,21-21 16,-20 21-16,20 0 16,-42 21-16,1 1 0,-22-1 15,0 0-15,0 0 0,0 0 16,0 43-16,0-43 0,0 0 15,-22 43-15,1-43 16,21 0-16,0 0 16,-21 0-16,-21 0 15,63-21 17,0-21-32,0 21 0</inkml:trace>
  <inkml:trace contextRef="#ctx0" brushRef="#br0" timeOffset="2736.22">4805 995 0,'0'-21'0,"0"42"0,0-63 16,0 20-16,0 1 0,-21 0 15,-1 21-15,1 0 0,0 0 16,-21-21-16,-1 21 15,22 0-15,-42 21 16,20 0-16,-62 64 0,83-43 16,-41 43-1,42-43-15,0 1 0,-1 20 16,1-21-16,21 43 16,0-64-16,0 22 0,21-22 15,1 0-15,41 21 16,-42-42-16,0 0 0,43 0 15,-43 0-15,85-42 16,-85 21-16,21 0 0,-20-1 16,20 1-16,-21 0 0,21-42 15,-20 20-15,-1 1 0,0-22 16,-21 22-16,0-21 16,0 41-16,0 1 0,0 0 15,0 0-15,0 42 31,-21 0-31,21 0 0,-21 1 16,21 20-16,0-21 0,0 21 16,0-20-16,0 20 0,0-21 0,0 21 15,0-20-15,0-1 16,0 0-16,0 0 0,0 0 0,21-21 0,0 21 16,0-21-16,0 0 0,0 0 15,1 0-15,41 0 16,-42 0-16,22 0 0,-1-42 15,0 21-15,1-43 16,-22 22-16,21 0 0,0-43 16,-20 43-16,41-64 15,-42 42-15,0 22 0,22-43 16,-43 64-16,21-21 0,-21 0 16,0 20-1,0 44 1,-21-1-1,21 21-15,0-21 0,-21 22 0,21-1 16,0 21-16,0-20 0,-22-1 16,22 22-16,-21-22 0,21 0 0,-21 1 15,21-1-15,0 0 0,0 1 16,0-22-16,-21 21 0,21-21 0,0 0 16,0 1-16,0-1 0,21 0 15,0-21 1,0 0-16,1 0 0,-1 0 0,0 0 15,21-21-15,-21 21 0,1-21 0,20-1 16,-21 1-16,0-21 0,22-22 16,-22 43-16</inkml:trace>
  <inkml:trace contextRef="#ctx0" brushRef="#br0" timeOffset="2937.52">5355 1037 0,'0'0'15,"-21"0"-15,0 0 0,0 0 0,-1 0 16,22 21 0,22-21-1,-1 0-15,21 0 16,-21 0-16,22 0 0,-1-21 0,0 21 16,1-21-16,20 0 0,-21 21 15,1-21-15,-1 21 0,43-21 16,-64 21-16</inkml:trace>
  <inkml:trace contextRef="#ctx0" brushRef="#br0" timeOffset="3364.68">7112 974 0,'0'-21'0,"0"42"0,0-64 15,0 22-15,0 42 32,0 1-32,0-1 15,0 0-15,-21 21 0,0-21 0,-1 22 16,-20 41-16,42-62 16,0 20-16,0-21 0,0 0 0,-21 43 15,21-43-15,0 0 16,0 0-16,0 0 15,21-21-15,0 0 16,0 0-16,22-21 16,-1-21-16</inkml:trace>
  <inkml:trace contextRef="#ctx0" brushRef="#br0" timeOffset="3784.06">7726 889 0,'0'0'0,"21"-21"0,-21 0 15,21 21-15,-42 0 32,0 0-32,0 0 0,-22 0 15,1 21-15,21 0 0,-22 0 16,22-21-16,0 21 0,0 22 16,21-22-1,0 0-15,0 0 16,21 0-16,21 1 15,-20-22-15,20 0 0,-21 21 16,21-21-16,-20 21 0,20-21 16,0 21-16,-21-21 0,1 21 15,20 0-15,-21-21 0,0 43 16,0-22-16,-21 21 16,0-21-16,-21-21 15,0 22-15,0-1 0,-43-21 16,22 0-16,0 21 0,21-21 0,-22 0 15,22 0-15,-64 0 16,64 0-16,0 0 0,-21 0 16,21 0-1,21-21-15,-22 21 0,22-21 16,-21-1-16,21 1 0,0 0 16</inkml:trace>
  <inkml:trace contextRef="#ctx0" brushRef="#br0" timeOffset="3984.08">7112 593 0,'0'0'0,"-21"0"0,21-21 16,21 21 62</inkml:trace>
  <inkml:trace contextRef="#ctx0" brushRef="#br0" timeOffset="4691.74">9800 847 0,'64'-43'15,"-43"43"1,0-21-16,0 21 0,0-21 0,0 0 0,22 0 16,-22 0-16,21-1 15,-21 1-15,1 0 16,-1 0-16,0 0 0,-21 0 15,0-1-15,0 1 0,-21 0 16,-43 21-16,22 0 16,-43 0-1,43 0-15,0 0 0,-43 21 0,43 0 16,-85 22 0,105-22-16,1 0 0,0 0 0,21 0 15,0 1-15,0 41 16,0-21-16,42-20 15,-20-1-15,-1 21 0,21-21 0,22 43 16,-1-22-16,-21-21 0,1 0 16,-1 22-16,0-22 0,1 21 0,-1-21 15,-21 1-15,0-1 0,1 0 16,-22 21-16,0-21 0,0 1 16,-43-1-16,1 0 0,0 0 15,-43-21-15,21 21 0,22-21 16,-21 0-16,20 0 0,-20 0 15,-22 0-15,43-21 0,-1 0 16,-20-21-16,42 20 16,-22 1-16,1-21 0,21 0 15,21 20-15,0 1 0,0 0 0,0 0 16,0-21 0,21 20-16,21 22 0,22-42 15,-22 42-15,22-21 0,42 21 16,-43-21-16,1 21 0</inkml:trace>
  <inkml:trace contextRef="#ctx0" brushRef="#br0" timeOffset="5299.77">10223 889 0,'0'0'0,"22"0"0,-22 21 16,0 0 0,0 1-16,0-1 0,0 0 15,-22 0-15,22 21 0,-21-20 16,21 20-16,0 0 15,-21-21-15,21 22 0,0-22 16,0 0-16,0 0 0,0 0 16,21-21-16,0 0 15,1 0-15,62 0 16,-41 0-16,-22 0 0,21-21 16,-21 0-16,22 0 0,20-21 15,-42-1-15,0 22 0,1 0 16,-1-21-16,0 20 0,-21-41 15,0 42-15,0 0 0,0-1 16,0 1-16,0 42 31,-21 1-31,21-1 16,-21 21-16,21 0 0,0 1 16,0-1-16,0 0 0,0 1 15,0 84-15,0-85 0,0 22 16,0 63-16,0-43 15,0-20-15,0 63 16,0-43-16,0 107 0,0-128 16,0 1-16,0 63 0,0-64 15,0 1-15,-22-22 16,1 22-16,-42 63 16,20-106-16,22 0 0,-63 0 15,41-21-15,1 0 0,-64-21 16,43 0-16,-64-64 15,63 43-15,1 0 0,20-1 0,1 1 16,0 0-16,-1-1 0,1-20 16,42 20-16,0 22 0,21-42 15,0 20-15,127-84 16,-105 85-16,20-21 16,-20 20-16,41-20 0</inkml:trace>
  <inkml:trace contextRef="#ctx0" brushRef="#br0" timeOffset="5784.07">11091 868 0,'0'0'0,"0"-21"0,0 0 16,-21 21-16,0 0 0,0 0 16,0 0-16,-1 21 0,22 0 15,-21 21-15,21-21 0,-21 22 16,21-22-16,-21 21 0,21 43 15,0-64-15,0 21 0,0 1 16,0-22-16,0 21 0,0 1 16,0-22-16,0 0 0,0 0 15,0-42 32,0 0-47,0 0 0,0-1 0,0 1 16,0 0-16,0-21 0,0 21 0,0-22 15,0 1-15,21 21 0,0-22 16,22-41-16,-22 63 0,21-22 16,22 1-16,-22 21 15,0 0-15,43 21 0,-43 0 16,64 63 0,-85-21-16,0-20 0,1 20 15,-22 0-15,0 22 16,0-22-16,0-21 0,-43 43 15,22-43-15,0 0 16,0 0-16,0 0 0,-1-21 0,1 0 16,0 22-16,0-22 0,42-22 31,21 22-15,-20-21-16,-1 0 0</inkml:trace>
  <inkml:trace contextRef="#ctx0" brushRef="#br0" timeOffset="6036.15">12001 826 0,'0'0'0,"0"-22"15,0 1-15,-21 21 16,0 0-16,0 0 16,0 0-16,0 0 0,-1 0 0,1 21 15,0 1-15,0-1 0,-21 21 16,20-21-16,1 22 0,0-1 0,0 21 15,21-20-15,-21-1 0,21-21 16,0 22-16,0-22 0,0 21 16,0-21-16,21 0 0,21 1 15,-21-1-15,64-21 16,-43 0-16,64-43 16,-42 22-16</inkml:trace>
  <inkml:trace contextRef="#ctx0" brushRef="#br0" timeOffset="6531.72">12404 699 0,'0'0'0,"0"-22"0,0-20 0,-22 21 15,22 0-15,-21 21 16,0 0 0,21 21-16,0 0 15,-21 0-15,21 0 0,0 22 16,-21-22-16,21 127 15,0-106-15,0 22 0,0-22 16,-21 1-16,21-1 0,0 0 0,0 22 16,0-22-16,0-21 15,0 0-15,0 1 0,0 20 16,-22-42 15,22-21-31,0 0 16,0-1-16,0 1 0,0-21 15,0 21-15,0-22 0,0 22 16,22-21-16,20-43 0,-21 43 16,21 21-16,-20-22 15,-1 22-15,21 0 0,22 0 0,-43 21 16,0 0-16,21 0 0,-21 21 16,1 0-16,-1 22 0,21 20 15,-42-21-15,0-20 0,0 20 16,0-21-16,0 21 0,0 1 15,0-22-15,0 0 0,-21 0 16,21 0-16,-21-21 0,0 22 16,42-44 31,0 1-47</inkml:trace>
  <inkml:trace contextRef="#ctx0" brushRef="#br0" timeOffset="6896.74">12954 995 0,'0'0'15,"0"-21"-15,-21 21 0,21-21 0,0-1 16,0 1-16,0 0 16,0 0-16,21 21 0,21-42 15,-21 42-15,1 0 0,20-22 16,-21 22-16,85 0 15,-85 22-15,0-1 0,22 42 16,-22-42-16,0 85 16,-21-63-16,0-1 0,0 0 15,-21 1-15,-22-1 16,43-21-16,-21-21 0,-21 21 16,21-21-16,21-21 46,0 0-46,21 0 16,0 0-16,0-1 0,0-20 0,1 21 16,-1-21-16,21-22 0,0 43 15,-20-21-15,-1 20 0,0-20 16,21 21-16,-21 0 0</inkml:trace>
  <inkml:trace contextRef="#ctx0" brushRef="#br0" timeOffset="7265.35">13801 762 0,'-22'21'16,"1"-21"-16,0 21 0,21 1 0,-21-1 15,0 21-15,0-21 0,-1 0 0,1 43 16,0-22 0,21-21-16,-21 1 0,21 20 0,0-21 15,0 21-15,0-20 0,0-1 16,21-21-16,0 21 0,0 0 15,22-21-15,-22 0 0,0 0 16,21 0-16,-20 0 0,20 0 16,-21 0-16,43-21 0,-43 0 15,0 0-15,21-43 0,-42 43 16,0-64 0,0 43-16,0 0 0,0-1 0,0 1 15,-21 21-15,0-22 0,0 22 16,0 0-16,-1 21 0,-20 0 15,0 0-15,21 0 0,-22 42 16,22-20-16,0-1 0,0 0 16,21 0-16,0 0 0,0 43 15,0-43-15,42 21 16</inkml:trace>
  <inkml:trace contextRef="#ctx0" brushRef="#br0" timeOffset="7751.31">14309 910 0,'0'0'0,"0"-21"0,-22 21 31,1 0-31,0 21 0,21 0 16,-21 1-16,21-1 0,0 21 15,0-21-15,0 64 16,-21-64-16,21 0 0,0 22 15,0-22-15,0 0 16,0 0-16,-21-21 0,21 21 16,0-42 15,0 0-31,0 0 16,0 0-16,0-1 0,21 1 15,0 0-15,0-21 0,0-1 0,0 22 16,64-63-16,-64 41 15,64 1-15,-43 0 0,64 20 16,-85 22-16,22 0 16,-22 22-16,0-1 0,0 0 15,-21 85 1,0-64-16,0 0 0,0-20 0,0 20 16,0-21-16,0 21 15,-21-20-15,0-1 0,0 0 16,21 0-16,-22-21 0,22 21 15,-21-21-15,42-21 47,1 0-47,-1 0 0</inkml:trace>
  <inkml:trace contextRef="#ctx0" brushRef="#br0" timeOffset="7960.67">15007 931 0,'21'-21'31,"-21"42"-31,0 1 0,0-1 16,0 0-16,-42 42 0,42-41 15,-21 20-15,21-21 16,-21 0-16,21 0 16,0 1-16,-22-1 0,22-42 46,22-1-46</inkml:trace>
  <inkml:trace contextRef="#ctx0" brushRef="#br0" timeOffset="8144.12">15092 656 0,'0'0'0,"-21"0"0,-1 0 16,1 0-16,0 0 15,0 0 1,21 21 31</inkml:trace>
  <inkml:trace contextRef="#ctx0" brushRef="#br0" timeOffset="8975.59">15198 1016 0,'0'0'0,"-22"-21"15,1 21 1,21-21-16,0 0 16,0-1-1,21 22-15,1 0 0,20 0 16,-21-21-16,21 21 0,-20 0 16,62 0-16,-41 0 0,-22 0 15,21 0-15,-21 21 0,22 1 16,-1 20-16,-21-21 0,-21 0 15,0 0-15,0 22 0,0-22 0,0 0 16,-21 0-16,0 22 0,-22-22 16,1 0-16,-64 21 0,64-21 15,0-21-15,-1 22 0,1-1 16,0-21-16,-1 0 0,22 21 16,0-21-16,0 0 15,42 0 16,0 0-31,0 0 0,0 0 16,1 0-16,-1 0 0,21 0 16,-21 0-16,22 0 0,-1 21 0,-21 0 15,21 0-15,1 1 0,41 41 16,-62-42-16,20 22 0,21 41 16,-41-41-16,-1 84 15,-21-85-15,0 0 16,0 1-16,0-1 0,-43 0 15,-62 43-15,41-43 16,22-21-16,-22 1 0,1-1 16,-191 0-1,190-21-15,1 0 0,20 0 0,1-21 16,-64-22 0,85 22-16,-21 0 0,-1-21 0,22-1 15,0 22-15,0-21 0,21-85 16,0 85-16,0-1 0,21 1 15,21 0-15,-20 20 0,41-62 16,1 41-16,-22 22 0,21-21 0</inkml:trace>
  <inkml:trace contextRef="#ctx0" brushRef="#br0" timeOffset="9517.57">16108 1016 0,'0'-42'16,"0"84"-16,0-127 0,0 64 0,0 0 16,0 0-16,0-21 0,0 20 15,0 1-15,0-21 16,-21 21-16,-1 21 0,1-21 16,0 21-16,0 0 0,0 0 15,0 0-15,-22 0 0,1 42 16,21 0-16,0-21 0,-1 22 15,-20-1-15,42-21 0,-42 106 16,42-106-16,0 22 16,0-22-16,0 0 0,21 43 15,0-64-15,0 0 0,22 21 16,-22-21-16,21 0 16,-21 0-16,22-21 0,-1-1 15,-21 1-15,21 0 0,1-42 16,-43 41-1,21-20-15,0 21 0,-21-21 0,21 20 16,-21-83 0,0 83-16,0 1 0,0 0 15,-21 42 1,0 0-16,21 1 16,0 20-16,-21 0 0,0 1 15,21-22-15,-22 21 0,22 0 16,0-20-16,-21 20 0,21 21 15,0-41-15,0-1 16,0 0-16,21-21 16,1 0-16,-1 0 0,0 0 15,0 0-15,0-21 0,64-43 16</inkml:trace>
  <inkml:trace contextRef="#ctx0" brushRef="#br0" timeOffset="9764.7">16616 635 0,'0'0'15,"21"-42"-15,-21-1 0,21 1 0,-21 21 16,0 0-16,0 0 0,0-1 0,0 1 16,-21 42-1,0 1-15,0 20 16,21-21-16,-22 21 0,1 1 16,0-1-16,0 0 0,0 1 15,21-1-15,-21 22 0,-1-22 16,22 0-16,0 1 0,-42 20 15,42-21-15,-21-20 0,21-1 16,0 0-16,0 0 0,0 0 0,0 0 16,21-21-1,0 0-15,0 0 0,1 0 16,-1-21-16</inkml:trace>
  <inkml:trace contextRef="#ctx0" brushRef="#br0" timeOffset="10008.01">16997 762 0,'0'0'0,"0"-21"0,0 42 31,-21-21-15,21 21-16,-22 22 0,1-22 16,0 0-16,21 0 0,-21 43 15,0-22-15,0 21 16,21-41-16,0-1 0,0 21 15,-22-21-15,22 22 16,0-22-16,22-21 16,-1 0-16,21 0 15,-21 0-15,22 0 16</inkml:trace>
  <inkml:trace contextRef="#ctx0" brushRef="#br0" timeOffset="10723.91">17484 910 0,'0'0'0,"0"-21"0,0 0 16,-22 0-16,1 21 16,0 0-16,0 0 0,0 0 15,-43 21 1,43 0-16,0 0 0,0 0 0,21 1 16,0-1-16,-21 21 15,21-21-15,0 0 0,0 1 0,0-1 16,0 0-16,0 0 15,21-21 1,0-21 15,-21 0-31,0 0 0,0-1 16,21 1-16,-21 0 0,0-21 0,21 21 16,0-22-16,1 22 0,-1-21 15,0 21-15,0-22 0,21 22 16,64-42-16,-85 63 15,64 0-15,-64 0 0,22 0 16,-1 21-16,-21 0 16,0 0-16,0 21 0,-21-20 15,22 20-15,-22 43 16,0-43-16,0 0 0,0-21 0,0 22 16,0-22-16,0 64 15,-22-85-15,22 21 16,0 0-16,-21-21 0,0 0 15,0-21 17,21 0-32,0-22 0,0 22 15,0 0-15,0-21 16,0 20-16,21-20 0,0 0 0,0-1 16,1 1-16,-1 0 0,85-64 15,-64 85-15,0 0 16,43-22-16,-43 43 15,64 0-15,-85 21 16,22 1-16,-22 20 0,-21-21 16,0 148-16,0-126 15,0-1-15,-21 64 16,-1-64-16,1 1 0,0-22 16,0 21-16,0-21 0,-22 22 15,22-22-15,0-21 16,21 21-16,-21-21 0,0 0 15,21-21-15,0 0 0,0-1 16,0-20-16,0 21 0</inkml:trace>
  <inkml:trace contextRef="#ctx0" brushRef="#br0" timeOffset="10981.62">17420 318 0,'-42'0'16,"84"0"-16,-105 0 0,41 0 15,1 0-15,0 0 32,0 0-1,21 21-16,-21-21-15,0 0 0,-1 21 16,1-21-16,0 0 0,0 0 0,0 21 16</inkml:trace>
  <inkml:trace contextRef="#ctx0" brushRef="#br0" timeOffset="11219.11">16298 677 0,'0'0'0,"-21"0"0,0 0 0,21 22 15,21-22 1,0 0 0,22 0-16,-1 0 0,0 0 0,1 0 15,-1 0-15,0 0 0,1-22 16,20 22-16,-21 0 0,1-21 0,-22 21 16,21 0-16,-21 0 15,1 0-15,-1 0 0,-42 0 31,-1 0-15,-20 21-16,21-21 0</inkml:trace>
  <inkml:trace contextRef="#ctx0" brushRef="#br0" timeOffset="28396.08">804 3133 0,'0'0'0,"-21"0"0,0-21 16,0-1 0,0 22-1,21-21-15,-22 21 0,22-21 16,0 0-16,0 0 15,0 0-15,0-1 16,0 1-16,0 0 16,22 21-16,-1-21 0,0 0 15,0 21-15,0-21 0,0 21 16,1 0-16,-1 0 0,21 21 16,-21 0-16,0 0 0,22 43 15,-43-43-15,21 63 16,-21-20-16,0-22 0,0 22 15,0-1-15,-21 1 0,-43 105 16,43-127-16,0 22 16,-21-22-16,20 1 0,-62 20 15,41-42 1,22 0-16,0-21 0,0 0 0,0 0 16,0 0-16,-1 0 15,1-21-15,0 0 0,0 0 0,0 0 16,21 0-16,-21-22 0,21 22 15,-22-21-15,22-1 0,0 1 16,0 21-16,0-21 0,0 20 0,0 1 16,0 0-16,0 0 0,43 21 15,-22 0-15,0 0 0,0 21 16,0 0-16,43 22 16,-43-1-16,0-21 0,0 0 0,-21 22 15,22-22-15,20 42 16,-42-42-16,0 1 15,21-1-15,0 0 16,-21 0-16,21-21 16,1 0-1,-1-21 1,-21 0-16,21 0 0</inkml:trace>
  <inkml:trace contextRef="#ctx0" brushRef="#br0" timeOffset="28731.89">1270 3408 0,'21'21'31,"0"-21"-16,-21-21 1,21 0-16,-21 0 16,-21 21 31,21 21-32,-21-21-15,0 21 0,21 0 16,-21-21-16,21 21 15,0 0-15,42-21 16,-21 0 0,22 0-16</inkml:trace>
  <inkml:trace contextRef="#ctx0" brushRef="#br0" timeOffset="30271.55">2498 2836 0,'0'0'0,"0"22"16,0-1-16,0 0 16,21-21 15,21 0-16,-21 0-15,0 0 0,22 0 0,-22 0 16,21-21-16,-21 21 16,22-21-16,-1-1 0,-21 1 0,0 21 15,1-21-15,-1 0 0,0 0 16,-21 0-16,0-1 16,0 1-16,-21 0 0,0 21 15,-1 0-15,-41 0 16,21 0-16,-64 21 15,63-21-15,1 21 0,-21 22 16,20-22-16,1 42 16,42-41-16,0-1 0,0 0 15,0 0-15,21 0 16,0-21-16,22 21 0,-22-21 16,21 0-16,0 0 0,64 0 15,-63 0-15,-1 0 16,-21 0-16,0 0 0,0 0 15,-63 0 17,21 22-32,-21-22 0,-1 21 15,-20 0-15,20 0 0,-20 0 0,21 0 16,-22 1-16,22 20 0,-1-21 16,1 21-16,0 1 0,21-1 15,-1-21-15,1 22 0,0-1 16,21-21-16,0 64 15,21-64-15,0 0 0,1 0 16,-1-21-16,21 0 0,43 0 16,-43 0-16,0 0 0,22 0 15,-22 0-15,1-21 0,62-21 16,-62-1-16,-1 22 0</inkml:trace>
  <inkml:trace contextRef="#ctx0" brushRef="#br0" timeOffset="30488.08">3069 3048 0,'0'0'0,"0"21"15,21 0 1,-21 1-16,21-1 0,-21 0 0,0 0 16,0 0-16,22 0 0,-22 1 15,21 20-15,0 0 16,-21-21-16,0 1 0,0-1 0,0 0 15,0 0-15,21-21 16,0 0 0,0 0-16,-21-21 0</inkml:trace>
  <inkml:trace contextRef="#ctx0" brushRef="#br0" timeOffset="30723.84">3429 3027 0,'-85'21'16,"64"0"-16,0 0 16,-21 1-16,20 20 0,1-21 15,-21 21-15,21 1 0,-22-1 16,1 0-16,21-20 0,0 20 0,-22 0 16,1 1-16,21-22 0,21 0 15,0 0 1,21-21-1,0 0-15,0-21 0,1 0 0,20 0 16,0-1-16,-21 1 0</inkml:trace>
  <inkml:trace contextRef="#ctx0" brushRef="#br0" timeOffset="31061.96">3768 3069 0,'-22'0'31,"1"21"-31,21 1 0,0-1 16,-21 0-16,0 0 0,21 21 16,-21-20-16,0 20 0,21 0 15,0 1-15,-22 20 0,22 1 0,-21-22 16,0 21-16,0 22 0,21-21 16,-21 20-16,0 86 0,-1-86 15,22 22-15,-21 63 16,0-84-16,0 0 0,21-1 15,0 1-15,-21-21 0,0 126 16,21-169-16,0 22 16,0-22-16,0 0 0,0 0 15,0-42-15,21-21 16,0-1-16,0-63 16,0 43-16,0-22 0,1-63 15,-1 63-15,0 1 0</inkml:trace>
  <inkml:trace contextRef="#ctx0" brushRef="#br0" timeOffset="31363.59">3725 3175 0,'0'0'0,"0"-21"0,0 0 0,0 0 16,0-1-16,0 1 16,43 0-16,-22 21 15,0-21-15,0 21 0,0 0 16,0-21-16,22 21 0,-1-21 15,0 21-15,-20 0 0,-1 21 16,0-21-16,-21 21 0,21 21 16,-21-21-16,0 22 0,0 20 15,-21-20-15,0-22 0,0 21 16,-22 0-16,22-20 0,-42 20 16,20-21-16,22 0 0,-21 0 15,21-21-15,-1 0 0,22-21 31,0 0-15,22 0-16,-22 0 0,21 0 16,21-1-16,-21-20 0,0 21 0</inkml:trace>
  <inkml:trace contextRef="#ctx0" brushRef="#br0" timeOffset="31614.32">4276 2794 0,'0'0'0,"0"-21"15,0 42 17,0 0-32,0 0 0,0 1 0,0-1 15,-22 21-15,22 0 0,0-20 16,-21 20-16,21 0 0,0 1 0,0-1 16,-21 0-16,21 22 0,0-43 15,0 21-15,-21 1 0,21-1 0,-21 21 16,21-41-16,0-1 15,0 0-15,21-21 16,0-21-16,0 0 16,0-1-16,22 1 0</inkml:trace>
  <inkml:trace contextRef="#ctx0" brushRef="#br0" timeOffset="32299.52">4953 3069 0,'0'0'0,"21"-21"0,-21-42 31,0 41-31,0 1 0,-21 21 16,0 0-16,0 0 0,-1 0 15,1 0-15,0 0 0,-42 21 16,41 1-16,-41 20 16,21 0-16,20-21 0,-20 64 15,21-43-15,-21 43 16,20-64-16,22 22 0,-21-1 15,21-21-15,0 0 0,0 22 16,0-22-16,0 0 0,21-21 16,1 0-16,-1 0 15,42 0-15,-42 0 0,22-21 16,-22 0-16,21-1 0,-21 1 16,1-21-16,41-22 0,-42 22 15,0 21-15,1-21 16,-1-1-16,-21 22 0,21-42 15,-21 41-15,0 1 16,0 42 0,0 1-16,0-1 15,0 21-15,0-21 16,0 0-16,0 22 0,0-22 16,0 0-16,0 0 0,0 22 0,0-22 15,21 0-15,0 0 0,0 0 16,1 0-16,-1-21 0,42 0 15,-20 0 1,-1-21-16,-21 0 0,64-21 16,-64-1-16,0 22 15,0 0-15,0-21 16,-21 21-16,22-43 0,-22 43 16,21 0-16,-21 42 31,0 0-31,-21 0 15,21 0-15,0 1 0,-22-1 16,22 0-16,-21 0 0,21 0 0,0 0 16,0 1-16,0-1 15,0-42 17,0-1-17,0 1-15,0 0 0</inkml:trace>
  <inkml:trace contextRef="#ctx0" brushRef="#br0" timeOffset="32463.43">5376 2900 0,'-21'0'16,"0"0"-16,0 0 0,21 21 31,-21-21-31,21 21 16,0 0-16,21 1 15,0-22-15,0 21 16</inkml:trace>
  <inkml:trace contextRef="#ctx0" brushRef="#br0" timeOffset="32932.16">5694 2985 0,'0'21'0,"0"0"15,0 0-15,0 0 16,0 0-16,0 1 0,0-1 16,0 0-16,0 0 0,0 0 15,0 0-15,0 22 0,0-22 0,0 0 16,0 43-16,0-43 16,0 0-1,-21-21 1,-1 0-1,22-21 1,0 0-16,0-1 0,0 1 0,-21 0 16,21-21-16,0 21 0,0-22 15,0 22-15,43-85 16,-22 64-16,21 0 0,0 20 16,1 1-16,20 0 0,-20 0 0,62 21 15,-41 0-15,-22 21 0,1 0 16,20 0-16,-21 1 0,43 41 15,-64-21-15,0 1 16,1-22-16,-22 21 0,0 1 16,-22 41-16,1-63 0,-42 64 15,42-64-15,-1 0 16,1 1-16,0-22 0,0 0 31,21-22-31,0 1 16</inkml:trace>
  <inkml:trace contextRef="#ctx0" brushRef="#br0" timeOffset="33367.42">7472 2688 0,'-21'-21'15,"21"0"-15,21 21 16,0 0-16,21-21 0,-21 21 16,22 0-16,126-21 15,-105-1-15,-22 22 0,85 0 16,-85-21-16,22 21 15,-43 0-15,21 0 0,-21 0 16,22 0-16,-64 0 16,-1 0-1</inkml:trace>
  <inkml:trace contextRef="#ctx0" brushRef="#br0" timeOffset="33613.28">7789 2625 0,'0'0'15,"0"21"-15,-21 0 16,0 0-16,21 0 16,-21 1-16,21 20 0,0-21 0,0 43 15,0-43-15,-21 21 16,21 0-16,-22-20 0,22 20 0,0 21 16,-21-41-16,21 20 0,-21-21 15,21 21-15,-21-20 0,42-1 16,-21 21-16,0-21 15,21-21 1,0 0-16,1 0 16,20-42-16</inkml:trace>
  <inkml:trace contextRef="#ctx0" brushRef="#br0" timeOffset="34229.93">8170 2879 0,'0'0'0,"-21"21"31,0 0-31,0 0 16,21 0-16,-21 22 0,21-1 15,-22-21-15,22 22 16,0-22-16,0 0 0,0 21 0,0 1 16,0-22-16,22 0 15,-22 0-15,21-21 0,21 0 16,-21 0-16,0 0 0,22 0 0,-1-21 15,-21 0-15,22 0 16,20-22-16,-21 22 0,-20-21 16,20 21-16,-21-1 0,0-20 0,-21 21 15,0 0-15,21 0 0,-21-1 16,0-20-16,-21 42 31,21 21-15,0 0-16,-21 1 15,21-1-15,0 0 0,-21 0 16,21 21-16,0-20 0,0 105 16,0-64-16,0-21 15,-21 22-15,21-1 0,0 107 16,0-107-16,0 1 0,0 63 16,0-64-16,0 85 15,0-105-15,0 20 0,0 43 16,-21-64-16,-1 22 0,1-1 15,0-41-15,0 20 16,-43 0-16,43-21 0,0-21 0,-21 0 16,-22 0-16,22 0 15,-64 0-15,43-21 16,-1 0-16,-42-21 0,64 21 16,0-22-16,-22-20 0,43 42 15,21-85 1,0 85-16,63-106 15,-20 84-15,-1-20 0,0 20 16,22 1-16,63-64 0</inkml:trace>
  <inkml:trace contextRef="#ctx0" brushRef="#br0" timeOffset="34544.75">8784 2942 0,'0'0'0,"0"-21"15,-21 21 1,0 21-16,21 0 16,0 22-16,-21-22 0,21 21 15,0 1-15,0-1 0,0 21 0,0 1 16,0-1-16,0 1 0,0-22 0,0 22 16,0-1-16,0 1 0,0-22 15,0 22-15,0 41 16,0-41-16,-22-22 0,1 64 15,21-64-15,0-20 0,0 20 16,-21 0-16,21-21 0,-21 22 16,21-64 15,0-1-31,0-20 0,0 0 16,21-1-16,-21 1 0,21 0 0</inkml:trace>
  <inkml:trace contextRef="#ctx0" brushRef="#br0" timeOffset="34845.58">8763 3090 0,'0'0'0,"0"-21"15,0-21-15,0 0 0,0 20 16,0-20-16,85-43 31,-64 64-31,21 21 0,-21 0 16,22 0-16,-22 0 0,0 0 15,21 21-15,22 43 16,-64-43-16,0 21 0,0-20 16,0 20-16,0-21 0,-64 64 15,43-64-15,-21 21 0,-22 1 16,22-22-16,0 0 0,-1 0 16,22-21-16,0 0 0,-21 21 0,-1 0 15,43-42 1,0 0-16,0 0 15,43 21-15,-22-21 0,0-22 0,21 22 16</inkml:trace>
  <inkml:trace contextRef="#ctx0" brushRef="#br0" timeOffset="35212.37">9334 3048 0,'0'0'0,"22"0"32,-1-21-17,0 0-15,0 0 16,0-1-16,0 22 0,1-21 0,-1 0 16,0 0-16,-21 0 0,0 0 15,0-1-15,0 1 16,-21 21-1,0 0-15,-1 21 0,1-21 16,0 22-16,21-1 0,-21 0 0,0 0 16,-22 21-16,22-20 0,21 20 15,0-21-15,0 0 0,0 0 16,-21 43-16,21-43 16,0 0-16,0 0 0,0 1 15,0-1-15,42 0 0,-20-21 16,-1 0-16,21 0 15,-21 0-15,43-42 16,-43 42-16</inkml:trace>
  <inkml:trace contextRef="#ctx0" brushRef="#br0" timeOffset="35568.16">9991 2921 0,'0'0'16,"21"-21"-16,-21 0 0,0 0 0,0-1 15,-21 22 1,-1 0-16,1 0 15,0 0-15,0 0 0,0 0 16,-22 43-16,22-43 0,21 42 16,0-21-16,0 0 15,0 1-15,21-1 16,22 0-16,-22 0 16,21 0-16,-21 0 15,1-21-15,-1 22 0,-21-1 16,21-21-16,-21 21 0,0 0 15,-21 0-15,0-21 16,-22 21-16,22-21 0,-21 22 16,21-22-16,-22 0 0,-20 21 15,20-21-15,-20 0 16,42 0-16,21-21 31,21 21-31,0-22 16,0 1-16,22 21 0</inkml:trace>
  <inkml:trace contextRef="#ctx0" brushRef="#br0" timeOffset="36083.87">11282 2752 0,'0'-21'0,"0"42"0,-21-42 16,-1 21-16,-20-22 15,21 22-15,0 0 0,0 0 16,-1 22-16,1-1 0,-63 42 16,62-20-16,1-22 0,-21 42 15,42-42-15,-21 43 16,21-43-16,0 21 0,0-20 15,0-1-15,42 21 16,-21-42-16,0 0 16,22 0-16,-22 0 0,21 0 0,1 0 15,-22 0-15,21 0 0,-21-21 16,43 0-16,-43 0 0,21-1 16,43-62-16,-64 63 15,0-22-15,-21 22 16,0-21-16,0-1 0,0-20 15,0 21-15,0 20 0,-21 1 16,0 0-16,-21 0 0,-22 0 16,43 21-16,-21 0 0,20 0 0,1 0 15,-21 0-15,21 0 0,0 21 16,21 0 0,21-21-1,0 21-15,0-21 0,0 0 0,85 0 16,-64 0-16,1-21 15,-1 21-15,0-21 0</inkml:trace>
  <inkml:trace contextRef="#ctx0" brushRef="#br0" timeOffset="36529.61">11811 2477 0,'21'0'0,"0"-22"0,0 1 16,-21 0-16,-21 21 31,0 0-15,0 21-16,21 22 0,-21-22 15,21 21-15,-21 0 0,21 43 16,-22-21-16,22-22 0,-21 21 16,21 1-16,0-22 0,0 85 15,0-63-15,0 20 0,0 65 16,0-86-16,0 1 0,21 84 16,-21-85-16,0 64 15,0-42-15,0-22 0,0 1 0,0-1 16,0 1-16,0-1 0,0 43 15,0-63-15,0-1 16,0 21-16,0-41 0,-21-1 16,0 0-16,0-21 15,0 0-15,0 0 0,-1 0 16,1-21-16,-42-22 0,42 22 16,-22-21-16,1 0 0,0-1 15,20-20-15,-62-43 16,63 42-16,-1 1 0,-20-64 15,21 85-15,21-64 16,0 42-16,0 22 0,0-64 16,21 64-16,0-1 0,-21 1 0,43-43 15,-22 64-15,21-63 16,-21 41-16,0 22 0,1-21 16</inkml:trace>
  <inkml:trace contextRef="#ctx0" brushRef="#br0" timeOffset="37431.1">12869 2371 0,'0'0'0,"-21"-43"32,0 43-32,0 0 15,21 22 1,-21 20-16,21-21 0,0 21 15,-22 1-15,-20 41 16,42-41-16,-21-1 0,21 22 16,-21-22-16,21 0 0,-21 1 15,21-22-15,0 21 16,0-63 15,0 0-31,0 0 0,21-1 16,0 1-16,0-21 0,0 21 0,-21-22 15,21 22-15,1 0 0,20-42 16,-21 63-16,0 0 16,0 0-16,1 0 0,20 63 15,-21-42-15,-21 0 16,21 43-16,-21-22 16,21 1-16,1-22 15,-1 21-15,-21-21 0,42 0 16,-21 1-16,0-22 0,22 0 15,-22 0-15,21 0 0,43 0 16,-43 0-16,1-22 0,41 1 16,-41 0-16,62-85 15,1 0 1,-85 43-16,22-43 16,-43 43-16,0 20 0,-21-105 15,-1 127-15,1-21 16,0 20-16,-21 1 0,21 0 0,-43 21 15,22 0-15,-1 0 16,1 0-16,0 0 0,-85 85 16,63 21-1,64 42 1,0-106 0,21 0-16,22 1 0,-1-1 15,-21-21-15</inkml:trace>
  <inkml:trace contextRef="#ctx0" brushRef="#br0" timeOffset="38112.08">14330 2540 0,'0'0'16,"0"-21"-16,0 0 0,-21 21 15,-1-21-15,1 21 0,0 0 0,-21 0 16,-1 0-16,-41 0 15,41 21-15,-62 42 16,83-20-16,1-1 16,0-21-16,0 21 0,0-20 15,0 20-15,21 0 0,-22-21 16,22 22-16,0-22 16,0 0-16,22 21 15,62-42 1,-63 0-16,1 0 0,20 0 15,-21 0-15,85-63 16,-64 42-16,-21 0 0,1-1 16,20 1-16,21-85 15,-63 64-15,22 21 0,-22-21 16,21 20-16,-21-20 16,0 63-1,0 0 1,0 1-16,0-1 0,0 21 0,0-21 15,0 22-15,0-22 0,0 0 16,0 21-16,0-21 0,0 1 16,0-1-16,0 0 0,21-21 15,0 0-15,0 0 16,0 0-16,1 0 0,-1 0 0,0 0 16,0 0-16,43-21 0,-43 0 15,0-1-15,0 1 0,-21 0 16,21 0-16,0 0 0,1-22 0,-22 22 15,0 0-15,21 0 16,-21 0-16,21 21 0,-21 21 16,0 0-1,0 0-15,0 0 0,0 1 16,0-1-16,0 0 0,0 0 0,-21 21 16,21-20-1,0-1-15,-21-21 0,21-21 47,0-1-31,0 1-16</inkml:trace>
  <inkml:trace contextRef="#ctx0" brushRef="#br0" timeOffset="38291.78">14753 2392 0,'0'-42'16,"0"84"-16,-21-84 0,0 42 15,0 0 1,21 21 31,21-21-31,0 0-1</inkml:trace>
  <inkml:trace contextRef="#ctx0" brushRef="#br0" timeOffset="38740.62">15092 2223 0,'0'0'0,"21"0"0,-21-22 15,0 44 17,0-1-32,0 0 15,-21 0-15,0 21 0,21 1 16,-22-1-16,1 0 0,21 1 15,0 20-15,-21-20 0,-21 84 16,42-85-16,0 21 16,0-41-16,0-1 0,0 21 15,21-21-15,21-21 16,-21 0-16,43 0 16,-43 0-16,21 0 0,64-21 15,-63 0-15,-22 0 16,21 0-16,0-1 0,43-105 15,-85 106-15,0 0 16,21 0-16,-21 0 16,0 42-1,-21 0-15,0 0 16,0 22-16,21-22 16,-21 0-16,-1 21 0,22-21 15,0 1-15,0-1 16,0 0-16,22-21 31,-1 0-31,0 0 0,0 0 16,0-21-16,0 0 0,-21-1 0</inkml:trace>
  <inkml:trace contextRef="#ctx0" brushRef="#br0" timeOffset="38923.8">15684 2371 0,'0'0'16,"0"-21"-16,0-1 0,-21 22 0,21-21 0,-21 21 15,21-21-15,-21 21 0,0 0 16,21 21 62</inkml:trace>
  <inkml:trace contextRef="#ctx0" brushRef="#br0" timeOffset="39116.11">14880 2582 0,'0'0'0,"-42"43"15,63-43 1,0 0-1,0 0-15,0 0 0,22 0 0,-1 0 16,22 0-16,-22 0 0,85 0 16,-85-21-16,22 21 0</inkml:trace>
  <inkml:trace contextRef="#ctx0" brushRef="#br0" timeOffset="39610.67">15938 2625 0,'0'0'0,"0"21"15,-21-21-15,21 21 0,-21 0 16,0 0-16,21 1 0,-21-22 0,21 42 16,0-21-16,-21 0 15,21 0-15,-22 1 0,22-1 16,0 0-16,0 0 15,0-42 32,0 0-31,0 0-16,0-1 0,0 1 0,0 0 16,0-21-16,22 21 0,-1-22 15,0 22-15,42-42 0,-20 41 16,-22 1-16,21 0 0,1 0 15,-1 0-15,0 21 0,1 0 16,-1 0-16,0 0 0,43 21 16,-64 0-16,0 0 0,0 22 15,1-22-15,-22 21 0,0 0 16,0 1-16,0-22 0,-64 42 16,43-41-16,0-1 15,0 0-15,-1 0 0,-20 0 0,0-21 16,84 0 15,-21-21-31,0 21 0,22-21 16,-22 0-16</inkml:trace>
  <inkml:trace contextRef="#ctx0" brushRef="#br0" timeOffset="40235.39">17039 2561 0,'0'-21'0,"0"42"0,0-63 15,0 21-15,-21 21 0,0 0 16,0 0-16,-1 0 16,1 0-16,0 0 0,-21 0 0,21 21 15,-1 0-15,1 21 0,-21-20 16,21-1-16,0 21 0,-22 0 16,43-20-16,0 20 0,0-21 15,0 0-15,0 0 0,43 1 16,-22-22-16,0 0 0,21 0 15,-21 0-15,22 0 0,20 0 16,-20-22-16,-22 1 16,42 0-16,-42 0 0,22-43 15,-43 43 1,21 0-16,-21 0 0,0 0 0,0-22 16,0 65 15,0-1-31,0 0 15,-42 0-15,42 21 0,0-20 0,-22 20 16,1 0-16,0 43 16,0-43-16,0 1 0,0 41 15,21-41-15,0 20 0,0 43 16,0-43-16,0 1 0,0-1 16,0 1-16,0-1 0,-22 1 0,44 148 15,-22-128-15,21-41 0,-21 84 16,0-64-16,0-21 0,-43 128 15,22-107-15,0-20 16,-21 20-16,21-21 0,-1 1 0,-62 20 16,63-20-16,-22-22 0,22 0 15,-64-21-15,64 0 0,-21 0 16,21 0-16,-22 0 0,22-21 16,0-22-16,0 22 0,0 0 15,0-21-15,21-43 0,0 43 16,0-1-16,0 1 0,0 0 0,0-1 15,0 1-15,0 0 0,0-1 16,0 1-16,0 0 0,0-64 16,21 64-16,0-1 0</inkml:trace>
  <inkml:trace contextRef="#ctx0" brushRef="#br0" timeOffset="40880.6">17632 2180 0,'21'0'0,"-42"0"0,63 0 0,-21 0 0,43-21 16,-43 21-16,0 0 0,0-21 15,0 21-15,-21-21 16,22 21-16,-22-21 0,-22 21 31,1 0-31,0 0 0,-21 0 0,21 21 16,-22-21-16,1 21 0,-43 21 15,64-21-15,0 1 16,0-1-16,21 0 0,0 0 16,0 21-16,0-20 15,21-1-15,21 21 0,1-21 16,-1 22-16,21-1 15,-20-21-15,-22 21 0,21 1 16,-21-22-16,1 0 0,-22 0 16,0 0-16,-22 22 15,1-22-15,0-21 0,-64 0 16,43 0-16,-64 0 16,64 0-16,-22 0 0,22 0 0,0 0 15,-1-21-15,-20 0 16,42 21-16,0-22 0,21 1 15,0 0-15,0 0 16,21 0-16,0 0 16,0 21-16,21-22 0,-20 1 0,20 0 15,21 0-15</inkml:trace>
  <inkml:trace contextRef="#ctx0" brushRef="#br0" timeOffset="41103.9">18076 2180 0,'0'0'0,"21"-42"15,-21 21-15,0 0 0,-21 42 32,0 0-17,21 0-15,0 0 0,-21 0 0,0 22 16,0-1-16,21 0 0,-22 43 16,1-43-16,0 1 0,21-1 15,21 0-15,-21-20 0,-21 41 16,21-42-16,0 0 0,0 1 15,21-22 1,0 0 0</inkml:trace>
  <inkml:trace contextRef="#ctx0" brushRef="#br0" timeOffset="41295.54">17780 2413 0,'0'0'0,"0"-21"31,0 0-15,21 21-16,21 0 15,-20-21-15,-1 21 0,21 0 0,0 0 16,1-22-16,-1 22 0,0 0 16,22 0-16,-22 0 0,1 0 0,20 0 15</inkml:trace>
  <inkml:trace contextRef="#ctx0" brushRef="#br0" timeOffset="41780.48">18669 2413 0,'0'-21'31,"0"0"-31,0 0 16,-21-1-16,0 1 15,-1 21-15,1-21 0,0 21 0,0-21 16,0 21-16,0 0 0,-1 0 15,1 0-15,0 0 0,-21 21 16,-1 0-16,22 0 0,0 1 16,0 20-16,0-21 0,0 21 0,-1-20 15,1 20-15,21 0 0,0 1 16,0-1-16,0 0 16,0-21-16,0 1 0,21-1 15,1-21-15,-1 0 0,21 0 16,0 0-16,-20 0 0,41-21 15,-21-1-15,-20 22 0,20-21 16,-21 0-16,0-21 0,64-43 16,-64 64-16,0-21 15,0 20-15,-21 1 0,0 0 16,0-21-16,0 63 16,0 0-1,-21 0-15,0 0 16,21 22-16,-21-22 0,0 42 0,0-41 15,-1 83 1,22-62-16,0-22 0,0 0 16,0 0-16,22-21 15,-1 0-15,0 0 16,21 0-16,-21 0 0,22-21 0,-22 0 16</inkml:trace>
  <inkml:trace contextRef="#ctx0" brushRef="#br0" timeOffset="42019.58">19219 2138 0,'0'0'0,"0"-42"0,0-1 16,0 22-16,0 0 0,0 0 15,0 0-15,-21 21 16,21 21-16,-21 21 16,0-21-16,0 22 0,-1-1 0,22 0 15,-21 1-15,0-1 0,0 21 16,0-20-16,21-1 0,-21 22 0,21-22 15,-22 0-15,22 22 16,0-43-16,0 21 16,0-21-16,0 1 0,22-22 31,-22-22-31,21 22 0</inkml:trace>
  <inkml:trace contextRef="#ctx0" brushRef="#br0" timeOffset="42194.56">18923 2350 0,'-21'0'15,"42"0"17,0 0-32,0 0 15,0 0-15,1 0 0,20 0 16,-21 0-16,43 0 0</inkml:trace>
  <inkml:trace contextRef="#ctx0" brushRef="#br0" timeOffset="42562.58">19219 2434 0,'-21'0'0,"42"0"0,-21 21 0,0 1 15,21-22 32,1 0-47,20 0 0,-21 0 16,0-22-16,0 22 0,1-21 0,-1 0 15,0 21-15,-21-21 0,21 21 16,-21-21-16,0 0 0,-21 21 31,0 0-31,0 0 0,-1 0 16,1 0-16,0 21 0,0 0 0,0 0 15,0 0-15,-1 0 16,1 1-16,21 20 0,-21-21 0,21 0 16,0 0-16,0 1 0,0 20 15,0-21-15,21-21 16,0 0-16,1 0 0,41 0 16,-21 0-16,-20 0 15,20 0-15,0-21 0,1 0 0,-22 21 16</inkml:trace>
  <inkml:trace contextRef="#ctx0" brushRef="#br0" timeOffset="43208.06">19748 2350 0,'0'0'0,"-21"0"15,0 0 1,0 21-16,21 0 0,-21 21 16,21-21-1,-21 1-15,21 20 0,0-21 16,0 0-16,0 22 0,-22-22 15,22 21 1,0-21-16,0-42 47,0 0-47,0 0 0,0 0 16,22-1-16,-1-20 0,-21 21 15,21 0-15,0-22 0,0 22 0,0-21 16,1 21-16,-1 0 0,0-1 15,0 1-15,0 21 0,0-21 16,1 21-16,-1 0 0,21 0 16,-21 0-16,-21 21 15,21 43-15,-21-43 0,0 0 16,0 43-16,0-43 0,0 21 16,0 0-16,0-20 15,0-1-15,0 0 0,0 0 16,-21-21-1,0 0 1,21-21 0,0 0-1,0 0-15,0-1 0,0 1 0,42-21 16,-20 0-16,-1 20 16,0-20-16,0 21 0,0 0 0,22 0 15,-22-1-15,0 1 0,21 0 0,1 21 16,-22 0-1,-21 21-15,0 22 16,0-1-16,0 0 16,-21 22-16,-1-43 0,-20 42 15,42-41 1,-21-1-16,21 0 0,0 0 16,21-42 15,0 21-16,-21-21-15,43 21 0</inkml:trace>
  <inkml:trace contextRef="#ctx0" brushRef="#br0" timeOffset="43559.8">20489 2434 0,'21'0'16,"1"0"-1,-22-21-15,21 21 0,0 0 16,0-21-16,0 0 16,0 21-16,-21-21 0,0-1 15,0 1 1,-21 21-16,0 0 16,0 0-16,0 0 0,0 0 15,-1 21-15,-20 1 0,21-1 16,0 0-16,0 0 0,-1 21 15,22-20-15,-21 41 16,21-42-16,0 0 16,0 1-16,0-1 0,21 0 15,1-21 1,-1 0-16,0 0 0,0 0 0,0 0 16,22 0-16,-22-21 0,0 21 15,21-21-15,-21-1 0,1 1 0,20-21 16</inkml:trace>
  <inkml:trace contextRef="#ctx0" brushRef="#br0" timeOffset="43963.49">20828 2350 0,'0'0'16,"0"-22"-16,0 1 0,0 42 31,-21 1-31,0-22 16,21 42-16,-22-21 0,1 0 16,21 0-16,-21 1 0,21 20 15,0-21-15,-21 21 0,21-20 16,-21-1-16,21 0 15,0 0-15,0-42 47,0 0-47,0 0 16,0-1-16,21 1 0,21-42 16,-42 42-16,21-22 0,22 22 15,-22 0-15,42-43 16,-41 43-16,20 0 15,21 21-15,-41 0 0,-22 21 32,0 0-32,0 1 0,0-1 0,0 21 15,0 22-15,0-43 16,0 0-16,0 21 0,0-21 0,-22 1 16,1-1-16,21 0 15,-21-21 1,63 0-16,-20-21 15,-1 21 1</inkml:trace>
  <inkml:trace contextRef="#ctx0" brushRef="#br0" timeOffset="44212">21421 2138 0,'0'0'0,"-43"0"31,22 0-31,0 0 0,0 0 0,0 21 16,-1 21-16,1-20 0,0 20 16,21 0-16,-21 64 15,0-85-15,21 22 16,-21-22-16,21 21 0,-22 0 16,22 1-16,0-22 15,0 0-15,0 0 0,22 0 16,20-21-1,-21 0 1</inkml:trace>
  <inkml:trace contextRef="#ctx0" brushRef="#br0" timeOffset="44443.65">21272 2350 0,'0'0'15,"-21"-22"-15,0 22 0,0 0 0,21-21 0,21 21 47,0 0-31,0 0-16,1 0 0,-1 0 15,0 0-15,21-21 0,1 21 0,-1 0 16,0-21-16,-21 21 0,-42 0 47,0 0-47,-21 0 0,-1 0 0</inkml:trace>
  <inkml:trace contextRef="#ctx0" brushRef="#br0" timeOffset="46297.4">762 5440 0,'0'0'0,"-42"21"16,20-21-16,1 0 15,0 0-15,-21 0 16,21 0-16,-1 0 0,1 0 15,0 0-15,0 0 16,0 0-16,21-21 16,0 0-1,21 21-15,0 0 16,21 0-16,-20 0 0,-1 0 0,21 0 16,-21 0-16,0 0 0,22 21 15,-43 0-15,21 0 0,-21 0 16,0 22-16,0-22 0,0 21 0,0 1 15,-21-1-15,0-21 0,-1 21 16,1-20-16,-21 20 0,21-21 0,0 0 16,-22-21-16,22 21 15,0 1-15,0-22 0,0 0 16,21-22 0,0 1-16,0 0 15,0 0-15,21 0 0,0 0 16,0 21-16,0-22 0,0 22 15,22 0-15,-1 0 0,-21 0 16,22 22-16,-1-1 0,-21 0 0,43 21 16,-43 1-16,0 41 15,-21-41-15,0-22 16,-21 0-16,0 21 16,-22-21-16,-20 22 0,20-22 15,-20 0-15,21-21 16,-1 0-16,-20 0 0,20 0 15,-62 0 1,83-21-16,1 0 0,-21 21 16,21-21-16,-22-22 15,43 22-15,-21 0 16,21 0-16,0 0 16,21-1-16,1 22 0,20-21 15,0 0-15</inkml:trace>
  <inkml:trace contextRef="#ctx0" brushRef="#br0" timeOffset="46472.09">931 5906 0,'0'0'0,"21"-22"0,1 22 16,-1 0-16,0 0 31,-21 22-31,0-1 16,21-21-1,0 0 1,0 0-16,1 0 0</inkml:trace>
  <inkml:trace contextRef="#ctx0" brushRef="#br0" timeOffset="47225.95">1926 5546 0,'0'0'0,"21"0"0,0 0 16,1 0-16,-1 0 0,0 0 0,0-21 15,0-1-15,22 1 0,-22 0 16,21 0-16,-21 0 0,22 0 15,-22-1-15,21 1 0,-21-21 0,0 21 16,-21 0-16,0-1 0,0-20 16,0 21-16,-21 0 15,-42 21-15,20 0 0,-20 0 16,21 0-16,-1 0 16,-20 42-16,20-21 0,22 22 15,-42 20 1,42-42-16,-1 22 0,1-1 0,21 0 15,0 64 1,0-64-16,21-20 0,1-1 16,-1 0-16,0 0 0,85 0 15,-64-21-15,0 0 16,-20 0-16,20-21 0,0 21 0,1-21 16,-43 0-16,-22 21 15,1 0 1,-21 0-16,21 0 0,-22 0 15,1 0-15,0 21 0,-1 0 0,1 0 16,0 0-16,-1 1 0,22 20 16,-21 0-16,21-21 0,0 22 0,-1-1 15,1-21-15,0 22 0,21 20 16,0-42 0,21 0-16,0 1 0,22-22 15,41 0-15,-41 0 16,-1 0-16,0 0 0,1-22 15,-1 1-15,64-21 16,-43 21-16,-20 0 0,-1-1 0</inkml:trace>
  <inkml:trace contextRef="#ctx0" brushRef="#br0" timeOffset="47427.59">2540 5588 0,'0'0'15,"0"-21"-15,-21 42 16,21 0-1,0 0-15,0 1 0,0 20 16,0-21-16,0 21 0,0-20 0,0 20 16,0-21-16,0 21 15,0-20-15,21-1 0,-21 0 0,21 0 16,21 0-16,-20-21 16,-1 0-16,0 0 0,0 0 15,43-21-15</inkml:trace>
  <inkml:trace contextRef="#ctx0" brushRef="#br0" timeOffset="47651.6">2921 5609 0,'0'0'0,"-21"0"0,-64 0 32,64 21-32,0-21 0,-22 22 0,1 20 15,0-21-15,-85 85 16,106-85-16,-22 21 0,1 1 15,21-22-15,-43 64 16,64-64-16,0 0 16,0 0-16,21-21 15,1 0-15,20 0 0,-21-21 0,21 0 16,1 21-16,-1-21 16,22-1-16</inkml:trace>
  <inkml:trace contextRef="#ctx0" brushRef="#br0" timeOffset="47959.99">3133 5588 0,'0'0'16,"0"21"-1,0 0-15,0 1 0,0-1 16,-22 21-16,22-21 0,-21 22 0,21-1 16,0 21-16,-21-20 0,21 20 15,0-20-15,0 20 0,0 22 0,0-22 16,0 22-16,0 0 0,0 105 15,0-84-15,-21-21 16,0 126-16,0-105 0,-22 190 16,22-190-16,0-42 15,21 20-15,0-20 0,-21-1 16,21 43-16,0-127 31,0 0-31,0-21 0,21-1 16,-21 1-16,42-85 0,-42 42 15,21 1-15,1-22 0,-1 21 0</inkml:trace>
  <inkml:trace contextRef="#ctx0" brushRef="#br0" timeOffset="48283.9">3111 5969 0,'0'0'0,"0"-42"0,0-1 0,0 1 0,0 0 15,0-1-15,-21 22 0,21-21 16,0 21-16,0 0 0,0-1 15,21 22-15,1-21 16,20 21-16,-21 0 0,21 0 16,-20 0-16,20 0 0,0 21 15,43 1-15,-64-1 0,0 21 16,0-21-16,1 0 16,-22 85-16,-22-85 15,1 22-15,-21-22 0,21 0 16,-22 0-16,-84 43 15,106-43-15,-21-21 0,21 0 16,0 0-16,-43 0 16,64-21-1,0 0-15,0-1 0,0 1 16,0 0-16,0 0 0,21-43 16,0 22-16</inkml:trace>
  <inkml:trace contextRef="#ctx0" brushRef="#br0" timeOffset="48528.08">3789 5292 0,'0'0'0,"0"21"16,0 0 0,0 0-16,0 0 0,-21 1 0,21 20 15,-22 43 1,1-43-16,21 43 0,0-43 0,-21 0 15,21-21-15,-21 22 16,21-22-16,0 21 0,0 1 16,0-22-16,0 0 0,0 0 15,21-21-15,0 0 16,0 0-16,22-21 0,-22 0 16,0 21-16</inkml:trace>
  <inkml:trace contextRef="#ctx0" brushRef="#br0" timeOffset="49193.66">4318 5609 0,'0'0'0,"21"-21"0,-21 0 0,0 0 0,0 0 15,0-1-15,-21 1 16,0 21-16,0 0 0,-1 0 0,1 0 16,0 0-16,0 0 0,-21 0 15,-1 21-15,1 1 16,21-1-16,-43 42 0,43-20 15,0-22-15,0 21 16,21 0-16,0 1 0,-21 41 0,21-41 16,0-22-16,0 21 15,0-21-15,21 1 0,-21-1 16,21-21-16,21 0 0,-21 0 0,1 0 0,20 0 16,-21-21-16,21-1 0,-20 22 15,-1-21-15,21 0 0,22-42 16,-43 20-16,-21 22 15,21 0-15,-21-21 0,21-64 16,-21 85-16,0-22 16,0 22-16,0 0 0,0 0 15,0 42 1,0 0 0,0 0-16,0 0 0,0 22 15,0-22-15,0 21 0,0-21 0,0 22 16,0-22-16,0 0 0,0 0 15,21 0-15,0 1 0,1-1 0,-1-21 16,0 21-16,21-21 0,-21 0 16,1 0-16,-1 0 15,0 0-15,0-21 0,21 0 0,1-1 16,-22 1-16,0 0 0,-21 0 16,0 0-16,21-22 0,-21 22 15,0 0-15,0-21 0,0 21 0,0-22 16,0 64 15,0 1-31,0-1 0,0 21 0,-21-21 16,0 0-16,21 1 0,-21 20 15,21-21-15,0 0 0,0 0 0,0 1 16,21-22 15,0-22-15,-21 1-16</inkml:trace>
  <inkml:trace contextRef="#ctx0" brushRef="#br0" timeOffset="49347.53">4805 5461 0,'0'0'0,"0"-21"0,-43 21 31,43 21-15,0 0-1,0 0-15,22-21 0,-1 0 16,0 22-16,0-22 0</inkml:trace>
  <inkml:trace contextRef="#ctx0" brushRef="#br0" timeOffset="49788.08">5143 5546 0,'-21'42'31,"21"-21"-31,-21 22 16,21-22-16,0 0 0,0 21 16,0-21-16,0 22 0,-21-1 15,21-21-15,0 0 0,-21 1 16,21-1-16,0 0 16,-21-42 15,21 0-16,0-1-15,0 1 16,0 0-16,0-21 0,0 21 0,0-64 16,21 43-16,0 20 0,0-20 15,0 0-15,0 21 0,1-22 16,-1 22-16,21 0 0,0 21 0,-20 0 16,20 0-16,-21 0 0,21 0 15,22 42-15,-43-21 16,21 22-16,1 20 0,-43-20 15,0-1-15,0 0 0,0-21 16,0 22-16,-21 20 0,-1-42 16,1 1-16,0-1 0,-21 0 15,21-21-15,-1 0 16,22-21 0,0 0-16,22-1 0</inkml:trace>
  <inkml:trace contextRef="#ctx0" brushRef="#br0" timeOffset="50764.15">6456 5461 0,'0'0'16,"-21"-21"-16,-1 0 0,22 0 15,0-1-15,0 1 16,0 0-16,0 0 0,0 0 0,0 0 16,0-1-16,22 22 0,-1-21 15,0 0-15,0 21 0,0 0 16,22 0-16,20 0 0,-21 0 15,1 21-15,-22 0 0,21 1 16,-21 20-16,43 21 0,-43-41 16,-21 20-16,0-21 0,0 21 15,0 1-15,0-1 0,0-21 16,0 22-16,0-22 0,-21 0 0,-21 21 16,20-21-16,1 1 15,0-22-15,0 0 0,0 0 16,21-22-1,-21 22-15,21-42 0,0 21 16,0 0-16,0 0 0,0-22 0,21 1 16,0 21-16,0-22 0,21 22 15,1-63-15,-1 62 0,0 1 16,22-21-16,-22 21 16,22 0-16,-22 21 0,-21 0 15,22 42-15,-22-21 0,0 0 16,0 0-16,0 22 15,-21-22-15,0 85 16,0-64-16,0 0 0,0 1 16,0-1-16,-21 0 15,21-20-15,-21-22 16,0 0-16,21-22 31,0 1-31,0 0 0,21-64 16,0 43-16,0 0 15,0 21-15,1-22 0,41-63 16,-42 85-16,22 0 0,20-21 16,-42 21-16,85 21 15,-85 0-15,0 21 16,1 0-16,-1 0 0,0 21 16,-21 22-16,0-43 15,0 85-15,0-64 16,-21-21-16,0 22 15,21-22-15,-22 21 0,1-42 16,42-21 15,1 0-31,-1 0 0,0 0 16,0-1-16</inkml:trace>
  <inkml:trace contextRef="#ctx0" brushRef="#br0" timeOffset="51143.95">8064 5398 0,'-21'21'0,"42"-21"31,1 0-31,-1 0 16,0-21-16,21-1 0,-21 1 15,22 0-15,-22 0 16,0 0-16,0 21 0,0-21 0,-21-1 15,0 1-15,22-21 0,-22 21 16,0 0-16,0-1 16,-22 22-16,1 0 15,0 22-15,0-1 0,0 21 16,0-21-16,-1 22 0,1-1 16,0 0-16,21 1 0,-21 62 15,21-62-15,0-22 16,0 0-16,0 21 0,0-20 0,42-1 15,-21 0-15,-21 0 0,43-21 16,-1 0-16,0 0 16,1 0-16,-22-21 0,42-21 15,-20 20-15,-22 1 16,64-42-16</inkml:trace>
  <inkml:trace contextRef="#ctx0" brushRef="#br0" timeOffset="51396.01">8826 4890 0,'0'0'0,"0"-85"16,0 64-16,-21-43 16,0 64-16,0 21 15,21 1-15,0 20 16,0 0-16,-21 1 0,21 20 0,0 1 16,-21-22-16,21 21 0,0 43 15,0-63-15,0 20 0,-22 22 16,22-64-16,-21 21 0,21 1 0,0-22 15,0 0-15,0 0 0,0 0 16,0 0-16,0 1 0,21-22 16,1 0-1,-1-22-15,21 1 0,-21 0 16,0 0-16,1 0 0,20-22 0</inkml:trace>
  <inkml:trace contextRef="#ctx0" brushRef="#br0" timeOffset="51867.64">9229 4763 0,'0'-22'0,"0"44"0,0-65 16,-22 43-1,22 21-15,-21 22 16,21-22-16,0 21 0,-21 106 16,21-84-16,0-1 15,-21-20-15,21 20 0,-21 85 16,21-105-16,-21-1 0,21 0 15,-22-20-15,22 20 0,0 0 16,-21-21-16,21 1 0,0-44 47,0 1-47,0 0 0,0 0 16,0 0-16,0-22 0,0 22 15,21 0-15,-21-21 0,22-1 0,-1 22 16,42-127-1,-20 106-15,-22 21 0,0-1 16,21 1-16,1 21 16,-1 21-16,-21-21 0,21 64 0,-20-43 15,-22 21-15,21 22 16,-21-22-16,0-21 0,0 64 16,0-64-16,0 22 0,0-22 15,-21 0-15,21 0 0,-22 21 16,22-20-16,-21-22 0,0 21 15,0-21 1,0 0-16,0-21 16,21-1-16,-22 22 0,1-21 0,0 0 15</inkml:trace>
  <inkml:trace contextRef="#ctx0" brushRef="#br0" timeOffset="52043.49">8657 5271 0,'21'0'47,"0"0"-47,1 0 0,-1 0 15,0 0-15,21 0 0,85 0 16,-84 0-16,-1 0 16,0 0-16,1-22 0,20 22 0</inkml:trace>
  <inkml:trace contextRef="#ctx0" brushRef="#br0" timeOffset="52460.66">9906 5207 0,'0'-21'0,"-21"21"16,0 0-1,-1 0-15,1 0 0,0 0 16,0 21-16,-21 0 0,20 0 0,1 1 15,0-1-15,-21 42 16,21-20-16,21-22 0,-22 0 16,22 0-16,0 64 15,0-64-15,0 0 0,22-21 16,-1 21-16,0-21 0,0 0 0,21 0 16,-20 0-16,20 0 0,43 0 15,-43-21-15,0 0 0,1 0 0,-1 21 16,-21-21-16,21-1 15,-20 1-15,-1 0 0,0 0 0,-21-21 0,0-1 16,0 1-16,0 21 16,0 0-16,-21-22 0,0 22 15,-22 0-15,22 21 0,-21-21 0,21 21 16,-64 0-16,64 0 0,0 0 16,-43 21-16,43 0 0,0-21 15,21 21-15,-21 0 0,21 1 16,0-1-16,0 0 0,21-21 15,21 21-15</inkml:trace>
  <inkml:trace contextRef="#ctx0" brushRef="#br0" timeOffset="52978">10774 5186 0,'0'0'0,"0"-21"16,-64-22-1,43 43-15,0 0 16,0 0-16,0 0 0,-1 22 0,1-22 16,0 21-16,-21 21 0,-1 0 15,22 1-15,21-22 16,-42 42-16,21-41 0,21 20 0,0 0 16,0-21-1,0 1-15,0-1 0,0 0 0,21 0 16,42 0-16,-41-21 15,-1 0-15,0 0 0,0 0 16,0-21-16,43-21 16,-43 21-16,0-1 0,0 1 15,0 0-15,43-85 16,-43 64-16,0 0 0,22-64 16,-22 42-16,0 1 0,0 20 15,-21-20-15,0 21 0,21-43 16,-21 43-16,0 20 0,0 1 15,0 42 1,-21 1-16,21-1 0,-21 21 16,0 0-16,21 22 0,-21-22 0,-1 22 15,22-22-15,0 22 0,-21-22 16,21 0-16,-21 1 0,21-1 0,-21 0 16,21 22-16,0-43 15,0 0-15,0 0 0,0 0 0,0 1 16,42-1-16,-21-21 15,1 0-15,-1 0 0,0 0 16,21 0-16,22-43 16</inkml:trace>
  <inkml:trace contextRef="#ctx0" brushRef="#br0" timeOffset="53299.94">11493 5228 0,'0'0'0,"22"-42"0,-1 21 0,0-22 15,-21 22-15,0 0 0,-21 21 16,0 0-16,-1 0 15,1 0-15,-21 0 0,21 21 16,-22 0-16,22 1 0,0-1 0,-21 0 16,42 0-16,-21 0 0,21 0 0,0 1 15,0-1-15,21 0 16,0-21-16,0 0 0,0 21 16,22-21-16,-22 0 0,0 0 0,21 21 15,-21 0-15,22-21 0,-22 0 16,0 22-16,0-22 0,0 21 15,-21 0-15,0 0 16,0 0-16,-21-21 16,0 0-16,-21 0 0,21 21 15,-22-21-15,1 22 0,-43-22 16,43 0-16,0 0 0,-43 0 16,64 0-16,-22 0 15,43-22-15</inkml:trace>
  <inkml:trace contextRef="#ctx0" brushRef="#br0" timeOffset="54413.81">12996 4932 0,'0'0'15,"21"-21"-15,1 0 0,-22-1 0,0-62 16,0 63-16,0-1 15,0 1-15,-43 21 16,22 0-16,0 0 0,-21 43 16,-1-22-16,-20 85 15,42-64-15,-1 0 16,1 1-16,0-1 0,21 0 0,0 22 16,0-22-1,0-21-15,0 0 0,0 1 0,0-1 16,64 0-16,-43 0 15,42-21-15,-42 0 16,22 0-16,-1 0 0,0-21 16,1 0-16,-1 0 0,0-1 15,1 1-15,-1 0 0,0 0 0,-20-21 16,-1 20-16,-21-20 0,0 0 0,0-1 16,0 1-16,0 0 0,-64-22 15,22 22-15,21 21 0,-64 0 16,64-1-16,-21 22 0,20 0 15,1 0-15,0 0 0,42 0 32,0 0-32,22 0 15,-1 0-15,0 0 0,1 0 0,20 0 16,1 0-16,-22-21 0,22 0 0,84 0 16,-106 0-1,0 0-15,1 21 0,-1-22 16,22-20-16,-43 42 15,-21-21-15,0 0 16,-21 21 0,-1 0-1,22 21-15,0 0 16,0 0-16,0 0 0,-21 1 0,21-1 16,0 21-16,0 0 0,0 1 15,0-1-15,0 22 0,0 105 16,0-106-16,0-20 15,0 20-15,0 1 0,0-1 0,0 1 16,0-1-16,0 22 0,0-22 0,0 22 16,0-21-16,0 20 0,0 43 15,0-63-15,0-1 0,0 85 16,0-84-16,0-1 0,0 1 16,0-1-16,0 1 15,0-22-15,0 64 0,0-64 16,0 1-16,0 20 0,-21-42 15,21 1-15,-21 20 0,0-42 16,0 0-16,-1 0 0,1 0 16,0 0-16,0-42 15,0-1-15,-43-20 16,43 20-16,0-20 0,0-1 16,0 1-16,-1-22 0,1 1 0,21-65 15,0 65-15,0-1 0,43-84 16,-22 84-16,42-84 15,-20 105-15,-1 1 0,64-128 16,-64 149-16,0 0 16,1-1-16,-22 1 0,106-64 15,-85 85-15,-21 0 16,22 0-16,-22-1 0,0 1 16</inkml:trace>
  <inkml:trace contextRef="#ctx0" brushRef="#br0" timeOffset="55344.8">5567 6773 0,'0'0'16,"0"-21"-16,-21 21 0,-1 0 15,22 21 1,0 1-16,22-1 16,-1-21-1,0 0-15,0 0 0,0 0 0,0 0 16,43 0-16,-22 0 0,1 0 16,-1-21-16,0-1 0,1 22 15,62-63-15,-62 42 16,-22 0-16,0-1 0,0 22 15,-21-21-15,0 0 0,0 0 0,0 0 16,-21 21-16,-64-21 0,43 21 16,0 0-16,-22 0 15,22 0-15,-22 0 0,-41 21 16,41 0-16,22 0 0,-1 0 16,1 22-16,0-22 0,21 0 0,-1 21 15,1-21-15,0 1 0,21 20 16,0-21-16,0 0 0,0 0 15,21 1-15,0-1 0,22-21 0,-22 0 16,21 21-16,1-21 0,-1 0 0,0 0 16,1 0-16,-1 0 0,43 0 15,-43 0-15,-21 0 0,0 0 16,0 0-16,-42 0 16,0 0-1,-21 0-15,-64 0 0,64 21 16,-22-21-16,1 21 0,-1 0 15,22 1-15,-64 20 0,64 0 16,20-21-16,1 22 0,0-1 16,0-21-16,21 85 15,0-85-15,0 0 0,0 1 16,21-1-16,0-21 0,43 0 16,-43 0-16,64 0 15,-43 0-15,21-21 0,86-22 16,-86 1-16,22 0 15,-43 20-15,0-20 0,1 21 0</inkml:trace>
  <inkml:trace contextRef="#ctx0" brushRef="#br0" timeOffset="55552.04">6096 6879 0,'0'0'0,"0"-21"31,21 21-31,-21 21 0,0 0 0,21 1 15,0-1-15,-21 21 0,22-21 16,-22 0-16,0 22 0,21-22 16,-21 21-16,21-21 0,0 43 15,-21-43-15,0 21 0,0-20 16,0-1-16,0 0 0,0 0 16,21-21-16</inkml:trace>
  <inkml:trace contextRef="#ctx0" brushRef="#br0" timeOffset="55794.29">6477 6964 0,'0'0'0,"-21"0"32,0 0-32,-1 0 0,1 0 0,0 0 15,0 0-15,-21 21 0,20 0 0,1 0 16,-63 43-1,-22 63 1,42-21 0,64-85-16,0 21 0,0-21 15,21-21-15,1 0 16,20 0-16,-21 0 0,0 0 16,22-21-16,41-21 0</inkml:trace>
  <inkml:trace contextRef="#ctx0" brushRef="#br0" timeOffset="56059.09">6879 6943 0,'0'0'0,"0"-21"0,21-1 15,-21 1-15,0 0 0,0 0 16,-21 21-16,0 0 16,0 0-16,0 0 0,-1 21 15,1 0-15,-21 22 0,-22 41 16,43-41-1,0-1-15,0 43 16,21-43-16,-21 21 0,21-20 16,0-22-16,0 21 0,0 1 15,21-22-15,0-21 0,0 0 16,0 21-16,22-21 0,-22 0 0,21 0 16,1-21-16,-1 21 0,-21-21 0,21-1 15,1 1-15,-1 0 0,0-21 16</inkml:trace>
  <inkml:trace contextRef="#ctx0" brushRef="#br0" timeOffset="56776.47">7197 7027 0,'-22'0'16,"44"0"-16,-65 0 0,22 22 0,0-1 16,21 0-16,0 0 15,-21-21-15,21 21 0,21-21 31,0 0-31,0 0 0,0 0 16,1 0-16,-1 0 0,0-21 16,0 21-16,43-42 15,-43 42-15,0-21 0,0-22 0,0 43 16,0-21-16,-21 0 16,0 0-16,0 0 0,-21 21 15,0 0-15,0 0 16,0 21-16,21 0 0,-43-21 15,22 21-15,0 0 0,-42 64 16,41-64-16,22 21 16,0-20-16,-21 20 0,21 0 15,0 1-15,0-22 0,0 0 16,43 0-16,-43 0 16,42-21-16,0 0 0,-21 0 15,43 0-15,-22 0 0,1-21 16,-1 0-16,0 0 0,1 0 15,41-22-15,-41 22 16,-1-21-16,0 21 0,1-43 0,-1 43 16,-42 0-16,21-22 15,-21 22-15,21 0 0,-21 0 16,0 0-16,-21 21 31,21 21-31,0 0 0,-21 0 16,21 22-16,0-22 0,0 21 15,0 0-15,0 22 0,0-22 0,0 85 16,0-63-16,0-1 0,0 85 16,0-84-16,0 105 15,0-84-15,0 0 0,0-1 16,-21 1-16,0 0 0,-64 211 16,64-233-1,0 1-15,-22-1 0,22-20 0,0-1 16,0 22-16,21-43 15,0 0-15,0-42 16,0-22-16,21 22 16,0-21-16,43-85 15,-43 63-15,0 1 0,0-1 16,0 1-16,22-22 0,-1-84 16</inkml:trace>
  <inkml:trace contextRef="#ctx0" brushRef="#br0" timeOffset="57074.72">7916 7303 0,'-21'-85'0,"42"170"0,-63-234 0,21 86 0,21 21 0,-21-43 16,21 43-16,0 20 16,0 1-16,0 0 0,0 0 15,42-21-15,-21 42 16,21-22-16,-20 22 0,20 0 16,-21 0-16,21 22 0,1-1 0,-1 0 15,22 21-15,-43-21 0,0 22 16,0-22-16,-21 21 0,0-21 15,0 43-15,-21-22 16,0-21-16,-64 43 16,43-43-16,-1 0 0,1-21 15,21 21-15,-21-21 0,-43 0 16,64 0-16,0 0 0,-22-21 16,43 0-16,0-21 15,0 21-15,43-22 16,-43 1-16,63 0 15</inkml:trace>
  <inkml:trace contextRef="#ctx0" brushRef="#br0" timeOffset="57327.7">8488 6350 0,'0'0'0,"0"21"31,0 22-31,-21-22 0,21 21 0,-22 0 15,22 1-15,0-1 0,0 0 16,-21 1-16,21-1 0,0 0 0,-21 1 16,21-1-16,0 0 0,0 22 15,0-43-15,0 21 0,0-20 16,0-1-16,0 0 0,0 0 16,21-21-16,0 0 15,1 0-15,-1 0 0,0-21 16,0 0-16,0 0 15,0-1-15,1 1 0</inkml:trace>
  <inkml:trace contextRef="#ctx0" brushRef="#br0" timeOffset="57693.51">8615 6858 0,'0'0'0,"0"21"0,21-21 31,0 0-16,0 0-15,0 0 0,1 0 16,-1 0-16,0 0 0,0 0 16,0-21-16,0 21 0,1-21 15,-22 0-15,0 0 16,-22 21 0,1 0-16,0 0 15,0 0-15,0 21 0,0 0 0,-1 0 16,1 0-16,0 0 0,21 1 15,0-1-15,-21 0 0,21 42 16,0-41-16,0-1 0,0 0 16,0 0-16,42-21 15,-21 0-15,1 0 16,20 0-16,0 0 0,85 0 16,-63-21-1,-22 21-15,0-21 0,22 0 0,-22-1 16,22 1-16</inkml:trace>
  <inkml:trace contextRef="#ctx0" brushRef="#br0" timeOffset="58196.45">9525 6689 0,'-21'-21'0,"42"42"0,-63-42 0,20 21 16,1 0-16,0 0 16,0 0-16,0 0 0,-22 42 15,22-21-15,-21 0 0,0 43 16,20-43-16,1 21 0,0 1 15,0-1-15,0-21 0,21 0 16,-21 22-16,21-22 0,0 42 16,0-42-1,21-21-15,0 0 0,0 0 16,0 0-16,0 0 0,1 0 0,-1 0 16,42-42-16,-42 42 0,1-21 15,20-43-15,-21 43 16,0 0-16,0-21 0,-21-1 0,22 1 15,20-64-15,-42 43 0,0-1 16,21 1-16,-21-1 16,21 22-16,-21-22 0,0-20 15,0 63-15,0-22 0,0 22 16,0 0-16,-21 21 16,0 21-16,21 0 15,0 0-15,0 22 0,0-1 0,0 0 16,0 1-16,-21 126 15,21-127-15,0 1 0,0 63 16,0-64-16,0 0 0,0 1 16,0-22-16,21 21 0,0 0 15,0-20-15,0-1 0,64-21 16,-64 0-16,22 0 16,-22 0-16,0 0 15,64-43-15,-43 22 16,-21 0-16,21-42 0,-42 41 15</inkml:trace>
  <inkml:trace contextRef="#ctx0" brushRef="#br0" timeOffset="58416.31">8255 6583 0,'-64'21'0,"128"-42"0,-170 63 0,85-21 15,0 1-15,0-22 16,21 21-16,21-21 16,0 0-16,0 0 15,21 0-15,1 0 0,-22-21 16,64-1-16,-22 1 0,-21 0 16,64-21-16,-42 42 0,-22-21 15</inkml:trace>
  <inkml:trace contextRef="#ctx0" brushRef="#br0" timeOffset="61899.79">11218 6414 0,'43'-64'16,"-86"128"-16,86-170 15,-22 85-15,-21-1 0,0 1 0,0 0 16,0 0 0,-21 0-16,-1 21 0,-20-21 0,0 21 15,-64 0 1,64 0-16,20 0 0,1 21 16,0 0-16,-42 106 15,41-85-15,1 22 0,21-1 16,-21 1-16,21 105 15,0-105-15,0-22 0,0 64 16,21-64-16,64 43 16,-64-64-16,0 0 15,43-21-15,-22 0 0,85 0 16,-85 0-16,1-21 16,-1 0-16,0 0 0,1-1 15,20-20-15,-20 0 0,-1 21 16,0-43-16,-21 22 15,1-22-15,-1 22 0,-21 21 16,0 0-16,0-22 0,-21 43 16,-1 0-1,1 21-15,0 1 0,21-1 0,-21 0 16,21 0-16,-21 21 0,21 22 16,0-43-16,0 21 0,0-20 15,0-1-15,0 21 0,21 0 16,0-20-16,0-22 0,0 21 0,22 0 15,-1-21-15,-21 0 16,22 0-16,-1 0 0,-21 0 0,64-21 16,-43 0-16,0 21 0,22-43 15,-43 22-15,21 0 16,1-43-16,-43-84 16,0 106-16,-21-22 15,-1 22 1,-20 21-16,-21-43 0,20 64 15,1 0-15,-43 0 16,43 0-16,0 22 0,20-1 0,-20 21 16,21-21-16,-21 64 15,42-64-15,0 21 0,0 22 0,0-22 16,0-21-16,42 22 16,0-22-16,-21 0 0,43 0 15,-22-21-15,1 0 0,41 0 16,-41 0-16,20 0 15,-21 0-15,1-21 0,-1 21 0,-21-21 0,64-21 16,-64 20-16,0 1 16,0 0-16,-21-21 0,0 21 15,22-1-15,-22-20 0,0 21 0,21-21 16,-21 63 15,0 0-31,0 21 0,0-21 16,0 1-16,0-1 0,0 21 0,0-21 15,-21 22-15,21-22 16,-22 0-16,22 21 16,0-21-16,22-21 31,-1 0-31,-21-21 16,21 0-16,0 21 0,0-21 15,-21 0-15,21 0 0,1-1 0,20-20 16,-21 21-16,-21 0 0,21 0 15,0-1-15,-21 1 0,22 21 16,-1 0-16,-21 21 16,0 1-16,21-1 15,-21 0-15,21 0 0,-21 0 16,0 0-16,21 1 0,-21-1 0,21 0 16,1 0-16,-22 0 0,21 0 15,0-21-15,21 22 0,1-22 16,-22 0-16,0 21 0,21-21 15,1 0-15,41 0 0,-41 0 16,-1-21-16,43-1 0,-43 1 16,0 0-16,22-21 15,-43 21-15,0-1 0,0-20 0,0 21 16,-21-21-16,0-64 16,0 63-16,0 22 0,-21 0 15,0 0-15,-21 0 0,-43 21 16,64 0-16,-21 21 15,-1 0-15,22 0 0,-21 0 0,-22 64 16,64-64-16,-21 22 0,21-1 16,0 0-16,0-21 0,0 64 15,21-64 1,-21 0-16,21 1 0,1-1 0,20-21 16,0 0-16,-21 0 0,22 0 15,20 0-15,-42 0 16,22-21-16,-22 21 0,21-22 0,-21 1 15,1 0-15,41-42 0,-42 20 16,0 1-16,-21-22 16,0 22-16,43-148 15,-22 126-15,-21 22 0,21-64 16,-21 64-16,0-22 16,0 43-16,0 0 0,-21 42 31,0 21-31,21-21 15,0 22-15,0-1 0,0 0 0,0 64 16,0-42-16,0-22 16,0 0-16,0 22 0,0-22 0,0 1 15,0-22-15,0 21 0,0 0 16,0 1-16,21-22 0,0 0 16,0-21-16,-21 21 0,21-21 15,1 0-15,20 0 0,-21 0 16,0 0-16,43-21 0,-43 21 15,21-42-15,1 21 16,-22-22-16,0 1 0,0 0 16,0 20-16,0-20 15,-21 21-15,22 0 0,-22 0 16,-22 42 0,1 0-1,0 0-15,21 21 0,0-20 0,0-1 16,0 0-16,0 0 0,0 21 15,0-20-15,0-1 16,0 21-16,21-21 16,0-21-16,1 0 0,-1 0 0,42 0 15,-20 0 1,-22 0-16,0 0 0,21 0 0,43-63 16,-64 42-1,21-22-15,1-41 0,-22 41 16,42-147-1,-41 126-15,-1 1 0,-21-1 0,0 22 16,21-85 0,-21 106-16,0-22 0,0 22 15,0 0-15,0 42 16,0 0 0,-21 1-16,21 20 0,-21 43 15,-1-43-15,22 0 0,0 64 16,-21-42-16,0 84 15,21-106-15,0 0 0,0 22 16,0-43-16,0 21 0,21-20 16,0-1-16,1 0 15,-1-21-15,0 0 0,21 0 16,-21 0-16,1 0 0,-22-21 16,21 0-16,0-1 15,0 1-15,21-21 0,-20 0 16,20 20-16,-21-20 0,0 21 0,-21 0 15,21 0-15,1-22 0,-1 22 16,-21 42 0,0 0-1,0 1-15,0-1 0,-21 0 16,-1 21-16,22-21 0,0 1 16,0-1-16,0 0 0,0 0 0,0 21 15,0-20-15,0 20 16,0-21-16,22-21 15,-1 0-15,0 0 0,0 0 0,0 0 16,0 0-16,1 0 16,20 0-16,-21-21 0,21 21 0,-20-21 15,20 0-15,0-1 0,-21-20 0,85-43 16,-85 43 0,22-21-16,-22 41 0,0-20 15,-21 63 1,-21-21-1,0 21-15,-22 43 0,22-43 16,0 21-16,0-20 0,0-1 16,0 0-16,21 21 15,0-21-15,0 1 0,0-1 16,42 0 0,-21-21-16,0 0 0,0 0 15,1 0-15,83-21 16,-105 0-16,22-1 0,-22 1 15,21 0-15,-21-64 16,0 64-16,0 0 0,-21-42 16,-1 41-16,-20 1 15,21 0-15,0 0 0,0 21 16,-1 0 0,22-21-16,0 0 15,22 21-15,-1 0 16,0-22-16,21 1 0,1 0 15,-22 21-15,42-21 0,-42 21 16,22 0-16,-22 0 16,0 0-16,0 0 0,0 21 0,1 0 15,-1 0-15,-21 1 0,0-1 16,0 21-16,0-21 0,0 43 16,0-43-16,0 0 0,0 43 15,0-43-15,-21 0 0,21 0 16,-22 0-16,1 0 15,0-21 1,21 22 0,0-44-1,0 1 1,0 0-16,0 0 0,21 0 16,0-22-16,1 22 0,-1 0 15,0-21-15,0 21 0,0-22 0,0 1 16,43 0-16,-22-1 15,-21 22-15,1 21 0,20-21 0,-21 21 16,43 0 0,-64 21-16,0 0 0,0 0 15,0 22-15,0 41 16,0-41-16,0-22 0,0 42 16,0-41-16,0-1 0,0 21 15,0-21-15,0 0 0,0 1 16,0-1-16,21-21 0,21 21 15,-21-21-15,22 0 16,-22 0-16,21 0 0,64 0 16,-64 0-16,1-21 0,41 0 15,-41-1-15,-22 1 16,21-21-16,0 21 0,-20-22 16,41-41-16,-42 20 0,0 22 15,1-22-15,-22 22 0,0 0 16,21-1-16,-21 1 0,0 21 15,-21 0-15,-1 21 16,1 0-16,0 21 0,0 0 16,0 21-16,21 1 0,0-22 15,-21 21-15,21 1 0,0 41 16,0-63-16,0 22 0,0-1 16,0-21-16,0 0 0,0 43 15,0-43-15,0 0 0,0 0 16,0 1-16,0-1 15,-22-21-15,1 21 16,0-21-16,0 0 16,0 0-16,0 0 0,-1-21 15,1 21-15,21-21 16,-21-1-16,21 1 0,-21-21 16</inkml:trace>
  <inkml:trace contextRef="#ctx0" brushRef="#br0" timeOffset="62203.96">15536 6117 0,'-42'0'16,"21"0"-1,0 0-15,63-21 0,-21 21 16,-42 0 31,0 0-47,0 0 0,-1 0 15,-20 0-15</inkml:trace>
  <inkml:trace contextRef="#ctx0" brushRef="#br0" timeOffset="62456.32">14309 6392 0,'0'22'16,"21"-22"0,21 0-16,-21 0 0,85 0 15,-85 0-15,0-22 16,43 22-16,-22-21 0,1 21 16,-22-21-16,0 21 15,-21-21-15,0 0 16,0 0-1,-21-1-15</inkml:trace>
  <inkml:trace contextRef="#ctx0" brushRef="#br0" timeOffset="62643.89">13991 6265 0,'0'0'0,"0"22"47,21-22-16,0 0-15,1 0-16,-1 0 0</inkml:trace>
  <inkml:trace contextRef="#ctx0" brushRef="#br0" timeOffset="63233.09">18415 6329 0,'0'0'0,"0"-21"15,0-64 1,0 64-16,0 0 16,0 0-16,0-1 15,0 1-15,-42 0 16,20 21-16,1 0 15,0 0-15,-106 64 16,106-22-16,-21 0 0,20 1 16,1-1-16,-63 127 15,62-105-15,22-22 16,-21 64-16,21-64 0,21 43 16,1-64-16,-1 0 15,42 22-15,-20-22 16,62-21-16,-62 0 15,-1 0-15,43-21 0,-43 21 16,106-85 0,-105 64-16,20 0 0</inkml:trace>
  <inkml:trace contextRef="#ctx0" brushRef="#br0" timeOffset="63509.03">19071 6075 0,'0'0'0,"0"-42"16,0 20-16,0-20 0,0 21 0,0 0 15,0 0-15,-21-1 0,0 22 16,0 0-16,-1 22 16,22-1-16,-21 21 0,0-21 0,0 22 15,21-1-15,-21 0 0,0 22 16,-1 42-16,1-64 0,0 21 16,0 1-16,21-22 0,0-21 0,0 43 15,-42 63-15,-1-21 16,43-85-1,0 0-15,21-21 0,1 21 16,62-21 0,-41 0-16,-22 0 0,21 0 0,0-21 15,85-42 1</inkml:trace>
  <inkml:trace contextRef="#ctx0" brushRef="#br0" timeOffset="64640.07">19473 6562 0,'0'0'0,"21"-21"0,1-22 16,-1 22-16,-21-85 15,0 85-15,0 0 0,-43 0 16,22 0-16,-63-1 16,62 22-16,-20 0 15,21 0-15,-21 22 0,20 20 0,-62 64 16,63-64-16,-1 0 16,1 1-16,0-22 15,0 64-15,21-64 0,0 21 16,0 22-16,0-43 0,0 0 15,21 0-15,0-21 16,0 21-16,43-21 0,-43 0 16,21 0-16,22 0 15,-43-21-15,21 0 0,-20 21 0,-1-21 16,21 0-16,-21-22 0,0 22 16,1-21-16,-1-1 0,0 22 0,-21-21 15,0 0-15,0-1 0,0 22 16,0 0-16,0 0 0,0 0 0,0 42 31,-21 0-31,21 0 0,0 0 16,-21 43-16,21-43 0,0 21 15,0-21-15,0 1 0,21 41 16,-21-21-16,0-20 0,0-1 16,21 0-16,0-21 0,21 21 15,-20-21-15,20 0 16,0 0-16,22 0 0,42-21 15,-64 0 1,-21 21-16,21-21 0,-20-1 0,-1 1 0,0 0 16,21-42-1,1 20-15,-22 1 0,0 0 0,0 20 16,-21-20-16,21-21 16,-21 41-16,-21 22 15,0 0-15,0 22 16,0-1-16,-1 0 0,1 0 15,0 0-15,21 22 0,0-22 0,0 42 16,0-42-16,0 1 0,0 20 16,0-21-16,0 0 0,21 22 15,-21-22-15,21 0 16,1-21-16,-22 21 16,21-21-16,-21-21 46,-21 0-46,-1 0 16,22-1-16,-21 22 0,0 0 0,21-21 16,-21 21-16,0 0 0,0 0 15,-1 0-15,22 21 16,0 1-16,0-1 16,0 0-16,0 0 0,22-21 15,-1 21-15,0-21 16,0 0-16,0 0 0,0 0 15,1 0-15,62 0 16,-41 0-16,-22 0 0,63-21 16,-62 0-16,20 0 15,43-22-15,-64 22 0,21 0 16,22-64-16,-43 64 0,0-21 16,0 0-16,0-1 0,-21 22 15,0-21-15,0 21 0,0-1 0,0 1 16,0 0-16,-21 21 0,0 0 15,0 21-15,0-21 0,-1 21 0,22 1 16,0 20-16,0-21 16,0 21-16,0 1 0,0 20 15,0-20-15,0-22 0,0 42 16,0-42-16,0 1 0,0 20 16,0-21-16,22-21 15,-22 21-15,0 0 16,-22-21-1,1 0 1,0 0-16,0 0 16,0 0-16,0 0 0,-1 0 15,1 0-15,-21 0 0,0 0 0,-1 22 16</inkml:trace>
  <inkml:trace contextRef="#ctx0" brushRef="#br0" timeOffset="65911.67">339 9144 0,'0'-21'16,"0"0"-16,0 0 0,0-1 0,0 44 31,0-1-15,0 0-16,0 0 0,0 21 0,0 1 15,-22-1-15,1-21 16,0 22-16,0-1 0,0 0 0,-22 1 16,22-1-16,-21-21 0,21 21 15,0-20-15,-1-1 0,-20 21 16,21-42-16,21-21 31,0 0-15,0 0-16,21-1 0,0 1 15,0 21-15,22 0 0,-22-21 16,21 21-16,1 0 0,-22-21 0,21 21 16,0-21-16,1 21 0,20-21 15,-20 21-15,62-43 16,-83 43-1,-1-21-15,0 21 0,0-21 0,0 0 16,0 0 0,-21-1-16,0 1 0,0-21 0,0 21 15,0 0 1,-21 21-16,0 0 16,21 21-16,-21 21 0,21-21 15,0 22-15,0-22 0,-21 21 16,21 0-16,0 1 0,-21 41 15,21-41-15,0-1 16,0 0-16,-22-20 0,22-1 0,0 21 16,0-21-16,0 0 15,22-21 17,-22-21-32,21 0 0</inkml:trace>
  <inkml:trace contextRef="#ctx0" brushRef="#br0" timeOffset="66104.07">1037 9398 0,'0'0'0,"21"0"16,-21-21 0,21 21 46,1 0-62,20-21 16</inkml:trace>
  <inkml:trace contextRef="#ctx0" brushRef="#br0" timeOffset="66692.61">2244 9229 0,'0'0'0,"0"-21"16,0-1-1,0 1-15,0 0 0,0 0 16,21 0-16,-21 0 16,21-1-16,0-20 0,0 21 15,0-21-15,1 20 0,-1-83 16,-21 83-16,21-20 15,-21 21-15,0 0 0,-21 0 16,0 21-16,-1 0 16,-20 0-16,21 21 0,-21 0 0,20 21 15,-20-21-15,0 22 0,21-1 16,-22 22-16,22-22 0,21-21 16,0 21-16,0-20 0,0 20 15,0 0-15,21-21 0,0 1 16,22-1-16,-22 0 15,21-21-15,1 0 0,-22 0 0,21 0 16,0 0-16,-20 0 0,20 0 0,-21 0 16,0 0-16,0 0 0,1 0 15,-44 0 1,1 0 0,-21 21-16,21-21 0,-43 21 0,22 0 15,0-21-15,-64 43 16,63-22-16,1 21 0,-21 1 15,20-1-15,22 0 0,0 22 16,21-43-16,0 21 0,0-21 16,0 1-16,0-1 0,42 0 15,-21-21-15,22 0 0,20 0 16,-20 0-16,-1-21 0,106-22 16,-84 22-1,-22 0-15,0 0 0,1 0 0,-1 0 16,43-22-16</inkml:trace>
  <inkml:trace contextRef="#ctx0" brushRef="#br0" timeOffset="66904.53">2752 9313 0,'0'0'0,"0"-21"0,0 0 15,0 0 1,-22 21-16,22 21 16,0 0-1,22 0-15,-1 1 0,0-1 0,0 0 16,0 0-16,0 0 0,1 0 15,-1 1-15,0-1 0,0 0 16,0 0-16,-21 0 0,21-21 0,-21 43 16,0-22-16,0 0 15,0-42 1,0 0 0,22 21-16</inkml:trace>
  <inkml:trace contextRef="#ctx0" brushRef="#br0" timeOffset="67135.53">3111 9313 0,'0'0'0,"0"-21"0,0 0 16,-21 21 15,0 21-31,0 0 0,0 22 16,-22-22-16,22 0 16,-21 21-16,0-20 0,-43 41 15,64-21-15,-22 1 0,1-22 16,21 21-16,0-21 0,0 22 15,21-22-15,21-21 16,21 0-16,-21 0 0,22-21 16,-1 21-16,0-21 0,1-1 0,41-41 15,-41 42-15,-1-22 16</inkml:trace>
  <inkml:trace contextRef="#ctx0" brushRef="#br0" timeOffset="67445.48">3344 9313 0,'21'-21'31,"-21"42"-31,0 1 0,-21-1 16,21 21-16,-21-21 0,21 22 15,0-1-15,0 0 0,0 22 16,0-22-16,-21 22 0,21-1 16,0 1-16,-21-1 0,21 22 0,0 63 15,-21-85-15,-1 22 0,1 21 16,21-21-16,-21-1 0,-21 86 15,21-86-15,-1 22 0,-20 42 16,21-63-16,0-22 0,0 1 16,-1-1-16,1-20 0,0 20 15,21-42-15,21-42 32,0 0-32,1-21 0,-1-1 0,0 1 15,0-21-15,21-64 0,1 63 16,-22-21-16,21 1 0,1-1 15</inkml:trace>
  <inkml:trace contextRef="#ctx0" brushRef="#br0" timeOffset="67756.25">3408 9694 0,'0'0'0,"-21"-84"0,-22-43 16,22 63-16,0 1 0,21-22 16,-21 43-16,21 21 0,0-22 15,0 22-15,0 0 0,21-21 16,0 20-16,0 1 0,0 0 15,22 0-15,-1 21 0,85 0 16,-85 21-16,22 21 16,-43 1-16,0-22 0,0 42 15,-21-20-15,-42 41 16,21-41-16,-21-22 16,-1 0-16,1 0 0,0 0 15,-22 22-15,22-22 0,21-21 16,-22 21-16,22-21 0,0 0 15,0 0-15,21-21 32,0 0-32,21 0 15,0-1-15,21 1 0,22-42 0</inkml:trace>
  <inkml:trace contextRef="#ctx0" brushRef="#br0" timeOffset="67990.75">3979 8742 0,'0'0'0,"0"-64"16,0 86 15,-21-1-31,21 21 0,0 0 16,0 43-16,0-43 0,-21 22 16,21-22-16,0 1 0,0-1 15,0 0-15,-21 1 0,21-1 0,0-21 16,0 21-16,0-20 0,0-1 0,0 0 15,21-21-15,0 21 0,0-21 16,0 0-16,1 0 0,-1 0 16,0 0-16,21 0 0</inkml:trace>
  <inkml:trace contextRef="#ctx0" brushRef="#br0" timeOffset="69023.82">4614 9059 0,'0'-42'0,"0"84"0,0-105 0,0 42 15,0-22-15,0 22 0,-21 0 0,0 0 16,0 21-16,0 0 0,-1-21 16,-20 21-16,21 0 0,-21 0 0,-22 42 15,43-21-15,-21 22 16,20-22-16,-20 21 0,21 0 16,-43 64-16,64-63 15,0-1-15,0 0 0,0-21 16,0 64-16,0-64 15,22 0-15,-1-21 0,0 22 0,21-22 16,22 0-16,-43 0 16,21 0-16,22-22 0,-43 22 15,0-21-15,43 0 16,-43 0-16,0 0 0,0 0 16,0-1-16,-21-20 0,0-43 15,0 64-15,0 0 0,0-21 16,0 21-16,0-1 0,-21 22 31,21 22-31,-21-1 16,21 21-16,0-21 0,0 0 15,0 1-15,0 20 0,0-21 0,0 21 16,0-20-16,21-1 16,0 0-16,0 0 0,1-21 0,62 21 15,-41-21-15,-22 0 16,21 0-16,0 0 0,1 0 15,20-21-15,-20 0 0,-22 0 16,21 21-16,-21-21 0,0-1 0,22 1 16,-43-21-16,21 21 15,-21 0-15,0-1 0,21 1 0,-21 0 16,0 0-16,0 0 0,-21 21 31,0 21-31,21 0 0,-21 0 16,21 0-16,0 1 0,0-1 15,0 0-15,0 0 0,0 0 0,0 0 16,21 1-16,0-1 0,21-21 16,-21 0-16,1 21 15,20-21-15,-21 0 0,0 0 0,43 0 16,-43-21-16,0 0 0,21-1 16,-20 1-16,-1 0 15,-21 0-15,0 0 0,0 0 16,0-22-16,0 22 0,0 0 0,0-21 15,0 20-15,0 1 0,0 42 32,0 1-32,-21-1 0,21 21 15,-22-21-15,22 0 0,-21 22 16,21-22-16,0 0 0,-21 43 16,0-64-16,21 21 0,0 21 15,-21-42-15,42-21 47,0 0-47,0 0 0,0-1 0,1 1 16,20 0-16,-21 0 0,64-85 15,-43 64-15,-21-1 16,22 22-16,-1-21 0,-21 21 0,21 0 16,-20 21-16,-1 0 15,0 63-15,-21-42 0,21 85 16,-21-85-1,-21 43-15,0-22 0,21-21 16,-43 43 0,43-43-16,0-42 47</inkml:trace>
  <inkml:trace contextRef="#ctx0" brushRef="#br0" timeOffset="69183.78">5440 8742 0,'0'0'0,"-21"0"0,-1-21 15,1 21-15,0 0 0,0 0 16,0 0 0,21 21-16,0 0 0,21-21 31,0 0-31</inkml:trace>
  <inkml:trace contextRef="#ctx0" brushRef="#br0" timeOffset="70848.75">7027 8869 0,'0'0'0,"-21"0"0,0 0 16,0 0-1,21 21-15,0 0 16,0 0-16,0 1 16,21-22-1,0 0-15,0 0 16,0 0-16,1-22 0,-1 1 0,0 0 16,0 0-16,21 0 0,-20-22 15,-1 22-15,0-21 0,21-22 16,-21 22-16,1 21 0,-1-64 15,-21 43-15,0 0 0,0-43 16,0 64-16,0-22 0,0 1 16,0 21-16,-21 21 0,-1 0 15,1 21-15,0 43 16,0-22-16,0 21 0,0 43 16,21-42-16,-22-1 15,1 22-15,21-22 0,-21 22 16,0-21-16,0 63 0,0-64 15,21 1-15,-22-22 0,1 0 0,0 1 16,0-1-16,21-21 0,-21 21 16,0-20-16,-1-1 0,1 0 15,0 0-15,0-21 0,0 0 0,0-21 16,-1 0-16,22 0 16,-21-1-16,0 1 0,0 0 15,0-21-15,0 21 0,-22-85 16,22 85-16,0-1 0,0 1 15,0 0-15,21 0 0,0 42 32,0 0-32,0 0 0,0 1 15,0-1-15,0 0 0,21 0 0,0 43 16,0-43-16,0 0 0,43 21 16,-43-42-16,21 0 15,-21 21-15,22-21 16,84 0-16,-85 0 15,0 0-15,43-21 0,-43 0 16,1 0-16,41-43 0,-41 43 16,-22-21-16,0 21 15,0 0-15,0-64 16,-21 64-16,0 0 0,0 42 31,0 0-31,0 0 0,0 0 0,0 0 16,-21 1-16,21 20 0,0 0 15,0-21-15,-21 22 0,21-22 16,0 0-16,0 0 16,21-42 15,-21 0-31,21 21 16,1-21-16,-22 0 0,21-1 15,0 1-15,-21 0 0,21 0 0,-21-21 16,21 20-16,-21 1 0,0-21 0,21 21 15,1 0-15,-1 21 16,-21 21 0,0 0-16,0 0 15,0 0-15,0 0 0,0 1 16,0-1-16,0 0 0,21 0 16,0 0-16,-21 0 0,0 1 0,21-22 15,-21 21-15,21-21 0,1 0 16,-1 0-16,0 0 0,0 0 0,21 0 15,-20 0-15,20 0 0,0-21 16,1-1-16,-22 22 0,0-21 16,0 0-16,0 0 0,0 0 0,1 0 15,-1-1-15,-21 1 0,21-21 0,0 0 16,-21 20-16,0 44 47,0-1-47,-21-21 0,21 21 15,0 0-15,0 0 0,0 0 0,0 1 16,0-1-16,0 0 0,0 0 0,0 0 16,0 0-16,21 22 15,0-43-15,0 21 0,1-21 0,-1 0 16,0 0-16,85 0 16,-85 0-16,21 0 0,-21 0 0,43-21 15,-22 0-15,1-1 0,20 1 16,-42 0-16,22 0 0,-22 0 0,-21-22 15,21 22-15,-21 0 0,0-42 16,0 41-16,0-62 16,0 63-16,21 21 0,0 0 15,-42 0-15,0 21 16,21 0-16,0 0 0,0 43 16,0-22-16,0 0 15,0 85-15,0-63 16,0-22-16,0 22 0,0-1 15,21 149-15,-21-128 16,0-20-16,0 21 0,0-1 0,0-20 16,0 169-1,-21-149-15,21 1 0,-42 42 0,42-64 16,-22 107 0,22-149-16,-21-21 15,42-21 1,-21 0-16,22-22 0,-1 22 15,0-21-15,42-149 16,-41 107-16,-1 20 0</inkml:trace>
  <inkml:trace contextRef="#ctx0" brushRef="#br0" timeOffset="71111.87">8932 9377 0,'0'0'0,"-21"-64"0,0 1 0,0-1 0,0 22 15,-1-43-15,-20 64 0,42-21 16,0-43-16,0 43 15,21 0-15,0 20 0,22 1 16,84 0-16,-85 21 16,0 0-16,1 0 15,-1 0-15,0 21 0,22 43 16,-43-43-16,0 21 0,-21 1 16,0-1-16,0 0 0,0-21 0,-21 22 15,-21-22-15,21 21 0,-64 1 16,43-22-16,-1 0 0,1 0 0,0 0 15,20-21-15,1 0 0,-21 21 16,42-42 0,0 0-16</inkml:trace>
  <inkml:trace contextRef="#ctx0" brushRef="#br0" timeOffset="71879.23">9419 9165 0,'0'21'0,"0"22"31,21-43-31,0 0 0,1 0 16,-1-21-16,0 21 16,-21-22-16,21 1 0,0 0 0,0 0 15,22-43-15,-22 22 0,0 21 16,0-43-16,-21 22 15,64-106-15,-64 106 0,0-22 16,0 22-16,21-1 0,-21-20 0,0 21 16,0-1-16,0 22 15,0-21-15,0-22 0,-21 43 16,0 21-16,-1 0 16,1 21-16,-21 22 15,42-22-15,0 21 0,-21 0 0,21 22 16,0-22-16,-21 22 0,21-22 15,0 22-15,0-1 0,0 1 0,0-1 16,0-21-16,0 22 0,0 63 16,0-85-16,0-21 15,0 1-15,0-1 0,42 21 16,-21-42-16,0 0 0,22 0 16,-22 0-16,21 0 15,-21-21-15,22 0 0,-1 0 16,0-1-16,-21 1 0,22-21 0,41-43 15,-62 43 1,-1 21-16,0-22 0,-21 22 16,0 42-1,0 1-15,-21-22 0,21 21 16,-43 42 0,43-20-16,-21-22 0,21 0 15,-21 0-15,21 0 16,0 0-16,21-21 47,-21-21-47,0 0 0,21 0 15,-21 0-15,0 0 0</inkml:trace>
  <inkml:trace contextRef="#ctx0" brushRef="#br0" timeOffset="72044.85">10139 8721 0,'0'-21'0,"-21"21"31,-1 0-31,22 21 16,-21-21-16,21 21 0,0 0 15,21-21 1,1 0-16,-1 0 0,0 0 16,0 0-16,0 0 0,64 0 15</inkml:trace>
  <inkml:trace contextRef="#ctx0" brushRef="#br0" timeOffset="73607.39">10604 8700 0,'0'0'0,"-21"0"31,0 0-31,0 0 0,21 21 16,-21 0-16,0 0 0,-1-21 15,1 64-15,21-43 16,-42 42-16,42-20 0,0-22 15,0 42-15,0-20 16,-21-22-16,21 63 0,0-62 16,0-1-16,21 0 0,0 0 15,21-21 1,-20 0-16,-1 0 0,21 0 16,-21 0-16,43-21 15,-22 0-15,-21 0 0,64-22 16,-64 22-16,21-21 0,-20-1 0,41-20 15,-42 21-15,-21-43 16,21 64-16,-21-64 16,0 64-16,-21 42 31,21 0-31,0 0 16,-21 22-16,21-22 0,0 0 0,0 21 15,-21 1-15,21-1 0,0-21 16,0 43-16,0-43 0,42 21 15,-42-21 1,21 1-16,1-22 0,-1 0 0,0 0 16,64 0-1,-43 0-15,-21 0 0,21-22 0,-20 22 16,-1-21-16,21 0 0,-21 0 16,0-21-16,1 20 0,-1-62 15,0 20-15,0 22 0,0-64 16,0 43-16,1 20 0,-22-20 15,0 20-15,21-20 0,-21 21 0,21-22 16,-21 43-16,0 0 0,0 0 16,0 42 15,-21 0-31,0 0 0,21 21 0,-22 1 16,22-1-16,0 0 0,-21 1 15,21-1-15,-21 0 0,21 22 16,-21-22-16,21 1 0,0-1 0,0 0 15,0 64-15,0-64 16,21 1-16,0-22 16,43 0-16,-43-21 15,0 0-15,0 0 0,0 0 16,1 0-16,-1-21 16,21 0-16,-21 0 0,22-43 15,-22 22-15,63-149 16,-62 149-16,20-64 15,-21 43-15,21-86 16,-20 107-16,-22 0 0,0-43 16,21 43-16,-21 21 0,0-22 15,-21 43 17,-1 21-32,22 22 0,-21-22 0,0 21 15,21 1-15,-21-1 0,0 0 16,0 64-16,21-64 0,0 22 15,-22-22-15,22 1 0,0 20 0,-21-21 16,21 1-16,0-1 0,0 0 0,0 1 16,0-22-16,0 0 15,21 0-15,1 0 0,-1 1 0,0-1 0,0-21 16,43 0 0,-22 0-16,-21 0 0,0 0 15,22 0-15,-22-21 0,42-22 16,-42 22-16,1 0 0,20-43 15,-21 22-15,0-43 16,0 64-16,-21 0 0,0 0 16,0 42-1,0 0-15,0 0 16,-21 22-16,21-22 0,-21 21 16,21 1-16,0-22 15,-21 21-15,21-21 0,0 0 16,21 22-16,-21-22 15,21-21-15,0 21 0,1-21 0,-1 0 16,42 0 0,-42 0-16,1-21 0,41-21 0,-42 20 15,0 1-15,43-42 16,-43 20-16,-21 22 0,21-21 0,-21 21 16,0 0-16,21-64 15,-21 64-15,0 0 16,0 42-1,0 0-15,-21 0 16,21 0-16,-21 0 0,21 22 0,0-1 16,-21 0-16,0 1 0,0-1 0,21 0 15,0 22-15,0-22 0,-22 64 16,22-64-16,0 22 0,0-1 16,0-20-16,0 20 0,0 1 0,0-1 15,0 1-15,0-1 0,0 1 0,0-1 16,22 43-16,-22-64 15,21 1-15,-21 63 0,0-64 16,0 0-16,0 1 0,0-22 16,0 21-16,-21 22 0,-1-43 15,1 0-15,-63 21 16,62-42-16,1 21 0,0-21 16,0 0-16,0-42 15,21 21-15,0-21 16,0 20-16,0-20 0,0-64 15,0 43-15,0 20 0,0-20 16,0-1-16,0 1 0</inkml:trace>
  <inkml:trace contextRef="#ctx0" brushRef="#br0" timeOffset="73836.34">11684 8657 0,'0'0'0,"0"-21"16,21 21 15,-21-21-31,21 21 0,22 0 0,-22 0 16,0-21-16,21 21 0,1 0 16,41-43-16,-41 43 15,-22 0-15,0-21 0,0 21 16,0 0-16,-21-21 0,0 0 15,-21 21 1</inkml:trace>
  <inkml:trace contextRef="#ctx0" brushRef="#br0" timeOffset="74004.45">11239 8403 0,'0'0'0,"-21"21"31,21 1-31,0-1 32,21-21-17,1 0-15,-1 0 0</inkml:trace>
  <inkml:trace contextRef="#ctx0" brushRef="#br0" timeOffset="75843.72">13547 8530 0,'0'0'0,"-22"-21"0,1 0 15,0 0-15,21 0 0,0-1 16,-21 1-16,21 0 0,0 0 16,-21 21-1,21 21 1,0 0-16,-21 0 0,21 43 15,0-43-15,0 21 0,0 1 16,-22-1-16,22 0 0,-21 64 16,0-63-16,21-1 0,-42 21 15,42-20-15,-21-1 16,-1-21-16,22 0 0,0-42 31,0 0-15,0 0-16,22-21 0,-1 20 15,-21-20-15,21 21 0,0-21 16,0-1-16,-21 22 0,21-21 16,1-1-16,-1 22 0,21-42 15,-42 42-15,21-1 0,-21 1 16,21 21-16,1 0 0,-1 21 16,-21 1-16,0-1 15,0 0-15,21 21 0,-21-21 0,21 22 16,-21-1-16,0 0 0,42 22 15,-42-22-15,22-21 0,-22 1 16,21 20-16,0-42 0,42 42 16,-41-42-16,-1 0 0,0 0 15,21 0-15,-21 0 0,43-42 16,-22 21-16,1 0 0,-22-1 16,21 1-16,-21-21 0,0 0 0,43-22 15,-43 22 1,0-43-16,-21 43 0,43-128 15,-43 149 1,0-21-16,0 21 0,0 0 0,0-1 16,-22 22-1,1 0-15,0 22 0,21-1 16,-21 0-16,0 42 16,21-20-16,0-22 0,0 64 15,0-64-15,0 21 0,0 43 16,0-43-16,21-21 0,0 22 15,0-22-15,22 21 0,41 22 16,-41-43-16,-22-21 0,63 21 16,-41-21-16,20 0 15,-20 0-15,-22-21 0,63 0 16,-62-1-16,20 1 0,43-63 16,-64 62-16,0-20 15,-21 21-15,0-21 0,0-64 16,0 63-1,0 22-15,-21-42 0,0 42 16,-22-1-16,22 1 0,0 21 16,0 0-16,0 0 0,-1 21 15,1 1-15,0-1 0,0 0 0,0 21 16,21-21-16,0 22 0,0-22 16,0 21-16,0 1 0,0 41 15,0-63-15,0 22 0,0 20 16,0-42-16,0 1 0,0-1 0,21 0 15,0-21-15,0 21 16,0-21-16,1 0 0,-1 0 16,0 0-16,0-21 0,0 0 0,0 0 15,-21-1-15,22 1 0,-1 0 0,-21-21 16,21 21-16,0-64 16,-21 43-16,0 20 15,0-20-15,21 21 0,-21 0 0,21 0 16,-21 42 15,0 0-31,0 0 0,0 0 0,-21 0 16,21 1-16,0 41 0,0-42 15,0 0-15,0 22 0,0-22 16,0 0-16,0 0 0,0 0 16,21-21-16,1 0 0,-22 22 0,21-22 15,0 0-15,0 0 0,43 0 16,-43 0-16,21-22 0,-21 22 15,0-21-15,22 0 0,-1-21 16,-21 21-16,0-22 0,22 1 16,-22 0-16,0 20 0,0-20 15,-21 21-15,0 0 0,0 0 0,0-1 16,0 1 0,0 42-1,0 1-15,0-1 0,0 0 0,-21 0 16,21 0-16,0 0 0,0 1 15,0 41-15,0-42 16,0 0-16,0 43 0,21-43 16,-21 0-16,21 0 0,1-21 15,-1 0-15,21 0 16,-21 0-16,0 0 0,22 0 16,-22-21-16,42-21 15,-41 21-15,-1 0 0,21-43 16,-21 22-16,43-85 15,-43 84-15,0 1 0,0 0 16,0-1-16,-21-20 0,43-64 16,-43 85-16,0-43 15,0 127 17,0-21-32,-21 22 0,-1-1 15,22 0-15,-21 22 16,0 21-16,21-22 0,0-21 15,-21 107-15,21-107 16,0 0-16,0 1 0,0-22 0,0 21 16,21 22-16,0-43 15,0-21-15,22 42 0,-1-42 16,-21 0-16,43 0 16,-22 0-16,0 0 0,1-21 15,-1 0-15,0 21 0,22-43 16,-43 1-16,21 21 0,1-43 15,-43 43-15,0-21 0,0 0 16,0-1-16</inkml:trace>
  <inkml:trace contextRef="#ctx0" brushRef="#br0" timeOffset="76031.64">16087 8488 0,'0'0'15,"-22"0"-15,44 0 31,-1 0-31,0 0 0,21 0 0,-21 0 16,22 0-16,-22 0 0,21 0 16,1-21-16,-1 21 0,0-21 0,1 21 15,-1 0-15,0-22 16,-21 1-16,1 21 0,-22-21 16,0 0-16</inkml:trace>
  <inkml:trace contextRef="#ctx0" brushRef="#br0" timeOffset="76208.03">15684 8276 0,'0'0'0,"-21"21"16,21 1 0,21-22 30,1 0-46</inkml:trace>
  <inkml:trace contextRef="#ctx0" brushRef="#br0" timeOffset="77268.07">17780 8403 0,'0'0'0,"0"-21"0,0 0 16,0 0-16,0 0 0,0-1 16,-21 22-1,0 0-15,-1 0 16,22 22-16,0-1 0,-21 21 16,0-21-16,0 85 15,21-64-15,-21 1 0,0 41 16,-1 22-1,22-63-15,0-22 0,0 42 16,22-63 0,-1 0-1,0-21-15,0 0 0,0-21 16,-21 20-16,0-20 16,21 21-16,1 0 0,41-106 15,-63 84 1,0 22-16,21-21 0,0 21 0,-21 0 15,22 21 1,-1 21 0,-21 0-16,0 21 15,0-21-15,21 22 0,-21-22 0,21 0 16,-21 21-16,42 1 16,-20-22-16,-22 0 0,42 21 15,-21-20-15,0-22 0,64 0 16,-43 0-16,-21 0 15,22 0-15,-22 0 0,106-43 16,-106 22-16,21 0 0,-20 0 16,-1 0-16,0-1 0,21-41 15,-21 21-15,1 20 0,-22-62 16,0 63-16,0-22 0,0 1 16,0 21-16,0 0 0,0 42 31,0 0-31,0 0 15,-22 0-15,22 0 0,-21 22 0,21-22 16,-21 21-16,21-21 0,0 22 16,0-22-16,0 21 0,0-21 0,0 22 15,21-22-15,0-21 0,1 21 16,-1 0-16,21-21 16,-21 0-16,22 0 0,-22 0 15,21 0-15,-21 0 0,64-21 16,-64 0-16,43 0 15,-43-22-15,21-62 16,-21 83-16,-21-20 0,0 21 16,0-21-16,0-22 15,0 43-15,0 0 0,0 42 16,-21 0-16,0 21 16,21-20-16,0 20 0,0-21 15,0 0-15,0 0 16,0 43-16,0-43 0,0 0 15,0 0-15,0 1 0,0-1 32,21-21-32,0 0 0,0 0 15,-21-21-15,0-1 0,22 1 16,-1 0-16</inkml:trace>
  <inkml:trace contextRef="#ctx0" brushRef="#br0" timeOffset="77588.82">19092 8065 0,'-21'0'0,"42"0"0,-63 0 0,0 42 15,42-21-15,0 0 16,0 0-16,21-21 31,0 0-31,0 0 16,-21-21-16,21 0 0,0 0 15,-21 0-15,0 0 0,0-1 16,0 1-16,0 0 0,-21 0 16,0 21-16,0 0 15,0 0-15,-22 0 16,22 0-16,-21 42 0,21 1 16,21-22-16,0 42 15,-21-20-15,21-1 0,0-21 16,21 0-16,0 0 0,21 22 15,-21-43-15,22 0 0,-22 0 0,42 0 16</inkml:trace>
  <inkml:trace contextRef="#ctx0" brushRef="#br0" timeOffset="77856.74">19748 8065 0,'0'0'15,"0"-22"-15,0 1 0,0-21 0,0 21 16,0 0-16,-21 21 15,0 21-15,0 21 16,0-21-16,0 64 0,-1-43 16,-20 106-16,42-105 15,0-1-15,0 0 0,0 1 16,-21-1-16,21 22 16,0-43-16,0 0 0,0 21 15,0-21-15,0 1 0,21-22 16,0 0-1,0 0-15,1-22 0,-1 22 0,0-21 16,0 0-16,0 0 0,0 0 16</inkml:trace>
  <inkml:trace contextRef="#ctx0" brushRef="#br0" timeOffset="78299.64">20002 8001 0,'0'0'15,"0"-42"-15,22 21 0,-22-1 0,0 1 0,0 42 16,0 1-1,0-1-15,-22 21 0,22 0 16,-21 22-16,0-22 0,21 22 16,-21-22-16,21 22 0,0 20 0,-21-41 15,0 20-15,21-42 16,-22 22-16,22-1 16,0-21-16,-21 0 0,0-21 15,21-21 16,0 0-31,0 0 16,0 0-16,0-1 0,21 1 0,0 0 16,1-21-16,-1-1 0,63-62 15,-41 83-15,-22 1 16,21 0-16,-21 0 0,106 42 16,-105 0-16,-1 22 15,-21-1-15,0 106 16,-21-127-1,21 22-15,0-22 0,0 21 16,-64 22-16,43-43 16,0-21-16,21 21 0,-21-21 0,21 21 15,-22-21-15,1 0 16,21-21 0,0 0-16,-21 0 0,0-1 15,0 1-15,0 0 0</inkml:trace>
  <inkml:trace contextRef="#ctx0" brushRef="#br0" timeOffset="78505.96">19240 8319 0,'-21'0'0,"42"0"0,-21 0 32,22 0-32,20 0 0,0 21 0,1-21 15,-1 0-15,0 0 0,22 0 16,-1 0-16,-20 0 0,20 0 0,1 0 15,-22 0-15,0 0 0,1-21 0,-1 21 16,-21 0-16,0 0 16,-42 0-16,0 21 15,-21-21-15,-1 21 0</inkml:trace>
  <inkml:trace contextRef="#ctx0" brushRef="#br0" timeOffset="80104.99">6202 10372 0,'-43'63'15,"43"-42"-15,0 1 0,-21-1 16,21 0-16,0 0 15,21-21 1,1 0-16,-1-21 0,0 0 0,0 0 16,21-1-16,-20 1 0,20-21 15,0 21-15,-21-22 0,22 22 16,-1-21-16,64-43 16,-85 43-16,0-22 15,-21 43-15,0-85 16,0 85-16,0 0 0,0 0 15,-21 21-15,-42 0 16,63 21-16,-22 0 0,1 64 16,0-43-16,0 149 15,21-107-15,-21 1 0,21 0 16,-21-1-16,21 1 0,0 0 0,-22 105 16,1-105-16,0 21 0,0 84 15,21-84-15,0-21 16,0 84-16,0-63 0,0-43 15,0 86-15,21-86 16,21 64-16,1-106 16,-22-21-16,0 0 0,21 0 0,-20 0 15,20-21-15,21-21 16,-20 21-16,-1-22 0,22-41 0,-22 41 16,-21-20-16,0-1 15,-21 22-15,21-22 0,-21 1 0,0-1 16,0-20-16,-21 20 0,0 1 0,-21-22 15,-1 22-15,1-1 0,-21 1 0,-64-64 16,63 84-16,-42-20 16,43 42-16,20-1 0,1 1 15,0 0-15,-1 21 0,22 0 0,42 0 47,1-21-47,-1 21 0,21-21 0,-21 0 16,22-1-16,20 1 0,1 0 15,-22-21-15,85-22 0,-64 22 0,1 0 16,-1-1-16,-20 1 16,20 0-16,43-64 15,-85 85-15,22-85 16,-43 85-16,0-1 0,0 1 16,0 0-16,-22 42 31,22 0-31,-21 22 15,21-22-15,0 21 0,0 1 0,0-1 16,0 0-16,0 1 0,0-1 16,0 0-16,0 22 0,0-22 0,0-21 15,21 22-15,22 62 16,-22-83-16,0-1 0,0-21 16,43 0-1,-22 0-15,-21 0 16,22-43-16,-22 22 0,0 0 15,21-21-15,-21 21 0,-21-1 16,43-41-16,-43 21 0,21-43 16,-21 64-16,0 0 15,0-1-15,0 1 16,-21 21 0,0 0-16,-1 0 0,22 43 15,0-22-15,-21 0 0,21 0 16,0 21-16,0-20 0,0 41 15,0-21-15,0-20 0,21 41 16,1-42-16,-1 0 16,0 1-16,0-22 0,0 0 0,22 0 15,-22 0-15,21 0 0,0 0 16,1-22-16,-22 1 0,21 0 16,-21 0-16,1 0 0,-1 0 15,0-22-15,0 1 0,-21 0 0,0 20 16,0-83-16,0 62 0,-21 22 15,0-21-15,0-1 0,-22 22 16,1-21-16,0 21 16,20 21-16,-41 0 0,42 0 15,0 21-15,-22 0 0,22 0 0,0 0 16,0 22-16,0 20 16,21-20-16,0-1 0,0 0 15,0-21-15,0 22 0,0-1 16,0 0-16,21-20 0,0-22 15,0 0-15,0 0 0,22 0 16,-1 0-16,43-22 0,-22 1 0</inkml:trace>
  <inkml:trace contextRef="#ctx0" brushRef="#br0" timeOffset="80591.8">8191 10202 0,'0'0'0,"0"-21"31,0 42-31,-21 1 15,21-1-15,0 21 0,0-21 16,-21 43-16,0-22 16,21-21-16,0 43 0,-21-22 15,0 22 1,21-43-16,0 0 0,21-21 31,-21-21-31,21 0 0,0-1 16,-21 1-16,21 0 0,0-21 15,-21 21-15,22-1 0,-22 1 16,0-21-16,21 21 0,-21 0 16,21 21-16,-21 21 15,0 0 1,21 21-16,-21-21 0,0 1 0,0-1 16,0 21-16,21-21 0,-21 0 0,0 22 15,21-22-15,1 0 16,-1-21-16,0 0 0,0 0 15,0 0-15,0 0 0,1 0 16,-1-21-16,85-43 16,-85 43-16,21-21 0,-21 0 15,0-64 1,-21 21-16,0 64 16,0 0-16,-63 0 15,42 21-15,0 0 0,-1 0 16,1 0-16,21 21 15,21 0 1</inkml:trace>
  <inkml:trace contextRef="#ctx0" brushRef="#br0" timeOffset="81621.78">9991 9948 0,'0'0'0,"0"-42"0,0 21 0,0 0 0,0 0 16,0-1-16,21 65 31,-21-22-31,0 21 16,21-21-16,-21 22 0,0-1 0,0 0 15,0 1-15,0-1 0,-21 64 16,0-64-16,-1 1 0,-20 41 16,21-41-16,21-1 0,-85 43 15,64-64-15,0 0 16,-21 0-16,20-21 15,1 0-15,21-21 16,-21 0-16,21-22 16,0-20-16,0 42 15,0-22-15,21-41 0,0 41 16,-21 1-16,43-21 16,-43 41-16,0 1 0,21 0 0,0 21 15,-21 21 1,21-21-16,0 21 0,1 43 15,-22-43-15,0 21 0,21 1 16,0-1-16,-21-21 0,21 64 16,0-43-16,0-21 0,22 22 15,-22-22-15,0 0 0,21 0 0,-20-21 16,-1 0-16,21 0 0,22 0 16,-22 0-16,0-21 0,22-21 15,-22 21-15,0-22 16,-20 22-16,20-21 0,-21-1 15,0-20-15,0 21 0,1-1 0,-22 1 16,0-22-16,0 22 0,0 0 0,0-22 16,-22 1-16,1 20 0,0-20 15,-21 21-15,21-1 0,-22 1 0,22 21 16,-21 0-16,-22-1 16,22 22-16,0 0 0,-1 22 15,22-1-15,-21 21 0,-22 22 16,22-1-16,21-21 0,-22 64 15,22-63-15,0 84 16,21-64-16,0-21 0,42 43 16,1-43-16,63 43 15,-64-64-15,0 0 0,1 1 16,41-22-16,1 0 16,-43-22-16,22 1 0,20-21 15,-20 21-15,-22 0 0,64-64 16,-64 64-16,1-22 15,20-20-15,-42 42 0,22-43 16,-43 85 15,-21 1-31,21-1 0,-22 0 0,1 0 16,0 0-16,21 22 0,-21-22 16,-21 106-1,42-106-15,0 0 0,0 0 16,0 0-16,21-21 31,0 0-31,0-21 0,-21 0 16,0 0-16,21 0 0,0-22 15</inkml:trace>
  <inkml:trace contextRef="#ctx0" brushRef="#br0" timeOffset="81795.92">11070 9991 0,'0'0'0,"-21"0"16,0 0 0,21 21-16,-21-21 0,-1 21 15,22 0-15,22-21 16,-22 21-16,21-21 0,0 22 16,0-22-16,0 21 15,0-21-15</inkml:trace>
  <inkml:trace contextRef="#ctx0" brushRef="#br0" timeOffset="82947.56">11747 10287 0,'0'0'0,"22"-21"0,20-43 31,-42 43-31,0 0 0,0 0 16,0 0-16,0 0 0,0-1 0,-42 1 15,20 21 1,1 0-16,0 0 0,0 0 16,-64 64-1,64-43-15,0 21 0,0-21 0,0 22 16,-1-22-16,-20 106 16,42-85-16,0-21 0,0 22 15,0-22-15,0 42 16,0-41-16,21-22 0,0 0 15,22 0-15,-1 0 16,-21 0-16,0 0 0,1-22 0,-1 1 16,0 21-16,21-21 0,-21-21 0,43-1 15,-43 1-15,0 21 16,0-21-16,1-1 0,-1 22 0,0-21 16,-21 21-16,0-1 15,0 1-15,-21 42 31,21 1-31,0-1 0,-21 0 0,21 0 16,-22 0-16,22 43 0,0-43 16,0 21-16,0-21 0,0 1 15,0-1-15,22 0 0,-1 0 0,0-21 16,0 21-16,0-21 0,22 0 0,-1 0 16,0 0-16,1 0 0,-1 0 15,0 0-15,64-42 16,-64 21-16,1 21 0,20-64 15,-20 43-15,-22 0 0,0-21 0,-21 20 16,0 1-16,0-21 0,0 21 16,0-22-16,0 22 0,-42-42 15,20 63-15,1 0 0,0 0 16,0 0-16,0 0 0,-43 42 16,43-21-16,-21 0 0,-22 64 15,43-43-15,21 22 16,0-43-16,0 0 15,0 0-15,0 1 0,21-1 16,43 0-16,-43-21 16,21 0-16,22 0 0,-43-21 15,42 0-15,-41-1 16,-1 1-16,21-21 0,-42 21 16,0 0-16,21-64 15,-21 64-15,0 0 16,0-1-16,0 44 31,0-1-15,0 0-16,0 0 0,0 0 15,0 22-15,0 147 16,0-148-16,0 22 0,21 42 16,-21-43-16,0 64 15,22-63-15,-1-1 16,0 85-16,-21-84 0,21 21 15,0 42-15,-21-64 0,0 1 16,0 20-16,0-20 0,0-1 0,0 1 16,0-1-16,0-20 0,0 20 15,0-21-15,0 22 0,0-22 16,0-21-16,-42-21 0,21 0 16,0 0-16,21-21 15,-22 0-15,22 0 0,-21-21 16,21-1-16,-21-20 0,21-1 0,-21 1 15,21-1-15,0-20 0,0-170 16,21 148-16,0 21 0,22-105 16,-22 126-16,0-21 0,0 22 15,0-22-15,22-63 16,-43 106-16,21 21 0,-21-43 16,0 43-16,0-21 0,0-1 15,0 22-15,0 0 16,0 0-16,0 0 0,21-1 15</inkml:trace>
  <inkml:trace contextRef="#ctx0" brushRef="#br0" timeOffset="83371.63">12869 10160 0,'-21'0'0,"42"0"0,-42-21 16,21 0-16,0 0 0,0-1 15,21 22-15,0-21 0,-21 0 16,22 21-16,-1-21 0,0 21 16,0 0-16,0 0 0,0-21 15,1 21-15,-1 21 16,0 0-16,0 0 0,0 0 0,0 1 16,-21 20-16,0-21 0,22 21 15,-22 1-15,0-22 0,0 21 16,0 1-16,0-22 0,0 0 0,0 0 15,-22 0-15,22 0 0,-21-21 16,0 0 0,0 0-16,21-21 0,0-21 15,0 21-15,0 0 0,0-1 16,21 1-16,0 0 0,-21 0 16,21-21-16,1 20 0,-22 1 15,21-21-15,0 21 0,21-43 16,-21 43-16,1 0 0,41-21 15,-42 20-15,22 22 0,20 0 16,-42 0-16,0 0 0,22 0 16,-22 0-16,0 0 0,21 22 0</inkml:trace>
  <inkml:trace contextRef="#ctx0" brushRef="#br0" timeOffset="84477.49">14139 10181 0,'0'0'0,"0"-21"0,43-85 32,-43 85-32,0 0 0,0-21 0,0 20 15,0-41 1,-22 42-16,1 0 0,0 21 0,0 0 16,-21 0-16,20 0 0,-41 0 15,21 21-15,-1 0 0,22 21 16,-21-21-16,-1 22 0,-20 41 15,42-41-15,0-1 0,-1 43 16,22-43-16,0 0 0,0-20 16,22-1-16,-1 0 0,21 0 0,-21 0 15,22 0-15,-22-21 0,21 0 0,0 0 16,-20 0-16,20-21 0,0 0 16,-21 0-16,22 0 0,-22 0 0,42-22 15,-20 22-15,-22-21 16,21-22-16,-21 43 0,-21-21 15,0-1-15,0 22 16,0 0-16,0-21 0,-21 63 31,21 0-31,-21 0 0,21 0 16,-21 1-16,21-1 0,0 0 0,0 21 16,0-21-16,0 22 15,0-1-15,21-21 0,0 0 16,0 1-16,64 20 15,-43-42-15,-20 0 0,20 0 0,43 0 16,-64 0-16,63-42 16,-62 42-16,20-22 0,21-41 15,-41 42-15,20-64 16,-42 43-16,0 21 16,21-1-16,-21-20 0,0 21 0,0 0 15,-21 21 1,0 21-1,21 21-15,-21-21 0,21 1 0,-22 20 16,22-21-16,-21 21 0,21-20 0,0 20 16,0-21-16,0 21 15,-21-20-15,21 20 0,0-21 16,0 0-16,-21 0 16,21-42-1,0 0 1,0 0-16,0 0 0,0 0 0,0-22 15,0 22-15,0 0 0,0-21 16,21-1-16,0 22 0,22-64 16,-22 64-16,0-21 0,0 0 0,21 20 15,-20 1-15,20-21 0,21 21 16,-20 0-16,-1 21 16,-21 0-16,22 0 0,-1 21 0,-21 0 0,21 0 15,-20 21-15,-1-20 16,21 41-16,-42-21 0,0 1 15,0 20-15,0-42 0,0 1 16,0-1-16,0 0 0,0 0 16,-63 0-16,41 0 15,1-21-15,0 0 0,0-21 16,21 0-16,0 0 16,0 0-16,0 0 0,0-22 15,0 22-15,21-21 0,43-43 16,-22 43-16,21-1 0,-20 1 15,-1 0-15,64-43 16,-43 64-16,-20 0 0,-1-22 0,0 43 16,1 0-16,-22 0 0,42 43 15,-41-1-15,-1 0 0,-21-20 16,0 41-16,0-21 0,0 1 0,0-1 16,0-21-16,0 22 0,0-1 15,-21-21-15,-1 21 0,1-20 0,0-1 16,0 0-16,0 0 0,0 0 0,-1 0 15,1-21-15,0 22 0,0-22 16,-21 21-16,-1 0 0</inkml:trace>
  <inkml:trace contextRef="#ctx0" brushRef="#br0" timeOffset="85215.51">677 12256 0,'-21'21'0,"42"-42"0,-63 42 0,21-21 0,0 0 15,42 0 17,21-21-17,-21 21-15,22 0 0,-1-22 0,0 22 16,-21-21-16,22 21 0,-1 0 16,0-21-16,-20 21 0,-1 0 31,-42 21-16,-1-21-15,-20 0 16,21 21-16</inkml:trace>
  <inkml:trace contextRef="#ctx0" brushRef="#br0" timeOffset="85672.64">635 12277 0,'-42'63'31,"42"-42"-31,-22 1 16,1-1-1,21 0-15,-21 0 0,0 0 16,0 0-16,21 1 0,-21-22 16,-1 21-16,1-21 0,0 21 15,0-21 1,0 0-16,21-21 31,21 21-15,0-21-16,0 21 0,0 0 15,1 0-15,20-22 0,0 22 0,-21 0 16,22 0-16,-1 0 0,0 0 16,64 0-16,-63 22 15,-22-1-15,21-21 0,0 21 16,1 106 0,-43-106-16,0 21 0,-21 1 15,-1-22-15,1 21 0,-42 22 16,20-43-16,1 0 0,0 0 15,-1-21-15,1 0 0,0 0 0,21 0 16,-22 0-16,1 0 0,21 0 16,0 0-16,-1-21 0,-20 0 15,42 0-15,-21 0 0,21-1 16,0 1-16,21 0 16,0 0-16,0 0 0,1 21 0,62-43 15</inkml:trace>
  <inkml:trace contextRef="#ctx0" brushRef="#br0" timeOffset="85843.57">1185 12615 0,'0'0'16,"21"0"-16,-21 22 0,0-1 0,22-21 16,-22-21-16,21 21 31,0 0-16,0 0-15,0 0 16,0 0-16</inkml:trace>
  <inkml:trace contextRef="#ctx0" brushRef="#br0" timeOffset="86547.98">2307 12277 0,'0'0'15,"-21"0"-15,0 0 0,0 0 16,21-21-1,0-1 17,21 22-32,0-21 0,21 0 15,-21 21-15,22-21 0,-1 0 0,43-22 16,-43 22-16,-21-21 16,22 21-16,-22 0 0,0-1 0,0 1 15,-21 0-15,0 0 0,-21-21 16,-21 42-16,-1 0 15,-41 0-15,41 0 0,1 0 16,-22 0-16,22 21 0,0 21 16,-1-21-16,1 22 0,0-1 0,21 0 15,-1 43-15,1-43 16,21-21-16,0 22 0,0-1 0,21-21 16,1 0-16,41 22 15,-21-22-15,1-21 0,-1 0 16,0 0-16,1 0 0,-1 0 15,22 0-15,-22 0 0,64 0 16,-64-21-16,-21 21 0,22 0 0,-22 0 16,-21-21-16,-21 21 15,-1 0-15,-20 0 0,0 21 16,-1-21-16,-20 21 0,-1 0 16,22 0-16,-21 0 0,20 1 0,-63 20 15,85 0-15,-42 22 16,20-43-16,43 21 0,0 22 15,0-43-15,0 0 16,0 21-16,22-20 0,20-22 16,-21 0-16,21 0 0,1 0 15,41 0-15,-20 0 16,-22-22-16,64-20 0,-64 21 16,85-43-1,-84 43-15,-22 0 0</inkml:trace>
  <inkml:trace contextRef="#ctx0" brushRef="#br0" timeOffset="86751.98">2900 12446 0,'0'0'0,"21"0"31,-21 21-31,21 0 0,-21 1 16,21-1-16,0 0 15,-21 0-15,0 0 0,0 0 0,22 1 16,-22-1-16,21 0 15,-21 0-15,21 0 0,0-21 32,0 0-32,-21-21 0,21 0 15,1 0-15</inkml:trace>
  <inkml:trace contextRef="#ctx0" brushRef="#br0" timeOffset="86947.22">3217 12446 0,'-84'21'31,"62"0"-31,1 1 16,0-1-16,-21 0 0,21 0 0,-1 21 15,1-20-15,-21 20 0,0 21 16,20-20-16,1-22 0,0 21 16,21-21-16,0 22 15,21-43 1,0-21-16,1 21 0,20-22 15</inkml:trace>
  <inkml:trace contextRef="#ctx0" brushRef="#br0" timeOffset="87304.06">3514 12467 0,'0'0'15,"21"0"-15,-21-21 0,0 42 31,0 0-15,0 22-16,0-1 0,0 0 16,0 1-16,0 20 0,0 1 0,21 105 15,-21-84-15,0-1 0,0 1 16,0 21-16,0 0 0,-21 0 16,21-1-16,-21 1 0,21 0 15,-22 85-15,22-86 0,0-20 16,0 21-16,0-43 0,0 22 15,0-21-15,0 20 0,0-41 0,0 20 16,0-21-16,0-20 0,-21 20 0,21-21 16,0 0-16,0-42 15,0 0 1,0 0-16,0 0 0,0-22 0,0 1 16,0-22-16,0 22 15,0-21-15,0-22 0,0 21 0,0-20 0</inkml:trace>
  <inkml:trace contextRef="#ctx0" brushRef="#br0" timeOffset="87615.96">3408 12912 0,'0'0'0,"0"-64"15,-21-147 1,21 168-16,-22 22 0,22-21 16,0 21-1,22 21-15,-1 0 16,0 0-16,21 0 0,-21 0 0,22 0 15,-1 0-15,0 21 0,1-21 16,20 42-16,-20-21 16,-22 22-16,-21-22 0,0 21 0,0-21 15,0 64-15,-43-43 16,22-21-16,-63 43 0,41-43 16,-84 43-1,106-43-15,-21-21 0,21 0 0,-1 0 16,1 0-16,0 0 15,21-21-15,0-1 16,0 1-16,21-21 0,0 21 16,1-22-16,-1 1 0,21 21 0</inkml:trace>
  <inkml:trace contextRef="#ctx0" brushRef="#br0" timeOffset="87868.67">4127 12129 0,'-42'21'32,"42"21"-32,-21-21 15,21 22-15,0-1 0,0 0 0,-21 1 16,21-1-16,0 21 0,0-20 16,0 41-1,0-41-15,0-22 0,0 42 16,0-41-16,0-1 0,0 21 15,21-42-15,0 0 16,0 0-16,0 0 0,1-21 0,20 0 16,0 0-16,1-1 15</inkml:trace>
  <inkml:trace contextRef="#ctx0" brushRef="#br0" timeOffset="88879.41">4720 12425 0,'0'0'0,"0"-21"0,0 0 0,-21-1 15,0 22-15,0 0 0,-22 0 16,22 0-16,-21 0 0,21 0 0,-22 0 16,-20 0-16,42 22 0,-1-1 15,1 0-15,-21 0 16,42 21-16,-21-20 0,21 20 0,-21-21 16,21 21-16,0-20 15,0 20-15,0-21 0,0 64 16,21-64-16,0 0 0,21 0 15,-21-21-15,22 0 0,-22 0 16,21 0-16,-21-21 0,22 21 0,-22-21 16,21 0-16,-21 0 0,1-1 15,20 1-15,21-63 16,-63 41-16,0 22 0,0-21 0,0 21 16,0-1-16,0 1 15,0-21-15,0 21 0,-21 42 31,21 0-31,-21 0 16,21 0-16,0 1 0,0-1 0,0 0 16,0 42-16,0-41 0,0-1 15,0 0-15,21 0 0,0 0 16,43 43-16,-43-64 16,21 0-16,-20 0 0,20 0 15,-21 0-15,43-21 16,-22 21-16,0-22 0,22-20 15,-43 21-15,0 0 0,0 0 16,0-1-16,1 1 0,-1 0 0,-21-21 16,0 21-16,0-1 0,0 1 15,0 42 17,-21 1-32,21-1 0,0 0 0,0 0 15,0 21-15,0-20 0,0-1 16,0 0-16,0 0 0,0 0 0,0 0 15,21 1-15,0-22 0,0 0 16,0 0-16,0 0 0,22 0 16,-22 0-16,21 0 0,1 0 0,-22-22 15,42-20-15,-20 21 16,-22 21-16,0-21 0,0 0 16,0-1-16,-21-20 15,0 0-15,0 21 0,0-1 0,-21 22 16,0 0-1,0 0-15,0 0 0,21 22 16,0-1-16,-22 0 0,1 21 16,21-21-16,-21 22 15,21-22-15,-21 0 0,0 21 16,21-63 31,0 0-47,21 0 0,0 0 0,0 0 15,-21-1-15,21-20 0,1 21 16,-1 0-16,0-22 0,0 22 0,0 0 16,0-21-16,22 21 0,-22 21 15,0 0 1,0 21-16,-21 0 0,0 0 16,0 0-16,0 22 0,0-22 15,0 0-15,0 21 0,0-21 16,0 1-16,0 20 0,0-21 0,0 0 15,0 0-15,0 1 0,0-1 16,21-21 0,-21-21-1,22-1-15,-22 1 0</inkml:trace>
  <inkml:trace contextRef="#ctx0" brushRef="#br0" timeOffset="89056.57">5440 12129 0,'0'0'0,"-21"0"0,-1 0 0,1 0 0,0 0 15,0 0-15,0 0 16,21 21 0,21-21-1,0 0-15,0 0 0</inkml:trace>
  <inkml:trace contextRef="#ctx0" brushRef="#br0" timeOffset="89857.55">7472 12044 0,'0'0'0,"0"-21"31,21 21-15,0-21-16,0-1 16,0 22-16,1-21 0,20 0 0,-21 0 15,21 21-15,-20-21 0,20 0 0,0-1 16,-21 1-16,22 0 0,-22 0 15,0 21-15,-21-21 0,0 0 0,0-1 16,-42 22-16,21-21 16,-22 21-16,1 0 0,0 0 15,-43 0-15,43 0 16,-1 21-16,-20 22 0,20-1 16,1 64-1,42-64-15,0 1 0,0 41 16,0-41-16,0 62 15,21-83-15,22 20 16,-22-42-16,85 21 16,-85-21-16,21 0 0,-21 0 15,22 0-15,-22 0 0,21-21 16,-42 0-16,-21 0 16,0 21-1,0 0-15,-22 0 0,1 0 0,0 0 0,-22 0 16,22 0-16,-1 21 0,1 0 15,21 0-15,-21 0 0,20 0 16,-41 43-16,42-43 0,21 21 16,-21 22-16,21-43 0,0 21 15,0 1-15,0-1 16,21-21-16,-21 0 0,21-21 0,0 22 16,0-22-16,43 0 15,-43 0-15,21 0 0,1 0 0,-22 0 16,21 0-16,22-43 15,-22 43-15,0-21 0,64-42 16,-85 41-16,22-20 16,-1 21-16</inkml:trace>
  <inkml:trace contextRef="#ctx0" brushRef="#br0" timeOffset="90059.62">8022 12234 0,'0'0'0,"21"0"31,-21 22-31,0-1 0,21 0 15,-21 0-15,22 0 0,-22 0 16,21 43-16,-21-43 16,0 0-16,0 0 0,0 1 15,0-1-15,0 21 0,0-21 16,0 0-16,21-21 0,0 0 16,0 0-1,0 0-15,1-21 0,-1 21 16,0-21-16</inkml:trace>
  <inkml:trace contextRef="#ctx0" brushRef="#br0" timeOffset="90272.83">8424 12298 0,'-63'0'32,"42"21"-32,-1 0 0,-20-21 0,-43 64 15,64-43-15,-21 21 0,21-21 16,-22 1-16,22-1 15,-21 21-15,21-21 0,21 0 16,0 1-16,21-22 16,0 0-1,0 0-15,0 0 0,1 0 0,20 0 16,-21-22-16,64 1 0</inkml:trace>
  <inkml:trace contextRef="#ctx0" brushRef="#br0" timeOffset="90620.26">8594 12319 0,'0'-21'0,"0"42"0,21-63 16,-21 21 0,0 42-1,0 0-15,-21 0 0,21 0 16,-22 0-16,22 22 0,0-22 0,-21 64 16,21-43-16,0 21 0,-21 43 15,21-21-15,0-22 0,0 22 16,0 0-16,-21-1 0,-21 192 15,20-171-15,1 1 16,0 0-16,0 0 0,0-21 16,-22 105-16,22-105 15,-21-1-15,21 1 0,0-21 0,-1-22 0,1 85 16,0-106 0,21 0-16,0-42 15,0 0-15,0 0 16,0-22-16,0 1 0,21 0 0,0-22 15,-21 1-15,22-1 0,-1-20 0,0-1 16,0 0-16,0-21 0,0 1 0,22-22 16,-22 21-16,0-21 15</inkml:trace>
  <inkml:trace contextRef="#ctx0" brushRef="#br0" timeOffset="93072.89">8488 12573 0,'0'-85'16,"0"445"-16,0-635 0,0 127 0,0 84 15,0-20-15,0 41 0,0 22 16,0 0-16,0 0 0,0 0 0,21 0 15,0-1-15,0 1 0,0 21 16,43-21-16,-22 21 0,1 0 16,-1 0-16,0 21 0,1-21 0,20 21 15,-21 22-15,1-22 0,-1 21 16,22 64-16,-64-85 16,0 22-16,0-22 0,0 21 15,-22-21-15,-41 43 16,21-43-16,-1-21 0,22 21 15,-21-21-15,-64 0 16,85 0-16,0 0 0,-1 0 16,1-21-16,21 0 0,-21 0 15,21-1-15,21 22 32,-21 22-32,21-1 15,1-21-15,-22 21 0,63 0 16,-42-21-16,22 21 15,-22-21-15,21 0 0,-21 0 0,127 0 16,-105 0 0,-1-21-16,0 0 15,1 21-15,41-42 0,-62-1 16,20 22-16,21-42 0,-41 20 16,-1 1-16,0-22 0,0 22 15,0-21-15,-21 20 0,21-20 0,-21-1 16,22 22-16,-22 0 0,21-22 15,-21 22-15,0-1 16,0 22-16,-21 21 16,-1 21-16,22 1 15,-21-1-15,21 0 0,0 21 16,-21-21-16,21 43 0,-21 63 16,21-64-16,0-20 0,0-1 15,0 0-15,0 1 0,0 20 16,0-42-16,21 1 15,21 41-15,-20-63 16,-1 0-16,0 0 0,21 0 16,1 0-16,-22 0 0,21-21 15,0-21-15,1 20 0,-22 1 16,0 0-16,0 0 16,22 0-16,-1-64 15,-42 64-15,21 0 0,-21 0 16,0-1-1,0 44 1,0-1-16,-21 0 0,21 0 16,-21 0-16,21 0 0,0 1 0,0-1 15,0 0-15,0 0 0,0 21 16,0-20-16,42-1 16,-21-21-16,0 0 0,22 0 15,-22 0-15,21 0 0,1 0 16,-1 0-16,-21 0 15,43-43-15,-43 22 0,0 0 16,0 0-16,21-21 0,-20 20 16,-1-20-16,-21 0 0,21 21 0,0-22 15,-21 1-15,21 21 0,-21 0 16,0-1-16,0 1 0,0 0 16,21 21-1,-21 21 1,0 0-1,22-21 17,-22-21-17,0 0 1,0 0 0,-22 21 15,1 0-16,0 21-15,0 0 16,21 22-16,0-22 0,-21 0 0,21 21 16,-21-21-16,21 43 0,0-22 15,0-21-15,0 1 0,0 20 16,0-21-16,0 21 0,0-20 16,21-1-16,0-21 0,0 0 15,0 0-15,22 0 16,-22 0-16,21 0 0,22 0 15,-22-21-15,64-22 16,-85 22-16,21 0 0,-21-21 16,1 20-16,-1-20 0,42-64 15,-63 85-15,0-21 0,0 21 16,0-1-16,0 1 0,0 0 16,-21 21-1,21 21-15,-21 0 0,21 1 16,0-1-16,-21 85 15,21-85-15,0 0 16,0 64-16,0-64 16,0 21-16,21-42 0,-21 21 15,42 0-15,-21-21 16,1 0-16,41 0 0,-42 0 16,43 0-1,-43-21-15,64-42 16,-64 20-16,0 22 0,-21-21 15,21 0-15,0-1 0,-21-63 16,21 64-16,1-106 16,-1 106-16,-21-1 0,0 22 15,0 0-15,0 0 0,0-22 16,0 65 0,0-1-16,-21 0 15,21 0-15,-22 21 0,22 64 16,0-63-16,0-1 15,0 43-15,0-22 0,0-21 16,0 1-16,0-22 0,0 21 16,0 43-16,0-64 15,22 0-15,-1-21 0,0 21 0,0-21 16,21 0-16,-20 0 16,62-21-16,-41 0 15,-22 0-15,42-43 16,-42 22-16,1 0 0,-1-1 15,0 1-15,0 0 0,21-64 16,-20 42-16,-22 22 0,0-64 16,21 43-16,-21 20 0,0-20 15,0 21-15,0 20 0,0 1 16,0 0-16,0 42 16,0 0-1,-21 1-15,21 20 0,-22-21 0,22 21 16,0 1-16,0-1 0,-42 106 15,42-105-15,0 20 16,0 22-16,0-22 0,0-20 16,0 20-16,0-21 15,21-20-15,-21-1 0,43 0 16,-22 0-16,63 0 16,43-21-1,-105 0-15,20 0 0,21-42 16,-41 42-16,20-21 0,0-43 15,-21 43-15,-21-21 0,22-22 16,-22 43-16,0 0 0,0 0 16,0 0-16,0-1 0,0 44 15,0 20 1,-22-21-16,22 0 16,0 22-16,0-22 0,0 0 15,0 42-15,0-41 0,0 20 16,22-21-16,-1-21 15,0 21-15,0-21 0,21 0 16,22 0-16,-43 0 0,0 0 16,64-21-16,-64 0 15,0 0-15,0 0 0,1-22 16,-22 22-16,21-42 16,0 20-16,-21 1 0,0-22 15,0 1 1,0 42-16,0 42 15,0 0 1,-21 0-16,0 22 0,-1-1 16,1 0-16,21 22 0,-21-22 0,0 85 15,0-85-15,0 22 0,-1 63 16,22-42-16,0 63 16,0-64-16,0 1 0,-21 63 15,21-63-15,0 0 0,-21 63 16,21-64-16,-21 1 0,21-21 15,-21 20-15,0-20 0,-1-1 16,1 43-16,0-42 0,-64 20 16,64-63-1,0 1-15,-21-22 0,21 0 16,-1 0-16,1 0 16,21-22-16,0-20 15,0 0-15,0 21 0,0-64 16,0 21-16,0 22 0,0-85 0</inkml:trace>
  <inkml:trace contextRef="#ctx0" brushRef="#br0" timeOffset="93303.75">11599 11959 0,'0'-21'16,"43"21"-16,-22-21 16,42 0-16,-42 21 15,128-43 1,-107 43-16,0 0 0,-21-21 0,1 21 16,-1-21-16,-21 0 15</inkml:trace>
  <inkml:trace contextRef="#ctx0" brushRef="#br0" timeOffset="93495.65">10837 11769 0,'0'0'15,"-21"0"-15,0 0 0,0 0 0,0 0 16,-1 0-1,22-21 17</inkml:trace>
  <inkml:trace contextRef="#ctx0" brushRef="#br0" timeOffset="95371.59">14266 11663 0,'0'0'0,"0"-21"15,0 0-15,0-1 16,0 1-16,0 0 15,0 42 17,-21-21-32,21 43 0,-21-22 0,21 0 15,0 21-15,-21 1 0,21 84 16,0-85-16,-43 43 16,22-43-16,21 0 0,-42 43 15,21-64-15,21 0 0,-21 22 16,-1-22-16,22-42 31,0-1-31,0 1 0,22 0 16,-1-21-16,-21 21 15,21-22-15,0 1 0,0 0 0,0-1 16,1 1-16,20-43 0,-21 43 16,21-43-1,-20 85-15,-22 21 16,0 1-1,21-1-15,-21 0 0,0 21 0,0-21 16,21 22-16,-21-1 0,21 22 16,0-22-16,0-21 0,-21 21 15,22-20-15,-1-1 0,21 21 16,-21-21-16,0 0 0,64-21 16,-64 0-1,43 0-15,-43 0 0,21-21 16,1-21-16,-1 21 0,-21 0 15,0-22-15,0 1 0,43-64 16,-64 64-16,0-1 16,21-41-16,-21 41 0,0-41 15,0 63 1,0-1-16,0 1 0,-21 21 16,-21 21-1,42 1-15,-22-1 0,22 0 16,-21 21-16,0 85 15,21-84-15,0 20 16,0-21-16,21 1 0,22-1 16,-43 0-16,42-20 0,21-1 15,-41 0-15,20-21 0,21 0 16,-20 0-16,105 0 16,-106 0-16,22-21 0,-22 0 15,0-1-15,1 1 0,-1 0 16,43-42-16,-64 20 0,0 1 15,0 21-15,-21-22 0,0 1 0,0-64 16,0 85 0,-21-21-16,-21 21 15,21-1-15,-22 22 0,1 0 16,21 0-16,-43 22 0,22-1 16,-22 42-1,22-42-15,21 22 0,0 20 0,21-42 16,0 22-16,0 20 15,0-20-15,0-22 0,0 21 16,21-21-16,0 0 0,43-21 16,-43 0-16,0 0 0,21 0 15,-21 0-15,1 0 0,41-21 16,-42 0-16,0 0 0,43-43 16,-43 22-16,0 21 15,-21-21-15,0 20 0,21-20 16,1-21-16,-22 41 0,0 1 15,0 0-15,-22 42 32,22 0-32,-21 1 15,21-1-15,0 0 0,0 0 16,0 43-16,0-43 0,0 0 16,0 64-16,21-64 15,1-21-15,-22 21 16,21 0-16,0-21 0,0 0 15,0 0-15,22 0 0,-1 0 16,-21 0-16,21 0 0,-20-21 16,-1 0-16,21 0 0,22-64 15,-43 64-15,0-22 0,0 1 16,-21 0-16,21-1 16,-21 22-16,0 0 15,0 42 1,-21-21-16,0 64 15,21-43-15,0 0 16,-21 43-16,21-43 16,0 42-16,0-42 0,0 22 15,21-1-15,0-21 16,0 0-16,22 1 0,-1-22 16,-21 0-16,21 0 0,-20 0 15,20 0-15,0 0 0,22-43 16,-22 43-16,-21-42 0,0 21 15,22 0-15,20-85 16,-42 63-16,1-20 0,20-22 16,-21 22-16,-21 20 0,42-84 15,-20-42 1,-22 127-16,0-1 0,0-20 16,0 42-16,0 42 31,0 0-31,-22 0 0,22 22 0,0-1 15,-21 64-15,0-43 16,0 43-16,21-64 16,0 22-16,-21 21 0,21-43 0,0 21 15,0 22-15,0-43 16,0-20-16,0 41 16,21-21-16,42 1 0,-41-43 15,-1 0-15,21 0 0,-21 0 16,0 0-16,64-21 15,-64 21-15,22-22 0,20-41 16,-42 42-16,22-22 0,-1-20 16,-21 21-16,-21 20 0,0-20 15</inkml:trace>
  <inkml:trace contextRef="#ctx0" brushRef="#br0" timeOffset="95573.48">16870 11557 0,'-21'0'0,"42"0"0,-85 0 15,85 0 17,1 0-32,-1 0 0,21 0 15,-21 0-15,22 0 0,-1 0 16,43-21-16,-43 21 16,0 0-16,1-21 0,-1 21 0,0 0 15,-21-21-15,1 21 16,-22-22-16,0 1 0,-22 21 15</inkml:trace>
  <inkml:trace contextRef="#ctx0" brushRef="#br0" timeOffset="95744.38">16192 11345 0,'0'0'0,"-21"0"0,0 0 0,0 22 0,21-1 16,0 0 15,21-21-31,0 0 16,0 0-16,1 0 0,-1 0 0,0 0 15</inkml:trace>
  <inkml:trace contextRef="#ctx0" brushRef="#br0" timeOffset="97492.38">18648 11621 0,'0'-64'16,"0"43"-1,-21 42 1,21 0 0,0 0-16,-22 22 15,22-1-15,0 22 16,-21-22-16,0-21 0,0 21 0,21 1 15,-21-1-15,0-21 0,-22 43 16,43-22-16,0-21 0,-21 0 16,21 1-16,0-44 31,21 1-31,0 0 0,1 0 0,20-43 16,-21 43-16,0-21 15,0 21-15,1-22 0,41-41 16,-42 41-16,0 22 15,22-21-15,-22 42 16,0 0 0,-21 21-16,0 0 0,0 0 15,0 1-15,0 20 0,0-21 16,0 0-16,0 22 0,0-22 16,0 0-16,21 21 15,0-21-15,1-21 0,-1 0 16,0 22-16,0-22 0,0 0 15,0 0-15,22-22 0,-22 1 0,0 21 16,0-21-16,0 0 0,22 0 16,-22 0-16,0-1 0,21-20 0,1 0 15,-22-1-15,21-41 16,-21 63-16,1-22 0,-1-20 16,-21 42-16,0-1 0,0 1 15,0 42 1,-21-21-16,21 22 15,-22 20-15,1-21 0,0 0 0,0 64 16,21-43 0,0-21-16,0 1 0,0-1 0,0 0 15,0 21-15,21-21 16,0 1-16,22-1 0,-22-21 16,21 0-16,-21 0 15,22 0-15,-1 0 0,21 0 0,-41-21 16,20 21-16,-21-22 0,0 1 15,0 0-15,1 0 0,20-21 16,-21-1-16,-21 22 0,0-42 16,0 41-16,0 1 0,0 0 15,0 42 1,-21 0 0,0 1-16,21-1 0,-21 0 15,21 0-15,0 0 0,0 0 16,0 1-16,0-1 0,0 0 0,0 0 15,0 21-15,21-42 0,-21 22 16,21-1-16,0-21 0,0 0 16,43 0-16,-43 0 0,0 0 15,43 0-15,-43 0 16,21-43-16,-21 43 0,0-21 16,1 0-16,20-42 0,-21 41 15,-21-20-15,21 0 16,0-1-16,-21 1 0,43-64 15,-43 64-15,21-22 0,0-20 16,-21 41-16,0 1 0,21 21 16,-21 0-16,0 0 0,0-1 0,0 44 15,-21 20 1,0 0-16,21 1 16,-21 20-16,0-21 0,-1 128 15,22-128-15,0 0 0,-21 85 16,21-105-1,0 20-15,0-21 0,21 0 0,43 43 16,-43-64-16,0 0 16,43 0-16,-43 0 15,42 0-15,-20 0 16,-1-21-16,22-22 0,-43 22 16,21 0-16,-21-21 0,0-1 15,85-147 1,-85 126-16,-21 22 0,43-85 15,-43 85-15,21-22 16,0 22-16,-21 21 0,0 42 31,-21 0-31,0 21 0,0 1 16,-1-1-16,1 0 0,0 1 16,21 62-16,-21-62 0,21-1 15,-21 0-15,21-20 0,0 83 16,0-83-16,0-1 15,-21 21-15,21-21 0,-22 0 16,22-42 15,0 0-15,0 0-16,0 0 16,0-22-16,22 22 0,-1 0 0,0-21 15,0 21-15,21-64 16,1 64-16,20-43 15,-20 22-15,-22 21 0,63 21 16,-62 0-16,20 0 0,21 21 16,-41 21-16,-1-21 0,-21 64 15,0-43-15,0 85 16,0-105-16,-21 20 0,21-21 16,-22 0-16,1 0 0,0 1 15,0-1-15,21 0 0,-21-21 16,0 0-16,-1 0 31,22-21-31,0 0 0,0-1 16,0-20-16,-21 21 15</inkml:trace>
  <inkml:trace contextRef="#ctx0" brushRef="#br0" timeOffset="97696.26">20299 11430 0,'0'0'0,"-21"0"0,21 21 16,21-21-1,0 0-15,21 0 0,-21 0 16,22 0-16,-22 0 0,127-21 16,-106 0-16,1 21 15,-1-21-15,-21 21 0,43-43 16,-64 22-16</inkml:trace>
  <inkml:trace contextRef="#ctx0" brushRef="#br0" timeOffset="97889.15">19537 11155 0,'-21'0'0,"42"0"0,-64 0 0,22 0 15,0 21-15,0-21 16,0 0 0,21 21-16,-21-21 15,21 21-15,-22-21 16,1 22-16</inkml:trace>
  <inkml:trace contextRef="#ctx0" brushRef="#br0" timeOffset="99571.59">7133 14076 0,'0'0'0,"-21"21"0,0-21 0,0 21 0,21 0 15,21-21 17,0 0-17,0-21-15,21 21 0,-20-21 0,20 0 16,0 0-16,1 0 0,20-22 0,22-20 15,126-85 1,-189 105 0,20-20-16,-21 20 0,0 1 15,0-64-15,-21 64 16,0 21-16,-21-22 0,0 43 16,-21 0-16,21 0 15,-1 0-15,-20 22 0,21-1 16,0 85-1,0-43-15,21 1 0,-22 105 16,1-84-16,21-1 0,0 107 16,-21-107-16,0 128 15,0-127-15,21 21 0,-21 190 16,21-190-16,0 0 0,0-22 16,0 22-16,0-42 0,21 126 15,0-126-15,0-22 16,0-21-16,0 0 0,43 0 15,-43-21-15,21 0 16,22-63-16,-43 42 0,21-22 16,-20-20-16,20 21 0,0-22 15,-21-21-15,1 22 0,-1-22 0,0 1 16,-21-128-16,-21 148 16,0 1-16,-22-1 0,1 1 15,0-1-15,-22 1 0,1 21 16,20-1-16,1 1 0,-22 21 15,22 0-15,0-1 0,21 1 0,-22 21 16,22 0-16,0 0 16,42 0-1,0 0-15,22 0 0,20-21 16,-21 21-16,22-21 16,-22 0-16,22 0 0,126-64 15,-147 64-15,20-22 0,-21 22 16,22-21-16,-22 0 0,43-85 15,-64 84-15,0 1 16,0 0-16,1-1 0,-22-41 16,0 41-16,21 1 15,-21 21-15,0-22 0,0 22 0,0 42 32,-21 1-32,21-1 15,0 21-15,0 0 0,0 1 16,0-1-16,0 0 0,0 64 15,0-42-15,0-22 0,0 64 16,0-64-16,0 43 16,21-43-16,0 1 0,0 20 15,-21-42-15,21 0 0,0-21 16,1 0-16,-1 0 0,0 0 16,0 0-16,0-21 0,43-21 15,-22 21-15,-21-22 16,0 22-16,22 0 0,-22-21 0,42-64 15,-41 64-15,-22-22 16,0 43-16,0-21 16,0 20-1,-22 44 1,1-1-16,0 0 0,21 0 16,0 21-16,0-20 0,0-1 15,0 85-15,0-85 16,0 0-16,42 21 0,-20-21 15,20 22 1,-21-43-16,0 0 0,43 0 16,-22 0-16,43-43 15,-43 22-15,22-21 16,-43 21-16,21 0 0,-21-64 16,-21 43-16,0-1 15,0 22-15,0-21 0,-21-1 0,-64-62 16,64 83-16,0 22 15,-21 0-15,-1 0 0,-62 0 16,83 22-16,-20 20 16,0-21-16,21 0 0,-1 0 15,-20 43-15,21-43 16,21 21-16,0 1 0,0-22 16,0 0-16,21 0 15,0-21-15,64 0 0,-64 0 16,21 0-16,64 0 0,-63-21 15</inkml:trace>
  <inkml:trace contextRef="#ctx0" brushRef="#br0" timeOffset="100104.01">9588 13843 0,'0'0'0,"22"0"16,-22 21-1,0 0-15,0 1 0,-22-1 16,22 0-16,-21 0 0,21 21 15,0-20-15,0-1 0,0 0 16,-21 0-16,21 0 0,0 0 0,0 1 16,0-1-16,0 0 15,21-42 17,0 0-32,1-1 15,-1 1-15,0 0 0,-21 0 0,21 0 16,0 0-16,22-1 15,-43 1-15,21 21 16,0 21 0,-21 1-16,0-1 0,0 0 15,0 0-15,0 0 0,0 22 16,0-22-16,21 0 0,0-21 16,-21 21-16,21-21 0,22 0 15,-1 0-15,-21 0 0,22 0 16,-1 0-16,0 0 0,1-21 0,41-21 15,-41 20-15,-1 1 16,-21 0-16,0 0 0,0 0 0,-21-43 16,0 22-16,0 21 15,0-22-15,-21 1 0,0 21 0,0 0 16,-21-22-16,20 22 16,1 21-16,-21 0 0,21 0 15,0 0 1,21 21-16,0 1 0,0-1 15,21-21 1,0 0-16,0 0 0,0 0 0</inkml:trace>
  <inkml:trace contextRef="#ctx0" brushRef="#br0" timeOffset="101202.51">12107 13356 0,'0'0'0,"-21"-42"31,21 21-31,-21 21 0,0 21 31,21 0-31,-21 0 0,21 22 16,-22-1-16,22 0 0,-42 85 16,42-84-16,-21 20 0,-21 43 15,-1-43-15,22-20 0,-42 41 16,41-41-16,1-22 0,0 21 15,-21-21-15,21 1 16,-1-1-16,1-21 0,0 0 16,21-21-16,0-1 15,0 1-15,0-21 16,0 21-16,-21-43 0,21 22 16,0 0-16,0-1 0,0-20 15,0 20-15,0-41 0,0 41 16,21 22-16,-21 0 0,0 0 0,0 0 15,21 21-15,0 21 16,-21 0-16,0 21 0,22-20 0,-1 20 16,-21 0-16,21 1 0,-21-1 15,0 0-15,0 1 0,21 20 16,0-21-16,22 43 16,-1-43-16,0-20 15,1-1-15,-1-21 0,106 0 16,-106 0-16,1 0 15,20 0-15,-20-21 0,20-1 16,43-20-16,-64 0 0,1 21 16,20-43-16,-42 22 0,0-22 15,1 22-15,-22 0 0,0-22 16,0 1-16,0 20 0,0-20 0,0-1 16,-22 22-16,1-22 0,0 22 15,0 0-15,0 21 0,-22-22 0,1 22 16,21 0-16,-64 0 0,64 21 15,-21 21-15,-1 0 16,1 0-16,21 0 0,-21 22 0,20-1 16,1 22-16,0-1 0,21 64 15,0-63-15,0 41 16,0-41-16,21-22 0,22 43 16,-22-43-16,0-21 0,21 1 15,1-1-15,-22 0 0,106 0 16,-85-21-16,0 0 0,1 0 15,-1-21-15,0 0 0,107-43 16,-107 43-16,0-21 16,-21 21-16,22-22 0,-22 1 15,42-43-15,-63 64 16,22-21-16,-22-1 0,21 22 16,-21 0-16,0 42 15,-21 0 1,21 1-16,-22 20 0,1 0 15,21 1-15,0-1 0,-21-21 16,21 0-16,0 22 0,0-22 0,0 0 16,0 0-16,0 0 0,21-21 15,22 0-15,-22 0 16,0 0-16,0 0 0,0 0 0,22 0 16,-1-21-16,-21 0 0,43 0 15,-43 0-15,21-22 16,-42 1-16,0 21 0,21 0 15</inkml:trace>
  <inkml:trace contextRef="#ctx0" brushRef="#br0" timeOffset="101384.85">13229 13293 0,'0'0'0,"-21"0"0,0 0 31,0 0-16,21 21 1,0 0-16,0 0 16,0 0-16,21 1 0,0-22 15,0 21-15,0 0 0,0 0 16</inkml:trace>
  <inkml:trace contextRef="#ctx0" brushRef="#br0" timeOffset="102540.92">14055 13822 0,'0'0'0,"0"-64"31,0 43-31,0 0 0,0-21 0,0 21 16,0-1-16,-22-20 0,-20-21 15,21 41-15,0 1 0,0 0 16,-1 0-16,1 21 0,-42 0 15,42 0-15,-22 0 0,22 21 16,0 0-16,-85 85 16,85-64-16,0-20 0,-22 62 15,22-41-15,0 41 16,21-63-16,0 22 0,0-1 16,0-21-16,64 0 15,-43-21-15,0 0 0,21 0 16,-21 0-16,22 0 0,63-21 15,-64 0-15,0 0 16,-21 0-16,22-22 0,-22 22 16,42-42-16,-63 20 0,0 22 15,22-21-15,-22 21 0,0-22 0,0 22 16,0 0-16,-22 21 16,1 0-16,21 21 15,-21 0-15,0 1 0,21 20 16,-21-21-16,21 0 0,0 22 0,0-22 15,0 21-15,0-21 0,0 0 16,21 1-16,0-1 0,0 0 16,22 0-16,-1 0 0,-21-21 0,21 0 15,22 0-15,84 0 16,-106 0-16,22 0 0,-1-21 16,-20 21-16,-1-21 0,85-43 15,-106 43-15,22-21 0,-43 21 16,21-22-16,-21-62 15,0 83-15,0-20 0,-21 21 16,-1 21-16,1-21 0,-63 21 16,62 0-1,-20 0-15,21 21 0,0 0 0,-22 0 16,1 43-16,21-43 16,21 0-16,-21 43 0,21-43 15,0 42-15,21-63 16,0 0-16,0 21 0,0-21 15,1 0-15,83-21 16,-83 21-16,20-21 0,-21 0 16,0 0-16,22 0 0,-1-1 15,-42-20-15,21 21 0,-21 0 16,21 0-16,-21-1 16,0 1-16,0 42 31,0 1-31,0-1 15,-21 21-15,21-21 0,-21 22 0,21-1 16,-21-21-16,21 21 0,0 1 0,0-1 16,-21 0-16,21 1 0,0-1 15,0 22-15,0-22 0,0 21 0,0 1 16,0-1-16,0 64 0,21-63 16,-21 21-16,21-22 0,0 1 15,0 168 1,0-168-16,-21 21 0,22 42 15,-22-43-15,0-41 0,0 20 16,0 1-16,0-22 0,-22 43 16,1-64-16,0 0 0,-21 21 15,21-42-15,-1 0 0,1 0 16,0-21-16,21 0 0,-21 0 16,0 0-16,0-22 0,-1-20 0,1 20 15,0-20-15,0-22 0,0 1 0,-22-86 16,22 86-16,21-1 15,0-21-15,0 0 0,0 0 0,21 22 16,1-1-16,-1 0 0,0 22 16,42-64-16,-41 63 0,-1 22 15,21 0-15,-21-1 0,0 1 16,1 0-16,20-22 0,-21 43 16,-21 0-16,21-21 0,0 20 15</inkml:trace>
  <inkml:trace contextRef="#ctx0" brushRef="#br0" timeOffset="102952.06">15049 13568 0,'0'0'0,"-21"0"15,0 0-15,0-21 0,0 21 16,21-21-16,-21-1 16,21 1-16,0 0 0,21 0 15,0 0-15,0 0 16,0 21-16,0-22 0,1 22 15,62-21-15,-63 21 0,22 0 16,20 0-16,-42 21 0,43 1 16,-43 20-16,0-21 15,0 43-15,-21-22 0,0 43 16,0-64-16,0 21 16,-42 0-16,42-20 15,-21-1-15,-21 0 16,20-21-16,1 0 15,21-21-15,0 0 16,0-1-16,0 1 16,0 0-16,21-21 0,1 21 0,-1-1 15,-21-20-15,21 21 0,21-43 16,-42 43-16,64-21 16,-43 21-16,0 21 0,43-21 15,-43 21-15,0 0 0,0 0 16,21 0-16,-20 0 0,20 0 15</inkml:trace>
  <inkml:trace contextRef="#ctx0" brushRef="#br0" timeOffset="104052.13">16277 13420 0,'0'0'0,"21"0"0,0 0 0,-21-21 16,0-1-1,0 1-15,0 0 0,0 0 16,-21 0-16,0 0 0,0 21 15,0-22-15,0 1 0,-1 21 16,-20 0-16,21 0 0,-43 0 16,22 0-16,21 0 0,-21 21 15,-1 1-15,22-1 0,-42 42 16,20-20-16,22-22 0,0 21 0,0 0 16,21 1-16,0-1 15,0 0-15,0-20 0,0 20 0,0-21 16,0 21-16,21-20 0,0-1 0,0-21 15,0 21-15,22-21 0,-1 21 16,22-21-16,-22 0 0,0 0 16,1-21-16,-1 0 0,-21 21 0,21-21 15,1-1-15,-22-20 0,21 21 16,1-64-16,-22 64 0,0-21 16,0-1-16,-21 1 0,0 21 15,0-21-15,0 20 0,0 1 0,0 0 16,0 0-16,-42 21 15,21 0-15,-1 0 16,22 21-16,-21 0 0,21 0 16,0 1-16,0-1 0,0 0 0,0 21 15,0-21-15,21 22 0,1-1 16,-1-21-16,0 0 0,42 22 16,-41-43-16,41 21 15,-21-21-15,1 0 0,41 0 16,-62-21-16,20 0 0,-21 21 15,0-22-15,0 1 16,43-63-16,-64 62 0,21-20 16,-21 21-16,0-21 0,0 20 15,0-20-15,-21 63 47,21 0-47,-21 1 0,21 20 16,0-21-16,0 0 0,0 43 15,0-43-15,0 0 0,0 21 16,0-20-16,0 20 16,0-21-1,0-42 1,0 0 0,0 0-1,0-22-15,0 22 0,0 0 0,0-21 16,0 20-16,0-20 0,21 21 0,0-21 15,0 20-15,0-20 0,1 21 16,-1 0-16,0 0 0,0-1 16,64 22-16,-43 0 15,0 0-15,1 22 0,20 41 16,-63-42-16,0 22 16,21-22-16,-21 21 0,0-21 15,0 64 1,0-43-16,0-21 0,0 1 0,0-1 15,-21-42 32,21-1-47,0 1 0,0 0 0,0 0 16,0 0-16,0-22 0,0 22 0,43-42 16,-22 20-16,0 1 15,21 21-15,-21-21 0,1 20 0,20-20 16,0 21-16,1 0 0,-22 0 0,21-1 15,0 22-15,1 0 0,20 0 16,-20 0-16,-22 0 16,42 64-16,-42-43 0,-21 0 15,0 22-15,22-1 0,-22 0 16,0-21-16,0 22 0,0-1 0,-22 0 16,1 1-16,0-1 0,0-21 15,-21 22-15,20-22 0</inkml:trace>
  <inkml:trace contextRef="#ctx0" brushRef="#br0" timeOffset="105091.96">868 15261 0,'0'-21'0,"0"42"0,0-63 16,0-22-16,0 43 0,0-21 15,0 21-15,0 0 16,0-1-16,-21 22 16,-22 0-16,22 22 0,-21 20 15,-43 43 1,43-43-16,-1 21 0,1-20 0,0 20 15,21 1-15,-22 63 16,43-64-16,0 1 0,0 63 16,0-85-16,21 64 15,22-64-15,-22-21 0,42 43 16,-20-64-16,84 0 16,-64 0-16,-20 0 0,-1-21 15,-21 0-15,64-64 16,-64 43-16,-21 20 15,0 1-15,0-21 0,0 21 0,-42-43 16,20 43 0,-41 0-16,21 0 0,-1 21 0,-20 0 15,20 0 1,1 21-16,21-21 0,0 21 0,-22 0 16,1 22-1,42-22-15,0 0 0,0 0 0,0 0 16,0 0-16,0 22 15,0-22-15,21-21 0,0 0 16,1 0-16</inkml:trace>
  <inkml:trace contextRef="#ctx0" brushRef="#br0" timeOffset="105275.7">1228 15706 0,'0'0'0,"21"0"0,-21-21 15,21 21 48,0 0-63,0-22 0,0 22 16</inkml:trace>
  <inkml:trace contextRef="#ctx0" brushRef="#br0" timeOffset="106200.88">2794 15685 0,'0'0'0,"-42"0"15,42-22 17,0 1-17,21 0-15,-21 0 0,21 0 16,-21 0-1,0-22-15,0 22 0,0-21 16,0 21-16,-21-1 0,-43-41 16,22 42-16,21 0 0,-22-1 15,1 1-15,0 21 0,-43 0 16,43 21-16,-1 1 0,-41 41 16,63-21-16,-43 43 15,43-43-15,0 22 0,21-22 16,0 1-16,0 147 15,0-148-15,0 1 16,21-22-16,0 0 0,64 0 16,-43-21-16,0 0 15,1-21-15,20 0 0,-20 0 16,62-22-16,-62 1 0,-1 21 16,0-21-16,1-1 0,-1 1 15,0-43-15,-20 43 0,-1 0 16,-21-22-16,21 1 15,-21-1-15,0-126 16,0 147-16,0-20 0,0 20 16,0 1-16,0-43 15,0 64-15,0 42 16,-21 1 0,21 20-16,0 0 0,0 1 0,0-1 15,0 21-15,0 1 0,0-22 16,0 22-16,0-1 0,0-20 0,0 20 15,0-21-15,0 1 0,42 20 16,-21-20-16,-21-22 0,43 21 16,-22-21-16,0-21 15,0 0-15,0 0 16,0 0-16,1 0 0,-1-21 16,0 0-16,0 21 0,0-21 0,0 0 15,-21-1-15,22 1 0,-22 0 16,0 42 15,0 0-31,0 1 16,-22-1-16,22 0 0,0 0 0,0 0 15,0 0-15,-21 1 16,21-1-16,0 0 0,0-42 31,21 21-15,1-21-16,-22-1 0,21-20 0,0 21 15</inkml:trace>
  <inkml:trace contextRef="#ctx0" brushRef="#br0" timeOffset="106369.3">3387 15219 0,'0'0'0,"-64"0"31,43 0-31,21 21 0,-21-21 16,21 42-1,0-20-15,0-1 0,0 0 16,21-21-16,0 0 16,21 0-16,-20 21 0,41 0 15</inkml:trace>
  <inkml:trace contextRef="#ctx0" brushRef="#br0" timeOffset="107374.07">3852 15536 0,'0'0'0,"21"0"0,1 0 16,-1-21-16,0 21 0,-21-21 16,21 0-16,0 0 0,0 0 0,1-22 15,-1 22-15,0-21 16,42-85-16,-41 84 16,-22 1-16,0-43 0,0 43 15,0 0-15,0 21 16,0-1-16,-22 44 15,1-1 1,0 0-16,21 0 0,-21 85 16,0-43-16,21 1 0,0 63 15,-21-64-15,21 22 0,-22 63 16,1-63-16,21 0 0,0 84 16,0 85-1,0-169-15,0-22 0,0 85 16,0-63-16,0-22 15,0 1-15,0-1 0,21-20 0,-21-1 16,43 43-16,-22-85 0,0 21 16,0-21-16,0 0 0,1-21 15,20-22-15,-21 22 0,21-21 16,-20 0-16,-22-1 16,21 1-16,-21-43 0,0 22 0,0 20 15,-43-62-15,1 41 16,21 22-16,-21-22 0,-1 1 15,1-1-15,-85-63 16,106 106-16,-22-21 16,43 21-16,0-1 0,0-20 15,22 21-15,-1 0 0,0 0 16,21-1-16,149-83 16,-128 62-16,1 1 0,20 0 15,-20-22-15,21 22 0,42-64 16,-64 42-16,-21 22 0,22-64 15,-43 64-15,-21 21 16,0-22-16,0 22 0,0 0 0,-42-21 16,21 21-16,-1 21 15,1 0-15,0 0 0,0 0 16,0 0-16,21 21 0,0 21 16,-21 0-16,21 1 0,0-1 15,0 22-15,0 84 0,21-85 16,-21 22-16,21-22 0,-21 22 0,0 0 15,0-1-15,0 1 0,0 0 16,0 21-16,0-22 0,0 86 16,0-86-16,-21 1 0,21 0 15,0-1-15,0-20 0,0 63 16,21-64-16,-21-42 0,42 43 16,-21-43-16,22-21 15,-22 0-15,0 0 0,21-21 0,-20 0 0,41-43 16,-42 43-16,0-21 15,22-22-15,-22 22 0,0-22 16,0-41-16,-21 41 0,0 1 16,0-1-16,0-21 0,-21 22 15,-42-64-15,41 85 0,-20-1 16,-43-20-16,43 42 16,-43-1-1,64 22-15,0 0 0,0 0 0,21-21 16,21 21-1,0 0 1,0-21-16,22 21 0,-22 0 0,21-21 16,-21 0-16,64 0 15,-43 21-15</inkml:trace>
  <inkml:trace contextRef="#ctx0" brushRef="#br0" timeOffset="113500.52">5143 15790 0,'0'0'15,"-21"0"-15,0 0 0,21-21 32,21 0-32,0 21 15,-21-21-15,22 0 0,-1 0 16,0-1-16,42-20 15,-41 21-15,20 0 0,-21 0 0,21-22 16,-20 22-16,41-42 16,-42 41-16,-21-20 0,0 0 15,0-1-15,0 22 0,-21-21 16,0 21-16,0 21 0,0 0 16,-1 0-16,-20 21 15,21 0-15,0 0 0,-22 22 16,43-1-16,-21 21 15,21-41-15,0-1 0,0 42 16,0-42-16,0 22 0,0-1 16,0-21-16,21 0 15,1 1-15,-1-1 0,0-21 16,0 21-16,0 0 0,0-21 0,22 0 16,-22 0-16,0 0 0,21 0 15,1 0-15,20 0 0,-20 0 16,-22-21-16,63 0 0,-41 0 15,-22-1-15,21 1 0,1 0 16,-22-21-16,63-43 16,-84 64-16,22-21 0,-22 20 15,0 1-15,0-42 16,0 42-16,-22 21 16,1 0-1,21 21-15,0 0 0,-21-21 0,21 42 16,0-21-1,0 1-15,21-1 0,0 0 16,1 0-16,-1 0 0,21 0 16,-21 1-16,0-1 0,1 0 15,-1 0-15,0 0 0,0 22 16,-21-22 0,21-21-16,0 21 0,1-21 15,20 0 1,-21 0-16,0 0 0,22-21 0,-22 21 15,85-64 1,-64 43-16,0 0 0,43-21 16,-43-1-16,-21 22 0,1-21 15,-1 21-15,0-22 0,-21-20 16,0 42-16,0-1 0,0 1 16,-21 21-16,0 0 15,-1 0-15,-20 0 0,21 21 0,0 22 16,0-22-16,-22 0 0,22 21 15,0-20-15,0 20 0,0-21 0,21 0 16,0 22-16,0-22 0,0 0 0,0 0 16,0 0-16,21 0 0,0 1 15,21-1-15,-21-21 0,1 0 16,105 0-16,-85 0 16,0 0-16,1 0 0,-1 0 15,85-64-15,-85 64 16,-21-21-16,1-21 0,20 21 15,-21-64 1,0 21-16,-21 43 0,0 0 0,0 42 31,-21 0-15,21 22-16,0-22 0,-21 0 16,0 21-16,21-20 0,-43 41 15,43-42-15,0 0 0,-21 22 16,21-22-16,-21-21 15,21 21-15,21-21 32,-21-21-32,21 21 0,1-21 15,-1-22-15,0 22 0,0 0 16,21-42-16,-20 41 16,20-62-16,-21 63 15,0 21-15,0 0 0,1 0 16,-22 21-1,21 0-15,-21 0 0,21 0 0,-21 0 16,0 1-16,21-1 0,0 0 16,-21 0-16,0 0 0,21 0 0,1 1 15,-1-1-15,0-21 0,0 21 16,0-21-16,0 0 0,22 0 16,-22 0-16,0 0 0,21-21 15,-20 0-15,-1-1 0,42-41 16,-42 42-16,1-22 15,-1 22-15,0-21 0,0 21 0,21-43 16,-20 22-16,-22 21 0,21 0 16,0 21-16,-21 21 31,0 0-15,0 0-16,0 0 0,0 0 15,0-42 32,0 0-31,0 0-16,0 0 0,0 0 15,-21-1 1,0 22-16,-1 0 16,1 22-16,0-1 15,0 21-15,0-21 16,21 0-16,-21 22 0,-1-1 0,22-21 15,0 22-15,-21-1 0,21-21 0,0 21 16,0-20-16,0-1 0,0 0 16,21 21-16,1-21 0,-1-21 15,21 0-15,0 0 0,1 0 16,-22 0-16,21 0 16,1 0-16,62-21 0,-62 0 0,20 0 15,43 0-15,-64-22 16,1 22-16,63-21 15,-85 0-15,21 20 0,-21-20 0,0 21 16,-21 0-16,0 0 16,-21 21-16,-21 21 15,21-21-15,-22 21 0,1 42 16,21-41-16,-21 41 16,20-42-16,22 0 0,0 64 15,0-43-15,0-20 0,0-1 16,22 0-16,41 21 15,-21-42-15,1 0 0,41 0 16,-41 0-16,84-21 16,-64 0-16,1 0 0,-1 0 15,1-1-15</inkml:trace>
  <inkml:trace contextRef="#ctx0" brushRef="#br0" timeOffset="114171.5">10456 15113 0,'0'-21'0,"0"42"0,0-63 15,-21 21-15,21-1 0,0 44 32,0-1-32,0 0 15,0 21-15,0 43 0,0-22 16,0-20-16,0-1 0,0 22 15,0-22-15,0 43 16,0-43-16,0-21 0,0 21 16,0-20-16,-21 20 0,21 0 15,0-21-15,-21-21 16,21-21 0,0 0-1,0 0-15,0 0 0,0 0 0,0-22 16,21 22-16,0 0 0,21-64 15,-20 43-15,41-64 16,-21 85-16,1 0 16,-1 0-16,0-1 0,1 22 0,105 0 15,-106 22 1,-21-1-16,22 0 0,-22 21 16,21 43-16,-42-43 15,0-21-15,-21 22 0,0-22 0,-21 0 16,-43 21-1,21-20-15,22-1 0,-64 0 16,64-21-16,-64 21 16,85-21-16,0 0 0,21-21 31,21 21-15,0-21-16,0 0 0,0 21 0,22-22 15,-1 22-15</inkml:trace>
  <inkml:trace contextRef="#ctx0" brushRef="#br0" timeOffset="114503.73">11642 14901 0,'0'0'0,"21"-21"0,-21 0 0,0 0 16,0-21-16,0 63 31,-21 0-31,21 21 0,-22 1 16,22-1-16,-21 21 0,0 1 0,0-1 15,0 1-15,0-1 0,-1 22 16,1-21-16,0-1 0,-64 128 16,43-128-16,21 1 15,0-1-15,0-21 0,-1 22 0,-20 21 16,42-43-16,-21 21 15,21-20-15,0-22 0,0 0 16,21-21 0,0-21-16,0 0 15,1 0-15,-1-1 0</inkml:trace>
  <inkml:trace contextRef="#ctx0" brushRef="#br0" timeOffset="115040.59">11874 15515 0,'0'0'0,"0"-21"0,0-21 32,0 63-17,0 0-15,0 0 0,-21 0 16,0 1-16,21-1 0,-21 63 16,0-62-16,21-1 15,-21 0-15,21 21 0,0-21 16,-22 1-16,22-1 15,22-21 1,-1 0-16,0 0 0,0-21 16,0-1-16,0 22 0,22-21 0,-22 0 15,0 0-15,0-21 0,0 20 16,1 22-16,20-21 0,-42 0 0,21 21 16,0 0-16,0 0 0,1 0 15,-22 21-15,0 0 16,0 1-16,0 20 15,0-21-15,0 21 0,0-20 0,0-1 16,0 21-16,0-21 0,0 0 16,0 1-16,0-1 0,63-21 15,-42 0-15,22 0 0,-22 0 16,21 0-16,0 0 0,43-43 16,-43 22-16,1 0 0,-1-21 15,-21 21-15,22-1 0,-22-20 0,21-21 16,-42 20-16,0 1 0,0 0 15,0-1-15,0 22 0,-21-42 16,0 63-16,0-22 0,-43 22 16,43 0-16,-64 0 15,43 0 1,-22 22-16,43-22 0,0 0 16,42 0-1</inkml:trace>
  <inkml:trace contextRef="#ctx0" brushRef="#br0" timeOffset="116575.98">14287 15050 0,'0'0'0,"-21"21"0,0-21 0,0 21 15,0-21 1,21 21-16,21-21 16,0 0-1,0-21-15,0 21 0,22-21 0,-1 0 16,-21-1-16,22 1 0,-1 21 0,-21-21 15,21 0-15,-20-21 16,-1 20-16,0 1 0,-21-21 16,0 0-16,0 20 0,0 1 15,0-21-15,-21 21 0,0-22 16,-1 43-16,-20 0 0,0 0 16,21 0-16,-43 106 15,43-63-15,21 20 0,0 1 16,-21-1-16,21 22 0,-21 63 15,21-85-15,0 1 0,0 63 16,0-85-16,0 22 0,0 20 16,-22-62-1,22 41-15,-21-42 0,21 0 16,-21-21 0,0 0-16,0-21 15,21 0-15,-21 0 0,-1 0 0,1-22 16,21 22-16,-21-21 0,0 0 0,0 20 15,-22-62 1,43 63-16,0-1 0,-21-20 0,0 63 16,21 0-1,0 1-15,0 20 0,0-21 16,0 21-16,0-20 0,0 41 16,0-21-16,21-20 0,0 20 15,1-21-15,-1 0 0,0 0 0,42 1 16,-41-22-16,20 21 15,-21-21-15,21 0 0,1 0 0,20 0 16,-20-21-16,-1-1 0,-21 1 16,21 0-16,1 0 0,-22 0 15,0 0-15,21-22 0,-20 22 0,-1-21 16,0 21-16,0-22 0,-21 22 0,21 0 16,-21 0-16,21 0 0,-21 42 15,0 0 1,0 0-16,0 0 15,0 0-15,0 22 0,0-22 0,0 0 16,0 0-16,0 0 0,0 22 16,0-22-16,22-21 15,-1 0-15,0 0 0,21 0 16,-21 0-16,1 0 0,41-42 16,-21 20-16,1 1 15,-22 0-15,21-21 0,1-22 16,-22 43-16,0 0 15,-21 0-15,0 0 0,21 21 16,-21 21 0,0 0-16,0 0 0,0 0 15,0 43-15,0-43 0,0 0 16,0 21-16,0-20 0,21-1 16,0 0-16,1 0 15,-1 0-15,0-21 0,0 0 0,0 0 16,43 0-16,-22 0 15,64 0-15,-64-21 16,-21 0-16,43 0 16,-43 0-16,0-22 0,22 1 15,-22 21-15,-21-22 16,0 65 15,0-1-31,0 0 0,0 0 16,0 0-16,0 0 0,0 1 15,0 20-15,21-42 0,0 21 16,21 21-16,-20-42 0,-1 0 16,0 22-16,21-22 0,1 0 15,20 0-15,-21 0 0,1-22 16,20 1-16,-20 0 0,-22 0 16,21 0-16,-42 0 0,21-22 15,0-20-15,-21 20 0,0 22 16,0-63-16,0 62 0,0 1 15,0-21 1,0 63 0,0 0-16,0 22 0,-21-22 15,0 21-15,21 0 0,-21 1 0,0-1 16,0 22-16,-1-1 0,-41 85 16,42-84-16,0 20 0,-1 1 15,1 0-15,-21 169 16,21-170-16,21 22 0,0 64 15,0-65-15,0 128 16,0-148-16,0-22 0,0 64 16,0-63-16,0 21 15,0-43-15,0-21 16,0 21-16,0-63 31,0 0-31,0-21 0,0 21 0,0-43 16,0 22-16,21-85 15,0 63-15,0-20 0</inkml:trace>
  <inkml:trace contextRef="#ctx0" brushRef="#br0" timeOffset="116855.58">16298 15642 0,'0'-42'0,"0"84"0,0-126 0,0 41 15,0 1-15,21 21 0,1-43 16,-1 43-16,0-21 0,0 42 15,0-21-15,106-1 16,-84 22-16,-1 22 16,-21-22-16,0 42 0,43 43 15,-64-43-15,0-21 16,0 21-16,-21 1 0,-1-22 0,1 21 16,0-21-16,-21 1 0,-1-1 15,-41 21-15,41-21 16,1-21-16,-64 0 15,106-21 1,0 0-16,0 0 16,21 0-16</inkml:trace>
  <inkml:trace contextRef="#ctx0" brushRef="#br0" timeOffset="117373.14">17357 14944 0,'0'0'0,"0"-21"0,-43-64 31,43 64-31,-21 0 0,0-1 0,0 1 16,21 0-16,-21 21 0,-1 0 15,1 0-15,0 0 0,0 21 16,21 22-16,-42 20 0,42-21 15,-22 22-15,22-22 0,0 22 16,-21-1-16,0 64 16,21-63-16,0-1 0,0-20 15,0-1-15,0 0 0,0 22 16,0-22-16,21-21 0,0 0 0,1-21 16,20 0-16,-21 0 0,21 0 0,1 0 15,-1 0-15,-21 0 0,85-42 16,-64 21-16,1 0 0,-22 0 15,21-22-15,1 22 0,-1-64 16,-21 64-16,0-21 0,-21-22 16,0 43-16,0 42 31,-21 22-31,21-22 0,-21 0 16,0 21-16,0-20 0,21-1 15,-22 0-15,1 21 0,21-21 16,-21 1-16,21-1 0,21-21 31,0 0-15,1 0-16,-22-21 0,21-1 0,0 22 15,-21-21-15</inkml:trace>
  <inkml:trace contextRef="#ctx0" brushRef="#br0" timeOffset="117551.24">17780 15092 0,'0'-21'0,"0"42"0,0-63 15,0 63 32,0 0-31,0 0-16,21-21 16,0 0-16,-21 21 0,21-21 15,1 21-15</inkml:trace>
  <inkml:trace contextRef="#ctx0" brushRef="#br0" timeOffset="118984.54">18161 15092 0,'0'0'0,"21"0"0,-21-21 15,-21 21 1,0 21-16,21 0 16,-21 0-16,-1 0 0,1 22 15,0-22-15,21 21 0,-21 1 16,0-22-16,21 21 0,-21 0 0,21 43 15,0-64-15,0 0 16,0 1-16,0-1 0,42 0 16,-21 0-16,21-21 15,-20 0-15,-1 0 0,21 0 0,43-21 16,-43 0-16,0 0 16,22-1-16,-22-20 0,1 21 15,-1-43-15,0 22 16,-42 0-16,21-1 0,-21 22 15,22-21-15,-22 21 0,0 0 0,0-1 16,-22 44 0,1-1-16,0 0 15,0 0-15,21 21 0,0-20 16,-21-1-16,21 21 0,0 0 16,0 1-16,0 20 15,21-42-15,0-21 0,0 22 16,0-22-16,1 0 0,83 21 15,-83-21-15,20 0 0,-21 0 16,21 0-16,1-21 0,-1-22 16,0 22-16,-20 0 15,20-64-15,-42 43 0,42-64 16,-21 43-16,-21-1 16,22-42-16,-1 43 0,-21-64 15,0 84 1,0 1-16,0 21 0,0 0 0,0 42 31,-21 0-31,-1 0 0,1 22 16,21-1-16,-42 85 15,42-64-15,0-20 0,0 20 16,0-20-16,0 105 16,0-106-16,0 0 0,0-20 15,0 20-15,0-21 0,21 0 16,0 0-16,0 1 0,1-22 0,41 0 15,-42 0-15,22 0 0,-22 0 16,21 0-16,-21-22 0,64-20 16,-64 21-16,21-21 0,22-43 15,-22 43-15,-21-22 16,43-63-16,-22 85 16,-21-22-16,22-42 0,-22 43 0,0 21 15,0-22-15,-21 22 16,0-1-16,0-20 0,0 42 0,0 42 31,-21 0-15,0 21-16,0 1 0,0-1 0,-1 0 15,1 22-15,0-1 0,0-20 16,0 20-16,0 1 0,21 42 16,-22-43-16,22-21 0,0 64 15,0-85-15,0 22 0,0-22 16,22 21-16,-1-21 0,21 1 15,-21-1-15,22-21 0,20 0 16,-42 0-16,85 0 16,-64-21-16,-20 21 15,20-22-15,-21 1 0,0-21 0,43-22 16,-64 43 0,21 0-16,-21 0 0,0 42 31,0 0-16,-21 0-15,0 1 0,21-1 16,-22 0-16,22 0 0,0 21 0,0-20 16,0 20-1,22-42-15,-22 21 16,21-21-16,21 0 0,22 0 16,-43 0-16,21 0 0,0 0 15,1 0-15,-1-21 0,0 0 0,22-22 16,-22 22-16,1-42 15,-22 20-15,0 1 0,-21-21 16,0 41-16,0 1 16,0 0-16,0 42 15,-21-21-15,0 21 16,-1 22-16,1-22 0,21 21 16,-21-21-16,0 22 0,0-1 0,0 0 15,-1 43-15,22-43 0,-21 1 16,21 20-16,-21-20 0,21 20 15,0 1-15,0 63 0,0-64 16,0 1-16,0-22 16,0 21-16,0 1 0,0 21 15,0-22-15,0-21 0,0 22 16,0-22-16,-21 1 0,0-22 16,0 0-16,-1 0 0,-20 0 15,21-21-15,0 0 0,0 0 16,-1-21-16,1 21 15,21-21-15,0 0 0,0 0 0,-21-43 16,21 22-16,-21-1 0,21-41 16</inkml:trace>
  <inkml:trace contextRef="#ctx0" brushRef="#br0" timeOffset="119243.6">19092 15092 0,'0'0'0,"-21"-21"0,21 0 31,21 21-15,0 0-16,1 0 0,-1 0 0,21 0 0,0-22 15,1 22-15,-1 0 16,0 0-16,1-21 0,-1 21 0,0 0 15,43-21-15,-64 21 0,0 0 16,1 0-16,-22-21 0,0 0 16,-22 21-1</inkml:trace>
  <inkml:trace contextRef="#ctx0" brushRef="#br0" timeOffset="119479.78">18330 14711 0,'0'0'16,"0"21"-16,-21-21 0,0 0 16,0 0 15,0 0-16,-1 0 1,1 21-16,0 0 0,0-21 16</inkml:trace>
  <inkml:trace contextRef="#ctx0" brushRef="#br0" timeOffset="120751.9">6329 16489 0,'0'0'0,"0"-21"47,21 21-47,0 0 0,-21-21 15,21 21-15,-21-22 0,0 1 16,0 0 0,-21 21-1,0 0-15,0 0 16,0 0-16,-1 0 0,-20 21 0,0 0 16,21 1-16,-22-22 0,22 21 0,-21 21 15,21-21-15,-22 0 16,22 1-16,21 83 15,0-83-15,0-1 0,0 0 16,21 0-16,0 0 0,22 0 16,-1-21-16,-21 0 0,22 0 15,-22 0-15,21 0 0,43-21 16,-64 21-16,0-21 16,0 21-16,0-21 0,-21 0 15,-21 21 1,0 0-16,-21 0 0,-1 21 15,1 0-15,0 0 16,21 0-16,-22 22 0,1-22 0,-22 42 16,22-20-16,21-22 15,0 21-15,0-21 0,21 1 0,0-1 16,0 0-16,0 0 16,21-21-16,0 0 15,0 0-15,0 0 0,0 0 16,1 0-16,41-21 15,-42 0-15,0 21 0,1-21 16,-1-1-16,0 22 0,0 0 16,-21 22-16,0-1 15,0 0-15,0 21 0,-21 1 16,0-22-16,-43 85 16,43-64-16,0 21 0,-43 43 15,43-42-15,0-22 0,0 0 16,0 1-16,21-1 0,0 22 15,0-43-15,0 0 0,21-21 16,0 0-16,43-21 16,-22 0-16,21-22 15,-20 22-15,20-21 0</inkml:trace>
  <inkml:trace contextRef="#ctx0" brushRef="#br0" timeOffset="121427.57">7832 16658 0,'0'0'0,"-22"0"0,-20 0 16,21 0-16,0 0 0,-22 0 31,43-21-31,22 0 16,-1 21-16,0-21 15,0 0-15,21-1 0,-20 1 0,20 0 16,43-21-16,-64 21 16,0-1-16,0 1 0,0 0 0,-21-42 15,-21 63 1,0 0-16,-21 0 0,20 0 15,-20 0-15,-43 42 16,43-42-16,0 42 0,21-21 0,-22 1 16,-41 105-1,84-85-15,0-21 16,0 0-16,0 22 0,42 20 16,-21-42-16,21-21 0,-20 21 15,20-21-15,85 0 16,-85 0-16,1 0 0,-1 0 15,-21 0-15,21-21 0,-20 21 16,-22-21-16,-22 21 16,-20 0-1,0 0-15,-1 21 0,-20 0 0,21-21 16,-22 43-16,22-22 0,-22 0 16,-20 64-16,41-64 15,22 21-15,0 1 0,0-1 0,21-21 16,0 43-16,0-43 0,0 0 15,21 0-15,0-21 0,21 0 16,1 21-16,-1-21 0,0 0 16,22 0-16,-22 0 0,22-21 0,-1 0 15,1 0-15,-22 21 0,22-43 16,-22 22-16,0 0 0,43-42 16,-64 41-16,21-20 0,-42 21 15,0-21-15,0-1 0,0 22 0</inkml:trace>
  <inkml:trace contextRef="#ctx0" brushRef="#br0" timeOffset="121599.56">8318 16849 0,'0'-64'15,"-21"43"1,42 106-16,-42-149 16,21 85-16,0 1 0,0-1 0,21 42 15,1-20-15,20-1 16,-21 0-16,0-21 16,0 1-16,1 20 0,-1-21 15,0-21-15,0 21 0,-21 0 16,21-21-16,0 0 0,1-21 31,-22 0-31,0 0 0</inkml:trace>
  <inkml:trace contextRef="#ctx0" brushRef="#br0" timeOffset="121800.02">8615 16806 0,'0'-21'0,"0"42"0,0-63 0,-21 21 15,-1 21-15,1 0 16,0 21-16,-42 43 15,41-22-15,1 0 0,-21-21 16,21 22-16,0-1 0,-43 22 16,43-22-16,0-21 0,-22 21 15,43-20-15,0-1 16,0 0-16,22-21 16,20 0-16,-21 0 0,21-21 15,-20 0-15,20-1 0</inkml:trace>
  <inkml:trace contextRef="#ctx0" brushRef="#br0" timeOffset="122135.9">9017 16637 0,'0'0'0,"0"21"31,-21 0-31,21 22 0,-21-1 0,21 0 16,-22 22-16,22-22 0,0 85 15,0-42-15,-21-22 0,21 22 16,0-21-16,-21 20 0,21 1 0,0 0 16,0 20-16,-21-20 15,-21 84-15,20-84 0,22 0 16,-63 105-16,42-105 16,0 0-16,-22-1 0,22 1 0,0-22 15,-43 64-15,64-63 16,0-22-16,-21-21 0,21 1 0,0-1 15,0-42 1,0-1-16,21 1 0,1-21 16,-1-22-16,0 22 15,0-43-15,0 22 0,0-128 16,1 107-16</inkml:trace>
  <inkml:trace contextRef="#ctx0" brushRef="#br0" timeOffset="122406.62">8763 17314 0,'0'0'0,"0"-84"0,-21-1 0,21-84 15,0 105-15,0 22 0,0-43 16,21 43-16,0 0 16,0 20-16,22 1 0,-22 21 0,21 0 15,0-21-15,1 21 0,-1 0 16,0 21-16,1 0 0,-1 1 0,-21-1 16,22 21-16,-22-21 0,0 22 15,0 41-15,-21-41 0,0-1 16,-63 21-16,41-20 15,-20-22-15,0 0 0,-1 0 16,1 0-16,-64 22 0,64-43 16,21 0-16,0 0 0,-1 0 15,1 0-15,21-21 16,21-1-16,1 1 16,20 0-16</inkml:trace>
  <inkml:trace contextRef="#ctx0" brushRef="#br0" timeOffset="123035.48">9567 17145 0,'0'0'0,"-21"0"0,0 0 16,21-21 0,0 0-16,0 0 15,21-1-15,0 1 0,0-21 16,1 21-16,-1-22 0,21 1 16,-21 0-16,22-1 0,20-41 15,-42 41-15,0 1 0,22-43 16,-43 43-16,0-43 15,0 64-15,-21 21 16,-1 0-16,1 0 16,-21 43-16,0-22 15,20 21-15,1 0 0,0 1 0,-21 126 16,21-105 0,-1-1-16,22 1 0,0-22 15,0 127 1,0-148-16,43 22 15,-22-22-15,64-21 0,-64 0 16,21 0-16,0 0 16,-20-21-16,20 0 0,0-1 0,1 1 15,-22 0-15,21 0 0,-21-21 16,22 20-16,-22-20 0,0 0 16,-21 21-16,0-1 0,21 1 15,-21 42 1,0 1-16,-21-1 0,0 21 15,21-21-15,-21 0 0,21 22 16,-22-22-16,22 0 0,-21 0 16,21 0-16,0-42 47,0 0-47</inkml:trace>
  <inkml:trace contextRef="#ctx0" brushRef="#br0" timeOffset="123215.89">10202 16764 0,'0'0'16,"0"-21"-16,21 0 0,-21 0 0,0 42 47,0 0-32,0 0-15,0 0 16,0 0-16,22-21 15,-1 22-15,0-22 16,0 21-16</inkml:trace>
  <inkml:trace contextRef="#ctx0" brushRef="#br0" timeOffset="124627.77">10668 16785 0,'0'0'0,"0"-21"0,-21 42 31,0 0-31,-1 1 0,1-1 0,0 0 15,0 21-15,0-21 16,21 22-16,-43 41 16,43-41-16,0-22 0,0 0 15,0 21-15,0 1 16,22-22-16,-1-21 0,0 0 16,0 0-16,21 0 0,-20 0 0,20 0 15,0 0-15,1 0 0,-1-21 16,0 0-16,1 21 0,-1-22 0,21-20 15,-20 0-15,-22 21 16,21-22-16,-21 22 0,-21-21 0,22-1 16,-22 22-16,0 0 0,0 0 15,0 42 1,-22 0 0,22 0-16,0 1 0,0-1 15,-21 21-15,21-21 0,0 22 0,0-22 16,0 21-16,0-21 0,0 0 15,0 1-15,21-1 0,22 0 16,-22 0-16,0-21 0,21 0 16,1 0-16,20 0 15,-20 0-15,-1 0 0,21-42 16,-20 21-16,-22-1 0,42-20 16,-41 0-16,-22-1 0,21-41 15,0 20-15,-21 1 16,21 20-16,-21-20 0,0-85 15,0 127-15,0-22 16,0 22-16,0 0 0,0 42 31,0 0-31,0 22 0,0-22 16,-42 63-16,42-20 0,-21-22 16,21 22-16,-22-22 0,22 0 15,0 64-15,0-63 16,0-1-16,0-21 0,0 21 0,0-20 15,64 41 1,-43-42-16,0-21 0,43 0 16,-43 0-16,64 0 15,-43 0-15,64-63 16,-64 20-16,0 22 0,-20-21 16,20 0-16,-21-22 0,43-42 15,-22 43-15,-21-1 0,0 1 16,0-1-16,1 22 0,-22-85 15,0 85-15,0 20 0,0 1 16,-22 21 0,1 0-16,0 21 0,0 1 0,21-1 15,-21 21-15,0 0 16,-1 43-16,22-21 0,0-1 16,0-21-16,0 22 0,0-1 0,0-20 15,0-1-15,0 0 0,0 1 16,22 63-16,-1-85 15,0 0-15,0 0 0,21-21 16,1 0-16,20 0 16,-20 0-16,-1 0 0,0-21 15,1 0-15,20 0 0,-21-1 0,1 1 16,-1 0-16,0-21 0,43-22 16,-43 43-16,-20-21 0,41-1 15,-63 22-15,0 42 31,-21-21-31,21 22 0,-21 20 16,0-21-16,21 0 0,-22 22 16,1-1-16,21 0 0,0-21 15,0 22-15,0-22 0,0 0 16,0 0-16,21-21 16,1 0-16,-1 0 0,0 0 15,85 0-15,-64-21 16,22-21-16,-43 21 15,0-1-15,21-20 16,-21 21-16,-21-21 0,0 20 0,22 1 16,-1-63-1,-21 105 1,-21 0 0,-1 0-16,1 0 0,21 0 15,-21 22-15,0-1 0,-43 85 16,43-85-16,0 22 0,21-1 15,0 1-15,0 21 0,-21 63 16,21-64-16,0 1 0,0-21 16,-21 20-16,21 1 15,0 105-15,0-105 0,0-21 16,0 20-16,0-20 0,0-1 16,-21 64-16,21-84 15,-22-22-15,1 0 0,0-21 16,0 0-16,0 0 0,0 0 15,21-21-15,0 0 0,-22-22 16,1 22-16,-21-42 16,42 20-16,-21-20 0,0 20 0,-1-20 15,1-1-15,-21 1 0</inkml:trace>
  <inkml:trace contextRef="#ctx0" brushRef="#br0" timeOffset="124855.32">11557 16997 0,'0'0'0,"0"-21"0,0 0 16,21 21-16,0-22 0,0 22 16,22-21-16,-22 21 0,21-21 0,1 0 15,41 0-15,-41 21 16,41-43-16,-41 43 15,-22-21-15,42 0 0,-63 0 16,0 0 0</inkml:trace>
  <inkml:trace contextRef="#ctx0" brushRef="#br0" timeOffset="125029.06">11345 16722 0,'0'0'0,"-21"21"32,21 0-32,21-21 31,0 0-15</inkml:trace>
  <inkml:trace contextRef="#ctx0" brushRef="#br0" timeOffset="126767.29">14457 16870 0,'0'-42'0,"0"84"0,0-106 16,0 22-16,0 21 0,0-21 15,0-1-15,0 22 0,0 0 16,0 42-1,0 0 1,0 22-16,0-22 0,0 21 0,0 0 16,0 85-1,0-84-15,0-1 0,0-21 16,0 22-16,0-22 0,0 42 16,0-42-16,21-21 31,-21-21-31,21 0 0,0 0 15,-21 0-15,21 0 0,22-43 16,-43 43-16,21-21 0,-21-1 16,21 1-16,-21 21 0,21-43 15,-21 43-15,21 0 0,1 21 16,-22 21 0,0 21-16,0-20 15,0-1-15,21 21 0,-21-21 0,0 22 16,21-22-16,-21 21 15,21 0-15,0-20 0,0-22 16,1 21-16,-1-21 16,0 0-16,0 0 0,0 0 0,22 0 15,-22-21-15,0 21 0,21-22 16,-21 1-16,22 0 0,-22-21 16,21 21-16,-21-22 0,1 1 15,-1 0-15,-21-1 0,0 1 0,21-43 16,-21 64-16,0 0 0,0-21 15,-21 63 1,21 0 0,0 0-16,-21 0 0,-1 22 15,22-1-15,-21 0 0,21 1 0,0-1 16,0 21-16,0-20 0,0-1 16,0-21-16,0 22 0,43-22 15,-1 21-15,-21-21 0,21-21 16,1 0-16,-1 21 15,0-21-15,43 0 0,-43 0 16,43-42-16,-43 21 16,1 21-16,41-64 0,-62 43 15,20-21-15,0-22 16,-42 22-16,0 0 0,0-43 16,0 64-16,-21-43 15,0 43-15,-21 21 16,20 0-16,-20 0 0,-43 64 15,64-22-15,-21 22 16,21-22-16,0 0 0,-22 43 16,43-64-16,-21 21 15,21-20-15,0-1 0,0 42 16,0-42-16,21 1 16,22-22-16,-22 0 15,0 0-15,0 0 0,0 0 0,0 0 16,43-43-16,-43 43 15,0-21-15,22-42 0,-22 41 16,0-20-16,0 21 16,0-21-16,0-43 15,1 64-15,-22 0 0,0-1 16,0 44 0,0-1-16,0 0 15,0 0-15,0 0 0,0 0 0,0 22 16,0-22-16,0 0 0,0 21 15,0 1-15,0-22 16,0 0-16,21 0 0,0-21 16,0 0-16,0 0 0,43 0 15,-22 0-15,-21 0 0,64 0 16,-43-21-16,-21 0 0,64-21 16,-64 20-16,22-20 15,-1 0-15,-21-1 0,0 22 16,22-21-16,-43 21 15,0 0-15,0 42 16,0 0-16,0 0 16,0 0-16,0 0 0,0 22 15,0-22-15,0 0 0,0 21 0,0-20 16,0-1-16,21 21 16,0-21-16,0 0 0,0 1 15,0-22-15,1 0 0,41 0 16,-42 0-16,64 0 15,-64-22-15,85-20 16,-64 21-16,1-21 0,-1-22 16,-21 22-16,43-106 15,-64 105-15,21-63 16,-21 43-16,0 21 16,21-43-16,-21 43 0,0 20 15,0 1-15,0 0 0,0 0 16,0 42-16,0 0 15,0 22-15,-21-22 0,0 21 16,21 127 0,-22-126-16,22 20 0,0 43 0,0-64 15,0 1-15,0-1 16,0 0-16,0 1 0,22 41 16,-1-62-16,0-1 15,0 0-15,0-21 0,0 21 0,43-21 16,-43 0-16,21 0 0,-20 0 15,20 0-15,-21 0 0,43 0 16,-43-21-16,21 0 0,-21 21 16,0-21-16,1-1 0,-22 1 15,0 0-15,21-21 0,-21 21 0,0-22 16</inkml:trace>
  <inkml:trace contextRef="#ctx0" brushRef="#br0" timeOffset="126975.1">17230 16785 0,'0'0'0,"0"-21"0,21 21 15,0-21 1,0 21-16,0 0 0,22-21 0,-22 21 16,21 0-16,-21-21 0,22 21 15,-22-22-15,21 22 0,43-42 16,-64 42-16,0-21 0,43 21 15,-64-21-15,0 0 16</inkml:trace>
  <inkml:trace contextRef="#ctx0" brushRef="#br0" timeOffset="127308.13">16849 16383 0,'-22'21'16,"44"-42"-16,-65 63 0,22-42 0,0 22 16,0-1-16,0 0 0,21 0 15,0 0-15,0 0 16,21-21-16,21 0 16,-21 0-16,0 0 15,1 0-15,-1 0 0,0-21 0,0 21 16,0-21-16,0 0 0,-21 0 15,0 0-15,0-1 16,0 1-16,-21 21 16,0 0-16,0 0 15,0 21-15,0 1 16,21-1-16,0 0 0,0 0 0,0 0 16,0 0-16,0 1 0,21-22 15,21 42-15,0-21 0,1-21 16</inkml:trace>
  <inkml:trace contextRef="#ctx0" brushRef="#br0" timeOffset="127531.81">18394 16997 0,'0'21'31,"-21"-21"16,-1 0-31,1 0-16</inkml:trace>
  <inkml:trace contextRef="#ctx0" brushRef="#br1" timeOffset="-200235.27">466 1545 0,'0'0'0,"0"-21"0,21 21 31,0 0 1,-21 21-17,0 0-15,21 1 0,0 20 16,-21 0-16,21 1 0,1-1 16,-22 0-16,21 22 0,0-22 15,0 43-15,21 42 16,-20-85-16,-1-21 15,-21 22-15,21-22 0,0 21 16,0-21-16,0-21 16,1 0-16,-1 0 15,42-21-15,-20 0 16,20 0-16,1-22 0,20 1 16,22 0-16,212-170 15,-191 149-15,148-107 16,-127 86-16,148-86 15,-148 107-15,1-1 0,105-63 16,-127 85-16,-22 0 0,-20-1 16,0 22-16,-22 0 0,-20 0 0,-1 0 15,-21 21-15,0 0 0,0 0 16,-21 21 15,-21-21-15,21 21-1,-21-21-15,0 0 0,21 21 0,-21-21 16,0 0 0,-1 0-1,1 0-15,0 0 0,0 0 16</inkml:trace>
  <inkml:trace contextRef="#ctx0" brushRef="#br1" timeOffset="-190268.81">423 3747 0,'0'0'0,"0"-22"16,-21 22-16,21-21 16,0 0-1,21 21 48,0 0-63,1 21 15,-1 0-15,-21 1 0,21-1 16,0 0-16,-21 0 0,21 0 0,0 64 16,-21-64-1,22 21-15,-22 1 16,21 20-16,0-42 16,-21 22-16,21-22 0,-21 0 15,0 0 1,21 0-16,0 1 0,-21-1 15,22-21-15,-1 0 0,0 0 16,21 0-16,22-21 16,-22-1-16,85-62 15,-21 20-15,0 22 0,127-85 16,-85 42-16,275-126 16,-275 147-16,0-21 15,1 22-15,-22-1 0,190-84 16,-232 106-16,42 0 15,-85 20-15,0 1 0,-20 21 16,-1 0-16,0-21 0,0 21 31,-42 0 32,0 0 31,0 0-79,-1 0 16,1 0-31,21 21 0,-21 0 16,0 1-16,0-1 0,0 0 16</inkml:trace>
  <inkml:trace contextRef="#ctx0" brushRef="#br1" timeOffset="-189289.09">296 6096 0,'-21'0'16,"42"0"46,0 21-62,1 0 16,-1 1-16,0-1 16,0 0-16,0 0 0,22 64 15,-43-64-15,21 0 16,0 0-16,0 64 16,-21-64-16,21 0 0,0 0 15,1 1-15,-1-1 16,0-21-16,0 0 15,0 0-15,43-21 16,-43-1-16,21 1 0,1 0 16,20-21-16,1-1 15,147-62-15,-84 41 16,0 1-16,148-86 0,-126 65 16,-1-1-16,21 22 0,-21-22 15,0 21-15,85-41 0,-127 62 16,-21 22-16,-1-21 0,-41 21 15,-1-1-15,22 1 16,-43 21-16,0-21 0,0 21 16,-42 0 15,0 0 0,21 21 0,0 0-31,0 1 0</inkml:trace>
  <inkml:trace contextRef="#ctx0" brushRef="#br1" timeOffset="-169765.36">444 9546 0,'0'0'0,"0"-21"16,22 21 31,-1 0-47,0 0 15,0 21-15,0 0 0,-21 1 16,21-1-16,-21 0 0,22 0 15,-22 21-15,21 22 16,-21-43-16,21 64 16,-21-64-16,0 21 0,0-21 15,0 22-15,21-22 0,-21 42 16,0-41-16,0-1 0,21 0 16,-21 0-16,21 0 0,1 22 15,20-43 1,-21 0-16,0 0 0,64-43 15,-43 22-15,64-42 16,-42 20-16,20 1 16,128-85-16,232-191 15,-317 255 1,0-22-16,0 22 0,0-1 16,191-126-16,-233 147 15,63-41-15,-106 41 16,106-41-1,-127 63 1,-21-1-16,22 22 16,-22-21-1,-22 42 32,1-21-31,21 22 15,-21-22-31,21 21 16</inkml:trace>
  <inkml:trace contextRef="#ctx0" brushRef="#br1" timeOffset="-125033.05">360 13060 0,'0'-21'31,"0"42"16,0 0-31,21 0-16,0 0 0,0 22 0,0-1 15,1 0-15,-1 1 0,21-1 16,-21 22-16,0-22 0,1 0 16,20 64-16,-42-64 15,21 1-15,-21-1 0,21-21 16,0 0-16,1 64 16,-1-85-16,0 21 0,0-21 15,64 0 1,-43-21-16,0 0 0,43-21 15,-21-1-15,84-63 16,-85 43-16,43 21 0,63-107 16,-84 86-16,106-85 15,-107 63-15,1-21 0,105-42 16,-105 63-16,169-84 16,-169 127-16,-22-1 0,43-41 15,-64 63-15,22-22 16,-43 22-16,0 21 15,0-21-15,-21 0 0,0 0 32,-21 21 30,0 0-62,0 0 16,21 21-1,0 0 1</inkml:trace>
  <inkml:trace contextRef="#ctx0" brushRef="#br1" timeOffset="-107913.73">1333 16066 0,'-21'0'0,"-42"-22"31,42 22-15,21 22-1,0-1-15,0 0 0,0 0 16,0 0-16,21 43 16,0-22-16,0-21 0,21 64 15,-20-43-15,20 22 16,-21-22-16,0-21 0,0 22 16,1-1-16,41 43 15,-63-43-15,21-21 0,0 0 16,-21 0-16,0 1 0,43-22 15,-22 0-15,0 0 16,21 0-16,-20-22 0,62-41 16,-41 21-16,-1-1 15,21-20-15,22-1 0,0-20 16,275-170-16,-255 169 16,44 0-16,-22 1 0,0-1 15,21 21-15,106-63 16,-148 64-16,84-22 0,-105 43 15,-22 21-15,22-43 16,-64 43-16,0 21 0,0-21 16,-21 0-16,22 21 0,-22-21 15,21 21-15,-21-22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4:26:51.2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3154 677 0,'0'0'0,"-21"-21"0,21 0 0,-22 0 16,22 0-16,0 42 31,0 0-31,0 21 15,0-20-15,22 20 0,-22 0 16,0 64-16,0-42 16,0-22-16,0 85 0,0-64 15,0 43 1,0-42-16,0-22 0,0 64 0,0-64 16,0 1-16,0 20 15,0-21-15,0 1 16</inkml:trace>
  <inkml:trace contextRef="#ctx0" brushRef="#br0" timeOffset="615.97">2815 910 0,'0'0'0,"-21"-21"0,0 0 0,0 0 16,21 0-16,0-22 0,0 22 0,0 0 16,0-21-16,0 20 0,21 1 15,0 0-15,0-21 0,0 21 0,22-1 16,-1 1-16,0 0 16,1 21-16,-1 0 0,43 0 15,-22 21-15,1 0 0,-1 1 16,-21 20-16,22 0 0,-22 22 0,43 63 15,-43-64-15,-21 1 16,1-1-16,-1 1 0,0-22 0,-21 85 16,0-85-16,0 1 0,0-1 15,0 0-15,-21 1 0,0 20 16,21-42-16,0 1 0,-22-1 16,1-21-1,21-21-15,0-1 16,0 1-16,0 0 0,0-21 15,0-43-15,0 43 16,0-1-16,0-20 0,0-1 16,21 1-16,22-64 0,-22 42 15,0 43-15,21-22 16,-20 1-16,20 21 0,43-85 16,-43 105-16,-21 1 0,21 0 15,-20 21-15,20 0 0,21 21 16,-41 22-16,20-22 0,-21 21 15,21 22-15,-20-1 0,20 64 16,-42-63-16,0 20 0,0-20 16,0-1-16,0 1 0,0 42 15,0-43-15,-21-21 0,0 1 16,21 20-16,-22-20 0,1 62 16,0-83-16,21-1 15,-21-21-15,21 21 0,0-42 16,0 0-1</inkml:trace>
  <inkml:trace contextRef="#ctx0" brushRef="#br0" timeOffset="2877.13">4847 1397 0,'42'0'31,"-42"-21"-31,0 0 16,22 0-16,-22-1 0,21-20 16,-21 21-16,0 0 0,0-43 15,0 43-15,0-21 0,0-22 16,-21 43-1,-1-21-15,1 21 0,0-1 0,-21 22 16,-22 0-16,43 0 16,-21 22-16,-43 41 0,64-42 15,-21 22-15,-1 20 16,22-21-16,0 1 0,-43 63 0,64-64 16,0 0-16,0 22 15,0-22-15,0-21 0,0 0 16,0 1-16,22-1 0,-1 0 15,0-21-15,0 0 0,21 0 0,22 0 16,-22-21-16,43-22 16,-43 22-16,1 0 0,20-21 15,-42-1-15,0 22 0,22-63 16,-22 41-16,-21 22 16,0-21-16,0-1 0,0 1 0,0 0 15,0 21-15,0-1 0,0 1 16,0 42-1,0 1-15,0-1 0,0 0 16,0 21-16,0 1 0,0-22 0,0 21 16,0 0-16,0-20 0,0 20 0,0 0 15,0-21-15,0 1 0,21-1 16,0 21-16,22-21 16,-22 0-16,0-21 0,21 0 15,-21 0-15,22 0 0,20-21 16,-20 21-16,-1-21 0,21-21 15,-41 21-15,20-22 0,0-20 16,-21 20-16,1 1 0,-1-21 16,-21 20-16,0 1 15,21 0-15,-21 20 0,0 1 16,0 42 0,0 1-16,0 20 15,0 21-15,0-20 16,0-22-16,0 21 0,0-21 0,0 64 15,0-64 1,0 0-16,0 1 0,0-1 16,-21-21-16,21 21 0,0-42 47,0 0-47,0-1 0,0 1 15,0-21-15,21 21 0,0-22 16,-21 1-16,21 21 0,0-64 15,1 43-15,-1 21 0,21-22 16,-21 22-16,0 0 0,1 21 16,-1 0-16,0 0 0,42 42 15,22 85 1,-64-105-16,0 20 16,-21-21-16,0 21 0,22 43 15,-22-64-15,21 0 16,-21 22-16,0-22 15,21-21-15,-21 21 0,21-21 16,0 0-16,0 0 0,1 0 16,-1-21-16,0 0 0,0 0 15,0-1-15,22-20 0,-22 0 16,-21 21-16,21-22 0,0 1 16,0 21-16,0-64 15,-21 43-15,0-1 0,22 22 16,-22-21-16,0 21 0,0 63 31,0-21-31,0 0 16,0 22-16,0-1 0,0-21 0,0 22 15,0-1-15,0-21 0,0 0 16,0 22-16,0-22 0,0 0 0,0 21 16,21-21-16,0 1 15,0-22-15,0 0 16,22 0-16,-22 0 0,0 0 0,0 0 15,43-43-15,-43 22 16,0 0-16,0 0 0,21 0 16,-20-1-16,20-41 0,-21 21 15,-21-1-15,21 1 16,0 0-16,-21-1 0,0-41 0,0 62 16,22 1-16,-22 0 0,0 0 15,0 42 1,0 0-16,0 22 15,0-22-15,0 21 0,-22 0 0,22 43 16,0-64-16,0 22 0,0-1 16,0-21-16,0 21 0,85 22 15,-64-43-15,22 0 0,-1 0 16,0-21-16,1 0 16,41 0-16,-41 0 0,-1 0 15,21 0-15,-20 0 0,-1-21 16,43-21-16,-64 21 0,21 0 15,22-43-15,-43 22 0,0-1 16,0 1-16,0-21 0,-21 20 16,0 1-16,0 0 0,0-22 15,0 43-15,0-43 16,0 22-16,-42 21 16,21 21-16,-21 0 15,20 0-15,1 21 0,-42 43 16,42-22-16,-1-21 0,1 21 0,-21 1 15,42-1-15,-21 0 0,0 1 16,21-1-16,-22 0 0,22 22 16,0-43-16,0 21 0,0-20 15,0-1-15,0 0 0,0 0 16,22-21-16,-1 0 16,0 0-16,0 0 0,0 0 15,0 0-15,1-21 0,-1 21 16,0-21-16,0 0 0,0-22 15,0 22-15,1-42 0,-1 20 0,0 1 16,0 0-16,0-1 16,-21 1-16,43-43 0,-43 64 15,0 0-15,0 0 0,21 21 16,-21 21 0,0 21-16,21-21 0,-21 22 15,0-22-15,0 21 0,0 1 16,21-1-16,-21 0 0,21-21 0,-21 43 15,21-43-15,1 21 0,-1-20 16,-21-1-16,21 0 0,0 0 0,21-21 16,-20 21-16,-1 0 0,21-21 15,0 0-15,-20 0 0,20 0 0,21 0 16,-20-21-16,-22 0 16,0 0-16,21 0 0,-20 0 15,20-64-15,-21 43 0,0-1 16,22-84-16,-43 64 15,0-64-15,0 63 0,21 1 16,0-107-16,-21 128 16,0-43-1,0 64-15,0-21 0,0 21 16,-21 21 0,0 21-16,21 21 0,0 1 15,-22-1-15,22 0 0,-21 22 16,21-1-16,-21 1 0,21 20 0,0-20 15,0 21-15,-21-22 0,21 1 0,0-1 16,-21-21-16,21 22 0,0-22 16,0 1-16,0-1 0,0-21 0,42 43 15,-21-43-15,0 0 16,22 0-16,-22 0 0,21-21 0,43 0 16,-43 0-16,1 0 0,-1 0 15,0-21-15,1 0 16,41 0-16,-41 0 0,-1-1 15,64-20-15</inkml:trace>
  <inkml:trace contextRef="#ctx0" brushRef="#br0" timeOffset="3503.93">2688 2180 0,'0'0'0,"-21"0"0,-21 0 16,20 0-16,22-21 31,22 21-16,-1 0-15,0 0 0,21 0 0,1 0 16,-1 0-16,21 0 0,1 0 16,-1 0-16,22 0 0,190 0 15,-148 0-15,0 0 0,21 0 16,22-21-16,-1 21 0,212-21 16,-190 21-16,20-21 0,213 21 15,-192-22-15,192 22 16,-191-21-16,-1 0 15,-20 21-15,21-21 0,-21 21 0,253-21 16,-253 0-16,0 21 16,-22 0-16,212-22 0,-232 1 15,-1 21-15,-21 0 16,0 0-16,-21 0 0,-21 0 0,0 0 0,-21 0 16,84 0-1,-127 0-15,1 0 16,-65 0-1,1 0-15,0 0 0</inkml:trace>
  <inkml:trace contextRef="#ctx0" brushRef="#br0" timeOffset="4161.06">1079 3429 0,'0'-21'0,"0"42"0,0-84 15,0 41-15,0 1 0,0-21 16,0 21-16,0 0 15,0-1-15,0 1 0,0 0 16,0 42 0,0 0-16,0 22 0,0 41 15,0-20-15,0-22 0,-21 22 16,21-1-16,0 85 16,-21-84-16,21-22 15,-21 1-15,0-1 0,21 0 16,0 22-16,-21-43 0,21 0 15,0 0-15,0 0 0,0-42 32,21 0-32,0-21 0</inkml:trace>
  <inkml:trace contextRef="#ctx0" brushRef="#br0" timeOffset="4336.37">1545 3598 0,'0'0'0,"21"0"0,0 0 16,-21 22-16</inkml:trace>
  <inkml:trace contextRef="#ctx0" brushRef="#br0" timeOffset="5091.06">2646 3006 0,'-64'0'0,"128"0"0,-149 0 0,43 0 16,-1 21-16,22-21 0,-21 21 16,42 0-16,0 0 15,0 1-15,21-22 16,0 21-16,0-21 0,22 0 15,-1 0-15,0 0 0,1 0 16,41 0-16,-41-21 0,20-1 16,22 1-16,-43 0 15,1 0-15,-22 0 0,21 0 16,-21-1-16,0-62 16,-21 63-16,0-1 0,-21 1 15,-63 0 1,41 21-16,1 0 0,-22 0 15,22 21-15,-170 85 16,170-64-16,-21 43 16,41-43-16,22 85 15,0-84-15,22 41 16,20-41-16,64 20 16,-64-42-16,0-21 15,22 0-15,-22 0 0,1 0 16,84 0-16,-85 0 15,0 0-15,-21-21 16,-21 0-16,-21 0 16,-21 21-16,0 0 15,-1 0-15,1 0 0,-22 0 16,1 0-16,-1 21 0,1 0 16,-1 22-16,22-22 0,-21 21 0,-1 22 15,22-22-15,21 0 0,-1 1 16,22-22-16,0 21 0,0 0 15,0-20-15,22 20 0,41 0 16,-42-21-16,22 1 0,41-1 16,-20-21-16,42 0 15,-64 0-15,21-21 0,43-22 16,-63 22-16,-1 0 0,43-21 16,-64 20-16,21-20 15,-21 21-15</inkml:trace>
  <inkml:trace contextRef="#ctx0" brushRef="#br0" timeOffset="5297.23">3302 3429 0,'0'0'0,"0"21"31,0 0-31,0 1 16,21 20-16,0-21 0,0 21 16,22-20-16,-1 41 15,-21-42-15,22 0 0,20 22 16,-42-22-16,22 21 15,-22-21-15,0-21 0,0 22 0,0-22 16,0 0 0,1 0-16,-1-22 0,-21 1 15,0 0-15,21 0 0</inkml:trace>
  <inkml:trace contextRef="#ctx0" brushRef="#br0" timeOffset="5515.89">3831 3323 0,'0'0'0,"-21"0"0,0 0 16,21 21-16,-21 1 0,-1-1 16,1 21-16,0 0 0,0 1 15,0-22-15,-22 64 0,22-43 16,0 0-16,-21 1 0,21-1 16,-1 0-16,-41 43 15,42-43-15,0-21 0,21 22 0,0-1 16,0-21-16,42-21 15,-21 0-15,21-21 0,43-42 16,-21 41-16</inkml:trace>
  <inkml:trace contextRef="#ctx0" brushRef="#br0" timeOffset="5826.29">4254 3429 0,'-21'21'15,"21"0"1,-21 1-16,21-1 0,0 21 0,0 0 16,0 1-16,0-1 0,0 22 0,0-1 15,0 85-15,0-63 16,0 0-16,-21-1 0,0 22 16,21 0-16,-64 233 15,43-212-15,0-22 0,0 22 16,0-21-16,-1 0 0,22 148 15,0-169-15,0-22 0,0-20 16,0-1-16,0 0 0,0 22 16,22-64-1,-1 0-15,0-21 0,-21-1 0,42-41 16,-21 21-16,1-1 0,41-84 16</inkml:trace>
  <inkml:trace contextRef="#ctx0" brushRef="#br0" timeOffset="6165.1">4318 3831 0,'0'0'0,"-21"-42"15,0-22-15,-22-41 16,22-86 0,21 170-16,0-21 0,21 20 15,0 1-15,22 0 0,-1 0 16,0 0-16,1 21 0,84 0 15,-64 0-15,1 21 0,-22 21 16,22-21-16,-22 22 0,0 41 16,-42-20-16,0-22 0,0 43 15,-42-64-15,21 21 0,-22 1 16,-20-22-16,21 0 0,-128 43 16,128-43-16,-85 0 15,85-21 1,20 0-16,1 0 0,0 0 0,21-21 15,0 0-15,0-1 16,21-20-16,0 21 16,43-43-16,-22 22 0,1 21 15</inkml:trace>
  <inkml:trace contextRef="#ctx0" brushRef="#br0" timeOffset="6424.9">5228 2963 0,'0'-21'0,"0"42"0,0-63 0,0 21 16,-21 42 0,0 0-1,21 22-15,-21-1 0,21 0 16,0 1-16,0-1 0,-22 21 0,22 64 16,-21-63-16,21-22 0,0 1 15,0-1-15,0 0 0,0 22 16,0-22-16,0-21 0,0 0 15,0 1-15,21-22 0,1 0 0,-1 21 16,0-21-16,0 0 16,21 0-16,1-21 0,-1-1 0,0 22 15,1-21-15</inkml:trace>
  <inkml:trace contextRef="#ctx0" brushRef="#br0" timeOffset="7068.55">5948 3344 0,'0'0'0,"0"-21"0,0 0 0,0 0 0,0 0 15,-21 0-15,-1-1 16,-20 1-16,21 21 0,-21 0 0,20 0 16,-20 0-16,0 0 0,21 0 0,-64 43 15,64-22 1,0 21-16,-1 0 0,1 1 0,-21 84 16,42-85-16,0 0 15,-21 1-15,21-1 0,0 0 16,0 1-16,0-22 0,21 0 15,21 21-15,-21-42 0,1 0 16,62 0 0,-41 0-16,-22 0 0,21-21 0,-21 0 15,43 0-15,-43 0 0,0-22 16,43 1-16,-64 0 0,0-1 16,21 1-16,21-43 15,-42 64-15,0-21 0,0 0 16,0 20-16,0 1 0,-21 42 15,21 1 1,-21-1-16,21 0 0,0 21 0,0-21 16,0 22-16,0-1 0,0 22 15,0-43-15,21 0 0,0 0 16,0 21-16,0-42 0,43 43 16,-22-43-16,-21 0 15,22 0-15,-22 0 0,0 0 16,64-21-16,-43-1 0,-21 1 15,0 0-15,22 0 0,20-85 16,-63 64 0,0 21-16,21-64 0,-21 64 15,0 0-15,0 42 16,-21 0 0,21 21-16,0-21 0,-21 64 15,21-64-15,-21 22 16,21-22-16,0 21 0,0-21 0,0 22 15,0-22-15,0 0 0,0 0 16,0 0-16,21-21 31,-21-21-31,0 0 0,21 0 16,-21 0-16,21-22 16</inkml:trace>
  <inkml:trace contextRef="#ctx0" brushRef="#br0" timeOffset="7236.38">6562 3133 0,'-22'0'0,"-62"42"31,84-21-31,0 0 0,-21 1 16,21-1-16,0 0 15,21 0 1,0-21-16,0 21 0,0-21 0</inkml:trace>
  <inkml:trace contextRef="#ctx0" brushRef="#br0" timeOffset="7657.46">6943 3408 0,'-22'0'0,"22"-21"0,0 0 16,0-1-16,0 1 15,0 0-15,0 0 16,22 21-16,-1-21 16,0 21-16,0 0 0,0 0 15,0 0-15,1 0 0,-1 21 16,0 0-16,0 0 0,0 0 16,0 22-16,1-22 0,-1 21 0,-21 1 15,0-1-15,0-21 0,0 64 16,0-64-16,0 0 0,0 21 15,0-20-15,0-1 0,-21 21 16,-1-42-16,22 21 0,-21-21 16,21-21 15,0 0-31,0 0 0,0 0 16,43-43-16,-22 22 0,0 21 15,0-22-15,0 1 0,0-22 16,43-20-16,-43 41 0,0 1 15,22-21-15,-22 41 0,0 1 16,0 0-16,0 21 0,0 0 16,1 0-16</inkml:trace>
  <inkml:trace contextRef="#ctx0" brushRef="#br0" timeOffset="8968.02">7387 3323 0,'-21'0'15,"0"0"-15,21-21 16,0 0-1,0 0-15,0 0 16,0-1-16,0 1 16,0 0-16,21 21 15,0 0-15,0-21 0,0 21 16,1 0-16,-1 0 0,21 0 0,-21 0 16,22 0-16,-1 0 0,-21 0 0,21 21 15,-20 0-15,20 22 0,0 62 16,-42-62-16,0 63 15,0-64 1,0-21-16,-21 21 0,0 1 0,0-22 16,-43 64-16,64-64 15,-21 0-15,21-42 32,21 0-17,0-1-15,1 1 0</inkml:trace>
  <inkml:trace contextRef="#ctx0" brushRef="#br0" timeOffset="9878.54">9673 2540 0,'0'0'0,"0"-21"16,0 0-16,0 0 15,-21-1 1,0 22-16,21 22 15,-21-1-15,-1 0 0,22 21 16,0 1-16,-42 126 16,21-106-16,0-20 0,21 20 15,-21 1-15,-22 126 16,22-147-16,0 20 0,-21 22 16,20-43-16,22 22 15,-21-43-15,21 0 0,0-42 31,0 0-15,21-22-16,-21 22 0,0-42 0,22 20 16,-1 1-16,-21-22 0,21 22 15,0-148 1,0 126-16,0 1 0,-21-64 0,22 84 16,-22-20-16,21 20 15,-21 22-15,0 0 0,0 0 16,0 42-1,21 21-15,-21 1 0,42 41 16,-42-41-16,0 20 0,21-20 16,-21-1-16,22 0 0,-22 22 0,0 20 15,21-41-15,0-1 0,0 22 16,-21-22-16,0-21 16,21 0-16,-21 0 0,21 1 0,-21 20 15,-21-42 16,0 0-31</inkml:trace>
  <inkml:trace contextRef="#ctx0" brushRef="#br0" timeOffset="10049.44">9207 3154 0,'43'0'31,"-22"0"-31,0 0 0,0 0 0,22 0 15,-22-21-15,127 0 16,-106 21-16,22-22 0,-1 22 16,1-21-16,20 21 0,43-42 15,-42 42-15,-21-21 0</inkml:trace>
  <inkml:trace contextRef="#ctx0" brushRef="#br0" timeOffset="10700.07">10668 2794 0,'0'0'15,"0"-21"-15,-21 21 0,0-21 16,-22 21-16,22 0 0,-21 0 16,-22 21-16,22 0 0,0 0 15,-85 64-15,84-43 16,1 1-16,0-22 16,20 21-16,1 0 0,-21 43 15,21-43-15,21 1 0,0-22 16,0 0-16,0 0 0,42 22 15,0-43-15,1 0 0,84 0 16,-64-22-16,43 1 16,-64-21-16,128-43 15,-149 43-15,0 21 16,0 0-16,-21-1 0,0-41 16,0 42-16,0 0 15,0-1-15,0 44 16,-21-1-1,21 0-15,0 0 0,0 21 0,0 1 16,-21 63-16,21-43 16,0 1-16,0-1 0,0 1 15,0-1-15,21 85 0,-21-63 16,21 0-16,22 84 16,-43-63-16,42 63 0,-21-84 15,0-1-15,-21-20 0,43 84 16,-43-84-16,0-1 0,0 64 15,0-85-15,0 1 0,-43 41 16,22-41-16,0-22 0,-21 0 16,20 0-16,-126-21 15,85 0-15,-22 0 0,-84-42 16,84 21-16,-21-22 0,-148-126 16,170 127-16,20-22 15,22 1-15,-1-1 0,22 1 16,0-64-16,21 84 0,64-105 15,-22 85 1,0 20-16,22-20 0,-1 21 16,1-22-16,169-126 0,-149 147 15,1-20-15,0-22 0,-1 22 16,-20 20-16,84-105 16,-85 85-16,1 20 0</inkml:trace>
  <inkml:trace contextRef="#ctx0" brushRef="#br0" timeOffset="10895.96">11112 3048 0,'0'0'15,"0"-21"-15,0 0 0,22 21 0,-22-21 16,0 42 0,0 0-16,0 0 15,0 21-15,0-20 0,0 20 0,0 0 16,0 1-16,0-22 0,0 21 0,0 0 16,0-20-16,0-1 0,-22 0 15,22 0-15,0 0 0,0 0 16,0-42-1,0 0 1,0 0-16,0 0 0,22 0 16</inkml:trace>
  <inkml:trace contextRef="#ctx0" brushRef="#br0" timeOffset="11274.74">11155 2561 0,'0'0'0,"-21"0"0,-1 0 0,1 21 16,0 1-16,0-22 0,0 21 0,0 0 16,21 0-16,0 21 15,0-20-15,0-1 0,0 0 16,21-21-16,0 0 16,0 0-16,21 0 0,-20 0 15,41-21-15,-42 0 0,22-1 16,-22 1-16,0 0 0,0 0 15,0-21-15,-21 20 16,0-62-16,0 63 0,-21-22 16,0 43-16,0-21 0,-22 0 15,-62 21-15,62 0 16,1 0-16,21 21 0,-22 0 16,-20 43-1,42-43-15,21 0 0,0 0 16,0 0-16,0 1 0,0-1 15,21 0-15,0-21 0,43 0 16,-22 0-16,43-21 16</inkml:trace>
  <inkml:trace contextRef="#ctx0" brushRef="#br0" timeOffset="11541.59">11705 2201 0,'0'0'16,"0"-21"-16,0 42 31,0 22-31,-21-22 0,21 42 16,-21-20-16,21 20 0,0 1 15,0 20-15,0-20 0,-21-1 0,21 1 16,-22-1-16,22 43 16,0-63-16,-21 62 15,0-62-15,21-1 0,0 0 0,0 22 16,0-22-1,0-21-15,21-21 16,0 0-16,-21-21 0,22 0 16,-1 0-16,0-21 15</inkml:trace>
  <inkml:trace contextRef="#ctx0" brushRef="#br0" timeOffset="11892.39">11769 2942 0,'-22'0'31,"44"0"-15,-1 0-1,0 0-15,0 0 0,0-21 16,0 0-16,43 0 0,-22 0 16,-21 21-16,22-43 15,-22 22-15,-21 0 16,0 0-16,-21 21 15,0 0-15,-1 0 16,1 0-16,-21 21 0,-43 21 16,43-21-16,-43 85 15,64-85-15,0 22 0,0 41 16,21-62-16,0 83 16,0-83-16,0-1 15,21 0-15,0-21 0,0 21 0,22-21 16,-22 0-16,127 0 15,-85-21-15,1 0 16,148-43-16</inkml:trace>
  <inkml:trace contextRef="#ctx0" brushRef="#br0" timeOffset="12745.9">13525 2900 0,'0'-21'0,"0"-43"32,-21 64-17,0 0-15,0 0 16,21 21-16,0 1 16,-21-1-16,0 0 0,-1 42 15,22-20-15,0-22 0,-42 42 16,42-20-16,-21-22 0,0 21 15,21-21-15,-21 1 0,-1 41 16,22-42 0,-21-21-1,21-21-15,0 0 16,0 0-16,0 0 0,0-1 16,21 1-16,-21-21 0,22 21 0,-1-64 15,-21 64 1,21-21-16,0 20 0,-21-20 0,42-21 15,-20 41-15,-1 1 16,0 0-16,0 21 16,21 0-16,-20 0 0,-1 21 15,0 0-15,42 22 0,-41-1 16,20 22-16,-21-43 16,0 21-16,0-21 0,-21 43 15,22-22-15,-22-21 16,0 0-16,0 1 0,0 20 15,-22-42 1,22-21 0,0 0-16,0-1 0,0 1 0,0 0 15,0 0-15,0-21 0,0 20 16,0 1-16,0-21 0,43-43 16,-22 43-1,0 0-15,21 20 0,-20 1 0,62-21 16,-41 42-16,-1 0 15,0 21-15,-21 0 0,22 0 16,20 43-16,-42-22 0,1-21 16,-22 43-16,0-22 15,0-21-15,0 22 0,-22-22 0,1 0 16,-21 43 0,42-43-16,21-42 31,0 21-31,0-22 15,1 1-15</inkml:trace>
  <inkml:trace contextRef="#ctx0" brushRef="#br0" timeOffset="13096.7">14563 3048 0,'21'0'0,"-42"0"0,42 21 15,0-21-15,0 0 16,0 0-16,0 0 0,1-21 15,-1 21-15,21-42 0,0 42 16,-20-21-16,-1-1 0,21 1 0,-21 0 16,22-21-16,-43 21 15,0-22-15,0 22 16,0 0-16,-22 21 0,1 0 16,0 0-16,-42 21 15,41 0-15,-20 0 0,0 1 16,21 20-16,-1 0 0,-41 43 15,63-43-15,0-21 0,0 22 16,0-22-16,0 21 0,21 1 16,0-22-16,0 0 0,22-21 15,-22 0-15,21 21 0,43-21 16,-43 0-16,1 0 0,62-42 16,-41 21-16,42-22 15,-64 1-15,0 21 0</inkml:trace>
  <inkml:trace contextRef="#ctx0" brushRef="#br0" timeOffset="13341.56">15621 2540 0,'0'0'0,"21"-42"0,-21-1 0,0 1 15,0 0-15,21-1 16,-21 65-16,0-1 16,0 21-16,-21 0 15,21 22-15,0-1 0,-42 64 16,21-63-16,-1-1 0,1 43 15,0-63-15,-21 62 16,42-62-16,0-1 0,-21 22 16,21-22-16,0-21 0,0 0 15,0 0-15,21-21 0,0 0 16,0 0-16,21-42 16,-20 21-16,-1 0 0,42-43 15</inkml:trace>
  <inkml:trace contextRef="#ctx0" brushRef="#br0" timeOffset="13791.3">16002 2434 0,'0'0'0,"0"-42"0,0 21 15,0 0-15,0-22 0,0 64 16,0 22 0,-21-22-16,-22 148 15,22-105-15,21-1 16,-21 1-16,0-1 0,0 85 15,21-105-15,-21-1 0,21 0 16,0 1-16,0-22 0,-22 42 16,22-41-16,0-1 0,0 0 15,0-42 17,0 0-32,0-1 0,0 1 15,0-42-15,22 42 0,-1-22 16,0 1-16,-21 0 0,85-85 15,-64 84-15,0 1 16,64 0-16,-64 20 16,42 22-16,-20 22 0,-22-1 15,21 21-15,-21 0 0,-21 1 16,0 41-16,0-62 16,0 20-16,0 21 15,0-20-15,0-22 0,-21 0 16,21 0-16,-21 0 0,-21 22 15,20-43-15,1 21 16,0-21-16,-42-21 16,41 21-16,1-21 0,-21-1 15</inkml:trace>
  <inkml:trace contextRef="#ctx0" brushRef="#br0" timeOffset="13959.21">15346 2858 0,'0'0'15,"21"0"17,0 0-32,21 0 0,1 0 15,-1 0-15,0 0 0,22 0 16,-22 0-16,22 0 0,-1 0 0,1 0 16,-1 0-16,64 0 0</inkml:trace>
  <inkml:trace contextRef="#ctx0" brushRef="#br0" timeOffset="14344.99">16743 2794 0,'-21'0'15,"-1"21"1,1 0-16,0 1 0,-64 62 16,64-63-16,0 22 15,0-22-15,0 0 0,0 21 16,-1 22-16,22-43 0,0 0 15,0 0-15,0 1 0,0-1 16,43 0-16,-1-21 0,-21 21 16,43-21-16,-22 0 15,43 0-15,-64-21 0,21 21 16,43-85 0,-64 64-16,21-42 15,-42 41-15,22-62 16,-22 63-16,0-22 0,-22 22 0,1-21 15,0 21-15,0-1 0,-64 1 16,43 21-16,21 0 0,-64 0 16,43 0-16,-1 0 0,-20 21 15,42 1-15,21-1 0,0 0 16,0 0-16,42 0 16,-21 0-16,22-21 0,-1 22 15</inkml:trace>
  <inkml:trace contextRef="#ctx0" brushRef="#br0" timeOffset="14845.7">17505 2815 0,'0'0'0,"0"-21"0,0 0 0,-148 0 31,105 21-31,1 21 0,21 0 16,-22 0-16,-20 43 15,42-43-15,-43 64 16,64-43-16,0-21 0,0 0 16,0 0-16,0 1 0,0 20 15,21-21-15,1-21 0,-1 0 16,21 21-16,-21-21 0,85 0 16,-64-21-16,1 21 15,-1-21-15,-21 0 0,22 0 16,20-43-16,-42 43 0,0-21 15,22-43-15,-22 43 16,-21-85-16,21 63 0,0 1 16,0-64-16,1 84 15,-22-20-15,21-22 16,-21 64-16,0-43 16,0 43-16,0 42 15,0 1-15,-21 20 16,-1 0-16,22 1 0,-21 20 15,21-21-15,0 22 0,-21-1 0,21 1 16,0-1-16,0-20 0,0 63 16,0-64-16,0 21 15,0-20-15,0-22 0,21 0 0,-21 0 16,21 0-16,1 1 0,-1-22 16,0 0-16,0 0 0,43-22 15,-43 1-15</inkml:trace>
  <inkml:trace contextRef="#ctx0" brushRef="#br0" timeOffset="15472.45">18394 2350 0,'0'0'0,"0"-22"0,0-20 16,0 21-16,-21 21 16,-22 21-1,22 0-15,0 22 0,21-1 16,-21 21-16,0-20 0,-43 147 15,64-126-15,-21-22 0,21 22 16,-21-22-16,21 0 0,0 22 16,0-43-16,0 21 0,21 1 15,21-22-15,1 0 16,-1-21-16,106 0 16,-106 0-16,1-21 15,63 0-15,-64-1 0,64-62 16,-85 41-1,21 1-15,-42 21 0,0-43 16,0 43 0,-21 21-16,0 0 15,0 21-15,0 1 0,-1-1 0,22 0 16,-21 21 0,0-21-16,21 1 0,0 41 15,0-42-15,0 0 0,0 1 16,21-1-16,0 0 0,22 0 15,-22 0-15,0-21 0,21 0 16,-20 0-16,20 0 0,21 0 16,-41 0-16,41-42 15,-21 21-15,-20 0 0,41-22 16,-42 1-16,0 21 0,1-22 16,-22 1-16,0 21 0,0-21 0,0-22 15,0 43-15,-22 0 16,1 21-16,0-21 15,-64 21-15,64 0 0,-63 42 16,41-42-16,22 21 16,-21 21-16,21-20 0,-1-1 0,1 0 15,21 21-15,0-21 16,21 22-16,1-43 16,-1 0-16,0 21 15,21-21-15,-21 0 0,22 0 0,-1 0 0</inkml:trace>
  <inkml:trace contextRef="#ctx0" brushRef="#br0" timeOffset="16074.45">19960 2815 0,'0'0'0,"85"-63"15,-43-1 1,-42 43-16,0 0 0,0 0 16,-21 21-16,0 0 0,-22 0 15,22 0-15,0 0 16,-42 0-16,20 21 0,22 0 15,-21 21-15,21-20 0,-1-1 16,-41 21-16,42-21 0,21 0 16,0 1-16,0-1 0,0 0 15,0 0-15,0 0 0,21-21 0,0 21 16,0-21-16,0 0 0,22 0 16,-22 0-16,64 0 15,-64 0-15,21 0 0,-21 0 16,0-21-16,22 21 0,-22-21 0,-21 0 15,21 0-15,0 21 0,-21-21 16,0-1-16,0 1 0,0-21 16,0 21-16,0 42 31,0 0-31,0 0 0,0 0 0,0 22 16,0-22-16,-21 21 0,0 1 15,21-1-15,-21 0 0,21 22 0,0-22 16,0 22-16,0 105 15,0-106-15,0-20 16,0 84-16,0-85 16,0 127-16,0-126 15,0 20-15,0 22 0,-21-43 16,-22 22-16,22-22 16,0-21-16,-21-21 0,20 0 0,-20 0 15,21 0-15,-64-42 16,64 21-16,-21-22 0,-1 22 15,1-21-15,21 0 0,-43-64 16,22 63-16,21 1 0,21 0 16,0-1-16,0 1 0,0 0 0,21-43 15,0 43-15,22-1 16,-1 1-16,21 0 0,-20-22 0,84-20 16</inkml:trace>
  <inkml:trace contextRef="#ctx0" brushRef="#br0" timeOffset="16577.84">20532 2879 0,'0'0'0,"21"-21"0,0 21 16,-21-22-16,-21 22 31,0 0-15,-1 0-16,22 22 0,0-1 15,-21 0-15,21 0 0,-21 21 16,21-20-16,0 20 15,21-21-15,0 0 0,22 0 16,-22 1-16,64-22 16,-43 0-16,127 0 15,-126 0-15,-1-22 16,0 1-16,-21 0 0,43-64 16,-43 64-16,-21-21 15,0 21-15,0-22 0,0 22 0,0 0 16,0 0-16,-21 42 31,-21 21-31,-1 1 16,22-1-16,0 0 0,0 1 0,0 20 15,-1 43-15,1-42 16,0-1-16,0 85 0,21-84 16,-21-22-16,0 85 15,-1-85-15,22 85 16,-21-63-16,21-22 0,0 85 15,0-63-15,0-22 0,0 22 16,0-22-16,0 0 0,-21 85 16,0-106-16,0 1 0,21-1 15,-21 0-15,-22 0 0,1 0 16,0-21-16,-1 0 0,-41 0 16,20 21-16</inkml:trace>
  <inkml:trace contextRef="#ctx0" brushRef="#br0" timeOffset="17436.87">3471 8001 0,'0'0'0,"-21"0"0,0 0 15,42 0 1,0 0-16,22 0 0,-1 0 16,21 0-16,1 0 0,-1 0 0,86 0 15,-86 0-15,1-21 16,20 21-16,1 0 0,-22 0 0,170 0 15,-169 0 1,-1 0-16,1 0 0,-22 0 16,0 0-16,1 0 0,-64 21 31,-22-21-31</inkml:trace>
  <inkml:trace contextRef="#ctx0" brushRef="#br0" timeOffset="17811.47">4149 8022 0,'0'0'0,"0"43"16,-22-22-16,22 0 16,-21 0-16,21 0 0,0 22 15,0-22-15,0 21 0,0 0 0,-21 1 16,21-1-16,0 22 0,-21 20 16,21-41-16,0 20 0,0 1 15,0-22-15,0 21 0,0 1 16,0 63-16,0-85 0,0 22 15,21 20-15,-21-41 0,0-1 16,0 0-16,0-20 0,0 20 16,-21 0-16,0-21 0,0-21 15,-1 22-15,1-22 16,-42 0-16,20 0 16,1-22-16,-106-20 0,106 21 15,-22 0-15,22 0 16,-1-1-16,1-20 0,-21-43 15,63 43-15,0 21 0,0-21 16,0 20-16,0 1 0,21 0 16,0 0-16,21 0 0,43-22 15,-22 43-15,86-21 16,-86 21-16</inkml:trace>
  <inkml:trace contextRef="#ctx0" brushRef="#br0" timeOffset="18575.64">4741 8827 0,'0'0'0,"43"-22"0,-1 1 0,0 21 16,1-21-16,-1 0 0,-42 0 15,0 0-15,0-1 0,-21 1 16,-22 21 0,22 0-16,-21 0 0,0 0 0,-1 0 15,1 0-15,-43 43 0,43-1 16,0 0-16,-1 1 0,22-1 15,-21 0-15,21 22 0,-1-22 16,1 22-16,0-22 0,21 0 0,0 1 16,0-1-16,0 0 0,0 22 15,0-43-15,0 0 0,21 0 16,0-21-16,22 0 16,-22 0-16,0 0 0,21 0 0,85-63 15,-105 63-15,20-43 16,0 22-16,1 0 0,41-85 15,-84 64-15,21 0 16,1-43-16,-22 21 0,0 22 16,0 0-16,0 21 0,0-22 15,0 22-15,0 0 0,0 42 16,0 0 0,0 22-16,0-22 0,21 21 15,-21 0-15,42 85 16,-21-84-16,0-22 0,-21 21 15,22-21-15,-1 22 0,21-1 16,-21-21-16,0-21 0,22 21 16,-22-21-16,42 0 15,-41 0-15,-1 0 0,21-21 16,-21 0-16,0 0 0,22-43 16,-43 22-16,0-21 15,0 20-15,0-84 16,0 85-16,0 0 15,21-1-15,-21 1 0,0 21 16,0-43-16,21 64 16,-21 21-16,0 1 15,21-1-15,0 21 0,-21 0 16,22-20-16,-22 62 0,21-41 16,-21-1-16,21 21 0,-21-20 15,0-22-15,0 0 0,21 0 16,-21 0-16,21 1 15,-21-1-15,21-21 0,1 0 16,-1 0-16,0-21 16,0-1-16,0 1 0,0-21 15,1 21-15,-22 0 0,21-22 16,0 1-16,0 0 0,21-43 16</inkml:trace>
  <inkml:trace contextRef="#ctx0" brushRef="#br0" timeOffset="18772.84">6032 8594 0,'-21'0'16,"0"21"0,0 0-16,21 0 0,-21 0 0,0 22 15,-1-1-15,1 0 0,0 1 16,0 20-16,0-20 0,-22-1 16,-62 106-1,83-106-15,-62 22 16,63-43-16,21 0 0,0 0 15,21-21 1,21 0-16,-21-21 0,22 21 0,-1-21 16</inkml:trace>
  <inkml:trace contextRef="#ctx0" brushRef="#br0" timeOffset="19272.32">6752 8721 0,'0'-21'16,"0"42"-16,0-64 0,0 22 0,0 0 0,-21 0 16,0 21-16,0 0 0,-22 0 0,22 0 15,-21 0-15,-1 0 0,1 21 16,21 0-16,-21 0 0,-1 22 0,1-1 16,21 0-16,-64 43 0,64-43 15,0 1-15,0-1 16,-1 0-16,1 1 0,21 20 15,0-42-15,0 1 0,0-1 0,21 0 16,1-21-16,-1 0 16,0 0-16,21 0 0,-21 0 0,1 0 15,20-21-15,-21 0 0,85-43 16,-85 43-16,0-21 16,22 20-16,-22-20 0,0 0 0,21-64 15,-21 64-15,1 20 0,-22-20 16,0 21-16,21 0 0,-21 0 15,0 42-15,0 21 16,0 0-16,0 1 0,-21 41 16,21-41-16,0-1 15,0 43-15,0-43 0,0-21 16,21 64-16,0-64 16,0 0-16,0 0 15,22-21-15,41 22 16,-41-22-16,-22 0 0,42 0 15,-20 0-15,-22 0 16,-21-22-16,0 1 0,0 0 16</inkml:trace>
  <inkml:trace contextRef="#ctx0" brushRef="#br0" timeOffset="19836.18">2667 9970 0,'42'-22'31,"-21"1"-31,43 21 16,-43 0-16,21 0 15,-20 0-15,-1 0 0,42 0 16,-42 21-16,22-21 0,-1 0 15,0 22-15,22-22 0,-1 0 0,86 21 16,-44-21-16,1 0 16,148 0-16,-127 0 0,21 0 15,191 0-15,-148 0 16,-1 0-16,1 0 0,20-21 0,1 21 16,0-22-16,211 1 0,-211 0 15,-1 21-15,-20-21 16,-1 21-16,1-21 0,-22 0 15,-21-1-15,0 22 0,1-21 0,83 0 16,-147 0-16,-21 21 0,-22 0 16,0 0-16,1 0 0,-22-21 0,0 21 15,0 0-15,-21 21 16,-21 0 0,-21-21-16,20 21 0,1 0 0,-21-21 15</inkml:trace>
  <inkml:trace contextRef="#ctx0" brushRef="#br0" timeOffset="20320.46">1757 10964 0,'-64'43'32,"43"-22"-32,21 21 0,-21 1 15,21-1-15,0 0 0,0 22 16,-21-1-16,21 1 0,-21-22 0,-1 22 15,22-22-15,-21 21 0,0-20 16,0 20-16,0 1 16,21-43-16,0 0 0,0 0 15,21-21-15,0 0 16,0 0-16,0-21 0,1 0 0,-1 0 16</inkml:trace>
  <inkml:trace contextRef="#ctx0" brushRef="#br0" timeOffset="20492.46">1947 11282 0,'0'0'0,"21"0"0,1 0 78</inkml:trace>
  <inkml:trace contextRef="#ctx0" brushRef="#br0" timeOffset="21188.38">3408 10859 0,'0'0'0,"-43"0"15,22 21-15,0-21 0,0 21 16,0-21-16,-22 21 0,43 0 16,-21-21-16,42 0 31,1 0-31,20 0 0,-21-21 0,21 21 15,1-21-15,20 0 0,-20 21 16,-1-21-16,21-1 0,43-41 16,-63 42-16,84-85 15,-127 85-15,0 0 16,0-1-16,-127-20 16,63 42-16,1 0 0,-1 21 15,-21 0-15,-126 64 16,168-43-16,-20-20 15,21 20-15,-1 0 0,1 1 16,0 62-16,42-62 0,0-1 16,21 22-16,0-22 0,0-21 15,64 21-15,-43-20 16,0-22-16,85 0 0,-63 0 16,-1 0-16,1 0 0,-1 0 15,1-22-15,21 1 16,-64 21-16,0 0 0,-21-21 15,-21 21-15,-43 0 16,22 0-16,-22 0 0,1 0 0,-1 0 16,1 21-16,-1 0 0,1 1 0,21 20 15,-22-21-15,22 0 0,-22 64 16,22-64-16,21 21 0,0 1 16,-1-1-16,22-21 0,-21 43 15,21-43-15,0 0 0,64 43 16,-43-64-1,0 0-15,21 0 0,1 0 0,105 0 16,-85-22-16,1 1 16,-1 0-16,-20 21 0,126-85 15,-127 64 1,1 0-16,-1 0 0</inkml:trace>
  <inkml:trace contextRef="#ctx0" brushRef="#br0" timeOffset="21375.53">3958 11261 0,'0'-21'0,"0"42"0,0-64 0,21 43 15,0 22 1,-21-1-16,22 0 16,-22 21-16,21-21 0,0 22 15,-21-22-15,21 21 0,0-21 0,-21 43 16,21-22-16,1-21 0,-22 1 16,21-1-16,-21 0 0,0 21 15,21-42-15,0 0 16,0 0-16,0 0 0,1-21 15,-1 0-15</inkml:trace>
  <inkml:trace contextRef="#ctx0" brushRef="#br0" timeOffset="21595.02">4508 11197 0,'0'0'16,"0"-21"-16,-21 21 0,-21 0 0,0 21 15,20 0-15,1 1 0,-21-1 16,21 21-16,-22-21 0,1 22 15,0-1-15,-1-21 0,-20 64 16,21-43-16,-1 0 0,-20 22 16,42-22-16,-1-21 0,22 43 15,0-43-15,0 0 0,43 0 16,-22-21-16,0 0 16,43 0-16,-22-21 0,21 0 15,-20 0-15</inkml:trace>
  <inkml:trace contextRef="#ctx0" brushRef="#br0" timeOffset="21889.32">4762 11218 0,'-21'85'31,"21"-43"-31,0 1 0,0-1 16,0 0-16,0 1 0,0 20 15,0 1-15,0 169 16,-21-149-16,21 1 0,-42 84 16,21-63-16,21-21 0,-22 21 15,1-22-15,21 22 0,-21-21 0,21 21 16,0-22-16,0-20 0,0 20 0,0-20 16,0-22-16,0 1 0,0 20 15,0-42-15,0 0 0,42-21 16,-20 0-16,-1-21 0,0-42 15,0 20-15,0 1 16,0-21-16</inkml:trace>
  <inkml:trace contextRef="#ctx0" brushRef="#br0" timeOffset="22192.63">4762 11748 0,'-21'-85'0,"42"170"15,-63-488 1,42 361-16,0 0 15,21-1-15,0 1 0,22 0 16,-22 21-16,0-1 0,43 1 16,-22 21-16,43 43 15,-43-22-15,-21 21 0,0 0 16,0 1-16,-21 84 16,0-85-16,-21 0 0,-42 43 15,20-64-15,-41 43 16,41-43-16,1 0 0,-21 21 15,20-42-15,1 0 0,0 0 16,42-21 0,0 0-1,0 0-15,42-21 0,-21 20 0,0-20 16,22 0-16,-1-1 0,0 1 0</inkml:trace>
  <inkml:trace contextRef="#ctx0" brushRef="#br0" timeOffset="22440.45">5524 10774 0,'0'0'0,"0"-21"0,0 0 0,0-1 16,0 44-1,0-1-15,-21 21 0,21-21 16,0 22-16,-21-1 0,21 21 16,-21-20-16,21 20 0,0 1 0,0-1 15,0-20-15,-21 20 0,21-21 0,-21 22 16,21-22-16,-22 1 0,22 20 15,0-42-15,0 0 16,0 1-16,43-22 16,-1 0-16,0 0 15,1 0-15,41-43 0,-41 22 16,-1 0-16,0-21 0</inkml:trace>
  <inkml:trace contextRef="#ctx0" brushRef="#br0" timeOffset="23508.19">6181 11070 0,'0'-21'0,"0"42"0,0-63 0,0 21 16,-43 0 0,22 21-16,0 0 0,0 0 0,0 0 15,-1 0-15,-20 0 0,21 21 0,-43 42 16,22-42-16,0 64 16,21-43-16,-1 22 0,1 63 15,21-85-15,0 1 16,0-1-16,0-21 0,21 43 15,1-43-15,-1-21 16,42 21-16,-42-21 0,43 0 16,-22-21-16,-21 0 15,43-1-15,-43-20 16,64-64 0,-64 64-16,0 0 0,-21-1 0,21 1 15,-21-64 1,0 85-16,0 42 31,0 21-31,0-20 0,0 20 0,0 0 16,0-21-16,0 22 0,0 20 15,0-42-15,0 1 0,0 20 16,21-21-16,1-21 0,-1 21 0,-21 0 16,21-21-16,21 0 0,-21 0 0,43 0 15,-43 0-15,43-21 16,-22 21-16,-21-21 0,43-21 15,-22 21-15,-21-1 16,21-20-16,-20 0 16,-22 21-16,0-1 0,21-20 0,-21 21 15,0 0-15,0 0 0,0 42 32,-21 0-32,21 0 15,0 21-15,0-20 0,0-1 0,-22 21 16,22-21-16,0 0 0,0 1 15,0 20-15,0 0 16,22-42-16,-1 21 0,21 1 16,-21-22-16,0 0 0,1 0 0,20 0 15,0 0-15,64 0 16,-85-22-16,22 1 0,-1-21 16,-21 21-16,0 0 0,0-22 15,-21 22-15,0-21 0,0-22 16,0 22-16,0 0 0,0-22 15,0 43-15,0 42 32,0 0-32,-21 0 0,21 22 0,-21-22 15,21 21-15,0-21 0,-21 22 16,0-1-16,21-21 16,0 0-16,0 22 0,0-22 15,0-42 16,0 0-31,21 21 0,0-22 16,0 1-16,-21 0 0,21-21 0,1 21 16,-1-22-16,21-41 15,-21 41-15,0 22 0,1-21 0,20-22 16,-21 64-16,0-21 0,0 21 16,1 0-16,20 42 15,-21-20-15,-21 20 0,21 0 16,-21 1-16,0-1 0,0 43 15,0-43-15,0 0 16,0 1-16,21-1 0,22 0 16,-22-42-1,21 0-15,-21 0 16,43-21-16,-22 0 16,-21 0-16,22-22 0,-1 22 15,-21-21-15,0 21 16,1-22-16,-22 1 0,0-21 0,0 20 15,0 1-15,0 0 0,-22 20 16,1-20-16</inkml:trace>
  <inkml:trace contextRef="#ctx0" brushRef="#br0" timeOffset="23693.1">6816 10837 0,'0'0'0,"-22"0"16,1 22-16,0-22 15,0 21-15,21 0 16,21-21 0,0 0-16,0 21 15,1-21-15,-1 0 0,0 0 0,0 0 16,0 0-16</inkml:trace>
  <inkml:trace contextRef="#ctx0" brushRef="#br0" timeOffset="24600.07">8911 11028 0,'0'0'16,"-21"-21"-16,21 0 0,0-1 15,0 1-15,0-21 0,0 21 0,0 0 16,0-1-1,0 1-15,21 21 0,0 0 16,0 0-16,1 21 0,-1-21 16,0 43-16,0-22 0,21 0 15,-20 21-15,-1 1 0,21 41 16,-42-41-16,21-1 0,0 43 16,-21-43-16,0 0 15,0 1-15,0-22 0,0 0 0,0 0 16,0 0-16,0 1 0,0-44 31,-21 22-15,21-21-16,0-21 0,0 21 0,0-22 15,0 22-15,0-21 0,0 0 16,0-1-16,0 1 0,0 0 0,21-1 16,1 1-16,-1 0 0,0-1 15,0 22-15,0-21 0,0 21 16,1-1-16,-1 1 0,42 21 15,-42 0-15,1 21 0,20 1 16,-21-1-16,0 21 0,22 22 16,-22-22-16,0 0 0,0 85 15,-21-84-15,0-1 16,0-21-16,0 21 0,0 1 16,0-22-16,0 0 0,0-42 31,0 0-31,0 0 15,21-22-15,-21 22 0,21-21 0,1-1 16,-22 1-16,21 0 0,0-1 16,0 1-16,21-21 0,-20 20 15,-1 1-15,21 0 0,-21-1 0,22 22 16,20-21-16,-42 21 16,0 21-16,43 21 0,-43 0 15,0 0-15,22 43 0,-43-22 16,21 0-16,0 1 0,0-1 15,-21 0-15,21 1 0,-21-1 16,21 0-16,-21 1 0,0 20 16,22-42-16,-22 22 0,21-22 0,-21 0 15,0 0-15,21 0 16,0-21-16,0 0 16,0-21-1,-21 0-15,22 21 0,-22-42 0,0 20 16</inkml:trace>
  <inkml:trace contextRef="#ctx0" brushRef="#br0" timeOffset="24947.48">10541 11134 0,'0'0'0,"21"0"0,0 0 0,0-21 15,1 21-15,-1 0 16,0-22-16,0 22 0,21 0 16,-20 0-16,20-21 0,0 21 15,1-21-15,20 0 0,-21 0 16,1 21-16,-22-21 0,0-1 15,0 22-15,0-63 16,-21 42-16,0 0 0,-42-22 16,21 22-16,-85 0 15,64 21-15,-1 0 0,-20 42 16,21-21-16,20 22 0,-41 20 16,63-20-16,0 20 15,0-21-15,0 1 0,0 20 0,0 22 16,0-43-16,0-21 15,21 22-15,0-22 0,22 0 16,20 21-16,-21-20 0,1-22 16,63 0-16,-64 0 0,21 0 15,43-22-15,-42 1 16,-22 0-16,22 0 0,-22 0 0,21-22 16,-20 1-16</inkml:trace>
  <inkml:trace contextRef="#ctx0" brushRef="#br0" timeOffset="25194.76">11874 10520 0,'0'0'0,"0"-42"0,0-64 16,0 85-1,-21 21-15,21 42 0,0-21 16,-21 21-16,0 22 0,21-22 16,0 22-16,0-1 0,0 1 0,-21 42 15,21-43-15,-21 85 16,21-105-16,0 62 15,0-83-15,0 20 0,0 43 16,0-64 0,21-21-16,0 0 15,0 0-15,0 0 0,0-21 16,1-1-16,-1 1 0,0 0 0,0 0 0</inkml:trace>
  <inkml:trace contextRef="#ctx0" brushRef="#br0" timeOffset="26005.66">12319 10520 0,'0'0'0,"21"-64"0,-21 22 0,0 21 16,21 0-16,-21 0 0,0 42 15,0 21-15,-21 0 16,0 1-16,0 20 0,21-20 16,0 20-16,-21 1 0,-1-1 0,22-21 15,-21 22-15,21-1 0,0-20 0,-21 63 16,0-64-1,21 0-15,0 1 0,0-22 0,0 0 0,0 21 16,0-21-16,0 1 16,21-44-1,0 22-15,0-21 16,1 0-16,-1-21 0,0 21 0,0-22 16,21 22-16,-20-21 0,-1-1 15,0 22-15,42-42 16,-41 42-16,20-22 15,-21 43-15,0 0 0,-21 21 16,0 1-16,0 41 16,0-42-16,0 22 0,0-22 15,0 21-15,0-21 0,0 0 0,21 1 16,-21-1-16,0 0 0,0 0 16,0 0-16,22-21 0,-1 21 0,0-21 15,0 0-15,0 0 16,0 0-16,1 0 0,-1 0 0,0-21 15,0 0-15,0 0 0,22 0 0,20-22 16,-21 1-16,-20 21 16,62-43-16,-63 43 15,64-42-15,-64 42 0,0 21 16,-21 21 0,0 0-16,0 0 15,0 21-15,-21-20 0,0-1 16,0 21-16,21-21 15,-21 22-15,21-22 0,0 0 0,0 42 16,0-41-16,0-1 0,21 0 16,21-21-16,-21 0 0,1 21 15,20-21-15,0 0 0,85 0 16,-84 0-16,-1-21 0,0 0 16,1 0-16,-22-1 0,0 1 0,21-21 15,-42 21-15,21-22 0,-21-41 16,0 41-16,0 1 0,-21-21 15,0 20-15,0 22 16,0 0-16,-22 0 0,1 0 16,-43 21-16,43 0 0,0 0 15,-106 63-15,126-42 16,-20 0-16,0 22 0,21-22 16,-1 21-16,1 22 0,0-43 15,21 0-15,0 21 0,21-20 0,0-1 16,64 0-1,-43-21-15,1 0 0,20 0 0</inkml:trace>
  <inkml:trace contextRef="#ctx0" brushRef="#br0" timeOffset="26844.29">14224 10816 0,'21'-21'0,"-42"42"0,42-63 16,-21 21-16,0 0 15,-21 21-15,0 0 16,0 21-16,-1-21 0,-20 21 0,21 0 16,0 21-16,0-20 15,-1 20-15,-20 21 0,21-20 0,0-22 16,0 64-16,21-43 16,-22-21-16,22 21 0,0-20 15,0 20-15,0 0 16,0-21-16,0 1 0,22-22 0,-1 0 15,0 0-15,0 0 0,0 0 16,0 0-16,1-22 0,-1 1 16,0 0-16,0-21 0,0 21 0,22-64 15,-22 43-15,0-1 0,0 1 16,0 0-16,0-22 0,1 22 0,-1-22 16,0 1-16,0-1 0,0 1 0,0-1 15,1 1-15,20 20 0,-21-62 16,0 83-16,0-20 0,-21 0 15,0 21-15,0-1 16,0 44 0,-21-1-16,0 0 15,0 21-15,0 1 0,0-1 16,-22 64-16,22-64 0,0 22 16,0-22-16,0 64 0,21-43 15,0 22 1,0-43-16,0 1 0,0 20 0,21-21 15,-21 1-15,63 20 16,-42-42-16,1 1 0,20-1 16,-21 0-16,21 0 0,64-21 15,-63 0-15,-22 0 0,21 0 16,0 0-16,85-42 16,-84 21-16,20-22 0,22-20 15,-43 42-15,85-85 16,-84 63-16,-1 1 15,-21 21-15,0-21 0,-21-43 16,0 64-16,-21 21 16,0 0-16,0 0 0,0 0 0,-64 21 15,43 0 1,20 43-16,22-43 0,0 21 16,0 0-16,0 1 15,0-22-15,0 21 0,22-21 16,-22 22-16,42 20 15,-42-42-15,21 1 0,-21-1 16,0 0-16,-21-21 31,0-21-15,0 21-16,-1-21 0,1-1 16,0 1-16,0 0 0,0 0 0,-22 0 15,22 0-15,-21-22 0</inkml:trace>
  <inkml:trace contextRef="#ctx0" brushRef="#br0" timeOffset="27163.28">12171 10689 0,'-21'0'0,"42"0"0,-21 0 31,42 0-31,-21 0 0,22 0 16,-1 0-16,0 0 0,22-21 0,-22 21 16,0 0-16,1 0 0,20-21 0,-20 21 15,-1 0-15,0-21 0,-21 21 16,22 0-16,-22 0 0,0 0 0,-21-21 15</inkml:trace>
  <inkml:trace contextRef="#ctx0" brushRef="#br0" timeOffset="28000.85">16806 10647 0,'21'0'16,"-21"-21"-16,22 0 15,-1 21-15,-21-22 0,21 1 16,0 21-16,0-21 0,-21 0 15,21 0-15,1 0 0,-22-43 16,0 43-16,0-21 0,0 20 16,0 1-16,-22 0 0,1 21 15,0 0-15,0 0 0,-21 0 16,20 0-16,-20 0 0,0 21 0,-22 43 16,43-43-16,0 21 0,0-21 15,0 22-15,21-1 0,0 22 16,0-22-16,21-21 0,0 0 15,21 22-15,1-43 0,-22 21 16,21-21-16,0 0 0,22 0 16,-43 0-16,0 0 0,0 0 15,1 0-15,-44 0 32,1 0-32,-21 0 0,21 0 0,-22 21 15,1-21-15,0 21 16,21-21-16,-22 21 0,1-21 0,21 21 15,0-21-15,-43 43 16,64-22-16,0 0 16,42-21-1,-20 0-15,-1 0 0,0 0 16,21 0-16,-21 0 0,85 0 16,-85 0-16,22 0 0,-22 0 15,0 0-15,-21 21 0,21 22 16,-21-22-16,0 21 0,0 43 15,0-43-15,-21 0 16,0 1-16,0 20 0,0-20 0,21 20 16,-22-21-16,1 22 0,0-22 15,-21 43-15,21-43 0,-1-21 16,22 22-16,0-22 0,0 0 0,0 0 16,22-21-1,-1 0-15,0 0 0,0-21 16,0 0-16,22 0 0,-22 0 15,63-64-15,-41 43 0</inkml:trace>
  <inkml:trace contextRef="#ctx0" brushRef="#br0" timeOffset="28271.96">17949 10266 0,'0'0'0,"0"-21"0,0 0 15,0-1-15,21 22 16,1-21-16,-1 21 16,42-21-16,-42 21 0,22-21 15,20 21-15,-20 0 0,20 0 0,43 0 16,-43 0 0,-20 0-16,63 0 0,-85 0 15,42 21 1,-63 0-16,-21 0 15,0-21-15,0 0 0,-22 22 16,22-22-16,-21 0 0,21 21 0</inkml:trace>
  <inkml:trace contextRef="#ctx0" brushRef="#br0" timeOffset="28525.85">18203 10287 0,'-21'0'0,"0"0"15,21 21 1,0 0-16,-21 1 0,0 20 15,21-21-15,0 0 16,0 22-16,-22-22 0,22 21 0,-21 0 16,21 1-16,-21-1 0,21 0 15,-21 22-15,0-22 0,21-21 16,-21 22-16,21-22 0,0 0 0,0 0 16,0 0-16,0 1 0,0-1 15,21-21 1,0 0-16,0 0 0,0 0 15,0 0-15,43 0 16,-43-21-16,0-1 0,64 1 0,-64 0 16</inkml:trace>
  <inkml:trace contextRef="#ctx0" brushRef="#br0" timeOffset="29044.12">18605 10647 0,'0'-21'0,"0"42"0,0-21 31,-21 21-31,0 0 0,21 0 15,-21 1-15,0-1 0,0 42 16,21-42-16,0 1 16,0-1-16,0 0 0,0 0 15,21-21-15,0 0 16,42 0-16,-41 0 0,20 0 16,43 0-16,-43 0 15,43-21-15,-43 0 0,-21 0 16,43-22-1,-43 22-15,-21 0 0,21 0 16,-21 0-16,0-1 0,21-20 16,-21 63-1,-21 22-15,21-22 16,-21 21-16,0 0 0,21 1 0,0-1 16,-22 0-16,22 22 0,-21-1 15,0-20-15,21 20 0,0 1 0,0-1 16,-21 1-16,21-1 0,0 1 0,0 42 15,0-43-15,0 1 16,0-22-16,0 21 0,0-20 16,-21 20-16,21-20 0,-21-1 0,-1 21 15,-20 1-15,0-43 0,21 0 16,-22 0-16,1 1 0,21-22 16,-106 0-16,84-22 15,22-20-15,-63 0 0,41-1 16,22 1-16,0 0 15,0 21-15,0-22 0,21-41 16,0 41-16,0 1 0,21-64 16,0 64-16,0-1 0,21-20 15,-20 21-15</inkml:trace>
  <inkml:trace contextRef="#ctx0" brushRef="#br0" timeOffset="29364.48">19410 10562 0,'0'0'0,"-64"0"31,43 0-31,0 21 0,21 22 0,-21-22 16,21 21-16,-21 1 0,21 20 15,0-21-15,-22 149 16,22-128-16,0 22 0,-21-21 15,21 20-15,0-20 0,0 84 16,0-85-16,-21-20 0,21 20 16,-21-20-16,21 20 0,0-21 0,-21 1 15,0-22-15,-1 21 0,22 1 16,0-22-16,0-42 16,0-1-1,0 1-15,0-21 0,22 21 16,-1-22-16,0 1 0,-21-21 0</inkml:trace>
  <inkml:trace contextRef="#ctx0" brushRef="#br0" timeOffset="29672.81">19325 10859 0,'0'-43'16,"0"86"-16,0-128 0,0 43 0,0-1 0,0 22 16,21-21-16,-21 21 0,21-22 15,-21 22-15,22 0 0,-1 21 0,-21-21 16,21 0-16,0 21 15,21 0-15,-20 0 0,20 0 0,0 0 16,1 0-16,-1 0 0,21 42 16,-20 0-16,-22 22 15,-21-43-15,0 21 0,0-21 0,-21 43 16,-22-22-16,22-21 16,-21 1-16,0-1 0,-1 0 0,-41 21 15,41-42-15,22 0 0,-42 21 16,41-21-16,1 0 0,0 0 15,42-21 17,22 21-32,-22-21 0,0 0 0,21 21 15,1-21-15</inkml:trace>
  <inkml:trace contextRef="#ctx0" brushRef="#br0" timeOffset="30225.87">19918 10837 0,'0'0'0,"21"0"16,0 0-16,0-21 16,0 0-16,1 21 15,-1-21-15,-21 0 0,21 0 0,0-1 16,0 1-16,0-21 0,22 0 16,-43 20-16,21-20 15,-21 21-15,-21 42 16,0-21-1,-1 21-15,1 0 16,0 22-16,0-22 0,0 0 0,0 21 16,-22 1-16,43-1 15,0-21-15,0 0 0,0 1 0,0-1 16,0 21-16,21-21 0,1-21 16,20 21-16,-21-21 15,21 0-15,22 0 16,-22 0-16,85 0 15,-84 0-15,-1-21 0,0 0 0,22 0 16,105-85 0,-127 64-16,-20-1 0,-1 22 15,0-21-15,0-64 16,-21 85-16,0 0 0,-21 0 16,0 21-16,-22 0 15,22 21-15,0 0 0,21 21 16,0 1-16,0 41 15,0-41-15,0-22 0,21 21 16,-21 0-16,21-20 0,1 83 16,-22-83-1,0-1-15,0 0 0,-22-21 16,-41 21 0,42-21-16,-22 0 0,1 0 0,0 0 15,-1 0-15,-62 0 16</inkml:trace>
  <inkml:trace contextRef="#ctx0" brushRef="#br0" timeOffset="31277.86">783 13377 0,'0'0'0,"-63"-42"31,63 21-31,0 0 0,0 0 16,0-1-16,0 1 16,21 21-16,0-21 0,0 0 15,0 21-15,22 0 0,-22 0 16,0 0-16,21 0 0,-21 21 16,85 85-16,-85-64 15,1 1-15,-1 20 0,-21-21 16,-21 128-16,-1-107 15,-20 1-15,0-22 16,-1 22-16,-147 63 16,126-106-16,1 21 0,-1-21 15,1 0-15,21-21 0,-43 0 16,43 0-16,20 0 0,1 0 16,0-21-16,-21-42 15,42 20-15,0 1 0,0 21 16,0-21-16,0-1 0,42-41 15,-21 41-15,22 22 16,-1 0-16,0 0 0,1 21 0,20 0 16,-21 21-16,22 0 0,-22 21 15,43 22-15,-43-22 16,-21 1-16,1-1 0,20-21 16,-21 21-16,0 22 0,0-43 15,-21 21-15,0-20 16,22-22-16,-22 21 0,21-21 15,0 0-15,0 0 16,0-21 0,-21-1-16</inkml:trace>
  <inkml:trace contextRef="#ctx0" brushRef="#br0" timeOffset="31472.12">1164 13780 0,'0'0'0,"21"0"31,-21 21 0,0 0-15,-21-21-16,21 21 16,21-21-1,22-21-15,-22 0 0</inkml:trace>
  <inkml:trace contextRef="#ctx0" brushRef="#br0" timeOffset="32080.12">2646 13356 0,'-85'-21'31,"64"21"-31,0 0 0,-22-21 0,22 21 16,21-21-16,0 0 0,0-1 16,0 1-16,0 0 15,43 0-15,-22 0 0,0 0 0,21-1 16,1 1-16,-1 0 16,-21-21-16,43-1 0,-43 22 0,0 0 15,0 0 1,-42 21-1,0 21-15,-22 0 0,1 0 16,21 1-16,-21 20 0,-1-21 16,1 21-16,21 1 0,-22-1 15,1 22-15,42-43 0,0 21 0,0-21 16,0 0-16,42 22 16,-20-22-16,-1-21 0,21 0 0,0 0 15,1 0-15,-22 0 0,64 0 16,-43 0-16,-21 0 0,0-21 15,0 21-15,1 0 16,-22-21-16,-22 21 16,1 0-16,0 0 15,-21 0-15,-1 0 0,-20 21 0,21 0 16,-1 0-16,-20 0 0,20 0 16,1 22-16,0-1 0,21 0 0,-1 1 15,-20 41-15,42-41 16,0-1-16,-21 22 0,21-43 15,21 42 1,0-42-16,22 1 0,-22-22 0,21 0 16,0 0-16,43 0 15,-21-22-15,-22 1 0,21 0 16,1 0-16,-22 0 0,106-64 16,-126 43-16</inkml:trace>
  <inkml:trace contextRef="#ctx0" brushRef="#br0" timeOffset="32276.31">3154 13483 0,'0'-21'0,"0"42"0,0-21 31,21 21-15,-21 22-16,21-22 0,21 0 16,-20 21-16,-1-20 0,0-1 15,0 21-15,21-21 0,-20 0 16,-1 1-16,0-1 0,-21 0 0,21 0 15,-21 0-15,21-21 0,-21 21 16,21-21-16</inkml:trace>
  <inkml:trace contextRef="#ctx0" brushRef="#br0" timeOffset="32509.82">3577 13441 0,'-21'0'0,"42"0"0,-63 0 0,21 0 16,-1 0-16,1 21 0,0 0 16,0 22-16,0-1 0,0 0 15,-43 43-15,22-43 0,21 1 16,-22-1-16,22 0 0,0 1 16,0 41-1,21-63-15,0 1 0,0-1 0,21-21 16,42 0-1,-41-21-15,20 21 0,21-22 16,-20 1-16</inkml:trace>
  <inkml:trace contextRef="#ctx0" brushRef="#br0" timeOffset="32829.07">4170 13441 0,'0'0'0,"0"21"16,0 0-16,0 0 0,0 1 15,0 20-15,0 0 0,0 1 16,0 20-16,0 1 0,0-1 0,0 149 16,0-128-16,0 1 15,0 21-15,0 0 0,0 0 16,0 126-16,0-105 16,0 0-16,0 127 0,0-127 0,0 0 15,0 106 1,21-127-16,-21-21 0,21-1 0,0 1 15,-21-21-15,21 63 16,-21-106-16,22-21 0,-1-21 16,-21-22-16,21 1 15,0 0-15,-21-22 0,21 1 0,0-1 16,1-21-16,-22 1 0,21-1 16,0-21-16,-21-21 0</inkml:trace>
  <inkml:trace contextRef="#ctx0" brushRef="#br0" timeOffset="33144.06">4297 13864 0,'-21'-84'16,"42"168"-16,-64-232 0,22 85 0,21 20 15,0 1-15,0 0 0,0 20 0,0-20 16,0 21-16,0 0 0,0 0 16,21-1-16,1 22 0,20-21 0,0 21 15,106 0-15,-84 0 16,-22 21-16,22 1 0,-22-1 15,64 85 1,-85-85-16,-21 21 0,0 0 16,0 1-16,-85 41 15,43-41-15,0-22 0,-22 0 16,22 0-16,0 0 0,-107 22 16,128-43-16,-21 21 0,21-21 15,21-21 1,21 0-16,21-1 15,-21 1-15,22 0 0,-1 0 16,43-43-16,-43 22 0</inkml:trace>
  <inkml:trace contextRef="#ctx0" brushRef="#br0" timeOffset="33400.5">5228 13187 0,'0'0'0,"21"-21"0,-21 0 0,0-1 16,0 44 15,-21-1-31,21 21 0,-21 22 16,0-22-16,21 0 0,0 64 15,-21-42-15,21 41 16,-22-62-16,22 20 0,0-20 0,0-1 16,0-21-16,0 21 0,0-20 15,22-1-15,-1 0 0,0 0 0,0-21 16,21 0-16,-20 0 0,20 0 0,64 0 15,-64-21 1,22 0-16,-22 0 0,21-1 0,-20-20 16,20 21-16</inkml:trace>
  <inkml:trace contextRef="#ctx0" brushRef="#br0" timeOffset="34428.37">6138 13483 0,'21'-21'16,"-42"42"-16,42-84 0,-21 20 0,0 22 15,-21 21-15,-21-21 0,21 21 16,-85 0-1,64 0-15,-1 0 0,1 21 0,21 0 16,-85 64 0,64-43-16,20 1 0,-20 41 15,21-41-15,21 84 16,0-85-16,0 0 0,21-20 16,0-1-16,0 0 0,43 0 15,-22-21-15,1 0 0,41 0 16,-41 0-16,84-21 15,-106 0-15,21 0 0,-21-22 16,22 22-16,-1-148 16,-21 126-16,-21 1 15,0 21-15,0-21 0,0-22 16,0 85 15,-21-21-31,21 43 0,0-22 16,-21 0-16,21 21 0,-21 1 0,21-22 15,0 21-15,0 22 16,0-43-16,0 0 0,21 21 16,0-21-16,0 1 0,21-22 15,1 0-15,-22 0 0,21 0 16,1 0-16,-22 0 0,63-22 16,-41 1-16,-22 0 0,21 0 0,1 0 15,-22-22-15,0 22 0,0-21 16,0 0-16,0 20 0,-21-20 15,0 0-15,0 21 0,0-1 0,0 44 32,0-1-32,0 0 15,0 0-15,-21 21 0,21-20 0,0 20 16,0 0-16,0-21 0,0 22 16,0-22-16,43 42 0,-43-41 15,21-22-15,42 21 0,-42-21 16,22 0-16,-22 0 0,21 0 15,64 0 1,-64-21-16,-20-1 0,-1 22 0,21-42 16,-21 21-16,0-64 15,1 43-15,-22 0 0,0 20 16,0-20-16,0-21 16,0 84-1,0 21-15,-22-21 16,22 0-16,-21 22 0,21-22 15,0 21-15,-21-21 0,0 1 0,0 41 16,21-42-16,21-42 47,0 0-47,0 0 0,0 0 16,1-1-16,-1 1 0,0-21 15,0 21-15,21-64 0,-20 64 16,20-21-16,0-22 15,1 43-15,-1 0 16,-21 21-16,0 0 0,-21 42 16,0-21-16,21 22 15,-21-1-15,0 0 0,0 1 0,0 41 16,0-63-16,0 22 0,0 20 16,0-42-16,22 1 0,-1-1 15,0-21-15,0 0 16,0 0-16,0 0 0,1-21 0,-22-1 15,21 22-15,0-21 16,0 0-16,0 0 0,0-21 0,-21 20 16,0 1-16,0-21 0,0 0 0,0-1 15,-21-20-15,21 20 16</inkml:trace>
  <inkml:trace contextRef="#ctx0" brushRef="#br0" timeOffset="34588.73">6816 13187 0,'-43'0'0,"86"0"0,-107 0 0,22 0 16,21 0-16,21 21 0,-22-21 15,22 42 1,22-20 0,-1-22-16,0 0 0,0 0 0,21 0 15</inkml:trace>
  <inkml:trace contextRef="#ctx0" brushRef="#br0" timeOffset="35437.15">8996 13420 0,'0'0'0,"-43"-64"16,43 43-16,0 0 15,0 0-15,0 0 0,0-22 16,22 22-16,-1 21 0,21 0 15,-21 21 1,0 0-16,1 1 0,-1-1 0,21 63 16,-21-41-16,-21-1 15,0 22-15,21-22 0,-21 127 16,0-148 0,0 22-16,0-22 0,0 0 15,0 43-15,0-86 31,0 1-15,0 0-16,0 0 0,0-21 16,0 20-16,22-105 15,-1 85-15,0 0 0,0-1 16,0 1-16,0 0 0,1-1 0,20-41 16,-21 63-16,0-1 0,-21 1 15,21 0-15,1 21 0,-1 0 16,0 21-16,-21 0 0,21 22 15,-21-1-15,0 0 16,21 43-16,-21-43 0,0 1 16,0-1-16,0-21 0,0 22 0,0 20 15,0-42 1,0 0-16,21-21 16,1 0-1,-1-21-15,0 0 0,0-21 16,0 21-16,0-22 0,1 22 15,-1-21-15,21-1 0,0-41 16,-20 20-16,41-20 0,-42 41 16,22 1-16,-22 21 0,21-43 15,-21 64-15,0 21 16,-21 1-16,0-1 0,22 21 16,-22 0-16,0 1 0,0-22 15,0 21-15,0 1 0,0 84 16,0-106-16,0 21 0,0-21 15,0 0-15,0 1 0,42 20 16,-21-42-16,0 0 16,22 0-16,-22 0 0,21 0 15,0-21-15,-20 0 16,-1-1-16</inkml:trace>
  <inkml:trace contextRef="#ctx0" brushRef="#br0" timeOffset="35787.49">10520 13356 0,'21'0'31,"0"0"-31,0-21 0,0 21 16,-21-21-16,22 21 0,20-42 15,-21 42-15,0-22 0,0-20 16,1 21-16,-22 0 0,0-22 15,-22 22 1,1 21-16,-21 0 0,21 0 0,-22 21 16,1 22-16,0-1 15,21 0-15,-1 1 0,1-22 16,21 21-16,-21 1 0,21-1 0,0 0 16,0 1-16,0-1 15,21-21-15,22 43 0,-22-43 16,0 0-16,64 0 15,-43-21-15,-21 0 0,21 0 16,1 0-16,84-42 16,-85 21-16,0-22 0,22 22 0</inkml:trace>
  <inkml:trace contextRef="#ctx0" brushRef="#br0" timeOffset="36031.8">11366 13102 0,'0'0'15,"0"-42"-15,22-22 0,-22 1 0,0 21 16,0-1-16,0 1 0,0-43 15,0 128 1,0-1 0,0 64-16,0-43 0,0 22 15,0-22-15,0 1 0,0-1 16,0 86-16,-22-86 0,22 1 16,0-22-16,0 21 0,0-20 0,0-1 15,0 0-15,0-20 0,0-1 16,0 0-16,0 21 15,22-42-15,-1 0 16,0-21-16,21-21 0,-21 21 16,1-1-16,-1-20 0</inkml:trace>
  <inkml:trace contextRef="#ctx0" brushRef="#br0" timeOffset="36804.97">11790 12891 0,'0'0'16,"0"-43"-16,0-41 15,0 105-15,0 42 16,0-20-16,0-1 16,0 64-16,0-43 0,0 1 15,0 42-15,0-43 0,0-21 16,0 22-16,-21-22 0,21 1 16,0 20-16,-22-42 0,22 22 15,0-1-15,0 0 0,0-21 16,22-42 15,-1 0-31,0 0 0,0-21 16,0 20-16,0-20 0,1 0 15,-1 21-15,21-22 0,0 1 16,-20 21-16,-1 0 0,0 21 16,0 0-16,-21 21 15,0 0-15,21 0 0,-21 21 0,0 22 16,21-43-16,-21 21 15,0-20-15,0 20 0,0-21 16,22 0-16,-1 0 0,-21 1 0,21-22 16,0 21-16,0-21 0,0 0 15,22 0-15,-1 0 0,-21 0 16,0 0-16,22-21 0,-22-1 0,21 22 16,-21-21-16,22 0 0,-22-21 15,0 21-15,0-22 0,0 22 0,1-21 16,-1 21-16,0-1 0,-21 1 15,21 0-15,-21 0 16,0 42-16,0 0 16,0 0-16,-21 22 15,0-1-15,21-21 0,0 22 16,0-22-16,0 0 0,0 42 16,0-41-16,0-1 0,21 0 15,0 0-15,64-21 16,-64 0-16,21 0 0,1 0 15,-1 0-15,64-42 16,-64 21-16,-21-1 0,22-41 16,-43 21-16,0-64 15,-22 63-15,1 1 16,-21-21-16,0 41 16,-22-20-16,22 42 15,21 0-15,-43 0 0,22 0 16,21 21-16,-64 43 15,64-43-15,0 0 0,-1 21 16,22-20-16,-21 20 16,21-21-16,21 0 0,22-21 15,-22 0-15,0 0 0,21 0 0</inkml:trace>
  <inkml:trace contextRef="#ctx0" brushRef="#br0" timeOffset="37356.03">13716 13335 0,'0'0'0,"0"-21"0,-21 21 15,0-21-15,-22 21 0,22 0 0,-21 0 16,-22 42-16,22-21 0,21 0 16,-22 1-16,1-1 0,21 21 15,0 0-15,-22 1 0,22-22 0,0 21 16,21 1-16,0-1 0,-21-21 15,21 21-15,0 1 0,0-22 16,0 0-16,42 21 16,-21-42-16,1 22 0,20-22 15,-21 0-15,21 0 0,22 0 16,-43 0-16,21-22 0,-20 1 0,-1 21 16,0-42-16,0 21 0,43-64 15,-43 22-15,0 20 0,0-84 16,0 64-16,0-64 15,-21 63-15,0 1 0,22-85 16,-22 84-16,21-42 16,-21 64-16,0 21 0,0-22 15,0 22-15,0 42 16,-21 1-16,-1-1 16,22 21-16,-42 64 0,42-43 0,0 1 15,0-1-15,-21 1 16,21 21-16,0-22 0,0 22 0,0-22 15,0 22-15,0 21 16,0-43-16,0-20 0,42 41 16,-21-63-16,1 1 0,20 20 15,-21-21-15,21-21 0,-20 0 16,20 0-16,-21 0 0,43-21 16,-43 0-16,0 0 0,21-22 15,-21 1-15,-21 0 0,0-1 16,0 1-16</inkml:trace>
  <inkml:trace contextRef="#ctx0" brushRef="#br0" timeOffset="37572.44">10943 13335 0,'-63'21'15,"126"-42"-15,-169 63 0,85-20 0,-21-22 16,63 0-16,21 0 16,1 0-16,-1 0 15,21 0-15,1-22 0,21 22 0,-22-21 16,22 0-16,-22 21 0,85-42 16,-84 42-16</inkml:trace>
  <inkml:trace contextRef="#ctx0" brushRef="#br0" timeOffset="38564.26">15684 12869 0,'0'-21'0,"0"42"0,0-84 0,0 42 0,0 0 16,-21-22-16,0 22 0,0 0 16,0 0-16,-64-22 15,43 43-15,21 0 0,-64 22 16,43-1-16,-1 21 0,-41 64 15,41-43-15,1 1 0,-43 84 16,43-84-16,0 63 16,20-43-16,22-20 15,0 63-15,0-85 0,22 22 16,20 20-16,0-41 0,1-22 16,20 0-16,1 0 0,-1-21 15,1 0-15,-1 0 0,22 0 0,-22 0 16,1 0-16,-1-42 0,22 21 15,-22-1-15,43-62 16,-42 41-16,-22 1 0,43-64 16,-43 43-16,-21-1 0,-21 1 15,0-1-15,0-20 0,-21 20 0,0 1 16,-21-22-16,-1 21 0,1 1 0,0 21 16,-22-1-16,22 1 0,-85 21 15,63 21-15,1 0 0,-64 42 16,63 0-16,1 22 15,20-1-15,1 1 0,0-1 0,-1 64 16,43-63-16,0-1 0,0-20 16,0 20-16,22 1 0,-1-1 15,63 22-15,-41-22 0,20-20 16,43 20-16,-64-42 16,22 1-16,-1-1 0,-20-21 15,20 0-15,43 0 0,-64 0 16,1 0-16,-1-21 0,0-1 15,1 1-15,41-85 16,-62 64-16,-1 0 0,0 21 16,0-22-16,0-63 15,-21 85-15,21 0 0,1 21 16,-1 0-16,0 0 16,-21 21-16,21 0 0,0 43 15,0-43-15,1 21 0,-1 43 16,0-43-16,-21 1 15,21 20-15,-21-42 0,42 43 16,-42-43-16,22-21 16,-1 0-1,0 0 1,-21-21-16,0 0 0,21 0 16,-21-1-16,21 1 0,-21-21 0,0 21 15,21-22-15,1-20 16,-1 21-16,-21 20 0,0-20 0,0 21 15,21 0-15,0 0 16,0 21 0,0 0-16,-21 21 15,22-21-15,-22 21 16,0 0-16,0 0 0</inkml:trace>
  <inkml:trace contextRef="#ctx0" brushRef="#br0" timeOffset="39161.12">16891 13674 0,'21'0'16,"0"0"-16,0 0 16,1-21-16,-1-1 15,0 1-15,0 0 0,0-21 16,0 21-16,1-1 0,-22 1 16,0-21-16,0 21 0,-22 21 31,1 0-16,0 21-15,0 21 0,0-21 16,21 1-16,0 20 0,-21 21 16,-1-20-16,22-22 0,0 0 15,0 21-15,0-20 0,22 20 16,-1-21-16,0 0 0,0-21 16,0 0-16,22 0 15,-22 0-15,0-21 16,0 0-16,-21-21 15,21 20-15,0 1 0,1-21 16,-1 21-16,0-22 0,21-62 16,1 62-1,-1-20-15,0 42 0,64-1 16,-85 22-16,22 0 16,-1 22-16,-21-22 0,21 42 15,22 43-15,-64-43 16,0 0-16,0 1 0,0-22 15,0 21-15,0 22 16,-21-43-16,21 0 0,-43 0 16,43 0-16,-21-21 15,0 0-15,21-21 16,0 0-16,0 0 16,0 0-16,0-22 0,0 22 15,21 0-15,-21-21 0,21 20 0,1-20 16,-1 21-16,-21-21 0,21-1 15,0 22-15,0 0 0,0-21 0,1 20 16,20 1-16,-21 0 0,0 0 0,22 0 16,-22 0-16,0-1 0</inkml:trace>
  <inkml:trace contextRef="#ctx0" brushRef="#br0" timeOffset="39771.43">18415 12891 0,'-21'0'15,"0"21"-15,-1 0 0,1 21 16,0 1-16,0-1 0,-21 43 16,20-22-16,-41 85 15,42-105-15,21 20 0,-21-21 16,21 1-16,0 105 16,0-127-16,0 21 0,21 22 15,0-43-15,0 0 0,21 22 16,1-43-16,-22 0 0,21 0 15,1 0-15,20 0 0,43 0 16,-64 0-16,22-22 16,42-20-16,-64 0 0,0 21 15,22-64-15,-43 43 16,0-1-16,0 22 0,-21-21 0,0-1 16,0 1-16,-21 42 15,0 0-15,0 0 0,0 0 16,-1 21-16,-20 22 0,21-1 15,0-21-15,-22 64 0,43-64 16,0 42 0,0-20-16,0-22 0,0 0 0,0 0 15,22 0-15,-1 1 0,0-1 16,0-21-16,0 0 0,0 21 0,22-21 16,-22 0-16,0 0 0,21 0 0,1 0 15,-1 0-15,-21-21 0,43 0 16,-22-1-16,-21 1 0,22-42 15,-43 20-15,0 1 0,0 0 16,0-1-16,0 1 0,-22-21 16,1 20-16,0 22 0,-21 0 15,21 0-15,-22 21 0,1 0 16,0 0-16,-1 0 0,1 0 16,0 21-16,-22 21 0,43-21 15,0 22-15,0-22 0,21 0 16,0 21-16,0-20 0,0 20 0,21-21 15,21 0-15,-21 0 0,0 1 16,22-22-16,-1 0 0,-21 21 0</inkml:trace>
  <inkml:trace contextRef="#ctx0" brushRef="#br0" timeOffset="41189.42">19854 13441 0,'0'0'15,"0"-21"-15,-21 0 0,-21-1 16,-1 22-16,1 0 0,-43 0 16,43 22-16,0-22 15,21 21-15,-22 21 0,22-21 16,-42 43-16,41-22 0,1 43 16,0-43-16,21-21 15,0 0-15,0 22 16,0-22-16,21 21 15,0-42-15,1 0 0,-1 0 0,21 0 16,43 0-16,-64 0 16,0-21-16,0 0 0,22 0 15,-22 0-15,42-64 16,-42 43-16,-21-1 0,0 22 16,22-21-16,-22 21 0,21-1 15,-21 44 1,0-1-16,0 0 15,0 0-15,0 0 0,0 0 16,0 1-16,0-1 0,0 0 0,0 42 16,0-41-16,21-1 15,0 0-15,0-21 0,0 21 16,43-21-16,-22 0 16,-21 0-16,22 0 0,-1 0 15,-21 0-15,22 0 0,-1 0 0,-21-21 16,21 0-16,22-22 0,-43 1 15,0 21-15,0-21 0,1-1 16,-1 22-16,-21-85 16,0 85-16,0 0 0,-21 0 15,-1 0-15,-41 21 16,42 0-16,-22 21 0,1 21 16,21-21-16,0 22 0,-22 20 15,22-42-15,21 22 0,0-1 16,0-21-16,0 21 0,0 1 15,0-22-15,21 0 0,1 0 16,-22 0-16,21-21 0,0 0 16,42 0-16,-41 0 0,-1 0 15,0 0-15,0 0 0,0-21 16,22 0-16,-22 0 0,0 0 0,0-22 16,0 1-16,0 0 0,1-22 15,20-42-15,-21 64 0,0-21 16,0-1-16,1-42 0,-1 64 15,-21-22-15,0 43 0,0-21 16,0 21-16,0 0 16,-21 21-16,-1 21 15,1 0-15,0 21 0,0 1 0,-43 41 16,43-41-16,21 20 0,0-21 16,0 22-16,0-1 0,0 43 15,0-63-15,0-1 0,0 0 16,21 1-16,1-22 0,20 21 15,-21-21-15,0 0 0,0-21 16,1 0-16,-1 0 0,21 0 16,-21 0-16,0-21 0,43-42 15,-43 42-15,43-22 16,-43 22 0,0-21-16,21 21 0,-21-1 15,-21 44 1,0-1-1,0 0-15,0 0 0,0 21 16,0-20-16,0-1 0,0 0 16,22 0-16,-1 0 0,0-21 15,0 21-15,0-21 16,0 0-16,1 0 0,41 0 16,-42 0-16,22 0 0,-22 0 15,0 0-15,21 0 0,22-63 16,-43 21-16,0 20 0,-21-20 15,0 21-15,0-21 16,0 20-16,0-20 0,0 21 0,0 0 16,-21 0-16,0 21 0,0 0 15,-1 0-15,1 0 0,0 21 16,-42 21-16,63 0 0,-22-20 16,1 41-16,0-42 15,21 64-15,0-64 16,0 21-16,42 22 15,-20-1 1,-1-20-16,0-22 0,0 64 16,-21-43-16,0 21 0,0 43 15,0-42-15,0 63 16,0-64-16,-85 170 16,64-191-16,0 22 0,0-22 15,-21 1-15,-43 62 16,64-62-16,0-22 0,-43 0 15,43-21-15,0 0 0,0 0 16,-1 0-16,1 0 0,-21-21 16,42-21-16,-21 20 0,-22-41 15,43 21-15,0-1 16,-21-20-16,21-1 0</inkml:trace>
  <inkml:trace contextRef="#ctx0" brushRef="#br0" timeOffset="41412.47">21188 13102 0,'0'0'16,"0"-21"-16,0 0 0,0 0 0,-21 21 31,-1 0-15,1 0 15,0 0-15,0 0-16,0 21 15</inkml:trace>
  <inkml:trace contextRef="#ctx0" brushRef="#br0" timeOffset="42454.98">6562 14901 0,'-22'0'0,"44"0"0,-65 0 0,22 0 16,0-21-16,0 21 16,21-21-16,-21 21 15,21 21 16,0 0-31,0 22 0,0-22 16,0 0-16,0 21 0,0-20 16,0 20-16,0 0 0,0-21 15,0 22-15,0-22 0,0 42 16,0-41 0,0-44 15,21 1-31,0 0 0,0-21 15,-21 21-15,21-22 0,43-63 16,-43 85-16,21-21 16,-21 21-16,1 0 0,-1-1 0,63 1 15,-62 21-15,-1 0 16,-21 21-16,21 1 0,0 41 16,-21-21-1,21-20-15,-21 20 0,21-21 16,-21 21-16,22 22 0,-1-43 15,0 0-15,21 0 0,-21-21 16,22 0-16,20 0 16,-42 0-16,22-21 0,-22 21 15,21-21-15,-21 0 0,22 0 0,-22-22 16,0 22-16,0 0 0,0-64 16,1 64-16,-22-21 0,0 0 15,0 20-15,-22-20 0,1 0 0,0-1 16,0 22-16,0 0 0,-43-21 15,43 42-15,0 0 0,0 0 16,0 21-16,-1 0 0,22 43 16,-21-43-16,0 0 0,21 21 15,0 1-15,0-22 0,0 21 16,0 0-16,0-20 0,21-1 16,0 0-16,1-21 0</inkml:trace>
  <inkml:trace contextRef="#ctx0" brushRef="#br0" timeOffset="42680.18">7747 14838 0,'0'0'0,"0"-42"31,-21 63-15,21 0-1,0 0-15,-21 21 0,21-20 16,-22-1-16,22 0 0,0 0 0,0 0 15,-21 22-15,21-22 0,-21 21 16,0-21-16,0 22 16,21-65 15</inkml:trace>
  <inkml:trace contextRef="#ctx0" brushRef="#br0" timeOffset="42852.44">7599 14520 0,'0'0'0,"0"-21"0,0 0 16,-21 0-16,21 0 15,-22 21-15,22 21 16,0 0 0,0 0-16,0 0 0,0 1 15,22-22-15,-1 21 16</inkml:trace>
  <inkml:trace contextRef="#ctx0" brushRef="#br0" timeOffset="43121.08">8467 14436 0,'0'0'0,"0"21"0,0 0 16,0 21-16,0 1 0,0-22 15,0 42-15,0-20 0,-22-1 0,22 22 16,0-22-16,0 0 16,-21 1-16,21 20 0,-21 22 15,21-22-15,0-20 0,-21-1 16,21-21-16,-21 21 0,0 22 16,21-43-16,-22 0 0,1-21 15,0 0-15,0 0 16,21-21-16,-42-21 15</inkml:trace>
  <inkml:trace contextRef="#ctx0" brushRef="#br0" timeOffset="43651.45">8107 15071 0,'-21'-21'0,"42"42"0,-42-64 15,21 22-15,0 0 0,0 0 32,21 21-32,0 0 0,21 0 0,-21 0 15,22 0-15,-1-21 16,0 0-16,64-1 0,-63 1 15,20 0-15,64-21 16,-85-1-16,22 22 0,-22-21 0,1 0 16,-1-1-16,0 1 0,1-64 15,-22 64-15,-21-22 16,0 22-16,0 21 0,-21 21 16,-1 0-16,1 0 0,-21 42 15,21-21-15,0 22 0,-1 20 16,1-21-16,21 22 0,0-22 0,-21 22 0,21-1 15,0-20-15,0 20 16,0-21-16,0 1 0,0-1 0,0 85 16,21-106-16,0 0 15,-21 22-15,0-22 0,22 0 16,-1 0-16,0-21 31,-21-21-31,21 21 0,-21-21 0,21 0 16,-21-22-16,21 22 0,1-21 15,62-64 1,-63 64-16,22 21 0,20-43 0,-20 43 16,20 0-1,-21 21-15,-20 0 0,41 42 16,-42-21-16,43 85 16,-64-85-16,0 22 0,0-1 15,0-21-15,0 21 0,-21 43 16,-1-64-16,1 0 0,21 1 15,-21-22 1</inkml:trace>
  <inkml:trace contextRef="#ctx0" brushRef="#br0" timeOffset="44161.34">10985 15028 0,'0'0'0,"-21"0"0,-63-63 32,62 42-32,22 0 15,0-1-15,0 1 0,0 0 0,0 0 16,0 0-16,22 0 15,-1-22-15,0 22 0,0 0 0,0 0 0,22 0 16,-1 21-16,0 0 0,1 0 16,-1 0-16,0 0 0,1 21 15,20 42-15,-21-20 0,1-1 16,-22 0-16,0 1 0,0 20 16,0-21-16,-21 1 0,0-1 0,0 0 15,0 22-15,0-22 0,-21-21 16,0 22-16,0-43 15,21-21 1,0-1 0,0 1-16,0 0 0,0 0 15,0 0-15,0-22 0,0-20 16,21 21-16,0-22 16,0 22-16,1 21 0,41-64 15,-42 43-15,0 20 16,1 22-16,-1-21 0,63 21 15,-62 0-15,-1 0 0,0 21 16,0 1-16,0 20 16,-21-21-16,0 0 0,0 0 0</inkml:trace>
  <inkml:trace contextRef="#ctx0" brushRef="#br0" timeOffset="45140.38">11980 15155 0,'0'0'15,"21"0"-15,1 0 16,-1 0-16,0 0 0,21 0 0,1-21 15,-22 21-15,63-63 16,-41 42-16,-1-43 16,-21 43-16,0 0 0,-21-22 15,0 1-15,0 21 16,0 0-16,-21 0 0,-42 21 16,20 0-16,-62 21 15,62 0-15,1 0 0,0 0 16,-1 0-16,22 22 0,-42 41 15,63-41-15,0-1 0,0-21 16,0 22-16,63 20 16,-42-42-16,22 0 15,41 22-15,-41-43 0,62 0 16,-41 0-16,-1 0 16,64 0-16,-63 0 0,-1 0 15,22-21-15,-21-1 0,20 1 16,-20 0-16,-1 0 0,1 0 0,-1 0 15,64-85-15,-106 85 16,1-1-16,-22-20 0,0 21 16,-22-64-1,1 64-15,-21 0 0,21 21 0,-22-21 16,1 21-16,-85 0 16,85 21-16,-1-21 0,22 21 15,-21 0-15,21 22 0,-22 20 16,22-42-16,0 22 0,0 20 15,21-42-15,0 22 0,0-22 16,0 0-16,0 0 0,42 21 16,-21-42-16,1 0 0,41 0 15,-42 0-15,0 0 16,22 0-16,-22 0 0,21 0 16,22-63-16,-43 42 15,0 0-15,0-22 0,0 22 16,1 0-16,-22-43 0,0 22 15,21 21-15,-21-21 0,0 20 16,0 1-16,0 42 16,0 1-1,0-1-15,0 21 0,-21-21 16,21 22-16,0-22 0,0 63 16,0-62-16,0-1 0,0 21 0,21-21 15,0 0-15,42 1 16,-41-22-16,-1 0 0,63 0 15,-62 0-15,20 0 0,43-22 16,-43 1-16,-21 0 16,21-21-16,1 21 0,-22-22 0,21 22 15,22-64-15,-22 43 16,22-43-16,-43 22 0,63-106 16,-84 126-16,0-20 15,0-1-15,0 22 0,0 0 16,-42-43-1,21 85-15,0 0 0,0 21 0,-1 21 16,-41 85-16,63-63 16,-21-22-16,21 85 15,0-84-15,0 62 16,21-62-16,0 20 0,-21-20 0,21-22 16,0 21-16,-21-21 0,43 43 15,-43-43-15,21 0 16,0-21-16,0 0 0,0 0 15,1-21-15,-22 0 16,21 0-16,0-1 0</inkml:trace>
  <inkml:trace contextRef="#ctx0" brushRef="#br0" timeOffset="46657.06">15473 15092 0,'0'0'0,"0"21"0,-21 0 0,-1 0 16,22 1-16,-42 20 15,21-42-15,21-21 31,0 0-31,0-1 16,0 1-16,21 0 0,-21-21 0,21 21 16,22-43-16,-22 22 0,0-1 15,0 1-15,0 0 0,0-106 16,1 84-16,-22 22 16,0-64-16,0 64 15,0-22-15,0 43 0,0 0 16,-22 21-16,1 0 0,0 21 0,0 21 15,0 1-15,0-1 0,21 0 16,-22 22-16,-20 42 16,21-43-16,21 1 0,0-22 15,-21 21-15,21-20 0,0 63 16,0-64-16,0 0 0,21 22 16,0-43-16,0 21 0,22-21 15,-1-21-15,0 22 0,1-22 0,-1 0 16,0 0-16,1 0 0,-1 0 0,0-22 15,1 1-15,-1 0 0,43-21 16,-43 21-16,-21-22 0,21 22 16,-20-21-16,-1 21 0,0-22 15,-21 22-15,0-21 0,0 21 0,21 21 16,-21-22-16,0 44 16,-21-22-1,21 21-15,-21 0 0,21 0 16,0 21-16,0-20 0,0-1 0,0 21 15,0-21-15,0 0 0,0 22 16,0-22-16,21 0 16,0 0-16,0-21 0,43 0 15,-43 0-15,0 0 0,21 0 16,-20 0-16,20 0 0,64-63 16,-85 42-16,21-1 0,-21 1 15,1 0-15,-1-21 0,0-1 16,0 22-16,-21 0 0,0 42 31,0 0-15,0 1-16,0-1 0,0 0 15,0 21-15,0-21 0,-21 1 0,21-1 16,0 21-16,0-21 0,0 0 16,21-21-1,0 0 1,0 0-16,1 0 0,-1-21 15,-21 0-15,21 0 0,0 0 0,0 0 16,0-1-16,1-20 0,-1 21 16,0 0-16,0-22 0,0 22 15,0 0-15,22-42 16,-22 63-16,0 0 16,-21 21-1,21 0-15,-21 0 0,0 43 16,0-43-16,21 0 0,-21 0 15,22 21-15,-22-20 0,21-1 16,0 0-16,-21 0 0,42-21 16,-21 21-16,22-21 15,-22 0-15,0 0 0,21 0 16,22-21-16,-22 0 0,-21 21 16,22-21-16,-22 0 0,0-22 15,21 22-15,1-21 0,-22-1 16,0 22-16,21-42 0,-20 42 15,-1-1-15,-21 44 32,0-1-32,0 0 15,0 21-15,0-21 0,0 43 16,0-43-16,0 21 0,0-20 16,0-1-16,0 21 0,42 0 15,-21-42-15,22 22 0,-1-1 16,0-21-16,43 0 15,-43 0-15,1 0 0,-22-21 16,21 21-16,0-22 0,64-41 16,-21-43-1,-64 85-15,0-127 16,-21 127 0,0-1-16,0 1 0,-21 21 15,0 0-15,-21 0 16,20 21-16,22 1 0,-21-1 0,21 21 15,0 22 1,0-43-16,0 21 0,0 22 0,21-43 16,1 21-16,-1-21 15,0 0-15,21 1 0,22-1 16,-43-21-16,21 0 0,22 0 16,-22 0-16,-21 0 0,22-21 15,-22-1-15,0 1 0,21 0 0,1-42 16,-22 41-16,-21-20 15,21 0-15,-21 21 0,0-22 0,0-20 16,0 20-16,0 22 0,-21-21 16,0 21-16</inkml:trace>
  <inkml:trace contextRef="#ctx0" brushRef="#br0" timeOffset="46860.43">17335 14520 0,'-42'0'0,"84"0"0,-105 0 16,21 0-16,-1-21 15,22 21-15,21-21 16,-21 21 0,0 0-1,0 0 1,-1 0-16</inkml:trace>
  <inkml:trace contextRef="#ctx0" brushRef="#br0" timeOffset="47101.51">15409 14817 0,'0'0'0,"21"0"16,1 0-16,-1 0 0,21 0 15,-21 0-15,22 0 0,20 0 0,-21 0 16,1 0-16,-1 0 16,0-21-16,22 21 0,-22-22 0,1 1 15,20 21-15,-21-21 0,1 0 16,-1 21-16,0-21 0,-20 21 0,20 0 16,-21-21-16,0 21 15</inkml:trace>
  <inkml:trace contextRef="#ctx0" brushRef="#br0" timeOffset="47895.94">14414 16552 0,'-21'43'0,"42"-86"0,-63 128 0,0-43 0,42 1 16,-21-22-16,21 0 0,-22 0 15,1-21-15,21-21 16,0 0 0,0 0-16,0 0 0,0-22 15,0 22-15,0-21 0,-21 21 0,0-22 16,0 22-16,0-21 0,-43-22 15,22 43-15,-1 0 0,1 0 16,0 0-16,-1 21 0,-41 0 16,41 0-16,1 0 0,0 21 15,-1 0-15,22 0 0,-63 64 16,62-64-16,22 21 16,0 1-16,0-22 0,43 42 15,-22-42 1,0-21-16,43 0 0,-22 0 15,21 0 1,-20 0-16,-1-21 0,43 0 16,-22 0-16,-20 0 0,20-22 15,-21 22-15,-20-21 0,20 21 16,-21 0-16,0 21 0,-21-43 16,21 43-16,-21 21 15,0 1-15,0-1 16,0 0-16,0 0 0,0 0 0,22 22 15,-22-22-15,21 21 0,0 0 0,-21-20 16,21 20-16,0-21 0,0 0 16,1 22-16,20-43 0,-21 21 0,43-21 15,-22 0-15,0 0 16,22-21-16,-22 21 0,-21-22 16,22 1-16,-22 0 0,0 0 15,21-21-15,-21 20 16,-21 1-16,0 0 0,0 42 31,0 0-31,0 22 0,0-1 16,-21 0-16,21 1 0,0 84 15,0-64-15,0 1 0,0-1 16,0 22-16,0-22 0,0 86 16,0-86-16,0 1 0,0 63 15,0-85-15,-21 64 16,21-85-16,-21 21 0,21-21 15,0-42 1,0 0-16,21-21 16</inkml:trace>
  <inkml:trace contextRef="#ctx0" brushRef="#br0" timeOffset="48204.41">14901 16976 0,'0'0'0,"0"-64"0,-21 1 0,0-1 0,21 22 16,-21 0-16,21-1 15,0 1-15,0 21 0,0-22 0,0 22 0,21 21 16,0-21-16,0 0 16,22 21-16,-22 0 0,63 0 15,-41 0-15,-1 21 0,64 21 16,-64-20-16,-21-1 0,22 0 16,-22 0-16,0 21 0,-21 1 15,0-1-15,0-21 0,-21 0 0,0 1 16,-22-1-16,1 0 0,0 0 15,-1-21-15,1 21 0,0-21 0,-1 0 16,1 0-16,0 21 0,21-21 0,-22 0 16,64-21-1,1 0 1,20 21-16,-21-21 0,21 0 16,1 0-16,20-1 0</inkml:trace>
  <inkml:trace contextRef="#ctx0" brushRef="#br0" timeOffset="48456.15">15515 16616 0,'42'0'0,"-84"0"0,106-21 0,-22 21 0,-21 0 16,43 21-16,-64 0 16,0 21-16,0 1 0,0 20 15,0-20-15,0 147 16,0-126-16,0-1 0,-22 1 16,1 20-16,0-20 0,-42 63 15,41-64-15,1 22 0,-21-22 16,21 1-16,0-22 0,-22 85 15,22-84-15,0-1 0,0 0 16,0-21-16,21 22 0,0-22 16,-22 0-16,22-42 15,22 0-15,-1 0 16,0-1-16,0-20 0,0 0 16,0-1-16,1 1 0,-1-21 0</inkml:trace>
  <inkml:trace contextRef="#ctx0" brushRef="#br0" timeOffset="48732.95">15557 17187 0,'0'0'0,"0"-84"0,0-1 0,0 0 16,0 1-16,0 20 16,0-20-16,0 20 0,43-42 15,-22 64-15,0 0 0,43-1 16,-43 22-16,21 0 0,0 21 16,1 0-16,-22 0 0,85 21 15,-85 0-15,0 22 16,-21-22-16,0 0 0,0 21 0,0 22 15,-21-22-15,0 0 0,-22 22 16,1-43-16,0 21 16,-1-20-16,22-1 0,-21 0 0,21-21 15,0 0-15,-1 0 0,22-21 16,0 0 0,22-1-16,-1-20 0,0 21 0,0-21 15,21-1-15,-20 1 16,20 0-16,0-1 0</inkml:trace>
  <inkml:trace contextRef="#ctx0" brushRef="#br0" timeOffset="48936.4">16425 16108 0,'0'0'0,"0"42"16,0-21-16,0 22 16,-21-22-16,0 21 0,-21 85 15,20-84-15,22-1 0,0 0 16,0 1-16,-21-1 0,21 21 15,0-20-15,0-22 0,0 0 16,21 0-16,-21 0 0,64-21 16,-43 0-16,21 0 0,-20 0 15,62-21-15,-41 0 0,20-21 16</inkml:trace>
  <inkml:trace contextRef="#ctx0" brushRef="#br0" timeOffset="49259.74">16976 16087 0,'0'0'0,"0"42"32,0-21-32,0 0 0,-22 22 15,22-22-15,-21 21 16,21-21-16,0 22 0,0-22 0,0 0 16,-21 0-16,21 0 0,0 1 0,0-1 15,-21-21-15,0 0 16,0 0-1,21-21 1,0-1-16,0 1 0,0 0 0,0 0 16,0-21-16,0-1 0,21 22 0,0-21 15,21-1-15,-21 22 0,22 0 16,-22 0-16,21 0 0,-21 21 0,22 0 16,-22 21-16,0-21 0,0 42 0,0-21 15,1 22-15,-22-22 16,0 21-16,0 43 0,-22-64 15,-20 21-15,-43 22 0,43-43 16,-21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44:32.8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3598 0,'0'-21'31,"0"0"-15,0 0 0,0 0 15,0 42 47,0 0-62,0 0-16,0 0 0,0 1 15,0-1-15,0 0 16,0 0-16,21 0 16,-21 0-16,0 1 0,0-1 15,0 0-15,0 0 16,0 0-16,0 0 0,0 1 0,0-1 15,0 0-15,0 0 16,0 0-16,0 0 0,0 1 16,0 62-1,0-63-15,0 1 0,0-1 16,0 0-16,0 42 16,21-41-16,-21-1 0,0 42 15,0-42-15,0 1 0,0-1 16,0 0-16,0 0 0,0 21 15,0-20-15,0-1 0,0 21 16,0-21-16,0 0 0,0 1 16,0-1-16,0 0 15,0 0-15,0 0 0,0 0 16,0 1-16,0-1 0,0 21 16,0-21-16,0 0 0,0 1 0,0 41 15,0-42-15,0 0 16,0 1-16,0-1 0,0 0 15,0 21-15,0-21 0,0 1 0,21 41 32,-21-42-32,0 0 0,0 1 0,0-1 15,0 0-15,0 21 16,22-21-16,-22 1 0,0-1 16,0 0-16,21 42 15,-21-41-15,0-1 16,0 0-16,0 0 0,0 0 0,0 0 15,21 1-15,-21 20 0,0 0 16,0-21-16,0 1 0,0-1 16,21 21-16,-21-21 0,0 22 15,0-22-15,0 0 16,0 0-16,0 0 0,0 0 0,0 1 16,0-1-16,0 0 0,0 0 15,0 0-15,0 0 0,0 1 16,0-1-16,0 0 0,0 0 15,0 0-15,0 0 0,0 1 0,0-1 16,0 0-16,0 0 0,0 0 16,0 0-16,0 1 0,0-1 15,0 0-15,0 21 0,0-21 16,0 1-16,0-1 0,0 42 16,0-42-16,0 1 0,0-1 15,0 0-15,0 21 0,0-21 0,0 1 16,0-1-16,0 0 0,0 0 15,0 0-15,0 0 0,0 1 0,0-1 16,0 21-16,0-21 0,0 0 16,0 1-16,0-1 0,0 0 0,0 21 15,0-21-15,0 1 0,0 20 16,0-21-16,0 21 0,0-20 16,0 20-16,0-21 0,0 21 15,0 43-15,0-43 16,0-20-16,0-1 0,0 21 15,0-21-15,0 43 0,0-43 16,0 0-16,0 21 0,0-20 16,0 41-1,0-42-15,0 0 0,0 43 0,0-22 16,0-21-16,0 1 16,0 20-16,0-21 0,0 21 0,0-20 15,-21 20-15,21-21 0,0 0 0,0 22 16,0-22-16,0 21 0,0-21 15,-21 0-15,21 22 0,0-22 0,0 0 16,0 21-16,0-20 0,0-1 16,0 0-16,0 0 0,0 21 15,0-20-15,0-1 0,0 0 0,0 21 16,0-21-16,0 1 0,0 20 16,0-21-16,0 0 0,0 22 0,0-22 15,0 21-15,0-21 0,0 0 16,0 22-16,0-22 0,-21 0 0,21 0 15,0 22-15,0-22 0,0 0 16,0 21-16,0-21 0,0 1 16,0-1-16,0 0 0,0 0 0,-22 0 15,22 0-15,0 22 16,0-22-16,0 0 0,0 0 16,0 0-16,0 22 15,0-22-15,0 0 16,0 0-16,0 0 15,0 1-15,0-1 16,0 0-16,0 0 16,0 0-1,0 0-15,-21-21 16,21 22-16,0-1 16,0 0-16,-21 0 15,21 0-15,0 0 0,0 1 16,0-1-16,0 0 15,0 0-15,0 0 16,0 0-16,0 1 16,0-1-1,0 0 1,0 0 31,-21-42-16,21 0-15,0 0-16</inkml:trace>
  <inkml:trace contextRef="#ctx0" brushRef="#br0" timeOffset="1924.34">1016 3556 0,'21'0'141,"0"0"-141,0 0 15,1-21-15,-1 21 16,0 0-16,0 0 0,0 0 16,0 0-16,1 0 15,-1 0-15,0 0 0,0 0 0,0 0 16,0 0-16,1 0 0,-1 0 16,0 0-16,0 0 0,21 0 15,-20 0-15,-1 0 0,42 0 16,-20 0-16,-1 0 0,0 0 15,1 0-15,-1 0 0,0 0 0,64 0 16,-64 0-16,1 0 16,-1 0-16,0 0 0,22 0 0,-22 0 15,1 0-15,20 0 0,22 0 16,-22 0-16,-20 0 0,20 0 16,-21 0-16,1 0 15,63 0-15,-64 0 0,0 0 16,22 0-16,-22 0 0,0 0 15,85 0-15,-84 0 16,20 0-16,-20 0 0,-1 0 16,21 0-16,-20 0 0,-1 0 15,22 0-15,-1 0 0,-21 0 0,22 0 16,148-21 0,-170 21-16,0 0 0,1 0 15,20 0-15,64 0 16,-85 0-16,22 0 0,-22 0 15,22 0-15,-22 0 0,85 0 16,-85 0-16,22 0 0,42 0 16,-43 0-16,85 0 15,-105 0-15,20 0 16,-20 0-16,-1 0 0,106 0 16,-106 0-16,1 0 15,20 0-15,-20 0 0,-1 0 0,64 0 16,-64 0-16,22 0 15,20 0-15,-41 0 0,-1 0 16,0 0-16,1 0 0,-1 0 16,21 0-16,-20 0 15,-1 0-15,22 0 16,-22 0-16,-21 0 0,43 0 16,-43 0-16,0 0 0,0-21 15,21 21-15,-20 0 0,20 0 16,-21 0-16,0 0 0,0 0 15,1 0-15,-1 0 0,0 0 16,0 0-16,0 0 0,0 0 16,1 0-16,-1 0 15,0 0-15,0 0 0,21 0 0,-20 0 16,-1 0-16,0 0 0,0 0 16,21 0-16,-20 0 0,-1 0 15,0 0-15,0 0 16,-42-22 78</inkml:trace>
  <inkml:trace contextRef="#ctx0" brushRef="#br0" timeOffset="4444.32">7048 3514 0,'22'0'16,"-1"0"-1,0 0-15,0 0 0,0 0 16,0 0-16,1 0 0,-1 0 15,21 0-15,-21 0 0,0 0 16,1 0-16,20 0 0,-21 0 16,0 0-16,0 0 0,1 0 15,-1 0-15,21 0 16,-21 0-16,0 0 0,1 0 16,-1 0-16,0 0 0,21-21 15,-21 21-15,1 0 0,-1 0 31,0 0 1,-21 21 46,0 0-78,0 0 15,0 0-15,0 0 0,0 1 16,0-1-16,0 0 16,0 0-16,0 0 0,0 0 15,0 1-15,0-1 16,0 0-16,0 0 16,0 0-16,0 0 0,0 1 15,0-1-15,0 0 0,0 21 0,0-21 16,0 1-16,0-1 0,0 0 15,0 0-15,0 21 0,0 1 16,0-22-16,0 0 0,0 43 16,0-43-16,0 0 0,0 21 15,0-21-15,0 1 16,0-1-16,0 0 0,0 0 0,0 43 16,0-43-1,0 0-15,0 0 0,0 0 16,0 0-16,0 22 0,0-22 15,0 0-15,0 43 0,0-43 16,0 0-16,0 21 0,0-21 16,0 22-16,0-22 0,0 21 0,0-21 15,0 22-15,0-22 0,0 21 16,-21-21-16,21 22 0,0-22 0,0 21 16,-21-21-16,21 1 0,0 20 15,0-21-15,0 21 0,0-20 16,0-1-16,0 21 0,0-21 0,0 22 15,0-1-15,-22-21 0,22 21 0,0 1 16,0-1-16,0 0 0,0-20 16,-21 20-16,21 0 0,0 1 0,0 20 15,0-21-15,0-20 16,0 20-16,0-21 0,0 21 0,0-20 16,0 41-16,0-21 0,0 1 15,0-1-15,0-21 16,0 22-16,0 41 0,0-41 15,0-1-15,0 43 0,0-43 0,0 0 16,0 43 0,0-64-16,0 21 0,0 1 0,0-1 15,0-21-15,0 106 16,0-84-16,0-1 0,0-21 16,0 21-16,0 85 15,0-84-15,0-1 0,0 22 16,0-22-16,0-21 0,0 21 15,0-20-15,0 20 0,0-21 0,0 0 16,0 22-16,0-22 0,0 63 16,0-62-16,0 20 15,0-21-15,0 0 0,0 22 0,21-1 16,-21 0-16,0-21 0,22 22 16,-22-22-16,0 0 15,0 0-15,0 0 0,0 1 16,0 20-16,21-21 0,-21 0 15,0 0-15,0 1 0,0-1 0,0 0 16,0 0-16,21-21 0,-21 21 16,0 0-16,0 22 0,0-22 15,0 0-15,0 0 0,0 0 16,0 1-16,0-1 0,0 0 16,0 0-16,0 0 0,0 22 0,0-22 15,0 0-15,0 21 0,0-21 16,0 1-16,0 20 0,0-21 0,0 21 15,0-20-15,0-1 0,0 21 16,0-21-16,0 0 0,0 22 0,0-1 16,0-21-16,0 22 0,0-1 15,0-21-15,0 0 16,0 0-16,0 1 0,0-1 0,0 21 16,0-21-16,0 0 0,0 1 0,0 62 15,0-63-15,0 1 16,0-1-16,0 21 0,0 22 15,0-43-15,0 0 16,0 21-16,0-21 16,0 1-16,-21 20 15,21-21-15,0 0 0,-21 0 16,21 1-16,0 20 16,0-21-16,0 0 15,0 0-15,-22 22 16,22-22-16,0 0 15,0 0-15,-21-21 0,21 21 16,0 1-16,0-1 0,0 0 16,0 0-16,0 0 15,0 0-15,-21 1 16,21-1 0,0 0-16,0-42 109,0 0-109,0-1 16,-21 1-16,21 0 0,0 0 15,-21 0-15,21 0 0</inkml:trace>
  <inkml:trace contextRef="#ctx0" brushRef="#br0" timeOffset="6588.2">974 10202 0,'0'-21'31,"21"21"0,-21 21 32,0 1-32,0-1 0,21-21-15,-21 21-16,21-21 0,0 0 15,0 0-15,1 21 0,-1-21 16,0 0-16,0 0 0,0 0 16,22 0-16,41 0 15,-41 0-15,-1 21 0,0-21 16,1 0-16,84 0 15,-106 0-15,21 0 16,0 0-16,1 0 0,-1 0 0,0 0 16,1 0-16,-1 0 0,0 0 0,-20 0 15,20 0-15,0 0 0,43 0 16,-43 0-16,22 0 0,-22 0 16,0 0-16,22-21 0,84 21 15,-106 0-15,22 0 16,42 0-16,-64 0 15,43 0-15,-22 0 0,-20 0 16,41 0-16,-41 0 0,-1 0 16,43 0-1,-43 0-15,43 0 0,-43 0 16,0 0-16,1 0 0,20 0 16,-21 0-16,1 0 0,-1 0 15,0 0-15,1 0 0,-1 0 0,0 0 16,-20 0-16,20 0 0,0 0 15,-21 0-15,22 0 0,-22 0 0,0 0 16,21 0-16,-20 0 0,62 0 16,-63 0-16,22 0 0,-1 0 15,-21 0-15,22 0 0,20-21 16,-21 21-16,1 0 0,41 0 16,-41 0-16,-1 0 15,0 0-15,1 0 0,-1 0 16,43 0-16,-43 0 0,0 0 15,1 0-15,20 0 0,-20 0 16,-22 0-16,21 0 0,0 0 16,85 0-16,-84 0 15,-1 0-15,43 0 0,-43 0 16,22 0-16,-22 0 16,0 0-16,1 0 0,41 0 15,-41 0-15,-1 0 0,0 0 0,22 0 16,-43 0-16,21 0 0,-21 0 15,1 0-15,-1 0 0,42 0 16,-42 0-16,1 0 0,41 0 16,-42 0-16,0 0 0,43-21 15,-43 21-15,0 0 16,0 0-16,22 0 0,-22 0 0,21-21 16,-21 21-16,1 0 0,20 0 15,-21 0-15,0 0 0,0 0 16,22-22-16,-1 22 0,-21 0 15,22 0-15,-22 0 16,0 0-16,21-21 0,-21 21 16,22 0-16,-22 0 15,0 0-15,0 0 0,0 0 16,1 0-16,20 0 16,-21-21-16,0 21 15,0 0-15,1 0 16,-1 0-16,0 0 31,0 0-15,-21-21-16,21 21 47,0 0-16,1 0-16,-1 0 1,0 0-16,0 0 31,0 0-31,0 0 16,1 0 15,-1-21 16,-42 21 47,-1 0-94</inkml:trace>
  <inkml:trace contextRef="#ctx0" brushRef="#br0" timeOffset="6764.31">7451 10160 0,'-22'21'31,"1"-21"-31,21-21 47</inkml:trace>
  <inkml:trace contextRef="#ctx0" brushRef="#br0" timeOffset="8947.31">16044 3048 0,'0'0'0,"0"-21"0,0 0 15,0 0 1,0-1 0,0 44 30,0-1-30,0 0-16,0 0 0,0 0 16,0 0-16,0 1 0,0-1 15,0 21-15,0-21 0,0 22 0,0-22 16,0 21-16,0 0 0,0 64 16,0-63-16,0 41 15,0-41-15,0-22 0,0 63 16,0-41-1,0-1-15,-21 22 0,21-22 0,-21 106 16,21-106 0,-21 43-16,21-43 15,0 1-15,0 105 16,0-127-16,0 21 0,0 1 16,0-1-16,-21 85 15,-1-85-15,22 22 0,0-22 16,0 1-16,0 20 0,-21-21 0,21 1 15,-21-1-15,21 22 0,-21 20 16,21-41-16,0-1 0,0 43 16,-21-43-16,21 43 15,0-43-15,0 0 0,-21 1 0,21-1 16,0 0-16,0 22 0,-22-22 16,22 0-16,0 1 0,0-22 0,0 21 15,0 1-15,0-1 0,0 0 16,0 1-16,0-22 0,0 21 0,-21 0 15,21 43-15,0-21 16,0-22-16,0 0 0,0 22 0,0-22 16,0 0-16,0 64 0,0-63 15,0-1-15,0 43 0,0-22 16,0-21-16,0 1 16,0-1-16,0 22 0,0 84 15,0-106-15,0 22 0,0-22 16,0 21-16,0-20 0,0-1 0,0 22 15,0-22-15,0 0 0,0 64 16,0-42-16,0-22 0,0 64 16,0-64-16,0 22 0,0-22 15,0 0-15,0 1 0,0 20 16,0-21-16,0 1 0,0-22 0,0 64 16,0-43-16,0 0 0,0 64 15,0-64-15,0 1 16,0-1-16,0 0 0,0 64 15,0-63 1,0-22-16,0 42 0,0-20 16,0-22-16,0 63 15,0-62-15,0-1 0,0 0 16,0 0-16,0 21 16,0-20-16,0-1 0,0 0 0,0 0 0,-21-21 15,21 21-15,0 22 16,0-22-1,-21-21 48,21 21-47,0 0-16,-21-21 15,21 21-15,-21-21 16,21 21-16,0 1 47,0-1-32,0 0-15,0 0 16,0 0 0</inkml:trace>
  <inkml:trace contextRef="#ctx0" brushRef="#br0" timeOffset="12223.81">16150 3006 0,'21'-21'31,"-21"-1"0,21 22 16,-21-21-47,22 21 16,-1 0-16,0 0 0,0 0 16,0 0-16,0 0 15,1 0-15,20 0 0,-21 0 0,21 0 16,64 0-16,-63 0 15,84 0-15,-85 0 0,21 0 16,149 0-16,-148 0 16,20 0-16,1 21 15,0-21-15,169 22 16,-170-22-16,1 21 0,0-21 0,-1 0 16,1 0-16,21 21 0,84-21 15,-105 0-15,21 21 16,-22-21-16,1 0 0,148 0 15,-148 21-15,-1-21 16,-20 0-16,20 0 0,149 21 16,-148-21-16,63 0 15,-63 0-15,-22 0 0,85 22 16,-84-22-16,-1 0 16,1 21-16,21-21 0,-22 0 0,170 21 15,-148-21 1,-22 0-16,22 0 0,-22 0 0,1 21 15,63-21-15,-64 0 16,43 0-16,-42 0 0,-1 21 16,1-21-16,-1 0 15,1 0-15,-1 21 0,1-21 0,-1 0 16,1 0-16,-1 22 0,-21-22 16,22 21-16,-1-21 0,-20 0 0,-1 0 15,0 0-15,1 0 0,-1 0 16,-21 0-16,22 0 0,20 0 15,-42 0-15,0 0 0,1 0 16,20 0-16,-21 0 0,64 0 16,-43 0-16,-21 0 15,22 0-15,-22 0 0,0 0 0,21 0 16,-21 0-16,-21-21 0,43 21 16,-22 0-1,-21 21 48,0 0-48,0 0-15,0 0 0,0 0 16,0 1-16,0-1 16,0 0-16,0 0 0,-21 0 0,21 0 15,-21 22 1,-1-22-16,22 21 0,0-21 0,-21 1 15,0 20-15,0 43 16,21-43-16,0 0 0,0 1 16,-21-1-16,21 21 0,0 43 15,0-63-15,0 20 0,0 43 16,0-64-16,0 106 16,0-105-16,0-1 15,0 22-15,0-22 0,0 0 16,0 64-16,0-42 0,0-1 15,0-21-15,0 22 0,0-22 0,0 22 16,0-22-16,0 22 16,0-22-16,0 64 0,0-43 15,0 1-15,0 63 16,0-64-16,0 1 0,0-1 0,0 1 16,0-1-16,-21 1 0,21 42 15,0-43-15,0 1 0,0-1 16,0 1-16,0-1 0,0 64 15,0-63-15,0-1 0,0 64 16,0-85-16,0 22 0,21 63 16,-21-64-16,21 22 0,0 42 15,-21-63-15,0-1 16,21 1-16,-21-1 0,21 1 0,-21 84 16,22-85-16,-1 1 0,0 63 15,0-64 1,-21 64-16,21-63 0,-21-22 15,21 85-15,-21-85 0,0 22 16,0 42-16,0-43 16,0-20-16,0 20 0,0-21 0,0 22 15,0-22-15,0 64 0,-21-64 16,21 1-16,0-1 0,0 0 16,-21 1-16,0 84 15,21-85-15,0 43 16,0-43-16,0 0 0,0 43 15,0-43-15,0 1 0,-21-22 16,21 21-16,0-21 0,0 85 16,0-85-16,0 1 0,0 41 15,0-42-15,0 22 16,0-1-16,0-21 0,-21 21 16,21-20-16,0-1 15,0 0-15,0 0 16,-22 0-16,22 0 15,-21-21 1,0 0-16,0 0 0,0 0 16,0 0-1,-1 0-15,1 0 0,0 0 0,0 0 16,0 0-16,-22 0 0,22 0 0,0 0 16,-21-21-16,21 21 0,-1 0 15,1 0-15,-21 0 0,0 0 16,-1 0-16,22-21 0,-42 21 15,20 0-15,1 0 0,21 0 0,-22 0 16,-20 0-16,21-21 0,-22 21 16,22 0-16,-22 0 0,1 0 0,20 0 15,-20 0-15,-1 0 0,22 0 0,-64 0 16,64 0-16,-22 0 16,22 0-16,0 0 0,-22 0 0,22 0 15,0 0-15,-22 0 0,22 0 16,-22 0-16,1 0 0,-1 0 0,1-21 15,-64 21-15,63 0 16,1 0-16,-43-21 0,42 21 16,1 0-16,-43 0 15,43 0-15,20 0 0,-20-22 0,-1 22 16,1 0-16,-107-21 16,107 21-16,-64 0 15,63 0-15,1-21 0,-64 21 16,63-21-16,-41 21 15,41 0-15,1 0 0,20 0 0,-105-21 16,85 21-16,-1 0 0,-63-21 16,64 21-16,-1 0 15,1 0-15,-1-22 0,22 22 0,-85 0 16,63 0-16,1 0 0,-107-21 16,107 21-16,21 0 15,-22 0-15,22 0 0,-106 0 16,105 0-16,-20 0 15,-43 0-15,64-21 0,-1 21 16,-20 0-16,20 0 16,-20 0-16,-22 0 0,22 0 0,20 0 15,1 0-15,-43 0 16,64 0-16,-42 0 0,20 0 16,22 0-16,0 0 0,0-21 15,0 21-15,0 0 0,-1 0 16,1 0-16,0 0 0,0 0 0,0 0 0,0 0 15,-1 0-15,1 0 16,0 0-16,0 0 0,0 0 16,0 0-1,-1 0 1,1 0-16,0 0 16,0 0-16,0 0 0,0 0 15,-1 0-15,1 0 0,0 0 16,0 0-1,0 0-15,0 0 32,-1 0 140,22-21-141,0 0-16,0-1-15,0 1 0,0 0 16,0 0-16,0 0 0,0 0 16,0-1-16,0 1 0,0 0 15,-21 0-15,21 0 0,0 0 0,0-1 16,0 1-16,0 0 0,0 0 16,-21 21-1,21-21 1,0 0-1</inkml:trace>
  <inkml:trace contextRef="#ctx0" brushRef="#br1" timeOffset="17700.36">2349 2582 0,'22'-21'32,"-1"21"-32,0-21 0,0 0 15,0 0-15,0 0 16,1-1-16,-1 1 0,-21 0 15,21 0-15,-21-21 16,0 20-16,0 1 16,-21 21-16,0 0 0,-1 0 15,1 0-15,-21 0 0,-22 0 16,43 0-16,-21 0 16,21 21-16,-22 1 0,22-22 0,-21 42 15,21-21-15,0 0 16,-1 0-16,22 1 0,0-1 15,0 0-15,0 0 0,0 0 16,0 0-16,0 1 16,0-1-16,0 0 15,22 0-15,-1-21 0,0 21 16,0-21-16,0 21 0,0-21 16,1 22-16,20-22 0,-21 21 0,21-21 15,-20 21-15,-1 0 16,21-21-16,-21 21 0,0 0 0,1-21 15,-22 22-15,0-1 0,0 0 16,0 0-16,0 0 0,0 0 0,-43 22 16,22-22-16,-21-21 15,21 21-15,-22 0 0,1-21 0,-22 0 16,22 21-16,0-21 16,21 0-16,-22 0 0,1 0 0,-43-21 15,64 0 1,0 0-16,-21 21 0,20-21 0,1-22 15,0 22 1,0 0-16,21 0 0,0 0 0,0 0 16,0-1-16,0 1 15,0 0 1,21 21-16,0 0 0,0 0 16,1-21-16,-1 21 0,21 0 15,-21 0-15,22 0 0</inkml:trace>
  <inkml:trace contextRef="#ctx0" brushRef="#br1" timeOffset="18104.12">2582 2942 0,'64'0'15,"-128"0"-15,149-21 0,-64 0 0,0 0 16,43 0-16,-43-1 16,0 1-16,21-21 0,-42 21 15,22-22-15,-1 22 16,-21 0-16,0 0 16,0 0-16,-21 21 15,-1 0-15,1 0 0,0 21 16,0 0-16,0 0 15,0 0-15,-1 1 0,1 20 0,0-21 16,21 0-16,0 0 0,-21 43 16,21-43-16,0 0 0,0 0 15,0 1-15,0-1 0,0 0 16,0 0-16,21-21 0,0 0 16,0 0-16,1 0 15,-1 0-15,0 0 0,0 0 0,0 0 16,0 0-16,1 0 0,-1 0 15,0-21-15,0 0 0</inkml:trace>
  <inkml:trace contextRef="#ctx0" brushRef="#br1" timeOffset="18412.68">3196 2201 0,'0'-21'15,"0"42"-15,0-63 0,-21 42 32,21 21-17,0 0-15,0 1 0,0 20 0,0 43 16,0-43 0,-21 0-16,21 1 0,0 20 0,0-21 15,0 64-15,0-63 16,-21 20-16,21-21 0,-22-20 15,22 20-15,0-21 0,0 0 16,0 0 0,0-42 15,0 0-31</inkml:trace>
  <inkml:trace contextRef="#ctx0" brushRef="#br1" timeOffset="18856.29">3302 2815 0,'21'0'31,"0"0"-31,0 0 0,1-21 16,-1 21-16,-21-21 0,21 21 0,0-21 16,-21 0-16,0-1 0,21 22 15,0-42-15,-21 21 16,0 0-16,0 0 16,-21 21-1,0 0-15,0 0 0,0 21 16,0 0-16,-1 0 0,22 0 15,-21 0-15,0 1 0,21-1 16,0 21-16,0-21 0,-21 0 0,21 1 16,0-1-16,0 21 0,0-21 15,0 0-15,0 1 0,0-1 16,0 0-16,21-21 16,0 0-1,0 0-15,1 0 0,-1 0 16,21 0-16,-21 0 0,0-21 15,43-22-15,-43 22 0,21 0 16</inkml:trace>
  <inkml:trace contextRef="#ctx0" brushRef="#br1" timeOffset="19397">3810 2625 0,'-21'63'31,"21"-42"-31,0 1 0,0-1 0,-21 0 16,21 0-16,0 0 0,0 22 15,0-22-15,0 0 0,0 0 16,0 0-16,0 0 16,0 1-16,0-1 0,0 0 15,-22-21 16,22-21-15,0 0-16,0-1 16,0 1-16,0 0 0,0 0 15,0 0-15,0 0 0,0-1 16,22-20-16,-22 21 16,21 0-16,0 0 0,0-1 0,0 1 15,0 0-15,22-21 16,-22 42-16,21-21 0,-21 21 0,1 0 15,20 0-15,0 0 16,-21 0-16,1 21 0,-1 21 16,-21-21-16,21 0 0,-21 1 15,0-1-15,0 21 0,0 0 16,0-20-16,0-1 0,0 21 16,0-21-16,-21 0 15,21 1-15,-21-22 0,21 21 0,0 0 16,-22-21-1,22 21-15,0-42 32,0 0-17</inkml:trace>
  <inkml:trace contextRef="#ctx0" brushRef="#br1" timeOffset="19692.06">4530 2604 0,'0'84'31,"0"-63"-31,-22 1 0,22-1 0,-21 42 16,0-42-1,21 1-15,0-1 0,0 0 16,0 21-16,0-21 16,-21-21-16,21 22 15,0-44 32,0 1-47</inkml:trace>
  <inkml:trace contextRef="#ctx0" brushRef="#br1" timeOffset="20139.47">4445 2307 0,'0'0'0,"-21"21"0,21 1 0,-21-1 0,21 0 16,0 21-16,0 1 0,0-22 15,0 0-15,0 0 16,0 0-16,21-21 0,0 0 16,0 0-16,0 0 15,0 0-15,1 0 0,-1 0 16,-21-21-16,21 21 0,0-21 15,0 0-15,0 0 0,-21-1 0,22-20 16,-22 0-16,0 21 16,0-1-16,0 1 0,0 0 0,0-21 15,-22 21-15,1-1 16,0 22-16,0 0 0,-21 0 16,20 0-16,-41 22 15,42-1-15,0 0 16,21 0-16,0 0 0,0 0 0,0 43 15,0-22-15,0 22 16,0-43-16,0 0 16,0 64-16,21-64 15</inkml:trace>
  <inkml:trace contextRef="#ctx0" brushRef="#br1" timeOffset="20624.72">4953 2582 0,'0'0'16,"0"-21"0,-21 42 30,21 1-46,0-1 0,0 0 0,-21 0 16,21 0-16,-22 0 0,22 22 16,0-22-16,0 0 0,0 0 0,0 0 15,0 1-15,0-1 0,22 0 16,-1 0-16,0-21 0,0 21 16,21-21-16,-20 0 0,-1 0 0,0 0 15,21 0 1,1-21-16,-22 21 0,0-21 0,21-21 15,-21 42-15,22-43 16,-22 22-16,-21 0 0,0 0 16,0-22-16,0 22 0,0-42 15,0 42-15,0-1 0,0 1 16,0 0-16,-21 0 16,0 21-16,-1 0 15,22 21 1,0 0-16,0 0 15,0 1-15,0-1 32</inkml:trace>
  <inkml:trace contextRef="#ctx0" brushRef="#br1" timeOffset="21464.04">5546 2582 0,'0'-21'16,"-22"21"-1,22 21-15,0 1 16,0-1-16,0 0 0,0 0 16,-21 0-16,21 0 15,0 1-15,0-1 0,0 0 0,0 0 16,0 0-16,0 0 0,0 1 15,-21-1-15,21 0 0,0 0 16,0 0-16,-21-21 16,21 21-16,0 1 15,-21-22 1,21-22 0,0 1-1,0 0-15,0 0 16,0 0-16,0 0 0,0-1 15,0 1-15,0-21 0,21-22 16,0 43-16,21-42 16,-20 42-16,-1-1 0,0 1 0,42-21 15,-41 21-15,41 0 16,-42 21-16,0 0 0,22 0 16,-22 21-16,42 42 15,-63-42-15,0 1 16,22-1-16,-22 0 0,21 21 0,-21 1 15,0-22 1,0 21-16,0-21 0,0 0 16,0 1-16,0-1 15,0 0-15,-21-21 16,-1 0-16,22 21 0,-21-21 16,0 0-1,21-21 1,-21 21-16,21-21 0,0 0 15,0-1-15,0 1 0,0 0 0,21 0 16,0-21-16,-21 20 0,21-20 16,22 21-16,-22-21 0,42-22 15,-41 22-15,20 21 0,21-43 16,-20 43-16,-1 21 0,43 0 16,-43 0-16,0 0 15,43 21-15,-64 21 0,22-20 16,-43-1-16,21 21 0,-21 0 15,0 22-15,0-43 0,0 21 16,-21-20-16,21 20 0,-22-21 16,1 0-16,-21 22 0,21-22 15,0 0-15,-1-21 0,22 21 16,-21-21-16,0 21 0,0-21 16,21 21-16,-21-21 0,0 0 15</inkml:trace>
  <inkml:trace contextRef="#ctx0" brushRef="#br1" timeOffset="22628.32">2201 4636 0,'0'0'0,"0"21"16,21-21 0,1 0-16,20 0 15,0 0-15,22 0 0,-1 0 0,22 0 16,21 0-16,105 0 0,-84-21 16,0 21-16,0-22 0,22 22 15,-1-21-15,0 21 0,0 0 16,0-21-16,22 21 0,-22 0 15,0-21-15,0 21 0,-21 0 0,0 0 16,0 0-16,-21-21 0,0 21 16,-22 0-16,22 0 0,-21 0 0,63 0 15,-84 0-15,-1 0 0,-21 0 16,1 0-16,-1 0 0,22 0 16,-86 0 15,1 0-31,0 0 15,0 0-15,-21 21 0,-1-21 0,1 0 16,0 21-16,-1-21 16,-20 21-16,20-21 0</inkml:trace>
  <inkml:trace contextRef="#ctx0" brushRef="#br1" timeOffset="23200.34">2371 5271 0,'0'0'0,"-22"21"0,-62 0 32,63-21-32,-1 0 0,44 0 46,20 0-46,0 0 0,22 0 16,-1 0-16,22 0 0,21 0 0,-22 0 16,22 0-16,0-21 0,0 21 15,21 0-15,0-21 0,0 21 0,127 0 16,-148-22-16,21 22 0,-21 0 16,21 0-16,-22-21 0,22 21 15,0 0-15,0 0 0,-21 0 0,21-21 16,-21 21-16,0 0 0,0 0 15,84 0-15,-105-21 0,0 21 16,-1 0-16,-20 0 0,-1 0 0,22 0 16,-43 0-1,-21 0-15,22 0 0,-22 0 16,-42 0 15,0 0-31,-1 0 0,-41 0 16</inkml:trace>
  <inkml:trace contextRef="#ctx0" brushRef="#br1" timeOffset="23783.2">2646 6117 0,'0'0'0,"-21"0"0,-85 0 31,106 21 1,21-21-32,21 0 0,1 0 15,-1 0-15,21 0 0,1 0 16,-1 0-16,22 0 0,-21 0 0,20 0 16,1 0-16,0 0 0,-1 0 0,1 0 15,21 0-15,0 0 0,105-21 16,-105 21-16,0 0 0,106 0 15,-85 0-15,0 0 16,105 0-16,-126 0 0,0 0 16,106-21-16,-106 21 15,-22 0-15,22 0 0,-21 0 16,-1 0-16,86 0 0,-107 0 16,1 0-16,63 0 15,-85 0-15,-21 0 0,-42 0 31,0 0-31,0 0 16,0 0-16,-1 0 0,-20 21 16,0-21-16,-1 0 0,1 0 0,-21 21 15,20-21-15,-20 0 0</inkml:trace>
  <inkml:trace contextRef="#ctx0" brushRef="#br1" timeOffset="24299.62">3048 7070 0,'0'-21'32,"0"-1"-17,0 1 1,21 21 0,0 0-16,0 0 0,1 0 15,20 0-15,0 0 0,1 0 0,-1 0 16,21 0-16,1 0 0,-1 0 15,22 0-15,0 0 0,21 0 0,-22 0 16,1 0-16,21 0 0,0 0 16,-22 0-16,22 0 0,0 0 15,0 0-15,105 0 0,-105 0 16,0 0-16,85 0 0,-107 0 16,22 0-16,-21 0 15,-1 0-15,1 0 0,84 0 0,-105 0 16,-1-21-16,43 21 15,-63 0-15,-1 0 0,0 0 16,-21-21-16,-42 21 47,0 0-47,-21 0 0,21 0 0,-22 0 16,1 0-16</inkml:trace>
  <inkml:trace contextRef="#ctx0" brushRef="#br1" timeOffset="24852.75">2857 7853 0,'0'0'0,"-21"0"0,0 0 0,21 21 32,21-21-17,0 0-15,22 21 0,-22-21 0,0 0 16,21 0-16,1 0 0,-1 21 15,0-21-15,22 0 0,-1 0 0,1 0 16,84 0-16,-84 0 0,20 0 16,22 0-16,-21 0 15,-1 0-15,22 0 0,0 0 0,0 0 16,0-21-16,105 21 0,-84 0 16,-21-21-16,0 21 0,0 0 0,0 0 15,-22-21-15,22 21 0,-21 0 16,0 0-16,-1 0 0,64-21 15,-84 21-15,-1 0 0,22 0 16,-43 0-16,1 0 0,-22 0 16,0 0-16,0 0 0,-42 0 31,0 0-15,0 0-16,-22 0 0,22 0 15,-21 0-15,0 0 0,-22 0 16,22 0-16,-1 0 0,-20 0 0,21 21 15,-64-21-15,42 0 0</inkml:trace>
  <inkml:trace contextRef="#ctx0" brushRef="#br1" timeOffset="25369.3">2836 8594 0,'21'0'47,"1"0"-47,-1 0 0,21 21 16,-21-21-16,85 21 0,-64-21 15,22 0-15,-1 0 0,22 0 16,-21 0-16,126 0 0,-84 0 16,0 0-16,0 0 0,21 0 15,-22 0-15,22 0 0,276 0 16,-255-21-16,-21 21 0,21 0 15,-21-21-15,275 21 16,-275 0-16,0 0 0,-21 0 16,0-21-16,0 21 0,-22 0 0,64 0 15,-63 0-15,21 0 16,-64 0-16,1 0 0,41 0 16,-63 0-1,-42 0 16,0-22-15,0 22-16,0 0 0,0 0 0</inkml:trace>
  <inkml:trace contextRef="#ctx0" brushRef="#br1" timeOffset="26024.14">3344 9144 0,'21'0'62,"1"0"-62,-1 0 16,0 0-16,0 0 0,43 21 16,-22-21-1,43 0-15,-43 0 0,21 0 16,43 0-16,-21 0 0,105 0 15,-105 0-15,0 0 16,84 21-16,-84-21 0,-1 0 16,1 0-16,21 0 0,-21 0 15,-1 0-15,1 0 0,0 0 0,-1 0 16,170 0-16,-169 0 16,-22 0-16,22 0 0,-21 0 0,-1 0 15,43 0-15,-64 0 16,1 0-16,20 0 15,-42 0-15,0 0 0,1 0 16,-22-21 0,-22 21-1,1 0-15</inkml:trace>
  <inkml:trace contextRef="#ctx0" brushRef="#br1" timeOffset="26176.51">5800 9229 0,'0'0'0,"-22"0"0,22-21 32</inkml:trace>
  <inkml:trace contextRef="#ctx0" brushRef="#br1" timeOffset="27515.96">18140 1715 0,'21'0'0,"-42"0"0,42-22 16,-21 44 15,0-1-31,0 0 0,0 0 0,-21 21 16,0-20-16,21 20 0,-22-21 15,1 21-15,21 1 0,-21-22 16,-42 85 0,41-64-16,-41 43 0,42-43 15,-22 0 1,22-20-16,0-1 0,21 21 15,-21-21-15,21-42 32,0 0-17,21 0-15</inkml:trace>
  <inkml:trace contextRef="#ctx0" brushRef="#br1" timeOffset="27812.95">18034 1842 0,'0'0'0,"21"-22"0,-21 1 16,21 0-16,-21 0 16,21 21-16,1 0 15,-1 0-15,0 0 0,-21 21 16,21-21-16,0 21 0,-21 22 16,21-22-16,1 42 0,-22-42 15,0 22-15,0-1 0,0-21 16,0 22-16,0-22 0,0 21 0,0-21 15,0 22-15,0-22 0,0 42 16,-22-42-16,22 1 0,-21-1 16,21 0-16,-21 0 0,21 0 0,0 0 15,-21-21-15,0 0 16,0-21 0,-1 0-1</inkml:trace>
  <inkml:trace contextRef="#ctx0" brushRef="#br1" timeOffset="28030.31">17843 2201 0,'22'0'47,"-1"0"-47,21 0 0,-21-21 16,22 21-16,-22 0 0,42-21 15,-20 21-15,62-21 16,-41 0-16,-22 21 0,64-21 16,-64 21-16,64-22 15,-63 1-15,-22 0 0</inkml:trace>
  <inkml:trace contextRef="#ctx0" brushRef="#br1" timeOffset="28252.18">18669 2011 0,'0'0'16,"21"0"-16,-21 21 31,-21 0-16,21 0-15,-21 1 0,21-1 16,0 0-16,0 21 16,-21 1-16,-1-1 0,1-21 15,0 21-15,0 43 0,0-43 16,0 43-16,-1-43 16,1-20-16,0 41 15,0-21-15,0 1 0,21-22 16,0 0-16,0-42 31,0 0-31,21 0 16,-21-1-16</inkml:trace>
  <inkml:trace contextRef="#ctx0" brushRef="#br1" timeOffset="28576.07">18627 2074 0,'0'0'0,"0"-21"0,21 0 15,-21 0-15,0 0 0,21 0 16,0 21-16,0 0 16,0 0-16,1 0 15,20 0-15,-21 0 0,0 0 16,22 0-16,-22 0 16,0 21-16,0-21 0,0 42 15,-21-21-15,0 0 16,0 1-16,-21-1 0,0 0 15,0-21-15,0 21 0,-64 21 16,43-42-16,20 22 0,-62-1 16,63-21-16,-1 0 0,-41 21 15,42-21 1,42 0 0,0 0-16,0 0 15,0 0-15,22-21 0,-22 21 16</inkml:trace>
  <inkml:trace contextRef="#ctx0" brushRef="#br1" timeOffset="28901.05">19219 2011 0,'0'0'0,"-63"0"31,63 21-31,-21 0 0,-1-21 15,1 21-15,21 1 0,0 41 16,-21-42-16,21 22 0,-21 20 16,21-21-16,0 1 0,-21 63 15,0-64-15,-1 43 16,22-43-16,-63 106 16,63-127-16,0 0 15,-21 1-15,21-1 0,-21 0 16,-1 0-16,22-42 31,0 0-31,22 0 16,-1-22-16,0 22 0,-21-21 0,21-1 15,0 1-15,0 0 0</inkml:trace>
  <inkml:trace contextRef="#ctx0" brushRef="#br1" timeOffset="29216.1">19092 2096 0,'0'0'0,"0"-22"15,0 1-15,0 0 16,0 0-16,21 21 16,1-21-16,-1 21 15,0 0-15,0-21 0,21 21 16,-20 0-16,-1 0 0,21 0 0,-21 0 16,22 0-16,41 42 15,-63-21-15,1 0 0,-22 0 16,0 1-16,0-1 0,0 0 15,-22 0-15,1 0 0,0 0 16,-42 1-16,20-1 0,22 0 16,-42 0-16,20-21 0,22 0 15,-21 21-15,21-21 16,-1 0 0,22-21-1,0 0 1,22 21-16,-1-21 0,0 0 0</inkml:trace>
  <inkml:trace contextRef="#ctx0" brushRef="#br1" timeOffset="29700.22">19875 1715 0,'0'-22'15,"0"44"-15,-63-44 31,63 44-31,-21-1 16,0 21-16,-1-21 0,-20 85 16,21-64-16,0 1 15,0-1-15,21 0 0,-22-20 16,1 20-16,21-21 0,-21 21 0,21-20 16,0-1-16,0 0 15,0 0-15,0 0 0,0 0 16,0 1-16,21-22 0,0 0 15,1 0-15,-1 0 0,21 0 16,0 0-16,-20-22 0,41 1 16,-42 0-16,64-42 15,-64 41-15,0 1 0,22-21 16,-43 21 0,0 42 15,0 0-31,-22 0 15,22 0-15,0 1 0,-21-22 16,21 21-16,0 0 0,0 0 16,0 0-1,21-21 17,1 0-17,-1-21-15,0 0 16</inkml:trace>
  <inkml:trace contextRef="#ctx0" brushRef="#br1" timeOffset="29888.63">20151 1926 0,'0'-21'15,"0"42"-15,0-63 0,-22 42 16,1 0 0,0 0-1,21 21 1,-21 0-16,21 0 15,0 1 1,0-1 0,21-21-16,0 0 0</inkml:trace>
  <inkml:trace contextRef="#ctx0" brushRef="#br1" timeOffset="30187.97">20616 1947 0,'0'0'0,"-21"0"16,0 0-1,0 0-15,0 0 0,-1 0 0,-20 0 16,21 22-16,-21-1 16,20 0-16,1 0 0,-21 21 15,21-20-15,0-1 16,-1 0-16,22 21 0,-21-21 0,21 22 15,0-22-15,0 0 16,0 0-16,0 0 16,0 1-16,21-22 0,1 0 0,-1 0 15,21 0-15,0 0 16,1 0-16,105 0 16,-85-22-16,43 1 0,-63 0 15</inkml:trace>
  <inkml:trace contextRef="#ctx0" brushRef="#br1" timeOffset="30681.85">21082 2074 0,'21'0'0,"-42"0"0,42-21 0,-21 0 0,0 0 16,-21 21-1,0 0-15,0 0 16,-1 0-16,-20 0 16,21 0-16,0 21 0,0 0 0,-22 0 15,22-21-15,-21 22 0,-1 20 16,22-21-16,0 0 15,-21 22-15,42-22 0,0 0 16,0 0-16,-21-21 0,21 21 16,0 0-16,21-21 15,0 0-15,0 0 16,0 0-16,0 0 0,1 0 16,-1 0-16,42-21 0,-42 0 15,22 0 1,-22 0-16,0 0 0,21-22 15,-42 1-15,22 21 0,-1 0 16,-21-1-16,21-41 16,-21 42-16,0 0 0,21 21 15,-21 21 1,0 0-16,-21 0 16,21 0-16,-21 0 0,21 1 0,-21-1 15,21 0-15,0 0 0,0 21 0,0-20 16,-22-1-16,22 21 15,0-21-15,22-21 32,-1 0-32,0 0 15,0 0-15,0 0 16,0 0-16,1-21 0,-22 0 0,21 0 16,0 0-16,21-22 0</inkml:trace>
  <inkml:trace contextRef="#ctx0" brushRef="#br1" timeOffset="30959.96">21399 1715 0,'0'0'0,"0"-22"0,0 1 0,0 0 16,0 0-16,0 0 15,0 42 17,-21 0-32,21 0 0,0 0 0,-21 22 15,0-22-15,0 106 16,0-85-16,21 1 15,-43 41-15,43-63 16,0 43-16,-21-43 0,21 0 16,-21 22-16,21-22 0,-21 0 15,21 0-15,21-21 47,0 0-47,0-21 16,22 21-16,-22-21 0</inkml:trace>
  <inkml:trace contextRef="#ctx0" brushRef="#br1" timeOffset="31217.01">21759 1990 0,'0'0'0,"-21"0"31,0 0-31,0 0 0,-22 21 16,22-21-16,0 21 15,0 0-15,0 0 0,0 1 16,-22 20-16,22-21 0,0 0 16,0 22-16,21-22 15,-21 0-15,-1 0 0,22 0 16,0 0-16,0 1 16,22-22-1,-1 0-15,0 0 0,0 0 16,21 0-16,-20 0 0,41-22 15</inkml:trace>
  <inkml:trace contextRef="#ctx0" brushRef="#br1" timeOffset="32016.12">22034 2074 0,'0'0'0,"22"-42"32,-44 42-1,22 21-31,-21 0 0,0-21 0,0 22 15,0-1-15,0 0 0,-1 0 16,1 0-16,0 0 0,0 1 0,21-1 16,0 0-16,-21 0 15,21 0-15,0 0 0,0 1 16,0-1-16,21-21 16,0 0-16,0 0 15,0 0-15,1 0 0,-1 0 16,0-21-16,0-1 15,-21 1-15,0 0 16,0 0-16,0 0 0,0 0 16,21-1-16,-21 1 0,0 0 15,0 0-15,21 0 0,-21 0 0,0-1 16,64 1 0,-43 0-16,0 21 0,0 0 15,1 0-15,-1 0 0,21 0 16,-21 0-16,0 0 0,1 21 15,-22 0-15,21 1 16,0-1-16,-21 0 0,0 0 0,0 0 16,0 22-16,0-22 0,0 0 15,0 0-15,0 0 16,0 0-16,-21 1 16,21-1-16,-21-21 15,21 21-15,0-42 47,0 0-47,0-1 0,0 1 16,0 0-16,0 0 0,0-21 15,21 20-15,21-20 16,-21 21-16,0-21 16,1 20-16,20 1 0,-21 0 0,64-21 15,-43 21-15,0-1 0,22 22 16,-22 0-16,1 0 15,20 22-15,-42-1 0,0 42 16,-21-42-16,0 1 16,0 41-16,0-42 0,-21 0 15,21 22-15,-21-22 0,0 0 16,-21 21-16,20-20 16,-41 41-16,42-42 15,0-21 1,21 21-16,-22-21 0,22-21 31,0 0-15,0 0-16,0 0 0,0 0 15,0-1-15</inkml:trace>
  <inkml:trace contextRef="#ctx0" brushRef="#br1" timeOffset="32308.06">22288 1588 0,'-21'0'0,"42"0"0,-63-22 0,21 22 0,0 0 31,0 0-31,-1 0 94,1-21-78,0 21-16,0 0 0</inkml:trace>
  <inkml:trace contextRef="#ctx0" brushRef="#br1" timeOffset="32600">21188 1820 0,'0'0'0,"-21"0"0,42 0 31,0 0-31,0 0 15,0 0-15,22 0 16,-22 0-16,0 0 0,21 0 0,-21 0 16,22 0-16,-22 0 0,21 0 15,-21 0-15,1 0 0,-1 0 16,0 0 0,-21-21-16,-21 21 46,0 0-46,-1 21 0</inkml:trace>
  <inkml:trace contextRef="#ctx0" brushRef="#br1" timeOffset="38320.26">7366 2519 0,'0'-21'16,"0"0"0,0-1-16,21 1 15,-21 0 1,0 42 31,0 0-47,0 1 15,0-1-15,0 21 0,0-21 0,0 0 16,0 22-16,0-22 0,0 21 16,0 22-16,0-43 15,0 21-15,0-21 0,0 22 16,0-22-16,0 42 0,-21-41 16,21 41-1,0-42-15,0 0 0,0 1 16,0 20-1,0-21 1,0-42 15,0 0-15,0 0-16,0-1 16,0 1-16,0 0 0,0 0 15,0 0-15,0 0 0</inkml:trace>
  <inkml:trace contextRef="#ctx0" brushRef="#br1" timeOffset="38952.41">7387 2434 0,'0'0'0,"0"-21"31,21 21 1,-21 21-32,21 0 15,-21 1-15,22-22 16,-22 21-16,21 0 0,0 0 0,21 21 16,-21-20-16,1-1 0,-1 0 15,0 0-15,21 0 0,1 22 16,-1-22-16,-21-21 0,0 21 15,0 0-15,1-21 0,41 42 16,-42-42-16,0 22 16,1-22-16,-1 0 15,-21 21-15,-21-21 47,-1 0-31,1 0-16,0 0 15,0 0-15,0 21 0,0-21 16,-1 21-16,1-21 0,-21 21 0,21-21 16,0 21-16,-22 1 0,-20-1 15,42 0-15,-1-21 0,-20 21 16,21 0-16,0-21 0,-22 21 16,43 1-16,-21-22 0,0 21 15,0-21-15,21 21 0,-21-21 31,21-21 16,0 0-31,0-1 0,0 1-16,0 0 15,0 0-15,21 21 0,-21-21 16</inkml:trace>
  <inkml:trace contextRef="#ctx0" brushRef="#br1" timeOffset="42547.78">7387 2540 0,'0'-42'31,"0"63"0,0 0-15,0 0-16,0 0 15,0 1-15,0 20 0,0-21 16,0 0-16,0 0 0,0 1 16,0-1-16,0 21 0,0-21 0,0 0 15,0 1-15,0-1 0,0 0 16,0 21-1,0-21-15,0 1 16,-21-22 15,21-22 1,0 1-32,0 0 15,0 0-15,0 0 0,0 0 16,0-1-16,0 1 0,0 0 0,0 0 15,0-21-15,0 20 0,0 1 16,0-21-16,21 21 0,-21-22 16,0 22-16,0 0 15,0 42 32,0 0-47,0 22 16,0-22-16,0 0 15,0 0-15,0 22 16,0-22-16,0 0 0,0 0 16,0 0-16,0 0 0,0 1 15,0-1-15,0 0 16,0 0-16,0 0 16,-21 0-16,21 1 31,0-44 16,0 1-47,0 0 15,0 0-15,0 0 0,0 0 16,21-1-16,-21 1 0,0 0 0,21 0 16,-21 0-16,0-22 0,0 22 15,0 0-15,0 0 0,0 0 0,21 0 16,-21-1-16,0 1 15,0 42 32,0 1-47,0-1 16,0 0-16,0 0 0,0 0 16,0 0-16,0 1 0,0-1 15,0 0-15,0 0 0,0 0 16,0 0-16,-21 1 0,21-1 0,0 0 15,0 0-15,0 0 16,-21-21-16,21 21 16,0-42 31,0 0-32,0 0-15,21 0 16,-21-22-16,0 22 0,21 0 15,-21 0-15,22-21 0,-22 20 16,21 1-16,-21-21 0,0 21 0,0 0 16,21-1-16,-21 1 15,21 0-15,-21 42 47,0 0-47,0 1 16,0-1-16,0 0 0,0 0 15,0 0-15,0 0 0,0 1 0,0-1 16,0 0-16,0 0 0,0 21 16,0-20-16,-21-22 0,21 21 15,0 0-15,0 0 16,-21-21-16,21-21 62,0 0-62,0 0 16,0-1-16,0 1 0,0 0 16,21 0-16,-21 0 0,21 0 15,-21-1-15,0 1 0,0-21 16,21 42-16,-21-21 0,0 0 16,0 42 30,0 0-30,0 0-16,0 0 0,0 0 16,0 1-16,0 20 0,0-21 15,0 0-15,0 0 0,-21-21 0,21 22 16,-21 20-16,21-21 16,0 0-16,-21-21 0,21 21 15,-21-21 1,21-21 31,0 0-32,0 0-15,21 21 16,-21-21-16,21 0 0,-21-1 0,0 1 16,21 0-16,0 0 15,-21 0-15,0 0 16,21 21-16,-21 21 47,0 0-32,0 0-15,0 0 0,0 0 0,0 1 16,-21-1-16,21 0 0,-21 0 16,21 21-16,-21-42 15,0 43 1,0-22-16,21 0 15,0-42 17,0 0-17,0 0-15,21 21 0,0-22 16,-21 1-16,21 0 0,-21 0 16,21 0-16,-21 0 0,21-1 0,-21 1 15,22 0-15,-1 0 16,-21 0-16,21 21 0,-21-21 15,0 42 32,0 0-47,0 0 16,0 0-16,0 0 0,-21 1 16,21-1-16,-21 0 15,-1-21-15,22 21 0,-21 0 0,21 0 16,-21-21-16,0 0 15,21 22 1,0-44 15,0 1-15,21 21-16,0-21 0,0 21 16,-21-21-16,22 21 0,-1-21 15,0 21-15,-21-21 0,63-1 16,-41 22-16,-22-21 15,21 21-15,0 0 0,0-21 16,0 21 0,-42 0 46,0 0-62,0 0 16,0 0-16,-1 0 15,1 0-15,42 0 94,1 0-94,-1 0 16,0 0-1,0 0-15,-21-21 63,-21 21-63,21-21 16,-21 21-16,0-21 0,-1-1 15,22 1-15,-21 0 0,0 0 16,21 0-1,-21 0 17,21 42-17,0 0 1,0 0-16,21-21 0,-21 42 16,21-42-16,-21 22 15,21-1-15,1 0 0,-1 0 16,-21 0-16,21-21 0,0 21 15,0-21-15,-21 22 0,21-22 0,22 0 16,-22 21-16,0-21 16,0 0-16,0 0 15,1 0 1,-44 0 15,1 0-15,0 0-16,0 0 0,0 0 15,0 0-15,-43 21 16,43-21-16,-43 21 16,43-21-16,0 0 0,-42 21 15,41-21-15,1 0 0,0 21 16,0-21-16,0 0 16,21 22-16,-21-22 15,42 0 16,0 0-15,0-22-16,0 22 16,0 0-16,1 0 0,-1-21 0,0 21 15,0 0-15,0-21 0,0 21 16,22-21-16,-22 21 16,21-21-16,-21 21 15,1 0-15,-1 0 0,-42 0 47,-1 0-47,1 0 16,0 21-16,0-21 0,0 0 15,0 21-15,-1-21 0,1 21 0,0-21 16,0 0-16,0 21 0,0-21 16,-1 22-16,1-22 0,21 21 15,-21-21-15,42 0 63,0-21-63,-21-1 15,22 22-15,-1 0 16,-21-21-16,21 21 0,-21-21 16,21 21-16,-21-21 0,21 21 15,-21-21-15,0 0 16,0-1-16,-21 22 15,0 0-15,21-21 16,-21 21 0,0 0-16,21 21 62,0-42-31,21 21-15,0 0-16,-21-21 0,21 21 0,-21-21 16,21 21-16,-21-21 15,0 0-15,-21 21 32,0 0-17,0 0-15,0 0 16,-1 0-1,22 21 17,22-21-1,-1 0-15</inkml:trace>
  <inkml:trace contextRef="#ctx0" brushRef="#br1" timeOffset="44319.93">7874 4149 0,'-21'0'16,"0"0"-1,21 21-15,21-21 78,0 0-78,0 0 16,0 0-16,0 0 0,1 0 16,20 0-16,0 0 0,-21 0 15,1 0-15,20 0 0,-21 0 16,43 0-16,-43 0 0,21 0 15,-21 0-15,0 0 0,22 0 16,-22 0-16,42 0 16,-20 0-16,-22 0 0,64 0 15,-43 0-15,0 0 0,22 0 16,-22 0-16,22 0 0,-22 0 0,21 0 16,-20 0-16,20 0 0,1-21 15,-22 21-15,22 0 0,84 0 16,-106 0-16,22-21 0,-22 21 15,21 0-15,1 0 0,63 0 16,-42 0-16,-22 0 16,85-22-16,-63 22 0,-22 0 15,86 0-15,-86-21 16,1 21-16,63 0 0,-64 0 16,64 0-16,-42 0 15,-22 0-15,85-21 0,-63 21 16,-21 0-16,20 0 0,-20 0 15,147 0 1,-126 0-16,-21 0 0,20 0 0,-20 0 16,20 0-16,128 0 15,-148 0-15,-1 0 0,22 0 16,-43 0-16,149-21 16,-128 21-16,1 0 0,63-21 15,63 21 1,-126 0-16,-1 0 0,1-21 15,-1 21-15,1 0 0,41 0 16,-62-22-16,-1 22 0,0 0 16,64 0-16,-63 0 15,41 0-15,-41-21 0,20 21 16,22 0-16,-22 0 0,22-21 16,-22 21-16,-20 0 15,41 0-15,-41 0 0,-1 0 16,43 0-16,-43 0 15,0 0-15,1 0 0,-22 0 0,21 0 16,85-21 0,-84 21-16,-1 0 15,-21 0-15,21 0 0,22 0 16,-22 0-16,1 0 0,20 0 16,-42 0-16,22 0 0,-22 0 15,21 0-15,0 0 0,-20 0 0,20 0 16,-21 0-16,21 0 0,-20 0 15,-1 0-15,21 0 0,-21 0 0,0 0 16,1 0-16,-1 0 0,0 0 0,0 0 16,0 0-1,-21-21-15,21 21 0,1 0 32,-1 0-32,0 0 15,0 0 1,0 0 15,-21-21-15,-21 21-1,21-22-15,-21 22 16,0 0-16,0 0 16,21-21-16,0 0 15,-22 21-15</inkml:trace>
  <inkml:trace contextRef="#ctx0" brushRef="#br1" timeOffset="46888.07">15155 3514 0,'0'21'62,"0"0"-62,21 0 16,22 0-16,-22-21 0,-21 22 16,42-22-16,-21 21 0,1-21 15,-1 21-15,21 0 0,-21 0 16,22-21-16,-22 21 15,0 1-15,0-22 0,21 21 16,-20 0-16,-1-21 0,21 21 16,-21-21-16,0 0 0,1 21 15,-1-21-15,0 0 0,0 0 0,0 0 16,-21 21-16,21-21 0,1 0 16,-1 0-16,0 0 15,0 0 1,0 0-16,-42 0 109,0 0-93,0 0-16,21 22 0,-21-22 15,-1 21 1,1-21-16,0 21 16,0-21-16,21 21 0,-21-21 15,0 21-15,21 0 0,-22-21 16,1 22-16,0-1 0,0 0 0,0 0 16,0 0-16,-1 0 0,-20 1 15,21-1-15,0 0 0,-22 0 0,22 0 16,-21-21-16,21 21 0,-22 1 15,22-1-15,-21 0 0,21 0 0,-22 0 16,22 0-16,0-21 0,0 22 16,0-22-16,0 21 0,-1 0 15,1-21-15,0 21 16,21 0-16,-21-21 0,0 21 16,21 1 15,21-22 47,0-22-62,0 22-16,0-21 15,1 21-15,-1-21 0,21 0 0,22 0 16,-43 0-16,21-1 15,0 1-15,1-21 0,-1 21 0,0 0 16,1-22-16,-1 1 0,0 21 0,1-22 16,-22 22-16,21-21 0,-21 21 15,22-43-15,-22 43 0,0 0 16,0 21 0,-21-21-16,21 0 0,-21-1 250,0 1-141,-21 21-93,0 0-1,0 0-15,0 0 0,0-21 16,-1 21-16,1 0 15,0 0-15,21-21 0,-21 21 16,0 0-16,0 0 0,-1 0 16,1 0-16,21-21 0,-21 21 15,0 0-15,0 0 0,0 0 16,-1-21-16,1 21 0,0 0 16,0 0-16,21-22 0,-21 22 15,-22 0-15,22-21 16,-21 21-1,21 0-15,21-21 0,-21 21 0,-1 0 16,22-21 0,-21 21-16,0 0 15,21-21 1,0 0 0,-21 21-16,21-22 31,-21 22-31,21-21 31,-21 21-31,-1 0 16,22-21-1,22 21 329,-1 0-297,0 0-16,-21-21 0,21 21-15,0 0 47,-21 21-32,21-21-16,-21 21 1,0 0 0,22-21-1,-22 22 1,21-22-16,-21 21 78</inkml:trace>
  <inkml:trace contextRef="#ctx0" brushRef="#br1" timeOffset="54072.29">7493 2921 0,'0'21'15,"0"0"1,0 1-16,-21-22 16,21 21-16,-21-21 15,-1 21-15,22 0 31,-21-21 32,0 0-1,21 21-15,0-42 31,0 0-78,0 0 16,21 0-16,0 21 16,-21-22-16,22 22 0,-22-21 15,21 21-15,0-21 16,0 0-16,0 21 0,0-21 16,1 21-16,-1-21 15,0 21 1,0-22-1,0 22 1,-21-21 15,-21 0 110,0 21-141,21-21 16,-21 21-1,0 0-15,21-21 0,-22 21 16,22-21-16,0-1 15,-21 22-15,0-21 0,21 0 16,-21 21-16,21-21 0,0 0 16,-21 21-16,21-21 15,-21 21-15,21-22 16,-22 22 31,22-21-47,-21 21 31,21 21 172</inkml:trace>
  <inkml:trace contextRef="#ctx0" brushRef="#br1" timeOffset="75926.16">2286 10837 0,'0'0'0,"0"-21"0,0 0 15,0 0-15,-21 21 16,21-21-16,-21 0 16,21-1-16,0 1 15,-22 21 1,22 21-1,0 1-15,0-1 0,0 0 16,0 21-16,22-21 0,-22 22 16,21-22-16,-21 64 0,0-22 15,0-21-15,21 22 16,-21-22-16,0 22 0,0-22 0,0 0 16,0 22-16,0-22 0,0-21 15,0 22-15,0-1 0,0 0 16,0-20-16,0-1 0,0 21 15,0-63 32,0 0-47,0 0 0,0-1 0,0 1 16,0-21-16,0 0 0,0-1 16,0 22-16</inkml:trace>
  <inkml:trace contextRef="#ctx0" brushRef="#br1" timeOffset="76289.07">2180 10859 0,'0'0'0,"-21"0"0,21-22 31,21 1 1,0 21-32,0-21 0,22 21 15,-22 0-15,21-21 0,1 21 0,41-21 16,-41 21-16,-1 0 16,21-21-16,-20 21 0,-1 0 15,0 0-15,22 0 16,-43 0-16,-21 21 47,-21-21-47,21 21 15,-21-21-15,0 0 16,21 21-16</inkml:trace>
  <inkml:trace contextRef="#ctx0" brushRef="#br1" timeOffset="76651.3">2244 11218 0,'0'0'0,"21"0"31,0 0-15,0 0-16,0 0 15,0 0-15,22 0 0,-22 0 0,0-21 16,0 21-16,22 0 16,-22-21-16,0 0 0,21 21 0,-21-21 15,1 21-15,-1 0 0,0 0 0</inkml:trace>
  <inkml:trace contextRef="#ctx0" brushRef="#br1" timeOffset="77444.3">3196 11113 0,'0'0'0,"21"0"0,0 0 16,1 0-16,-1 0 16,-21-22-16,21 22 15,-21-21-15,0 0 0,0 0 16,0 0-1,0 0-15,0-1 16,-21 22-16,0-21 0,-1 21 16,1 0-16,0 0 0,0-21 0,-21 21 15,20 0-15,1 0 0,0 0 16,0 0-16,-21 0 16,20 0-16,1 21 15,0 0-15,0 1 0,-21 20 16,42-21-16,-22 21 15,22-20-15,-21-1 0,21 21 16,0 22-16,0-43 16,0 21-16,0-21 0,0 22 0,0-22 15,0 0-15,0 21 16,0-21-16,0 1 0,0 20 0,0-21 16,0 0-1,21-21-15,1 21 0,-1-21 0,0 0 16,0 0-16,43 0 15,-43 0-15,0 0 16,0 0-16,0-21 0,0 0 16,1-21-16,-1 21 0,0-22 15,-21 22-15,21 0 0,21-85 16,-42 85-16,22-21 16,-22 20-16,21 1 0,-21 0 15,0-21-15,0 21 0,21-1 16,-21 1-1,0 42 17,0 1-17,0-1-15,0 0 0,0 21 16,0-21-16,-21 1 0,21 20 16,0-21-16,0 21 0,0-20 15,0-1-15,0 21 0,0-21 0,0 0 16,0 1-16,0-1 0,-21 0 15,21 0-15,0 0 0,0 0 16,21-42 47,-21 0-63,21 0 0,-21 0 15,21 0-15,-21-1 0</inkml:trace>
  <inkml:trace contextRef="#ctx0" brushRef="#br1" timeOffset="77996.84">3810 11134 0,'21'-21'0,"64"-43"31,-85 43-31,0 0 0,-21 21 16,-1 0-1,1 0-15,0 0 16,0 21-16,0 0 0,0-21 0,-1 21 16,1 0-16,0 1 15,21-1-15,-21 0 0,21 0 0,0 0 16,-21 0-16,21 1 0,0-1 16,0 0-1,21-21-15,0 21 0,0-21 16,0 0-16,1 0 0,-1 0 0,0 0 15,0 0-15,0 0 0,43 0 16,-43 0-16,0 21 16,0-21-16,0 0 15,-21 21-15,0 1 0,22-1 16,-22 0-16,0 0 16,0 0-1,-22 0-15,22 1 0,-21-22 16,0 21-16,0-21 0,-21 21 0,20-21 15,1 0-15,0 21 0,-21-21 16,21 21-16,-1-21 0,-20 0 0,21 0 16,0 0-16,-22 0 0,22 0 0,0 0 15,0-21-15,0 21 0,0-21 16,-1 21-16,22-21 16,-21 21-16,21-21 15,0-1 1,21 1-1,1 21-15,-1-21 16,0 21-16,0-21 0,0 0 16</inkml:trace>
  <inkml:trace contextRef="#ctx0" brushRef="#br1" timeOffset="78459.8">4445 10816 0,'0'-21'0,"0"42"0,-21-42 16,21 0 0,-21 21-16,-1 0 15,1 0 1,21 21-1,0 0-15,-21 0 0,21 1 16,0-1-16,0 21 16,0-21-16,0 0 0,0 22 0,0-22 0,0 21 15,0 64 1,0-64-16,0 1 0,0-1 16,-21-21-16,21 64 15,-21-43-15,21-21 0,0 22 16,0-22-16,0 0 15,0 0-15,21 0 16,0-21 0,0 0-1,0 0-15,1-21 0,-1 21 16,-21-21-16,21 21 0,0-21 0,-21 0 16,21 0-16,0 21 0,-21-64 15,22 43-15,-22 0 16,0 0-16</inkml:trace>
  <inkml:trace contextRef="#ctx0" brushRef="#br1" timeOffset="78748.87">4212 11197 0,'0'0'16,"0"-21"15,0 0-15,21 21-16,0 0 0,1 0 15,-1-21-15,0 0 16,0 21-16,0 0 0,0 0 0,1-22 16,-1 22-16,0 0 15,0 0-15,0 0 0,0 0 0,1-21 16,-1 21-1,0 0-15,0 0 16</inkml:trace>
  <inkml:trace contextRef="#ctx0" brushRef="#br1" timeOffset="79244.03">4826 11218 0,'0'0'0,"0"22"16,21-22 15,0-22-31,0 22 16,1-21-16,-1 0 15,0 0-15,0 21 16,-21-21-16,21 0 0,-21-1 16,21 22-16,-21-21 0,0 0 15,0 0 1,-21 21 0,0 0-16,0 0 0,0 0 15,0 0-15,-1 0 16,1 21-16,0-21 0,-21 42 15,21-20-15,-1-1 0,22 0 0,0 0 16,0 0-16,0 0 0,0 43 16,0-43-16,0 0 0,0 22 15,0-22-15,22 0 16,-22 0-16,21-21 0,0 21 0,-21 0 16,21-21-16,0 0 0,0 22 0,1-22 15,-1 0-15,0 0 0,0 0 16,0 0-16,0 0 0,1 0 0,-1 0 15,42 0-15,-42-22 0,1 1 16,20 0-16</inkml:trace>
  <inkml:trace contextRef="#ctx0" brushRef="#br1" timeOffset="79842.78">5334 11155 0,'0'-21'0,"0"-22"31,0 22-31,0 0 16,21 21-1,-21-21-15,21 21 16,0 0-16,1 0 0,-1-21 16,0 21-16,0 0 0,0 0 15,0 0-15,1 0 16,-1 0-16,0 21 0,0 0 15,0 0-15,0 0 0,1-21 16,-1 22-16,0-1 0,0 21 16,0-21-16,0 43 15,1-43-15,-22 21 0,21-21 16,-21 1-16,0-1 16,0 0-16,0 0 0,0 21 15,0-20-15,0-1 0,-21-21 16,-1 21-16,1-21 15,0 0 1,21-21-16,0 0 16,0-1-16,0 1 15,0 0-15,0 0 0,0 0 0,0-22 16,21-41-16,0 63 0,1-22 16,20 1-16,-21 21 0,64-64 15,-64 64-15,0 0 16,21 0-16,-20 21 0,-1 0 0,0-22 15,0 22-15,0 0 16,0 0-16,1 0 16,-1 0-16,-21 22 47,0-1-32,-21-21 1,-1 0-16,1 0 0,0 21 0,0-21 15</inkml:trace>
  <inkml:trace contextRef="#ctx0" brushRef="#br1" timeOffset="84800">18267 10880 0,'21'0'31,"0"0"-15,0 0-1,-21-21-15,21 21 0,1-22 0,-22 1 16,21 21-16,0-21 0,21 0 16,-42 0-16,21 0 0,1-1 15,-22 1-15,0 0 0,0 0 16,-22 21-16,-20 0 16,21 0-16,0 0 0,-64 0 15,64 21-15,-21-21 0,-22 42 16,22-42-16,-1 22 15,22-1-15,21 0 16,0 0-16,0 0 16,0 0-16,0 1 15,21-22-15,1 0 0,-1 21 16,21-21-16,0 21 16,1 0-16,-1-21 0,-21 21 0,22-21 15,-22 21-15,21-21 0,22 22 16,-43-1-16,0-21 0,21 21 15,-21-21-15,1 21 0,-1 0 16,-21 0-16,0 1 0,0-1 16,-21 0-16,-1 0 0,-41 0 15,42 0-15,-22 1 16,1-1-16,0-21 0,-1 21 0,1-21 16,0 0-16,-1 21 0,1-21 15,21 0-15,-21 0 0,20 0 0,-20 0 16,0-21-16,21 0 0,-1 0 15,1 21-15,0-22 0,0 1 16,0 21-16,21-21 0,0 0 16,0 0 15,21 21-31,0-21 0,0 21 16,0-22-16,1 22 0</inkml:trace>
  <inkml:trace contextRef="#ctx0" brushRef="#br1" timeOffset="85191.36">18796 10732 0,'0'0'0,"0"-22"0,0 1 0,-21 0 16,21 0-16,0 0 15,0 0-15,0-1 16,0 44 15,0-1-31,0 0 0,0 0 0,0 21 16,0-20-16,0 62 16,-43 43-1,43 0 1,-21-106-16,0 22 0,21-1 0,-21-21 15,21 0-15,0 1 0,0-1 16,0 0-16,0 0 0,-21 0 16,42-42 15,-21 0-31,21 0 0,0 0 16,0-1-16,-21 1 0,22 0 15,-1 0-15</inkml:trace>
  <inkml:trace contextRef="#ctx0" brushRef="#br1" timeOffset="85725.12">19113 10901 0,'0'0'0,"0"-21"32,0 42-1,-21 0-16,21 0-15,0 0 0,-21 1 0,21-1 16,-21 0-16,21 0 0,0 43 16,0-43-16,0 0 0,0 0 15,0 0-15,0 0 0,0 22 16,0-22-16,0 0 0,21 0 16,0-21-16,0 0 0,1 0 15,20 0-15,-21 0 0,0 0 0,43 0 16,-43 0-16,42-42 15,-41 21-15,20 0 0,-21-1 16,0 1-16,-21 0 0,21 0 16,1-43-16,-22 43 15,0-21-15,0 21 0,0 0 0,0-1 16,-43-41-16,22 42 16,0 21-16,0 0 0,0-21 15,-1 21-15,-41 0 16,42 0-16,0 0 0,-1 21 0,1-21 15,0 21-15,0 0 0,0 0 16,21 0-16,-21 1 0,-1 62 16,22-41-16,0-22 0,0 21 15,0-21-15,0 43 16,0-43-16,0 0 0,43 21 16,-22-20-16,21-22 15,-21 0-15,1 0 16,20 0-16,-21 0 0,64-43 15</inkml:trace>
  <inkml:trace contextRef="#ctx0" brushRef="#br1" timeOffset="86493.14">19897 10880 0,'0'0'0,"0"-21"16,-22 21 0,1 0-16,21 21 15,-21-21-15,21 21 16,0 0-16,-21 0 0,21 0 0,0 22 16,-21-22-16,21 42 15,0-41-15,0-1 0,-21 42 16,21-42-16,0 1 15,0-1-15,0 0 16,-22 0-16,22 0 16,22-21 15,-1-21-31,-21 0 0,21 0 0,0 21 16,0-21-16,0-22 0,1 1 15,41-22 1,-42 64-16,0-21 0,1 0 15,-1 0-15,21 0 16,-21 21-16,0-21 0,1 21 16,-1 0-1,0 0-15,0 0 16,-21 21 0,0 0-16,0 0 0,0 43 15,0-43-15,0 0 16,0 0-16,0 0 15,0 0-15,21 1 0,0-22 16,1 21-16,-1-21 16,0 0-16,0 0 0,0 0 15,43 0-15,-43-21 16,0 21-16,0-22 16,0 1-16,1 0 0,-1-42 15,0 41-15,-21-20 0,21-21 16,-21 41-16,0 1 0,0-21 15,0 21-15,0 0 0,0-1 0,-21 1 16,0 0-16,-22 21 16,22 0-16,0 0 15,0 0-15,0 0 16,0 0-16,-1 0 31</inkml:trace>
  <inkml:trace contextRef="#ctx0" brushRef="#br1" timeOffset="87792.25">15600 12933 0,'0'0'0,"-21"0"16,-85 21 0,85-21-16,-1 0 31,44 0 0,-1 0-31,0 0 0,21 0 16,1 0-16,-1 0 0,0 0 0,128 0 15,-107 0 1,1 0-16,-1 0 0,22-21 16,105 21-16,-126-21 0,-22 21 15,0 0-15,1-21 0,-1 21 16,0-22 0,-42 1-1,-21 0 1,0 21-16,0 0 15,-21 0-15,20-21 0,1 21 0,0 0 16,-21-21-16,21 21 0,-1-21 16,1 21-16,0 0 0,0-22 0,0 22 15,0 0-15,-1 0 0,1-21 16,0 21-16,0 0 0,0 0 31,42 0 0,0 0-31,0 21 16,0 1-16,1-22 0,20 21 16,-21-21-16,21 21 0,-20-21 15,20 21-15,-21-21 0,21 0 0,1 0 16,-22 21-16,42-21 0,-20 0 16,-22 0-16,0 0 0,0 0 15,0 0-15,1 0 0,-22 21 31,0 1-31,0-1 16,-22 0-16,1-21 0,0 21 16,0 0-16,0 0 0,-22 1 15,22-22-15,0 21 0,-42 21 16,20-21-16,22 0 0,-21 1 16,21-1-16,-1 0 0,-20 0 15,21 0-15,0-21 0,-43 43 16,43-43-1,21 21-15,-21-21 16,21-21 15,21-1-15,0 22-16,0-21 0</inkml:trace>
  <inkml:trace contextRef="#ctx0" brushRef="#br1" timeOffset="89515.68">17018 12573 0,'0'0'16,"-21"0"-1,0 0 1,21 21 0,0 0-16,0 1 15,0-1-15,0 0 16,21-21 0,0 21-16,0-21 0,0 0 15,0 0-15,1 0 0,20 0 16,-21 0-16,43 0 15,-22-21-15,-21 0 0,0 21 0,0-21 16,22 21-16,-22-22 0,0 1 16,0 0-16,-21 0 0,21 0 15,-21 0-15,0-1 0,0 1 16,0 0-16,-21 21 16,0 0-1,0 21 1,21 0-16,0 22 15,-21-22-15,21 0 0,-21 21 16,21 1-16,0-1 0,0 0 16,0 64-16,0-63 0,-22 20 15,22-21-15,0 64 0,-21-63 16,21-22-16,0 21 0,0 0 16,0-20-16,-21 20 15,21-21-15,0 0 0,-21-21 16,21 21-16,-21-21 0,0 0 15,-1 0-15,1-21 0,0 0 16,0 0-16,0 0 16,0 0-16,-1-22 0,-20 1 15,21 0-15,0 20 0,21-20 16,-21 21-16,21 0 16,0 42-1,0 0 1,0 0-16,21 0 0,-21 1 15,0-1-15,21 21 0,0-21 0,0 0 16,-21 1-16,21-1 16,43 42-16,-43-63 0,0 21 15,43-21-15,-43 0 16,21 0-16,-21 0 0,22 0 16,-22 0-16,21 0 0,22-21 15,-22 0-15,43-42 16,-64 20-16,21 1 15,-21 0-15,-21 20 0,0-41 16,0 42-16,22 0 16,-22-1-16,0 44 31,0-1-31,0 0 0,-22 0 16,22 0-16,-21 0 0,21 22 0,-21-1 15,21 0-15,0-20 16,0-1-16,0 0 0,0 0 0,0 0 15,0 0-15,21-21 16,0 0 0,1 0-16,-1 0 0,0 0 15,0-21-15,-21 0 0,21 21 0,0-21 16,-21 0-16,22-22 0,-22 22 16,21 0-16,-21-21 0,21 21 0,-21-22 15,21 22-15,-21 0 0,21 0 16,0 21-1,-21 21-15,0 0 16,0 0-16,0 0 0,0 1 16,0-1-16,22 0 0,-22 0 0,0 0 15,0 0-15,21 1 0,-21-1 16,21 21-16,0-21 16,0 0-16,0 1 0,1-22 15,20 0-15,0 0 0,-21 0 16,1 0-16,-1 0 0,63-43 15,-41 43-15,-22-21 16,0-21-16,0 21 0,0-1 0,1-20 16,-1 0-16,0-1 15,0-20-15,0-43 0,-21 43 0,21-1 16,-21-42-16,22 64 16,-22-64-1,0 85-15,0 0 0,-22 42 31,22 0-31,-21 0 0,-21 43 16,42-22-16,-21 0 0,0 1 0,21-1 16,0 22-16,-22 20 15,22-41-15,0-1 0,-21 0 0,21 43 16,0-64-16,0 0 16,0 22-16,0-22 0,0 0 0,0 0 15,21 0-15,1-21 16,-1 0-16,0 0 15,0 0-15,0 0 0,0 0 16,22-42-16,-22 21 16,0 0-16,0-1 0,-21 1 15,21-21-15</inkml:trace>
  <inkml:trace contextRef="#ctx0" brushRef="#br1" timeOffset="89731.55">18436 12954 0,'0'0'16,"-21"21"-16,21 0 31,0 1-31,21-22 0,0 0 16,0 0-16,1 0 0,-1 0 16,21 0-16,-21 0 0,0 0 0,22 0 15,20 0-15,-42 0 16,22-22-16,-22 22 0,0-21 15,0 21-15,-21-21 16</inkml:trace>
  <inkml:trace contextRef="#ctx0" brushRef="#br1" timeOffset="90500.12">18859 13123 0,'0'0'16,"0"22"-16,0-1 0,0 0 0,22-21 31,-1 0-31,0 0 0,0 0 16,0 0-16,0 0 0,1 0 15,-1-21-15,0 21 0,0-21 0,21-1 16,-20 1-16,-22 0 0,0 0 16,21 21-16,-21-21 15,0 0-15,-21 21 16,-1 0-16,1 0 0,0 0 15,0 0-15,0 0 0,0 21 16,-1-21-16,-20 42 0,42-21 16,-21 0-16,-21 22 0,42-22 15,0 21-15,0-21 16,0 43-16,0-43 16,21 0-16,0-21 15,0 0-15,0 21 0,0-21 16,1 0-16,-1 0 0,21 0 0,0 0 15,1 0-15,-22 0 0,0-21 16,0 21-16,0-21 0,22 0 16,-43 0-16,21 0 0,-21-22 15,0 22-15,0 0 16,0 0-16,0 0 0,21-43 16,-21 43-16,21 0 15,0 0-15,1 21 16,20 0-16,-21 0 15,21 0-15,-20 0 0,-1 0 16,0 21-16,21-21 0,-21 21 16,22 0-16,-22 0 15,0 0-15,21 22 0,-20-43 16,-22 21-16,0 0 0,0 0 0,0 22 31,-22-22-31,1-21 0,0 0 16,0 0-16,0 21 0,0-21 15,-1 0-15,22-21 16,0-22 0,0 22-16,0-21 15,22 21-15,-1 0 0,0-1 16,0 1-16,-21 0 0,42-21 16,64-22-1,-85 64-15,1-21 16,-1 21-16,21-21 0,22 0 15,-43 21-15,0 0 16,21-21-16,-21 21 16,1 0-16</inkml:trace>
  <inkml:trace contextRef="#ctx0" brushRef="#br1" timeOffset="91644.46">20235 12891 0,'0'-22'15,"-21"22"16,0 0-15,21 22-16,0-1 16,0 0-16,0 0 15,0 0-15,0 0 0,0 1 16,0 20-16,0-21 0,-21 0 16,21 0-16,0 1 0,0-1 15,0 0-15,-21 0 0,21 0 16,0 0-16,-22-21 47,22-21-32,0 0-15,0 0 0,0 0 16,0 0-16,0-22 16,22 22-16,-22 0 0,21-43 15,0 43-15,42-63 16,-41 62-16,-1 1 15,0 0-15,0 21 0,0 0 16,0 0-16,-21 21 0,22 0 0,-1-21 16,-21 22-16,42 41 15,-42-42-15,0 0 0,0 1 16,0-1-16,0 0 0,21 21 16,-21-21-16,0 1 0,21 20 15,-21-21-15,22-21 0,-1 21 16,0-21-16,21 21 15,-21-21-15,1 0 16,41 0-16,-21 0 16,-20 0-16,20-21 0,-21 0 15,0 0-15,43 0 0,-43-22 16,0 22-16,21-42 0,-20 20 16,20-20-16,-42 42 15,0-22-15,0 22 0,0 0 16,0 0-16,0 0 0,0 0 15,-21 21 1,0 21-16,21 0 0,-22 0 16,1 0-16,21 0 0,0 1 0,-21 20 15,0-21-15,0 64 16,21-43-16,0 0 16,0-20-16,0-1 0,0 21 15,0-21-15,0 0 0,42 1 16,-21-22-16,43 0 15,-43 0-15,21 0 16,1 0-16,-22 0 16,21-22-16,-21 1 0,0 21 15,85-106-15,-63 85 16,-22-21-16,0 0 16,0-1-16,0 1 0,22-64 15,-22 64-15,-21-22 0,0-20 16,21 41-16,-21 1 0,0 0 15,0 20-15,0 1 0,0 0 16,0 0-16,-21 42 31,21 0-31,-21 0 0,21 1 16,-22-1-16,22 21 0,0 22 16,0-22-16,0 0 0,0 43 15,0-43-15,0 149 31,0-149-31,0-21 16,0 22-16,0-22 16,22-21-16,-1 21 15,0-21-15,0 0 0,0 0 16,22 0-16,-22 0 16,0 0-16,0 0 15,0-21-15,22 21 16,-22-21-16,0-1 0,0 22 15,-21-21-15,0 0 0,21 0 16,0 0-16,-21 0 16,0-1-16,0 1 15,0 0-15,0 0 0</inkml:trace>
  <inkml:trace contextRef="#ctx0" brushRef="#br1" timeOffset="92015.25">21442 12700 0,'-21'0'0,"42"0"0,-64 0 0,22 0 0,0 0 16,21-21 0,21 21-16,0 0 15,22 0-15,-22 0 0,0 0 0,21 0 16,1 0-16,20 0 15,-20-21-15,-1 21 0,21 0 16,-20 0-16,-22 0 0,0 0 16,21-21-16,-20 21 0,-1 0 15,0 0-15,-21 21 94,-21-21-94,21 21 16,-21-21-1</inkml:trace>
  <inkml:trace contextRef="#ctx0" brushRef="#br1" timeOffset="94495.97">15536 14457 0,'21'0'16,"-42"0"46,0 0-62,0 0 16,0 0-16,0 0 0,-1 0 15,1 0-15,0 0 16,42 0 31,0 0-47,1 0 16,-1 0-16,63 0 15,-41 0-15,63 0 16,-43 0-16,128 0 15,-107 0-15,1-21 0,148 21 16,-106 0 0,-64 0-16,-20 0 0,41 0 15,-63 0-15,22 0 0,-22 0 16,-21-21-16,21 21 16,-42 0 30,0-22-46,0 22 16,-1 0-16,1-21 16,0 21-16,0-21 0,0 0 15,-22 21-15,22-21 0,0 21 16,-21-21-16,-1-1 16,22 1-16,0 21 0,0-21 15,0 21-15,0 0 0,-22-21 16,22 21-1,42 21 32,-21 0-47,21-21 0,64 43 16,0-22 0,-43-21-16,-21 21 15,64-21-15,21 0 16,-64 0-16,-21 0 0,43 0 15,-43 0 1,0 0-16,0 0 0,0 0 16,-42 0-1,0 0 1,0 21-16,0-21 0,0 21 16,-1-21-16,1 21 0,-21-21 15,21 22-15,-22-22 0,-20 42 16,21-21-16,20 0 0,-20 0 15,0 1-15,21-1 0,-43 21 16,43-21-16,0 0 0,0 1 16,-1-1-16,22 0 0,-21 21 15,0-42-15,21 21 16,-21-21-16,21-21 62,0 0-46,21 0-16,0 0 16</inkml:trace>
  <inkml:trace contextRef="#ctx0" brushRef="#br1" timeOffset="96924.28">17801 14161 0,'0'0'0,"0"-22"31,21 22-31,-21-21 16,21 0-16,-21 0 0,0 0 15,0 0-15,0-1 16,0 1-16,0 0 16,0 0-16,0 0 0,0 42 46,-21 21-30,21-21-16,0 1 16,0 20-16,0-21 0,0 21 0,0-20 15,-21 20-15,0 43 0,21-22 16,-21-21-16,21 1 16,0-1-16,-21 0 0,-22 43 0,43-43 15,-21 1-15,-21 20 16,42-42-16,-21 1 0,-22-1 15,43 0-15,0 0 0,-21-21 16,0 0-16,0 0 0,0-21 16,-22-21-1,22 20-15,21 1 0,-21-42 16,0 20-16,0-84 16,21 85-16,0 0 15,0-43-15,0 64 0,0-21 16,0 20-16,21 1 15,0 0-15,0 21 16,0 0 0,0 21-1,1 0-15,-1 1 0,-21-1 0,21 0 16,0 21-16,0-21 16,-21 22-16,21-1 0,22 22 15,-22-43-15,42 63 16,-41-62-16,-1-1 0,0 0 15,0 0-15,0-21 0,43 21 16,-43-21-16,0 0 0,21 0 16,-20 0-16,20-21 15,-21 21-15,21-21 0,-20 0 0,20-22 16,-21 1-16,0 21 0,0 0 16,1-22-16,-1 22 0,21-42 15,-42 42-15,21-1 0,0-20 16,-21 63 31,0 0-47,0 1 0,0-1 15,0 0-15,-21 0 0,21 21 0,0-20 16,0-1-16,0 0 0,0 0 16,0 0-16,21 22 15,-21-22-15,22-21 0,20 42 16,-21-42-16,43 0 15,-43 0-15,85 0 16,-64 0-16,-21 0 0,0-21 16,22 0-16,20-22 15,-42 1-15,0 21 0,22-43 16,-43 43-16,0-42 16,0 20-16,0 1 0,0-21 15,-21 41-15,-64-41 16,64 63-16,0-21 15,-22 21-15,1-21 0,21 21 16,-106 0-16,106 0 16,-22 21-16,22 0 0,-21-21 15,-22 85-15,43-64 16,21 21-16,0-21 0,0 22 16,0-22-16,0 85 15,21-64-15,22 0 0,-1-21 16,-21 1-16,21-1 0,1 0 15,-1 0-15,0-21 0,107 0 16,-107 0-16,21 0 16,-20 0-16,20 0 0,85-42 15,-105 21-15,-1-1 0,43-20 16,-43 0-16,22-22 16,-43 43-16,0-85 15,-21 85-15,0-21 0,0 21 16,0-1-16,-42-20 15,20 42-15,1 0 16,0 0-16,-21 0 0,21 0 0,-1 0 16,-41 0-16,21 21 15,20 0-15,1 22 0,0-22 0,0 0 16,0 43 0,0-22-16,21-21 0,0 43 0,0-43 15,0 0-15,0 21 16,0-21-16,21-21 0,0 22 0,0-22 15,0 0-15,0 0 16,1 0-16,-1 0 0,0 0 0,0-22 16,0 22-16,0-21 0,1-21 15,-1 21-15,0-22 0,21 1 16,-42 0-16,0 21 16,21-22-16,1 22 0,-22 0 0,0 0 15,0 0-15,0-1 0,21 22 16,-21-21-16,0 42 15,-21 1 1,21-1-16,-22 0 16,22 0-16,0 0 0,0 22 0,0-22 15,0 0-15,0 0 0,0 0 0,0 0 16,22 43 0,-1-64-16,0 21 0,0 0 0,0 0 15,0-21-15,106 22 16,-84-22-16,-1 0 0,0 0 15,1 0-15,-1 0 0,43-22 16,-43 22-16,0-21 0,-20 0 16,20 0-16,-21-21 0,21-1 15,-20 1-15,-1 0 0,-21 20 0,0-20 16,0 21-16,0-21 16,0 20-16,0 1 0,-21 0 0,21 0 15,-22 21-15,1 0 0,0 0 16,0-21-16,0 21 0,-22 0 15,1 21-15,21-21 0,0 21 16,0 0-16,-1 0 0,1 1 16,-21 41-16,21-42 0,21 22 15,0-22-15,0 42 0,0-42 16,0 22-16,0-22 16,0 0-16,42 21 0,-21-42 15,0 0-15,1 0 16,-1 0-16,0 0 0,0 0 0,0 0 15,0 0-15,43-42 16,-43 21-16,0-21 16,-21 20-16,21 1 0,1-21 0,20-43 15,-21 43-15,0 0 0,-21-1 16,21 1-16,43-85 16,-64 63-16,0 43 0,0-21 15,0 0-15,0 20 0,0 1 16,0 0-16,0 0 0,0 0 0,-21 42 31,0 0-31,-1 0 0,1 0 16,21 22-16,0-22 0,-21 21 0,21 1 15,0-1-15,-21 0 16,21 43-16,0-43 0,0 1 0,0-1 16,0 43-16,0-43 15,21-21-15,-21 21 0,21-20 16,0-1-16,-21 0 0,22 0 0,-1 0 15,0 0-15,21-21 16,-21 0-16,1 0 16,-1 0-16,0 0 0,0 0 0,43-21 15,-43 21-15,0-21 16,21 0-16,-21 0 0,64-22 16</inkml:trace>
  <inkml:trace contextRef="#ctx0" brushRef="#br1" timeOffset="97728.06">21421 14097 0,'0'0'0,"-22"0"0,1 0 16,0 0-16,0 0 0,0 0 15,0 0-15,-1 21 0,1-21 0,0 21 16,0 1-16,0-22 0,0 21 15,-1 0-15,1 42 16,0-41-16,0-1 0,21 21 0,-21-21 16,21 22-16,0-22 0,0 0 0,0 0 15,0 0-15,0 0 0,0 1 16,21-22-16,21 0 16,-21 0-16,1 0 15,-1 0-15,-21-22 16,21 1-16,0 21 0,-21-21 0,21 0 15,-21-21-15,0 20 0,0 1 16,21-21-16,-21 0 0,0 20 0,0-20 16,0-21-16,22 41 0,-22 1 15,21 0-15,0 0 0,-21 0 16,42 0-16,-21 21 16,1-22-16,20 22 0,0 0 15,-21 0 1,1 0-16,-1 22 0,42 20 15,-42-21-15,1 21 0,-1-20 16,-21-1-16,0 21 0,0 22 16,0-43-16,0 21 0,0 22 15,0-43-15,0 21 16,0-21-16,0 0 0,0 1 0,0-1 16,-21-21-1,-1 0 1,22-21-16,0-1 15,0 1 1,0 0-16,0 0 0,0-21 0,0 20 16,0-41-16,22 21 0,-1-1 15,0 22-15,21-21 0,-21-1 16,85-41-16,-85 63 16,22-1-16,-1 1 0,-21 21 15,22-21-15,41 21 16,-63 0-16,22 0 0,-1 42 15,-21-20-15,0-1 0,1 42 16,-22-42-16,0 22 0,0-1 16,0-21-16,0 22 0,0 20 15,-22-21-15,1-20 0,0 20 16,0-21-16,21 0 0,-21 0 0,21 1 16,-21-22-16,-1 21 0,22 0 15,0 0-15</inkml:trace>
  <inkml:trace contextRef="#ctx0" brushRef="#br1" timeOffset="98543.11">19113 15198 0,'22'0'0,"-1"0"16,0 0-16,0-21 15,0-1-15,-21 1 0,21 21 16,1-21-16,-1 0 0,21-21 16,-42 20-16,0 1 0,21-21 15,-21 21-15,-21-22 16,0 22-16,-21 21 16,20 0-16,1 0 0,-63 0 15,62 21-15,1-21 16,0 22-16,0 20 0,0-21 15,0 43-15,21-43 0,0 63 16,0-41-16,0-22 16,0 21-16,21-21 0,0 22 0,0-22 15,43 42-15,-43-41 0,0-1 16,42 42-16,-20-42 16,-22 1-16,21-1 15,-42 0-15,0 0 0,0 0 16,0 0-16,-63 1 15,42-1-15,-22-21 0,-41 0 16,41 0-16,-20 0 0,-22 0 16,22 0-16,20 0 0,1-21 15,0 21-15,-1-22 0,-20-20 16,20 21-16,22 0 0,0 0 0,0-1 16,21 1-16,-21-21 15,21 21-15,0 0 0,21 21 16,0 0-16,0 0 0,0 0 15,1 0 1,-1 0-16,0 0 16,0 0-16,0 0 15,0 0 1,1 0-16,-1 0 0</inkml:trace>
  <inkml:trace contextRef="#ctx0" brushRef="#br1" timeOffset="99319.88">19346 15452 0,'0'0'0,"85"0"31,-64 0-31,0 0 0,0 0 16,1-21-16,-1-1 15,0 22-15,0-21 0,0 0 16,0 0-16,-21 0 0,22 0 15,-22-1-15,0 1 0,0 0 16,0 0-16,0 0 16,-22 21-16,1 0 0,0 0 15,0 0-15,0 21 0,0-21 0,-1 21 16,-20 21-16,21 1 16,0-22-16,0 0 0,-1 21 15,1-20-15,21 20 0,0 0 16,0-21-16,0 22 0,0-22 0,21 0 15,22 0 1,-22 0-16,0-21 0,43 0 16,-22 0-16,-21 0 0,21 0 15,1 0-15,-22 0 0,42 0 16,-20-21-16,-22 0 0,21 0 16,-21 21-16,1-21 0,-22 0 15,0-1-15,0 1 0,0-42 16,0 42-16,0-1 0,0 1 15,0 0-15,0 0 0,21 0 16,-21 0-16,21-1 16,0 22-16,0-21 15,22 21-15,-22 0 16,0 0-16,21 21 0,-21-21 16,22 43-1,-22-22-15,0 0 0,21 21 16,-20 1-16,20 20 15,-42-42-15,21 1 0,-21-1 16,0 0-16,0 0 0,0 0 0,0 0 16,-21 1-1,0-22-15,21-22 32,-21 22-17,21-21-15,0 0 0,0 0 16,0 0-16,0 0 0,0-22 0,0 22 15,21 0-15,-21 0 0,42-43 16,-21 43-16,-21 0 16,21 0-16,1 21 0,41-43 15,-42 43 1,22 0-16,-43-21 16,21 21-16,0 0 0,0 0 15</inkml:trace>
  <inkml:trace contextRef="#ctx0" brushRef="#br1" timeOffset="99731.89">20659 15240 0,'0'0'0,"21"-21"31,0 42 1,-21 0-32,0 0 15,0 1-15,0-1 0,0 0 16,0 21-16,0-21 0,21 1 15,-21-1-15,0 0 0,0 0 16,21 0-16,-21 0 0,0 1 0,21-1 16,-21 0-16,0 0 0,0 0 15,0 0-15,22-21 16,-1 0 0,0 0-1,-21-21 1,21 0-16,-21 0 0,21 0 15,0 0-15,1-43 16,-1 43-16,-21-21 0,21 20 0,21-62 16,-21 63-16,22-22 15,-22 22-15,0 21 16,-21-21-16,21 21 0,0 0 16,1 21-1,-22 0 1,0 0-16,21-21 15</inkml:trace>
  <inkml:trace contextRef="#ctx0" brushRef="#br1" timeOffset="100572.21">21230 15431 0,'0'21'31,"21"-21"-31,0 0 16,1 0-16,-1 0 0,0 0 15,21 0-15,-21-21 0,1 21 0,-1-22 16,0 22-16,-21-21 0,21 0 16,0 0-16,-21 0 0,0 0 15,0-1-15,0 1 0,-21 21 31,0 0-31,0 0 0,0 0 16,-1 21-16,1 1 16,0-22-16,0 21 0,21 0 15,0 0-15,0 21 0,0-20 0,0-1 16,0 42 0,0-42-16,0 1 0,0-1 0,21 0 15,0-21-15,0 42 16,1-42-16,-1 21 0,0-21 15,0 22 1,0-22-16,0 0 0,1 0 16,-1 0-16,0 0 0,21-22 15,1 1-15,-22 0 0,21 21 16,-21-21-16,0 0 0,43-43 16,-43 22-16,0 21 15,-21 0-15,21-22 0,1-41 16,-1 62-16,-21 1 15,21 21-15,-21-21 0,21 21 16,0 0-16,0 0 0,1 0 16,20 0-16,-21 0 15,21 21-15,-42 0 16,64 64-16,-43-64 16,0 0-16,0 1 0,-21 20 15,0-21-15,22 21 0,-22-20 16,0-1-16,0 0 0,0 0 15,0 0-15,-22 0 16,1 1-16,0-22 16,0 0-1,21-22 1,0 1 0,0 0-16,0 0 0,0 0 15,21 0-15,0-1 0,0 1 0,1-21 16,-1 21-16,0-22 0,21-20 15,-21 21-15,1 20 0,41-41 16,-42 42-16,22 0 16,-22-1-16,0 22 0,0 0 15,21-21-15,-20 21 16,-22 21 15,-22-21-31,1 0 0,0 0 0</inkml:trace>
  <inkml:trace contextRef="#ctx0" brushRef="#br1" timeOffset="168536.19">8890 0 0</inkml:trace>
  <inkml:trace contextRef="#ctx0" brushRef="#br1" timeOffset="170046.18">8742 508 0,'21'-21'47,"0"0"-31,0 21-16,0-21 0,22-1 0,-22 1 15,0 0-15,0 0 0,0 21 16,-21-21-16,0 0 0,22-1 0,-22 1 15,0 0-15,0 0 0,0-21 16,-22 42-16,1-22 16,-21 22-16,0 0 0,-1 0 0,1 0 15,0 0-15,-1 0 16,1 22-16,-43 20 0,43-21 16,21 0-16,-22 0 0,22 1 15,0 20-15,0 0 0,21-21 16,0 22-16,0-1 15,0-21-15,0 0 0,0 1 16,0-1-16,0 0 0,63 21 16,-41-21-16,-1 1 15,21-1-15,0 0 0,43 21 16,-43-21-16,1 1 0,41 20 16,-41-21-16,20 43 15,-42-43-15,1 0 0,-22 42 16,0-41-16,-85 62 15,43-63-15,-1 22 16,-63-22-16,43 0 16,-64-21-16,85 0 15,-1 0-15,1 0 0,0 0 16,-64-21-16,85 0 16,-22 0-16,22-1 0,0 1 15,-64-63-15,64 41 16,21 22-16,0 0 15,0 0-15,0 0 0,0-22 16,0 22-16,0 0 16,21 21-16,0 0 0,1-21 0,-1 21 15,0 0-15,21 0 0,-21 0 16,1 0-16,20 0 0,-21 0 0,21 0 16</inkml:trace>
  <inkml:trace contextRef="#ctx0" brushRef="#br1" timeOffset="170765.38">9038 762 0,'21'0'32,"-21"21"-32,0 0 15,0 1-15,-21-1 16,21 0-16,-21 0 0,21 0 15,0 0-15,0 64 16,0-64-16,0 0 0,0 1 16,0-1-16,0 0 0,0 21 15,21-42-15,-21 21 0,42 1 16,43-22 0,-43 0-16,-20 0 0,20-22 15,-21 22-15,85-105 16,-85 83-16,0-20 15,0 21-15,1-21 0,-1-43 16,-21 43-16,0 20 16,0 1-16,0 0 0,21-21 15,-21 63 32,0 0-47,0 0 16,0 22-16,-21 20 15,21-21-15,0 1 0,0-1 16,0 0-16,-21 1 0,21 105 16,0-106-16,0 22 15,0-22-15,0 22 0,0 105 16,0-106-16,0 1 0,0-22 16,0 22-16,0-22 0,0 64 15,0-64-15,0 1 0,-22 20 16,1-42-16,0 22 15,0-22-15,0 0 0,0 0 0,-22 0 16,22-21-16,-21 0 0,-22 21 16,22-21-16,-22 0 0,1 0 15,-1-21-15,-63 0 0,64 0 16,21 0-16,-43-22 16,-21-20-1,85 42-15,0 0 0,0-43 0,21 43 16,0 0-16,0-43 15,21 22-15,0 21 0,0-22 16,21 1-16,-20 0 0,62-43 16,-41 43-16,-1-1 0,64-41 15</inkml:trace>
  <inkml:trace contextRef="#ctx0" brushRef="#br1" timeOffset="171352.34">9715 762 0,'-21'0'16,"0"0"0,21 21-16,0 0 15,0 1-15,0 20 16,0-21-16,0 0 0,0 0 0,0 22 15,0-22-15,0 0 0,0 0 16,0 22-16,0-22 0,0 0 16,0 0-16,0 0 0,0 0 15,0 1-15,0-1 16,-21-42 15,21-1-31,0 1 16,-21 0-16,21 0 0,0 0 0,0-43 15,0 43-15,0-21 16,21 21-16,0-1 0,0-20 0,22 0 16,-22 21-1,21-1-15,-21 1 0,22 0 0,-1 21 16,106-21-16,-106 21 16,22 0-16,-22 0 0,1 21 15,-1 0-15,21 43 16,-41-43-16,-1 0 0,-21 21 0,0 1 15,0-22-15,0 64 16,-21-43-16,-1-21 0,1 0 16,0 0-16,-42 22 15,63-22-15,-22-21 0,1 21 16,42-42 31,1 0-47,-1 21 15,0-21-15,0-1 0</inkml:trace>
  <inkml:trace contextRef="#ctx0" brushRef="#br1" timeOffset="171655.32">10880 720 0,'0'0'0,"0"-21"16,0-1-16,0 1 15,-22 21-15,1 0 16,0 0-16,0 0 0,0 0 0,0 0 16,-1 0-16,-20 43 15,21-22-15,0 0 0,0 0 0,-1 21 16,1-20-16,-21 83 16,21-62-16,21-22 0,0 21 15,0-21-15,0 1 0,0 41 16,21-42-16,42 0 15,-41-21-15,20 22 16,0-22-16,-21 0 0,43 0 0,-22 0 16,1-22-16,-1 22 0,0-21 15,43-21-15,-43 0 16,1 20-16</inkml:trace>
  <inkml:trace contextRef="#ctx0" brushRef="#br1" timeOffset="172191.6">11324 550 0,'0'-42'0,"0"84"0,0-105 0,0 42 0,0 0 16,0-1-16,-21 22 16,0 0-16,0 22 31,21 20-31,-22-21 0,22 0 16,0 22-16,-21-1 0,21 0 0,0 1 15,0-1-15,0 0 0,0 43 16,0-43-16,0 1 0,0 20 15,0-42-15,0 0 16,0 43-16,0-43 16,0 0-16,0 0 15,0-42 17,0 0-32,0 0 15,0 0-15,0 0 16,0-22-16,0 22 0,21-42 15,-21 20-15,22 22 0,-1 0 16,0 0-16,21-22 0,1 22 16,-1 0-16,0 0 0,-21 21 15,22 0-15,-22 0 0,21 0 0,1 0 16,-22 21-16,0 0 0,-21 0 16,0 1-16,0 20 0,0 0 15,0 1-15,0-22 0,0 21 16,0-21-16,0 0 0,-21 22 15,0-22-15,21 0 0,-22-21 16,22 21-16,-21-21 16,21 21-16,-21-21 0,21-21 47,21 21-47,-21-21 15,21 0-15</inkml:trace>
  <inkml:trace contextRef="#ctx0" brushRef="#br1" timeOffset="172605.12">11769 910 0,'0'-84'32,"0"62"-17,0 1-15,21 21 0,-21-21 0,42-21 16,-21 42-16,0 0 15,1 0-15,-1 0 0,0 0 16,21 0-16,1 21 0,-22 0 16,0 0-16,0 0 0,0 1 15,0 20-15,-21-21 0,0 0 0,0 22 16,22-22-16,-22 21 0,0-21 16,0 0-16,-22 43 15,1-43-15,21 0 0,-21-21 16,0 0-16,21 21 15,0-42 1,0 0-16,0 0 16,0-21-16,0 20 0,0 1 15,0-21-15,0 21 0,0-22 16,21 22-16,0-42 16,-21 42-16,21-1 0,1 1 15,-1 21-15,0-21 16,0 21-1,0 0-15,0 0 0</inkml:trace>
  <inkml:trace contextRef="#ctx0" brushRef="#br1" timeOffset="173164.56">12594 699 0,'0'0'0,"-21"0"0,-21 0 32,20 0-32,1 0 15,0 0-15,0 21 0,0 0 16,0 0-16,-1 0 15,1 0-15,0 22 0,0-22 0,0 21 16,0 1-16,21-22 0,-22 21 16,1 22-16,21-22 0,0-21 15,0 21-15,21-20 16,1-1-16,-1 0 0,21-21 0,-21 21 16,22-21-16,-1 0 0,-21 0 0,21 0 15,1 0-15,-1 0 0,0 0 16,1-21-16,-22 0 0,21 0 15,-21-1-15,1 1 0,20 0 16,-21-21-16,-21 21 0,21-64 16,-21 43-16,0-1 0,0 1 15,0 0-15,0 20 0,-21-20 0,21 21 16,-21 0-16,0 0 0,0-1 16,-1 22-16,1 0 0,-21 0 0,0 0 15,20 0-15,-20 0 0,21 22 16,0-22-16,0 42 0,-22 21 15,43-20-15,0-22 16,-21 21-16,21-21 16,0 43-16,0-43 0,21 0 15,22 0-15,-1 1 16,-21-22-16,64 0 0</inkml:trace>
  <inkml:trace contextRef="#ctx0" brushRef="#br1" timeOffset="173708.17">13250 762 0,'0'0'0,"-21"0"0,21-42 16,0 21-16,-21 21 16,21 21-1,-21 0 1,0 0-16,21 0 0,-22 0 0,22 1 15,0 20-15,0-21 0,0 0 16,0 43-16,-21-43 0,21 0 16,0 21-16,0-20 15,0 20-15,0-21 16,-21-21 15,21-21-31,0 0 16,0-22-1,0 22-15,0 0 0,0-21 0,0 21 16,0-1-16,0-20 0,21 21 16,0-21-16,1 20 0,41-20 15,-42 21-15,0 0 0,22 0 16,-1 21-16,-21-22 0,22 22 0,20 0 16,-21 0-16,-20 0 0,-1 0 15,0 22-15,0-22 0,21 42 16,-42-21-16,0 43 15,0-43-15,0 21 0,0 43 16,0-64-16,0 0 16,0 0-16,-21 0 15,-21 43-15,21-64 16,21 21-16,-21-21 16,42-21 15,0 0-31</inkml:trace>
  <inkml:trace contextRef="#ctx0" brushRef="#br1" timeOffset="173975.89">13864 741 0,'0'-21'0,"0"42"0,0-63 16,0 63 15,0 0-31,0 0 0,0 21 15,0-20-15,0-1 0,-21 0 0,21 21 16,-21-21-16,21 22 0,0-22 16,0 0-16,-21 0 0,21 0 0,0 1 15,-22-1-15,22 0 0,0 0 16,-21 0-16,21-42 47,21 0-47,1 0 0,-1 0 15,0-1-15</inkml:trace>
  <inkml:trace contextRef="#ctx0" brushRef="#br1" timeOffset="174184.52">13843 508 0,'0'0'0,"-21"0"0,21-21 15,0 42 48,21-21-63,0 0 16,0 0-16,0 0 0,1 21 15</inkml:trace>
  <inkml:trace contextRef="#ctx0" brushRef="#br1" timeOffset="174840.17">14414 741 0,'0'-21'15,"0"0"1,22 21-1,-1-22-15,0 22 16,0 0-16,0 0 0,0 0 16,1 0-16,-1 0 0,0 0 0,0 0 15,0 0-15,0 0 0,1 22 16,-22-1-16,0 0 0,0 0 16,0 21-16,0-20 15,-85 62 1,43-41-16,-1-22 0,1 0 0,0 0 15,-85 43 1,84-43-16,1-21 0,0 21 16,20-21-1,44 0 1,-1 0-16,0 0 16,0 0-16,0 0 0,22 0 15,-22 0-15,21 0 0,43 21 16,-64 0-16,0-21 15,21 21-15,-20-21 0,41 64 16,-42-43-16,-21 0 16,0 22-16,0-22 15,0 63-15,0-62 16,0 20-16,-21 21 0,0-20 16,0-1-16,-22 0 15,1 1-15,21-1 0,-85 22 0,64-22 16,-22-21-16,-42 43 15,43-43-15,-1 0 0,1-21 16,21 21-16,-22 0 0,-84-21 16,106 0-16,-22 0 0,1 0 15,20-21-15,1 0 0,21 0 16,0 0-16,-43-43 16,64 43-16,-21 0 0,21 0 15,0-1-15,0-20 0,21 0 16,0-1-16,0 22 0,1-21 15</inkml:trace>
  <inkml:trace contextRef="#ctx0" brushRef="#br1" timeOffset="175636.82">15452 995 0,'0'0'0,"21"-21"0,0 21 16,42-43-16,-41 43 16,-22-21-16,42 0 0,-42 0 15,21 0-15,-21 0 0,0-1 16,0 1-16,0-42 15,0 42-15,-63-22 16,41 22-16,1 21 0,-63-21 16,41 21-16,22 0 15,-21 0-15,-1 21 0,-62 43 16,62-43-16,1 0 16,21 21-16,-22 1 0,-41 84 15,84-64 1,0-42-16,0 64 15,21-64-15,0-21 16,0 0-16,0 0 0,64 0 16,-43 0-16,1-21 15,-1 0-15,-21 0 0,22-1 16,41-41-16,-41 21 16,-22 20-16,21-20 0,-21 0 15,0-1-15,1 1 0,-1 0 0,-21 21 0,0-1 16,21 1-16,-21 0 15,0 0-15,21 0 0,-21 42 16,0 0 0,-21 0-16,0 0 0,21 1 0,-21 20 15,21 0-15,-22-21 0,1 22 16,21-1-16,-21 0 0,21-20 0,0 20 16,0-21-16,0 21 0,-21 1 15,21-22-15,0 0 0,0 0 16,0 0-1,42-21-15,-21 0 16,22-21-16,-22 0 0,0 0 16,21-43-16,1 22 0</inkml:trace>
  <inkml:trace contextRef="#ctx0" brushRef="#br1" timeOffset="175922.36">16044 381 0,'0'0'0,"21"-21"0,-21 0 0,0 0 0,22 21 15,-44 0 1,1 0-16,0 0 16,21 21-16,-21 85 15,0-85-15,21 21 0,-21 0 16,21 1-16,-22-1 0,22 85 16,-21-85-16,21 22 15,-21-22-15,21-21 16,0 22-16,0-22 0,0 0 0,0 21 15,0-20 1,0-1-16,0-42 31,0-1-15,21 1-16,0-21 0,1 21 0,-1-22 16</inkml:trace>
  <inkml:trace contextRef="#ctx0" brushRef="#br1" timeOffset="176182.99">16298 614 0,'21'0'16,"-42"0"-16,42-21 0,1 21 16,-22 21-1,0 0 1,-22 0-16,1 22 0,21-22 16,-21 0-16,0 64 15,0-43-15,0-21 0,21 43 16,0-43-16,-22 0 0,22 21 15,0-21 1,0 1-16,22-22 31,-1 0-31,0 0 16,21-22-16,1 1 0,-22 0 0,21 0 16,-21 0-16,22-22 0</inkml:trace>
  <inkml:trace contextRef="#ctx0" brushRef="#br1" timeOffset="176898.24">16700 741 0,'0'-21'0,"0"42"0,22-63 16,-44 42 15,22 21-31,-21 0 0,0-21 16,0 21-16,-21 21 16,42-20-16,-22-1 0,1 21 15,21-21-15,-21 0 0,21 1 16,0-1-16,0 0 0,0 0 15,21-42 32,-21 0-31,21 0-16,-21-22 0,0 22 0,22-21 16,-1 21-16,-21-1 0,21-20 15,21 0-15,-21-1 16,1 22-16,62-21 15,-63 42-15,1 0 0,-1 0 16,0 0-16,42 0 16,-41 21-16,20 21 15,-21 1-15,0-22 0,-21 64 16,0-43-16,0-21 16,0 21-16,0-20 0,0 62 15,0-63-15,0 1 16,0-1-16,-21 0 15,0-21-15,0-21 32,21 0-17,0-1-15,0 1 0,0-21 16,0 21-16,0-22 0,0 1 0,21 0 16,0-1-16,0 1 0,0 21 15,22-21-15,20-22 0,-20 43 16,-1 0-16,0 0 15,1 21-15,-1 0 0,43 0 0,-43 0 16,0 21-16,-21 0 16,1 0-16,-1 0 0,0 0 0,-21 22 15,0-22-15,0 21 0,0 1 0,-21-1 16,0 0-16,-1-21 0,-20 43 16,21-22-16,0-21 15,0 1-15,-1-1 0,1 0 0,21 0 16,-21-21-16,0 0 15,0 0-15,21-21 16,0 0 0,0 0-16,0-1 0,0-20 0,0 0 15,0 21-15</inkml:trace>
  <inkml:trace contextRef="#ctx0" brushRef="#br1" timeOffset="177132.42">16764 191 0,'0'0'0,"-21"21"0,0-21 31,-1 0-31,1 0 16,0 0 30,0 0-30,0 0-16,0 0 0,-1 0 16,-20 0-16,21 21 0</inkml:trace>
  <inkml:trace contextRef="#ctx0" brushRef="#br1" timeOffset="177376">15811 466 0,'0'0'0,"0"21"0,22 0 31,-1-21-31,0 0 0,0 0 0,0 0 16,0 0-16,22 0 0,-22 0 16,21 0-16,-21 0 0,43 0 15,-22 0-15,-21 0 0,1 0 16,-1 0-16,21 0 15,-63 0 17,-21 0-32</inkml:trace>
  <inkml:trace contextRef="#ctx0" brushRef="#br1" timeOffset="178640.05">360 12467 0,'0'21'78,"0"1"-62,0-1-16,0 0 15,0 0-15,0 0 0,0 0 16,0 1-1,0-1-15</inkml:trace>
  <inkml:trace contextRef="#ctx0" brushRef="#br1" timeOffset="178829.09">444 12488 0,'0'0'0,"0"-21"0,22 0 16,-22 42 15,0 0-15,0 1-16,0-1 0,0 0 15,-22 0-15,22 0 0,0 0 16,0 1-16,0-1 0,0 0 16,0 0-16,0 0 0,0 0 15,22 1-15,-1-22 16</inkml:trace>
  <inkml:trace contextRef="#ctx0" brushRef="#br1" timeOffset="179096.4">931 12425 0,'-42'0'16,"63"0"31,0 0-47,22 0 0,-1 0 0,0 0 15,1 0-15,-1-21 0,0 21 16,1 0-16,20 0 0,22-21 16,-64 21-16,21 0 0,1 0 15,-65 0 16,-20 0-31</inkml:trace>
  <inkml:trace contextRef="#ctx0" brushRef="#br1" timeOffset="179368.36">1122 12404 0,'-21'0'16,"21"21"-16,0 0 15,0 0-15,0 0 16,0 22-16,0-22 0,0 0 16,0 0-16,0 22 0,0 20 15,0-21-15,0 1 0,-22-1 16,22-21-16,-21 22 0,21-1 0,0-21 16,0 21-16,0-20 0,0-1 15,0 0-15,0 0 16,0-42-1,0 0 1,0 0-16,21-1 0,1 1 0</inkml:trace>
  <inkml:trace contextRef="#ctx0" brushRef="#br1" timeOffset="179836.26">1333 12446 0,'0'0'0,"-21"0"31,21 21-31,0 0 0,0 1 16,0-1-16,0 21 0,0-21 16,0 0-16,0 22 0,0-1 0,0-21 15,0 22-15,0-1 0,0 21 16,0-20-16,0-22 0,0 21 16,0-21-16,0 1 0,0-1 0,0 0 15,0-42 16,0 0-31,0-1 0,21 1 0,-21-21 16,22 0-16,-22 20 0,0-20 16,21 0-16,0 21 0,-21-22 15,21 1-15,0 21 0,0 0 16,22-22-16,-22 22 0,0 0 16,21 21-16,1 0 0,-22 0 15,0 0-15,21 21 0,-20-21 16,-22 21-16,21 22 0,0-22 15,-21 21-15,0-21 16,0 22-16,0-1 0,0 21 16,0-41-16,0 20 0,-21 21 15,21-41-15,-21-1 0,21 0 16,0-42 15,0 0-31,0-1 16,0 1-16,0 0 0,21-21 0</inkml:trace>
  <inkml:trace contextRef="#ctx0" brushRef="#br1" timeOffset="180196.22">1884 12742 0,'0'43'15,"21"-43"1,0 0-16,0 0 15,0 0-15,1 0 0,-1-21 0,0-1 16,0 1-16,21 21 16,-20-21-16,-1 0 0,21 0 15,-21 0-15,0-1 16,-21 1-16,-21 21 16,0 0-16,0 0 0,-21 0 15,20 21-15,1 1 0,0-22 16,0 21-16,0 0 0,0 21 0,-1-21 15,1 22-15,21-22 16,0 42-16,0-41 0,0-1 0,0 21 16,0-21-1,0 0-15,21-21 0,22 0 0,-22 0 16,21 0-16,-21 0 16,22 0-16,20-42 0,-42 21 15,22 0-15,-1 0 0</inkml:trace>
  <inkml:trace contextRef="#ctx0" brushRef="#br1" timeOffset="180704.36">2984 12488 0,'0'0'0,"0"-21"16,43-21-1,-43 21-15,0 42 16,0 0 0,0 0-16,0 0 0,0 22 15,0-22-15,21 21 0,-21 1 16,0-1-16,21 21 0,-21 64 16,0-63-16,0-1 0,0 1 0,0 21 15,0-22-15,0 22 0,0-22 0,0 85 16,0-63-16,0-21 0,0 63 15,0-64-15,-21 1 0,21 20 16,0-41-16,0-22 0,-21 21 16,21-21-16,0-42 31,0 0-31,0 0 16,0-22-16,0 22 0,21-63 15,-21-107-15,0 128 16</inkml:trace>
  <inkml:trace contextRef="#ctx0" brushRef="#br1" timeOffset="181017.65">2984 12912 0,'-21'-43'0,"42"86"0,-42-128 0,0 43 15,21 21-15,0-22 0,-21 1 16,21 0-16,0-1 16,0 22-16,0 0 0,63-21 15,-41 20-15,20 1 16,0 0-16,-21 21 0,43 0 15,-22 0-15,1 0 0,20 42 16,-21-20-16,-20-1 16,-1 42-16,-21-42 0,0 22 15,0-22-15,0 21 0,-43-21 0,22 22 16,-42 20-16,20-42 0,22 1 16,-21-1-16,21-21 15,0 21-15,-22-21 0,22 0 16,21-21-1,0 0 1,21 21-16,0-22 0,1 1 16,-1 21-16,42-63 15,-42 63-15</inkml:trace>
  <inkml:trace contextRef="#ctx0" brushRef="#br1" timeOffset="181395.86">3450 12594 0,'0'0'0,"-21"-42"32,21 21-32,0 0 15,21 21-15,0 0 0,0-22 0,1 22 16,-1-21-16,0 21 0,0 0 16,21 0-16,-20 0 0,20 21 0,-21 1 15,21-22-15,-20 21 0,20 0 16,-21 0-16,0 43 15,-21-43-15,21 21 0,-21-21 16,0 22-16,0-22 0,0 21 16,-21-21-16,21 0 0,-42 1 15,21-22 1,21-22-16,0-20 16,0 21-16,0-43 15,0 43-15,0 0 0,42-42 16,-21 41-16,0-20 15,1 21-15,-1 21 0,-21-21 16,21 0-16,0 21 0,0 0 0,43-22 16,-43 22-16,0 0 15,0 0-15</inkml:trace>
  <inkml:trace contextRef="#ctx0" brushRef="#br1" timeOffset="181879.16">4572 12361 0,'0'0'0,"-21"0"0,0 0 0,-1 0 16,1 0-16,0 0 0,0 0 0,0 22 16,-22-1-16,22-21 0,-21 42 15,21-21-15,0 0 0,21 1 0,0-1 16,-22 21-16,22-21 0,-21 0 0,21 1 15,0 41-15,0-42 0,0 22 0,0-1 16,0-21-16,0 0 0,43 22 16,-43-22-16,42 0 15,0-21-15,-21 0 0,1 0 16,20 0-16,0 0 0,-21 0 16,22-21-16,-22 0 0,42-1 0,-41 1 15,41-63-15,-42 62 16,0 1-16,1-42 0,-22 42 15,0-64 1,0 64-16,-22 0 0,1-1 0,21 1 16,-42 0-16,-85-21 15,106 42-15,-22 0 0,22 0 16,-21 0-16,21 21 0,-43 21 16,43-21-16,0 1 0,0 20 15,21 0-15,0 22 16,0-43-16,0 21 0,0-21 15,21 1-15,0-22 0,43 21 16,-43-21-16,21 0 16,-21 0-16</inkml:trace>
  <inkml:trace contextRef="#ctx0" brushRef="#br1" timeOffset="182172.61">5270 12361 0,'0'0'0,"0"-21"0,-21 21 16,0 0-16,0 0 0,0 0 0,0 0 15,-1 0-15,1 0 0,0 21 16,21 1-16,-21-22 0,-21 42 16,20-21-16,1 0 0,0 43 15,21-43-15,-21 21 0,21-21 16,-21 22-16,21-22 0,0 21 0,0 22 15,0-43-15,0 0 0,0 0 16,21 0-16,0 1 0,0-1 0,0-21 16,1 0-16,20 0 0,21 0 15,-41 0-15,20 0 16,-21-21-16,21-1 0,-20 1 0,20 0 16,0 0-16</inkml:trace>
  <inkml:trace contextRef="#ctx0" brushRef="#br1" timeOffset="183178.84">5524 12573 0,'-21'0'15,"42"0"-15,-42 21 16,21 0 0,21-21-16,1 0 15,-1 0-15,0 0 0,0 0 16,0 0-16,0-21 0,22 21 0,-22 0 15,42-42-15,-41 21 0,-1 21 16,0-21-16,-21-1 0,21 1 16,-21 0-16,0 0 0,0 0 15,-21 21-15,0 0 16,0 0-16,-1 0 0,1 0 16,-21 0-16,21 21 0,0 0 0,-1 0 15,-62 43 1,41 20-1,43-62-15,0 20 0,0-21 0,0 0 16,0 0-16,43 43 16,-22-64-16,0 21 0,43-21 15,-22 0-15,106 0 16,-106-21-16,43 0 16,-64 0-16,85-43 15,-64 43-15,-20 0 0,20-43 16,-21 43-16,43-42 15,-64 20-15,0 22 0,21 0 16,-21 0-16,-21 21 16,-1 0-16,1 0 15,-21 0-15,21 21 0,0 0 16,21 21-16,0-20 0,0-1 16,0 21-16,0-21 15,0 0-15,21 22 0,0-43 16,0 21-16,21 21 15,-20-21-15,-1-21 0,0 0 16,-42 0 15,0-21-15,-1 21-16,22-21 0,-21 21 16,0 0-16,0 0 15,0 0-15,21 21 31,0 0-31,0 1 16,21-1-16,0-21 0,0 0 16,22 21-16,-22-21 0,0 0 15,0 0-15,21 0 0,43-21 16,-43 21 0,1-21-16,20-22 0,-20 22 15,62-42-15,-83 41 0,20-20 16,0 0-16,-21-1 15,22-62 1,-43 83-16,0 1 16,-21 21-16,-22 0 15,22 21-15,0 1 16,21-1-16,-21 0 0,21 21 16,0-21-16,0 1 0,0-1 15,0 0-15,0 0 0,21 21 16,0-20-16,-21-1 0,0 0 15,0 0-15,0 0 16,-21-21 0,0 0-16,0 0 15,-1 0-15,1 0 0,0 0 0,0 0 0,-21-21 16,20 21-16,1-21 16,0 0-16</inkml:trace>
  <inkml:trace contextRef="#ctx0" brushRef="#br1" timeOffset="184144.74">8043 12256 0,'0'0'0,"-21"-85"31,21 64-31,0 0 0,-21-1 16,21 1-16,0 0 0,0 0 0,0 0 15,0 0 1,21 21-16,0 0 16,0 21-16,1 0 0,-1 21 15,0-21-15,-21 1 0,21 20 0,0 0 16,-21-21-16,21 22 0,-21-1 15,0-21-15,0 22 0,0-22 0,0 42 16,0-42-16,-21 22 16,21-22-16,0 0 0,-21-21 15,0 0 1,0 0 0,21-21-16,-21 0 15,21 0-15,0-1 0,0-20 16,0 21-16,0-21 0,0 20 15,21-20-15,21-43 16,-21 43-16,0 0 0,43-22 16,-22 43-16,-21 0 0,43 0 15,-22 21-15,-21 0 0,1 0 16,20 0-16,-21 21 0,0 0 0,0 0 16,-21 22-16,22-22 0,-22 21 0,21 22 15,-21-22-15,21 0 0,-21-21 16,0 22-16,0-22 0,0 0 15,0 0-15,0 22 0,0-22 16,0 0-16,0 0 16,-21-21-1,21-21 1,0 0-16,0 0 0,0-1 16,0 1-16,0-21 0,0 21 0,0-22 15,0 22-15,0-21 0,21 0 16,0-1-16,0 1 0,0 0 15,1 20-15,20-20 0,43 0 16,-43 21-16,0 21 0,1 0 16,-1 0-16,0 0 0,43 42 15,-64-21-15,0 0 0,43 43 16,-64-22-16,0 0 0,21-20 0,-21 20 16,0-21-16,0 21 0,0-20 15,0-1-15,-21 21 0,-43 22 16,43-43-16,0 0 15,0-21-15,21 21 16,21-42 0,0 0-1,0 21-15</inkml:trace>
  <inkml:trace contextRef="#ctx0" brushRef="#br1" timeOffset="184877.91">9800 12044 0,'0'0'0,"21"-21"0,-63-43 32,21 64-32,0 0 15,-1 0-15,-20 0 0,21 21 0,-43 22 16,22-22-16,0 21 0,-22 22 16,22-22-16,21 0 0,0 1 15,-1-22-15,1 21 0,0 43 16,21-64-16,0 0 0,0 43 15,0-43-15,21 0 0,0-21 16,1 21-16,-1-21 0,21 0 16,22 0-16,-43 0 0,21 0 15,22-21-15,-43 21 0,21-21 16,0-21-16,1 20 16,-22 1-16,0-21 0,0 21 15,0-22-15,-21-41 0,22 41 16,-22 1-16,0 21 0,0-64 15,0 64-15,0-21 16,0 21-16,0 42 16,0 0-1,0 21-15,-22-21 0,22 64 16,0-64-16,0 85 16,0-64-16,0-20 0,0 20 15,0-21-15,22 0 0,41 43 16,-42-64-16,0 21 0,1-21 15,20 0-15,-21 0 0,43 0 16,-43 0-16,21-21 16,22 0-16,-22-1 0,-21 1 15,21-42-15,-20 20 0,-1 1 16,0 0-16,0-22 0,-21 1 16,0-107-16,0 107 15,0 21-15,0-1 0,0 22 16,0 0-16,0 0 0,0 0 0,0 42 15,0 0 1,0 0-16,0 21 0,-21 1 16,21-1-16,-21 0 0,21 1 15,0 20-15,0-20 0,0-1 0,-21 0 16,21 1-16,0-1 0,0 0 16,0-21-16,0 22 0,0-22 0,0 0 15,21 0-15,-21 0 0,21-21 16,0 0-16,0 0 15,0 0-15,1-21 0,-1 0 16,0 0-16,0 0 0,-21 0 16,0-22-16</inkml:trace>
  <inkml:trace contextRef="#ctx0" brushRef="#br1" timeOffset="185063.54">10329 12150 0,'0'0'0,"-21"0"31,21 21-15,21-21 0,0 0-16,1 0 15,-1 0-15,0 0 0,0 0 0,21 0 16,-20 0-16,-1 0 0,42-21 16,-20 0-16,-22 21 0,21-22 0</inkml:trace>
  <inkml:trace contextRef="#ctx0" brushRef="#br1" timeOffset="186938.6">11049 11875 0,'0'0'15,"-21"0"-15,0 0 0,-1 0 0,1 0 16,0 0-16,0 0 16,0 21-16,0 0 15,-1 21-15,22-21 0,-21 1 0,21 20 16,-21 0-16,21-21 0,-21 22 0,21-1 15,0-21-15,0 43 16,0-22-16,0-21 0,0 0 0,0 1 0,0-1 16,0 0-16,42 0 15,1 0-15,-22-21 0,42 0 16,-20 0-16,-22 0 0,21 0 0,0 0 16,-20 0-16,20-21 0,21-21 15,-41 21-15,-1-1 0,42-41 16,-42 42-16,1-22 0,20-62 15,-42 62-15,0-20 0,21-43 16,0 64-16,-21-1 0,0 1 16,0 0-16,0 20 0,0 1 0,21 0 15,-42 42 17,21 0-32,-21 1 0,21 20 15,0-21-15,-21 64 16,21-43-16,-21 0 0,21 1 0,0-1 15,0 0-15,-21 43 0,-1-64 16,22 22-16,-21-22 0,21 21 16,0-21-16,0 22 15,21-43 17,-21-22-32,0 1 0,22 0 15,-1 0-15,-21 0 0,21 0 16,0-1-16,0-20 0,0 21 0,1-43 15,-1 43-15,0-21 0,0 21 16,-21 0-16,21 21 16,0 0-16,-21 21 0,0 0 15,0 0-15,0 0 16,0 0-16,0 1 0,0-1 0,0 0 16,0 0-16,0 21 0,0-20 0,22-1 15,-22 0-15,21 0 0,0 0 0,0 0 16,0 1-16,0-22 0,1 0 15,-1 0-15,21 0 0,-21 0 16,22 0-16,-22 0 0,21 0 16,-21-22-16,85-20 15,-85 21-15,43-21 16,-22 20-16,-21-20 0,0 21 0,22-43 16,-22 22-16,-21 21 0,0 0 15,0 0-15,21 21 16,-21-22-16,0 44 15,-21-1-15,21 0 0,0 0 16,0 0-16,-21 0 0,21 22 0,0-22 16,-21 0-16,21 0 0,0 0 0,0 1 15,0-1-15,0 0 0,0 0 16,21 0-16,0-21 0,0 21 0,43-21 16,-43 0-16,0 0 15,21 0-15,-21 0 0,1 0 16,-1 0-16,42-21 15,-42 0-15,22-42 16,-22 41-16,0-20 0,-21 0 16,21-1-16,-21 22 0,21-21 15,-21 21-15,0 0 0,-21 42 32,21 0-32,-21 0 15,21 0-15,0 0 0,0 1 0,-21-1 16,21 21-16,-21-21 0,0 22 15,-1-22-15,22 42 16,0-42 0,-21-21-16,21-21 31,0 0-15,21 21-16,1-21 0,-22 0 15,21 0-15,-21-1 0,21 1 0,0-21 16,43-43-1,-43 43-15,0 21 0,21-43 0,1 43 16,-1 0 0,-21 21-16,21 0 0,1 0 15,-22 0-15,0 63 16,-21-41-16,21 20 0,-21 0 16,0 1-16,0-1 15,21-21-15,1 21 0,-1-20 16,0-1-16,0-21 0,0 21 0,64 21 15,-43-42-15,-21 0 16,22 0-16,-1 0 0,85 0 16,-106 0-16,22 0 15,20-21-15,-42 0 0,0 0 16,1 0-16,-1-1 0,0 1 16,0-42-16,-21 42 0,0-22 15,0 22-15,0-42 16,0 20-16,0 22 0,0 0 0,-21 0 0,0 21 15,0 0-15,-1 0 16,-20 0-16,-43 21 16,43 0-16,21 0 0,-43 22 15,22-1-15,0 21 16,42-41-16,0-1 0,0 21 0,0-21 16,0 0-16,42 22 15,-21-43-15,0 0 0,22 0 16,-22 0-16,0 0 0,43 0 15,-43 0-15,0-21 0,42-22 16,-41 22-16,41-64 16,-42 64-1,-21 0-15,0 0 0,0 0 16,21 0-16,-21 42 31,0 0-31,-21 0 0,21 0 16,-21 22-16,0-22 0,21 21 15,-21 0-15,0 1 0,-1-22 0,1 21 16,0 22-16,0-22 0,0 64 16,0-43-16,21 1 0,0-1 15,0 1-15,-22-1 0,1 86 16,21-86-16,-21 1 0,21-1 16,0 1-16,-21-1 0,21 1 15,-21-22-15,0 21 0,-1-20 0,1 20 16,0-20-16,0-22 15,0 0-15,0-21 0,-1 21 0,1-21 16,0-21 0,21 0-16,0 0 15,0-1-15,-21 1 0,21-21 16,-21 21-16,0-22 0,21 1 0,-22 0 16,1-1-16,0 1 15,0-21-15</inkml:trace>
  <inkml:trace contextRef="#ctx0" brushRef="#br1" timeOffset="187164.26">11917 11599 0,'-21'0'0,"42"0"0,-64-21 0,-20 21 16,63-21-1,21 21 48,-21 21-63</inkml:trace>
  <inkml:trace contextRef="#ctx0" brushRef="#br1" timeOffset="188244.93">1079 14245 0,'0'0'16,"0"-21"-16,0 0 0,0 0 0,22 0 15,-1-1-15,0 1 0,21 0 16,1-21-16,-22 21 0,42-43 16,-20 43-16,-22-21 0,0 20 15,0 1-15,-21 0 0,-42-21 16,21 42 0,-22 0-16,-20 0 0,20 0 0,-20 21 15,-22 0-15,22 0 0,-1 22 16,1-22-16,-1 21 0,22-21 15,0 0-15,-1 22 0,22-22 16,21 21-16,0-21 0,21 1 16,22 20-16,-22-21 0,21 0 0,22 22 15,-22-22-15,85 42 16,-64-42-16,1 1 0,-1 20 16,1-21-16,-22 0 0,1 0 0,-22 22 15,-21-22-15,0 0 16,-21 0-16,-22 0 0,1 1 0,-22-22 15,1 21-15,-1-21 0,-20 0 16,-1 0-16,0 0 0,1 0 16,-1 0-16,0 0 0,1 0 0,20-21 15,1-22-15,-1 22 16,-42-21-16,85-1 0,0 22 16,21 0-16,0 0 0,0-21 15,21 20-15,0 1 0,43 0 16,-22 0-16,22 0 0,-1 0 0,22-1 15,42 1 1,-64 0-16,1 21 0,-1 0 0</inkml:trace>
  <inkml:trace contextRef="#ctx0" brushRef="#br1" timeOffset="188628.3">1206 14372 0,'0'0'0,"22"21"15,62 64 1,-63-85-16,1 21 15,-1-21-15,0 0 0,21 0 16,-21-21-16,22 21 0,-22-21 0,21 0 16,1 0-16,-22-1 0,21-20 15,22 0-15,-43-1 16,-21 22-16,0 0 0,0 0 0,0-21 16,0 20-16,-21 1 0,-1 0 15,1 21-15,0-21 0,-21 21 16,-1 0-16,1 0 0,0 0 0,21 21 15,-106 43 1,105-22-16,1-21 0,0 21 16,0 1-16,21-1 0,0 0 15,0 1-15,0-1 0,0 22 16,21-43-16,64 42 16,-64-42-16,0-21 0,21 0 15,1 0-15,63 0 16,-64-21-16,0 0 15,1 0-15,-1 0 0,0-22 0,43-41 16,-64 41-16,0 1 16</inkml:trace>
  <inkml:trace contextRef="#ctx0" brushRef="#br1" timeOffset="188864.27">2074 13928 0,'0'-43'0,"0"86"0,0-107 0,0 43 15,0-21-15,0 63 16,0 0-1,0 0-15,0 0 0,0 1 0,0 20 16,0 0-16,0 1 0,0-1 16,0-21-16,-21 85 15,21-64-15,0 1 0,-21 41 16,0-41-16,21 41 16,0-63-16,0 22 0,0-1 15,0-21 1,21-21-16,0 0 0,0-21 15,0 0-15,1 0 16,-22 0-16,21-22 0</inkml:trace>
  <inkml:trace contextRef="#ctx0" brushRef="#br1" timeOffset="189681.9">2265 14351 0,'0'21'15,"0"0"1,0 1-16,0-1 15,21-21 1,0 0-16,0 0 16,0 0-16,1-21 0,-1-1 15,0 22-15,0-21 0,0 0 16,0 0-16,1 0 0,20-22 16,-21 22-16,-21 0 0,0 0 15,0 0-15,-42 21 16,21 0-16,-1 0 15,1 0-15,0 0 0,0 21 0,-43 42 16,43-41-16,0-1 16,21 21-16,0-21 0,0 22 15,0-22-15,0 0 0,0 0 16,0 21-16,0-20 0,21-22 16,0 0-16,22 21 0,-22-21 15,42 0-15,-20 0 0,-1-21 16,-21-1-16,22 22 0,-1-21 15,0 0-15,22-42 16,-22 20-16,0 22 0,-20-21 16,20-1-16,0-41 15,-21 63-15,-21-1 0,22 1 16,-22 42 15,-22-21-31,1 22 0,21 20 0,-21-21 16,21 0-16,0 22 0,-21 20 15,0-42-15,21 22 0,0 20 16,0-42-16,0 0 16,0 1-16,0-1 0,0 0 15,0-42 17,0 0-32,0-1 15,0 1-15,0-21 0,0 21 0,0-22 16,21 1-16,-21 0 15,21 21-15,0-22 0,0 1 0,1 21 16,-1 0-16,21-22 0,-21 22 16,22 0-16,-22 21 0,21 0 15,0 0-15,1 0 0,-22 0 0,21 0 16,1 21-16,-22 0 0,42 22 16,-42-22-16,-21 21 0,0-21 15,0 22-15,0-22 0,-42 63 16,21-41-16,0-22 15,21 0-15,-21-21 0,21 21 0,-22 0 16,22-42 15,0 0-15,22 0-16,-1-21 0,0 20 16,0 1-16,21-42 0</inkml:trace>
  <inkml:trace contextRef="#ctx0" brushRef="#br1" timeOffset="189908.29">3768 14076 0,'0'0'0,"0"21"16,0 0-16,0 0 15,0 1-15,0 20 0,0-21 16,0 0-16,0 0 0,-22 22 16,22-22-16,0 0 0,0 0 15,-21 22-15,21-22 0,-21 0 0,21 0 16,0 0-16,0-42 47,21 0-47,-21 0 15,21 0-15,-21-22 0,0 22 16,0-21-16</inkml:trace>
  <inkml:trace contextRef="#ctx0" brushRef="#br1" timeOffset="190062.61">3768 13928 0,'0'0'0,"-22"-21"0,1-1 15,21 1-15,0 0 0,-21 21 16,0 0-16,0 0 0,21 21 31,0 0-15,0 1-16,21-22 0,0 0 16,0 21-16,0-21 0,22 21 15</inkml:trace>
  <inkml:trace contextRef="#ctx0" brushRef="#br1" timeOffset="190477.28">4318 14034 0,'0'0'0,"-21"0"0,0 0 0,21 21 15,-22-21-15,1 21 16,0 0-16,21 0 15,0 0-15,-21 1 0,21-1 0,-21 0 16,21 21-16,-21-21 0,21 22 16,0-22-16,0 42 15,0-20-15,0-22 0,0 21 16,0-21-16,21-21 0,-21 22 16,21-22-16,0 0 0,43 0 15,-22-22-15,-21 1 16,0 21-16,0-21 0,1 0 0,41-43 15,-42 43-15,-21-21 0,21 21 16,-21-22-16,22-62 16,-22 83-16,0 1 15,0 0-15,0 0 16,-22 21-16,1 0 16,21 21-1,0 0 1,21-21-1,1 21-15</inkml:trace>
  <inkml:trace contextRef="#ctx0" brushRef="#br1" timeOffset="191111.75">4805 14097 0,'0'0'0,"0"21"31,0 0-15,0 1-16,-21-1 0,21 0 0,0 0 15,0 0-15,-22 43 16,1-43-16,21 0 0,-21 21 0,21 1 16,0-1-16,0-21 15,0 0-15,0 1 16,0-44 15,0 1-31,0 0 16,0 0-16,0-43 0,0 22 15,0 0-15,0 21 0,21-22 16,0 22-16,22-42 16,-22 20-16,0 22 0,21 0 0,-20 0 15,20 21-15,21 0 16,-41 0-16,20 0 0,-21 0 0,0 0 16,22 21-16,-22-21 0,0 21 0,21 0 15,-21 22-15,1-22 0,-1 42 16,-21-42-16,21 1 0,-21 20 15,0-21-15,0 0 0,0 0 0,0 22 16,-21-22-16,0-21 16,-1 0-16,1 0 15,0 0-15,21-21 16,0 0-16,0-1 16,0-20-16,0 21 0,21-64 15,0 64 1,1-21-16,62-64 15,-41 85-15,-1 0 0,0-1 0,22 1 16,-22 0-16,0 21 0,1 0 16,-1 0-16,64 64 15,-85-43-15,0 21 0,-21-21 16,0 22-16,0-22 0,0 63 16,-21-62-16,-21 20 0,-1 21 15,22-41-15,0-1 0,0 0 16,0 0-16,0 0 0,-1-21 15</inkml:trace>
  <inkml:trace contextRef="#ctx0" brushRef="#br1" timeOffset="191784.31">6794 13928 0,'0'0'0,"43"0"0,-22 0 0,42-43 16,-20 43-16,-1-21 0,0 0 15,1 0-15,-1 0 0,0 0 16,1-22-16,-22 22 0,21-21 16,-21-1-16,22 22 0,-22-21 0,-21 21 15,0-43-15,0 43 0,0 0 16,-42 0-16,20 0 15,-20 21-15,-43 0 0,22 0 16,21 0-16,-64 21 0,42 0 16,22 0-16,0 21 0,20-20 15,-20 20-15,42 64 16,0-85-16,21 21 0,22 1 16,-1-22-16,0 21 0,64 22 15,-42-43-15,-22 0 0,64 42 16,-43-41-16,43 62 15,-85-63-15,0 1 0,-21 20 16,0 0-16,0 1 16,-42-43-16,21 21 15,-43 0-15,22-21 0,-64 0 16,64 0-16,-22 0 16,-41-21-16,62 0 0,1-1 15,-43-20-15,64 21 16,0 0-16,0-22 0,0 22 0,21 0 15,0-64 1,0 64-16,42-21 0,0 21 16,-21 0-16,85-22 15,-42 43-15,-1-21 0,1 21 16,-22-21-16,22 21 0</inkml:trace>
  <inkml:trace contextRef="#ctx0" brushRef="#br1" timeOffset="193404.02">7726 13716 0,'0'21'0,"0"64"32,-21-64-32,-1 0 0,22 22 0,0 20 15,0-42-15,0 22 16,-21-1-16,21 0 0,0 1 0,0 20 16,0 43-16,0-43 15,0 1-15,0 21 0,0-22 16,0 1-16,0-1 0,-21 64 15,21-63-15,0-1 0,-21 1 16,21-22-16,0 64 0,0-64 16,0 0-16,0 1 0,0-1 15,0-63 1,0 0-16,0 0 16,0-1-16,21-20 0,-21 0 0,21-22 15,-21 22-15,0-22 0,21-63 16,-21 43-16,22-1 0,-22 0 15,0 1-15,0-22 0,0 21 0,0-63 16,0 63-16,0 22 0,0-64 16,0 63-1,21 22-15,0 0 0,0-1 0,0 1 16,0 21-16,1-21 0,-1 20 0,21 22 16,-21 0-16,22 0 0,84 64 15,-106-43 1,0 21-16,0-20 0,0 20 15,-21 64 1,0-64-16,0-21 0,-21 43 0,0-43 16,-21 21-1,20-42-15,1 21 0,-21-21 16,21 0-16,0 0 0,-22 0 16,22-21-16,-21-21 15,42 21-15,-21-22 16,21 22-16,0 0 15,21 21 17,0 21-32,0-21 15,-21 21-15,21-21 0,0 22 0,1-1 16,20 0-16,0-21 0,-21 0 16,1 0-16,20 21 0,0-21 15,-21 0-15,22 0 0,-1 0 0,-21 0 16,64-21-16,-64 21 15,21-21-15,22-22 16,-43 22-16,21 0 0,-20 0 0,-1 0 16,0 0-16,-21-22 0,0 22 15,21 0-15,-21 0 0,0 0 16,0-1-16,0 1 0,0 0 0,-21 21 16,0-21-16,0 21 15,-1 0-15,1 0 0,-21 42 16,21-21-16,21 22 15,-21-22-15,21 0 0,0 0 0,0 43 16,0-43-16,0 0 0,0 0 16,21 0-16,42 22 15,-42-43-15,1 0 16,41 0-16,-21 0 0,-20 0 16,20 0-16,21 0 0,-20 0 15,20 0-15,-20-21 0,20-1 0,-21 1 16,22-21-16,-22 21 15,-21 0-15,22-43 0,-22 43 16,-21-64-16,0 64 16,0 0-16,-21 0 15,0 21-15,-22 0 16,1 0-16,21 0 0,0 0 0,-1 21 16,-20 0-16,21 0 0,-21 22 15,42-22-15,0 0 0,0 21 16,0-21-16,0 1 0,21 20 15,0-21-15,0 0 0,43 22 16,-22-43-16,0 21 16,1 0-16,-1-21 0,0 0 0,22 0 15,-22 0-15,22 0 0,-22 0 0,21 0 16,-20 0-16,20 0 0,1 0 16,42-42-16,-64 20 15,0 22-15,22-42 0,-43 0 16,21-1-16,-42 1 15,0 21-15,0-43 0,0 43 16,-21 0-16,0 0 0,0 0 16,-22 0-16,22 21 0,-63-22 15,41 22-15,-20 0 16,20 22-16,22-22 0,0 21 0,0 0 16,0 21-16,-22 1 15,43-1-15,0-21 0,0 43 16,0-43-16,43 42 15,20-42 1,-42-21-16,85 0 16,-85 0-16,22 0 15,-22-21-15,21 0 0,43-42 16,-43 41-16,-21-20 16,22-43-16,-22 43 15,42-127-15,-41 126 16,-22-20-16,0-22 0,0 43 15,0 0-15,0-1 0,0 22 16,0-21-16,-22-1 0,1 43 16,0 0-16,0 0 15,0 22-15,-22 41 16,43-21-16,0 1 0,0 63 16,0-64-16,0 21 0,0 1 15,0-22-15,0 22 0,22-22 0,-1 0 16,-21 1-16,21-1 0,0 0 15,-21-20-15,21-1 0,0 0 0,1 0 16,-1 0-16,0-21 0,21 0 0,-21 0 16,1 0-16,-1 0 0,21 0 15,-21-21-15,22 0 0,-22 0 0,21 0 16</inkml:trace>
  <inkml:trace contextRef="#ctx0" brushRef="#br1" timeOffset="195231.08">11070 13377 0,'0'0'0,"42"0"32,-20 0-32,-1 0 0,-21 22 15,0-1-15,0 21 0,0-21 16,0 22-16,0 41 0,0-41 15,0-1-15,0 43 0,0-64 16,0 42 0,-21-20-16,21-22 0,-22 21 0,22-21 15,22-42 17,-1 0-32,-21 0 15,21 0-15,0-1 0,0-20 16,0 0-16,22 21 0,-22-22 0,0 1 15,0 0-15,0-1 0,22-20 16,-22 42-16,0-1 0,0 1 16,0 42-1,-21 1-15,22-1 0,-22 21 16,0 0-16,0-20 0,42 83 16,-42-83-1,21-1-15,-21 0 0,0 21 16,42 1-16,-20-22 15,-1-21-15,21 0 0,-21 0 16,43 0 0,-22 0-16,-21 0 0,43-43 15,-43 1-15,21 21 0,-21-21 16,22-1-16,-22 1 0,21-43 16,-21 43-16,1 0 0,-1-22 15,0 43-15,-21-21 16,0 20-16,-21 44 31,0-1-31,21 0 0,-22 0 16,1 0-16,0 22 0,21-22 0,0 21 15,-21-21-15,0 106 16,21-63 0,0-43-16,63 21 15,-42-42 1,1 0-16,41 0 0,-21 0 15,-20 0-15,20 0 0,-21-21 16,21 0-16,22-21 0,-43 20 16,21 1-16,1-63 15,-1 41-15,-21-20 16,0 42-16,-21-22 0,22 1 16,-22 21-16,-22 21 31,1 21-31,21 0 15,-21 0-15,21 0 0,-21 22 16,21-22-16,-21 21 0,21-21 0,0 22 16,0-22-16,0 0 0,0 21 15,0-20-15,0-1 0,0 0 0,0 0 16,42 0-16,0 0 0,-20 1 16,-1-22-16,0 0 0,21 0 15,22 0-15,-22 0 16,-21-22-16,22 1 0,-1 0 15,-21 0-15,21 0 0,-20 0 16,20-22-16,-21 1 0,43-85 16,-43 85-16,0-43 15,-21 43-15,21 20 0,-21-20 16,0 21-16,0 0 0,0-22 16,0 22-16,0 0 0,-21 21 15,0 0-15,0 0 16,-1 21-16,22 0 15,-21 1-15,21-1 0,0 85 16,0-85-16,0 63 16,0-41-16,43 63 15,-22-85-15,-21 21 0,21-21 16,0 0-16,0 1 16,22 20-16,-1-42 0,-21 0 15,0 0-15,22 0 0,-22 0 16,63 0-16,-41-21 15,-22-22-15,0 22 0,0-21 16,0 21-16,22-85 16,-22 64-16,-21-1 0,21-41 15,-21 41-15,21-41 16,-21 41-16,0 22 0,0 0 0,0 0 16,0 0-16,-21 42 31,21 0-31,-21 0 0,21 21 0,-21-20 15,21 20-15,0-21 0,0 64 16,-21-64-16,21 21 0,-22 1 16,22-1-16,0 0 0,-21-21 15,21 43-15,0-43 0,0 0 16,0 0-16,0 1 16,0-44 15,0 1-31,0 0 0,21 0 0,1 0 15,-22-22-15,21 22 0,0-21 16,-21 21-16,21-22 0,-21 22 16,21 0-16,0-21 15,1 21-15,-22 42 16,0 0 0,21 0-16,-21 0 0,0 22 15,0-1-15,0-21 0,0 43 16,0-43-16,21 63 15,0-62-15,0-1 0,-21 0 16,21-21-16,1 21 0,20-21 16,-21 0-16,0 0 0,22 0 15,-1 0 1,0-21-16,-21 0 0,1 0 16,20-43-16,-21 43 15,0-21-15,0-22 0,1 43 16,-1-21-16,-21-1 0,0 1 15,0 21-15,0 0 0</inkml:trace>
  <inkml:trace contextRef="#ctx0" brushRef="#br1" timeOffset="195467.73">13293 13356 0,'0'0'0,"21"21"16,0-21 0,0 0-16,0 0 0,85 0 15,-85 0-15,22-21 16,-1 21-16,-21-21 0,21 21 0,-20-21 16,20 21-16,-21-21 15,0 21-15,-21-21 0,0-1 16,0 1-16</inkml:trace>
  <inkml:trace contextRef="#ctx0" brushRef="#br1" timeOffset="195671.64">12573 13166 0,'-21'21'0,"42"-42"0,-63 42 0,20-21 16,22 21-1,0 0 48,-42-21-47,21 21-16</inkml:trace>
  <inkml:trace contextRef="#ctx0" brushRef="#br1" timeOffset="197103.25">974 15600 0,'0'21'0,"0"-42"0,0 63 16,0-21 0,0 1-16,21-22 15,-21 21-15,21-21 16,0 0-16,0 0 15,0 0-15,1 0 16,-22-21-16,0-1 16,21 22-16,-21-21 0,0 0 0,0 0 15,0 0-15,0 0 16,-21-22-16,-1 22 16,1 0-16,-21 0 0,21 0 0,0 21 15,-22-22-15,1 22 16,0 0-16,-43 0 0,43 22 15,-85 41 1,63 1-16,43-43 16,0 21-16,-22 64 15,43-85-15,0 21 0,0 1 16,22-22-16,-1 0 0,0 21 16,0-20-16,21-1 0,22-21 15,-43 0-15,21 0 0,1 0 16,-1-21-16,-21 21 0,22-22 0,-1 1 15,-21 0-15,21-42 16,-20 41-16,-1 1 0,-21 0 16,0-21-16,0 21 0,0-1 15,0 1-15,0 0 0,0-21 16,0 21-16,0-1 0,0 44 31,0-1-31,0 0 16,0 0-16,0 0 0,0 22 15,0-22-15,0 0 0,0 0 16,0 0-16,21 22 16,0-22-16,0 0 0,22 0 15,-22-21-15,21 0 0,0 0 0,1 0 16,-1 0-16,64-42 16,-64 21-16,1-1 0,20 1 15,-21 0-15,1-21 0,-1 21 0,-21-22 16,0 22-16,1-21 0,-1 21 15,0-22-15,-21 1 0,0 21 0,0-22 16,0 22-16,0 0 0,0-21 16,0 21-16,-21 21 15,0 21 1,21 0-16,0 21 0,-22-21 16,22 22-16,-21-1 0,21 0 0,0 1 15,0 63-15,0-43 16,0 64-16,0-63 0,0 20 15,0-20-15,0-1 16,0 1-16,0 42 0,0-43 16,0-21-16,0 1 0,0-22 15,0 21-15,0-21 16,0 1-16,0-44 31,0 1-31,0 0 0,0-21 16,0 21-16,0-22 0,0-41 15,0 20-15,0 1 0</inkml:trace>
  <inkml:trace contextRef="#ctx0" brushRef="#br1" timeOffset="197413.75">1693 15600 0,'0'-21'16,"0"42"-16,0-85 0,0 43 0,0 0 15,0 0-15,0-21 0,0 20 0,21 22 16,1-21-16,20 0 0,-21 21 15,43 0-15,-43 0 0,21 0 16,22 0-16,-43 21 16,0-21-16,0 43 0,0-22 0,0 0 15,-21 0-15,0 21 16,0-20-16,0-1 0,0 0 0,-21 0 16,0 0-16,-21 0 0,-22 22 15,43-22-15,-21 0 16,21-21-16,-1 0 0,-41 21 15,42-21 1,42 0 0,0 0-16,0 0 15,0-21-15,1 21 0,83-63 16</inkml:trace>
  <inkml:trace contextRef="#ctx0" brushRef="#br1" timeOffset="197743.79">2371 15367 0,'0'0'0,"-22"0"31,1 21-31,21 0 0,-21 22 16,21-22-16,0 21 16,0-21-16,0 22 0,0 84 15,0-85-15,0 22 0,0-22 16,0 21-16,0 1 0,0-1 0,0 1 15,0-22-15,-21 85 16,21-84-16,-21 20 0,0 22 16,-1-43-16,22-21 0,-21 22 15,21-22-15,0 0 16,0-42 15,0 0-31,0-1 0,0 1 16,0 0-16,0-21 0,21-1 0,1 1 15,-22-64-15,21 43 16,0-1-16,-21-20 0</inkml:trace>
  <inkml:trace contextRef="#ctx0" brushRef="#br1" timeOffset="198597.1">2307 15621 0,'0'191'16,"0"-382"-16,0 149 0,0-43 16,0 43-16,0 21 0,0-22 15,21 22-15,-21 0 0,21 0 0,1 0 16,-1-1-16,0 22 0,0-21 0,0 21 15,22 0-15,-1 0 0,0 0 16,1 21-16,-1 1 0,0-1 16,-21 0-16,22 0 0,-22 21 0,21 22 15,-21-22-15,-21-21 16,0 22-16,0-22 0,-21 21 0,0-21 16,0 1-16,0 20 0,-22-21 15,-41 21-15,41-42 16,1 22-16,-43-22 0,64 0 15,-21 0-15,0 0 0,20 0 16,1 0-16,0 0 0,0 0 0,0 0 16,21-22-1,21 22 1,0 0-16,0 22 16,0-1-16,22-21 0,-22 21 15,0-21-15,21 0 0,-20 21 0,-1-21 16,21 0-16,0 0 0,-20 0 15,20 0-15,0 0 0,22-21 16,-22 21-16,43-42 16,-43 20-16,0 1 0,22-21 15,-22 0-15,-21 20 0,1-20 16,-1 0-16,0-1 0,0 1 16,-21-64-16,0 64 15,0-22-15,0 22 0,0 21 16,0-21-16,0 20 15,0 44 1,0-1-16,-21 21 16,21-21-16,-21 22 0,21-1 0,0 0 15,0 43 1,0-43-16,0 1 0,0-1 0,0-21 16,0 21-16,0 22 15,0-43-15,0 0 0,21 0 0,0-21 16,0 22-16,22-22 15,-22 0-15,21 0 0,0-22 16,1 22-16,20-42 16,-42 21-16,1 0 0,41-22 15,-42 22-15,0-21 16,1 21-16,-1 21 0,-21-21 0,21-1 16,-42 44-1,0-1 1,21 0-16,0 0 0,-22-21 15,22 21-15,-21 22 0,21-22 0,0 0 16,0 0-16,0 0 16,0 0-16,0 1 0,21-1 15,1-21-15,20 21 16,-21-21-16,0 0 0,22 0 16,-1 0-16,43-21 15,-64 0-15,0-22 16,0 22-16,-21-21 0,0-22 15</inkml:trace>
  <inkml:trace contextRef="#ctx0" brushRef="#br1" timeOffset="198783.87">3746 15198 0,'0'0'16,"-21"0"-16,0-21 0,0 21 15,0 0-15,0 0 16,21 21-1,0 0-15,0 0 16,0 0-16,0 0 16,21-21-16,0 0 0,0 0 15,0 22-15,0-22 16,1 21-16</inkml:trace>
  <inkml:trace contextRef="#ctx0" brushRef="#br1" timeOffset="199116.57">4212 15346 0,'0'0'0,"0"-21"0,0 0 16,0-1-16,0 1 0,-21 21 16,0 0-1,0 21-15,-1-21 0,1 22 16,0-1-16,0 0 0,0 21 15,-22 22-15,22-43 16,0 21-16,0 22 0,21-43 16,0 42-16,0-20 15,0-22-15,0 0 0,0 0 16,21 0-16,0 1 0,22 20 16,-1-21-16,0 0 0,-21-21 15,22 0-15,-1 0 0,43 0 16,-43 0-16,0 0 0,64-42 15,-63 42-15,-22-21 0,21 0 16,0-1-16,1-20 0</inkml:trace>
  <inkml:trace contextRef="#ctx0" brushRef="#br1" timeOffset="200797.26">4826 15473 0,'0'0'0,"0"-42"0,0 20 16,0-20-16,0 21 0,-21 0 0,0 0 15,-1-1-15,1 22 0,0 0 0,0 0 16,-21 0-16,20 0 0,1 22 15,0-22-15,-21 63 0,21-42 16,-1 0-16,1 22 0,0-22 16,21 21-16,0-21 0,-21 22 15,21-22-15,0 21 0,0-21 16,0 22-16,0-22 0,0 21 16,0-21-16,21-21 0,-21 22 15,21-22-15,0 0 0,43 0 16,-43 0-16,0 0 0,22 0 15,-22-22-15,63-20 16,-62 21-16,-1 0 0,21-43 16,-42 22-16,0-22 15,0 43-15,21-21 0,-21 0 16,0 20-16,-21 22 16,0 22-1,0-22-15,21 42 16,-21-21-16,21 0 0,0 0 15,0 22-15,0-1 0,0-21 16,0 22-16,0-22 0,0 0 16,0 0-16,21 0 0,0 0 0,0-21 15,0 22-15,0-22 0,1 0 16,20 0-16,-21 0 0,64 0 16,-64 0-16,21 0 0,1-22 15,-22 22-15,21-21 0,22-21 16,-43 0-16,0 20 0,21-62 15,-21 41-15,1-105 16,-22 85-16,21-107 16,-21 128-16,21-21 15,-21 41-15,0 1 16,0 0-16,0 42 16,0 0-1,0 22-15,0-1 0,0 0 0,0 1 16,0-1-16,-21 22 0,21-22 15,-21 0-15,21 22 0,0-22 0,0 0 16,0-20-16,0 20 0,0 0 16,0-21-16,0 22 0,21-22 15,0-21-15,21 21 0,-21-21 16,1 0-16,-1 0 16,0 0-16,0 0 0,0-21 0,22 21 15,-22-21-15,0 0 0,0-1 16,21 1-16,-20 0 0,-1-21 0,21-22 15,-21 43-15,0 0 0,-21 0 16,0 0-16,0-1 0,0 1 16,0 42-1,0 1-15,-21-1 16,21 0-16,-21 0 0,21 0 0,0 22 16,0-22-16,0 0 15,0 0-15,0 0 0,0 0 0,42 22 16,-20-22-1,-1-21-15,0 0 0,21 0 16,-21 0-16,64 0 0,-64 0 16,22 0-16,-1 0 0,-21-21 15,0 0-15,64-43 16,-64 22-16,0 21 0,0-22 16,1 22-16,-22-21 0,0-22 15,0 43-15,0 0 0,-22 42 31,22 21-15,-21-20-16,21-1 0,0 0 16,0 21-16,0-21 0,0 1 15,0 20-15,0 0 0,0-21 16,0 1-16,21-1 16,22 0-16,-1-21 15,0 0-15,-20 0 16,-1 0-16,0 0 0,0 0 0,0 0 15,0-21-15,-21 0 16,0-1-16,0 1 0,0 0 16,0 0-16,-21-21 0,21 20 15,-42-20 1,21 21-16,-22 0 0,1 0 16,21 21-1,0 0-15,42 0 16,21-22-1,-21 22-15,1 0 0,41-21 16,-21 0-16,1 21 0,41-21 16,-62 21-16,20 0 15,0 0-15,-21 0 0,22 0 0,20 0 16,-42 21-16,1 0 16,-1 0-16,-21 1 0,0 41 15,0-42 1,0 0-16,0 1 0,0-1 15,0 0-15,0 21 0,0-21 16,0 1-16,0-1 0,0 0 16,-21-21-1,-1 0 17,22-21-32,0 0 15,0-1-15,0-20 16,0 21-16,22-21 0,-1 20 0,0-20 15,0 0-15,0-22 0,64-20 16,-43 20-16,1 22 16,41-22-16,-41 43 0,-1 0 15,0 21-15,1 0 0,20 42 16,-42 1-16,-21-22 16,21 63-16,-21-41 15,0-1-15,0 0 0,0 1 0,0-22 16,-42 85-16,21-85 15,21 0-15,-21 0 0,0 0 16,-1 1 0,1-22-16,0 0 15,21-22 1,0 1-16,0 0 0,-21 0 16,21 0-16</inkml:trace>
  <inkml:trace contextRef="#ctx0" brushRef="#br1" timeOffset="201024.28">6667 14859 0,'0'0'0,"-63"42"31,42-42-31,21 22 16,-21-22 46,-1 0-62,1 0 0</inkml:trace>
  <inkml:trace contextRef="#ctx0" brushRef="#br1" timeOffset="201199.75">5503 15282 0,'0'0'0,"-21"22"0,21-1 0,0 0 16,21-21-1,22 0-15,-22 0 16,21 0-16,-21 0 0,22 0 0,20-21 16,-21 0-16,1 21 0,20-22 15,43-20-15,-64 42 0,1-21 16</inkml:trace>
  <inkml:trace contextRef="#ctx0" brushRef="#br1" timeOffset="203761.17">9334 15113 0,'0'0'0,"22"0"31,-1 0-31,0 0 0,-21-21 16,21 21-16,0-21 0,22 0 16,-22-1-16,21-20 15,-21 21-15,-21 0 0,0-22 16,0 22-16,0 0 0,0 0 15,-21 0-15,0 0 0,-43-1 16,22 22-16,0 0 0,-1 0 0,1 0 16,0 0-16,-22 0 15,-20 22-15,41-1 0,1 0 16,21 0-16,0 21 0,-1-20 16,22 41-16,0-42 0,22 22 15,20 41-15,0-41 16,-21-1-16,43 43 0,-43-64 15,43 63-15,-43-41 0,0-22 16,0 42-16,-21-41 16,0 20-16,-21 0 15,0-21-15,0 1 0,-22-1 16,1-21-16,0 21 0,-64-21 16,42 0-16,-126 0 15,147 0-15,-20 0 0,-22-42 16,64 20-16,-64-83 15,64 62-15,21 1 16,0-22-16,0 22 0,0 0 0,0-64 16,0 64-16,0 20 15,21 1-15,1 0 0,-1 0 0,0 21 16,0 21-16,0 0 16,0 0-16,1 22 0,-1-22 0,-21 21 15,21 1-15,0-1 0,-21 21 0,42 22 16,-42-43-1,22-20-15,-1 20 0,0 0 0,-21-21 16,42 1-16,-21 20 0,1-21 16,-1-21-16,42 21 0,-20-21 15,-1 0-15,43 0 16,-43 0-16,21 0 0,-20-21 0,-1 0 16,22 0-16,-22 0 0,43-43 15,-43 22-15,-21-1 0,21 1 16,-20 0-16,-1-1 0,-21 1 0,21-21 15,-21 20-15,0 22 0,0 0 16,0 0-16,0 0 16,0 42-1,0 0-15,0 0 16,0 0-16,-21 0 0,21 22 0,0-1 16,0 43-16,0-43 15,0 0-15,0 1 0,0-1 16,0 22-16,0 105 0,0-106 15,0 22-15,0-21 0,0-1 16,0 1-16,0-1 0,0 1 0,0-1 16,0 43-16,-21-64 15,21 1-15,-22 20 0,22-21 16,0-20-16,0 41 16,0-84-1,0 0-15,0 0 16,0-1-16,0 1 0,0-21 15,0 0-15,0-1 0,0 1 0,0-64 16,0 21-16,0 22 0,-21-22 16,21 1-16,-21-149 15,21 148-15,0 22 0,0-22 16,0 21-16,0 1 0,42-128 16,-20 149-16,-1 0 15,0-1-15,0 22 16,64-42-16,-43 63 0,0 0 15,-20 0-15,20 0 0,-21 21 16,21 21-16,-20-21 0,-1 22 16,0-22-16,-21 106 15,0-106-15,0 21 0,0 1 16,-42-22-16,20 0 0,-20 21 16,21-20-16,0-1 0,-22-21 0,22 0 15,0 0-15,0 0 16,0 0-16,0 0 0,21-21 15,-22 21-15,22-22 0,0 1 16,0 0-16,0 0 0,22 21 47,-22 21-47,0 0 16,21 0-16,0 1 15,-21-1-15,21 0 16,0-21-16,0 21 0,1-21 15,-1 0-15,0 0 0,0 0 0,0 0 16,64 0-16,-43 0 16,1 0-16,-1 0 0,-21-21 15,106-43 1,-85 43-16,-20-21 0,20 21 16,-21-22-16,0 22 0,22-63 15,-22 41-15,-21 1 0,0 21 0,0-22 16,21 22-16,-21-21 15,0 21-15,-21 21 16,0 0-16,-22 42 16,43-21-16,-21 0 0,-21 43 15,42-22-15,0 64 16,0-85-16,0 22 16,0 20-16,0-42 15,42 22-15,-21-22 16,0-21-16,43 21 0,-43-21 15,64 0-15,-43 0 16,0 0-16,64 0 0,-63-21 16,-1 0-16,106-43 15,-106 43-15,-20 0 0,20-22 16,-21 1-16,21-85 16,-42 106-16,0-21 0,0 20 15,0-20-15,-21 42 0,-21-42 16,21 42-16,0 0 0,-1 0 15,1 0-15,0 0 0,-42 63 16,41-42-16,1 22 0,0-22 16,21 21-16,0 1 15,0-22-15,0 21 0,0-21 0,0 22 16,21-1-16,0-21 0,1 0 16,20 0-16,-21 1 0,21-1 15,1-21-15,-1 0 0,0 21 0,1-21 16,-1 0-16,22 0 0,-22 0 15,21 0-15,43-42 0,-42 20 16,-22 22-16,22-21 0,-22-21 16,21 21-16,22-22 0,-43 1 15,-20 0-15,41-22 16,-63 22-16,0 21 0,0 0 16,0-1-16,0 1 0,0-21 15,-21 21-15,0 21 0,-22 0 16,1 0-16,21 0 0,-21 0 15,-1 21-15,22-21 0,-64 42 16,64 1-16,0-22 0,-21 0 16,21 21-16,-1-21 0,22 22 15,0 20-15,0-42 0,0 43 16,0-43-16,22 21 16,-1-20-16,0-22 15,0 0-15,0 0 0,0 0 0,64 0 16,-43-22-1,1 1-15,-22 0 0,21-21 16,43-43-16,-43 22 16,-21 20-16,22-63 0,-22 43 15,21-43-15,-42 64 16,0-22-16,0 22 0,0-43 16,0 43-16,0 0 15,-21 20-15,0 1 0,0 21 16,0 0-16,-1 21 0,22 1 15,-21-1-15,0 21 0,21-21 0,-21 22 16,21-1-16,0 0 0,0 1 16,0 20-16,0-21 0,0 1 0,42 63 15,-21-64-15,1 21 16,-1-41-16,0 20 0,0 0 16,21 1-16,-20-22 0,20 0 15,-21 0-15,21-21 0,1 0 0,-22 0 16,21 0-16,1 0 0,-1 0 15,0-21-15,22-21 0,-43 20 16,21 1-16,-21 0 0,22-21 16,-22 21-16,21-22 0</inkml:trace>
  <inkml:trace contextRef="#ctx0" brushRef="#br1" timeOffset="204075.47">13144 14669 0,'0'0'0,"-21"0"0,0 0 16,21 21 30,0 0-30,0 0 0,0 0-16,0 0 0,0 1 15,0-1 1,-21 0-16,0-21 16,0 0-16</inkml:trace>
  <inkml:trace contextRef="#ctx0" brushRef="#br1" timeOffset="204292.99">13293 14647 0,'0'0'0,"0"-21"16,0 42 15,0 1-16,0-1-15,0 0 0,0 0 16,0 0-16,0 0 16,0 1-16,0-1 15,-22-21-15,1 0 0,21 21 16,-21-21-16,0 21 0,0-21 0</inkml:trace>
  <inkml:trace contextRef="#ctx0" brushRef="#br1" timeOffset="-209963.69">16700 3048 0,'0'0'0,"22"0"0,-22-21 93,0 0-61,-22 21-32,1 0 15,0 0-15,0 0 16,0-21-16,0 21 16,-1 0-16,1 0 0,0 0 15,0 0-15,0 0 16,0 0-16,-1 0 0,1 0 15,0 0-15,0 0 16,0 0-16,0 0 0,-1 0 16,1 0-16,-42 0 0,42 21 15,-1-21-15,1 0 0,0 0 16,0 21-16,0-21 0,0 21 16,-1 0-16,1-21 15,0 21-15,21 1 0,-21-1 0,0 0 16,21 0-16,0 0 15,0 0-15,-21 1 0,21-1 0,-22 21 16,22-21-16,0 0 16,0 1-16,0-1 0,0 0 0,0 0 0,0 0 15,0 0-15,0 1 16,0-1-16,0 21 0,0-21 0,0 0 16,0 22-16,0-22 15,0 0-15,0 0 0,0 0 16,0 1-16,0-1 0,22 0 15,-22 0-15,21 0 16,-21 0-16,0 1 0,21-1 16,-21 0-16,21 0 15,-21 0-15,0 0 0,21 1 16,-21-1-16,21 0 0,-21 0 16,0 0-16,22-21 15,-1 21-15,0 1 0,0-1 16,0-21-16,0 21 15,1-21-15,-1 0 0,0 0 0,0 21 16,0-21-16,0 0 0,43 0 16,-43 0-16,0 0 0,43 0 15,-43 0-15,64 0 16,-64 0-16,21 0 16,-21 0-16,0-21 0,22 21 0,-22 0 15,0 0-15,0-21 0,0 21 16,22 0-16,-1-21 0,-21-1 15,22 1-15,-22 21 16,21-21-16,-21 0 16,0 0-16,1 21 0,-1-21 0,0-1 15,21 1 1,-21 0-16,1 21 0,20-42 0,-21 21 16,0-1-1,-21 1-15,21 0 0,1 0 16,-22 0-16,21 0 0,0-22 15,-21 22-15,0 0 0,0-21 16,21 20-16,-21-20 0,0 0 16,0-1-16,0 1 15,0 21-15,0-21 0,0-1 16,0 22-16,0 0 16,0-21-16,0 20 0,0 1 15,0 0-15,-21 0 16,21 0-16,-21 21 0,21-21 0,-21-1 15,21 1-15,-22 21 16,1 0-16,21-21 0,-21 0 16,-21 21-16,21-21 0,-1 0 15,1 21 1,21-22-16,-21 22 0,0-21 16,0 21-16,0 0 0,-1 0 15,1-21-15,0 21 0,0 0 16,0 0-16,0 0 0,-1 0 15,1-21-15,0 21 0,0 0 0,0 0 16,0 0-16,-22 0 16,22 0-16,0 0 15,0 0-15,0 0 0,-1 0 16,1 0-16,0 0 0,-21 0 16,21 0-16,-1 21 15,-20-21-15,21 0 0,-21 21 16,20 0-16,1-21 15,-21 22-15,21-1 16,0-21-16,21 21 0,-22-21 0,1 21 16,21 0-16,-21 0 15,0 1-15,0 20 0,21-21 16,0 0-16,0 0 0,-21 1 16,21-1-16,-22 0 0,22 0 0,0 21 15,0-20-15,0-1 0,0 0 16,0 0-16,-21 21 0,21 1 15,0-22-15,0 0 0,0 0 16,0 0-16,0 1 0,0-1 0,0 0 16,0 0-16,0 0 0,0 22 15,21-22-15,-21 0 16,22 0-16,-1 0 16,0-21-16,-21 21 0,21 1 0,0-22 15,0 21-15,1-21 0,-1 21 16,0-21-16,0 0 0,0 21 15,0-21-15,1 0 0,-1 0 16,0 0-16,0 21 0,0-21 0,0 0 16,22 0-16,-1 0 0,-21 0 15,0 0-15,1 0 0,-1 0 16,0 0-16,0 0 0,0 0 16,0-21-16,1 21 0,-1 0 15,0-21-15,21 21 16,-21-21-16,1 0 0,-1-1 15,0 22-15,21-21 16,-42 0-16,21 21 0,1-21 0,-22 0 16,21 0-16,0-1 15,-21 1-15,0 0 0,21 21 16,-21-21-16,0 0 0,21 21 16,-21-21-16,0-1 0,0 1 0,0 0 15,0 0-15,0 0 0,0 0 16,0-1-16,0 1 0,0 0 15,0 0-15,0 0 16,0 0-16,0-1 0,0 1 16,0-21-16,0 21 15,-21 0-15,0-1 16,21 1-16,0 0 0,-21 21 16,21-21-16,-21 21 15,21-21-15,-22 21 0,1-21 16,0 21-16,0 0 0,21-22 15,-21 22-15,0 0 16,-1 0-16,1-21 16,0 21-16,0 0 0,0 0 15,0 0-15,-1 0 16,1 0-16,0 0 16,0 0-16,0 0 15,0 0-15,-1 0 16,1 0-1,21 21-15,-21-21 0,0 0 0,21 22 16,0-1-16,-21-21 0,0 21 16,21 0-16,-22 0 0,1-21 15,0 43-15,0-22 16,21 0-16,-21 0 16,21 0-16,-21 22 15,-1-22-15,22 0 0,0 0 16,0 0-16,-21 0 15,21 1-15,0-1 0,0 21 16,0-21-16,0 22 16,0-22-16,0 0 15,21-21-15,22 21 16,-22 0-16,-21 0 16,21-21-16,0 0 0,22 22 15,-22-1 1,0-21-16,0 0 0,0 0 15,0 21-15,1-21 16,-1 0-16,0 0 16,0 0-16,0 0 0,0 0 15,1 0-15,-1 0 16,-21-21-16,21 21 0,0-21 16,0 21-16,-21-22 0,21 22 15,1-21-15,-22 0 16,21 21-16,-21-21 0,21 21 0,-21-21 15,0 0-15,21-1 16,-21 1-16,21 21 0,-21-21 16,0 0-16,0 0 15,0 0-15,0-1 0,0 1 16,0 0-16,0 0 0,0 0 16,0 0-16,0-1 15,-21 1-15,0 0 16,21 0-16,-21 21 15,0-21-15,-1 21 16,1 0 0,0 0-16,0 0 15,0 0-15,0 0 16,-1 0-16,1 0 0,0 21 16,0-21-1,21 21-15,-21-21 0,0 21 0,21 0 16,-22-21-16,1 22 0,21-1 15,-21-21-15,21 21 0,-21 21 16,21-21-16,-21-21 0,21 22 16,0-1-16,0 0 0,0 0 15,0 0-15,0 0 16,0 1 0,21-1-1,0-21 1,0 0-16,0 0 15,1 0 1,-1 0-16,0 0 0,0 0 16,0 0-16,0 0 15,-21-21 1,22 21-16,-1-22 0,0 1 16,-21 0-1,0 0-15,0 0 16,0 0-16,0-1 15,0 1-15,0 0 16,0 0 15,-21 21-31,0 0 16,-1 0-16,1 0 16,0 21-1,0-21 1,21 21-16,0 0 0,-21 1 15,21-1 1,0 0 0,21-21 62,0 0 94,0 0-157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49:07.31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847 0,'0'-21'0,"0"-1"0,0 1 16,0 0 0,0 0-16,0 0 15,0 0-15,0-1 0,0 1 16,-21 0-16,21 0 16,-22 21 15,22 21 0,0 0-31,0 0 0,0 1 16,0 20-16,0-21 0,0 21 0,0 1 15,0-1-15,0 22 0,0-22 16,0 0-16,0 22 0,0-22 16,0 0-16,0 43 15,0-43-15,0 1 0,0 41 16,0-41-16,0-22 0,0 21 15,0-21-15,0 1 0,0 20 16,0-21-16,22 0 16,-22 0-16,21-21 15,-21-21 1,0 0-16,21 0 0,-21-21 16,21 20-16,-21-20 0,0 0 15,21-1-15,0 22 0,1-21 16,-1-43-16,0 43 0,0 0 15,0 20-15,0 1 0,1-21 16,-1 21-16,0 0 16,0-1-16,0 22 15,0 22 1,-21-1-16,22 0 0,-22 0 0,0 21 16,21-20-16,0-1 0,-21 21 15,21 0-15,-21-20 0,0 20 0,21-21 16,0 0-16,1 0 0,-22 22 15,21-22-15,0 0 0,0 0 16,0-21-16,22 21 0,-22-21 0,21 0 16,-21 0-16,22 0 0,20 0 15,-21 0-15,1-21 0,20-21 16,-42 21-16,43-43 16,-43 22-16,0 0 15,22-64-15,-43 42 16,21-126-16,-21 126 15,0 1-15,0 20 0,0 1 16,-21 0-16,-1-22 16,1 43-16,0 0 0,0 0 0,-21 0 15,-22 21 1,43 0-16,0 0 0,0 0 0,-1 0 16,1 0-16,0 21 15,21 0-15,0 0 0,0 0 16,0 0-16,0 22 0,0-1 15,0-21-15,0 22 0,21-22 16,0 0-16,1 21 0,20-21 16</inkml:trace>
  <inkml:trace contextRef="#ctx0" brushRef="#br0" timeOffset="886.73">3408 1312 0,'0'0'0,"0"-21"0,0 0 0,0 0 16,0 0-16,21 0 0,-21-1 0,0 1 16,0-21-16,0 0 0,0 20 15,0-20-15,0 0 0,0 21 0,0-22 16,-21 22-16,0 0 0,21 0 15,0 0-15,-22 21 0,1 0 16,0 0-16,0 0 0,0 0 0,0 21 16,-1-21-16,-20 42 0,0 22 15,-1-43-15,22 21 16,0 0-16,0 1 0,0-1 0,0 0 16,-1 1-16,22-1 15,0 64-15,0-64 16,0 1-16,0-22 15,0 0-15,22 21 0,-22-21 16,21-21-16,0 0 0,0 22 16,0-22-16,22 0 0,-22 0 15,0-22-15,0 1 16,0 21-16,0-21 0,1 0 0,20-43 16,-21 22-16,21-21 15,-20 20-15,20-20 16,-21 20-16,0 22 0,-21-42 15,21 42-15,-21-1 0,0 1 16,22 0-16,-22 0 0,0 42 47,0 0-47,0 0 0,0 1 16,0 20-16,0-21 0,-22 21 0,22-20 15,0 20-15,0-21 0,0 0 16,0 0-16,0 22 0,0-22 0,0 0 15,0 0-15,0 0 16,22-21-16,-1 22 0,0-22 16,0 0-16,0 0 15,0 0-15,1 0 0,-1 0 0,0 0 16,0-22-16,43-20 16,-43 21-16,0 0 0,0 0 0,0-1 15,0-20-15,1 21 0,-1 0 16,0 0-16,0-1 0,-21-20 15,0 21 1,21 21-16,-21 21 16,0 0-16,0 0 15,0 1-15,0-1 0,0 0 0,0 0 16,-21 0-16,21 0 0,0 22 16,-21-22-16,21 0 0,0 0 15,0 0-15,0 1 0,0-1 16,21-21 15,0-21-31,-21-1 16,21 1-16,1 0 0,-22 0 15,21 0-15</inkml:trace>
  <inkml:trace contextRef="#ctx0" brushRef="#br0" timeOffset="1315.36">3958 699 0,'0'0'16,"-21"21"-16,0 0 0,21 0 0,0 21 0,-21-20 16,21-1-16,0 0 0,0 0 15,0 0-15,0 0 0,0 1 16,21-1-16,0-21 0,0 21 15,0-21-15,0 0 0,1 0 16,-1 0-16,42-21 16,-42-22-16,1 22 0,-1 0 15,-21 0-15,0 0 0,0 0 16,0-22-16,0 22 0,0 0 16,0 0-16,0 0 0,0-1 0,-21 1 15,-1 0-15,1 21 16,0 0-16,0 0 0,0 0 0,0 0 15,-1 21-15,1 0 0,0-21 16,0 22-16,0 20 0,0-21 0,-1 0 16,22 22-16,0 41 15,0-63-15,0 22 0,0-22 16,22 0-16,41 21 16,-42-42-16,0 0 15,22 0-15</inkml:trace>
  <inkml:trace contextRef="#ctx0" brushRef="#br0" timeOffset="1915.99">4551 720 0,'0'0'0,"21"-21"16,-21-1-16,0-20 16,0 21-16,0 0 0,-21 42 46,21 0-30,-21 0-16,21 0 0,0 1 0,0 20 16,-22-21-16,22 21 0,0 1 15,-21-1-15,21 0 0,0 1 0,-21 41 16,21-41-16,-42 84 16,42-106-16,0 21 15,0-21-15,0 22 0,0-22 16,0 21-16,0-21 0,0 1 15,21-22-15,-21 21 0,21-21 16,0 21-16,0-21 0,1 0 16,-1 0-16,0 0 15,64-64 1,-64 43-16,0 0 0,21 0 0,-21-21 16,1 20-16,41-41 15,-42 21-15,-21 20 0,21-20 16,1 21-16,-22 0 0,0 42 31,0 0-15,0 0-16,0 0 0,0 22 0,0-22 15,-22 0-15,22 0 0,-21 22 16,21-22-16,0 0 0,0 0 16,0 0-16,0 0 15,21-21 1,1 0-16,-22 22 0,21-22 15,0 0-15,0 0 0,0 0 16,0 0-16,1 0 0,-1-22 16,0 1-16,0 0 0,0 21 15,-21-21-15,21 0 16,1 0-16,-1-1 0,-21-20 0</inkml:trace>
  <inkml:trace contextRef="#ctx0" brushRef="#br0" timeOffset="2310.62">5101 720 0,'0'0'0,"0"21"15,-21-21-15,21 21 16,0 0-16,0 0 15,21-21 17,0 0-17,0-21 1,-21 0-16,22 21 0,-22-21 16,0 0-16,0 0 15,0-1-15,-22 22 16,1 0-16,0 0 15,0 0-15,0 0 16,0 0-16,21 22 0,0-1 16,-22-21-16,22 21 15</inkml:trace>
  <inkml:trace contextRef="#ctx0" brushRef="#br0" timeOffset="2634.84">4106 1101 0,'0'0'0,"0"21"15,21-21 17,1 0-32,20 0 15,-21 0-15,21 0 0,1 0 16,-1 0-16,0-21 0,-20 21 0,20 0 16,0 0-16,-21 0 0,43-21 15,-43 21-15,0 0 31,0 0-15,1 0 15</inkml:trace>
  <inkml:trace contextRef="#ctx0" brushRef="#br0" timeOffset="3478.9">5292 1122 0,'0'-64'31,"0"43"-31,0 0 32,0 42-17,0 0 1,0 22-16,0-22 0,0 0 15,0 0-15,0 22 0,0-22 16,0 21-16,0-21 0,0 0 16,0 1-16,0-1 0,0 0 15,0 0-15,0 0 0,0 0 16,0 1-16,0-44 47,0 1-47,0 0 15,0 0-15,0-21 0,0 20 0,0 1 16,0-21-16,0 21 0,0-22 16,0 1-16,21 21 0,21-43 15,-21 22-15,22 21 0,-1 0 16,0 0-16,1-1 0,-1 1 16,21 21-16,-20 0 0,20 0 15,22 21-15,-43 1 16,43 62-16,-64-41 15,0-22-15,-21 21 0,0 0 16,0 43-16,-21-64 16,0 0-16,0 1 0,0-1 15,-43 21 1,64-21-16,-21 0 0,0-21 16,21-21 15,0 0-16,21 0-15,0 0 0,0 21 16</inkml:trace>
  <inkml:trace contextRef="#ctx0" brushRef="#br0" timeOffset="4438.26">6540 1037 0,'0'0'16,"0"-21"-16,0 0 0,0 0 0,0 0 15,0-1-15,-21 1 16,0 21-16,0 0 16,0 0-16,0 0 15,-1 0-15,1 0 0,0 0 16,0 0-16,-21 21 0,20 1 0,1 20 16,0-21-16,0 0 0,0 22 0,0-1 15,-1-21-15,1 21 0,21-20 16,-21 20-16,21-21 0,-21 0 0,21 22 15,0-22-15,0 0 0,0 0 16,0 0-16,21-21 16,0 21-16,0-21 0,1 0 15,-1 0-15,0 0 0,0 0 0,0-21 16,22 21-16,-22-21 0,21-21 16,-21 21-16,0-1 15,22-41-15,-22 21 16,0-22-16,-21 43 0,0 0 15,21-43-15,0 43 16,-21 0-16,0 42 47,0 0-31,0 0-16,0 1 0,0 20 0,0-21 15,0 21-15,0 1 0,0-22 16,0 21-16,0 64 15,22-64-15,-22 22 0,0 63 16,0-64-16,0 1 0,0 21 16,0-22-16,0 22 0,0-22 0,0 22 15,21 84-15,-21-84 16,0 0-16,0-1 0,21 1 0,0 0 16,0 63-16,-21-85 0,21 1 15,-21-1-15,22 1 0,-1-1 16,-21 1-16,21-22 0,0 0 0,-21 1 15,0-1-15,0-21 0,0 22 16,0-22-16,0 0 0,-21-21 16,0 0-16,0 0 15,-1-21-15,1 0 0,-21-1 16,21-20-16,-22 0 0,1-1 16,0 1-16,-1-21 0,-41-43 15,63 42-15,-85-169 16,85 149-16,-1 20 0,1-20 15,21-1-15,0 21 0,0-63 16,0 64-16,0-1 0,0 22 16,0-21-16,21-1 0,1 22 0,-1-64 15,0 42-15,0 22 0,-21 0 16,21-1-16,0 1 16,22 0-16,-22-1 0,0 43 0,-21-21 15,21 0-15,0 21 16,-21-21-16,0 0 109</inkml:trace>
  <inkml:trace contextRef="#ctx0" brushRef="#br0" timeOffset="5300.28">7937 847 0,'0'-21'16,"0"-1"-16,22 22 15,-1 0-15,0-21 0,0 21 0,0-21 16,0 0-16,22 21 0,-22-21 16,42-22-16,-41 22 15,-1 0-15,0 0 0,-21 0 16,0-22 0,-21 22-16,-22 21 15,22 0-15,-127 0 16,106 0-16,-22 21 0,1 1 15,-1-22-15,22 21 0,-43 21 16,43-21-16,21 0 0,0 1 16,-1-1-16,22 0 0,0 21 15,0 1-15,22-22 0,41 21 16,-21 0-16,1-20 0,-1-1 16,0 21-16,22-21 0,21 43 15,-43-43-15,0 0 0,1 21 16,-22-20-16,21-1 0,-21 0 15,-21 21-15,0-21 0,0 1 16,-21-1-16,0-21 0,0 21 16,-22 0-16,-20-21 0,21 21 15,-22-21-15,22 0 0,-22 0 16,22 0-16,-22 0 0,22 0 0,0 0 16,-1 0-16,22 0 0,-21 0 15,21-21-15,0 0 0,-1 0 0,1 0 16,0-1-16,0 1 0,21-21 15,0 21-15,0 0 0,0-22 16,0 22-16,0 0 0,0 0 16,0 0-16,21-1 0,0 22 15,0-21-15,1 21 0,20-21 16,-21 21-16,21-21 0,1 21 0,-1-21 16</inkml:trace>
  <inkml:trace contextRef="#ctx0" brushRef="#br0" timeOffset="5601.82">8403 635 0,'0'0'0,"0"-21"0,0 0 15,21 0-15,-21 42 47,0 0-47,0 0 0,0 0 0,0 22 16,0-1-16,0 0 15,0 1-15,-21 20 0,21-21 0,0 22 16,0-22-16,-21 1 0,21 20 16,0-21-16,-21 1 0,21-22 0,0 21 15,0-21-15,0 1 0,0 41 16,21-42 0,0-21-16,0 0 15,22 0-15,-43-21 16,42 21-16,-21-21 0,0 0 0,22-64 15</inkml:trace>
  <inkml:trace contextRef="#ctx0" brushRef="#br0" timeOffset="5816.7">8297 1037 0,'0'0'0,"-21"0"0,0 0 16,0 0-16,0 21 0,-1-21 15,44 0 17,-1 0-32,0 0 0,0 0 15,0-21-15,22 0 0,-22 21 16,21-21-16,0 21 0,1-21 0,41-22 16,-62 43-16,20-21 15,-21 21-15</inkml:trace>
  <inkml:trace contextRef="#ctx0" brushRef="#br0" timeOffset="6467.04">9229 1185 0,'21'0'0,"-42"0"0,63 0 0,-21 0 0,0 0 16,0 0-16,-21-21 15,22 0-15,-1 0 16,0 0-16,-21 0 0,0-22 16,0 22-16,0-85 15,0 85-15,0-21 16,0 21-16,-21-1 0,21 1 0,-64-21 16,43 42-16,-21 0 0,21 0 15,-22 0-15,1 0 0,0 21 16,-43 21-16,43 1 0,20-1 15,-20 0-15,21 1 0,-21-1 16,20 0-16,1 22 0,0-22 0,21 1 16,0-1-16,0 0 0,0-21 15,0 64 1,0-64-16,42 22 16,-20-43-16,-1 0 0,0 0 0,0 0 15,21 0-15,-20 0 0,20 0 16,-21-22-16,21 22 0,22-42 15,-22 21-15,1-21 0,-22 20 16,21-20-16,-21 0 0,43-64 16,-43 64-16,0-22 0,0 22 15,-21-1-15,0 1 0,21 0 0,-21-1 16,0 22-16,0 64 31,-21-22-15,21 21-16,0-21 0,0 22 15,0-1-15,-21 0 0,21 1 0,0-1 16,0 21 0,0-41-16,0 20 0,0 0 0,0-21 15,21 1-15,0-22 16,1 0-16,-1 0 0,0 0 16,21 0-1,-21-22-15,1 1 0,41-42 16,-42 20-16,22-41 15</inkml:trace>
  <inkml:trace contextRef="#ctx0" brushRef="#br0" timeOffset="6726.09">9864 572 0,'0'0'0,"0"-43"15,0 1-15,0 0 16,0 20-16,0 1 0,-22 64 31,22-22-15,-21 21-16,21-21 0,0 22 0,0 20 15,0-21-15,0 22 16,0-1-16,-21 43 0,21-42 0,0-1 16,-21-20-16,21-1 0,0 0 15,0 1-15,0-22 0,0 21 16,0-21-16,0 0 0,0 1 16,0-1-16,21-21 15,0 0 1,0-21-16,1 21 0,-1-22 15,0-20-15,-21 21 0,21-21 0</inkml:trace>
  <inkml:trace contextRef="#ctx0" brushRef="#br0" timeOffset="6970.26">9673 720 0,'0'0'0,"-21"0"0,42 0 47,0 0-47,0 0 0,22 0 15,-22 0-15,21 0 0,-21 0 0,1 0 16,20 0-16,0 0 16,1 0-16,-22 0 0,0 0 0,0 0 15,-21-21 1,21 21-16,-21-22 15</inkml:trace>
  <inkml:trace contextRef="#ctx0" brushRef="#br0" timeOffset="8286.18">10139 1143 0,'0'0'0,"21"0"0,0 0 0,0 0 16,0-21-16,1 0 16,-1 21-16,0-21 0,0-1 15,0 1-15,0 0 0,1 0 16,-22-21-16,21 20 0,0-20 15,-21 21-15,21 0 0,-21-22 0,0 22 16,0-21-16,0 21 16,-21 21-1,0 0-15,0 0 16,-1 21-16,-20 0 0,21 0 0,0 22 16,-43 20-1,43-21-15,0-20 0,-21 62 16,42-41-16,0 41 15,0-41-15,0-22 0,0 0 16,0 0-16,21 0 0,0 0 16,21 1-16,-21-22 0,22 21 15,-22-21-15,21 0 0,85 0 16,-84-21-16,-22-1 16,21 1-16,0 0 0,1 0 15,-1-43-15,0 22 0,1-21 16,-43 20-16,21 1 15,-21 0-15,21 20 0,-21-20 0,0 21 16,0-21-16,0 20 16,0 44 15,0-1-31,0 21 16,0-21-16,0 22 0,0-1 0,0-21 15,-21 21-15,21 1 0,-21-1 16,21 0-16,0-20 0,0 41 15,-21-42-15,21 0 0,0 1 16,0-1-16,0 0 0,0 0 16,0-42 15,0 0-31,21 0 16,-21-22-16,0 22 15,21-21-15,0 21 0,0-22 0,-21 1 16,21-22-16,1 22 0,-1 0 15,0-1-15,21-20 0,-42 42 16,21 0-16,1-1 0,-1 1 16,0 21-16,0 0 0,0 0 15,0 21-15,1 1 0,-1-1 16,0 0-16,42 106 16,-63-106-16,0 21 0,0 1 15,0-1-15,22 22 16,-22-43-16,0 0 0,0 0 0,0 0 15,0 0-15,0 1 0,0-1 16,0-42 15,0-1-15,21-20-16,-21 21 16,21 0-16,-21-22 0,21 1 0,0 0 15,0-1-15,1 1 0,41-106 16,-21 106-16,-20 20 15,-1-20-15,21 21 0,-21 0 16,43 0-16,-43 21 16,0 0-16,21 0 0,-20 21 15,-1 0-15,-21 42 16,21-20-16,-21-1 0,0 0 0,0 1 16,0-1-16,0 43 15,0-43-15,-21-21 0,21 22 0,0-22 16,-21 0-16,21 0 0,-22 0 15,22 0-15,0 1 0,0-44 47,22 1-47,-1-21 0,0 21 16,0 0-16</inkml:trace>
  <inkml:trace contextRef="#ctx0" brushRef="#br0" timeOffset="9211.37">12023 1037 0,'0'0'0,"-22"0"15,22 21-15,22-21 32,-1 0-32,0 0 15,0-21-15,0 21 0,22-21 16,-22 21-16,21-21 0,22-21 15,-22 20-15,-21 1 16,21-21-16,-20 21 0,-1 0 0,0-22 16,-21 22-1,-21 21 1,-22 0-16,22 0 16,0 0-16,-21 21 0,21 0 0,-43 43 15,43-43-15,0 21 16,0-20-16,-1-1 0,22 21 0,0-21 15,0 43-15,0-43 16,0 0-16,0 0 0,0 0 0,64 22 16,-43-22-1,43-21-15,-22 0 16,-21 0-16,21 0 0,43 0 16,-43 0-16,1-21 0,-22 0 15,21-1-15,-21 1 0,43-21 16,-43 0-16,-21-1 15,21 1-15,-21 0 0,21-1 0,-21-20 16,0 20-16,0 22 0,0 0 16,0 0-16,0 0 0,0 42 31,0 0-15,0 0-16,0 22 0,-21-1 15,21-21-15,0 21 0,0 1 16,0-1-16,0-21 0,0 22 0,0-1 15,0 0-15,0 1 16,-21 20-16,21-42 16,0 0-1,0-42 17,0 0-32,0 0 15,0 0-15,21-22 0,-21 22 16,0-21-16,21 0 0,1-1 15,-1 1-15,0 0 0,42-43 16,-20 43-16,-22-1 0,21 22 16,-21 0-16,22 0 0,-1 0 0,0-1 15,-20 22-15,20 0 16,-21 0-16,0 22 0,0-1 0,1 21 16,-22 0-16,0 43 15,0-43-15,0 1 0,0-1 16,0 0-16,-22 1 0,22-1 15,-21 22-15,21-43 16,-21 0-16,21 0 0,-21 0 0,21 0 0,0 1 16,0-1-1,0-42 17,0-1-32,0 1 15,21-21-15,-21 21 0,21-22 16,0 1-16,-21 0 0,22-1 0</inkml:trace>
  <inkml:trace contextRef="#ctx0" brushRef="#br0" timeOffset="9510.75">13674 402 0,'0'0'0,"0"21"31,0 1-31,-22-1 15,22 0-15,0 0 0,0 21 16,-21-20-16,0 41 0,21-21 16,-21 1-16,21 20 0,0-20 15,-21 84-15,0-85 16,21 0-16,-22 1 0,22-1 16,0-21-16,0 0 0,-21 43 15,21-43-15,0 0 16,0 0-16,0-42 31,21 21-15,1-21-16,-1 0 0,0 0 0,0-1 15</inkml:trace>
  <inkml:trace contextRef="#ctx0" brushRef="#br0" timeOffset="9989.87">14245 804 0,'0'0'0,"21"-21"0,0 0 0,-21 0 0,0 0 16,0 0-16,0-1 16,-21 22-1,0 0 1,0 0-16,-21 0 0,20 0 0,1 22 16,0-1-16,-21 0 0,21 0 15,-1 0-15,1 0 0,21 22 16,0-22-16,-21 0 0,21 21 15,0-20-15,0-1 0,0 0 16,21 0-16,0 0 0,1-21 16,-1 21-16,0-21 0,21 22 0,1-22 15,41 42-15,-20-42 16,-22 21-16,0-21 0,1 21 16,-22 0-16,0 1 15,-21-1 1,0 0-16,0 0 15,-21-21-15,0 0 0,-22 21 16,22-21-16,-21 0 0,0 21 0,-1-21 16,1 0-16,-43 0 0,43 0 15,-22 0-15,43 0 16,0 22-16,-21-22 16,21 0-16,-1 0 15,22-22 1,0 1-1,0 0-15,0 0 16,22 0-16,-1 0 0,-21-1 0</inkml:trace>
  <inkml:trace contextRef="#ctx0" brushRef="#br0" timeOffset="10346.67">13483 466 0,'-21'0'0,"42"0"0,-63 0 0,63 0 47,0 0-47,21 0 0,-20 0 15,20 0-15,0 0 0,22 0 0,-22 0 16,0 0-16,22 0 0,-22 0 15,1 0-15,20 0 0,-21-21 16,-20 21-16,20 0 0,0 0 16,-21 0-16,1 0 0,-44 0 62,1 0-62,0 0 16,0 0-16,0 0 15,0 0-15,-1 21 0</inkml:trace>
  <inkml:trace contextRef="#ctx0" brushRef="#br0" timeOffset="11703.34">1524 2117 0,'0'0'0,"-127"0"16,148 0 62,0 0-78,0 0 0,22 0 0,-22 0 16,21 0-16,1 0 0,-1 0 15,21 0-15,-20 0 0,-1 0 16,22 0-16,-22 0 0,21 0 0,1 0 16,-1 0-16,1 0 15,21 0-15,-1 0 0,1 0 0,21 0 16,-22 0-16,22 0 0,0 0 16,0 0-16,0 0 0,0 0 15,21 0-15,0 0 0,0-21 0,0 21 16,21 0-16,-21-22 0,148 1 15,-148 21-15,21 0 0,0-21 16,0 21-16,1 0 0,126-21 16,-127 21-16,148-21 15,-148 21-15,-21-21 0,170-1 16,-149 22-16,0-21 0,170 21 16,-170 0-16,0-21 15,169 21-15,-147-21 0,-1 0 16,-21 21-16,22 0 0,-1-21 15,191 21-15,-170-22 0,-20 22 16,211-21-16,-191 0 16,1 21-16,-1 0 0,1 0 0,-1-21 15,191 21 1,-190 0-16,-22 0 0,170-21 0,-170 21 16,0 0-16,1 0 15,-1 0-15,0 0 0,128 0 16,-170 0-16,21 0 0,0 0 15,0 0-15,-21 0 0,0 0 0,0-21 16,-21 21-16,0 0 0,-22 0 16,22 0-16,-21 0 0,0 0 0,-1 0 15,-20 0-15,20 0 0,-41 0 16,20-22-16,-20 22 0,-1 0 0,-21 0 16,0 0-16,0 0 0,1 0 15,-1 0 1,-42-21 93</inkml:trace>
  <inkml:trace contextRef="#ctx0" brushRef="#br0" timeOffset="11854.65">14563 1715 0,'0'0'0,"-22"0"15,1 0 1,21 21-16,-21-21 16,21 21 15,-21-21-31,0 21 15,0-21-15,-1 21 0,1 0 16</inkml:trace>
  <inkml:trace contextRef="#ctx0" brushRef="#br0" timeOffset="12974.47">1143 4276 0,'0'-21'0,"0"42"0,0-64 16,0 22-16,0 0 0,0 0 0,0 0 15,0 0-15,0-1 0,-21-20 16,21 21-16,0 0 0,-21 0 16,21-1-16,0 44 31,0-1-31,-22 21 16,22-21-16,0 22 0,0-1 0,0 0 15,0 22-15,0-22 0,0 0 16,0 22-16,0-22 0,0 22 15,0-22-15,0 22 0,0-1 16,0 43-16,0-64 0,-21 1 16,21-1-16,0 0 0,0-21 15,0 1-15,0-1 0,0 0 0,0 0 16,0-42 15,0 0-31,0 0 16,0-1-16,0 1 15,21-21-15,-21 21 0,22 0 0</inkml:trace>
  <inkml:trace contextRef="#ctx0" brushRef="#br0" timeOffset="13349.32">1524 4551 0,'0'85'32,"0"-64"-17,21-21 17,0 0-32,-21-21 15,21 21-15,-21-22 16,0 1-16,0 0 0,-21 0 31,0 21-31,0 0 16,0 0-16,0 0 0,-1 0 15,22 21-15,-21-21 16,0 0-16,21 21 0,21-21 47,0 0-47,1 0 0,20-21 15,-21 21-15</inkml:trace>
  <inkml:trace contextRef="#ctx0" brushRef="#br0" timeOffset="15282.65">2476 3810 0,'-21'-21'16,"0"21"-16,0 0 15,0 0-15,0 0 16,-1 21-16,1 0 16,21 0-16,0 1 0,-21-1 15,21 21-15,0 0 0,0 22 16,0-22-16,0 22 15,21-43-15,0 0 0,22 0 16,-1-21-16,-21 0 0,64 0 16,-43 0-16,43-42 15,-43 21-15,1 0 0,-1-1 0,0-20 16,1 21-16,62-85 16,-83 64-16,-1-1 0,0 1 15,-21 21-15,0-21 16,0-22-16,0 43 0,0 0 15,0-22-15,-21 43 16,0 0-16,-1 22 0,1-1 16,21 0-16,-21 0 0,0 21 15,21 1-15,-21 63 16,21-64-16,0 21 0,0 1 0,0-1 16,0 1-16,0 63 15,0-64-15,0-20 0,0 20 16,0-20-16,0 126 15,0-148-15,0 21 0,0-20 16,0-1-16,0 21 16,-21-42-1,-1-21-15,1 0 16,-21-22-16,21 22 0,-22 0 16,22 0-16,-21 0 0,21-22 15,-22 22-15,22 0 0,-21 0 0,0 0 16,20 21-16,22-21 15,-21 21-15,0 21 16,21 0-16,0 0 16,0 21-16,0-20 15,21 20-15,0 0 16,1-21-16,-1 1 0,0-1 0,0 0 16,0 21-16,43-21 15,-43 1-15,0-22 0,64 0 16,-64 0-16,64 0 15,-64-22-15,21 22 0,22-42 16,-22 0-16,-21 21 0,0-1 16,0-20-16,1 21 0,-1 0 0,-21-22 15,0 22-15,21-21 0,-21 21 16,21 0-16,-21-1 0,0 1 16,0 42 15,0 1-31,0-1 15,0 0-15,0 0 0,0 0 0,0 0 16,0 43-16,0-43 16,0 21-16,21 1 0,-21-22 15,0 0-15,0 0 0,0 0 16,21-21 0,1-21-1,-22 0-15,0 0 0,0 0 16,21 0-16,0-1 0,-21-20 15,21 21-15,0-21 0,-21-1 16,21 1-16,1 0 0,-1 20 0,21-41 16,-21 42-16,43-22 15,-43 43-15,0 0 16,0 0-16,0 0 0,1 0 16,-1 22-16,-21-1 0,21 0 0,0 42 15,-21-41-15,0-1 0,0 0 16,0 21-16,21-21 0,-21 1 15,0 20-15,0-21 0,21 0 16,-21 0-16,0 1 16,22-22-16,-1 0 0,0 0 15,0-22-15,0 1 16,0 0-16,1 21 0,-1-21 16,-21 0-16,21-22 0,0 22 0,0 0 15,0-21-15,1-22 16,-1 22-16,-21 21 0,0 0 15,21-22-15,0 43 0,-21-42 16,21 42-16,-21 21 16,21 0-16,-21 0 15,0 1-15,0-1 0,0 0 0,0 0 16,0 0-16,0 0 0,0 43 16,0-43-16,0 0 15,0 0-15,22 1 0,-1-1 0,0 21 16,0-42-16,0 21 15,43-21-15,-43 0 0,64 0 16,-43-21 0,0 21-16,-21-21 0,22 0 0,-22 0 15,42-64 1,-41 64-16,-22-22 0,0 22 0,21-21 16,-21-43-1,0 64-15,0 0 0,0 0 0,0 0 16,0-1-16,0 44 31,-21 20-15,21-21-16,0 0 0,0 22 15,0-22-15,0 21 0,0 0 16,0 1-16,0-1 0,0 22 0,0 41 16,0-41-16,0 21 15,0-22-15,0 22 0,0-1 0,0-20 16,0 105-16,0-63 0,0-21 15,0-1-15,0 22 0,0-21 16,0 105-16,0-105 0,0 0 16,21 63-16,-21-63 15,21-22-15,0 43 0,-21-43 16,0 1-16,21-22 16,0 1-1,1-43 1,-22-22-16,21 1 0,-21 0 15,0-21-15,0-1 0,21-41 16,-21 41-16,0-147 16,0 126-16,0-105 15,0 84-15,-21-20 0,21 20 0</inkml:trace>
  <inkml:trace contextRef="#ctx0" brushRef="#br0" timeOffset="15603.05">4572 4678 0,'0'0'0,"0"-42"0,-21-1 0,0 22 16,-1-21-16,22 21 0,0-1 0,0-20 16,0 21-16,0 0 0,0 0 15,22-1-15,20-20 0,0 21 16,1 0-16,-1 21 0,21-21 16,-20 21-16,63 0 0,-64 0 15,0 0-15,1 0 0,-1 21 16,0 0-16,-21 21 0,1-21 15,-1 22-15,-21-22 0,0 21 0,0 1 16,0-22-16,-21 21 0,-43 22 16,22-22-16,-1-21 0,1 0 15,0 22-15,-22-22 0,-20 21 16,62-42-16,-20 21 0,0-21 16,42-21 15,21 0-31,0 0 0,0 0 15,22-1-15,-22 22 0</inkml:trace>
  <inkml:trace contextRef="#ctx0" brushRef="#br0" timeOffset="16430.93">5482 4657 0,'0'21'16,"0"-42"15,0 0-15,21-1-16,0 22 0,1-21 0,-1-21 15,0 21-15,21-43 16,-21 22-16,1 0 0,20-1 15,-21-20-15,0 20 0,43-126 16,-64 106-16,0 20 16,0 1-16,0 0 0,0 20 0,-21-41 15,-1 42-15,1 0 0,0 21 16,0 0-16,0 0 16,0 0-16,-1 0 0,1 21 0,0 0 15,0 0-15,-21 127 16,20-105-16,22 20 15,-21 1-15,21-22 0,0 21 16,0 1-16,0-22 0,0 22 16,0-22-16,0 43 0,21-43 15,22 22-15,-22-22 16,0-21-16,21 21 0,-20-42 16,20 22-16,0-22 15,1 0-15,-22 0 0,42-22 16,-20 1-16,20-21 15,-21 21-15,-20-22 0,20-20 16,-21 21-16,21-64 16,-42 85-16,0-1 0,0 1 15,22 0-15,-22 0 0,0 42 32,0 0-32,0 0 0,-22 43 15,22-43-15,-21 0 16,21 0-16,0 1 0,-21-1 15,21 21-15,0-21 0,0 0 16,0 1-16,21-22 47,-21-22-47,0 1 0,0 0 16,0 0-16,0 0 0,0-22 0</inkml:trace>
  <inkml:trace contextRef="#ctx0" brushRef="#br0" timeOffset="16602.23">6223 4085 0,'0'-21'16,"0"42"15,0 0-15,21-21-1,0 0-15</inkml:trace>
  <inkml:trace contextRef="#ctx0" brushRef="#br0" timeOffset="18295.96">6858 4085 0,'-42'-21'16,"20"21"-16,1 0 16,0 0-16,-21 21 15,21 0-15,-1 1 0,-20 20 16,21-21-16,21 21 0,-21-20 0,21 20 16,-21 0-16,21 1 15,-22 20-15,22-42 0,0 22 16,0-1-16,0-21 0,22 0 15,-1 0-15,0 1 0,0-1 16,21-21-16,-20 0 0,20 0 16,21 0-16,-20 0 15,-1 0-15,-21-21 0,22-1 0,-1 1 16,0 0-16,-21 0 0,22 0 0,-22-22 16,21 22-16,-21-21 15,1 0-15,-1-1 0,0-63 16,-21 64-16,21 0 0,-21 21 15,21-1-15,-21 1 0,0 0 0,0 42 32,0 0-32,0 1 0,-21 20 15,21-21-15,-21 21 0,21 1 0,0 20 16,0-20-16,0 20 16,0-21-16,0-20 0,0 20 15,21-21-15,0-21 0,0 21 16,-21 0-16,22-21 0,41 0 15,-42 0-15,0 0 0,1 0 16,20-21-16,0 0 16,-21 0-16,22 0 0,-22 0 15,0-22-15,43-20 16,-22-1-16,-21 22 0,0-22 0,0 1 16,22-1-16,-1-63 15,-21 64-15,0 21 0,1-1 0,-22 1 16,21 0-16,0-43 15,-21 64-15,0 42 32,0 0-32,-21 0 0,0 22 0,-1-22 15,22 21-15,-21 22 0,21 41 16,-21-62-16,0 20 0,0 43 16,21-64-16,0 64 15,0-85-15,0 22 16,0 20-16,0-42 0,0 1 15,0-1-15,21 0 0,0-21 16,21 0-16,-20 0 0,20 0 16,-21 0-16,43 0 15,41-42-15,-83-1 16,20 22-16,0-64 0,1 43 16,-22 0-16,0-22 15,0 1-15,0-1 0,22-63 16,-22 64-16,-21-1 0,0 1 15,21 20-15,-21-20 0,0-22 16,0 64-16,0-21 0,0-1 16,-21 65-1,0-1 1,21 0-16,0 21 0,-22 1 16,22-1-16,-21 0 0,21 1 0,-21 20 15,21 43-15,0-43 16,0 1-16,-21-1 0,21-20 0,0 20 15,0 43-15,0-64 0,0 1 16,0-22-16,0 21 16,0-21-16,42 22 0,-21-22 0,-21 0 15,43-21-15,-22 0 16,21 0-16,-21 0 16,1 0-16,-1 0 0,21-42 15,0 21-15,-20-1 16,-1-20-16,0 21 0,21-21 0,1-43 15,-22 64-15,-21-22 0,21-20 16,0 42-16,-21-22 16,0 65-1,0-1-15,0 0 16,0 0-16,-21 0 0,21 0 16,-21 22-16,21-22 0,0 21 0,0 1 15,0-1-15,0 0 16,0-21-16,0 1 0,21 41 15,0-63-15,0 0 16,22 21-16,-22-21 0,0 0 16,85 0-16,-85-21 15,21 0-15,1 21 0,-22-21 16,0 0-16,42-43 16,-41 22-16,-1 21 0,0-64 15,0 43-15,0-22 0,-21 43 16,0 0-16,0-22 15,0 65 17,0-1-32,0 0 15,0 0-15,-21 21 0,21-20 16,0 20-16,0 0 0,-21 1 0,0-22 16,21 21-16,-21 22 0,21 20 15,0-20-15,0-1 0,0-20 16,0 41-16,0-20 0,0-1 0,0 1 15,0 20-15,0-20 0,0-1 16,0 64-16,0-63 0,0 21 16,0 42-16,0-64 0,0 1 15,0-1-15,0 1 16,0-1-16,0-21 0,-22 1 16,1-1-16,21 0 0,-63 43 15,42-64-15,-1 0 0,1-21 16,-21 22-16,21-22 0,0 0 0,-1 0 15,1 0-15,0 0 0,0 0 0,0 0 16,0 0-16,-1-22 0,22 1 16,-21 21-16,0-21 0,0-42 15,21 41-15,0 1 0,-21-21 0,21 0 16,-21-22-16,21 22 0,0-85 16</inkml:trace>
  <inkml:trace contextRef="#ctx0" brushRef="#br0" timeOffset="18603.03">7747 4212 0,'0'0'0,"0"-21"0,21 21 16,21 0-16,-20 0 16,20 0-16,-21-21 0,21 21 0,1 0 15,-1 0-15,0-21 0,1 21 16,-1 0-16,0 0 0,-20-21 0,41 21 16,-42 0-16,0-22 0,22 22 15,-43-21 1,0 0-16,0 0 15,-21 21-15,-1 0 0</inkml:trace>
  <inkml:trace contextRef="#ctx0" brushRef="#br0" timeOffset="18962.68">7472 3810 0,'0'0'0,"0"21"0,-21-21 15,-1 21-15,44-21 47,-1-21-47,0 21 16,0-21-16,0 0 15,0 21-15,-21-21 0,0 0 16,-21 21 15,0 0-15,0 0-16,21 21 0,-21 0 16,21 0-16,0 0 15,0 0-15,21 1 16,0-22-16,0 0 0</inkml:trace>
  <inkml:trace contextRef="#ctx0" brushRef="#br0" timeOffset="19930.75">10223 3789 0,'22'-21'0,"-44"42"0,65-63 0,-22 20 15,-21 1-15,0 0 0,21 21 0,-21-21 16,21 0-16,-21 42 47,0 0-47,0 0 0,0 0 0,0 22 15,0-22-15,0 21 0,0 1 0,0-1 16,0 0-16,-21 1 0,0-1 16,0 43-16,0-43 15,21 0-15,-43 43 0,22-64 16,21 0-16,-21 22 16,21-22-16,-21 21 15,21-63 1,0 0-1,21 0-15,0-1 16,0-20-16,-21 21 0,21-21 0,22-43 16,-1 43-16,-21-1 0,0 1 15,1 0-15,-1 20 0,63-62 16,-20 63 0,-43 21-16,0 0 15,0 0-15,-21 21 0,22 21 16,-1 22-16,-21-22 0,0 0 15,0 1-15,0-1 0,0 85 16,0-85-16,0 1 16,0-1-16,0-21 15,42 21-15,-21-20 16,0-22-16,1 0 0,-1 0 0,21 0 16,64 0-1,-64 0-15,22-43 0,-22 22 16,0-21-16,43-22 15,-64 22-15,22 0 0,20-64 16,-42 42-16,0-126 16,-21 147-16,0-20 0,0 21 15,0-22-15,-21 22 0,-21-22 16,0 43-16,20 0 0,-20 0 16,21 0-16,-21 21 0,-1 0 15,22 0-15,-21 0 0,21 0 0,-43 21 16,43 0-16,0 0 15,-22 21-15,43-20 0,-21 62 16,21-63 0,0 22-16,0-22 15,43 21-15,-22-21 0,0-21 16,21 22-16,1-1 0,-1-21 16,0 21-16</inkml:trace>
  <inkml:trace contextRef="#ctx0" brushRef="#br0" timeOffset="20694.65">11811 3937 0,'0'0'15,"21"-21"-15,-21 0 0,0 0 0,0-1 16,0 1-16,0 0 0,0 0 16,-21 0-16,0 21 0,0-21 15,-1 21-15,1 0 0,0 0 16,0 0-16,0 0 0,0 0 0,-22 21 15,22 21-15,0-21 16,0 22-16,0-1 0,-1 0 16,1 1-16,0 20 0,0-21 15,-21 107-15,42-128 16,0 21-16,0 22 0,0-43 16,0 0-16,21 0 15,0 0-15,0-21 0,21 0 0,-20 0 16,-1 0-16,0 0 0,0 0 15,0-21-15,0 21 0,1-21 16,-1 0-16,0-22 0,21 22 0,22-85 16,-43 43-16,0 21 15,0-1-15,0 1 0,1 0 0,-1-22 16,-21 43-16,0 0 0,0 0 16,0 42 15,-21 0-16,21 21-15,0-21 0,-22 22 0,22-1 16,-21 0-16,21 22 0,0-22 16,0-21-16,0 22 0,0-22 15,0 42-15,0-41 0,21-1 16,1-21-16,-1 21 0,0 0 16,64-21-1,-43 0-15,0 0 0,22 0 16,-22-21-16,22-21 15,-22 20-15,-21 1 0,43-42 16,-43 20-16,0 22 0,21-63 16,-21 41-16,1 1 0,-1 0 15,-21 20-15,0 1 16,0 42 0,0 22-16,0-22 15,-21 0-15,-1 21 0,1 22 16,21-43-16,0 0 0,0 43 15,0-43-15,0 0 16,0 0-16,0 0 0,0 1 16,0-1-16,21-21 31,1 0-31,-1-21 16,0-1-16,0 1 0,-21-21 15,0 21-15,21 0 0</inkml:trace>
  <inkml:trace contextRef="#ctx0" brushRef="#br0" timeOffset="21087.11">12573 3577 0,'0'0'0,"-42"0"0,20 0 16,1 0-16,0 21 0,0-21 0,0 43 15,21-22-15,-21 0 16,21 0-16,0 0 0,0 43 15,0-43-15,0 0 16,42 0-16,-21 1 16,0-22-16,0 0 0,1 0 15,-1 0-15,0 0 0,0 0 0,21-22 32,-20 1-32,-22-21 0,0 21 15,0-64 1,0 64-16,0-21 0,0 20 15,-22 1-15,1 0 0,-21 21 16,21 0-16,0 0 0,-1 0 16,1 0-16,0 0 0,-21 42 15,21-20-15,-1-1 0,1 0 16,21 0-16,-21 0 0,21 0 0,0 22 16,0-22-16,21 21 15,0-42-15,22 0 0,-22 21 16,42-21-16,-41 0 0</inkml:trace>
  <inkml:trace contextRef="#ctx0" brushRef="#br0" timeOffset="21455.39">13187 3408 0,'0'0'15,"0"-21"-15,0 0 0,-21 42 31,21 0-31,-22 0 0,1 0 16,21 22-16,0-22 0,-21 21 16,0 0-16,21-20 0,-21 62 15,21-41-15,-21-1 0,-1 21 16,22-20-16,0-1 0,-21 64 16,21-64-16,-21 1 0,21 20 15,-21-21-15,21-20 0,0 20 16,0 21-16,0-41 0,0 20 15,0-21-15,0 0 0,0 0 16,21-21 0,0 0-16,0 0 0,1 0 15,-1 0-15,0-21 0,21 21 16,-21-21-16,1 0 0,20 21 16,0-21-16,43-43 15,-64 22-15,21 21 0,-20 0 16,-1-22-16,0 22 0</inkml:trace>
  <inkml:trace contextRef="#ctx0" brushRef="#br0" timeOffset="21730.68">13017 3831 0,'0'0'0,"-21"0"0,0 0 0,21 21 15,0 1 1,21-22-16,0 21 0,22-21 15,63 0-15,-43 0 16,-21 0-16,1 0 0,-1 0 0,22 0 16,41 0-1,-41-21-15,-22 21 16,-21 0-16,1 0 0,-22-22 16,21 22-16,-42 0 31,-1 0-16,1 0-15,-21 22 0,21-22 16</inkml:trace>
  <inkml:trace contextRef="#ctx0" brushRef="#br0" timeOffset="22931.2">1249 7133 0,'0'0'0,"-21"0"0,-1 0 0,1 0 16,0 0-16,0 0 16,0 0-16,0 0 0,21-21 15,0 0-15,-22 21 0,22-21 16,-21 0-16,21-1 0,0 1 15,0 0-15,0 0 0,0 0 16,0 0-16,0-1 0,21 1 16,-21 0-16,22 21 0,-1 0 15,0-21-15,0 21 0,43 0 16,-43 21-16,0 0 0,42 22 16,-20-22-16,-22 21 15,21 0-15,-21 1 0,1-1 16,-22 0-16,0 22 0,0-1 0,0 107 15,-22-128-15,1 22 16,-21-22-16,0 0 16,-1 22-16,-63 20 0,64-62 15,-64 41-15,64-42 16,0 0-16,-1 1 0,22-22 16,-21 0-16,-1 0 0,22 0 15,-21-22-15,21 22 0,-22-42 16,43 0-16,0 21 0,0-43 15,0 22-15,0 21 16,0-22-16,0 1 0,64-43 16,-43 64-16,21-21 15,-20 21-15,20 21 16,-21 0-16,0 0 0,22 21 16,-22 0-16,0 0 0,21 43 15,-42-22-15,21-21 16,1 21-16,-1 1 0,-21-1 15,0-21-15,0 22 0,21-22 0,-21 0 16,21 21-16,-21-21 0,0 1 16,0 20-16,21-42 15,0 0 1,1-21-16,-1 0 0,0-1 16,0-20-16,0 21 0</inkml:trace>
  <inkml:trace contextRef="#ctx0" brushRef="#br0" timeOffset="23146.37">1884 7472 0,'0'0'16,"0"-21"93,0 0-109,21 21 0</inkml:trace>
  <inkml:trace contextRef="#ctx0" brushRef="#br0" timeOffset="24002.23">2984 6858 0,'0'0'16,"-21"-21"-16,0 21 0,-21 0 0,42-21 15,-21 21-15,-1 0 16,22 21-1,0 0-15,0 0 16,0 0-16,0 1 16,22-22-16,-1 0 0,0 0 15,0 0-15,43 0 16,-22 0-16,-21 0 0,21 0 0,-20 0 16,20-22-16,64-20 15,-85 21-15,21 21 0,-21-21 16,1 0-16,-1-22 0,0-20 15,-21 42-15,0-1 16,-21 1-16,0 0 0,-22 21 16,1 0-16,0 0 0,-1 0 15,-20 0-15,20 0 0,-20 0 16,-106 85-16,105-64 16,1 21-16,20-21 0,1 22 15,21-1-15,-22 85 16,43-106-16,0 22 0,0-1 15,22 0-15,126 85 16,-106-106 0,0-21-16,1 22 0,-1-22 0,85 0 15,-63 0 1,-22-22-16,-21 22 0,0-21 0,-21 0 16,0 0-16,-21 21 15,-21 0-15,21 0 16,-22 0-16,1 21 0,-22-21 15,22 42-15,-21-20 0,-1-1 16,22 0-16,-1 21 0,1-21 16,-64 85-16,106-85 15,0 22-15,0-22 0,0 0 16,0 0-16,21 22 0,1-22 16,-1-21-16,21 21 0,0-21 15,1 0-15,41 0 16,-41 0-16,-1 0 0,0 0 0,1 0 15,-1-21-15,106-22 16,-105 22-16,-1-21 0,0 21 16,1-22-16,-1 22 0</inkml:trace>
  <inkml:trace contextRef="#ctx0" brushRef="#br0" timeOffset="24230.76">3598 7133 0,'0'0'15,"0"-21"-15,0 0 0,0 0 16,21 21-16,1 0 15,-22 21-15,21 0 16,0 21-16,0-20 0,0 20 16,0-21-16,22 21 0,-22-20 15,0 20-15,0-21 0,0 21 16,1-20-16,-1 41 0,0-42 16,0 0-16,-21 1 0,21-22 15,-21 21-15,21-21 16,-21-21-1,22-1-15,-22 1 16</inkml:trace>
  <inkml:trace contextRef="#ctx0" brushRef="#br0" timeOffset="24483.53">4127 7049 0,'-63'21'31,"42"-21"-31,-22 21 0,22 0 15,-21 21-15,0 1 0,20-1 16,-62 43-16,41-43 0,1 22 16,0-22-16,21 0 0,-22 1 15,22 20-15,-21 1 0,42-22 16,0-21-16,0 0 0,0 0 0,0 1 16,21-22-1,0 0-15,0 0 0,22 0 0,-1-22 16,-21 1-16,21 0 15,1 0-15,-1-21 0,43-22 16,-43 43-16</inkml:trace>
  <inkml:trace contextRef="#ctx0" brushRef="#br0" timeOffset="24834.85">4276 7133 0,'0'0'16,"0"-21"-16,0 0 0,0 0 0,0 42 46,0 0-46,0 0 0,0 0 0,0 22 16,0-1-16,0 0 0,0 1 16,0 20-16,0-20 0,0 20 15,21 1-15,-21-1 0,21 22 0,-21-22 16,0 22-16,0 105 0,0-105 16,0 21-16,0-21 0,0 20 15,0-20-15,0 127 0,0-128 16,-21 22-16,0-21 0,-1-22 15,22 22-15,-21-21 0,21-22 0,-21 21 16,21-20-16,-21-22 0,21 0 16,0 0-16,0 0 0,0-42 15,0 0-15,0-21 16,0-1-16,0 1 16,42-64-16,-42 22 0,21 20 15,22-105-15,-43 63 0,21 21 16,-21-21-16,0 1 0</inkml:trace>
  <inkml:trace contextRef="#ctx0" brushRef="#br0" timeOffset="25152.88">4297 7366 0,'0'0'0,"-21"-63"0,-1 20 0,22-20 0,-21 42 16,21-22-16,-21 1 0,21 21 16,0 0-16,0-1 0,0 1 0,21 0 15,85-21 1,-64 21-16,85 21 0,-84 0 15,20 0-15,43 0 16,-64 21-16,1 0 0,-1 0 16,-21 0-16,0 22 0,-21 62 15,0-62-15,-21-1 0,0 0 16,-21 1-16,-85 63 16,84-85-16,1 0 0,-43 21 15,43-21-15,21 1 16,-43-22-16,43 0 0,-21 21 15,21-21-15,21-21 16,0-1 0,0 1-16,21 0 15,0 0-15,0 0 0,0 0 0,1-1 16</inkml:trace>
  <inkml:trace contextRef="#ctx0" brushRef="#br0" timeOffset="25937.93">5440 7430 0,'0'0'0,"0"21"0,-21-21 0,-1 0 15,1 0-15,0 0 16,21-21 0,0-1-16,0 1 15,0 0-15,0 0 0,21-21 16,0 20-16,1-20 0,-1 0 15,0-1-15,0 1 0,43-43 16,-43 22-16,21 21 0,-21-22 16,0 22-16,1-22 0,-22 22 0,0 0 15,0-1-15,0 1 0,0-22 16,0 43-16,-22 0 0,1 21 16,-21 0-16,-22 42 15,43-20-15,-21 62 16,21-41-16,0-1 0,-22 106 15,43-106-15,0 1 16,0 20-16,0-20 0,0 126 16,0-127-1,0 1-15,21 41 0,-21-41 16,43-1-16,-22-21 16,0-21-16,43 21 0,-43-21 15,0 0-15,42-21 16,-20 0-16,-22 0 0,21 0 15,1-1-15,-1-20 0,-21 0 0,21-1 16,-20 1-16,-1 0 0,21-43 16,-21 43-16,-21 21 0,0-1 15,0 1-15,0 0 0,0 0 16,0 42 0,0 0-16,0 0 0,0 22 15,-21-1-15,21-21 16,-21 22-16,21-22 0,0 21 0,0 43 15,0-64-15,0 0 16,0 0-16,0 0 0,0 1 16,0-1-16,0-42 31,0-1-15,0 1-16,21 0 0,-21 0 0,21-21 15,-21-1-15</inkml:trace>
  <inkml:trace contextRef="#ctx0" brushRef="#br0" timeOffset="26115.97">6117 6858 0,'0'0'0,"0"-21"31,0 42 0,0 0-31,0 0 16,0 1-1,21-22-15,0 0 0,-21 21 0,22-21 16,-1 0-16,0 0 0</inkml:trace>
  <inkml:trace contextRef="#ctx0" brushRef="#br0" timeOffset="27733.12">6731 6879 0,'0'0'15,"-42"-21"1,20 21-16,1 0 0,0 0 16,0 0-16,0 0 0,0 0 15,-1 21-15,1 0 0,0 1 0,0-1 16,21 21-16,0-21 0,-21 43 16,0-22-16,21 0 15,0 1-15,0-1 0,0 0 0,0 64 16,0-85-16,21 1 15,0-1-15,0 0 0,0 0 16,43 0-16,-22-21 0,-21 0 16,64 0-16,-43-21 0,22 0 15,-22 0-15,0 0 0,1-1 16,-1-20-16,0 0 0,-20 21 16,20-22-16,0-41 0,-21 41 15,-21 1-15,0 21 0,22-22 0,-22 22 16,0 0-16,0-21 15,-22 63 1,1-21 0,21 21-16,-21 0 0,0 0 0,21 22 15,0-22-15,0 21 0,0 1 16,-21-1-16,21-21 0,0 106 16,21-106-16,0 0 0,0 22 15,0-22-15,43 21 16,-43-42-16,21 0 0,1 0 15,-1 0-15,-21-21 16,43 0-16,-22 0 0,0-22 16,-20 22-16,-1-21 0,21 0 15,0-43-15,1 21 16,-22 22-16,21-64 0,-21 43 16,1 20-16,-22-84 0,21 85 15,-21 0-15,21-1 0,-21 1 16,0 21-16,0-43 15,-21 86 1,0-1-16,21 0 0,-22 0 16,1 21-16,21 1 0,0 41 15,-21-41-15,21-1 0,-21 43 16,21-43-16,0 0 0,0 1 16,0-1-16,0 0 0,0 1 0,0-22 15,0 21-15,0 1 16,21-22-16,0 0 0,0 0 0,1 0 15,-1-21-15,0 0 0,0 0 0,0 0 16,22 0-16,-22 0 0,21 0 16,-21-42-16,22 21 0,-22 0 0,21-22 15,0 1-15,-20 0 0,20-1 16,-21 1-16,43-64 0,-43 43 16,0-1-16,-21-42 0,0 43 15,21 20-15,-21 1 16,0 0-16,0-1 0,0 1 15,0 21-15,0 0 0,-21 42 16,0 21 0,21-21-16,0 22 0,0-22 15,0 21-15,-21 1 0,21 41 16,0-41-16,0-1 0,0 0 16,0 1-16,0-1 0,0 43 15,0-43-15,0 0 0,0 43 16,0-64-16,21 85 15,-21-85-15,21 0 16,0-21-16,0 0 16,43 0-16,-43-21 15,21 0-15,-21 0 0,1 0 0,-1-1 16,21-41-16,0 21 16,-20-1-16,-1 22 0,-21-21 0,21 21 15,0-1-15,-21 1 0,0 0 16,0 0-16,0 42 31,0 0-31,0 0 16,-21 1-16,21-1 0,-21 21 0,21-21 15,-21 0-15,21 22 0,0-22 0,0 0 16,0 0-16,0 22 0,0-22 16,42 0-16,-21 0 15,0-21-15,22 0 0,-22 0 0,63 0 16,-41 0-16,-1 0 15,0-21-15,1 0 0,-22 0 0,21-1 16,22-41-16,-43 42 0,0-22 16,21 22-16,-20-21 0,-22 0 15,21-1-15,0 22 0,-21-21 0,0 21 16,0-22-16,21 22 0,-21 0 16,0 42 15,-21 0-31,21 0 0,0 1 15,-21 20-15,0-21 0,-1 21 16,22-20-16,-63 126 16,42-106-16,21 22 0,0-1 15,0 1-15,-21 126 16,21-126-16,0-1 0,0 64 16,0-42-16,0 126 15,21-147-15,-21 21 16,21-22-16,-21 1 0,21 105 15,0-106-15,0-20 16,-21 63-16,22-64 0,-22-21 16,0 43-16,0-43 15,0 0-15,-22 21 0,1-42 16,-63 0-16,62 0 16,-20 0-16,0 0 0,21 0 15,-22-21 1,22 0-16,0 0 0,0-43 0,0 22 15,-1 0-15,-20-107 16</inkml:trace>
  <inkml:trace contextRef="#ctx0" brushRef="#br0" timeOffset="28034.74">7514 6879 0,'64'-21'32,"-43"21"-32,0-21 0,0 0 0,21 21 15,-20 0-15,20-21 0,0 21 16,-21-22-16,43 22 15,-22-21-15,-21 21 0,22 0 16,-22-21-16,0 21 0,0-21 16,-21 0-1,0 0 1,-21 21-16,0 0 0</inkml:trace>
  <inkml:trace contextRef="#ctx0" brushRef="#br0" timeOffset="28238.53">7345 6562 0,'0'21'63,"21"-21"-32</inkml:trace>
  <inkml:trace contextRef="#ctx0" brushRef="#br0" timeOffset="29152.51">10435 6435 0,'0'0'0,"0"-21"0,21-1 0,0-20 15,-21 21-15,0 0 16,0 42-1,0 0-15,0 0 0,0 22 16,0-1-16,0 0 0,0 1 16,0-1-16,0 0 0,0 22 15,0-22-15,-21 43 0,0-43 16,21 43-16,-21-64 16,0 21-16,21 1 0,0-22 15,-21 21 1,21-63 15,21 0-31,-21 0 0,21-22 0,0 22 16,0-21-16,22-22 15,-22 22-15,0 0 0,21-43 16,-21 64-16,1 0 0,20-22 16,-21 43-16,0 0 0,0 0 15,1 21-15,20 64 16,-42-43-1,0-20-15,21 20 0,0-21 0,-21 21 16,21 22-16,1-43 0,-1 0 16,42 22-16,-42-22 15,22 0-15,-22 0 0,21-21 0,1 0 16,41 0-16,-41 0 0,-1 0 16,0-21-16,1 0 15,-1 0-15,0-1 0,43-20 0,-64 0 16,0 21-16,22-64 15,-22 43-15,-21-22 0,0 1 16,0 20-16,0-20 0,0-64 16,-21 63-16,-1 22 0,1 0 0,0-1 15,-21 1-15,21 21 0,-22 0 16,22-1-16,-21 1 0,21 21 0,-43 0 16,22 0-16,-1 43 15,22-22-15,0 21 0,0 22 16,0-43-16,21 21 15,0 0-15,0 1 0,42 105 16,0-127 0,-20 0-16,41 22 0,-21-22 15,64-21-15,-42 0 16</inkml:trace>
  <inkml:trace contextRef="#ctx0" brushRef="#br0" timeOffset="30231.98">12404 6583 0,'0'0'16,"0"-21"-16,0 0 0,0-1 0,0 1 16,0-21-16,0 21 0,-22-43 15,1 43-15,-63-21 16,62 42-16,1 0 0,0 0 16,-21 0-16,21 21 0,-64 64 15,64-43-15,0 0 16,-1 22-16,1-22 0,-42 85 15,42-85-15,-1 1 16,22-1-16,0 0 0,0-20 0,0 20 16,0-21-16,0 0 0,0 0 15,22 1-15,20-22 0,-21 0 16,0 0-16,0 0 0,22 0 0,-22 0 16,21-22-16,-21 22 0,22-21 15,-22 0-15,42-42 0,-20 41 16,-22-20-16,21-43 15,-21 43-15,1 0 0,-1-1 16,0 1-16,-21 0 0,0-22 16,0 43-16,0 0 0,0 42 31,0 0-31,0 0 0,0 1 0,0-1 16,0 21-16,-21 0 0,21-20 15,0 20-15,0 0 0,0-21 0,0 22 16,0-22-16,0 0 0,0 0 0,21 0 15,-21 1-15,21-1 0,21 0 16,-20-21-16,-1 21 0,42-21 16,-42 0-1,1 0-15,-1-21 0,0 21 16,0-21-16,0-22 16,0 22-16,1 0 0,20-64 0,-21 64 15,21-106 1,-20 85-16,-22 0 0,0 20 0,21 1 15,-21-21 1,0 63-16,0 0 16,0 0-16,0 1 0,0 41 15,0-21-15,0 1 0,0-22 16,0 21-16,0-21 0,0 43 16,0-43-16,21 21 0,21 1 15,1-22-15,-22-21 16,42 21-16,-42-21 0,22 0 15,-22 0-15,21 0 0,-21 0 0,22 0 16,-22 0-16,0-21 0,21 0 16,1-22-16,-22 1 0,42-85 15,-41 64 1,-22-1-16,21 1 0,-21-22 0,21 21 16,0-126-16,-21 126 15,21 1-15,0 21 0,1-22 16,-1-21-1,-21 64-15,21 21 0,-21 21 16,0 1-16,0 20 16,0 0-16,0 1 0,-21 41 15,0-41-15,21-1 0,-22 0 16,22 22-16,0-1 0,-21 43 16,0-42-16,0-1 0,21-21 15,0 1-15,0 20 0,-21-20 0,21-1 16,0-21-16,0 21 0,0-20 0,0 41 15,21-42 1,-21 0-16,21-21 0,0 0 16,0 0-16,1 0 0,-1 0 0,21 0 15,-21 0-15,0-21 0,22 21 16,-22-21-16,42-21 0,-20 21 16,-22-1-16,42-20 15,-20 0-15,-22 21 0,42-43 16,-41 22-16,-1 21 0,0-22 15,0-20-15,-21 42 0</inkml:trace>
  <inkml:trace contextRef="#ctx0" brushRef="#br0" timeOffset="30460.06">13652 6244 0,'0'0'0,"-21"0"0,0 0 0,42 0 31,0 0-15,22 0-16,-22 0 0,0 0 0,21 0 16,22 0-16,-43 0 0,21 0 15,-20 0-15,20-21 0,-21 21 16,21-21-16,-20 21 0,-1 0 0,0 0 16,0-21-16,0 21 15,-21-21-15,0-1 16</inkml:trace>
  <inkml:trace contextRef="#ctx0" brushRef="#br0" timeOffset="30691.05">12848 5863 0,'0'0'16,"-21"0"-16,0 0 0,21-21 15,-21 42 64,-1-21-79,1 21 15,0 1-15</inkml:trace>
  <inkml:trace contextRef="#ctx0" brushRef="#br0" timeOffset="31997.97">1249 9906 0,'0'0'0,"-21"0"0,-1 0 15,44-21 32,-1 21-47,0 0 0,0 0 16,21-21-16,-20 21 0,20 0 15,0 0-15,1-21 0,62 21 16,-62 0-16,-22 0 16,21 21-16,-21-21 0,-21 21 0,0 21 15,0-21-15,0 1 16,0-1-16,-21 21 0,0-21 0,-42 22 15,20-22-15,1 0 16,21 0-16,-22 0 0,1 0 16,-43 1-16,64-1 15,-21-21-15,21 0 0,0 0 0,21-21 32,0-1-17,21 1-15,0 21 0,21-21 16,-21 0-16,1 21 0,41-21 15,-21 21-15,22 0 16,-22 0-16,1 0 0,-22 0 16,21 0-16,-21 0 0,22 21 0,-22 0 15,21 0-15,-21 0 0,0 22 16,-21-22-16,22 21 16,-22-21-16,0 22 0,0-1 0,-43 64 15,1-64-15,0 1 16,-1-22-16,1 0 0,-106 64 15,105-85-15,-20 21 16,21-21-16,-1 0 0,-84 0 16,85 0-1,21-21-15,-22-1 0,22 22 0,0-21 16,-42-42-16,41 42 16,1-43-16,21 43 0,-21 0 15,21-22 1,0 22-16,0 0 0,0 0 15,21 0-15,-21 0 16,21 21-16,1-22 0,-1 22 0,0-21 16,0 21-16</inkml:trace>
  <inkml:trace contextRef="#ctx0" brushRef="#br0" timeOffset="32222.61">2286 10118 0,'0'21'16</inkml:trace>
  <inkml:trace contextRef="#ctx0" brushRef="#br0" timeOffset="32753.93">3387 9737 0,'0'0'0,"-22"0"0,1 0 0,-21-21 16,21 21-16,0-22 15,-1 22-15,1 0 0,0 0 16,42 0 15,0 0-15,22 0-16,-1-21 0,22 21 16,-1-21-16,64 21 0,-42-21 15,-22 21-15,1 0 0,-1-21 16,107 21-1,-128 0-15,-21 0 0,-42 0 32,0 0-32</inkml:trace>
  <inkml:trace contextRef="#ctx0" brushRef="#br0" timeOffset="33059.47">3662 9673 0,'0'0'0,"0"21"16,-21-21-16,21 22 0,-22-22 0,22 21 16,0 0-16,0 21 0,0 1 0,0-22 15,0 21-15,0 0 0,0 22 16,0-22-16,0 1 0,22 20 0,-22-21 16,0 22-16,0-1 0,0 1 15,0-22-15,0 22 0,0-22 0,0 0 16,-22 1-16,22-1 0,-21-21 15,21 0-15,0 1 0,0-1 16,0-42 15,0-1-31,0 1 0,21-21 16,1 0-16,-1-1 0,0 1 0,0 0 16,21-22-16,-20 22 0,-1-22 15</inkml:trace>
  <inkml:trace contextRef="#ctx0" brushRef="#br0" timeOffset="33544.24">4106 9758 0,'0'0'0,"21"-21"0,-21 42 31,-21 0-31,21 21 16,-21-20-16,21 20 0,0 0 16,0 1-16,0 41 0,0-20 15,0-22-15,0 22 0,0-22 0,-21 21 16,21-20-16,0-1 15,0 0-15,0 1 0,0 41 0,0-62 16,0-1-16,0 21 16,0-63-1,0 0 1,0-22-16,0 22 16,0-21-16,0 0 0,21-43 15,-21 43-15,21-1 0,0 1 16,1 0-16,-1-1 0,0 1 15,42-22-15,-20 43 0,-22 0 16,64 0-16,-43 21 0,0 0 16,-21 0-16,22 21 0,41 43 15,-62-43-15,-1 21 16,-21-21-16,21 22 16,-21 62-16,0-62 0,-21-1 15,0-21-15,-1 22 0,1-22 16,0 0-16,0 21 15,0-21-15,0 1 16,-1-22-16,22-22 31,0 1-31,0 0 0,0 0 0,22-21 16,-1-1-16,0 22 0</inkml:trace>
  <inkml:trace contextRef="#ctx0" brushRef="#br0" timeOffset="33981.03">4932 10181 0,'0'-21'16,"0"0"-16,0 0 16,0 0-16,0-1 0,0 1 15,21 0-15,0 0 16,0 0-16,0 0 0,1 21 0,-1-22 15,21 22-15,-21 0 0,0 0 16,22 0-16,-22 22 0,42 20 16,-41-21-16,20 21 0,0 1 15,-21-1-15,1-21 0,-22 22 16,0-22-16,0 21 0,0 22 16,0-22-16,0-21 0,-22 0 15,22 0-15,-21 1 0,0-1 0,21 0 16,-21-21-1,0 0-15,21-21 16,0 0-16,0-1 0,0 1 16,0 0-16,0-21 0,21 21 0,0-22 15,-21 1-15,21 21 0,0-22 0,1 22 16,-1-42-16,0 42 16,0-1-16,0 1 0,22 0 15,-22 0-15,42 0 16,-42 21-16,1 0 0,-1 0 15,0 0-15,0 0 0</inkml:trace>
  <inkml:trace contextRef="#ctx0" brushRef="#br0" timeOffset="34338.37">5990 10351 0,'0'0'16,"21"0"-16,0 0 0,1 0 0,-1 0 15,0 0-15,0-22 0,0-20 16,0 21-16,1 0 0,20-22 16,-21 22-16,-21 0 15,0-21-15,21 21 0,-21-1 16,0-20-16,0 0 0,0 21 16,0-1-16,-21 22 15,0 0-15,0 0 0,0 0 16,-1 0-16,1 22 0,-21-1 15,21 21-15,0-21 0,-22 0 16,22 22-16,0-22 0,0 85 16,21-64-16,0 0 0,0-20 15,0 20-15,0-21 0,21 21 0,0-20 16,0-1-16,22 0 0,20 0 16,-42-21-16,22 21 0,41-21 15,-41 0-15,-1 0 16,0-21-16,1 0 0,-1 0 0,0 0 15</inkml:trace>
  <inkml:trace contextRef="#ctx0" brushRef="#br0" timeOffset="35330.67">7027 9970 0,'0'0'0,"0"-22"16,0 1-16,-42-42 0,21 63 15,0 0-15,-1-21 0,-20 21 16,-21 21-1,41 0-15,1 0 0,-42 21 16,42 1-16,-1 20 16,1-20-16,0-22 0,0 21 0,21 0 15,-21-20-15,21 83 16,0-62-16,0-22 0,0 0 16,0 0-16,0 0 0,21-21 0,21 22 15,-21-22-15,1 0 0,20-22 16,-21 22-16,43-42 15,-43 21-15,0-21 0,21 20 16,-21-20-16,1 21 0,-1-21 16,0-1-16,0 22 0,0-21 15,0-1-15,1 22 0,-1-21 0,-21 21 16,0 0-16,0-22 0,21 43 16,-21 21-1,0 1-15,-21-1 16,21 0-16,-21 64 15,21-43-15,0-21 0,0 0 16,0 22-16,42 41 16,-21-41-16,0-22 0,22 21 15,-22-21-15,21 0 0,0 1 0,1-1 16,-1-21-16,0 0 0,43 0 16,-43 0-16,1 0 0,-1-21 0,0 21 15,22-22-15,-22 1 16,1-21-16,-1 21 0,-21-22 0,21 22 15,-20-21-15,-1 0 0,0-1 0,0 1 16,0-22-16,-21 22 16,0-21-16,0 20 0,-21 22 15,-21 0-15,-1 21 0,22 0 16,-21 0-16,0 0 0,-1 0 16,1 21-16,-22 21 0,22 1 15,21-22-15,0 21 0,0-21 0,-1 22 16,1-22-16,21 21 15,-21-21-15,21 22 0,0 20 16,0-42-16,0 22 0,21-1 16,0-21-16,22 0 0,-22-21 0,0 0 15,21 0-15,-20 0 0,20 0 16,-21 0-16,21-21 0,-20 21 0,41-42 16,-21 0-16,-20 20 0,20 1 15,-21-21-15,0 0 0,22-43 16,-22 21-16,0 1 0,21-64 15,-21 42-15,1 1 16,-22 20-16,0 1 0,0-22 16,0-21-16,0 64 0,0-1 15,0 1-15,0 21 0,-22 42 32,1 0-32,0 0 0,21 22 15,-21-1-15,21 0 0,-21 22 0,21-1 16,0 128-1,0-128-15,0 1 0,0-1 0,0-20 16,21 20-16,21 64 16,-21-84-16,1-22 0,-22 21 15,21-21-15,0 0 0,42 22 16,-41-43-16,-1 0 16,0 0-16,0 0 0,0-21 0,22-1 15,-1 1-15,-21 0 0,0 0 16,22-21-16,-22 20 0</inkml:trace>
  <inkml:trace contextRef="#ctx0" brushRef="#br0" timeOffset="35522.15">8996 9885 0,'-21'0'0,"-1"0"0,22 21 15,-21-21-15,21 21 16,-21-21-1,21-21 32</inkml:trace>
  <inkml:trace contextRef="#ctx0" brushRef="#br0" timeOffset="36212.94">10012 9673 0,'0'0'0,"21"-21"31,0 21-31,0 0 0,22-21 0,-22 21 16,21-21-16,0 0 0,-20-1 15,20 22-15,-21-21 0,0 0 16,22 0-16,-22 0 0,0 0 16,-21-1-16,0 1 0,-21 0 15,0 21 1,-1 0-16,-20 0 0,0 0 0,21 0 16,-64 42-16,43-20 15,-1-1-15,22 0 0,0 0 0,-21 0 16,42 22-16,0 20 0,0-21 15,0-20-15,0 20 16,21-21-16,0 21 0,42 22 16,-41-43-16,20 0 0,43 43 15,-64-22-15,21-21 0,-21 0 16,0 22-16,-21-22 0,0 21 16,0 1-16,0-22 0,-42 0 0,0-21 15,-1 21-15,1 0 0,-21-21 16,-1 0-16,1 0 0,-1 0 0,-63 0 15,85 0-15,-22-21 0,22 21 16,0-21-16,-1 0 0,22 0 16,0-1-16,0-20 0,21 21 15,-21 0-15,21-43 0,0 43 16,0 0-16,21 0 0,0 0 16,64-22-16,-43 22 15,0 0-15,43 0 0,-22 0 16,86-22-16</inkml:trace>
  <inkml:trace contextRef="#ctx0" brushRef="#br0" timeOffset="36496.01">10901 9102 0,'0'0'0,"0"-21"0,-21-64 31,-1 85-31,22 21 0,-21 0 16,0 22-16,21-1 0,-21 0 16,21 1-16,-21-1 0,0 0 0,21 22 15,0-1-15,0 1 0,-22-1 16,1 85-16,21-84 0,-21-1 16,21 1-16,-21-22 0,21 1 0,0 20 15,0-21-15,0 22 16,0-43-16,0 0 0,0 0 15,0 1-15,21-22 0,0 0 16,0 0-16,22 0 0,20-22 16</inkml:trace>
  <inkml:trace contextRef="#ctx0" brushRef="#br0" timeOffset="36894.36">11112 9948 0,'-21'0'0,"42"0"0,-63 22 16,42-1-16,-21-21 0,21 21 16,21-21-1,21 0 1,-20 0-16,20-21 0,0 0 16,-21-1-16,64 1 0,-64 0 15,43-21-15,-43 21 16,0-1-16,0-20 15,-21 21-15,0 0 0,0-22 16,-21 43-16,-21 0 16,21 22-16,-1-1 0,-20 0 0,21 0 15,-21 21-15,20-20 0,-20 20 16,21-21-16,0 21 0,-22 64 16,43-85-16,0 43 15,0-43-15,0 0 16,22 0-16,-1-21 0,42 22 15,-42-22-15,22 0 16,20-22-16,-42 1 0,85-21 16,-63 21-16,-22 0 15,21-22-15</inkml:trace>
  <inkml:trace contextRef="#ctx0" brushRef="#br0" timeOffset="37259.19">11811 9843 0,'0'0'0,"0"63"31,0-42-31,21-21 16,0 0 0,22 0-16,-22 0 0,0-21 0,0 0 15,21 21-15,-20-21 0,20 0 0,-21-1 16,0 1-16,0 0 0,-21-21 15,0 21-15,0-1 0,0 1 16,-21 0-16,0 21 16,0 0-16,0 0 0,-22 0 0,22 0 15,-42 42-15,20-20 16,22-1-16,-21 21 0,21-21 0,0 22 16,-1-22-16,1 21 0,21 0 15,0-20-15,0 41 0,0-42 16,0 0-16,21 1 0,1-1 15,20 0-15,-21-21 0,21 0 16,-20 21-16,20-21 0,64 0 16,-43 0-16,-20-21 0,20 21 0,-21-21 0</inkml:trace>
  <inkml:trace contextRef="#ctx0" brushRef="#br0" timeOffset="37590.19">12700 9673 0,'0'0'0,"0"-21"0,0 0 0,0 0 15,0 42 1,0 0 0,0 0-16,0 0 0,-21 22 0,0-22 15,21 21-15,-22 1 0,22-1 16,0 64-16,-21-43 16,21 1-16,-21 147 0,0-147 15,0 21-15,0-1 0,-1 1 16,-20 0-16,0 63 15,21-42-15,-22-22 0,22 1 0,0 0 16,0-1-16,-43 128 16,43-149-16,21 1 0,0 21 15,0-43-15,0 0 16,0-21-16,0 1 0,21-22 16,0-22-16,43-41 15,-64 42-15,21 0 0,43-64 16,-43 21-16,0 22 15</inkml:trace>
  <inkml:trace contextRef="#ctx0" brushRef="#br0" timeOffset="37934.68">12636 9864 0,'0'0'15,"-21"-43"-15,21-20 0,-21 42 16,21-22-16,0 22 0,42-42 0,-20 42 15,20 21-15,43-43 16,-22 43-16,1 0 0,-1 0 16,1 0-16,-1 0 0,1 0 0,-22 21 15,21 1-15,-41-1 0,20 21 0,-21-21 16,-21 22-16,0-1 0,0 43 16,-21-64-16,-21 21 0,-43 22 15,21-43-15,22 0 0,-21 0 16,-1 0-16,22 0 0,-22-21 15,-42 22-15,64-22 0,0 0 16,21 0-16,-22 0 0,22 0 0,42 0 31,0-22-15,1 22-16,20-21 0,-21 0 0,21 0 16,22 0-16,-22 0 0,1-1 15</inkml:trace>
  <inkml:trace contextRef="#ctx0" brushRef="#br0" timeOffset="38214.8">14097 9165 0,'-148'-42'31,"127"42"-31,-22 0 0,22 21 16,0 0-16,0 0 0,0 1 15,-1-1-15,1 21 0,0-21 16,21 22-16,-21-1 0,0 0 0,21 1 16,-21 62-16,21-62 15,0-1-15,0 0 0,0 1 0,0-1 16,21 0-16,0 1 0,0-22 0,-21 0 16,21 0-16,0 0 0,1 1 15,-1-1-15,42-21 0,-42 0 16,1 0-16,20 0 0,-21 0 0,21-21 15</inkml:trace>
  <inkml:trace contextRef="#ctx0" brushRef="#br0" timeOffset="38514.66">14478 9250 0,'0'0'0,"0"-21"15,42-64 1,-21 85-16,1 0 0,-1 0 15,0 0-15,21 0 0,-21 0 0,64 21 16,-64 22-16,22-22 16,-22 0-16,21 21 0,-21 1 0,0-1 15,-21 85-15,0-64 16,0-20-16,0-1 16,0 22-16,-63 63 0,21-106 15,20 21-15,-20-21 0,21 22 16,-106-1-16,85-21 15,20-21-15,1 21 16,0-21-16,0 0 0,42 0 31,0 0-31</inkml:trace>
  <inkml:trace contextRef="#ctx0" brushRef="#br0" timeOffset="-187723.12">15007 3662 0,'0'0'0,"0"21"31,21-21 16,-21-21 46,21 21-77,-21-21 0</inkml:trace>
  <inkml:trace contextRef="#ctx0" brushRef="#br0" timeOffset="-185895.16">15113 3620 0,'-21'0'78,"0"0"-63,-1 0 17,22-22-17,-21 22-15,21-21 31,0 0-15,0 0 0,0 0-1,21 0-15,1 21 16,-1-22-16,-21 1 16,21 21-16,0 0 0,-21-21 0,42 21 15,-20-21-15,-1 21 16,0 0-16,64-21 15,-64 21 1,21 0-16,-21 0 0,64 0 16,-64 0-1,21 0-15,-20 0 16,41 21-16,-42 0 16,0 0-16,1 0 15,-22 1 1,0-1-16,0 0 15,0 0-15,0 0 0,0 0 16,0 1-16,0-1 16,-22 0-16,22 0 0,0 0 15,-21 0-15,0 1 16,21-1-16,-21 0 16,0 0-16,0-21 0,21 21 0,-22 0 15,1 1-15,0-1 16,0 0-16,21 0 0,-21 0 0,-22 43 15,43-43-15,-42 21 16,21 1-16,21-22 16,-42 21-16,42 0 0,-22-20 15,-20 20-15,42 0 16,-21-21-16,0 1 0,0-1 16,21 0-16,-43 42 0,43-41 15,0-1-15,-21 21 0,0-21 16,0 0-16,21 22 15,-21-22-15,21 0 0,-22 0 16,1 22-16,21-22 0,-21 42 16,21-42-16,-21 1 0,21-1 15,0 0-15,0 0 0,0 21 16,0-20-16,0 41 16,0-42-16,0 0 0,0 1 15,0-1-15,42 21 16,-21-21-16,1 0 15,-1-21-15,21 22 0,43 20 16,-43-42-16,0 0 16,43 21-16,-43-21 0,22 0 15,-22 0-15,1 0 16,20 0-16,-21 0 16,1 0-16,-1 0 0,0 0 15,-20-21-15,-1 21 0,0-21 16,0 21-16,21-43 15,-20 43-15,-22-21 16,21 0-16,-42 21 31,-1 0-31,1 0 16,0 0-16,0 0 16,0 0-16,0 0 15,-1 0-15,1 21 16,0 0-16,0 1 15,0-22-15,21 21 0,-21 0 16,-1 0-16,1-21 0,21 21 16,0 0-16,-21-21 0,21 22 0,-21-1 15,0 0-15,21 0 0,0 0 16,-21 22-16,21-22 16,0 0-16,0 42 0,0-41 15,0-1-15,0 21 0,0-21 16,0 0-16,0 22 15,0-22-15,0 0 0,0 21 16,0 1-16,21-22 0,-21 42 16,0-41-16,0-1 15,0 0-15,21 21 0,-21-21 0,0 22 16,0-22-16,0 0 0,0 21 16,0-20-16,0-1 0,0 21 15,0 0-15,0 1 16,0-22-16,0 0 0,0 21 15,0-20-15,0-1 0,0 0 16,-21 0-16,21 0 0,-21 0 16,21 1-16,-22-1 15,1 21-15,0-42 0,21 21 16,-42 22-16,21-22 16,-1 0-1,1 0-15,-21-21 16,21 21-16,-43 0 15,43-21-15,0 0 0,0 0 16,0 0-16,-22 0 0,-41 22 16,62-22-16,-20 0 15,21 0-15,-64 21 16,64-21-16,0 0 16,0 0-1,21 21 95,0-42-64,0 0-46</inkml:trace>
  <inkml:trace contextRef="#ctx0" brushRef="#br0" timeOffset="-180697.7">16827 4487 0,'22'0'62,"-1"0"-62,0-21 0,0 21 16,0 0-16,-21-21 15,21 21-15,1 0 0,-22-21 16,-22 21 15,1 0-31,0 0 16,0 0-16,0 0 0,-22 0 0,-41 0 15,41 21-15,1 0 16,0 0-16,-1-21 0,1 22 16,-21 20-16,41-21 0,1 0 15,0 0-15,21 1 16,0 20-16,21-42 16,85 85-16,-64-64 15,1 0-15,-22 0 16,21 0-16,64 43 0,-85-43 15,0 0-15,1 0 0,-1 0 16,-21 43 0,0-43-16,0 0 15,-21 0-15,-1 1 0,-62-1 16,41-21-16,1 0 0,-43 0 16,43 0-16,-43 0 15,64 0-15,-21 0 0,-22-21 16,22 21-16,21-22 15,0 1-15,0 21 0,21-21 0,0 0 16,21 0 15,0 21-31,0 0 0,0 0 16,22 0-16,-22-21 0,21 21 16,0 0-16</inkml:trace>
  <inkml:trace contextRef="#ctx0" brushRef="#br0" timeOffset="-180294.02">17039 4953 0,'0'0'16,"42"0"-1,-20 0-15,-1-21 16,0 21-16,0-21 0,0 21 0,43-43 15,-43 22-15,0 0 16,0 0-16,0 0 0,22-22 16,-43 22-16,0 0 15,-21 21 1,-1 0-16,1 0 0,0 0 16,0 0-16,0 0 0,-22 21 15,22 0-15,0 1 0,0-1 0,0 21 16,0-21-16,-22 43 0,43-22 15,0-21-15,0 22 16,0-22-16,0 0 0,0 42 16,0-41-16,0-1 0,21 0 15,1-21-15,-1 0 0,0 21 16,0-21-16,0 0 0,43 0 16,-22 0-16,0 0 0,-20-21 15,20 21-15,0-21 0,1 0 0,-1-1 16,0 1-16</inkml:trace>
  <inkml:trace contextRef="#ctx0" brushRef="#br0" timeOffset="-179993.51">17928 4276 0,'0'0'0,"-21"0"0,21 21 0,0 0 15,-21 0-15,0 0 0,-1 22 16,22-1-16,-21 0 0,0 43 16,0-21-16,0-22 0,0 64 15,21-43-15,-22-20 0,1 41 16,0-41-16,21-1 0,0-21 16,0 21-16,0-20 0,0-1 0,0 0 15,0 0-15,21-21 31,0 0-31,-21-21 0,22 21 16,-1-21-16,0 0 16,0-1-16,0-20 0</inkml:trace>
  <inkml:trace contextRef="#ctx0" brushRef="#br0" timeOffset="-179590.13">17970 4911 0,'0'42'32,"22"-42"-17,-1 0-15,0 0 16,0 0-16,0 0 16,0-21-16,1 21 0,-1-21 0,0 21 15,21-21-15,-42-1 0,21 22 0,1-21 16,-22 0-16,21 21 0,-21-42 15,-21 21 1,-1 21-16,1 0 0,0 0 16,0 0-16,0 0 0,-106 63 15,106-42 1,-1 0-16,-20 1 0,21-1 0,0 63 16,0-41-1,21-22-15,0 0 0,0 0 16,0 0-16,21 1 15,0-22-15,0 0 0,21 21 0,-20-21 16,20 0-16,-21 0 0,21 0 16,1 0-16,-1-21 0,0-1 0,1 22 15,-1-21-15,0 0 0,1 0 16,-1-21-16</inkml:trace>
  <inkml:trace contextRef="#ctx0" brushRef="#br0" timeOffset="-179105.74">18605 4784 0,'0'0'0,"-21"21"0,21 0 16,-21 0-16,0 0 15,0 43-15,21-43 0,-21 0 16,21 43-16,0-43 0,-22 0 16,22 0-16,0 0 15,-21 1-15,21-1 0,0-42 63,0-1-63,0 1 15,0 0-15,0 0 0,0 0 0,0-22 16,21 22-16,1-21 0,-1 21 16,0-22-16,0 22 0,64-63 15,-64 62-15,21 22 0,-21-21 16,22 21-16,63 0 15,-85 0-15,0 0 0,21 43 16,-21-22-16,1 21 16,-22 0-16,0 1 0,0-22 15,0 21-15,0-21 0,0 1 16,0 62 0,0-63-16,-22 1 0,1-22 0,21 21 15,-21 0-15,0 0 16,0-21-1,21-21 17,21 0-32,0 21 0,0-21 0,0-1 15,1 1-15</inkml:trace>
  <inkml:trace contextRef="#ctx0" brushRef="#br0" timeOffset="-178858.35">19431 4805 0,'0'42'31,"-42"-21"-31,42 1 0,-22-1 16,1 21-16,21-21 0,-21 0 16,0 1-16,21-1 0,-21 0 15,0 0-15,21 0 0,0 0 16,0 1-16,21-22 47,0-22-47,0 1 15</inkml:trace>
  <inkml:trace contextRef="#ctx0" brushRef="#br0" timeOffset="-178425.11">19516 4530 0,'-22'0'0,"44"0"0,-65 0 15,22 0-15,0 0 0,0 0 16,0 21-16,21 0 0,-22-21 16,1 21-16,0 22 0,21-22 15,0 0-15,0 0 16,0 0-16,0 0 0,0 1 15,21-22-15,0 0 0,-21 21 16,22-21-16,20 0 16,-21 0-16,0 0 0,22 0 0,-22-21 15,0 21-15,21-43 16,-21 43-16,-21-21 0,22-21 16,-22 21-16,0-1 0,0 1 15,0 0-15,0 0 0,0 0 0,-22 0 16,1 21-16,0 0 0,0 0 15,0 0 1,0 0-16,-22 0 0,22 0 0,0 21 16,-21 21-16,42-21 15,-22 0-15,22 1 0,-21-1 0,21 0 16,0 21-16,0-21 0,0 1 16,21-1-16,1 0 15,-1-21-15,21 21 0</inkml:trace>
  <inkml:trace contextRef="#ctx0" brushRef="#br0" timeOffset="-177986.57">19875 4763 0,'0'-22'31,"-21"22"-16,0 22 1,21-1-16,0 0 0,-21 0 0,0 0 16,21 0-16,-21 22 0,21-22 0,0 0 15,-22 21-15,22-20 0,0-1 16,0 0-16,0 0 0,0 0 0,0 0 16,0 1-16,22-1 15,-1 0-15,0-21 0,0 0 16,0 0-16,0 0 0,1 0 0,-1 0 15,21 0-15,-21 0 0,0 0 16,1-21-16,20-22 0,-21 22 16,0 0-16,0-21 0,1 21 15,-1-22-15,0 22 0,-21-64 16,0 64-16,21-42 16,-21 42-16,0-1 0,-21 22 46,21 22-46,0-1 16,0 0-16,0 0 0,0 0 16,21 0-16,0-21 15</inkml:trace>
  <inkml:trace contextRef="#ctx0" brushRef="#br0" timeOffset="-177245.11">20553 4805 0,'0'0'16,"-21"0"0,-1 0-1,22 21-15,-21-21 0,21 21 16,0 0-16,0 1 0,-21-1 0,21 21 16,-21-21-16,21 22 15,0-22-15,-21 0 0,21 0 16,0 0-16,0 0 0,0 1 0,-21-1 15,21 0 1,-22-21 0,22-21-1,0 0 1,0-1-16,0 1 0,0 0 0,0 0 16,0 0-16,0-22 0,0 22 15,22 0-15,-1-21 0,0 21 16,0-1-16,21-20 15,-20 21-15,-1 0 0,42 0 16,-42 21-16,1 0 0,41 0 16,-42 0-16,43 0 15,-43 21-15,42 21 16,-63-21-16,22 0 0,-1 43 16,-21-43-16,0 0 0,0 0 15,0 22-15,0-22 0,0 21 16,0-21-16,0 1 0,0-1 15,-21-21-15,-1 21 16,1-42 15,21 0-15,0-1-16,0 1 0,0 0 16,21 0-16,1-21 0,-1 20 15,0-20-15,21-21 0,-21 41 16,1 1-16,20-21 0,-21 42 15,0-21-15,43-22 0,-22 43 16,-21 0-16,43 0 16,-22 0-16,0 0 15,-20 22-15,-1-1 0,-21 0 0,21 42 16,-21-41-16,0 20 16,0 0-16,-21-21 0,-43 85 15,43-85-15,0 1 0,0-1 16,0 0-16,-1 0 0,-20 0 15,42 0-15,-21-21 0,0 0 16</inkml:trace>
  <inkml:trace contextRef="#ctx0" brushRef="#br1" timeOffset="150670.59">6223 4995 0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50:02.3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1333 423 0,'-21'0'16,"0"0"-16,0 0 0,0-21 15,0 21-15,-1 0 16,1 0-16,0 0 16,0 0-16,0 0 0,0 0 15,-1 0 1,1 0-16,42 0 47,1 0-47,-1 0 0,21 0 0,22 0 15,-22 0-15,43 0 0,63 0 16,-64 0-16,1 0 0,0 0 16,-1 0-16,1 0 0,0-21 15,-22 21-15,22 0 0,-22 0 16,86 0-16,-107 0 0,64 0 16,-85 0-16,21 0 15,-21 0-15,-42 0 31,0 21-15,0-21-16,0 0 16,0 0-16,-1 0 0,1 0 15</inkml:trace>
  <inkml:trace contextRef="#ctx0" brushRef="#br0" timeOffset="379.49">1905 423 0,'-21'0'32,"21"22"-1,-21-22-31,21 21 0,0 0 15,0 0-15,0 0 0,0 22 0,0-22 16,0 21-16,0 0 0,0 1 16,0 20-16,0 43 15,0-64-15,0 22 0,-22-1 16,1-20-16,21 20 0,-21 22 16,21-43-16,-21 1 0,0 20 15,21-42-15,0 22 0,0-22 16,0 0-16,0 0 15,0-42 17,0 0-32,0 0 0,0-22 15,0 22-15</inkml:trace>
  <inkml:trace contextRef="#ctx0" brushRef="#br0" timeOffset="1023.91">2095 445 0,'0'0'0,"0"-22"0,22 22 0,-22 22 47,21-1-47,-21 0 15,0 21-15,0-21 0,0 22 16,21-22-16,-21 21 0,21 1 0,-21 20 15,0-21-15,0 1 0,0 63 16,0-64-16,0 0 16,0 1-16,0-1 0,0 0 0,0 22 15,0-43 1,0 21-16,-21-21 0,21 22 16,0-22-1,-21-21 1,21-21-1,0 0-15,0-1 0,0 1 0,0 0 16,0 0-16,0 0 0,0 0 16,0-22-16,0-20 15,0 42-15,42-64 16,-21 43-16,0 20 0,1-62 16,-1 63-16,0-1 0,42-20 15,-41 21-15,-1 21 16,21 0-16,-21 0 0,22 0 0,20 0 15,-42 42-15,43 1 16,-43-1-16,0-21 0,0 21 16,0-20-16,1 20 0,-22 0 15,0-21-15,0 22 0,0-1 0,0-21 16,0 0-16,0 22 0,0-22 16,-43 21-16,43-21 0,-21 1 15,0-22-15,0 21 16,0-21 15,21-21-31,0-1 16,0 1-16,0 0 15,0 0-15,21 0 0,0 0 16,-21-22-16</inkml:trace>
  <inkml:trace contextRef="#ctx0" brushRef="#br0" timeOffset="1547.95">2921 974 0,'0'-21'0,"0"-1"16,0 1-1,0 0-15,0 0 0,0 0 16,0 0-16,21-1 15,0 1-15,0 21 0,1-21 16,-1 21-16,0 0 0,0 0 16,0 0-16,0 0 0,22 0 15,-22 0-15,0 0 0,0 21 16,0 0-16,1 1 0,-1-1 0,0 0 16,21 64-1,-42-43-15,0 0 0,0-21 16,0 22-16,0-1 0,0-21 0,0 43 15,0-43-15,-21 0 16,21 0-16,-21 0 0,21 1 0,-21-22 16,21 21-16,-21-21 15,-1 0-15,1 0 16,21-21 0,-21-1-16,21 1 0,0-21 15,0 21-15,0 0 0,0-22 16,0 22-16,0-21 0,21 21 0,0-22 15,1 22-15,-22-21 16,42 21-16,-21-22 0,0 22 0,0 0 16,22 0-16,-1-22 15,0 43-15,-20-21 0,20 21 16,-21 0-16,0 0 16,0 0-16,1 0 15</inkml:trace>
  <inkml:trace contextRef="#ctx0" brushRef="#br0" timeOffset="1983.03">3852 1143 0,'0'0'0,"21"0"0,1 0 0,-22-21 0,21 21 15,21-42 1,-21 42-16,0-22 0,1 1 0,-22 0 16,63-64-1,-63 64-15,0 0 0,21-21 16,-21 21-16,0-1 0,0 1 0,0 0 16,0 0-16,0 0 15,-21 21-15,0 0 0,-21 0 16,20 0-16,1 21 0,0 0 15,-21 0-15,21 0 0,-22 43 16,22-22-16,21-21 16,-21 43-16,21-22 0,0-21 15,0 22-15,0-22 0,0 0 16,0 21-16,0-20 0,21-1 16,21 21-16,-20-42 15,20 21-15,-21-21 0,21 0 16,22 0-16,-22 0 15,1 0-15,-22 0 0,21-21 16,0 0-16,1 21 0</inkml:trace>
  <inkml:trace contextRef="#ctx0" brushRef="#br0" timeOffset="2507.07">4868 804 0,'0'0'0,"-21"-63"31,-21 42-31,21 21 0,-22 0 16,22 0-16,0 0 15,-21 0-15,20 21 16,-20 0-16,21 0 0,0 22 16,-22 20-16,43-42 15,0 22-15,-21-1 0,21-21 0,-21 21 16,21-20-16,0 20 0,0-21 15,0 21-15,0 1 0,0-22 16,0 0-16,0 0 0,0 0 16,42-21-1,-20 0-15,41 0 16,-42 0-16,0-21 0,43 0 16,-43 0-16,0 0 0,22-43 15,-22 43-15,21-42 16,-21 20-16,0 1 0,1 21 15,-22-22-15,42-20 16,-42 42-16,0 0 0,0 42 31,0 0-15,0 0-16,0 0 0,0 0 16,0 22-16,0-22 0,0 0 0,-21 21 15,21-20-15,0 20 0,0-21 16,0 0-16,0 22 0,0-22 15,0 0-15,21 0 0,0-21 16,0 21-16,22 0 0,-1-21 16,-21 0-16,21 0 0,1 0 15,-22 0-15,21 0 0</inkml:trace>
  <inkml:trace contextRef="#ctx0" brushRef="#br0" timeOffset="3167.93">6032 826 0,'0'-22'15,"0"44"-15,0-65 0,0 22 0,-21 21 16,0-21-16,0 21 0,0 0 16,0 0-16,-1-21 0,-20 21 0,21 0 15,-64 0-15,64 0 16,-64 21-16,64 0 0,-21 0 15,21 22-15,0-22 16,-1 0-16,-41 106 0,42-106 16,0 21-16,21-20 15,0 20-15,0 0 0,0 1 16,0-1-16,0 21 16,0-41-16,42-1 15,-21-21-15,0 0 0,0 0 16,1 0-16,-1 0 0,42 0 15,-42-21-15,43-1 16,-43 1-16,0 0 0,0 0 16,22-21-16,-22 20 0,0-20 0,0 0 15,22-1-15,-22-20 0,42-85 16,-42 105-16,1-20 16,-1 21-16,-21-1 0,21-84 15,0 85 1,-21 21-16,0 0 0,0-1 15,0 1-15,0 0 0,0 42 32,0 0-32,0 1 0,0 20 15,0-21-15,0 64 16,-21-43-16,21 0 0,-21 43 16,21-43-16,-21 1 0,21 20 15,-22-20-15,22-1 0,-21 43 16,21-43-16,0 43 15,0-64-15,0 0 0,21 0 16,1 0-16,20-21 16,-21 0-1,21 0-15,1 0 0,-22 0 16,21-21-16,-21 0 0,1 0 16,20 0-16</inkml:trace>
  <inkml:trace contextRef="#ctx0" brushRef="#br0" timeOffset="3514.93">6710 910 0,'0'64'0,"0"-43"15,0 0 1,21-21 0,0 0-16,0 0 15,0 0-15,1-21 0,-22 0 0,21 0 16,-21-1-16,0 1 16,0 0-16,0 0 0,0 0 15,0 0-15,-21 21 16,-1 0-16,1 0 15,0 0-15,0 21 16,0 0-16,0 0 16,21 0-16,-22-21 15,22 21-15</inkml:trace>
  <inkml:trace contextRef="#ctx0" brushRef="#br0" timeOffset="4399.29">8149 741 0,'42'0'15,"-20"0"-15,-1-21 16,0 21-16,0-21 15,0 21-15,0-43 0,1 22 16,-1 0-16,0 0 16,-21 0-16,0-1 0,0 1 15,0 0-15,0 0 0,-21 21 16,0 0-16,-1-21 0,1 21 16,-21 0-16,21 0 0,-64 0 15,43 21-15,-1-21 0,22 21 16,-21 0-16,21-21 0,-43 43 15,43-22-15,0 0 0,21 0 0,0 0 16,0 0-16,0 22 16,21-22-16,0 0 15,22 0-15,-22 0 0,21 1 16,43 20-16,-64-21 0,21 0 16,1 0-16,-1 1 0,-21-1 15,21 0-15,1 21 0,-1-21 16,-42 1-16,21-1 0,-21 0 15,0 42 1,0-41-16,-21-1 0,0-21 0,-21 21 16,20 0-16,-83 0 15,62-21-15,-20 0 0,-43 0 16,42 0-16,-63 0 0,85 0 16,0 0-16,-1 0 0,1-21 15,21 0-15,-21 0 0,-1-22 16,22 22-16,0 0 0,-21-42 15,42 41-15,0-41 16,0 42-16,0 0 0,0-1 16,21 1-16,0 21 15,21-21-15,-21 0 0,22 21 0,-1-21 16</inkml:trace>
  <inkml:trace contextRef="#ctx0" brushRef="#br0" timeOffset="4739.88">8763 275 0,'0'0'0,"0"-21"0,0-21 16,0 21-16,0-1 15,0 44 1,0-1-16,0 21 15,-21 0-15,21 1 0,-21-1 0,21 22 16,0-22-16,0 21 0,0 1 16,-22-22-16,22 22 0,-21 105 15,21-105 1,0-22-16,0 0 0,0 1 0,-21-22 16,21 42-16,0-42 15,21-42 32,-21 0-47,0 0 0,21 0 0,1 0 16,-22-1-16</inkml:trace>
  <inkml:trace contextRef="#ctx0" brushRef="#br0" timeOffset="5148.72">8890 910 0,'0'0'0,"0"21"16,0 1-16,21-22 15,0 0-15,0 0 16,22 0-16,-22 0 0,0 0 0,21 0 16,-20 0-16,20-22 0,-21 1 15,21 21-15,-20-21 0,-1 0 0,21 0 16,-21 0-16,-21-1 0,21 1 15,-21 0-15,0 0 0,0 0 0,0 0 16,0-1 0,-21 22-16,0 0 0,0 0 15,0 0-15,0 22 0,-22-1 0,22 0 16,-21 0-16,-1 0 0,22 22 16,-21-22-16,21 21 0,-22-21 0,22 22 15,0-22-15,21 21 0,0-21 16,-21 0-16,21 22 0,0-22 0,0 0 15,21 0-15,0 0 16,0-21-16,1 0 0,20 22 0,21-22 16,-20 0-16,-1 0 15,0 0-15,-20-22 0,20 1 16,21-21-16</inkml:trace>
  <inkml:trace contextRef="#ctx0" brushRef="#br0" timeOffset="5568.86">9694 931 0,'0'0'0,"-21"0"16,42 0 15,0 0-15,1 0-16,-1 0 0,0-21 0,0 0 15,0 21-15,0-21 0,1 0 16,20 21-16,-42-21 0,21-1 0,0 22 16,0-21-16,-21 0 0,0 0 15,0 0-15,-21 21 16,0 0-16,0 0 0,0 0 16,-43 0-16,22 21 15,21 0-15,-22 0 0,22 0 0,-21 1 16,21 20-16,0-21 15,21 21-15,-22 22 0,22-43 16,0 0-16,0 43 16,0-43-16,0 0 0,22 0 15,-1 0-15,0-21 0,0 22 16,0-22-16,0 0 0,43 0 16,-43 0-16,21 0 0,22 0 15,-22-22-15,43-20 16,-43 21-16</inkml:trace>
  <inkml:trace contextRef="#ctx0" brushRef="#br0" timeOffset="5901.89">10393 826 0,'21'-22'0,"-42"44"0,42-65 0,-21 22 0,0 0 15,0 0-15,0 0 0,0-1 16,0 44 15,0-1-31,0 0 0,0 21 16,0-21-16,-21 22 0,21-1 15,0 0-15,0 1 0,0-1 0,-21 22 16,21-22-16,0 21 0,-22-20 16,22 20-16,0 1 0,-21-22 0,21 22 15,-21 20-15,0 43 16,21-42-16,0-22 0,0 22 16,0-21-16,-21-1 0,-22 128 15,43-128-15,0 1 0,-42 41 16,21-62-16,21-1 15,0 0-15,-21 1 0,21-22 0,-21 21 16,-1-42-16,22-21 31,0 0-31,0 0 0,0 0 16,43-64-16</inkml:trace>
  <inkml:trace contextRef="#ctx0" brushRef="#br0" timeOffset="6271.88">10329 995 0,'-21'-42'0,"42"84"0,-42-127 0,0 43 0,21 21 16,0-22-16,0 22 0,0 0 16,0 0-16,0 0 0,0 0 15,21 21-15,0-22 0,0 22 16,1 0-16,20-21 0,0 21 0,-21 0 15,22 0-15,-1 0 0,0 0 0,1 0 16,-1 0-16,-21 21 0,22 1 16,-22-1-16,0 0 0,0 0 0,-21 0 15,0 22-15,0-22 16,0 21-16,0-21 0,-21 22 0,0-22 16,-43 42-16,43-42 15,-42 22-15,20-43 0,1 21 16,21 0-16,-22-21 0,22 0 15,0 21-15,-21-21 0,21 0 16,42 0 15,0-21-31,0 0 16,0 21-16</inkml:trace>
  <inkml:trace contextRef="#ctx0" brushRef="#br0" timeOffset="6611.67">11515 550 0,'0'0'16,"0"-21"-16,21 0 0,-21 0 16,0 0-16,-21 21 46,-1 0-46,1 21 16,0 0-16,0 0 0,-21 43 16,20-22-16,1 0 0,0 1 15,0-1-15,-21 85 16,42-85-16,0 1 0,0-1 16,0 0-16,0 1 0,0-1 15,0 0-15,21-20 0,0 20 16,0-42-16,0 21 0,0-21 15,22 0-15,-22 0 0,0 0 0,43 0 16,-43 0-16,21 0 16</inkml:trace>
  <inkml:trace contextRef="#ctx0" brushRef="#br0" timeOffset="7019.82">12298 381 0,'0'0'0,"0"-21"16,21 21 0,0-21-16,0 21 15,0 0-15,1 0 0,-1 0 16,0 0-16,0 0 0,0 21 0,0 0 15,1 0-15,-1 0 0,0 1 16,-21 20-16,0-21 0,21 21 0,-21 1 16,0-1-16,0 0 0,0 1 15,0-1-15,0 22 0,-21-22 0,0 0 16,0 1-16,-1-1 0,-62 85 16,63-85-16,-1-21 15,1 1-15,0 20 0,0-21 16,-21 0-16,20 0 15,1 1-15,0-22 32</inkml:trace>
  <inkml:trace contextRef="#ctx0" brushRef="#br0" timeOffset="7219.46">12277 1355 0,'0'0'16,"0"21"0,-22-21-1,22 21-15,-21-21 16,0 0-16</inkml:trace>
  <inkml:trace contextRef="#ctx0" brushRef="#br0" timeOffset="8763.48">931 1947 0,'21'0'62,"1"0"-62,-1 0 0,0 0 16,0 0-16,0 0 16,0 0-16,1 0 0,-1 0 15,0 0-15,0 0 0,0 0 16,0 22-16,22-22 0,-22 0 15,21 0-15,22 0 0,20 0 16,-20 0-16,-1 0 0,1 0 16,-1 0-16,1 0 0,63 0 15,-64 0-15,1 0 0,-1 0 16,1 0-16,21 0 0,-1 0 16,1 0-16,21 0 0,-22 0 15,22 0-15,0 0 0,-21 0 0,21 0 16,-1 0-16,1-22 0,0 22 15,21 0-15,127 0 0,-148-21 16,21 21-16,0 0 0,0 0 16,0-21-16,0 21 0,0 0 15,0 0-15,0 0 0,127-21 0,-127 21 16,148-21 0,-148 21-16,21 0 0,127-21 15,-148 21-15,318-22 16,-297 22-16,0-21 0,0 21 15,-21 0-15,22 0 0,147 0 16,-148-21-16,0 21 0,127 0 16,-148 0-16,0 0 0,22 0 15,-22 0-15,0 0 0,148 0 16,-148 0-16,254 0 16,-254 0-16,0 0 15,0 0-15,0 0 0,-21 0 16,232 0-16,-232 0 15,85 0-15,-86 0 16,192 0-16,-191 0 16,-22 0-16,1 0 0,0 0 15,296-21 1,-297 21-16,1 0 0,0 0 16,-1-21-16,107 21 15,-128-21-15,1 21 0,-22-22 16,0 22-16,1 0 0,41-21 15,-62 21-15,41 0 16,-42 0 0,-42 0 124</inkml:trace>
  <inkml:trace contextRef="#ctx0" brushRef="#br0" timeOffset="10507.36">656 3556 0,'0'0'0,"-21"0"16,0 0-16,0 0 0,-1 0 16,1 0-16,0 0 0,0 0 0,0 0 15,0 0-15,-1 0 0,1 0 16,-21 0-16,21 0 0,0 0 0,-1 0 15,1 0-15,0 0 0,0 0 16,0 0-16,0 0 16,21 21-16,0 0 31,42-21-31,-21 0 0,21 0 16,1 0-16,-1 0 0,22 0 15,-1 0-15,22 0 0,42 0 16,-64 0-16,22 0 0,42 0 15,-42 0-15,-1 0 0,-20 0 16,20 0-16,-20 0 0,84 0 16,-84 0-16,-22-21 0,21 21 15,-20 0-15,-1 0 0,22 0 16,-22 0-16,-21 0 16,0 0-16,-21-21 15,-21 0 16,0 0 1,0 0-32,0-1 15</inkml:trace>
  <inkml:trace contextRef="#ctx0" brushRef="#br0" timeOffset="11167.31">1587 3217 0,'-63'-21'32,"42"21"-17,21 21 16,21 1-15,0-1-16,-21 0 0,21 0 0,0 0 16,1 0-16,-1 1 15,0-1-15,0 0 0,0 0 0,22 0 16,-22 0-16,21 1 0,-21-1 16,0 0-16,22-21 0,-22 21 15,0-21-15,21 0 0,22 0 16,-43 0-16,21 0 15,-20 0-15,-1 0 16,-21-21 0,-21 21 15,-1 0-31,1 0 0,0 0 16,-21 0-16,21 21 15,-43 0-15,22 0 0,21-21 16,-64 43-16,43-22 15,-1 0-15,-20 21 0,42-20 16,-43 20 0,43-21-16,0 0 0,-22 0 0,22 1 15,21-1 1,-21-21-16,21 21 0,-21-21 16,21 21-1,0-42 95</inkml:trace>
  <inkml:trace contextRef="#ctx0" brushRef="#br0" timeOffset="12371.93">3450 2921 0,'0'0'0,"-21"0"0,-21 0 31,20 0-31,44 0 31,20 0-31,-21 0 0,21 0 0,22 0 16,-1 0-16,1 0 0,-1 0 16,1 0-16,42 0 0,-43 0 15,1 0-15,20-21 16,-41 0-16,41 21 16,-62 0-16,20 0 0,0-21 15,-21 21-15,-42 0 31,0 0-15,0 0-16,0 0 0,0 0 0,-1 0 16,1 0-16,0 21 0,0-21 0</inkml:trace>
  <inkml:trace contextRef="#ctx0" brushRef="#br0" timeOffset="12791.66">4064 2942 0,'0'0'0,"0"21"0,0 1 16,0-1-16,0 0 15,0 0-15,0 0 0,0 43 16,0-22-16,0 0 16,0 1-16,0-1 0,0 85 15,0-85-15,0 22 0,0-22 16,0 1-16,0-1 0,21 43 15,-21-64-15,0 21 0,0 43 16,0-64-16,0 21 0,0 1 16,0-22-16,0 0 0,0 0 0,-42 21 15,42-20-15,-21-22 16,-1 0-16,1 0 0,-21 0 16,0 0-16,-1 0 0,1-22 15,-22-20-15,-63-21 16,106 41-16,-21 1 15,21 0-15,0 0 16,-1 0-16,-20-43 0,42 43 16,-21 21-16,21-21 15,0 0-15,42 21 16,-21-21-16,1 21 0,62-22 16,-41 1-16</inkml:trace>
  <inkml:trace contextRef="#ctx0" brushRef="#br0" timeOffset="13371.74">4911 3493 0,'0'0'15,"0"-22"-15,0 1 0,0 0 0,-22 21 16,1-21-16,0 0 0,0 0 15,-21 21-15,20 0 0,-20 0 16,21 0-16,-43 0 0,43 21 16,-21 0-16,21 0 0,0 0 15,-1 22-15,-41 20 0,42-21 16,0 1-16,-1 41 16,22-41-16,-21-1 0,21 22 15,0-22-15,0-21 0,0 43 16,0-43-16,0 21 15,21-21-15,1 0 0,-1-21 0,0 0 16,0 0-16,21 0 0,1-21 16,-1 0-16,-21 0 15,64-21-15,-64-1 0,43 1 16,-43 0-16,21 20 16,-21-62-16,0 41 0,-21 22 15,22-42-15,-22 42 16,21-43-16,-21 43 15,0 42 1,0 0 0,0 0-16,0 1 0,0 20 15,0-21-15,0 0 0,0 22 16,0-22-16,21 0 0,0 21 0,-21-21 16,0 1-16,21-1 0,22 21 15,-43-21-15,21 0 16,0 1-16,0-22 0,21 0 15,-20 0 1,-1-22-16,0 1 0,0 21 0,0-63 16,0 42-16,1-1 0</inkml:trace>
  <inkml:trace contextRef="#ctx0" brushRef="#br0" timeOffset="13615.69">5419 3514 0,'0'-21'15,"0"42"-15,0-64 0,0 22 16,0 0-16,0 0 15,0 42 1,0 0-16,21 0 16,-21 1-16,0 20 0,21 21 15,0-41-15,-21-1 0,0 21 16,0-21-16,42 64 16,-42-64-16,0 0 0,0 0 0,0 1 15,0-1-15,0 0 16,22-21-1,-1-21 1,0 0-16,0-1 16</inkml:trace>
  <inkml:trace contextRef="#ctx0" brushRef="#br0" timeOffset="13848.85">5990 3429 0,'0'-21'0,"0"42"0,-21-21 31,0 21-31,0 0 16,-1 1-16,-20-1 0,21 21 0,0-21 15,-22 22-15,22-22 0,0 21 16,0 0-16,0-20 0,-22-1 16,22 21-16,0-21 0,0 0 0,21 1 15,-21-1-15,21 0 0,-21 0 16,21 0-16,21-21 15,0 0-15,0 0 0,21-21 16,-20 21-16</inkml:trace>
  <inkml:trace contextRef="#ctx0" brushRef="#br0" timeOffset="14364.33">6604 3577 0,'0'-63'16,"0"42"-16,0-1 0,-21 1 16,0 0-16,-1 21 15,1 0-15,-21 0 16,21 0-16,-22 21 0,22 0 0,-21 1 16,0 20-16,-22 21 15,22-20-15,-22 20 16,43-20-16,0-1 0,0 43 15,21-64-15,0 0 0,0 0 16,0 0-16,21 0 0,21 1 16,-21-22-16,22 0 15,-22 0-15,0 0 0,21 0 16,-20-22-16,20 22 0,-21-21 0,21 0 16,-20 0-16,20 0 0,-21 0 0,21-1 15,-20-20-15,-1 21 0,21-21 16,0-22-16,-20 22 0,-1-1 15,-21 1-15,0 21 0,21 0 16,-21 0-16,0-1 0,0 44 16,-21-1-1,21 21-15,0-21 0,-21 22 16,21-22-16,-22 21 0,22 0 16,-21-20-16,21 20 0,0 0 15,0-21-15,0 22 16,0-22-16,21 0 0,43-21 15,-43 0-15,43 0 16,-43 0-16,21-21 0,-21 0 16</inkml:trace>
  <inkml:trace contextRef="#ctx0" brushRef="#br0" timeOffset="15280.36">8255 3112 0,'0'0'0,"0"-22"0,0-20 16,0 21-16,0 0 0,0 0 15,-21 42 1,21 0 0,0 0-16,0 21 0,0 1 0,-21-1 15,21 0-15,0 22 0,0-22 16,0 22-16,0-22 0,0 22 16,0-22-16,-22 0 0,1 1 0,21-1 15,0 0-15,-21-21 0,21 22 16,-21-22-16,21 0 0,0 0 15,0-42 1,0 0 0,21 0-16,-21 0 0,21-1 0,0 1 15,-21-21-15,22 0 0,-1 20 16,-21-20-16,21 0 0,0-1 0,0 1 16,22-21-16,-43 20 0,21 43 15,0 0-15,0 0 16,21 64-16,-42-1 15,0-20 1,22-22-16,-1 63 0,0-41 16,-21-22-16,21 42 0,0-20 15,0-22-15,1 0 16,20 0-16,-21-21 0,85 21 16,-64-21-16,85 0 15,-63-21-15,20-21 16,-20 21-16,-22 0 0,43-64 15,-22 43-15,-41-22 0,20 22 16,-21-22-16,43-126 16,-64 126-16,0 1 0,0-43 15,0 42-15,-85-63 16,43 106-16,20 0 16,-20 0-16,0 21 0,-1 0 15,1 0-15,0 0 0,21 21 0,-22 0 16,-20 22-16,20-1 0,22 0 15,-21 22-15,42-22 16,0 64-16,0-64 0,0 1 16,21 41-1,0-41-15,0-22 0,22 21 0,-1-21 16,0 0-16,1 1 0,63-1 16</inkml:trace>
  <inkml:trace contextRef="#ctx0" brushRef="#br0" timeOffset="15965.31">10245 3387 0,'0'0'15,"0"-21"-15,0-1 0,0 1 0,0 0 16,-22 0-16,1 0 0,0 0 0,-21-1 16,21 22-16,-22 0 0,22 0 15,-64 22-15,43-1 16,21 0-16,-21 0 0,20 21 0,-20 1 15,0 41-15,21-41 16,21-1-16,0 0 0,-22 1 0,22-22 16,0 85-1,0-85-15,0 21 0,22-21 16,-1 1-16,0-22 0,21 0 16,1 0-16,-22 0 0,21 0 15,-21 0-15,22-22 0,41 1 16,-63 0-16,22 0 0,41-85 15,-20 43 1,-43 20-16,0 1 0,0-43 16,-21 43-16,22 21 0,-22-22 15,0 65 17,0-1-32,-22 21 0,22-21 15,-21 22-15,21-22 0,0 21 16,0 0-16,0-20 0,0-1 0,0 21 15,0 0-15,0-20 16,43 20-16,-22-42 16,21 0-16,-21 0 0,0 0 15,22 0-15,20 0 16,-42 0-16,22-21 0,20-22 16,-42 22-16,43-63 15,-43 62-15,0 1 0,0-21 16,-21 21-16,22 0 0,-22 42 31,0 0-15,0 0-16,0 0 0,-22 0 0,22 1 15,0-1-15,-21 0 0,21 0 0,0 0 16,0 0-16,0 1 16,21-22 15,1 0-31,-22-22 15,21 22-15,-21-21 0,0 0 0</inkml:trace>
  <inkml:trace contextRef="#ctx0" brushRef="#br0" timeOffset="16336.05">10943 3006 0,'0'0'15,"-21"0"-15,0 0 0,0 0 0,-1 0 16,1 0-16,0 0 0,0 42 15,0 0-15,21-20 16,0-1-16,0 0 0,0 21 16,0-21-16,21-21 0,0 22 15,0-22-15,0 0 0,1 0 16,20 0-16,-21 0 0,0 0 16,0 0-16,1-22 0,-1 1 0,21-21 15,-42 21-15,0 0 16,0-43-16,0 43 0,0 0 15,0-43-15,-21 43 16,0 0-16,0 0 0,-1 0 16,1 21-16,-63 0 15,62 21-15,1 0 0,0 0 16,-21 64 0,42-64-16,0 21 0,0 22 15,0-43-15,0 21 16,0-21-16,21 1 0,0-1 0,0-21 15,22 0-15,-22 0 0</inkml:trace>
  <inkml:trace contextRef="#ctx0" brushRef="#br0" timeOffset="16653.56">11557 2879 0,'0'0'0,"0"-21"0,0-1 0,0 1 0,0 0 16,0 42 15,-21 0-15,0 22-16,21-22 0,-22 21 15,22 1-15,0-1 0,-21 0 0,0 1 16,21 20-16,-21-21 0,21 22 16,0-22-16,0 43 15,0-43-15,0 1 0,0-1 0,0 0 16,0 1-16,21-22 0,-21 0 15,21-21-15,0 21 0,22-21 16,-22 0-16,0 0 0,21 0 16,-20 0-16,20-21 15,-21 0-15,0 0 0,0-1 16,1 1-16,-1-21 0,0 21 0</inkml:trace>
  <inkml:trace contextRef="#ctx0" brushRef="#br0" timeOffset="16919.84">11324 3154 0,'0'21'15,"0"-42"-15,-21 42 0,21 0 16,21-21-16,0 0 0,0 0 16,1 0-16,41 0 15,-21 0-15,22 0 16,-22 0-16,-21 0 0,85 0 15,-63-21-15,-22 21 0,0 0 16,21 0-16,-21-21 0,1 0 16,-1 21-16,0 0 15,-21-21-15,-21 21 32</inkml:trace>
  <inkml:trace contextRef="#ctx0" brushRef="#br0" timeOffset="23447.92">952 5588 0,'-21'0'32,"0"0"-17,0 0-15,-43 21 16,43-21-16,-63 0 15,41 21-15,1-21 0,0 0 16,-22 0-16,22 0 0,-64 0 16,42 22-16,22-22 0,0 0 15,21 0-15,-22 0 0,1 0 16,21 0-16,0 0 31,42 0 0,0 0-31,0 0 0,21 0 16,22 0-16,-1 0 0,1 0 16,84-22-16,-63 22 15,-1 0-15,86-21 16,-86 0-16,-20 21 0,21 0 16,-1 0-16,1 0 0,148-21 15,-170 21-15,64-21 16,-84 21-16,41 0 15,-63 0-15,1 0 0,20 0 16,-42-21-16,21 21 16,-42 0 15,0 0-31,0 0 16,-1 0-16,1-22 0,0 22 15,0 0-15,0 0 0,21-21 0,-21 21 16</inkml:trace>
  <inkml:trace contextRef="#ctx0" brushRef="#br0" timeOffset="24019.25">1482 5228 0,'0'0'16,"-22"0"-16,1 0 0,21 21 47,0 1-31,0-1-16,21 0 15,1 0-15,20-21 0,-21 21 0,21 0 16,-20-21-16,20 22 0,0-22 15,-21 21-15,64 0 0,-43-21 16,-20 0-16,20 21 0,-21-21 16,64 0-1,-64 0-15,0 0 0,0 0 16,0 0-16,-21 21 31,-21 0-15,0-21-1,0 22-15,0-1 0,-22-21 0,22 21 16,0 0-16,-21 21 0,-1-20 16,22-1-16,-42 21 0,20-21 0,1 22 15,0-22-15,-1 21 0,-62 22 16,83-43-16,-20 0 16,21 0-16,0 0 0,0 0 0,-22 1 15,43-1-15,-21 0 16,21 0-1,21-42 32,0 21-31,1-21-16</inkml:trace>
  <inkml:trace contextRef="#ctx0" brushRef="#br0" timeOffset="25259.48">3238 5017 0,'0'0'0,"-21"0"0,21-22 15,-21 22-15,21-21 16,-21 21-16,0 0 15,42 0 17,0 0-32,21 0 0,1 0 15,-1 0-15,22 0 0,-1 0 0,64 0 16,-42-21-16,-22 21 16,1 0-16,-1 0 0,85-21 15,-105 21-15,-1 0 16,-21 0-16,22 0 0,-22 0 15,-42 0 17,-1 0-32,-20 0 0,21 21 0,-21-21 15,-1 0-15</inkml:trace>
  <inkml:trace contextRef="#ctx0" brushRef="#br0" timeOffset="25550.39">3514 5017 0,'0'0'0,"-22"0"0,22 21 16,0 0-16,-21 0 15,21 0-15,0 0 0,0 22 0,0-22 16,0 21-16,0 1 0,0-22 16,0 21-16,0 0 0,0 1 0,0-1 15,0 0-15,-21 1 0,0 63 16,0-1-1,0-62 1,21-22-16,0 21 0,0-21 16,0-42 15,0 0-31,0 0 0,21 0 0,0-22 16,0 1-16,0 0 15,0-1-15</inkml:trace>
  <inkml:trace contextRef="#ctx0" brushRef="#br0" timeOffset="26038.96">3852 5038 0,'0'0'15,"21"0"1,-21 21-16,0 0 0,22 0 0,-22 0 16,0 1-16,0 20 0,0-21 15,0 64-15,0-43 0,0-21 16,0 22-16,0-1 0,-22 0 0,1 43 15,21-64-15,0 21 16,-21 22-16,21-22 0,-21 1 16,21-22-1,0-42 17,0-22-32,0 22 15,0 0-15,0-21 0,0 20 16,21-20-16,0 0 0,-21-1 0,21 22 15,1-21-15,-1 21 0,42-43 16,-42 22-16,22 21 0,-22 21 16,21-21-16,-21 21 0,43 0 15,-22 0-15,-21 0 0,1 21 16,20 0-16,-21 0 0,43 43 16,-64-22-16,0 21 15,0-41-15,-22 105 16,1-106-1,0 0-15,21 0 0,0 0 0,-42 0 16,42-42 31,0 0-47,0 0 0,0 0 16,0 0-16,21-1 0</inkml:trace>
  <inkml:trace contextRef="#ctx0" brushRef="#br0" timeOffset="26463.09">4530 5482 0,'0'-21'16,"0"0"-16,0 0 16,0 0-1,21-1-15,0 22 0,0-21 0,0 21 16,0-21-16,22 21 0,-22 0 0,21 0 15,1 0-15,-1 0 0,-21 0 16,21 0-16,1 0 0,-22 21 0,21 0 16,-21 1-16,1-1 0,-1 0 15,0 0-15,-21 0 0,0 22 0,0-22 16,0 21-16,-21-21 0,0 22 16,-1-22-16,-20 21 15,42-21-15,-21 0 0,-21 1 16,42-44-1,0 1 1,0 0-16,0 0 0,0-21 16,0 20-16,0 1 0,21-21 0,0 21 15,0 0-15,-21-22 0,42 1 16,-20 21-16,20 0 0,-21-1 16,0 1-16,0 21 0,1-21 0,20 21 15,-21 0-15,0-21 16,0 21-1,1 0-15</inkml:trace>
  <inkml:trace contextRef="#ctx0" brushRef="#br0" timeOffset="26847.34">5440 5588 0,'63'21'31,"-63"-42"-31,21 21 16,1-21-16,20 0 0,-21 0 16,0-1-16,0 1 0,1 0 0,41-21 15,-42 21-15,-21-22 16,21 22-16,-21 0 0,0 0 16,0 0-16,-21 21 0,0-22 15,0 22-15,0 0 0,-22 0 16,22 0-16,-21 22 0,0-22 0,20 21 15,-20 0-15,21 0 0,-21 21 16,20-20-16,1-1 0,0 21 0,0 0 16,0 22-16,21-22 15,0 1-15,0-22 0,0 21 16,0-21-16,63 43 16,-42-43-16,1 0 0,20 0 15,0-21-15,22 0 0,42 0 16,-64 0-16,85-21 15,-64 21-15,-20-21 0,63-21 16</inkml:trace>
  <inkml:trace contextRef="#ctx0" brushRef="#br0" timeOffset="27829.55">6413 5461 0,'0'0'0,"0"-21"0,22-106 31,-22 106-31,0 0 16,-22 21-16,1 0 15,0 0-15,0 0 0,0 0 16,-22 42-16,22-21 16,-21 21-16,21-20 15,0 20-15,-22 21 16,43-41-16,-21 20 0,0 21 16,21 64-1,0-105-15,0-1 16,0 0-16,21-21 0,0 0 15,0 0-15,1 0 0,-1 0 16,0-21-16,0 0 0,0-1 16,0 1-16,1 0 0,-1-21 0,42-43 15,-63 43-15,21 21 16,1-22-16,-1 22 0,-21-64 16,21 85-16,-21-21 15,0 42 16,0 1-15,0-1-16,0 0 0,0 21 0,0-21 16,21 1-16,-21 20 0,21-21 0,-21 0 15,21 22-15,-21-22 16,22 0-16,-1 0 0,0 0 0,21 0 0,-21-21 16,22 22-16,-1-22 0,0 0 15,22 0-15,42 0 16,-64-22-16,22 1 0,20 0 15,-41 0-15,-1-21 0,0 20 16,-21-20-16,22 21 0,-22-21 0,0-22 16,-21 43-16,21 0 0,-21-22 15,0 22-15,0 0 0,0-21 16,-21 42-16,-42-21 16,41 21-16,-20 0 15,0 0-15,-1 0 0,-62 63 16,62-42-16,22 0 15,-42 43-15,41-22 0,1 64 16,21-64 0,0-20-16,0 20 0,0-21 0,21 43 31,1-43-31,-1-21 0,21 0 0,0 0 16,22 0-1,-22 0-15,1-21 0,-22-22 0,21 22 16,0 0-16,-20-21 0,62-85 15,-63 84-15,43-63 16,-43 64-16,21-127 16,-42 126-16,22-20 0,-22 21 15,0-1-15,0 1 0,0-22 16,0 43-16,0 0 0,0 42 31,0 0-31,0 22 0,-22-1 0,1 0 16,21 1-16,-21-1 0,21 0 15,-21 22-15,21-22 0,-21 1 0,21-1 16,-21 0-16,21 43 0,0-43 16,0 1-16,0-1 0,0 0 15,0-21-15,0 43 16,0-43-16,0 0 0,21 0 16,0-21-16,21 0 15,-21 0-15,1 0 0,41-21 16,-21 0-16,1 0 0,-22 0 0</inkml:trace>
  <inkml:trace contextRef="#ctx0" brushRef="#br0" timeOffset="28007.65">8170 5334 0,'-21'0'0,"0"0"15,21 21 1,-21-21-1,21-21 32</inkml:trace>
  <inkml:trace contextRef="#ctx0" brushRef="#br0" timeOffset="28696.41">9483 5080 0,'0'0'0,"42"0"0,106-63 31,-127 41-31,22 1 0,-1-21 15,-21 21-15,0 0 0,-21-22 16,0 22-16,0 0 0,0 0 16,-21 21-16,0 0 0,0 0 0,-43 0 15,22 0-15,0 0 16,-1 0-16,1 21 0,21 0 0,-43 43 16,22-43-16,21 0 15,21 21-15,0-21 0,0 1 0,0 41 16,0-42-16,21 0 15,0 1-15,0-1 0,0 0 16,1 0-16,20 0 0,0 0 0,1 1 16,-1-1-16,21 21 0,-20-21 15,-22 0-15,0 1 0,0-1 16,-21 0-16,0 21 16,-21-21-16,-21 1 0,-1-1 0,-20 0 15,21 0-15,-22-21 0,1 21 16,-1-21-16,1 0 0,-64 0 15,63 0-15,22-21 0,-43 0 16,43 0-16,21 0 0,-22-43 16,22 43-16,21-21 15,0-1-15,0 22 0,21-21 16,0 21-16,128-64 16,-107 43-1,64-1-15,-64 22 0,0 0 16</inkml:trace>
  <inkml:trace contextRef="#ctx0" brushRef="#br0" timeOffset="28984.55">10372 4593 0,'0'0'0,"21"0"0,-21 21 31,0 1-16,0-1-15,0 21 0,0 0 16,0 1-16,0 20 0,0 1 0,-21-22 16,21 22-16,-22-22 0,1 21 0,0-20 15,0 20-15,-43 43 16,64-64-16,0-20 0,-21 20 16,21-21-16,0 0 15,0 0-15,21-21 16,1 0-16,-1 0 15,0-21-15,0 0 16,0 0-16,22-21 0,-22 20 16</inkml:trace>
  <inkml:trace contextRef="#ctx0" brushRef="#br0" timeOffset="29371.41">10499 5207 0,'0'21'0,"0"0"16,-22-21-16,22 22 0,0-1 15,22-21 1,-1 0-16,0 0 0,0 0 16,0 0-16,0 0 0,22 0 15,-22 0-15,21 0 0,1-21 0,20-1 16,-21 1-16,-20 21 16,20-21-16,-21 0 0,0 0 0,-21 0 15,0-1-15,0 1 16,0 0-16,-21 21 0,0 0 15,0 0-15,-22 0 0,22 0 0,-21 0 16,21 21-16,-22-21 0,22 21 16,-21 1-16,21-1 0,-22 21 0,22-21 15,0 0-15,0 1 0,0 20 16,0-21-16,21 21 16,0-20-16,0-1 0,0 21 15,0-21-15,21 0 0,0-21 16,0 22-16,0-22 0,43 0 15,-43 0-15,0 0 0,64 0 16,-43-22-16,43 1 16,-43 0-16,0 0 0,1 0 0</inkml:trace>
  <inkml:trace contextRef="#ctx0" brushRef="#br0" timeOffset="29748.41">11197 5207 0,'0'0'0,"-63"0"31,63 21-15,21-21 0,0 0-16,0 0 15,0 0-15,0 0 0,1 0 0,20 0 16,-21 0-16,21 0 16,-20-21-16,20 21 0,0-42 0,1 42 15,-22-21-15,-21-22 16,21 22-16,-21 0 0,0 0 15,-21 21-15,0 0 16,-1 0-16,-20 0 0,-21 0 16,41 21-16,-20 0 0,-43 43 15,43-43-15,0 0 0,21 21 16,-1-21-16,1 22 0,0-22 16,21 0-16,0 0 0,0 22 0,0-22 15,21 0-15,0-21 0,1 21 16,20 0-16,0-21 0,1 0 0,126 21 15,-106-21-15,-20 0 16,20-21-16,-20 21 16,105-63-16</inkml:trace>
  <inkml:trace contextRef="#ctx0" brushRef="#br0" timeOffset="30079.61">12001 5228 0,'0'-21'0,"0"42"0,0-63 0,0 21 0,0 0 15,0-1-15,-21 1 16,0 21-16,0 0 15,0 0-15,0 21 16,21 1-16,0-1 0,0 0 16,0 21-16,-22 1 0,1 84 15,21-85-15,0 0 16,0 22-16,0-1 0,-21 22 0,21 42 16,-21-42-16,21-22 0,0 106 15,-21-105-15,0 21 16,-1 20-16,22-20 0,-21 0 15,0-1-15,0-20 0,0 21 0,0-22 0,-1 64 16,1-63-16,21-22 16,-21 0-16,21 1 0,0-1 15,-21-21-15,21 0 0,0-42 16,0 0 0,0 0-16,0-22 0,0 22 0,21-21 15,0-22-15,0 22 16,1-21-16,-1-22 0,0 21 0</inkml:trace>
  <inkml:trace contextRef="#ctx0" brushRef="#br0" timeOffset="30367.56">11853 5292 0,'0'0'0,"-21"-43"16,21 1-16,21-43 15,0 64-15,1 0 0,-1 0 16,63 0-16,-41 0 0,-1 21 15,85 0-15,-85 0 16,64 21-16,-63 0 0,-1 0 16,-21 0-16,0 22 0,0-22 15,-21 42-15,0-20 16,-21-1-16,0-21 0,-21 21 0,-1-20 0,1-1 16,-148 42-1,147-63-15,-63 43 16,64-43-16,0 0 0,-22 21 15,43-21-15,21-21 16,21-1 0,0 1-16</inkml:trace>
  <inkml:trace contextRef="#ctx0" brushRef="#br0" timeOffset="30827.65">13568 4953 0,'21'0'0,"-21"-21"31,0 42-31,0 0 16,0 0-16,0 1 0,0-1 15,-21 0-15,0 21 0,21-21 0,0 22 16,-43-1-16,22-21 0,21 43 16,0-43-16,-21-21 15,0 42-15,21-21 16,0-42 15,0 0-31,0 0 16,0 0-16,21 0 0,-21-22 15</inkml:trace>
  <inkml:trace contextRef="#ctx0" brushRef="#br0" timeOffset="30995.69">13589 4699 0,'0'0'16,"0"-21"-16,0 0 0,0 0 16,0 42 15,0 0-16,21 0 1,-21 0 0,21-21-16,0 21 0,-21 1 0</inkml:trace>
  <inkml:trace contextRef="#ctx0" brushRef="#br0" timeOffset="31403.32">14224 4868 0,'21'-21'0,"-42"42"0,84-63 0,-41 42 16,-22-21-16,21 21 0,-21-21 31,-21 21-31,-1 0 0,-20 0 0,21 0 16,-21 0-16,-1 0 0,1 21 16,21 0-16,-22 0 0,1-21 0,21 21 15,-43 22-15,43-1 16,21-21-16,0 0 0,0 1 0,21 20 15,22-21 1,-22 0-16,21 0 0,1-21 16,84 64-16,-85-43 15,0 0-15,22 0 0,-43 1 16,21-1-16,-42 0 16,0 0-16,0 0 0,-21 0 15,0-21-15,-43 0 16,22 22-16,0-22 0,-64 0 15,64 0-15,-1 0 0,-41 0 16,41 0-16,22 0 0,-21 0 16,21 0-16,-1-22 0,1 22 0,21-42 15,0 21-15,0-21 16,0 20-16,21 1 0</inkml:trace>
  <inkml:trace contextRef="#ctx0" brushRef="#br0" timeOffset="31863.87">16108 4530 0,'0'0'0,"21"-21"0,0-1 0,0 1 16,-21 0-16,0 0 0,0 0 15,-21 21-15,0 0 0,-64-21 16,43 21-16,21 0 15,-22 21-15,1 0 0,-106 64 16,106-64-16,-1 21 16,-41 43-16,41-43 15,1 22-15,0-22 0,20 21 16,-20-20-16,21 63 0,21-64 16,0 0-16,0 43 15,21-64-15,85 64 16,-43-64-16,86-21 15,-86 0-15,85 0 16,-84 0-16,20-21 0,1 0 0</inkml:trace>
  <inkml:trace contextRef="#ctx0" brushRef="#br0" timeOffset="33550.22">16827 4868 0,'0'0'0,"22"-21"0,-22-21 0,0-22 15,0 43-15,0 0 16,-64 0-16,43 0 0,-21 21 15,-22 0-15,22 0 16,-106 63-16,105-42 16,-41 64-16,41-43 15,-63 85 1,85-84-16,0-1 0,0 0 0,0-20 16,21 62-1,0-63-15,21 1 0,21-1 16,1-21-16,84 0 15,-85 0-15,43 0 16,-43-21-16,0-1 0,43-20 16,-43 0-16,-21 21 0,43-64 15,-43 43-15,0-1 0,-21 1 0,0 0 16,21-1-16,-21-20 16,0 42-16,0-1 0,22 22 15,-22 22 1,-22-1-1,1 21-15,21-21 0,-21 22 0,21-1 16,0 43-16,0-43 16,0-21-16,0 21 0,0-20 15,0 20-15,0 0 0,21-21 16,0 1-16,1-22 0,-1 21 16,0-21-16,42 0 15,-41 0-15,41-21 16,-42-1-16,64-62 15,-64 63-15,21-22 0,-20 1 16,-1-22-16,21 22 0,22-127 16,-43 126-16,0-62 15,0 62-15,0-63 16,-21 85-16,0 0 0,-21 42 31,0 0-31,0 1 16,0 20-16,-1 0 0,1 1 15,21-1-15,-21 21 0,0-20 16,0 63-16,21-43 0,0-21 16,0 43-16,0-64 15,0 22-15,21-1 0,0-21 16,0 0-16,0 0 16,1-21-16,20 0 0,21 0 0,-41 0 15,20 0-15,-21 0 0,21-21 0,1 0 16,-22-21-16,21 21 15,-21-22-15,22 1 0,-22 0 0,42-64 16,-41 42-16,-1 1 0,0 20 16,0 1-16,0-21 0,-21-1 15,0 22-15,0 21 0,0-1 16,0 1-16,0 42 31,-21-21-31,0 43 0,0-22 16,21 21-16,-21 1 0,-1-1 0,1 0 15,21 1-15,0 20 0,0-21 16,-21 1-16,21 20 0,0-20 0,0-1 16,0 0-16,0 1 0,0-22 0,21 42 15,0-42-15,1 1 16,20-1-16,0-21 16,-21 21-16,22-21 0,-22 0 15,21 0-15,1 0 0,-22-21 16,21 0-16,0-1 0,64-41 15,-63 21-15,-22 20 0,0-20 16,21 0-16,-21 21 0,-21-64 16,0 64-16,-21 21 15,0 0 1,0 0-16,-21 21 0,20 0 16,22 0-16,-21 0 0,0 22 15,21-22-15,-21 0 0,21 21 16,0 1-16,0-22 0,0 0 15,0 0-15,0 0 0,21 1 16,0-1-16,22 21 0,-1-42 16,0 21-16,1-21 0,20 0 15,-21 0-15,107 0 0,-86 0 16,1 0-16,84 0 0,-85 0 16,-20-21-16,20 0 15,1 0-15,-22 0 0,64-64 16,-64 43-16,-21-1 0,-21 1 15,0 0-15,0 20 0,0-62 16,0 63-16,0-22 0,-42 22 16,21 0-16,0 0 0,-22 0 15,1 21-15,21 0 0,-43 21 16,43 21-16,-21-21 16,21 22-16,-1-22 0,1 21 0,-21 43 15,42-64-15,0 21 0,0 1 16,0-22-16,0 21 0,0-21 15,0 22-15,0-22 0,0 0 16,42 0-16,-21-21 16,43 0-16,-43 0 0,0 0 15,43-21-15,-22 0 0,-21 0 16,22-1-16,-22-20 16,21 21-16,-21-43 0,43-41 15,-22 62-15,-21-20 0,0-1 16,1 1-16,-1-1 0,21-42 15,-42 43-15,0 21 0,0-43 16,0 64-16,0-43 16,0 43-16,-21 21 15,21 21-15,-21 0 16,21 1-16,-21 20 0,21-21 0,0 21 16,0 22-16,-22-22 0,22 64 15,0-42-15,0-22 0,0 64 16,0-43-16,0 22 15,0-43-15,0 1 16,0 20-16,0-42 0,43 43 16,-22-64-1,0 21-15,0-21 16,0 0-16,43 0 16,-43-21-16,21 21 0,1-21 0,-1-1 15</inkml:trace>
  <inkml:trace contextRef="#ctx0" brushRef="#br0" timeOffset="34380.81">21315 4763 0,'0'0'0,"0"-43"15,0-63 1,0 85-16,0 0 0,0 0 15,-21 0-15,-1 0 0,1 21 16,0 0-16,0 0 0,0 0 16,0 21-16,-22 0 0,22 0 15,-85 43-15,64-22 16,21 0-16,-22-21 0,22 22 16,0-1-16,21 0 0,0 1 15,0-1-15,-21 0 0,21 43 16,0-64-16,0 22 0,21-22 15,-21 0-15,21 0 0,22 0 16,-22-21-16,0 21 0,0-21 16,0 0-16,0 0 0,1 0 0,-1-21 15,0 0-15,21 0 0,-21 0 16,1-22-16,20 1 0,21-85 16,-41 85-16,-1-1 0,0 1 15,0 0-15,-21 21 0,0-22 16,0 22-16,0 0 0,21 21 0,-21-21 15,0 42 1,-21 0 0,21 0-16,-21 22 0,21-1 15,-21-21-15,21 21 16,0-20-16,0 20 0,0 21 0,0-20 16,0-22-16,0 42 15,0-41-15,0-1 0,21 0 16,-21 0-16,21-21 0,21 0 15,-20 21-15,-1-21 0,0 0 16,21 0-16,-21 0 0,22 0 0,41-42 16,-41 21-16,-1 0 0,0-22 15,1 22-15,-1-21 0,43-43 16,-43 43-16,0-22 0,-20 43 16,-1-21-16,0-1 0,-21 22 15,0 0-15,0 0 0,-42 21 16,20 0-16,1 0 15,0 21-15,-21 0 0,21 0 0,-1 85 16,22-63 0,0-22-16,0 21 0,0 0 0,43 43 15,-22-64-15,0 22 16,0-22-16,0 0 16,-21 0-16,22 21 15,-22-20-15,0-1 16,-22-21-16,1 0 15,0 0-15,0 0 0,0 0 16,-22 0-16,22 0 0,-21 0 16,0 0-16,-1 0 0,-41 0 15,20 0-15</inkml:trace>
  <inkml:trace contextRef="#ctx0" brushRef="#br0" timeOffset="35055.43">4551 6583 0,'0'0'0,"0"-21"15,0 42 17,0 0-32,-21 0 0,21 0 15,0 22-15,0-1 0,-22 0 0,22 22 16,-21-22-16,21 1 0,0-1 15,0 0-15,0-21 0,-21 64 16,21-64-16,0 22 16,-21-22-16,21 21 0,-21-21 15,21 0-15,0 1 0,0-44 32,0-20-17,0 21-15,0 0 0</inkml:trace>
  <inkml:trace contextRef="#ctx0" brushRef="#br0" timeOffset="35627.37">4360 6752 0,'0'0'0,"0"-21"0,-21 0 15,21 0-15,0 0 16,0-1-16,0 1 0,0 0 16,21 0-16,0 21 0,1-21 15,20 0-15,-21-1 0,21 22 0,64-21 16,-63 21-16,20 0 15,85 0-15,-105 21 16,20 22-16,-42-22 16,-21 21-16,0-21 0,0 22 0,-84 41 15,41-41-15,1-1 16,-22-21-16,1 0 16,-1 1-16,-41 41 0,62-63 15,1 21-15,21-21 0,-22 0 0,22 0 16,21-21-1,21 0 1,22 0-16,-22 21 0,85-43 16,-64 43-16,22-21 0,-1 21 15,-21 0-15,22 0 0,63 0 16,-64 0-16,-20 0 0,20 21 16,-20 1-16,-1-22 0,43 63 15,-85-21-15,0-20 16,0-1-16,0 21 0,-22-21 0,1 22 15,-42 20-15,-43 1 16,42-22-16,1-21 16,-64 21-16,63-20 0,-20-1 15,-43-21-15,63 0 0,22 0 16,-22 0-16,22 0 0,0 0 16,-64-85-1,85 64-15,0-21 0,21 20 16,0 1-16,0-42 15,0 42-15,0-1 0,21-20 16,0 21-16,64-21 16,-43 20-16,0 1 0,1 21 15</inkml:trace>
  <inkml:trace contextRef="#ctx0" brushRef="#br0" timeOffset="36131.56">5546 6562 0,'0'0'0,"0"21"31,0 0-31,-22 0 16,22 0-16,-21 43 15,21-43-15,-21 21 0,0-20 16,0 20-16,21 0 0,-21 22 15,21-43-15,-22 21 0,22 22 16,0-22-16,0 22 16,0-22-16,0-21 0,0 0 0,0 0 15,0 1-15,64 41 16,-43-63-16,21 0 16,-20 0-16,20 0 0,-21-21 0,21 0 15,1 0-15,-22-1 0,21-20 16,-21 21-16,22 0 0,41-64 15,-84 43-15,22 21 16,-1-1-16,0 1 0,-42 21 31,0 21-15,-1 1-16,1-22 0,0 21 16,0 0-16,21 0 0,-21 0 0,0 0 15,21 22 1,0-22-16,0 0 0,0-42 31,0 0-15,0 0-16,21-1 0,0 1 15</inkml:trace>
  <inkml:trace contextRef="#ctx0" brushRef="#br0" timeOffset="36297.54">5948 6795 0,'-21'-22'31,"-1"22"-31,1 0 0,21 22 16,0-1-1,0 0 1,21-21-16,1 0 0,-1 0 16,0 21-16,0-21 0,21 0 15</inkml:trace>
  <inkml:trace contextRef="#ctx0" brushRef="#br0" timeOffset="36777.46">6350 6922 0,'0'0'0,"0"21"0,-42 63 31,20-62-31,22 20 0,0-21 16,0 0-16,0 0 0,-21 22 0,21-1 15,-21-21-15,21 43 16,0-43 0,0 0-16,0 0 15,-21-21-15,21-21 32,0 0-32,-21 21 0,21-42 15,0 20-15,0 1 0,0 0 0,0-21 16,0 21-16,42-64 15,-21 43-15,22 20 0,-22 1 16,0 0-16,21 0 0,22 0 16,-22 21-16,0 0 0,1 0 15,-1 0-15,0 0 0,64 42 16,-85-42-16,22 64 16,-22-43-16,-21 0 0,0 64 15,0-43-15,-21-21 16,0 21-16,-1-20 0,1-1 15,-42 42-15,20-42 16,22 1-16,0-22 16,21-22-1,21 22-15,0-21 16,1 0-16,20 0 0</inkml:trace>
  <inkml:trace contextRef="#ctx0" brushRef="#br0" timeOffset="37312.85">7493 6964 0,'0'0'0,"0"-21"0,-42-22 32,20 43-32,1 0 0,0 0 15,0 0-15,0 0 0,0 0 0,-1 0 16,1 22-16,0-22 0,-42 63 15,41-42-15,1 0 16,0 22-16,0-22 0,21 0 16,-21 21-16,0 22 0,21-43 15,0 21-15,0-20 0,0-1 16,21 42-16,0-63 16,0 0-16,21 0 0,1 0 15,-22 0-15,21-21 16,1 0-16,-22 0 0,21 0 0,-21-22 15,0 22-15,64-106 16,-64 85-16,22-1 16,-22 1-16,-21-21 0,21 20 0,0-63 15,-21 43-15,0 21 0,0-1 16,0 1-16,0 0 0,0-1 16,-21 64-1,0 1-15,0-1 16,-1 21-16,22 0 0,0 1 0,-21-1 15,0 43-15,21-43 0,0 43 16,0-43-16,0 22 16,0 20-16,0-63 15,21 22-15,0 20 0,1-42 16,-1 1-16,0-1 0,21-21 0,-21 0 16,43 0-16,-22 0 15,1 0-15,-1-21 0,64-43 16</inkml:trace>
  <inkml:trace contextRef="#ctx0" brushRef="#br0" timeOffset="38159.42">8911 6731 0,'0'0'0,"0"-21"0,0 0 16,0 0-16,0-1 0,21 1 15,-21 0-15,0 0 0,0 0 16,0 42 0,0 21-1,0-21-15,0 1 0,0 20 0,0 0 16,0-21-16,0 22 0,0-1 16,0-21-16,0 22 0,-21 41 15,0-41-15,21-22 0,0 0 16,0 0-16,0 0 15,21-42 17,0 0-32,0 0 0,1 0 0,-1-1 15,0 1-15,21-21 0,-21 21 0,1-22 16,20-20-16,0 21 16,1-1-16,-22 22 15,0 21-15,0 0 16,-21 21-16,0 0 15,0 1-15,0-1 0,0 0 0,0 0 16,0 21-16,0-20 0,0 20 0,21 0 16,0 1-16,-21-22 15,22 21-15,-1-21 0,-21 0 0,42 22 16,0-22-16,-20-21 0,20 0 16,0 0-16,1 0 0,41-21 15,-41 0-15,20-1 0,-21 1 16,22 0-16,-22 0 0,1-21 15,41-22-15,-41 22 16,20-43-16,-42 22 0,-21-1 16,0-42-16,0 43 0,0-1 15,0 22-15,-21-22 0,-21 43 16,21-21-16,-64 0 0,43 20 16,-22 22-16,-21 0 0,22 0 15,21 22-15,20-1 16,-20 21-16,0-21 0,21 22 0,-1-1 15,1 0-15,0 1 0,21-1 0,-21 0 16,21-21-16,0 22 0,0-1 0,0-21 16,0 22-16,21-22 0,21 21 15,1-21-15,-1 0 0,0-21 16,1 0-16,-1 22 0,22-22 16</inkml:trace>
  <inkml:trace contextRef="#ctx0" brushRef="#br0" timeOffset="38827.26">10604 6773 0,'0'-21'16,"0"42"-16,0-63 0,0 21 0,0 0 0,0 0 15,-21-1-15,21 1 0,-21 21 16,-42 0 0,20 0-16,-20 64 15,20-43-15,1 21 16,21 1-16,0-22 0,-22 42 15,43-42-15,0 22 0,0-1 16,0 0-16,0-20 0,0-1 16,0 0-16,0 0 0,0 21 15,22-42-15,-1 0 0,21 0 16,-21 0-16,22 0 16,-22 0-16,0-21 0,0 0 0,43-21 15,-43 21-15,0-1 0,0 1 16,0-21-16,0 21 0,1-43 15,-1 22-15,-21 21 16,21-43-16,0 43 0,-21 0 16,0 42 15,0 0-31,0 0 0,0 1 0,0-1 16,-21 0-16,21 0 0,0 0 15,-21 0-15,21 22 0,0-22 16,0 0-16,0 21 15,0-20-15,21-1 16,0-21-16,0 21 0,0-21 0,22 0 16,-22 0-16,64-21 15,-64 0-15,21 21 0,-21-22 16,22 1-16,-22 0 0,42-21 16,-42 21-16,1-1 0,-1-20 15,-21 21-15,21 0 0,-21 42 47,-21 0-47,21 0 0,-21 0 16,21 1-16,-22-1 0,22 0 15,-21-21-15,21 21 0,0 0 16,0 0-16,21-21 31,1 0-15,-22-21-16,21 0 0,0 0 0</inkml:trace>
  <inkml:trace contextRef="#ctx0" brushRef="#br0" timeOffset="39177.87">11239 6350 0,'0'0'0,"-21"0"0,-85 42 31,85-20-31,0-1 0,0 0 0,21 0 0,0 0 15,0 0-15,0 1 0,0-1 0,0 0 16,21 0-16,0-21 16,0 0-16,1 0 0,20 0 0,-21 0 15,21 0-15,1 0 0,-1-21 16,-21 0-16,0 0 16,-21-1-16,0-41 15,0 42-15,0 0 0,0-22 0,-21 22 16,0 0-16,-21 0 15,21 21-15,-1 0 0,1 0 0,-21 0 16,21 0-16,0 21 0,-22 21 16,22-21-16,21 1 0,0 20 15,0-21-15,0 21 0,0 22 16,0-43-16,21 0 0,22 22 16,-1-22-16,-21 0 0,64 0 15</inkml:trace>
  <inkml:trace contextRef="#ctx0" brushRef="#br0" timeOffset="39577.23">11980 6350 0,'0'0'0,"0"-21"0,0 0 16,-21 0-16,0 21 31,0 0-31,0 0 16,21 21-16,0 21 0,-22-21 0,22 0 15,-21 22-15,21-1 0,0-21 16,0 22-16,-21-1 0,21 0 0,-21 1 16,21-22-16,-21 21 0,0 43 15,-1-64-15,1 21 0,21 22 16,-21-43-16,21 0 15,-21 43-15,21-43 0,0 0 16,0 0-16,0 0 0,63 0 16,-41-21-1,-1 0-15,0 0 0,0 0 16,85-42-16,-85 42 16,21-21-16,22-21 0,-22 20 15,-21 1-15,43-21 16,-43 21-16,0-22 0</inkml:trace>
  <inkml:trace contextRef="#ctx0" brushRef="#br0" timeOffset="39887.12">11663 6541 0,'0'0'0,"-21"0"0,21 21 15,21-21 1,0 0-16,21 0 0,-21 0 0,22 0 16,-22 0-16,21 0 0,1-21 0,-1 21 15,0-22-15,1 22 16,-1 0-16,0-21 0,1 21 0,-1 0 0,-21 0 16,0 0-16,22 0 0,-43-21 15,21 21-15,0 0 16,0 0 46</inkml:trace>
  <inkml:trace contextRef="#ctx0" brushRef="#br0" timeOffset="40115.69">13208 6964 0,'0'21'31,"-21"-21"-16,0 0 1,-1 0 0</inkml:trace>
  <inkml:trace contextRef="#ctx0" brushRef="#br0" timeOffset="44835.2">1990 8678 0,'0'0'0,"-22"0"16,1 0-1,0 0-15,0 0 16,42 0 15,0 0-31,0 0 16,22 0-16,-1-21 0,0 21 0,85 0 15,-63 0-15,169-21 16,-170 21-16,22-21 16,0 21-16,-22 0 0,106 0 15,-126 0 1,-22 0-16,42 0 0,-41 0 16,-44 0-1,1 0 1,-21 0-16,21 0 0,-22 21 15,1-21-15,0 0 0</inkml:trace>
  <inkml:trace contextRef="#ctx0" brushRef="#br0" timeOffset="45156.55">2455 8721 0,'-63'0'15,"42"0"1,-1 0-16,1 21 16,21 0-16,0 0 0,-21 0 15,21 22-15,0-1 0,-21 0 0,21 1 16,0 41-16,0-41 16,-21 20-16,0-20 0,-1-1 0,1 0 15,21 1-15,-21-1 0,0 0 16,0-21-16,0 22 0,21-22 15,0 0-15,0 0 0,-22 0 16,22-42 15,0 0-31,0 0 0,0 0 16,22 0-16,-1-22 0,-21 22 16</inkml:trace>
  <inkml:trace contextRef="#ctx0" brushRef="#br0" timeOffset="45644.63">2561 8827 0,'0'0'16,"21"-22"-16,-21 1 0,21 0 0,-21 42 31,0 0-15,0 22-16,0-22 0,0 21 15,0 1-15,0-1 0,0 43 16,0-43-16,0 0 0,0 1 15,0-1-15,0-21 0,-21 64 16,21-64-16,-21 0 0,0 21 16,21-20-16,-21 20 15,0-42-15,21-21 32,0 0-32,0-1 0,0 1 0,0 0 15,0 0-15,42-64 16,-21 43-16,21 21 0,-20-22 15,-1 22-15,21-21 16,22 0-16,-22 20 0,0 1 16,1 21-16,-22 0 0,21 0 0,43 43 15,-85-22 1,21 21-16,-21-21 0,0 22 0,0-22 16,0 63-16,0-62 15,0 20-15,-21 21 0,21-41 16,-21-1-16,21 21 15,-22-21-15,1 0 0,21 1 16,0-44 15,0 1-31,0 0 0,21 0 16</inkml:trace>
  <inkml:trace contextRef="#ctx0" brushRef="#br0" timeOffset="46083.2">3281 9186 0,'0'0'0,"-21"0"0,21-21 16,0 0-16,0 0 16,0 0-16,21 0 15,0 21-15,0-22 0,0 22 16,0 0-16,43 0 15,-22 0-15,-21 0 0,64 22 16,-64-22-16,43 42 16,-22 0-16,-21-21 0,22 22 15,-43-1-15,0-21 0,0 43 16,0-43-16,-22 0 0,1 0 16,0 0-16,0 1 0,-21 20 15,20-42-15,22-21 31,0 0-31,0-1 16,22 1-16,-1 0 16,-21-21-16,21 21 0,0-1 0,0-20 15,0 21-15,-21 0 0,22-22 0,-1 22 16,0 0-16,0 0 0,0 0 16,22 0-16,-22-1 0,0 1 0,0 21 15,0 0-15,0 0 16,1 0-16,-1 0 0,0 0 15</inkml:trace>
  <inkml:trace contextRef="#ctx0" brushRef="#br0" timeOffset="46480.5">4191 9356 0,'21'0'0,"0"0"0,0 0 15,1 0-15,-1-21 16,0-1-16,0 22 0,0-21 0,22-42 16,-22 42-16,0-1 15,0-20-15,0 21 16,-21-43-16,0 43 0,0 0 16,0 0-16,-21 21 15,0 0-15,0 0 0,0 0 16,-1 0-16,1 0 0,0 21 0,0 0 15,0 0-15,0 1 16,-1-1-16,1 21 0,0-21 0,-21 43 16,42-43-16,0 21 0,0 22 15,0-43-15,0 0 0,0 0 16,0 0-16,21 1 0,0-1 0,0 0 16,0 0-16,1 0 0,20-21 15,-21 0-15,0 0 0,22 0 0,41 0 16,-41 0-16,-1 0 0,43-21 15,-43 0-15,0 0 16,1 21-16,-1-21 0</inkml:trace>
  <inkml:trace contextRef="#ctx0" brushRef="#br0" timeOffset="47465.08">5249 9144 0,'0'-21'0,"0"42"0,0-84 0,0 41 15,0 1-15,0 0 16,0 0-16,-21 0 15,0 21-15,0 0 0,0 0 0,-1 21 16,1 0-16,-42 0 16,42 0-16,-22 22 0,22-22 0,0 0 15,0 21-15,-22-20 0,22 20 0,21-21 16,0 21-16,-21-20 0,21 20 16,0-21-16,0 0 0,0 22 15,0-22-15,21-21 16,0 0-16,1 0 0,-1 0 15,0 0-15,0 0 0,0 0 0,22 0 16,-22-21-16,0-1 0,0 22 16,43-42-16,-43 21 0,0 0 15,21-43-15,-21 22 0,1 21 16,-22-22-16,21 22 0,0 0 16,0-42-16,-21 41 15,21 1-15,-21 42 31,0 1-31,0-1 16,-21 21-16,21-21 0,0 0 0,0 22 16,0-22-16,0 21 0,0-21 15,0 1-15,0 20 0,0-21 0,0 0 16,21 0-16,0 1 0,1-1 0,20 0 16,0 0-16,1 0 0,-1-21 15,0 0-15,22 0 0,105 0 16,-105 0-16,-1-21 0,1 0 15,-22 0-15,0 0 16,43-22-16,-43 1 0,-21 21 16,43-43-16,-64 22 0,21 0 15,-21-22-15,0 43 16,0-21-16,0 20 0,0 1 16,-21 0-16,-43 21 0,22 0 15,21 0-15,-21 0 0,-22 0 16,22 21-16,-85 22 15,84-22-15,1 21 0,-43 0 16,64 1-16,-21 41 16,42-62-16,0 20 0,0-21 15,0 0-15,21 0 0,0 1 0,0-1 16,22-21-16,-22 21 0,21-21 16,1 0-16,-1 0 0,85-21 15,-85 21-15,1-21 0,-22-1 16,21 1-16,0 0 0,22-85 15,-22 64-15,-42 0 16,43-64-16,-43 63 0,21-20 16,-21 21-16,0-22 0,0 22 15,0-1-15,0 1 0,0 0 0,0-1 16,0 1-16,0 84 31,-21-20-15,21 20-16,-22 0 0,22 1 0,0-1 15,0 0-15,0 22 0,0-22 16,0 0-16,0 22 0,0 21 16,0-43-16,0 0 0,0 22 15,0-43-15,0 0 0,0 21 16,22-20-16,-1-1 0,21 0 16,-21-21-16,22 0 0,-22 0 15,0 0-15,21 0 0,1-21 16,-22 21-16,21-21 0,0-1 15,1 1-15,-1 0 0,0-21 0</inkml:trace>
  <inkml:trace contextRef="#ctx0" brushRef="#br0" timeOffset="47647.14">7281 9081 0,'-21'21'16,"21"0"-1,-21-21 1,21 21-16,-21-21 0,21-21 47</inkml:trace>
  <inkml:trace contextRef="#ctx0" brushRef="#br0" timeOffset="48382.29">8191 8869 0,'0'0'0,"22"0"16,-1-21-16,0 21 0,0 0 0,0 0 15,0 0-15,1-21 16,20 21-16,-21-22 0,0 1 0,0 21 16,43-42-16,-43 42 15,0-21-15,0 0 0,1-1 0,-22 1 16,0 0-16,0 0 0,0 0 16,-22 0-16,1 21 0,0-22 15,0 22-15,-21 0 0,-1 0 0,1 0 16,21 0-16,-64 0 15,43 22-15,21-22 0,-1 21 16,1 0-16,0-21 0,21 63 16,0-41-16,21-1 0,0 21 15,1-21-15,-1 22 0,63 20 16,-62-42-16,20 22 0,-21-1 16,21-21-16,1 21 0,-1 22 15,-21-43-15,0 21 0,-21 22 16,0-43-16,-21 0 0,-63 43 15,20-43-15,22 0 16,-22-21-16,1 21 0,-107-21 16,107 0-16,-1 0 15,22 0-15,-21 0 0,20-21 16,-20-21-16,42 21 0,-1-1 16,1-41-16,21 42 15,-21-22-15,21-20 16,0 21-16,0-1 0,0 22 0,21-21 15,0 21-15,85-43 16,-63 43-16,20 0 0,-21 0 16,22-1-16,105-41 15,-105 42-15</inkml:trace>
  <inkml:trace contextRef="#ctx0" brushRef="#br0" timeOffset="48663.63">9123 8234 0,'0'0'0,"0"-21"0,0 0 16,-21 21-1,21 21 1,0 21-16,-22-21 0,1 22 0,21-1 16,-21 0-16,21 1 0,-21-1 15,0 0-15,0 22 0,-1-1 0,1-20 16,0 20-16,-21 64 15,21-85-15,21 22 0,-22-22 16,22 1-16,-21-1 0,21 0 16,0 1-16,0-1 15,21-42-15,1 0 16,-1 0-16,0 0 0,21 0 0,1-21 16,-1 0-16</inkml:trace>
  <inkml:trace contextRef="#ctx0" brushRef="#br0" timeOffset="49075.88">9250 8975 0,'0'0'0,"-21"0"0,21 21 0,-22-21 16,22 21-16,0 0 0,0 0 16,22-21 15,-1 0-31,0 0 0,0 0 15,21 0-15,-20-21 0,20 0 16,-21 0-16,21 0 0,-20 0 16,-1-1-16,0 1 0,0-21 15,-21 21-15,0 0 0,0-1 16,0 1-16,0 0 0,-21 21 16,0 0-16,0 0 0,-22 0 15,22 21-15,-21 0 0,21 1 16,-22-1-16,22 0 0,-21 21 15,-1 22-15,22-22 0,0-21 16,21 22-16,0-22 0,0 0 16,0 21-16,0-21 0,0 1 15,21-1-15,0 0 0,1-21 0,-1 21 16,0-21-16,0 0 0,21 0 16,-20 0-16,41 0 0,-42 0 15,22 0-15,20-21 16,-21 0-16,1 0 0,-1-1 0</inkml:trace>
  <inkml:trace contextRef="#ctx0" brushRef="#br0" timeOffset="49775.91">9948 8911 0,'0'0'0,"-21"0"16,0 0-16,21 21 0,-21-21 15,21 22-15,-21-22 0,21 21 16,0 0-16,21-21 15,0 0 1,0 0-16,0 0 0,22 0 0,-22 0 16,42 0-16,-42-21 0,1 21 15,-1-21-15,0-1 0,0 22 16,21-42-16,-42 21 16,0 0-16,0 0 0,-21-1 15,0 22 1,-21 0-16,21 0 0,-22 0 0,1 22 15,21-1-15,-85 42 16,64-42-16,-1 22 16,22-1-16,0-21 0,21 22 15,0-1-15,0-21 0,0 0 16,0 0-16,63 1 16,-41-22-16,20 0 0,43 0 15,-22 0-15,-21 0 0,22 0 16,-22 0-16,22 0 0,-22-22 15,0 22-15,1-21 0,-1 0 0,0 0 16,1-43-16,-22 43 0,0 0 16,0-21-16,-21 21 0,21-22 15,-21 1-15,0 21 0,0 0 16,0-1-16,0 44 31,0-1-31,0 0 16,0 0-16,0 21 0,0-20 15,0 20-15,0 0 0,-21 1 0,21-1 16,-21 0-16,21 1 0,0 20 16,0-21-16,-21 22 0,0-1 0,0 22 15,21 0-15,-22-22 0,1 22 16,0 0-16,-21 20 0,21-20 0,-64 106 16,64-107-16,-22 1 0,1 21 15,21-22-15,-21 1 0,-1 63 16,22-84-16,0-22 0,0 22 15,21-43-15,-21 21 0,21 0 16,0-63 0,0 0-16,0 0 0,21-21 15,42-43-15,-42 21 0,1 1 16,20-22-16,0 1 0</inkml:trace>
  <inkml:trace contextRef="#ctx0" brushRef="#br0" timeOffset="50067.97">10626 8975 0,'0'0'0,"0"-43"0,0 1 0,21-21 15,42-43 1,-42 106-16,22-21 0,-22 21 16,21 0-16,1 0 0,-1 0 0,0 0 15,1 0-15,-1 0 0,21 42 16,-20-21-16,-22 21 15,0-20-15,0 20 0,-21 0 0,0-21 16,0 22-16,-21-1 0,0 0 16,-64 22-16,43-43 0,0 0 15,-22 22-15,22-22 0,-22 0 0,22-21 16,-22 21-16,22 0 0,0-21 16,21 0-16,-22 21 0,22-21 0,0 0 15,21-21 1</inkml:trace>
  <inkml:trace contextRef="#ctx0" brushRef="#br0" timeOffset="50543.62">12404 8065 0,'0'0'0,"0"-22"0,-22-20 31,1 63-31,0 0 16,-21 1-16,21-1 0,-22 21 15,1 0-15,0 1 0,-1-1 0,1 22 16,0-22-16,-107 212 16,128-191-16,-21 22 15,0-21-15,20-1 0,-62 128 16,63-128-16,21-21 0,0 43 15,0-43-15,0 1 16,0-22-16,21 0 0,0 0 16,0-21-16,21 0 0,-20 21 0,20-21 15,43 0-15,-43-21 0,0 21 16,22-21-16,-22 0 0,0 0 16,1-22-16,-1 22 0</inkml:trace>
  <inkml:trace contextRef="#ctx0" brushRef="#br0" timeOffset="50750.88">12446 8509 0,'0'-21'16,"21"21"0,0 0-16,0 0 0,1 0 15,-1 0-15,0 0 0,0 0 0,21 0 16,-20 0-16,20 0 0,-21 0 15,0 0-15,22 0 0,-22 0 0,0 0 16,0 0-16,0 0 0</inkml:trace>
  <inkml:trace contextRef="#ctx0" brushRef="#br0" timeOffset="51227.74">12425 8551 0,'0'0'0,"-21"22"0,21-1 0,-22 0 16,1 0-16,0 21 0,0-20 15,0-1-15,0 21 0,-1-21 0,1 0 16,0 1-16,0-1 0,21 0 16,0 0-16,-21 0 15,21-42 1,21 0-1,0 0-15,0 0 16,0 21-16,1-22 0,-1 1 0,21 0 16,0 21-16,-20 0 15,41 0-15,-42 0 16,85 0-16,-85 21 16,22 0-16,-22 1 0,0-1 0,21 0 15,1 42 1,-43-41-16,0 20 0,0-21 0,0 0 15,0 0-15,-64 43 16,22-43-16,-22 0 16,43-21-16,-21 21 0,-1-21 0,1 0 15,0 0-15,-1 0 0,-20 0 16,21 0-16,20 0 0,-20 0 16,21 0-16,0 0 15,21-21 1,21 21-1,0-21-15,21 21 0,-20-21 0,20 0 16,-21 0-16</inkml:trace>
  <inkml:trace contextRef="#ctx0" brushRef="#br0" timeOffset="52027.49">13356 8615 0,'-42'0'16,"21"0"-16,-1 0 0,1 21 16,-21 0-16,0 43 15,-1-43-15,22 21 0,-21 22 16,21-22-16,-43 64 16,43-85-16,21 0 0,0 22 15,0-22-15,0 0 0,21 21 16,0-21-16,0-21 0,22 0 15,-22 0-15,21 0 0,43 0 16,-43 0-16,1-21 16,-1 0-16,0 0 0,1 0 0,20-22 15,-42 22 1,0-21-16,1-22 0,-22 22 0,0 21 16,0-21-16,-22-22 0,1 43 15,0-21-15,-21 20 0,21 22 16,-64-21-16,64 0 15,0 21-15,63 0 32,-21 0-32,21 0 0,1 0 15,-1-21-15,0 21 0,107 0 16,-107 0-16,0 0 16,22 0-16,-22 0 0,0 0 0,1 0 15,-1 0-15,0 0 0,-20 21 0,20 0 16,-42 0-1,0 1-15,0-1 0,0 0 0,-21 0 16,0 0-16,-1 0 0,1 1 0,0-1 16,0 21-16,0-21 0,0 0 15,-1 1-15,1-1 0,21 0 0,0 21 16,0-21-16,0 1 16,0-1-16,0 0 0,21 0 15,1-21-15,-1 0 0,0 0 16,0 0-16,64 0 0,-64 0 15,21 0-15,1 0 0,-1 0 16,0-21-16,-21 0 0,43-22 16,-22 22-16,-21 0 0,1-64 15,-22 64-15,0-21 0,0 0 16,0-1-16,0 22 0,-43-42 16,22 41-16,-21 1 0,-22 0 15,22 21-15,0 0 0,20 0 16,-20 0-16,0 0 0,-22 0 15,43 21-15,0-21 0,21 21 16,0 1-16,0 20 16,21-42-16,0 21 15,22-21-15,-22 0 0,21 0 0,0 0 16,43 0-16</inkml:trace>
  <inkml:trace contextRef="#ctx0" brushRef="#br0" timeOffset="52449.86">14944 8551 0,'0'0'0,"0"-21"15,-22 21 1,1 0-16,0 0 0,0 0 0,0 21 16,0 1-16,-1-22 0,1 21 0,-21 0 15,21 21-15,0-21 0,-1 43 16,1-43-16,0 106 15,21-106 1,0 22-16,0-22 0,85 42 16,-64-63-16,0 0 15,0 0-15,22 0 0,20 0 16,-42 0 0,22-21-16,-1-21 0,-21 21 15,0-22-15,0 22 16,-21 0-16,22-64 0,-22 64 15,0-21-15,0-43 16,-22 64-16,1 0 0,0 0 16,0 21-16,0-22 0,-22 22 15,22 0-15,0 0 0,-21 0 16,21 0-16,-1 0 0,1 22 16,42-22-1,1 0 1</inkml:trace>
  <inkml:trace contextRef="#ctx0" brushRef="#br0" timeOffset="52835.54">15261 8043 0,'0'0'0,"-21"-21"0,0 0 0,0 0 16,-1 0-16,22 0 0,22 21 31,-1 0-31,21 21 16,0 0-16,43 21 15,-21 1-15,-22-1 0,0 0 16,1 1-16,-1 20 0,43 85 16,-85-105-16,21 20 15,-21-21-15,0 22 0,0-22 0,-21 64 16,-1-42-16,1-22 0,-42 43 15,-1-43-15,-20 21 16,20-41-16,22-1 0,-64 21 16,42-42-16,-41 21 15,83 0-15,1-21 16,0 0-16,0 0 16,42-21 15,0 0-31,0 21 0,1-21 0,20 0 15,-21 0-15,21-1 0</inkml:trace>
  <inkml:trace contextRef="#ctx0" brushRef="#br0" timeOffset="53151.17">16510 8636 0,'0'0'0,"-21"0"16,21-21-16,-21 21 15,21 21 63,0 0-62,0 0-16</inkml:trace>
  <inkml:trace contextRef="#ctx0" brushRef="#br0" timeOffset="53491.46">16468 9144 0,'21'0'31,"-21"21"-16,0 0-15,21-21 16,0 22-16,-21-1 0,0 0 16,0 0-16,0 0 0,0 0 15,0 1-15,0-1 0,-21 0 16,0 0-16,-22 0 0,-20 22 16,42-22-16,-22 0 0,1 0 15,0 0-15,-1-21 0,-41 43 16,41-43-16,1 0 0,-43 21 15,64-21-15,-21 0 0,21 0 16,0-21-16,21-1 16,0 1-16</inkml:trace>
  <inkml:trace contextRef="#ctx0" brushRef="#br0" timeOffset="54240.38">16531 8657 0,'0'0'0,"0"21"0,-21 1 16,21-1-1,21-21 17,0 0-32,0 0 15,1-21-15,-22-1 16,0 1-16,0 0 15,0 0 1,-22 21 0,1 0-1,0 0-15,0 0 16,21 21-16,-21-21 0,21 21 0,-21 0 16,21 1-16,0-1 15,21 0 1,0-21-16,0 0 15,0 0-15,0 0 16,1 0-16,-1-21 16,-21 0-1,0-1-15,-21 1 16,-1 21-16,1 0 16,0 0-1,0 0-15,0 0 16,21 21-1,0 1 1,0-1 0</inkml:trace>
  <inkml:trace contextRef="#ctx0" brushRef="#br0" timeOffset="68731.89">18986 9758 0,'0'0'0,"22"0"0,-22-21 15,0 0-15,0 42 47,0 0-31,0 0-16,0 0 0,0 22 16,0-22-16,0 21 0,0 0 0,0 1 15,0 41-15,0-41 0,-22 20 16,22-20-16,0 20 0,0 1 15,-21 63-15,0-64 0,21 1 16,-21-1-16,21 1 16,0-22-16,-21 0 0,21 1 0,-21-1 15,21 0-15,0 1 0,0-22 0,-22 21 16,22-21-16,0 0 0,0 22 16,0-22-16,0 0 0,0-42 31,0 0-31,0 0 15,22-1-15,-22 1 0,21-21 16,0 21-16,0-22 0,-21 1 0</inkml:trace>
  <inkml:trace contextRef="#ctx0" brushRef="#br0" timeOffset="69483.82">19156 9652 0,'0'0'0,"-21"0"0,-1 0 31,44 0-15,-1 0-16,0 0 0,0 21 0,21-21 15,1 0-15,-1 0 0,0 0 16,22 0-16,169 0 15,-149 21-15,1-21 0,106 0 16,-86 0-16,255 0 16,-254 0-16,0 22 15,0-22-15,-22 0 0,1 0 0,42 21 16,-63-21-16,-1 21 16,1 0-16,-22 0 0,-21-21 15,0 0-15,0 21 0,1-21 16,-1 22-16,-21-1 0,21 0 15,-21 0 1,0 0-16,0 0 0,0 1 16,0-1-16,0 0 0,0 0 15,0 0-15,-21 43 16,0-43-16,21 42 16,0-41-16,-22 20 0,1 43 15,21-22-15,0-21 0,0 1 0,-21 20 16,21-20-16,-21 20 0,21-21 15,0 1-15,-21 20 0,21-20 0,0-1 16,0 0-16,-21 1 0,21-1 0,-22 0 16,22 1-16,-21-22 0,21 21 15,0 0-15,-21-20 0,0 62 16,21-41-16,0-22 0,-21-21 16,21 21-16,-21 0 15,-22 0-15,22-21 16,0 0-16,-21 21 0,-1-21 15,-20 0 1,20 0-16,-20 0 0,-64 0 0,42 0 16,22-21-16,-255-21 15,212 21-15,-21 21 0,0-21 16,0 21-16,22 0 0,-86 0 16,128 0-16,-22 0 0,21 0 15,22 0-15,0-22 0,-1 22 0,-41-21 16,63 21-16,-22-42 15,22 21-15,21 0 0,-21-1 16,21 1-16,0-21 0,0 21 0,0-22 16</inkml:trace>
  <inkml:trace contextRef="#ctx0" brushRef="#br0" timeOffset="70663.94">19029 9440 0,'0'0'0,"-21"-21"32,-1 21-32,1 0 0,0 0 15,-42 21-15,41 1 0,1 20 16,-21-21-16,21 21 0,-43 85 16,43-84-1,21-1-15,-21 64 0,21-64 16,63 85-16,-41-106 15,62 22-15,-20-22 16,84 0 0,-85-21-16,1 0 0,42-21 15,-43 21-15,64-85 16,-84 64-16,-22-21 0,21-1 16,-21 1-16,-21 0 0,0-64 15,0 42-15,0 22 0,-21-64 16,0 64-16,-21 21 0,-85-64 15,63 64-15,22 21 16,-22 0-16,22 0 0,0 0 16,-64 42-16,63 1 0,-41 41 15,41-20-15,22-22 16,-21 85-16,42-85 0,0 22 16,0 21-16,0-43 0,21-21 15,43 43-15,-43-43 16,21 0-16,0 0 0,1-21 0,-1 0 15,85 0 1,-63 0-16,-22 0 0,0-21 16,1 0-16,-1 0 0,21-43 15,-20 22-15,-43-1 0,21-41 16,-21 41-16,0-20 0,-21 21 16,0-1-16,-1 1 0,-20 0 0,-21-22 15,20 43-15,-20 0 0,20 21 16,1 0-16,0 0 0,-43 42 15,43-21-15,-1 22 0,-20 41 16,42-63-16,0 22 0,21-1 16,0 0-16,0 1 0,21 63 15,0-85-15,0 0 16,43 21-16,-43-42 16,21 21-16,-21-21 0,22 0 15,62 0-15,-62 0 16,-22-21-16,42-21 15,-41-22 1,-22 22-16,0 0 0,-22-22 16,1 22-16,0 0 0,-42-22 15,41 22-15,-20 42 0,-21 0 16,20 0-16,-41 63 16,62-42-16,-20 43 15,42-22-15,0 43 16,0-43-16,21-21 0,22 22 15,-22-22-15,106 21 16,-85-42-16,0 0 16,64 0-16,-63 0 0,-22 0 15,21 0-15,-21-21 0,0 0 16,1 0-16,-22-22 0,0 22 16,-43-21-16,22 0 0,-21 20 15,-1 1-15,22 0 16,-21 0-16,-85 21 15,106 0-15,-22 0 0,-20 21 16,42 0-16,0 22 16,21-22-16,-22 0 0,22 42 15,0-41-15,0-1 0,0 0 16,0 0-16,22 0 0,20 22 16,-21-43-16,0 21 0</inkml:trace>
  <inkml:trace contextRef="#ctx0" brushRef="#br0" timeOffset="72878.89">16658 12234 0,'-21'0'0,"0"0"31,21-21-31,-21 0 0,21 0 15,0 0 1,0 0-16,0-1 16,0 1-16,21 0 0,0 21 15,0 0-15,-21-21 0,21 21 16,0 0-16,22 0 0,-1 0 16,-21 0-16,0 0 0,22 0 15,-22 0-15,0 21 0,21 21 16,-20-20-16,-22-1 0,0 42 15,0-42-15,0 22 0,0-1 16,0-21-16,-64 64 16,43-64-16,0-21 15,-22 42-15,22-42 0,0 22 16,0-22-16,0 0 0,0 0 16,-1 0-16,22-22 31,0 1-16,22 21 1,-1 0-16,0-21 0,0 21 0,0 0 16,0 0-16,1 0 15,-1 0-15,0 0 0,0 0 0,0 0 16,22 21-16,-22-21 0,21 21 16,-21 1-16,0-1 0,1-21 15,-1 21-15,0 0 0,-21 21 16,0-20-16,0-1 0,0 0 15,-21 0-15,0 0 0,-22 0 16,22 1-16,0-1 0,-21-21 16,20 21-16,-20-21 0,-64 0 15,64 0-15,0 0 0,-1 0 16,22 0-16,-21 0 0,-43-21 16,64 0-1,0 21-15,21-22 0,0 1 16,0 0-1,0 0-15,0 0 16,21 0-16,0-1 16,0 22-16,0 0 0,-21-21 15</inkml:trace>
  <inkml:trace contextRef="#ctx0" brushRef="#br0" timeOffset="73424.39">17399 12298 0,'0'0'0,"-21"0"31,0 0-31,-1 0 16,1 21-16,0-21 0,0 21 0,21 0 15,-21 1-15,0-1 0,-1 0 16,22 0-16,0 0 0,-21 0 0,0 1 16,21 20-16,0-21 0,-21 0 15,21 0-15,0 1 0,0 20 16,0-21-16,0 0 0,0 0 16,21-21-16,0 22 0,0-22 15,1 21-15,-1-21 0,21 0 16,-21 0-16,22 0 0,-22 0 15,21 0-15,-21 0 0,0-21 0,22-1 16,-1 1-16,-21 21 0,0-21 0,22 0 16,-22 0-16,-21 0 0,21-22 15,0 22-15,-21 0 0,0-43 16,0 43-16,-21-21 16,0 21-16,0 0 0,-22-22 15,-41-20-15,63 63 16,-1 0-16,-20-21 0,21 21 0,0 0 15,0 0-15,-1 0 0,22 21 16,-21-21-16,21 21 0,-21 0 0,21 0 16,0 0-16,0 1 15,21-1 1,0-21-16,1 0 16,-1 0-16,0 0 0,21 0 15</inkml:trace>
  <inkml:trace contextRef="#ctx0" brushRef="#br0" timeOffset="73907.05">18055 12234 0,'-21'0'31,"0"0"-15,21 22-16,-21-22 0,-1 21 15,-20 21 1,21-21-16,0 0 0,0 22 16,21-1-16,-43 22 15,43-43-15,0 0 0,0 0 16,0 0-16,0 0 0,0 1 16,0-1-16,21-21 0,1 0 15,-1 0-15,0 0 0,21 0 16,-21 0-16,1 0 0,20 0 15,-21 0-15,21-21 0,43-22 16,-43 22-16,-20 0 0,-1 0 16,0 0-16,-21-1 0,0-20 15,0 0-15,0 21 0,0-1 16,0 1-16,0 0 0,-21-21 16,0 21-16,-22 21 0,22-22 15,0 1-15,-21 21 0,20 0 16,1 0-16,-42 0 0,42 0 15,-1 0-15,1 21 0,0 1 16,0-22-16,0 21 0,21 0 0,0 0 16,-21-21-16,21 21 0,0 0 15,0 1-15,0-1 0,0 0 16,21 0-16</inkml:trace>
  <inkml:trace contextRef="#ctx0" brushRef="#br0" timeOffset="75209.14">18711 12319 0,'0'0'0,"0"-21"0,0 0 31,-21 21-16,0 0-15,0 0 0,0 0 16,21 21-16,-22-21 16,1 21-16,0 0 0,21 0 0,-21-21 15,0 22-15,0-1 0,-1 42 16,22-42-16,-21 1 0,21-1 16,0 0-16,0 0 0,0 21 15,0-20-15,0-1 0,0 0 16,21-21-16,1 21 15,20-21-15,-21 0 0,21 0 0,22 0 16,-22 0-16,1 0 0,20-21 16,-21 0-16,1 21 15,-1-21-15,-21-1 0,22 1 0,-1-21 16,-21 21-16,0 0 16,0-1-16,1-20 0,-22 21 15,0 0-15,0 0 0,0-1 16,0 1-16,-43-21 0,22 21 15,0 21-15,0 0 0,0 0 16,-1 0-16,-41 0 0,42 0 16,0 21-16,-43 0 0,22 0 15,21 0-15,-43 22 16,43-1-16,0-21 0,0 0 16,-1 1-16,22-1 0,-21 42 15,21-42-15,0 1 16,0-1-16,43 21 15,-22-21-15,0-21 0,21 0 16,-21 0-16,43 0 16,-43 0-16,0 0 0,0 0 15,22-21-15,-22 21 0,42-42 16,-41 21-16,-1 21 16,-21-22-16,0 1 0,21 0 0,0-21 15,-21-1 1,0 22-16,0-21 0,0 0 15,-42-1-15,21 22 0,21 0 16,-43-21-16,22 20 16,0 22-16,0 0 15,0 0-15,-1 0 0,-41 22 16,42-1-16,0 0 0,-43 64 16,43-64-16,21 0 15,0 21-15,-21-21 0,21 22 16,0-22-16,0 0 0,42 43 15,-42-43-15,64 0 16,-43-21-16,0 0 0,21 0 16,1 0-16,-22 0 0,0 0 15,0 0-15,64-64 16,-64 43 0,-21 0-16,21 0 0,-21 0 15,21-43-15,-21 43 16,0 0-16,0-43 0,-21 43 15,-42-21 1,41 42-16,1-21 0,0 21 0,-21 0 16,-106 21-1,105 0-15,1 0 0,0 0 16,-1 1-16,-41 62 16,62-63-16,22 1 0,0 41 15,0-42-15,22 43 16,-1-64-16,42 21 15,-42-21-15,22 0 0,20 0 16,-20 0-16,-1 0 0,-21 0 16,21 0-16,1-21 0,-1 0 15,22-22-15,-43 43 0,0-21 16,0 0-16,0-21 0,0 20 0,-21 1 16,0 0-16,0 0 0,0 0 15,0-22-15,-21 22 0,0 21 16,-21 0-16,21 0 0,-1 0 15,-20 0-15,21 21 0,0 1 16,-43 20-16,43-21 16,0 0-16,0 0 0,-22 22 15,22-22-15,21 0 0,0 0 16,0 0-16,0 1 0,0-1 16,21-21-16,1 0 15,-1 0-15,0 0 0,0 0 0,0 0 16,0 0-16,1 0 0,-22-21 15,21 21-15</inkml:trace>
  <inkml:trace contextRef="#ctx0" brushRef="#br0" timeOffset="76308.94">18055 12277 0,'-21'0'31,"0"0"-15,0 21 0,-1-21-16,22 21 0,-21 0 15,21 22-15,-21-22 0,21 21 16,0-21-16,0 22 16,0-22-16,0 0 0,21 64 15,0-64 1,-21 0-16,22-21 0,-1 21 15,0-21-15,21 0 0,1 0 16,-22 0-16,21 0 0,-21 0 16,0 0-16,22-21 15,-22 0-15,0 0 0,0-1 0,0 1 16,-21 0-16,0-42 16,0 20-16,0 22 0,0-21 15,0 21-15,0-22 0,-21 22 0,0 0 16,0 0-16,0 0 0,0 21 15,-1 0-15,1 0 0,-42 0 16,20 0-16,1 21 16,0-21-16,21 21 0,-43 42 15,64-41-15,0-1 16,0 21-16,-21-21 0,21 0 16,0 22-16,0-22 0,21 0 15,0 21-15,0-42 0,1 22 16,-22-1-16,21-21 0,0 0 15,0 0-15,0 0 0,0 0 0,1 0 16,-1 0-16,0 0 0,0 0 16,0-21-16,-21-1 0,21 22 15,-21-21-15,22 0 0,-22 0 16,0 0-16,0 0 0,0-22 0,0 22 16,0 0-16,0-21 0,0 20 0,0 1 15,-22 0-15,1 0 16,0 0-16,0 21 0,0 0 15,0 0-15,-1 21 0,1 0 16,21 0-16,-21-21 0,0 43 16,21-22-16,0 0 0,-21 21 15,21-21-15,0 1 0,0-1 16,21-21 0,-21 21-16,21-21 0,0 0 15,0 0-15,1 0 0</inkml:trace>
  <inkml:trace contextRef="#ctx0" brushRef="#br0" timeOffset="77136.05">17462 12361 0,'-21'0'16,"0"0"0,0 0-16,0 22 0,0-1 15,-1-21-15,1 0 0,0 21 16,0-21-16,0 0 0,0 21 15,-1-21-15,1 42 0,0-20 16,0-1-16,21 0 0,0 0 16,0 0-16,0 0 0,0 22 15,0-22-15,0 21 0,21-21 16,-21 1-16,42-1 16,-20 0-16,-1-21 0,0 0 0,0 0 15,0 0-15,22 0 0,20 0 16,-42 0-16,22-21 0,-1 21 15,-21-21-15,21-1 0,-20 1 0,20-21 16,-42 21-16,0-43 16,0 43-16,-42-106 15,20 85-15,1 21 16,0-1-16,0 1 0,-64 0 16,64 21-16,0 0 15,-43 0-15,43 21 0,-21 0 16,42 1-16,0-1 15,-21 21-15,21-21 0,0 0 16,0 64 0,21-64-16,-21 0 0,21-21 0,0 22 15,22-1-15,-22-21 0</inkml:trace>
  <inkml:trace contextRef="#ctx0" brushRef="#br0" timeOffset="77992.46">18648 12404 0,'0'-43'32,"-21"43"-17,-1 0 1,1 0-16,21 22 0,-21-22 0,0 21 15,0 0-15,21 0 0,0 0 16,-21-21-16,21 21 0,-22 1 0,22-1 16,0 42-1,0-42-15,0 22 16,22-43-16,20 42 16,-21-42-16,0 0 0,22 0 15,-22 0-15,63 0 16,-62 0-16,-1 0 0,0 0 15,0 0-15,-42 0 47,0 0-31,0-21-16,-1 21 16,1 0-1,0 0-15,0 0 16,0 0-16,0 0 15,-1 0-15,1-21 16,0 21-16,0 0 0,0-21 16,0 21-16,-1 0 0,22-22 15,-21 22-15,0 0 16,21-21-16,0 0 16,0 0-16,0 0 15,21 0-15,0 21 0,1-22 16,-1 1-16,0 21 15,0-21-15,0 21 0,0 0 16,1-21-16,-1 21 0,21 0 0,-42-21 16,21 21-16,0-21 0</inkml:trace>
  <inkml:trace contextRef="#ctx0" brushRef="#br0" timeOffset="81347.44">12552 9821 0,'-21'0'47,"-1"-21"-47,1 0 31,0 21-15,0 0-16,0 0 0,0 0 16,-1-21-16,1 21 0,0 0 15,-21 0-15,21 0 0,-1 0 16,1 0-16,0 0 16,0 0-16,0 0 15,42 0 32,21 0-47,-21 0 0,22 0 16,-22 0-16,42 0 0,-20 0 15,20 0-15,149 21 16,-106-21-16,0 21 0,21-21 16,-22 21-16,255 1 15,-233-22-15,-21 21 0,85-21 16,-107 0-16,86 21 15,-86-21-15,1 0 0,0 0 0,-22 0 16,1 0-16,-1 0 0,22 0 16,-43 0-16,0 0 0,-20 0 15,-1 0-15,0 0 0,0 0 0,0 0 16,-21-21 31,-21 21-47,0 0 0,0 0 15,0-21-15,-1 21 0,1 0 16,0 0-16</inkml:trace>
  <inkml:trace contextRef="#ctx0" brushRef="#br0" timeOffset="82135.89">12425 9885 0,'-43'0'15,"22"0"1,0 0 0,0 0-1,21 21 48,21-21-63,0 0 0,0 0 0,1 0 15,-1 0-15,0 0 16,0 0-16,0 0 0,0 0 0,22 21 16,-22-21-1,21 0-15,-21 0 0,22 0 0,-22 0 16,42 0-16,43 0 0,-21 0 15,0 0-15,-1 0 0,22 0 16,0 0-16,106 0 16,-107 0-16,1 0 0,127 0 0,-127 0 15,0 0-15,-22 0 0,22 0 16,-21 0-16,-22 0 0,22 0 16,-43 0-16,22 0 0,-22 0 0,1 0 15,-1 0-15,-21 0 0,0 0 0,0 0 16,1 0-16,-1 0 0,-21 21 187,-21-21-187</inkml:trace>
  <inkml:trace contextRef="#ctx0" brushRef="#br0" timeOffset="117527.85">1058 11705 0,'0'0'0,"-21"0"0,0 0 0,0 0 15,-22 0-15,22 0 0,-21 0 16,21 0-16,-43 0 16,22 0-16,0 0 0,-22 0 15,43 0-15,-43 0 16,43 0-16,0-21 0,0 21 15,0 0-15,42 0 47,0 0-47,21 0 0,1 0 0,-1 0 16,0 0-16,22 0 0,-1 0 16,1 0-16,84 0 0,-84 0 15,20-21-15,1 21 0,0 0 16,190-42-1,-191 42-15,1-22 0,0 22 16,-22-21-16,22 21 0,21-21 16,-43 21-16,-20 0 0,-1-21 15,0 21-15,-21 0 0,1 0 0,-22-21 16,-22 0 0,1 21-16,-21 0 15,21-22-15,-22 22 0,1-21 0,0 21 16,-1-21-16,1 21 0,21 0 15,-21-21-15,-1 21 0,22 0 0,-42 0 16,41-21-16,-20 21 16,21 0-16,42 0 62,0 0-62,0 21 0,22-21 0,-22 0 16,21 0-16,1 21 0,-1-21 15,-21 0-15,21 0 0,1 0 16,-1 21-16,0-21 0,22 0 16,-22 0-16,-21 0 0,1 0 15,-1 0-15,0 0 0,21 21 16,-21-21-16,-21 22 31,-21-1-15,0 0-16,0-21 0,0 21 0,-22 0 15,1 0-15,0 1 0,21-1 16,-1 0-16,-20 21 0,21-21 16,-43 22-16,43-22 15,-21 0-15,21 21 0,0-20 0,-64 41 16,43-42 0,20 22-16,1-22 0,0 0 15,0 0-15,0 43 0,0-43 16,21 0-16,-22 0 0,22 0 15,22-21 17,-1 0-32,0-21 15,0 0-15,21 0 0,-20 0 16,-1-1-16,21-20 0,-21 21 0</inkml:trace>
  <inkml:trace contextRef="#ctx0" brushRef="#br0" timeOffset="118720.76">3979 11515 0,'21'-21'32,"-21"-1"-17,22 1-15,-22 0 16,0 0-16,0 0 0,0 0 15,0-1-15,0 1 16,0 0-16,0 0 0,0 0 0,0-22 16,-22 22-16,1 0 15,0 0-15,0 21 0,-43-42 16,43 42-16,-21 0 0,21 0 0,-22 0 16,22 0-16,0 21 0,-21 21 15,21-21-15,-22 22 0,22-1 0,0 0 16,0 1-16,0-1 0,-1 21 15,22-20-15,0-1 0,-21 0 0,21 43 16,0-43-16,0 1 0,0-1 16,0-21-16,0 0 15,21 22-15,1-22 0,-1-21 0,-21 21 16,21-21-16,0 0 0,0 0 16,22 0-16,-1-21 0,0 21 15,-21-21-15,1 0 0,20-22 0,-21 22 16,43-42-16,-43 20 15,0 22-15,0-21 0,0-1 16,-21 1-16,21 0 0,-21 21 0,22-22 16,-22 22-16,0 0 0,0 0 15,0 42 1,0 0 0,-22 0-16,22 0 0,-21 1 0,21-1 15,-21 0-15,21 21 0,0-21 0,0 22 16,0-1-16,0-21 15,0 22-15,21-22 16,0 0-16,1-21 0,-1 21 16,21-21-16,-21 0 0,0 0 15,1 0-15,-1 0 0,21 0 16,-21-21-16,0 0 0,22 0 0,-22-1 16,21-20-16,1 0 15,-22 21-15,21-85 0,-42 85 16,21-43-1,-21 22-15,0-1 16,0 22-16,0 42 31,-21 1-31,21-1 0,-21 0 16,21 21-16,-21 1 0,21-22 16,0 21-16,0 0 0,0 1 0,0 63 15,0-43-15,0 1 0,0 20 16,0-20-16,-21 169 15,21-170-15,-22 1 16,1 63-16,21-64 0,0-21 16,-21 22-16,21-22 0,0 1 0,-21-1 15,21 21-15,0-41 16,0-1-16,21-21 16,-21-21-1,21-22-15,-21 22 0,21-21 0,1-1 16,-1 1-16,0-64 15,0 43-15,-21-1 0,21 1 16,0-1-16</inkml:trace>
  <inkml:trace contextRef="#ctx0" brushRef="#br0" timeOffset="119018.59">4530 11621 0,'0'0'0,"0"-43"0,-22-20 16,22 42-16,0-1 0,0 1 15,0 0-15,0 0 0,0 0 16,0 0-16,22-1 15,41 1-15,-42 21 16,22 0-16,-1 0 0,0 0 0,-21 0 16,43 43-16,-22-22 0,-21 0 15,-21 21-15,0-21 16,0 22-16,-21 20 0,0-20 0,-21-22 16,-43 42-16,43-42 15,-1 22-15,-41-22 16,41 0-16,-20 0 0,42-21 0,0 0 15,21 21-15,21-42 32,0 0-32,0 21 0,21-21 0,-20 0 15,20 0-15,0-1 0,1-20 0</inkml:trace>
  <inkml:trace contextRef="#ctx0" brushRef="#br0" timeOffset="119335.41">5228 11303 0,'0'0'16,"-21"21"0,0 0-1,21 1-15,-21 20 0,21-21 16,0 106-16,0-85 16,0 1-16,0 20 0,0 1 15,0-1-15,0 64 16,0-42-16,0-22 0,0 86 0,0-86 15,0 233 1,0-253 0,0-1-16,0 0 0,0-20 0,-22 41 15,22-42-15,0 0 16,0-42 0,0 0-16,0 0 0,0 0 0,0-22 15,0 1-15,0-43 16,0 43-16,0-21 0,0-1 15</inkml:trace>
  <inkml:trace contextRef="#ctx0" brushRef="#br0" timeOffset="119635.24">5143 11790 0,'0'-64'15,"0"128"-15,43-382 16,-22 297 0,0 0-16,21-21 0,1 21 15,63-1 1,-64 22-16,-21 0 0,21 22 15,1-1-15,-22 0 0,42 21 16,-63-21-16,0 22 0,0 20 16,-21-42-16,-21 43 15,21-43-15,-22 0 0,-20 22 16,21-22-16,-1 0 0,1 0 16,21 0-16,0 0 0,-1-21 15,22 22 1,22-22-16,-1 0 15,0 0-15,0 0 0,21 0 16,-20-22-16,20 22 0,0-21 16,-21 0-16,22 0 0,20-21 0,-20 20 15,-1-20-15,0 21 0</inkml:trace>
  <inkml:trace contextRef="#ctx0" brushRef="#br0" timeOffset="120036.13">5927 11472 0,'63'-127'16,"-21"22"-16,-190 380 0,191-318 0,62-232 15,-105 233-15,22 0 0,-22 20 16,0-20-16,0 21 15,0 42 1,0 0-16,0 0 0,-22 22 16,22-1-16,0 0 0,-21 64 15,21-42-15,0-22 0,0 0 16,0 22-16,0 42 16,0-64-16,0-21 0,0 43 15,21-43-15,1 0 16,-1 0-16,0-21 0,0 0 15,0 0-15,22 0 0,-22 0 0,0-21 16,42-21-16,-41 21 0,20-1 16,-21-20-16,0 21 0,0-21 15,1-22-15,-22 43 0,21 0 16,-21-22-16,0 22 0,0 42 31,0 1-31,0-1 0,-21 0 0,21 0 16,-22 0-16,1 22 15,21-22-15,0 21 16,-21-21-16,21 0 0,0 1 0,0-1 16,0 0-16,21-21 31,0-21-31,1 0 0,-1-1 16</inkml:trace>
  <inkml:trace contextRef="#ctx0" brushRef="#br0" timeOffset="120208.29">6562 11197 0,'-22'-21'16,"44"42"-16,-65-42 0,22 21 15,21 21 1,0 0 0,0 1-1,0-1-15,0 0 0,21-21 16,0 21-16,1-21 0,-1 21 15,0 0-15,0-21 0</inkml:trace>
  <inkml:trace contextRef="#ctx0" brushRef="#br0" timeOffset="121372.16">7260 11218 0,'0'0'0,"-106"-63"31,85 63-31,0 0 0,0 0 16,0 21-16,-1 0 0,1 0 16,-21 22-16,21-1 0,0 0 15,-1 43-15,22-64 16,0 64-16,0-43 16,0 1-16,0 20 0,0-42 0,22 0 15,83 64 1,-62-85-16,-1 21 0,22-21 0,-22 0 15,21 0-15,43 0 16,-42 0-16,-22 0 0,64-21 16,-43 0-16,-20 0 0,-1 0 15,0-22-15,-20 22 0,-1 0 0,21-21 16,-21-1-16,-21 1 0,0-43 16,0 64-16,0-21 0,0-1 0,-21 22 15,0 0-15,0 0 0,-43 0 16,43 21-16,-85 21 15,64 0-15,21 0 0,-22 0 16,22 22-16,0-22 16,-21 64-16,21-43 0,21 0 15,0 22-15,0-43 0,0 21 16,0 1-16,0-22 16,21 0-16,42 0 0,-42-21 15,1 0-15,41 0 0,-21 0 16,-20 0-16,20-21 15,0 0-15,-21 0 0,43-22 16,-43 22-16,43-127 16,-64 106-16,21-1 0,-21 22 15,0-21-15,0 21 0,0-22 16,-21 43 0,-1 21-16,22 1 15,0-1-15,-21 0 0,21 21 16,-21-21-16,21 22 0,0-22 0,0 64 15,0-64-15,42 42 16,-42-42-16,22-21 16,41 43-16,-42-43 15,85 0-15,-64 0 0,1 0 16,-1 0-16,0-21 16,107-64-1,-128 43-15,63-85 16,-62 63-16,20-42 15,-42 43-15,0 20 0,0-62 16,0 83-16,0 1 0,0-21 16,0 63-1,0 0-15,-21 22 0,21-1 16,-21 0-16,21 1 0,-43 105 16,43-106-16,-42 43 15,42-43-15,-21 0 0,0 22 16,-1-43-16,22 21 0,-21-20 15,0-1-15,21 0 16,0-42 0,0 0-1,0-1-15,0 1 0,21 0 16,0-21-16,1 21 0,-1-22 16,0 22-16,42-42 0,-41 41 15,20 1-15,21 0 16,-20 0-16,-1 21 0,43 0 15,-43 0-15,43 21 16,-64-21-16,0 21 0,21 22 16,-42-22-16,0 0 0,0 21 15,0-21-15,-21 1 0,-42 20 16,42-21-16,-43 0 0,-21 0 16,43 1-16,-21-22 0,-22 21 15,43-21-15,-1 21 16,22-21-16,0 0 0,0 0 0,0 0 15,21-21 1,21 0-16,21-1 16,-21 1-16,22 0 0</inkml:trace>
  <inkml:trace contextRef="#ctx0" brushRef="#br0" timeOffset="121639.01">9525 10986 0,'0'0'0,"0"21"32,-21 0-32,0 0 15,-1 0-15,22 22 0,-21-22 0,0 21 16,0 0-16,0 1 0,0 20 16,-1-20-16,22-1 0,-63 64 15,42-64-15,21 0 0,0-20 16,-21-1-16,21 42 15,0-42-15,0 1 16,21-22-16,21 0 16,-21 0-1,0-22-15,43-20 0,-43 42 16</inkml:trace>
  <inkml:trace contextRef="#ctx0" brushRef="#br0" timeOffset="121987.34">9588 11515 0,'22'21'31,"-1"-21"-31,0 0 16,0 0-16,0 0 15,0 0-15,1 0 0,20 0 0,-21 0 16,0-21-16,64-22 16,-64 43-16,0-21 0,0 0 15,1 0-15,-22 0 0,0 0 16,0-1-16,-22 1 15,1 21-15,-21 0 0,21 0 16,-22 0-16,22 0 0,-21 21 16,-22 22-16,43-1 0,-21-21 15,0 22-15,42-1 0,0-21 16,0 0-16,-22 0 0,22 1 16,0 20-16,22-21 15,-1-21-15,21 0 0,0 0 16,-20 0-16,20 0 0,0 0 15,1 0-15,41 0 16,-41-21-16,-1 0 0,-21 0 0</inkml:trace>
  <inkml:trace contextRef="#ctx0" brushRef="#br0" timeOffset="123902.24">11917 10605 0,'21'0'0,"-42"0"0,63-22 0,-42 1 0,0 0 15,-21 21 17,-21 0-32,20 0 15,1 21-15,0 0 0,0 1 16,-21 20-16,20-21 0,1 21 0,-42 43 15,42-43-15,-22 1 0,1 41 16,21-41-16,0-1 16,21 64-16,0-64 0,0 1 15,0-1-15,0 0 0,0 1 0,21-22 16,0 0-16,21 21 0,-21-21 16,22-21-16,-1 22 0,22-22 0,-22 0 15,64 0-15,-43 0 16,-20-22-16,84 1 15,-64-21-15,-21 21 0,64-64 16,-63 43-16,-22-1 0,42-62 16,-63 41-16,0 1 0,0-1 15,0 1-15,0-1 0,-84-126 16,41 147-16,-41-20 16,41 42-16,-20-1 0,-43 22 15,64 0-15,-1 22 0,-63 20 16,64 0-16,21 1 0,-21-1 15,20 0-15,1 1 0,-21 62 16,42-62-16,0-1 0,0 64 16,0-64-16,42 64 15,-21-64-15,22 1 16,-22-1-16,21 0 0,22-20 0,-22-1 16,22 21-16,41-21 0,-41-21 15,-1 0-15,1 0 0,-1 0 16,1 0-16,42-42 0,-64 21 15,0 0-15,43-43 16,-64 22-16,0-1 0,22-41 16,-43 63-16,0-22 0,0 22 15,0 0-15,0 0 0,-21 21 16,-1 0-16,1 21 16,21 0-16,-21 0 0,0 0 15,21 22-15,-21-22 0,21 0 0,0 43 16,0-22-16,0-21 15,0 0-15,0 0 0,0 1 0,0-1 16,0 0-16,21-21 16,0 0-1,0 0-15,0 0 0,1-21 0,-1 0 16,0-1-16,-21 1 0,21 0 16,43-85-16,-43 85 15,0-21-15,0 21 0,0-1 16,0 1-16,-21 0 0,0 42 31,0 0-15,0 1-16,0-1 0,0 0 0,0 0 15,0 0-15,0 0 0,0 22 16,22-22-16,-22 0 0,42 21 16,-21-20-16,0-1 0,0-21 15,1 21-15,-1-21 0,42 0 16,-20 0-16,-22 0 0,63 0 15,-41-21-15,-1 0 0,43-22 16,-64 1-16,21 21 0,-21-22 16,22 1-16,-22-21 15,21-22-15,-21 21 0,-21 22 16,22-106-16,-1 106 16,-21 20-16,0-20 0,21 21 15,-21 0-15,0 0 0,0 42 31,-21 0-31,21 21 0,-21-21 16,-1 1-16,22 20 0,-21 0 16,21 1-16,0-22 0,-42 106 15,42-85-15,-21 22 16,21-22-16,0 0 0,0 22 16,0-43-16,21 42 15,0-41-15,0-1 0,0-21 16,1 0-16,-1 0 15,21 0-15,-21-21 0,64-43 16,-64 43-16,0-21 16,0-1-16,1 22 0,-1-21 15,21-1-15,-42 22 0,0 0 16,21 0 0,-21 42-1,-21 0-15,21 0 16,0 1-16,0-1 15,0 0-15,0 21 0,0-21 16,0 1-16,0 20 16,21-21-16,0 0 0,22 0 15,-22-21-15,0 0 0,0 0 16,0 0-16,1 0 0,41-21 16,-42 21-16,0-21 0,43-64 15,-43 64-15,0-21 16,0 21-16,-21-22 0,0 22 0,22-21 15,-22 21-15,21 0 16,-21-1-16,0 44 31,-21-22-31,21 21 16,-22 0-16,22 0 0,-21 0 16,21 22-16,-21-22 0,21 21 15,-21 0-15,0 22 0,0-22 16,-1 1-16,1 20 0,21-21 15,-21 1-15,-21 41 0,21-20 16,-1-22-16,1 22 0,-21 42 16,21-43-16,0 1 0,-22 41 15,43-41-15,-21-1 0,0-20 16,0 20-16,-22 64 16,43-84-16,-21-22 0,-21 42 15,21-42-15,0-21 0,-1 0 16,1 0-16,0 0 15,0 0-15,0 0 0,0 0 16,-1 0-16,1 0 16,0 0-16,0 0 0,0 0 15,0-21-15,-1 0 16,-20 21-16</inkml:trace>
  <inkml:trace contextRef="#ctx0" brushRef="#br0" timeOffset="125876.85">3006 13272 0,'0'0'0,"-22"21"0,1 0 0,21 0 16,21-21 15,1 0-31,-1-21 0,0 0 16,42-22-16,-20 1 0,84-43 15,-85 43 1,43-43-16,-64 43 0,42-106 16,-63 127-16,0-22 15,0 22-15,0 0 0,0 0 16,0 0-16,-21 21 15,0 0-15,0 0 16,0 21-16,-64 64 16,64-22-16,0-21 0,-22 85 15,22-63-15,-42 148 16,42-128-16,-1 1 0,1 0 16,21 20-16,-42 65 15,42-86-15,-21 1 0,0 0 0,-1 84 16,1-63-16,0 63 15,0-84-15,0 0 16,-22 105-16,22-105 0,0-1 0,0 65 16,0-65-1,0 43-15,21-84 0,0 20 16,0-42-16,0 43 0,21-64 16,0 0-16,0-21 15,21-1-15,-20-20 0,20 0 0,0-1 16,1-20-16,41-64 0,-41 42 15,-1 1-15,0 20 16,1-42-16,20-169 16,-63 190-16,0 1 0,0-1 15,0 0-15,-21 1 0,-64-107 16,64 128-16,-21 20 16,-1 1-16,1 0 0,-43-43 15,43 64-15,21 0 0,0 21 16,42 0 15,0 0-31,21 0 0,-20 0 16,20 0-16,0-21 0,1 21 0,-1-22 15,43-20-15,-22 21 16,22-21-16,-43 20 0,0 1 16,22-21-16,-43 21 0,0 21 15,0-21-15,1-1 16,-1 22-16,-21-21 15,0 42 17,-21 1-32,-1 20 15,22-21-15,0 0 0,0 22 16,0-22-16,-21 21 0,21-21 0,0 22 16,0-22-16,0 42 15,0-42-15,21 1 0,1-1 16,-1-21-16,21 0 15,-21 0-15,22 0 0,-22 0 16,0 0-16,21-21 0,22-64 16,-43 64-16,21-43 15,-42 22-15,0 0 16,21-85-16,-21 84 16,0 22-16,0-21 0,-21 21 15,-21-43 1,0 43-16,20 21 0,1 0 0,-21 0 15,21 0-15,-64 0 0,64 21 16,-21 0-16,-22 22 0,22-22 16,21 21-16,-1-21 15,22 22-15,0-22 0,0 21 0,0 0 16,0 1-16,64-1 16,-43-21-16,0 0 0,43 1 15,-22-22-15,-21 0 0,43 0 16,-22 0-16,22 0 15,-43-22-15,0 1 0,42 0 16,-41 0-16,-1 21 16,0-21-16,-21 0 0,21-1 15,0 1 1,-21 0-16,0 0 16,0 0 62,0 0-47,0-1-31,0 1 16,21 21-16,-21-21 0,0 0 0,22 0 15,-22 0-15,21 21 16,0-22-16,-21 44 31,-21-22-15,0 21-16,21 0 0,-22 0 15,1-21-15,21 21 16,0 0 0,21-21-1,1 0-15,-1 0 16,0 0-16,0-21 0,0 21 15,0 0-15,1 0 16,-22 21 0,0 1-16,0-1 15,0 21-15,0-21 0,-22 0 16,22 22-16,-21-22 0,21 21 16,-21-21-16,21 1 0,0 20 0,0-21 15,0 0-15,0 0 16,21-21-16,0 0 0,1 0 15,-1 0-15,0 0 0,0 0 16,21-42-16,-20 21 0,-1 0 16,42-43-16,-20 43 0,-1-21 15</inkml:trace>
  <inkml:trace contextRef="#ctx0" brushRef="#br0" timeOffset="127200.28">6286 12785 0,'0'0'0,"0"-21"0,0-22 16,0 22-16,0 0 0,0 0 15,-42 0-15,21 21 16,0 0-16,0 21 0,-1 0 15,-41 42-15,42-20 16,0-1-16,-1 0 0,1 22 16,0-22-16,0 22 0,-21-1 0,20 1 15,1-22-15,0 22 0,-21 63 16,42-64-16,0-21 0,0 64 16,0-63-16,21 41 15,21-63-15,-21 1 0,85-1 16,-63-21-16,-1 0 15,0-21-15,1 21 0,84-85 16,-85 43-16,85-85 16,-85 63-16,22-42 15,-43 64-15,0-149 16,-21 128 0,0-1-16,0 1 0,-21-1 15,-64-63-15,43 85 16,0 21-16,-1 21 0,22 0 0,-21 0 15,-43 21-15,43 0 16,-1 0-16,22 22 0,-63 41 16,62-20-16,1-1 0,0 43 15,21-42-15,0 42 16,0-43-16,21-21 0,22 22 0,-1 21 16,0-64-16,1 21 15,-1-21-15,0 0 0,1 1 0,-1-1 16,21-21-16,-20 0 0,-1 0 0,64-21 15,-64-1-15,22-20 16,-22 21-16,0 0 0,1-22 16,-1 1-16,-21 21 0,22-21 0,-22-1 15,21 1-15,-42 0 16,0 20-16,0 44 31,0-1-31,-21 21 16,0-21-16,0 0 0,21 1 15,-22 20-15,1-21 0,0 43 16,21-22-16,-21-21 0,21 0 16,0 0-16,-21 1 0,21 20 15,21-63 17,0-22-32,0 22 15,0 0-15,1-21 0,-1 21 0,0-22 16,0 22-16,21 0 0,-20-21 15,-1 20-15,0 1 0,0 21 0,21-42 16,-20 42-16,20 0 16,-21 63 15,-21-41-31,0 20 0,0-21 0,21 0 16,-21 43-16,0-43 0,0 0 15,43 21-15,-22-20 0,-21-1 16,21 0-16,0-21 0,0 0 15,22 21-15,-22-21 16,21 0-16,-21 0 0,43-21 16,-43 0-16,0 0 0,21-1 15,-20 1-15,20-21 0,21-22 16,-41 43-16,-1-21 0,0-22 16,-21 22-16,21 21 0,-21-21 15,0 20-15,-21 22 16,0 22-1,0-1-15,-1 0 0,1 0 16,0 21-16,0-20 0,21 20 16,0-21-16,0 21 0,0-20 0,0 20 0,0-21 15,0 0-15,0 0 16,42 22-16,-21-22 16,1-21-16,20 0 0,-21 0 0,21 0 15,64 0-15,-63-21 16,-1 0-16,64-22 0</inkml:trace>
  <inkml:trace contextRef="#ctx0" brushRef="#br0" timeOffset="128716.57">9588 12848 0,'0'0'0,"0"-21"15,0 0-15,43-43 0,-43 43 16,42-63-1,-21 62-15,0 1 0,1-21 0,-1 42 16,0 0 0,-21 21-16,0 21 15,0 1-15,0-1 0,0 22 0,0-1 16,0 1-16,0-1 0,-21 85 16,0-84-16,-1-1 0,-20 1 15,21-1-15,-21-20 0,-85 126 16,84-127-16,1 1 0,0-22 15,20 21-15,-20-21 0,0 0 16,21-21-16,-1 0 16,22-21-16,0 0 15,-21-21-15,21-1 0,0 1 16,0 0-16,0-1 0,0 1 0,0-127 16,0 126-1,0-20-15,0 21 0,0-1 0,21 1 16,-21-22-16,22 64 15,-1 22 1,-21-1-16,21 85 16,-21-64-16,21 0 0,-21-21 15,0 22-15,42 84 16,-20-106-16,-1 21 0,0 1 16,0-22-16,0 21 0,22 0 15,-1-20-15,-21-1 0,64-21 16,-64 0-16,21 0 0,43 0 15,-64 0-15,21-21 16,1-1-16,-1 1 0,-21-21 0,22 21 16,-1-22-16,-21 22 0,0-21 0,22-22 15,-22 22-15,-21 21 16,0-21-16,0 20 0,0 1 0,0 0 16,0 0-16,0 42 31,-21 0-31,21 0 0,0 1 0,0-1 15,0 0-15,0 0 0,0 0 16,0 0-16,0 22 0,0-22 16,0 0-16,42 43 15,-21-43-15,0 0 0,0-21 16,1 21-16,83-21 16,-83 0-16,20 0 0,21-21 15,-20 0-15,-1 0 0,22-22 16,-43 1-16,21 21 0,-21 0 15,0-22-15,1 22 0,-1-21 16,-21-1-16,21 43 0,-21-21 16,-21 42-1,21 1 1,-21-1-16,-1 0 0,1 0 16,21 0-16,-21 0 0,21 1 0,-21-1 15,0 42-15,21-42 16,0 1-16,-21-22 0,21 21 15,0 0-15,0-42 32,21 0-17,0-1-15,0 1 0,0 0 16,0 0-16,1 0 0,20-43 16,-21 43-16,0-21 0,22 21 15,-22-1-15,0 1 0,0 0 0,43 0 16,-43 21-16,0 0 15,-21 21 1,0 0-16,0 0 0,0 1 0,0-1 16,0 0-16,0 0 0,0 0 0,0 0 15,0 1-15,0-1 0,0 42 16,21-42-16,0 1 16,0-22-16,1 21 0,20-21 0,0 0 15,1 0-15,-1 0 0,0 0 16,1 0-16,-1-21 0,0-1 15,1 22-15,20-42 0,-21 0 16,1 21-16,-22-1 0,21-20 16,-21 21-16,43-106 15,-43 106-15,-21-22 16,21 22-16,-21 0 0,0 0 0,-21 0 16,0 21-16,0 0 15,0 21-15,-1 0 0,-20 64 16,21-43-16,21-21 0,-21 22 15,21-1-15,0-21 0,0 43 16,0-43-16,0 21 0,21 0 16,0-20-16,0-1 0,0 0 15,22-21-15,-22 0 16,0 0-16,0 0 0,22 0 16,41-42-16,-63 42 15,1-22-15,20-20 0,-21 21 0,21 0 16,-20-22-16,-1 22 0,0-21 15,0 0-15,0-1 0</inkml:trace>
  <inkml:trace contextRef="#ctx0" brushRef="#br0" timeOffset="128935.86">10837 12742 0,'-21'22'0,"42"-44"0,-63 44 16,21-22-16,0 0 0,-1 21 0,1-21 16,0 0-16,42 0 62,0 0-62,22 0 0,-22-21 0</inkml:trace>
  <inkml:trace contextRef="#ctx0" brushRef="#br0" timeOffset="130223.86">13250 12615 0,'0'0'0,"0"-21"0,0 0 16,0-21-16,0 21 15,0-1-15,-21 22 16,0 0-16,0 0 15,0 0-15,-1 22 16,1 20-16,0-21 0,-21 64 16,21-43-16,-22 22 0,22-22 0,0 64 15,0-43-15,21-20 0,0-1 16,0 0-16,0 1 0,0-1 0,0 0 16,0-21-16,21 1 0,0-1 15,0 0-15,0 0 0,1-21 16,20 0-16,0 0 0,1 0 0,-1 0 15,-21 0-15,21-21 0,22 21 0,21-42 16,-43 20-16,0-20 16,22-21-16,-22 41 0,-21-20 15,22 0-15,-22-1 0,0 1 0,0 0 16,0-1-16,0 22 0,-21 0 16,0 0-16,0 42 15,0 0 1,-21 0-16,0 22 0,0-22 0,0 21 15,21-21-15,-21 43 16,21-22-16,0-21 0,0 1 16,0-1-16,0 42 15,21-63-15,-21 21 0,21-21 16,0 0-16,0 0 0,22 0 16,-1 0-16,-21 0 0,0 0 0,0-21 15,1 0-15,-1 0 0,-21 0 16,0-22-16,0 22 0,0 0 15,0-21-15,0-1 0,0 22 0,-43-63 16,22 62-16,0 1 16,0 0-16,0 0 0,0 21 0,-1-21 15,44 21 17,-1 0-32,0 21 15,21-21-15,1 21 0,-1-21 16,0 0-16,22 0 0,-1 0 0,1 0 15,20 0-15,-20 0 0,-1 0 0,1 0 16,-1 0-16,1 0 0,-22 0 16,1 0-16,-1 0 0,0-21 15,-21 21-15,-21-21 16,-21 21 0,0 0-16,0 0 0,-21 21 15,-1 0-15,1-21 0,0 21 0,-1 0 16,1 1-16,0-1 0,-43 42 15,43-42-15,20 1 0,-20 41 16,21-42-16,21 64 16,0-64-16,0 0 15,21 22-15,0-43 0,0 21 16,1 0-16,20-21 0,-21 0 16,43 0-16,-43 0 15,21 0-15,0-21 0,1 0 0,-22-1 16,21 1-16,-21 0 15,22-21-15,-1-43 0,-21 43 16,22-22-16,20-126 16,-63 126-16,0 22 15,21-22-15,-21 22 0,0-127 16,0 148-16,0-1 16,-21 22-16,-21 0 15,21 22-15,-1 20 0,1-21 16,21 21-16,0 1 0,-21-1 15,21 0-15,-21 1 0,21-1 0,0 64 16,0-64-16,0 22 0,0-22 16,0 0-16,0 1 15,0-1-15,0 0 0,0-20 0,0-1 16,0 21-16,0-21 0,21 0 16,0 1-16,0-22 15,1 0-15,-1 0 0,0 0 16,0 0-16,0-22 0,0 1 15,1 0-15,20 0 0,-21 0 16,21-22-16</inkml:trace>
  <inkml:trace contextRef="#ctx0" brushRef="#br0" timeOffset="130620.57">15134 12954 0,'-21'21'16,"42"-42"-16,-63 63 0,42-20 0,-21-22 15,21 21 1,21-21 0,0 0-16,21 0 15,-21 0-15,1-21 0,-1-1 0,0 1 16,42-21-16,-41 21 0,-1 0 16,0-22-16,0 22 0,0 0 15,0 0-15,-21 0 0,22-1 0,-22 1 16,-22 21-1,-20 21-15,21-21 16,0 22-16,-22-1 0,22 21 0,-21-21 16,21 22-16,0-22 0,-22 21 15,22-21-15,21 22 0,-21 20 16,21-42-16,0 0 0,0 1 0,0-1 16,0 0-16,0 0 0,21 0 15,0-21-15,0 0 16,1 0-16,-1 0 0,0 0 0,21 0 15,-21 0-15,1 0 0,20 0 16,-21 0-16,0 0 0,22 0 0,20-21 16,-42 21-16</inkml:trace>
  <inkml:trace contextRef="#ctx0" brushRef="#br0" timeOffset="130827.79">15875 13272 0,'0'0'16,"-21"0"31,0 0-16,-1 0-15,1 0-1</inkml:trace>
  <inkml:trace contextRef="#ctx0" brushRef="#br0" timeOffset="133248.32">17039 14076 0,'-21'0'16,"21"-21"-16,-21 21 0,0 0 16,-1 0-16,1 0 0,-21 0 15,21 0-15,0 0 0,-1 0 16,-20 0-16,21 0 0,0 0 15,-43 0 1,43 0-16,63 0 47,-20 0-47,20 0 0,21 0 0,-20 0 16,41 0-16,-20 0 0,42 0 15,0 0-15,380 0 16,-359 0-16,0 0 0,0-21 15,22 21-15,-22-22 0,148 22 16,-148 0-16,-21-21 0,21 21 16,-22 0-16,1 0 0,42 0 15,-84-21-15,-1 21 16,22 0-16,-64 0 0,-21-21 31,-21 21-31,0-21 16,0 21-16,0-21 0,-22 21 15,1 0-15,-43 0 0,43 0 16,0 0-16,-64 0 16,42 0-16,22 0 0,-22 0 0</inkml:trace>
  <inkml:trace contextRef="#ctx0" brushRef="#br0" timeOffset="133649.64">17103 14245 0,'-22'0'0,"44"0"0,-86 21 0,43 1 0,0-22 15,21 21-15,-21-21 16,21 21-16,21-21 16,21 21-16,0-21 15,1 0-15,20 0 0,1 21 16,20-21-16,86 0 0,-64 0 15,105 21 1,-105-21-16,0 0 0,169 0 16,-148 0-16,0 0 0,21 0 15,-21 0-15,254-21 16,-275 21-16,0 0 0,63 0 16,-105 0-16,-1 0 0,-20-21 15,-22 21-15,0 0 0,0 0 16,-42 0-1,0 0-15,0 0 16,-22 0-16,22 0 0,-21 0 0,-43 0 16,43 0-16,-1 0 15,1 0-15,0 0 0,-1 0 16,-20 0-16</inkml:trace>
  <inkml:trace contextRef="#ctx0" brushRef="#br0" timeOffset="134003.87">17357 14817 0,'0'0'0,"42"42"31,-21-42-31,21 0 16,1 0-16,20 0 0,-20 0 0,20 0 15,1 0-15,20 21 0,-20-21 16,20 0-16,1 0 0,0 0 0,232 0 16,-211 0-16,21 0 15,-21 0-15,0 0 0,190-21 16,-211 21-16,21 0 16,-43-21-16,22 21 0,-22 0 0,22 0 15,-43 0-15,-21 0 16,1 0-16,-44 0 15,-20 0-15,21 0 16,-21 0-16,-1 0 0,1 0 16,0 0-16,-22 0 0,1 21 0,20-21 15,-41 0-15</inkml:trace>
  <inkml:trace contextRef="#ctx0" brushRef="#br0" timeOffset="134365.78">17357 15177 0,'0'0'0,"0"21"0,0 0 16,21-21 0,21 21-16,0-21 0,1 0 15,20 21-15,64-21 0,-63 21 16,20-21-16,1 22 0,21-22 0,0 0 15,105 0-15,-105 0 16,0 0-16,106 0 0,-106 0 16,-1 0-16,-20 0 0,-21 0 15,20 0-15,-20 0 0,-1 0 16,-20 0-16,-1 0 0,0 0 0,-21-22 16,1 22-16,-44 0 15,1 0 1,0 0-16,-21 0 0,-1 22 0,-20-22 15,-1 21-15,1-21 0,-1 21 0,-20-21 16,-1 21-16,-21-21 0,-105 42 16</inkml:trace>
  <inkml:trace contextRef="#ctx0" brushRef="#br0" timeOffset="134688.35">16912 15663 0,'-169'22'16,"338"-44"-16,-381 65 0,170-43 15,21 0-15,0 0 0,42 0 16,21 0 0,1 0-16,20 0 0,85 0 15,-63 0-15,21 0 0,21 0 16,21 0-16,275 0 16,-253-21-16,-22 21 0,169 0 15,-169 0-15,106 0 16,-127-22-16,-21 22 0,64 0 15,-86 0-15,-41 0 0,62 0 16,-83 0-16,-44 0 16,1 0-1,-21 0-15,21 0 0,-22 0 0,1 0 16,0 0-16,-1 0 0,1 0 16,-21 0-16,20 22 0,-20-1 15,-1-21-15,1 21 0,-22-21 0,22 21 16</inkml:trace>
  <inkml:trace contextRef="#ctx0" brushRef="#br0" timeOffset="135016.97">16933 16171 0,'0'0'0,"-21"0"16,-21 22-16,21-22 0,-1 0 15,44 0 1,-1 0-16,21 0 0,0 0 15,22 0-15,-1 0 0,22 0 0,0 0 16,21 0-16,-1 0 0,128 0 16,-127 0-16,21 0 0,106 0 15,-127 0-15,0 0 0,-1-22 16,1 22-16,-21 0 0,0 0 16,63 0-16,-85 0 0,1 0 15,-1 0-15,1 0 0,-22 0 0,22 0 16,-22 0-16,-63-21 47,0 0-47,-1 21 0,1-21 15,0 0-15,0 0 0,0-22 0</inkml:trace>
  <inkml:trace contextRef="#ctx0" brushRef="#br0" timeOffset="135517.23">18627 16066 0,'-22'-43'15,"22"22"-15,0 0 16,-21 21-16,21-21 0,-21 21 16,21-21-16,-21-1 15,21 1-15,-21 21 0,21-21 0</inkml:trace>
  <inkml:trace contextRef="#ctx0" brushRef="#br0" timeOffset="136239.97">20193 13907 0,'0'0'0,"-21"0"16,21 21-16,-21-21 0,21 21 15,21-21 1,21 0-1,-21 0-15,22 0 0,20 0 16,1 0-16,-1 0 0,1 0 0,84 0 16,-85 0-16,1 0 15,-1 0-15,1 0 0,-1 0 16,43-21-16,-64 21 0,-20 0 16,20 0-16,-21 0 0,-42 0 31,0 0-16,-22 0-15,1 0 0,0 0 16,-22 0-16,1 0 0,-64 21 0,42-21 16,22 21-16</inkml:trace>
  <inkml:trace contextRef="#ctx0" brushRef="#br0" timeOffset="136455.85">20045 14266 0,'0'0'0,"148"43"31,-106-43-31,1 0 0,-1 0 0,21 0 16,-20 0-16,20 0 0,1 0 15,63 0-15,-64 0 0,1-21 16,42 21-16,-64 0 16,0 0-16,1 0 0,-22 0 0,0 0 15,-63 0 1,20 0-16,-20 0 15</inkml:trace>
  <inkml:trace contextRef="#ctx0" brushRef="#br0" timeOffset="137364.64">20256 14436 0,'0'0'0,"-42"21"0,21 0 16,21 0-16,21 0 16,21-21-16,1 0 15,-1 22-15,22-22 0,63 0 16,-43 0-16,-20 0 0,20 0 15,1 0-15,-21 0 0,126 0 16,-126 0-16,-22 0 16,-21 0-16,0 0 0,-21 21 0,0 0 15,-21-21-15,-21 21 16,-64 0-16,42-21 16,1 21-16,-22 1 0,1-22 15,-276 63-15,275-42 16,0-21-16,22 21 0,-1 1 15,22-22-15,-21 21 0,41 0 16,22 0-16,22-21 16,83 21-1,-62 0-15,84-21 16,-64 0-16,22 0 0,63 0 16,-63 0-16,126 0 15,-168 0-15,84 0 16,-127 22-1,-21-22-15,-22 0 16,1 0-16,-22 21 0,1-21 0,-1 0 16,-20 21-16,-1-21 0,0 21 15,22-21-15,-22 0 0,43 21 0,-22-21 16,1 21-16,42 1 16,21-1-16,42 0 15,-21-21-15,22 0 0,-1 0 16,21 0-16,1 0 0,21 0 15,-22 0-15,22 21 0,-22-21 0,22 0 16,63 0 0,-106 0-16,1 21 0,20-21 15,-63 21-15,-21-21 16,-21 22-16,-64-1 16,42-21-16,-20 21 0,-86 0 15,86 0-15,-170 22 16,190-22-16,-63 21 15,106-21-15,21 0 16,42-21-16,22 22 16,-22-22-16,149 0 15,-107 0-15,1 0 16,-21 0-16,20 0 0,-20 0 16,63 0-16,-64 0 0,-20 21 15,-1-21-15,-42 21 0,0 0 16,-85 0-16,43-21 15,-22 21-15,-20 1 0,20-22 0,-42 21 16,-253 63 0,274-84-16,21 22 15,1-1-15,-1 0 0,1 0 16,42 0-16,21 0 0,21-21 16,0 0-16,0 22 0,22-22 15,-1 0-15,21 0 0,1 0 0,63 0 16,-42 0-16,-22 0 0,22 0 15,-1 0-15,1 0 0,-21 0 16,20-22-16,-20 22 0,-22 0 0,0 0 16</inkml:trace>
  <inkml:trace contextRef="#ctx0" brushRef="#br0" timeOffset="155404.57">14817 339 0,'-22'0'47,"44"21"-16,-1-21-15,0 0-16,21 0 0,1 0 16,-1 0-16,43 0 15,-22 0-15,106 0 16,-126 0-16,-1 0 0,0 0 15,-20 0-15,-1 0 0,0 0 16,0 0-16,-42 0 16,-21 0-16,20 0 15,-20 0-15,0 0 0,-1 0 16,1 0-16,21 0 0,-21 0 0</inkml:trace>
  <inkml:trace contextRef="#ctx0" brushRef="#br0" timeOffset="155996.2">14880 339 0,'-42'21'32,"21"0"-32,21 0 0,0 0 15,-22 1-15,1 41 16,0-42-16,21 0 0,0 1 15,-21-1-15,-21 63 16,42-62-16,0-1 0,0 0 16,-22 0-16,22 0 0,-21 0 15,21-42 32,0 0-47,21 21 0,1-21 0,-22 0 16,21 21-16,0-21 0,0-1 15,0 22-15,0-21 0,1 21 0,20 0 16,-21 0-16,0-21 16,22 21-16,-1 0 0,21 0 0,-20 0 15,-1 0-15,0 0 16,1 21-16,-1-21 0,22 43 16,-22-22-16,-21 0 0,21 42 15,-20-41-15,-22 41 16,0-21-16,-22-20 0,1 20 0,-21-21 15,21 0-15,-22 0 0,-41 22 16,20-22-16,22 0 0,-22 0 16,22-21-16,-21 0 0,-22 21 15,43-21-15,-1 0 0,22 0 16,-21 0-16,-64 0 16,85 0-16,0 0 15,-1 0 1,44 0 15,-1-21-31,0 0 16,0 21-16,0-21 0,0 21 0</inkml:trace>
  <inkml:trace contextRef="#ctx0" brushRef="#br0" timeOffset="156432.19">16044 720 0,'-21'21'15,"0"-21"-15,21 21 0,-21-21 16,21 21-16,-21-21 15,21 21-15,0 1 16,21-22 0,0 0-1,0-22-15,0 1 16,0 0-16,-21 0 16,0 0-1,0 0-15,0-1 0,0 1 16,-21 21-1,0 0-15,0 0 16,0 0-16,0 21 0,-1 1 16,1-22-16,0 21 0,0 0 15,21 0-15,0 0 16,0 0-16,21-21 31,0 0-31,22 0 0</inkml:trace>
  <inkml:trace contextRef="#ctx0" brushRef="#br0" timeOffset="156791.87">16785 402 0,'0'0'0,"0"-21"0,0-21 16,-21 42 15,0 0-31,21 21 0,-21 0 16,-1 0-16,-20 0 15,21 22-15,0-1 0,-85 64 16,64-64-16,-1 22 0,1-22 16,21 22-16,-22-22 0,1 21 15,-21 43-15,41-63 0,1-1 16,0-21-16,0 21 0,21-20 15,-21 20-15,0-21 0,21 0 16,0 0 0,0-42 15,21 0-31,0 0 0,0 0 16,21 0-16,-20-1 0</inkml:trace>
  <inkml:trace contextRef="#ctx0" brushRef="#br0" timeOffset="157320.01">16849 910 0,'-43'43'15,"43"-22"-15,-21 0 16,21 0-1,0 0-15,21-21 32,0 0-17,1 0-15,-1 0 0,0 0 16,0 0-16,-21-21 16,0 0-16,0 0 15,0 0-15,0-1 0,0 1 16,-21 21 15,0 0-31,0 0 0,21 21 16,-22 1-16,22-1 0,-21-21 15,21 21-15,-21 0 0,21 0 16,0 0 0,0 1-16,21-22 31,0 0-31,1 0 15,-22-22-15,0 1 0,21 0 16,-21 0-16,0 0 16,0 0-16,0-1 15,-21 22 17,-1 0-17,1 0 1,0 0-16</inkml:trace>
  <inkml:trace contextRef="#ctx0" brushRef="#br1" timeOffset="207131.13">0 85 0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2:53:31.0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1228 550 0,'0'0'0,"0"-21"0,-22 21 0,22-21 15,-21 0-15,21 0 16,-21 21 31,21 21-31,0 0-16,0 0 15,0 0-15,0 1 0,0-1 16,0 0-16,0 21 0,0-21 15,0 1-15,0-1 0,0 0 16,0 0-16,21 0 16,-21 0-16,21 1 0,22-22 15,-22 21-15,64-21 16,-64 0-16,21-21 0,-21-1 16,22 22-16,20-42 15,-42 21-15,22 0 0,-1-22 16,-42 22-16,21-42 15,-21 42-15,0-1 0,0-20 16,0 21-16,0 0 16,0 0-16,0-1 0,-21 22 31,0 0-15,21 22-16,-21-1 0,21 0 15,-22 0-15,22 21 0,-21-20 16,21-1-16,0 21 0,0 0 0,0 1 15,0-1-15,-21 0 0,21 1 16,0-1-16,0 0 16,0 1-16,0-1 0,0 43 0,0-43 15,21 0-15,-21 1 16,0-22-16,0 21 0,0-21 16,0 1-16,0-1 0,21 0 0,-21 21 15,0-21-15,-21-21 31,0 0-31,0 0 16,0 0-16,0-21 0,-1 21 0,1-21 16,-21 0-16,21 0 0,-22 0 15,22-1-15,-21 1 0,-22-21 16,43 21-16,0 21 16,-21-43-16,21 43 15,-1 0-15,22 22 31,0-1-31,0 0 0,0 0 16,0 0-16,0 0 0,22 1 16,-1-1-16,0 0 0,0 0 15,0-21-15,0 21 0,1 0 0,-1-21 16,21 22-16,-21-22 16,22 0-16,-22 0 0,21 0 0,0 0 15,1 0-15,-22 0 0,64-22 16,-64 1-16,21 0 0,-21 0 15,22 0-15,-22 0 0,21-22 16,-21 1-16,0 21 16,-21-43-16,0 43 0,0 0 15,22 0-15,-22 0 0,0-1 16,0 1-16,0 42 31,0 1-15,0-1-16,0 0 0,0 0 0,0 0 15,0 0-15,0 22 0,0-22 16,0 0-16,0 0 0,0 0 0,0 1 16,0 20-1,0-21-15,0 0 0,0 0 16,0 1-16,0-1 16,0-42 15,0-1-31,0 1 15,0 0-15,0 0 0,0 0 16,0 0-16,0-22 0,0 22 16,21 0-16,-21-21 0,0 20 0,21 1 15,0 0-15,0 0 0,0-21 16,1 20-16,-22 1 0,21 21 16,0 0-16,0 0 15,0 0-15,0 21 16,1 1-16,-22-1 0,21 0 15,-21 0-15,21 0 0,-21 0 16,21 1-16,-21-1 0,0 21 0,0-21 16,0 0-16,21 1 0,-21-1 15,21 0-15,-21 0 0,0 0 16,22-21 31,-22-21-47,0 0 15,0 0 1,21 0-16,-21-1 0,21-20 0,0 21 16,-21 0-16,21-22 0,0 22 15,-21 0-15,22-21 0,-1 21 0,0-1 16,0 1-16,0 0 0,0 0 16,22 21-16,-22-21 15,0 21-15,0 0 0,0 21 16,1 0-16,-1 0 0,-21 0 15,0 1-15,0-1 0,0 0 0,21 0 16,-21 0-16,0 22 0,0-22 16,0 0-16,0 21 15,0-21-15,0 1 0,0-1 16,0 0-16,0 0 0,0 0 16,21-21 30,-21-21-46,0 0 16,21 0-16</inkml:trace>
  <inkml:trace contextRef="#ctx0" brushRef="#br0" timeOffset="513.72">3027 974 0,'0'21'78,"0"0"-78,0 0 16,0 0-16,0 1 0,0-1 16,0 0-16,0 21 0,0-21 0,0 43 15,0-22-15,0 1 16,0 41-16,0-41 0,0 20 16,0 43-16,0-43 15,0 1-15,0 63 0,-21-42 16,-1 42-16,1-64 0,0 1 15,0-1-15,0 1 0,21-1 16,-21 1-16,-22 41 0,22-41 16,0 21-1,21-43-15,-21 0 0,0 22 16,21-22-16,0-21 0,0 0 16,-22 1-16,22-1 0,0-42 31,22-1-16,-22 1-15,21 0 0,0-21 0,0-1 16,-21-20-16,21 21 0,0-22 16,1 1-16,-1-1 0</inkml:trace>
  <inkml:trace contextRef="#ctx0" brushRef="#br0" timeOffset="936.8">3006 1228 0,'0'0'0,"0"-21"0,0-43 31,21 43-31,0 0 0,0 0 16,0-1-16,0 22 0,1-21 15,-1 0-15,0 21 0,0-21 16,0 21-16,22 0 0,-22-21 0,0 21 15,0 0-15,21 0 0,-20 0 16,-1 0-16,0 0 0,21 42 16,-42-21-1,21 43-15,-21-43 0,0 64 16,0-64 0,-63 42-16,42-42 0,0 1 15,-22-1-15,22 0 0,-21 0 0,21 0 16,-1-21-16,-20 21 0,21-21 15,0 0-15,0 22 0,-1-22 0,1 0 16,-21 0 0,21 0-16,21-22 47,0 1-47</inkml:trace>
  <inkml:trace contextRef="#ctx0" brushRef="#br0" timeOffset="1975.51">3556 1376 0,'0'-21'47,"21"21"-47,0-21 16,0-1-16,-21 1 0,43-21 16,-1 21-16,0-43 15,-20 22-15,-1 21 0,42-85 16,-42 64-16,43-107 15,-43 107-15,-21 0 0,0-1 16,21 22-16,-21-21 0,0 0 16,0 20-16,0 1 0,0 0 0,0 0 15,0 0-15,0 0 16,-21-1-16,0 22 16,21 22-1,-21-1-15,21 21 0,-21-21 16,21 0-16,0 22 0,0-1 15,0 0-15,-22 1 0,22-1 0,-21 0 16,21 22-16,0-22 0,0 1 16,0 20-16,-21 22 0,21-43 15,0-21-15,0 22 16,0-22-16,0 21 0,0-21 0,0 22 16,21-43-16,0 42 15,1-42-15,20 0 16,-21 0-1,0 0-15,0-21 0,22 0 0,-22-1 16,0 1-16,0 0 0,43-64 16,-43 64-16,0-21 15,0 21-15,-21-22 0,21-20 16,-21 42-16,0 0 16,22 21-16,-22 21 31,0 0-16,-22 0-15,22 0 0,-21 0 0,21 22 16,-21-22-16,21 0 0,0 0 16,0 43-1,0-43-15,0 0 16,0 0-16,0-42 47,0 0-47,21 0 0,-21 0 15</inkml:trace>
  <inkml:trace contextRef="#ctx0" brushRef="#br0" timeOffset="2164.4">4297 720 0,'0'0'0,"0"-21"0,0 42 78,0 0-63,21-21-15,0 21 16,0-21-16</inkml:trace>
  <inkml:trace contextRef="#ctx0" brushRef="#br0" timeOffset="4027.8">4826 804 0,'0'0'0,"0"-21"16,0 0 0,-21 21-1,0 0-15,-1 0 16,1 0-16,0 21 15,0-21-15,0 21 0,21 1 0,-21-1 16,-1 21-16,1-21 16,21 22-16,-42 62 15,21-83-15,0 41 16,21-21-16,0-20 0,0 20 16,0-21-16,0 0 0,0 0 15,0 1-15,105-22 16,-83 0-16,-1 0 15,21 0-15,106-22 16,-127 22-16,22-21 16,-1 0-16,-21 0 0,64-64 15,-64 64-15,0-21 16,0 21-16,1-1 0,-1-20 0,0-21 16,-21 41-1,0 1-15,0 42 47,-21 1-47,21-1 16,-21 21-16,21-21 0,-22 0 15,22 22-15,0-22 0,0 0 16,0 21-16,0-20 0,0 20 16,0-21-16,0 0 0,0 0 15,22 1-15,20-22 16,-21 0-16,0 0 15,0 0-15,1 0 0,20 0 16,-21 0-16,0 0 0,22-22 0,-22 1 16,0 0-16,21 0 0,-21-21 15,22 20-15,-22-20 0,0 0 0,0-1 16,43-62-16,-43 41 16,21-21-16,-21 43 0,1-21 15,-22-22-15,21 64 16,-21-64-16,0 64 0,0 0 15,0-22-15,0 22 16,-21 21 0,21 21-1,-22 43 1,1-43-16,21 21 0,-21-20 16,21 20-16,-21 127 15,21-126-15,0-1 0,0 0 16,-21 1-16,21 84 15,0-85-15,0-21 0,0 0 16,0 22-16,42-1 16,-21-21-16,-21 0 0,64-21 15,-43 0-15,21 0 16,1 0-16,-22 0 0,42-42 16,-20 21-1,41-85-15,-63 64 16,1-1-16,-1 1 0,0-22 15,21-84-15,-21 106 16,-21-22-16,22 22 0,-22 0 16,0-1-16,0-62 15,0 83-15,0 1 0,0 0 16,0 0-16,0 0 16,-22 42-1,22 0-15,0 0 16,0 0-16,-21 43 15,0-22-15,21-21 0,0 64 16,0-43-16,-21 107 16,21-107-16,0 0 15,0 22-15,-21-22 0,21 0 0,0 43 16,0-64-16,0 22 16,0 20-16,0-42 0,0 0 15,21 1-15,0-1 16,0-21-16,0 0 0,22 0 0,-22 0 15,0 0-15,0 0 16,22 0-16,41-43 16,-63 22-16,1-21 0,41 0 15,-42-1-15,0 1 16,1 0-16,-1 20 0,-21-41 16,0 42-16,0 0 15,0-1-15,0 44 31,0-1-31,-21 0 16,21 0-16,0 0 0,0 22 16,0-22-16,0 21 0,0 0 15,0-20-15,0 20 16,0-21 0,21-21-16,-21 21 0,21-21 0,0 0 15,21 0-15,-20 0 16,-1 0-16,21 0 0,-21 0 15,22-42-15,-22 21 16,0 0-16,21-22 0,-21 22 16,1-21-16,-1 21 15,-21-1-15,21-20 0,0 0 16,-21 21-16,0-1 0,0 1 0,0 0 16,0 0-16,0 42 31,0 0-16,0 0-15,0 1 0,0-1 0,-21 0 16,21 21-16,-21-21 16,0 22-16,21-1 0,-22-21 0,1 22 15,21-1-15,-21 0 0,0 1 16,-21 41-16,20-41 0,22-1 16,-42 64-16,21-43 0,21-20 15,-21 20-15,21 1 0,-21-22 16,-1 127-16,22-126 15,-21 41-15,0-41 16,21-1-16,-21 43 16,0 42-1,21-106-15,0 0 0,-21 0 16,21 0-16,0 0 16,-22-21-16,1 0 0,0 0 15,21-21 1,-21 0-16,0-42 15,0 41-15,-1-62 16,1 63-16,21-22 0,-21 1 16,21 0-16,-21-1 0</inkml:trace>
  <inkml:trace contextRef="#ctx0" brushRef="#br0" timeOffset="4341.01">5673 783 0,'-22'0'31,"44"0"-31,-1 0 0,42 0 16,-42 0-16,22 0 16,-22 0-16,21 0 0,1 0 0,20 0 15,-42-21-15,22 21 0,-22 0 16,0 0-16,0 0 0,0 0 16,0 0-16,-21-21 15,-21 21 1</inkml:trace>
  <inkml:trace contextRef="#ctx0" brushRef="#br0" timeOffset="4595.85">5334 656 0,'-21'0'16,"42"0"62,0 0-63</inkml:trace>
  <inkml:trace contextRef="#ctx0" brushRef="#br0" timeOffset="5636.33">8001 614 0,'0'0'0,"0"-64"31,0 86 16,0-1-47,-21 0 16,21 0-16,0 0 0,0 22 15,-21-22-15,-1 21 0,22 0 0,-21 1 16,21-1-16,-21 0 0,0 1 16,0 41-16,0-41 0,21-1 15,-22 22-15,1-43 16,21 0-16,-21 0 15,21 0-15,0 0 16,0-42 0,21 21-1,-21-21-15,21 0 0,1 0 16,-1 0-16,0-43 16,0 22-16,0 21 0,0-22 15,1 1-15,-1 21 0,42-85 16,-42 85-16,1 0 0,-1 21 15,0-22-15,0 22 16,0 0-16,0 0 16,-21 22-16,0 20 15,0 0-15,22 1 0,-22-22 16,0 21-16,0-21 0,0 22 16,0 20-16,0-42 0,21 22 15,-21-22-15,0 0 0,0 0 16,21 0-16,0 0 0,0-21 15,-21 22-15,43-22 0,-22 0 16,0 0-16,21 0 0,-21 0 0,1 0 16,20 0-16,-21-22 0,21 1 15,1 0-15,-22 0 0,21 0 16,-21-22-16,22 22 0,-1-63 16,-21 41-16,0-20 0,1 20 15,-22 1-15,21-21 0,-21-22 16,0 43-16,0-1 0,0 22 15,-21-21-15,-1 21 0,1-1 0,0 1 16,0 0-16,0 21 0,0 0 0,-1-21 16,1 21-16,0 0 0,-21 0 15,21 0-15,-1 21 0,1-21 16,0 21-16,0 0 16,21 1-16,0-1 15,-21-21-15,21 21 0,0 0 16,0 0-16,21 0 15,0 1 1,0-22-16,0 0 0,1 21 16,20-21-16,-21 0 0</inkml:trace>
  <inkml:trace contextRef="#ctx0" brushRef="#br0" timeOffset="6560.78">9483 1080 0,'0'0'0,"21"-22"16,-21 1-16,0 0 16,0 0-16,0 0 15,0 0-15,0-1 0,0-20 0,0 21 16,0 0-16,0 0 0,0-22 15,0 22-15,-21 0 0,-1 0 16,1 21-16,0 0 16,0 0-16,0 0 0,0 0 15,-1 0-15,22 21 0,-42-21 16,21 42-16,0-21 0,0 1 16,-1 20-16,1-21 0,0 21 0,0 1 15,0-1-15,0-21 0,21 43 16,-22-22-16,22-21 0,0 0 15,0 1-15,0 41 16,22-63-16,-22 21 0,42-21 16,-21 0-16,43 0 15,-43 0-15,0 0 16,0 0-16,0-21 0,0 21 16,1-21-16,-1 0 0,21-43 15,-21 43-15,0 0 16,-21-43-16,22 22 15,-1 0-15,0-22 0,-21 43 16,0 0-16,0 0 0,0 0 16,0-1-16,21 1 15,-21 42 17,0 1-32,0-1 0,0 0 15,0 21-15,0-21 0,-21 43 16,21-43-16,0 21 0,0-20 15,0-1-15,0 0 0,0 42 16,0-41-16,0-1 16,21 0-16,0-21 15,-21 21-15,21-21 0,1 0 0,-1 0 16,0 0-16,0 0 16,43 0-16,-43-21 0,0 0 15,21 0-15,43-43 16,-64 22-16,-21 21 15,42-43-15,-42 43 16,22-43 0,-22 43-16,0 0 0,0 0 0,0 42 31,-22 0-15,22 0-16,-21 1 0,21 20 15,0-21-15,0 0 0,0 22 16,0-22-16,0 42 15,0-42-15,0 1 0,0-1 16,21-21 15,-21-21-15,22 21 0,-22-22-16,0 1 0,0 0 0</inkml:trace>
  <inkml:trace contextRef="#ctx0" brushRef="#br0" timeOffset="9273.49">9948 466 0,'-21'0'16,"0"0"-16,21 21 16,-21-21-1,21 21-15,-21-21 0,21 21 0,0 0 16,0 1-16,0-1 15,0 0 1,21-21 0,0 0-16,0 0 15,0 0-15,0 0 0,1 0 16,-1 0-16,0 0 16,0 0-16,0-21 15,-21 0-15,21 21 16,-21-22-16,0 1 0,0 0 15,0 0-15,-21 21 16,0-21-16,0 21 16,0-21-16,0 21 0,-1 0 15,1 0 1,0 0-16,21 21 0,-21-21 16,0 21-16,21 0 0,0 0 15,0 0-15,0 1 16,0-1-16,0 0 15,0 0-15,0 0 16,0 0-16,21-21 16,0 0-16,0 0 15,0 0-15</inkml:trace>
  <inkml:trace contextRef="#ctx0" brushRef="#br0" timeOffset="9680.32">10562 402 0,'0'0'0,"21"-63"31,-21 84 16,-21 0-47,21 21 15,0-20-15,0-1 0,-21 21 0,21-21 16,-21 22-16,0-1 0,21-21 16,-22 21-16,22 1 0,0-1 0,-21 22 15,21-22-15,-21 0 16,21 1-16,-21-1 0,21-21 0,0 21 16,0-20-16,0-1 0,0 21 15,0-21-15,0 0 0,0 1 16,0-1-16,0 0 15,21-21-15,0 0 16,0 0-16,1 0 0,-1 0 16,0 0-16,0-21 15,0 21-15,0-21 0,-21-1 16,22 1-16,-1-21 0,0 21 0,0 0 16,0-22-16</inkml:trace>
  <inkml:trace contextRef="#ctx0" brushRef="#br0" timeOffset="10001.36">10393 656 0,'21'0'31,"0"0"-31,0 0 15,0 0-15,22 0 0,-22 0 0,85 0 16,-85-21 0,21 21-16,-21 0 15,22 0-15,-22-21 16,0 21-16,0 0 16,-21-21 30</inkml:trace>
  <inkml:trace contextRef="#ctx0" brushRef="#br0" timeOffset="11908.57">1037 1757 0,'0'0'15,"-21"0"-15,0-21 16,0 21-16,-1 0 16,44 0 46,-1 0-46,0 0-16,0 0 15,0 0-15,0 0 0,1 0 16,20 0-16,-21 0 0,0 0 16,22 0-16,-22 0 15,21 0-15,0 0 0,1 0 0,-1 0 16,0 0-16,1 0 0,-1 0 16,0 0-16,1 0 0,63 0 15,-64 0-15,106 0 16,-84 0-16,20 0 15,-20 0-15,-22 0 0,22 0 16,-1-21-16,1 21 0,-22 0 16,21 0-16,1 0 0,84 0 15,-84 0-15,-1 0 0,1 0 16,-1 0-16,1 0 0,-1 0 16,-21 0-16,22 0 0,-1 0 0,-20 0 15,20 0-15,1 0 0,-1 0 16,1 0-16,-1 0 0,22 0 0,-22 0 15,1 0-15,-1 0 0,22 0 16,-21 0-16,63 0 0,-64 0 16,64 0-16,-63 0 15,-1 0-15,1 0 0,84 0 16,0 0 0,-85 0-16,22 0 0,-21 0 0,-1 0 15,1 0-15,126-22 16,-126 22-16,-22 0 0,21 0 15,1 0-15,-1 0 0,64 0 16,-63 0-16,-1 0 0,43 0 16,-42 0-16,105 0 15,-127 0-15,22 0 16,-22 0-16,22 0 0,42 0 16,-64 0-16,21 0 0,1 0 15,-22 0-15,22 0 0,-1 0 16,64 0-16,-84 0 0,20 0 15,1 0-15,-22 0 0,21 0 16,22 0-16,-43 0 0,22 0 16,-22 0-16,22 0 15,-22 0-15,127 0 16,-105 0-16,63 0 16,-64 0-16,128 0 15,-128 0-15,1 0 0,-1 0 16,-20 0-16,20 0 0,43 0 15,-42 0-15,-1 0 0,1 0 16,-1 0-16,1 0 0,126 0 16,-148 0-16,22 0 15,-1 0-15,-20 0 0,20 0 0,-20 0 16,20 0-16,-21 0 0,43 0 16,-21 0-16,-22 0 0,0 0 15,22-21-15,-22 21 16,43 0-16,-22-21 0,-20 21 15,-1 0-15,0 0 0,1 0 16,-1 0-16,-21-21 0,21 21 0,1-21 16,-1 21-16,-21 0 0,22 0 15,-22 0-15,21 0 0,-21-21 0,0 21 16,1 0-16,-1 0 0,0 0 16,0 0-16,0 0 0,22-22 0,-22 22 15,0 0-15,0 0 16,0 0-16,0 0 15,1 0 64,-1 0 14</inkml:trace>
  <inkml:trace contextRef="#ctx0" brushRef="#br0" timeOffset="15804.78">593 2434 0,'21'0'47,"-21"-21"-15,21 21-32</inkml:trace>
  <inkml:trace contextRef="#ctx0" brushRef="#br0" timeOffset="16632.37">720 2434 0,'21'0'46,"-21"-21"-46,21 21 16,-21-21-16,21 0 16,0 21-16,0-21 0,-21-1 31,22 22-31,-44 0 31,1 0-31,-21 0 16,21 0-16,0 22 15,-22-1-15,22 0 0,-21-21 16,21 21-16,-22 0 0,22 0 0,0 1 16,0-1-16,0 0 0,-22 0 15,22 0-15,21 0 16,0 1 0,21-22 15,0 0-31,1 21 0,-1-21 15,0 0-15,0 0 0,0 0 16,22 0-16,-22 0 0,0 0 16,42 21-16,-41-21 15,-1 21-15,21-21 0,-21 21 16,-21 0 0,0 1-16,0-1 0,0 0 15,0 0-15,0 21 16,0-20-16,-21-22 0,0 21 15,0 0-15,0 0 0,-22 0 16,1-21-16,21 21 0,-64 1 16,43-1-16,21-21 0,-22 21 15,1-21-15,21 0 0,-22 0 0,22 0 16,-21 0-16,0 0 0,20 0 16,-41-42-16,42 42 0,-22-22 15,22 1-15,0 21 16,0-21-16,21 0 0,0 0 15,0 0-15,0-1 16,21 1-16,0 0 16,0 21-16</inkml:trace>
  <inkml:trace contextRef="#ctx0" brushRef="#br0" timeOffset="17431.38">974 2604 0,'-22'21'31,"1"0"-15,21 0-16,0 0 15,-21 0-15,21 1 0,0-1 16,0 21-16,-21-21 0,21 0 16,0 1-1,0-1-15,0 0 0,0 0 16,21-21-16,0 21 16,0-21-16,43 0 15,-22 0-15,-21 0 0,1-21 16,20 0-16,21 0 15,-41 0-15,20-1 0,0-20 16,-21 21-16,1 0 0,-1 0 16,-21-1-16,0 1 0,0-21 15,0 21-15,0 0 0,0-1 16,0 44 31,0-1-47,-21 0 0,21 0 15,0 0-15,-22 0 0,22 22 16,0-1-16,0-21 0,0 22 0,0-1 16,0 43-16,0-43 15,0 0-15,0 64 0,0-42 16,0-22-16,0 21 16,0-20-16,22 20 0,-22-20 0,0-1 0,0 21 15,0-20-15,0-1 0,0 0 16,0-20-16,0 20 0,0 0 15,-22-21-15,22 22 0,-42 20 16,21-42-16,0 1 0,0-1 16,-22 0-16,22 0 0,-42 0 15,41-21-15,-20 0 0,0 0 16,-1 0-16,-20 0 0,21-21 16,-22 0-16,22 0 0,-22-22 15,22 22-15,0 0 0,-1-21 0,-20-22 16,42 43-16,21 0 15,0-43-15,0 43 16,0 0-16,0-21 0,0 21 16,0-1-16,42-41 0,-21 42 15,21-22-15,-20 22 0,20-21 16,-21 0-16,64-22 16,-43 22-16,0-1 0</inkml:trace>
  <inkml:trace contextRef="#ctx0" brushRef="#br0" timeOffset="17979.98">1651 2667 0,'0'21'47,"0"0"-47,0 1 15,0-1-15,0 0 16,0 21-16,-21-21 0,21 1 0,0-1 16,-21 0-16,21 0 0,0 0 15,0 0-15,-22 1 0,22-1 16,0 0-16,-21-21 16,21-21 30,0 0-46,0-1 16,0 1-16,0 0 0,0 0 16,0 0-16,0 0 0,21-22 0,1 22 15,-1 0-15,0-21 0,0 20 16,0 1-16,22 0 0,-22 0 0,42-21 16,-42 42-16,43 0 15,-43 0-15,21 0 0,1 42 16,-22-21-16,0 0 15,-21 0-15,0 1 0,21 20 16,-21 0-16,0-21 0,0 1 16,0 41-16,0-42 15,-21-21-15,21 21 0,0 1 16,0-1-16,-21-21 16,21-21 15,21 21-31,-21-22 0,21 1 15,-21 0-15,21 0 0</inkml:trace>
  <inkml:trace contextRef="#ctx0" brushRef="#br0" timeOffset="18264.43">2476 2265 0,'0'0'0,"-21"0"0,0 21 16,0 0-16,21 0 16,-21 1-16,0 20 0,21-21 0,0 21 15,-22 1-15,1-1 0,21 0 16,0 1-16,-21 41 0,21-41 16,0-22-16,0 21 15,0-21-15,0 1 0,0-1 0,0 0 16,0 0-16,0 0 0,21-21 31,0-21-15,1 21-16,-22-21 0</inkml:trace>
  <inkml:trace contextRef="#ctx0" brushRef="#br0" timeOffset="18489.13">2201 2604 0,'-21'0'16,"42"0"31,0 0-47,1 0 0,-1 0 0,0 0 15,0 0-15,21 0 0,-20 0 16,20 0-16,-21-22 0,21 22 0,-20 0 15,-1 0-15,21 0 0</inkml:trace>
  <inkml:trace contextRef="#ctx0" brushRef="#br0" timeOffset="19112.18">3006 2688 0,'0'0'0,"0"-63"16,0 42-16,-22-1 15,1 1-15,0 0 16,0 21-16,0 0 0,0 0 15,-1 0 1,-20 0-16,21 0 0,0 21 0,-22 0 16,22 1-16,-21-1 0,21 0 15,0 21-15,-22-21 0,22 22 0,-21 20 16,42-42-16,0 22 16,0-22-16,0 0 0,0 0 0,0 0 15,0 1-15,0-1 16,21-21-16,0 0 0,0 0 15,0 0-15,1 0 0,-1 0 16,42 0-16,-42 0 0,1-21 16,41-1-16,-21 1 0,-20 0 15,20-42 1,-21 41-16,0 1 0,0-21 0,1 21 16,-1 0-16,-21-22 15,0 22-15,21-21 0,-21 63 31,0 0-15,0 0-16,0 0 0,-21 1 16,21 20-16,0-21 0,0 0 0,0 0 15,-21 22-15,21-22 0,0 21 16,0-21-16,0 1 16,0-1-16,21-21 15,0 0-15,0 0 16,0 0-16,0 0 15,1-21-15,-1-1 0,0 22 16</inkml:trace>
  <inkml:trace contextRef="#ctx0" brushRef="#br0" timeOffset="19728.09">3302 2688 0,'0'0'0,"0"-21"0,0 0 16,0 0-16,0 0 15,21 21-15,0-22 0,-21 1 16,21 21-16,1-21 0,-1 21 0,0 0 16,0-21-16,0 21 0,0-21 15,1 21-15,-1 0 0,0 0 16,0 21-16,0 0 0,-21 0 16,0 0-16,0 1 0,0-1 0,0 21 15,0 0-15,0-20 16,0-1-16,0 0 0,-21 21 0,0-21 15,-21 22-15,20-22 16,-20 21-16,21-42 16,-21 21-16,42 1 15,0-44 17,21 22-17,0-21-15,0 0 0,0 0 0,0 0 16,1 0-16,-1-22 0,0 22 15,21-21-15,-21-1 0,22-20 16,-22 42-16,0-22 0,0 22 16,0 0-16,1 0 0,-22 0 15,21 21-15,-21-21 0,0 42 32,0 0-32,0 0 0,-21 0 15,21 22-15,-22-22 0,1 21 16,0 0-16,21-20 0,0 20 0,-21-21 15,21 21-15,0-20 0,0-1 16,0 21-16,0-21 0,0 0 16,21 1-16,0-22 0,0 21 15,22-21-15,-22 0 0,21 21 0,-21-21 16,22 0-16,-1 0 0,0 0 16,-20 0-16,-1 0 0,0 0 15,0 0-15,-21-21 31</inkml:trace>
  <inkml:trace contextRef="#ctx0" brushRef="#br0" timeOffset="20436.37">847 3196 0,'0'0'0,"-43"21"16,64 1 31,1-22-31,-1 0-16,0 0 0,21 0 15,1 0-15,41 0 16,-20 0-16,-1 0 0,107 0 15,-65 0-15,107 0 16,-85 0-16,0 0 0,0 0 16,0 0-16,21 0 0,170-22 15,-170 22-15,-21-21 0,21 21 16,0-21-16,0 21 0,128-21 16,-149 21-16,0 0 0,63-21 15,-126 21-15,126 0 16,-148 0-16,-20 0 15,-1 0-15,0 0 0,0 0 0,0 0 16,-42 0 31,0 0-31,0 0-16,0 0 0,-1 0 0</inkml:trace>
  <inkml:trace contextRef="#ctx0" brushRef="#br0" timeOffset="20595.16">4381 3302 0,'22'0'0,"-44"0"0,65 0 31</inkml:trace>
  <inkml:trace contextRef="#ctx0" brushRef="#br0" timeOffset="21844.46">762 5080 0,'0'-21'0,"0"0"15,-21 0-15,0-1 16,-1 1 0,22 0-16,-21 21 0,-21-21 0,21 21 15,-22 0-15,22-21 0,-21 21 16,0 0-16,-1 0 0,1 0 16,0 0-16,-1 0 0,-20 42 15,42-21-15,-22 0 0,22 22 16,-21-1-16,21-21 0,-1 64 15,1-64-15,21 21 0,0-20 16,0 20-16,0-21 0,0 0 16,0 0-16,0 1 0,21 20 15,1-42-15,-1 0 0,0 0 16,21 0-16,-21 0 0,22 0 0,-22 0 16,21 0-16,1-21 0,41 0 15,-41-1-15,-1-20 16,0 21-16,1 0 0,-1-22 15,0-41-15,-21 41 16,1 1-16,20-64 0,-21 43 16,-21 20-16,0 1 0,0-21 15,0-43-15,0 85 16,0-1-16,0 1 0,0 0 16,0 0-1,0 42-15,0 0 16,0 0-16,-21 22 0,0-1 15,21 0-15,0 1 0,-21 20 16,21 1-16,-22-22 0,22 22 16,0-22-16,0 21 0,0-20 0,0-1 15,0-21-15,0 22 0,0-22 16,22 0-16,-1 0 0,-21 0 0,21-21 16,0 0-16,0 0 0,0 0 15,1 0-15,-1 0 0,0 0 16,0-21-16,0 0 0,-21 0 0</inkml:trace>
  <inkml:trace contextRef="#ctx0" brushRef="#br0" timeOffset="22528.36">995 5059 0,'0'0'0,"0"-21"0,-21 21 0,21-21 16,0-1-1,0 1-15,0 0 16,0 0 0,21 21-16,-21-21 0,21 21 15,0-21-15,0 21 0,0 0 16,1 0-16,-1 0 0,0 0 16,0 21-16,0 0 0,0 0 15,1 0-15,20 0 0,-42 1 16,21-1-16,0 0 0,-21 21 0,0-21 15,0 1-15,0-1 0,0 21 16,0-21-16,0 0 0,-21 1 0,0-1 16,21 0-16,-21-21 0,21 21 15,-21 0-15,-1-21 16,22-21 15,0 0-31,0 0 16,0 0-16,0-1 0,0 1 15,0-21-15,22 21 0,-1-22 16,0 1-16,0 21 16,-21 0-16,21 0 0,22-1 0,-22 1 15,0 0-15,0 0 0,0 0 16,22 0-16,-22 21 0,0-22 0,21 1 16,-21 21-16,1 0 0,-1-21 15,21 21-15,-21 0 0,0 0 16,1 0-16,-1 0 0,-21 21 15,0 0 1,0 1-16,0-1 0,0 0 0,0 0 16,0 0-16,0 22 15,0-22-15,0 21 0,-21-21 16,21 0-16,-22 1 0,22-1 16,0 0-16,0 0 0,0 21 15,0-20-15,0-1 16,0-42 31,0-1-47,0 1 15,0 0-15,0 0 0</inkml:trace>
  <inkml:trace contextRef="#ctx0" brushRef="#br0" timeOffset="22894.4">1778 4636 0,'-42'0'31,"20"0"-31,22 21 16,0 0 15,22-21-31,-1 0 16,0 0-16,0 0 15,0 0-15,-21-21 16,0 0-16,0-1 16,0 1-1,-21 21 1,0 0 0,0 0-16,0 0 0,-1 0 15,1 0-15,21 21 0,0 1 16,-21-22-16,21 21 0,-21-21 15,21 21-15,0 0 0,0 0 16,21 0-16,0-21 16,0 22-16,1-22 0,-1 21 15</inkml:trace>
  <inkml:trace contextRef="#ctx0" brushRef="#br0" timeOffset="23212.05">1990 4784 0,'0'21'47,"0"0"-47,0 0 15,0 0-15,0 1 16,21 20-16,-21-21 0,0 21 0,21-20 15,-21-1-15,0 21 0,0-21 16,0 0-16,0 1 0,0-1 0,0 0 16,21 0-16,-21 0 0,0 0 15,21-21 17,-21-21-17,0 0-15,21 0 16,1 0-16,-22 0 0</inkml:trace>
  <inkml:trace contextRef="#ctx0" brushRef="#br0" timeOffset="23464.38">2349 4720 0,'-42'43'31,"42"-22"-31,-21 0 0,0 0 0,0 0 16,-1 22-16,1-1 0,0 21 15,0-20-15,0-22 16,0 42-16,21-41 16,-22-1-16,1 21 0,21-21 15,0 0-15,-21-21 16,21 22-16,21-22 31,0 0-31,-21-22 0,22 1 0,-1 0 16,0 21-16</inkml:trace>
  <inkml:trace contextRef="#ctx0" brushRef="#br0" timeOffset="23889.27">2434 5017 0,'0'21'0,"21"-21"15,0 0 1,1 0-16,-1 0 16,0 0-16,0-21 0,0-1 15,0 22-15,1-21 0,-22 0 16,21 0-16,-21 0 0,21 0 0,-21-1 16,0 1-16,0 0 15,0 0-15,-21 21 16,0 0-16,-1 0 15,1 0-15,0 0 0,0 21 16,0 0-16,0 0 0,-1 22 16,1-22-16,21 0 0,0 21 0,-21-20 15,21 20-15,0-21 0,0 21 16,0-20-16,0-1 0,0 0 0,0 0 16,0 0-16,21 0 15,0-21-15,1 0 0,20 0 16,0 0-16,-21 0 15,43 0-15,-22 0 0,-21 0 16,22-21-16,-22 0 0,0 0 16</inkml:trace>
  <inkml:trace contextRef="#ctx0" brushRef="#br0" timeOffset="24320.36">2921 4932 0,'-21'-42'15,"21"20"-15,0 1 0,0 0 16,21 0-16,-21 0 16,21 21-16,0-21 15,0 21-15,1 0 0,-1 0 0,0 0 16,0 0-16,0 0 0,0 0 16,1 21-16,-1 42 15,0-20-15,0-22 16,-21 0-16,0 21 0,0-21 15,0 43-15,0-43 0,0 0 16,0 0-16,0 1 0,0-1 16,-21 21-16,0-21 0,21 0 15,-21-21-15,-1 22 16,1-22 0,21-22-1,0 1-15,0 0 16,0 0-16,21 0 0,-21 0 15,22-22-15,-22 22 0,21-21 0,0 21 16,-21-22-16,21 1 0,0 21 16,0-22-16,-21 22 0,22 0 15,-1 0-15,0 0 0,0 0 0,0 21 16,0 0-16,1-22 0,-1 22 16,0 0-16,0 0 0,0 0 15</inkml:trace>
  <inkml:trace contextRef="#ctx0" brushRef="#br0" timeOffset="24691.96">3789 5122 0,'-21'22'32,"42"-22"-1,0-22-31,0 1 16,-21 0-16,21 21 15,-21-21-15,0 0 16,-21 21-1,0 0 1,0 0-16,0 0 16,-1 21-16,22 0 15,-21-21-15,21 21 0,-21 0 16,42-21 15</inkml:trace>
  <inkml:trace contextRef="#ctx0" brushRef="#br0" timeOffset="25755.87">4191 4763 0,'0'0'0,"0"21"46,0 0-46,0 0 16,0 0-16,0 22 0,0-22 16,0 0-16,0 21 0,0-21 15,0 1-15,0 41 0,0-42 16,0 0-16,0 1 0,0-1 16,0 0-16,0 21 15,0-21-15,0 1 0,-21-22 16,0 0 15,21-22-31,0 1 0,0 0 16,0 0-16,0-21 0,0 20 15,0 1-15,0-21 0,0 0 0,0 20 16,0-20-16,21 0 0,0 21 16,0-22-16,0 22 0,0 0 0,22 0 15,-22 0-15,21-1 0,-21 22 16,22 0-16,-22 0 0,64 0 15,-64 22-15,21-1 0,-21 0 16,22 0-16,-22 0 0,0 22 16,0 41-16,-21-63 15,0 43-15,0-43 16,0 21-16,0 22 16,0-43-16,-21 0 0,0 0 15,0-21-15,21 22 16,-22-22-1,1 0-15,21-22 16,0 1-16,0 0 0,0 0 16,0 0-16,0 0 0,0-1 15,0 1-15,21-21 0,1-22 16,-1 43-16,0-21 16,0 0-16,0 20 0,22-20 0,-1 21 0,21-21 15,-20 20 1,-1 1-16,0 21 0,1 0 0,-22 0 15,21 0-15,-21 0 0,1 21 0,20-21 16,-21 22-16,0 20 0,-21-21 16,21 21-16,-21-20 0,0 20 0,0-21 15,0 21-15,0-20 0,0 20 16,0-21-16,-21 0 0,21 0 0,-21 1 16,0-1-16,0 0 0,0 0 15,-1 0-15,1-21 16,42-21 15,1 21-15,-1-21-16</inkml:trace>
  <inkml:trace contextRef="#ctx0" brushRef="#br0" timeOffset="26324.06">5821 4826 0,'0'0'0,"0"-21"0,-106-85 31,85 106-31,0 0 0,-1 0 16,1 0-16,0 0 0,-21 0 15,21 0-15,-1 0 0,1 21 16,0 0-16,-64 64 15,64-64-15,0 22 0,21-22 16,-21 21-16,21 0 0,-21 22 16,21-22-16,0-21 0,0 1 0,0-1 15,0 0-15,0 21 16,21-21-16,0-21 0,0 0 0,0 0 16,1 0-16,-1 0 0,42 0 15,-42 0-15,1-21 16,41 0-16,-21 0 0,-20 0 15,20-22-15,-21 22 0,0-21 16,43-22-16,-64 22 0,21 0 16,-21-22-16,21 43 15,-21 0-15,0 0 0,0 0 0,0-1 16,0 44 0,-21-1-16,0 0 0,21 0 15,-21 0-15,21 22 0,0-22 16,0 21-16,0 0 0,0-20 15,0 20-15,0-21 0,0 0 0,0 22 16,0-22-16,21 0 0,0 0 0,0-21 16,-21 21-16,21-21 0,0 0 15,1 21-15,-1-21 0,0 0 0,0 0 16,21 0-16,-20 0 0,-1-21 16,0 21-16,0-21 0,0 0 0,0 0 15,1 0-15</inkml:trace>
  <inkml:trace contextRef="#ctx0" brushRef="#br0" timeOffset="26768.86">6244 4805 0,'0'21'16,"0"0"-16,0 0 16,0 1-16,0-1 0,0 0 0,0 21 15,0-21-15,0 22 16,0-22-16,0 0 0,0 0 15,0 0-15,-21 1 0,21-1 16,0 0-16,-21 0 0,0-21 31,-1-21-15,22 0 0,0 0-16,0-1 0,0 1 15,0 0-15,0-21 0,22 21 16,-1-22-16,-21 22 0,21-21 0,21-1 15,1 1-15,-1 0 16,0 21-16,1 21 0,-1-22 0,0 22 16,43 0-16,-43 0 0,-21 22 15,22-1-15,-22 0 0,0 0 16,0 21-16,0-20 0,1 20 0,-22 0 16,0-21-16,0 43 15,-22-22-15,1-21 0,0 1 16,0-1-16,0 0 0,-22 21 15,22-21-15,0-21 0,0 22 16,0-22-16,0 0 0</inkml:trace>
  <inkml:trace contextRef="#ctx0" brushRef="#br0" timeOffset="28192.37">7281 5059 0,'0'0'0,"21"0"0,1-21 16,-1 0-16,-21-22 15,0 22 1,0 0-16,0 0 0,0 0 0,-21-43 16,-1 43-16,1 0 15,0 0-15,-21-1 16,-1 22-16,22 0 16,0 0-16,0 0 0,-21 43 0,20-22 15,-41 42 1,42-20-16,0-22 0,-1 64 15,22-43-15,-21 43 16,21-64-16,0 0 0,0 21 16,21-42-16,1 21 0,41 1 15,-42-22-15,22 0 0,-22 0 16,21 0-16,43-22 16,-64 1-16,21 21 0,22-63 15,-43 42-15,0-1 16,0 1-16,0-21 0,1 21 15,-22-64-15,21 64 0,-21 0 0,0-22 16,0 22-16,21 0 16,-42 42 15,0 0-31,21 1 0,-22-1 16,22 21-16,-21-21 0,21 22 15,0-22-15,0 0 0,0 21 0,0-21 16,0 1-16,0 62 15,0-63-15,0 1 0,21-22 16,1 21-16,-1-21 16,0 0-16,21 0 0,1 0 15,-1 0-15,-21-21 0,21-1 16,1 1-16,-1 0 0,0 0 0,1 0 16,-22 0-16,21-1 0,43-41 15,-64 21-15,21 20 16,-20-20-16,-1 21 0,-21-21 0,0 20 15,0 1-15,0 0 0,0 0 16,0 0-16,-21 21 0,-1 0 16,1 0-16,0 0 0,-21 0 0,21 0 15,-64 42-15,43-42 16,20 21-16,-20 0 0,0 22 0,21-22 16,-1 0-16,1 0 15,0 0-15,0 1 0,21-1 0,-21 0 0,21 0 16,0 0-16,0 0 15,0 1-15,21-22 0,0 0 16,0 0-16,22 0 0,41 0 16,-41 0-16,-22-22 15,21 22-15,-21-21 0,22 0 0,-1 0 16,-21 0-16,-21 0 0,21-1 16,0 1-16,-21 0 15,0 0 1,0 42 15,0 0-31,0 0 16,0 22-16,0-22 0,0 0 15,0 21-15,0-20 0,0 20 0,0 0 16,0-21-16,0 22 0,0-1 16,0 0-16,0 1 0,0 20 0,0-20 15,0 20-15,0-21 0,0 22 0,0-1 16,0 1-16,0-22 0,0 22 15,0-22-15,0 22 0,-21-22 0,21 0 16,-21 22-16,0-22 0,0 0 0,0-20 16,-22 20-16,22 0 0,0-21 0,0 22 15,-22-22-15,22 0 0,0-21 0,0 21 16,0-21-16,-22 0 0,22 0 16,0 0-16,-21 0 0,21-21 0,-22 0 15,1 0-15,21 0 0,-22-22 16,1 22-16,21-21 0,0-1 15,-22-20-15,43 21 0,0-1 16,0-41-16,0 41 16,0-63-16,22 64 15,-1 0-15,0 21 0,0-22 0,0 1 16,85-85-16,-64 85 16,1-1-16,20-20 0,-20 20 15</inkml:trace>
  <inkml:trace contextRef="#ctx0" brushRef="#br0" timeOffset="28594.29">8361 4932 0,'0'0'0,"21"-21"47,0 21-32,0-21-15,0 21 0,1-22 16,-1 1-16,0 0 0,0 0 16,-21 0-16,21 21 15,-21-21-15,0-1 0,0 1 16,0 0-16,-21 21 16,0 0-16,0 0 0,0 0 15,-1 0-15,1 21 0,0 0 0,0 1 16,0-1-16,0 0 0,-1 21 0,1-21 15,21 22-15,0-1 0,0-21 16,-21 22-16,21-1 0,0-21 0,0 0 16,0 0-16,0 22 0,0-22 15,21-21-15,0 21 0,-21 0 0,22-21 16,-1 0-16,0 0 0,0 0 0,0 0 16,22 0-16,-22 0 15,0 0-15,0 0 0,0-21 0,0 0 16,1 0-16,-1 0 0,0-1 0</inkml:trace>
  <inkml:trace contextRef="#ctx0" brushRef="#br0" timeOffset="28889.77">9144 4466 0,'0'-21'0,"-21"21"31,0 0-31,-1 0 0,1 0 16,0 21-16,0 0 0,0 1 15,0 20-15,-1-21 0,-20 85 16,21-64-16,21 1 16,-21-1-16,21 0 0,-21 1 0,21 20 15,0-21-15,0-20 0,0 20 16,21-21-16,0 0 15,21 0-15,-21-21 0,1 0 16,-1 0-16,21 0 0,-21 0 16,0 0-16,22-21 0</inkml:trace>
  <inkml:trace contextRef="#ctx0" brushRef="#br0" timeOffset="29221.09">9419 4466 0,'0'0'0,"0"-21"0,0 0 0,21-21 32,0 42-32,1 0 0,-1 0 15,0 0-15,0 0 16,0 0-16,0 0 0,1 0 0,20 21 16,-21 0-16,0 0 0,0 0 15,1 22-15,-22-22 0,0 21 16,21-21-16,-21 22 0,0-1 0,0 0 15,0 43-15,-21-43 16,-43 64-16,43-64 16,-21 1-16,-1-22 0,22 0 15,0 0-15,21 0 0,-21-21 16,0 22-16,-1-22 16,22-22-1,0 1-15,22 0 16,-1 0-16,0 0 0,0 0 0</inkml:trace>
  <inkml:trace contextRef="#ctx0" brushRef="#br0" timeOffset="29523.9">10012 4890 0,'0'0'0,"0"42"31,21-42-15,0 0-1,0-21-15,-21 0 16,0-1-16,0 1 16,0 0-16,0 0 0,0 0 15,-21 21-15,0 0 16,0 0-16,0 0 15,-1 21-15,22 0 0,0 0 16,-21-21-16,21 21 0,-21 1 0,21-1 16</inkml:trace>
  <inkml:trace contextRef="#ctx0" brushRef="#br0" timeOffset="30324.52">10710 4276 0,'0'0'0,"0"-21"0,64-85 31,-64 85-31,0-1 0,0 1 0,0 0 16,21 21-16,-21-21 15,0 42 17,0 0-32,0 0 15,0 1-15,0 20 0,-21-21 16,21 21-16,-21 1 0,-22 63 15,43-64-15,-21 0 0,0 43 16,21-22-16,-21-20 0,21-1 16,-21 0-16,21 1 0,0-1 0,0 0 15,0 1-15,0-1 0,0-21 16,0 0-16,0 1 0,0-1 16,21 0-16,0-21 0,0 0 15,0 0-15,0 0 0,1 0 0,-1 0 16,0 0-16,0-21 0,0 0 15,43-22-15,-43 22 0,21-21 16,1 21-16,-22-22 0,21 1 16,22-22-16,-43 43 0,0-21 15,0-22-15,0 43 16,-42 21 15,0 21-31,21 1 0,-21-22 16,0 21-16,21 0 0,0 0 15,-22 0-15,22 0 0,-21 22 16,21-22-16,0 0 16,0 0-16,21-42 47,1 0-47,-22 0 0,21 0 0,0-1 15,-21 1-15</inkml:trace>
  <inkml:trace contextRef="#ctx0" brushRef="#br0" timeOffset="30523.4">11239 4318 0,'0'0'0,"-21"0"32,0 0-17,0 0 32,0 0-31,0 0-16</inkml:trace>
  <inkml:trace contextRef="#ctx0" brushRef="#br0" timeOffset="30712.29">10477 4466 0,'-21'21'0,"42"-42"0,-63 42 0,42 1 16,0-1 0,21-21-1,0 0 1,22 0-16,-22 0 0,21 0 0,-21 0 16,22 0-16,-22 0 0,21 0 15,1 0-15,-1 0 0,0 0 16,1 0-16,-1 0 0</inkml:trace>
  <inkml:trace contextRef="#ctx0" brushRef="#br0" timeOffset="31490.85">11515 4551 0,'0'21'0,"-22"-21"0,22 21 15,-21-21-15,21 21 0,0 1 16,-21-1-16,0 0 0,21 0 16,0 0-16,0 0 0,-21 1 15,0 20-15,21-21 16,0 0-16,0 0 16,0 1-16,-22-1 0,22 0 15,0-42 32,0 0-47,0-1 0,0 1 16,0 0-16,0 0 0,22 0 0,-22 0 15,0-22-15,21 22 0,0 0 0,0 0 16,-21-22-16,42 1 16,-20 21-16,-1 21 0,63-42 15,-62 42-15,-1 0 16,0 0-16,0 0 0,43 21 15,-43 0-15,0 0 16,0 43-16,0-43 16,-21 42-16,0-42 0,21 22 15,-21 41-15,0-62 16,0 20-16,0-21 0,0 0 16,0 0-16,-21 1 15,0-22-15,0 0 16,21-22-1,0 1-15,0 0 16,0 0-16,0 0 16,0 0-16,0-22 0,0 22 0,42-42 15,-21 20-15,1 22 0,41-42 16,-21 41-16,43-20 16,-43 42-16,1-21 0,41 21 15,-41 0-15,-1 0 0,-21 0 16,22 0-16,-22 21 0,21 21 15,-42-20-15,0-1 0,0 0 16,0 0-16,0 0 0,0 22 16,-42-1-16,21 0 0,-1-21 15,-20 22-15,21-22 16,0 0-16,0-21 0,-1 21 16,1 0-16,0-21 0,42-21 46,0 0-46,1 0 0,-1 0 0,0 0 16</inkml:trace>
  <inkml:trace contextRef="#ctx0" brushRef="#br0" timeOffset="31905.61">12573 4678 0,'21'0'32,"0"0"-32,0 0 15,1 0-15,-1 0 0,-21-21 16,21 21-16,21-21 16,-21 21-16,1-22 0,-1 1 15,0 0-15,0 0 0,-21 0 16,0 0-16,0-1 15,0 1-15,-21 21 16,0 0-16,0 0 0,-1 0 16,-20 21-16,21 1 0,0-1 0,-43 21 15,43-21-15,-21 22 16,21-1-16,-1-21 0,22 43 16,0-43-16,0 0 0,0 42 15,0-41-15,22 20 16,-1-42-16,0 21 0,0 0 15,43-21-15,-43 0 16,21 0-16,-21 0 0,22 0 0,-1 0 16,21-42-16,-41 21 15,20 21-15</inkml:trace>
  <inkml:trace contextRef="#ctx0" brushRef="#br0" timeOffset="32456.85">13483 4106 0,'0'-21'0,"0"42"0,-21-42 15,0 21-15,0 0 0,-1 0 16,1 21-16,0 1 0,0-1 16,0 0-16,0 21 0,-22 1 0,1 20 15,0-21 1,-1 43-16,22-43 0,0 1 15,-21 20-15,20-20 0,1 20 16,21-21-16,0 1 16,0-22-16,0 21 0,0-21 0,0 1 15,43 20-15,-22-21 0,21 0 16,22-21 0,-22 0-16,85 0 0,-85 0 15,1-21-15,-1 0 16,0 0-16,1 0 0,20-43 15,-21 43-15,-20-21 0,20-43 16,-21 43-16,0-1 0,0-63 16,-21 64-16,0-21 0,0 20 15,0 1-15,0-22 0,-42 1 16,0 21-16,21 20 0,-64-20 16,43 21-16,-1 21 15,-20 0-15,20 0 0,1 0 0,-64 63 16,64-41-16,0 20 0,-22 21 15,22-20-15,-1 63 16,22-64-16,21 0 16,0 1-16,0 41 0,0-41 15,0 20-15,21-21 0,1 1 16,41-1 0,-42 0-16,22-42 0,-1 22 0,0-1 15,1-21-15,41 0 0</inkml:trace>
  <inkml:trace contextRef="#ctx0" brushRef="#br0" timeOffset="32926.69">13906 4614 0,'0'0'0,"22"-84"16,-22 63 0,0 42 15,-22 0-31,22 0 15,0 0-15,-21 0 0,21 1 0,-21-1 16,21 21-16,0-21 0,0 22 16,0-22-16,0 0 0,0 0 0,0 21 15,0-20-15,0-1 0,21 0 16,0 0-16,1 0 0,-1-21 16,42 0-1,-20 0-15,-22 0 0,0-21 0,0 21 16,21-21-16,22-64 15,-43 64-15,0-21 16,0 21-16,-21-22 0,22 22 0,-22-21 16,21 21-16,-21-22 0,0 22 15,0 0-15,0 0 16,0 42 0,0 0-16,-21 0 0,-1 0 0,1 1 15,21-1-15,0 21 0,-21-21 16,0 43-16,0-43 0,21 21 15,0 1-15,0-22 16,0 0-16,0 0 0,0 0 16,21-21-16,0 0 15,0 0-15,0 0 0,1 0 16,-1 0-16,21-21 0,-21 0 16</inkml:trace>
  <inkml:trace contextRef="#ctx0" brushRef="#br0" timeOffset="33215.69">14774 4085 0,'0'-21'0,"0"42"0,0-84 15,0 42-15,0-1 0,0 1 16,0 42 0,0 1-1,0-1-15,-21 21 0,21 0 16,0 1-16,0-1 0,-21 0 0,21 1 15,-21 20-15,0-20 0,-1-1 16,22 21-16,-21-20 0,21-1 0,-21 0 16,0 43-16,0-64 15,21 64-15,0-64 0,0 0 16,0 43-16,0-43 16,0 0-16,21-21 15,0 0 1,0 0-16,0-21 0</inkml:trace>
  <inkml:trace contextRef="#ctx0" brushRef="#br0" timeOffset="33616.51">15261 4572 0,'0'0'0,"21"-21"0,-21 0 16,0-22-1,0 22-15,-21 0 16,0 21-16,-21 0 0,20 0 0,1 0 15,0 0-15,0 21 0,-21 0 16,20-21-16,1 22 0,21-1 16,-21 0-16,21 21 0,0-21 15,0 1-15,0-1 0,0 0 16,21 0-16,0-21 16,1 0-16,-1 21 0,0-21 15,0 21-15,0-21 0,22 22 16,-22-22-16,-21 21 15,21-21-15,-21 21 0,0 0 16,0 0-16,-21 0 16,0-21-16,-1 0 0,1 0 15,0 22-15,0-22 0,-21 21 16,20-21-16,-41 0 16,42 0-1,0 0 1,21-21-1,0-1-15,0 1 16,0 0-16</inkml:trace>
  <inkml:trace contextRef="#ctx0" brushRef="#br0" timeOffset="33844.49">14626 4297 0,'0'0'0,"21"0"31,0 0-31,22 0 16,-22 0-16,21-21 0,-21 21 0,22 0 15,-1 0-15,0 0 0,-20 0 16,20 0-16,0 0 0,1 0 0,-1 0 16,-21 0-16,0 0 0,0 0 15,1 0-15,-1 0 0,-21-21 16</inkml:trace>
  <inkml:trace contextRef="#ctx0" brushRef="#br0" timeOffset="34404.78">16023 4128 0,'0'0'0,"-21"0"0,21-22 15,-21 22-15,0 0 0,-1 0 16,1 22-16,21-1 0,-21 0 16,0 0-16,0 0 0,-43 85 15,43-64-15,21 1 16,-21-22-16,0 21 0,0 1 0,21 20 16,-22-21-16,22 1 0,-21-22 15,21 21-15,0 1 0,0 41 16,21-63-16,1 1 15,-1-1-15,-21 0 0,42 0 16,0-21-16,-20 0 16,20 0-16,-21 0 0,21-21 15,-20 0-15,62-22 0</inkml:trace>
  <inkml:trace contextRef="#ctx0" brushRef="#br0" timeOffset="34743.69">16383 4191 0,'0'0'16,"0"-21"-16,21 21 15,0 0-15,0 0 0,22 0 16,-22 0-16,64 0 16,-64 21-16,42 21 15,-42-20-15,1 20 0,41 21 16,-63-20-16,21 63 15,-21-85 1,-21 63-16,0-62 0,0 20 16,-22-21-16,-20 43 0,-22-1 15,43-42-15,0 0 16,-1 1-16,1-22 0,0 21 0,20 0 16,1-21-16,0 0 0,0 21 15,42-42 16,0 0-31,0 0 16,1-1-16,20 1 0</inkml:trace>
  <inkml:trace contextRef="#ctx0" brushRef="#br0" timeOffset="35108.61">17039 4678 0,'0'0'0,"-21"0"0,21 21 0,-21 0 16,0 0-1,42-21 17,0 0-32,0 0 15,0 0-15,0-21 0,1 0 16,-22 0-16,0 0 15,0 0-15,0-1 16,-22 22 0,1 0-16,0 0 15,0 0-15,0 0 0,21 22 16,-21-22-16,-1 21 0,22 0 16,-21-21-16,21 21 15,21-21 16,1 0-31,-1 0 0</inkml:trace>
  <inkml:trace contextRef="#ctx0" brushRef="#br0" timeOffset="38452.39">17716 4382 0,'0'21'47,"0"0"-47,0 0 0,0 0 16,0 0-16,0 1 0,0-1 0,0 0 15,0 0-15,0 0 0,0 0 0,0 1 16,0-1-16,0 0 16,0 0-16,0 0 0,0 0 15,-21 1-15,21-1 16,0-42 15,0-1-31,0 1 0</inkml:trace>
  <inkml:trace contextRef="#ctx0" brushRef="#br0" timeOffset="38854.97">17822 3916 0,'0'0'0,"-21"0"0,0 0 15,0 0-15,0 0 0,-1 0 16,1 21-16,0 0 15,0 0-15,0 1 0,21 20 0,-21-21 16,21 0-16,0 0 0,0 1 16,0 20-16,21-21 0,0-21 15,0 0-15,0 0 0,0 0 16,43 0-16,-43 0 16,21-21-16,1-21 0,-22 20 15,0 1-15,0 0 0,-21 0 16,0-64-1,0 64-15,0 0 0,-42-21 16,21 42-16,0-22 0,-1 22 16,-20 0-16,21 0 0,0 0 0,0 0 15,-1 0-15,1 22 0,-21 20 16,42-21-16,0 21 0,0-20 16,0 20-16,0 0 0,42 43 15,-21-64-15,1 21 0,20 1 16,0-1-16,-21-42 15,22 21-15</inkml:trace>
  <inkml:trace contextRef="#ctx0" brushRef="#br0" timeOffset="39543.51">18309 4276 0,'-42'0'31,"21"0"-31,21 21 0,-22 0 15,1 0-15,0 0 0,21 43 16,-21-43-16,0 21 16,21 1-16,-21-22 0,21 21 15,0-21-15,0 22 0,0-22 16,-22-21-16,22 21 0,0 0 0,0 0 16,0-42 15,0 0-31,0 0 15,0 0-15,0 0 0,0-22 16,0 22-16,0 0 0,0-21 0,0 20 16,0-20-16,0 0 0,0 21 15,43-43-15,-43 43 0,21-21 16,0 42-16,21-22 0,-20 22 16,-1 0-16,21 0 0,-21 0 15,22 22-15,-1-1 16,0 21-16,-21-21 0,22 43 15,-22-43-15,-21 42 16,21-41-16,-21 20 0,0 0 16,0-21-16,0 1 0,0 20 15,0-21-15,0-42 47,0 0-47,0 0 0,0-1 16,0 1-16,0 0 0,21-21 0,0 21 15,1-22-15,-1 22 0,42-64 16,-42 64-16,22-21 0,-22 21 16,0 21-16,21-21 15,43 21-15,-85 21 16,21 0-16,0 0 0,-21 0 16,22 0-16,-22 43 0,0-43 15,0 21-15,0-20 0,0-1 16,-22 0-16,1 21 0,0 1 15,0-22-15,0 0 0,21 0 16,0 0 0,21-21-1,0-21-15,0 0 16,0 21-16,1-21 0</inkml:trace>
  <inkml:trace contextRef="#ctx0" brushRef="#br0" timeOffset="39928.12">19389 4191 0,'0'0'0,"-22"0"31,1 0-31,0 21 0,0 0 16,0 1-16,21 20 0,0-21 15,-21 21-15,21-20 0,-22 20 0,22 0 16,0-21-16,0 22 15,0-1-15,0 22 0,-21 41 16,21-41-16,0 84 16,-21-84-16,21 20 0,0-20 0,-21 20 15,0 1-15,0 0 0,-64 169 16,43-170-16,20 1 16,-20-21-16,21-1 0,-21 1 0,-1 41 15,22-62-15,-21-1 0,-1 22 16,43-22-16,-42-21 15,42 0-15,0-42 32,0 0-32,21 0 15,0-22-15,1 22 0,-1-21 16,21 0-16,22-85 0,-43 63 16,21-21-16</inkml:trace>
  <inkml:trace contextRef="#ctx0" brushRef="#br0" timeOffset="40257.32">19198 4212 0,'0'0'15,"21"-42"-15,22 21 0,20-43 16,-42 43-16,22 0 0,20 0 16,-21 0-16,22-1 0,84 22 15,-84 22-15,-1 41 16,-21-21-16,-20-20 15,-22 20-15,0 21 0,0-41 0,0 20 16,-22 0-16,1 1 0,-21-1 16,0-21-16,20 21 0,-41-20 0,21-1 15,-43 21-15,43-21 0,-1-21 16,1 21-16,21-21 0,0 0 16,-22 0-16,22 0 15,0 0-15,0 0 16,21-21-1,21 21-15,0-21 0,0 0 16,22 0-16,-22 0 0,21-1 16,0 1-16</inkml:trace>
  <inkml:trace contextRef="#ctx0" brushRef="#br0" timeOffset="40719.94">20172 3768 0,'-21'0'16,"-1"0"-16,1 0 16,21 21-16,-21 0 0,0 0 0,0 0 15,0 64-15,-1-43 16,1 1-16,21 20 0,-21-20 16,0 20-16,21 1 0,0-22 0,0 0 15,0 1-15,-21-1 0,21 0 16,0 1-16,0-22 0,0 21 0,0-21 15,21 0-15,0 1 0,0-22 16,0 21-16,1-21 0,-1 0 16,0 0-16,0 0 0,0 0 0,0 0 15,22 0-15,-22-21 0,21-1 16,1 1-16,-22 0 0,21-42 16,-42 41-16,21-20 15,-21 21-15,21 0 0,-21 0 0,0-1 16,0 44-1,0-1 1,-21 0-16,0 0 0,21 0 0,-21 0 16,21 1-16,0-1 0,0 0 15,0 0-15,0 0 0,0 0 16,0 1 0,21-22-1,0-22 1,-21 1-16,21 21 0</inkml:trace>
  <inkml:trace contextRef="#ctx0" brushRef="#br0" timeOffset="40900.67">20510 4191 0,'-42'0'15,"21"0"-15,0 0 16,0 0-16,21 21 31,0 0-15,21-21-1,0 0-15,0 0 0</inkml:trace>
  <inkml:trace contextRef="#ctx0" brushRef="#br0" timeOffset="41396.18">20870 4191 0,'-21'-21'32,"0"21"-32,0 0 0,0 0 15,-1 21-15,1-21 0,0 21 16,-21 0-16,21 22 0,-22-1 16,22 0-16,-21 43 15,42-64-15,0 0 0,0 1 16,0 20-16,0-21 0,42 21 15,-21-20-15,22-1 16,-1-21-16,43 0 16,-43 0-16,0 0 15,-21 0-15,22 0 16,-1 0-16,43-21 0,-43-1 16,0-20-16,-20 21 15,20-64-15,-42 43 16,21 21-16,-21-22 0,0 22 15,21 0-15,-21 0 0,-21 63 32,21-21-17,-21 1-15,21-1 0,-21 21 0,21-21 16,0 0-16,0 1 0,0-1 16,-21 0-16,21 0 0,0 0 0,0 0 15,0 1-15,21-22 16,0 0-1,0 0-15,0 0 16,0 0-16,1-22 16,-22 1-16,21 21 0,0-21 0,0 0 15</inkml:trace>
  <inkml:trace contextRef="#ctx0" brushRef="#br0" timeOffset="41728.26">21399 3895 0,'0'0'16,"-21"0"-16,0 0 0,0 0 0,0 0 16,0 0-16,21 21 0,0 0 15,0 0-15,0 0 16,21-21 0,0 0-1,0 0-15,0 0 16,0 0-16,1 0 0,-1-21 0,-21 0 15,0 0-15,0-21 16,-21 20 0,-1 22-1,1 0-15,0 0 0,0 0 0,0 0 16,0 0-16,-1 22 0,22-1 16,-21 0-16,21 0 0,-21 0 15,21 0-15,0 1 0,0-1 0,0 0 16,0 0-16,42 0 15,-20-21-15,-1 0 0</inkml:trace>
  <inkml:trace contextRef="#ctx0" brushRef="#br0" timeOffset="42038.33">21992 3852 0,'21'-21'0,"-42"42"0,42-63 15,-21 21-15,0 0 16,-21 21-1,0 21 1,0 0-16,0 21 0,21-20 0,-22 20 16,1 0-16,0 22 0,0-22 15,21 22-15,-21-22 0,0 21 0,-1-20 16,1-1-16,21 0 16,-21 1-16,21-1 0,-21 0 0,21-20 15,-21 20-15,21-21 0,0 0 16,0 0-16,0 1 0,0-1 15,21-21-15,21 0 16,-21 0-16,43 0 16,-43-21-16,21 21 0,-20-22 15,-1 1-15,21-21 0,22-22 16</inkml:trace>
  <inkml:trace contextRef="#ctx0" brushRef="#br0" timeOffset="42870.95">22415 3810 0,'0'0'0,"0"-21"16,0 0-16,-21 21 16,0 0-16,0 21 15,0 0-15,0 0 0,-1 22 16,22-1-16,-21 0 0,0 1 16,21 20-16,-21-21 0,21 22 15,-21-22-15,0 64 16,21-64-16,-22 1 0,1 20 15,21-20-15,0 20 16,0-42-16,0 0 16,0 1-16,21-22 0,43 0 15,-43 0 1,0 0-16,0 0 0,1-22 0,41 1 16,-42 0-16,0 21 15,1-21-15,-1 0 0,0 21 0,-21-21 16,21 21-16,-21 21 47,0 0-47,-21-21 0,21 21 15,0 0-15,-21-21 0,21 21 0,0 1 16,0-1 0,0 0-16,21-21 0,0 21 0,0-21 15,0 0-15,22 21 16,-22-21-16,0 0 0,43 0 15,-22 0-15,-21 0 0,43-21 16,-22 0-16,-21 0 16,0 0-16,0-1 0,64-62 15,-85 41-15,21 22 0,0-21 16,-21 21-16,0 0 0,0-1 16,-21 44 15,0-1-16,0-21-15,21 21 0,-21 0 0,-22 21 16,1 1-16,21-1 16,0-21-16,-22 22 0,22-22 0,0 21 15,-21 64-15,21-64 0,-1 22 16,22-22-16,-21 22 0,21-22 16,0 127-16,0-126 15,-21 20-15,21-21 0,0 1 16,-21 105-1,21-106-15,0 1 0,-42 62 16,42-83-16,-43 62 16,22-63-16,0 1 0,-21 20 15,20-21-15,1 0 0,-21-21 16,21 0-16,0 0 0,-1 0 16,1 0-16,0 0 0,0-21 15,0 0-15,21 0 16,-21-22-16,21 22 0,0-21 0,0 0 15,0-1-15,0 1 0,0-22 0,0 22 16</inkml:trace>
  <inkml:trace contextRef="#ctx0" brushRef="#br0" timeOffset="43063.94">21590 4424 0,'0'0'15,"0"-21"1,0 0-16,21 21 16,21 0-16,-20 0 0,20 0 15,-21 0-15,21 0 0,1 0 0,-22-22 16,21 22-16,1 0 0,-22-21 16,21 21-16,-21-21 0,0 0 0</inkml:trace>
  <inkml:trace contextRef="#ctx0" brushRef="#br0" timeOffset="44020.43">23326 3937 0,'0'-21'16,"0"42"15,0 0-31,-22 0 16,1 1-16,21-1 0,-21 21 15,0 0-15,21 1 0,-21-1 16,0 0-16,21 1 0,-22-1 16,1 0-16,0 1 0,-21 63 15,21-64-15,-1-21 0,22 0 16,-21 0-16,21 1 0,-21 20 16,42-42 15,0 0-31,1-21 0,-1 0 15,-21-1-15,21 1 0,0 0 16,21 0-16,-20-21 0,-1-1 0,0 22 16,21-64-16,-21 64 0,1 0 15,-1 0-15,0 0 0,-21 0 16,21 21-16,-21 21 16,0 0-16,0 0 15,0 0-15,0 0 0,0 1 16,0 20-16,0 0 15,0 1-15,0-22 0,0 21 16,0-21-16,0 0 0,0 1 16,21-1-16,22 0 15,-1-21-15,-21 0 0,21 0 0,22 0 16,-22 0-16,1 0 16,-1-21-16,21 21 0,64-64 15,-105 43-15,20-21 16,-21-1-16,21 1 0,-20 0 0,-1-85 15,-21 63-15,0 1 0,0 20 16,0-20-16,0 21 16,-43-43-16,22 43 0,-21 20 15,21 22-15,-22 0 0,1 0 16,0 0-16,-43 0 0,43 22 16,21-1-16,-22 0 0,1 0 15,21 21-15,-43 1 0,64-1 16,-21-21-16,21 43 15,0-43-15,0 0 0,21 21 0,0-20 16,1-1-16,62 0 16,-41 0-16,-1 0 0,21-21 15,-20 21-15</inkml:trace>
  <inkml:trace contextRef="#ctx0" brushRef="#br0" timeOffset="44543.8">24511 4339 0,'0'0'0,"21"-21"0,-21 0 0,21 0 0,-21 0 16,0-1-16,0 1 16,-21 21-16,0-21 0,0 21 15,0 0-15,-1 0 0,1 0 16,-21 42-16,21-20 16,-22-1-16,1 21 0,21 0 0,-21-20 15,20-1-15,1 0 0,0 21 16,21 22-1,0-43-15,0 0 0,0 0 16,0 0-16,21-21 0,22 22 16,-22-22-16,21 0 0,-21 0 15,0 0-15,22 0 0,-1-22 16,-21 1-16,22 0 0,-43 0 0,21 0 16,0 0-16,0-1 0,-21-20 15,0 0-15,0 21 0,0-22 16,0 22-16,-21 42 47,21 0-47,-21 1 0,21-1 0,-21 0 15,21 0-15,0 0 0,0 0 16,0 1-16,0-1 0,0 0 16,0 0-16,0 0 0,0 0 15,0 1-15,21-22 0,0 0 0,0 0 16,0 0-16,0 0 0,1 0 15,-1 0-15,0 0 0,0 0 16,0 0-16,0 0 0,1 0 16,-1-22-16,0 22 0,0-21 0,0 0 15,-21 0-15,21 0 0,1 0 0,-1-1 16,0-20-16,0 21 0</inkml:trace>
  <inkml:trace contextRef="#ctx0" brushRef="#br0" timeOffset="44776.51">24998 4170 0,'0'21'16,"-21"0"-16,-1 0 0,-20 43 16,42-22-1,-21-21-15,21 1 0,-21-1 0,21 0 16,0 0-16,-21 21 0,-1-20 16,22-1-16,0 0 15,0 0 1,22-21 15,-22-21-31,21 0 16,-21 0-16,0-1 0,21 1 15,0 0-15,-21 0 0</inkml:trace>
  <inkml:trace contextRef="#ctx0" brushRef="#br0" timeOffset="45119.94">24934 3852 0,'-21'0'0,"42"0"16,-84 0-16,42 0 0,-1 0 0,1 22 16,21-1-16,0 0 0,0 0 15,0 0-15,0 0 0,0 1 16,21-22-16,22 21 0,-22-21 16,0 0-16,21 0 0,-20 0 0,-1 0 15,21 0-15,-21 0 0,0-21 16,1-1-16,-1 1 15,-21 0-15,0-21 0,0 21 16,0-1-16,-21 1 0,-1 0 16,1 0-16,0 0 0,-21 21 15,-1 0-15,22 0 0,-42 0 16,42 0-16,-22 21 16,43 0-16,-21 0 0,21 22 15,0-22-15,0 0 16,0 0-16,0 0 0,21 0 0,22 1 15,-1-22-15,-21 21 16,21-21-16</inkml:trace>
  <inkml:trace contextRef="#ctx0" brushRef="#br0" timeOffset="45472.28">25506 3768 0,'0'0'15,"0"-21"-15,0-1 0,21 1 0,-21 0 16,21 21-16,-21 21 31,0 0-31,0 1 16,0-1-16,-21 0 0,0 21 15,21-21-15,-21 22 0,-1 20 16,1-20-16,0 20 0,21-21 16,-21 1-16,0-1 0,-22 85 15,43-85-15,-21 1 0,21-1 16,0-21-16,0 22 0,0-1 15,0-21-15,0 0 0,0 0 16,0 1-16,0-1 16,21-21-1,1 0 1,-1 0-16,0-21 0,0 21 16,0-22-16,22 1 0,-22 0 15,21 0 1,-42 0-16,21 0 0,0-22 0,1 22 15</inkml:trace>
  <inkml:trace contextRef="#ctx0" brushRef="#br0" timeOffset="45689.69">25315 4170 0,'0'0'0,"-21"0"15,42 0 16,0 0-15,1 0-16,-1 0 0,0 0 16,0 0-16,0 0 0,0 0 15,1-21-15,20 0 0,-21 21 16,21-22-16,-20 1 0,20 0 16,21-21-16</inkml:trace>
  <inkml:trace contextRef="#ctx0" brushRef="#br0" timeOffset="46339.71">27157 3069 0,'0'0'16,"0"-21"-16,0 0 15,0 0 1,-21 21 15,-1 0-31,1 0 16,0 0-16,0 0 0,0 21 0,-22-21 15,1 21-15,0-21 0,21 21 16,-22 0-16,-41 43 16,41-22-16,1 1 0,-43 62 15,43-41-15,-22-1 0,22-20 16,0 20-16,-1 1 0,-41 63 16,41-85-16,1 43 0,0-22 0,-1 1 15,22 20-15,-63 43 16,62-42-16,1-21 0,-21-1 15,21 1-15,0 20 0,-1-20 16,22-1-16,0 22 0,0-22 0,0 128 16,0-128-16,22 1 15,-1-1-15,21-20 0,127 147 16,-105-147 0,-22-1-16,22 0 0,-22 1 15,43-1-15,-64-21 16,21 0-16,-21 0 0,1-21 0,-1 0 15,21 0 1,-21 0-16,0 0 0,1 0 16,-1 0-1,-21-21 1,21 21-16,-21-21 16,21 21-16,-21-21 0,0 0 15,0 0-15,21-1 16,-21 1-16,21 21 0</inkml:trace>
  <inkml:trace contextRef="#ctx0" brushRef="#br0" timeOffset="48259.89">26649 3874 0,'-21'0'31,"-1"0"-31,1 0 16,21-22 15,0 1-15,21 21-1,1 0-15,-1 0 0,0-21 16,0 21-16,0 0 16,22 0-16,-22 0 0,0 0 0,0 0 15,0 0-15,43 0 16,-43 0-16,0 21 0,-21 0 16,21 1-16,-21-1 0,0 0 15,0 0-15,-21 0 0,0 0 0,0 1 16,-22-1-16,22-21 0,-63 42 15,41-21-15,1-21 0,-22 21 16,43-21-16,-42 22 16,42-22-16,-1 0 15,1 0-15,0 0 16,42-22 15,0 22-15,1 0-16,-1 0 0,0 0 15,0 0-15,21 0 0,22 0 16,-22 0-16,1 0 16,-22 0-16,21 22 0,43-1 15,-64-21-15,21 21 0,-21 0 0,1 0 16,-1 0-16,-21 1 0,0 20 16,0-21-16,0 0 0,-21 0 15,-1 1-15,-20-1 0,0 21 16,-1-21-16,1-21 0,-21 43 15,20-43-15,-63 21 16,85-21-16,-21 0 16,21 0-16,-22 0 0,22 0 15,-42 0-15,42 0 0,-1 0 16,-20-21-16,21-1 16,0 1-16,21 0 15,21 0 32,0 21-47,0 0 16,22 0-16,-22 0 0</inkml:trace>
  <inkml:trace contextRef="#ctx0" brushRef="#br0" timeOffset="48888.32">27432 4487 0,'0'22'15,"-21"-22"17,0 0-32,-1 0 15,1 0 1,0 0-16,21-22 31,0 1-15,21 21-1,-21-21-15,21 21 16,1 0-16,-1 0 16,0 0-16,-21 21 15,0 0-15,21-21 0,-21 22 16,0-1-16,0 0 15,0 0-15,-21-21 16,0 21-16,0-21 16,-1 21-16,1-21 0,-21 0 0,21 0 15,0 0-15,-1 0 0,1 0 16,0 0-16,21-21 31,0 0-31,21 21 0,0-21 16,1 0-16,-1 21 0,0-21 15,-21-1-15,42 22 16,-21-21-16,1 21 0,-1 0 16,0 0-16,0 21 15,-21 1-15,0-1 16,0 0-16,0 0 0,-21 0 16,0 0-16,0 1 0,-22-1 0,1 0 15,0 0-15,-1 21 0,-63 1 16,43-22-16,21 0 0,-64 21 15,63-20-15,1-22 16,0 0-16,21 0 0,-1 0 0,1 0 16,0-22-16,21 1 0</inkml:trace>
  <inkml:trace contextRef="#ctx0" brushRef="#br0" timeOffset="50451.12">27813 3683 0,'0'0'15,"21"0"-15,-21-21 0,21 21 0,-21-21 0,0 0 16,21-1-16,-21 1 15,22 0-15,-22 0 16,0 42 15,0 0-31,0 0 16,0 1-16,0 20 0,0 0 0,-22 1 16,1-1-16,0 106 15,21-84-15,-21-22 0,21 21 16,-21-20-16,21 20 0,0 22 15,0-43-15,0-21 0,-21 43 16,21-43-16,0 0 0,0 0 16,0-42 31,0 0-47,0 0 0,0-21 15,0 20-15,0 1 0</inkml:trace>
  <inkml:trace contextRef="#ctx0" brushRef="#br0" timeOffset="50818.29">27728 3810 0,'0'0'0,"-21"-21"0,21-21 15,-21 20-15,21 1 0,0-21 16,0 21-16,0 0 0,0-1 16,0 1-16,21 21 0,21-21 15,1 21-15,-1 0 0,43 0 16,-22 0-16,-20 0 15,105 42-15,-85-20 0,1 20 16,-1 0-16,1-21 0,-22 22 16,64 63-16,-85-64 0,21 21 15,-42 43-15,0-63 16,-42 84-16,0-85 16,-85 21-16,63-41 15,-169 41-15,170-42 16,-1-21-16,1 0 0,21 0 15,-1 0-15,1 0 0,21 0 16,-22 0-16,22 0 0,21-21 31,21 0-15,1 21-16,-1-21 0,0 21 0,21-21 16,1 21-16,-22-22 0,21 22 15</inkml:trace>
  <inkml:trace contextRef="#ctx0" brushRef="#br0" timeOffset="51320.34">28681 4064 0,'0'-21'0,"0"42"0,21-42 0,-21 0 15,0 42 16,0 0-31,0 0 0,0 0 16,-21 1-16,0-1 0,21 42 16,-22-42-16,22 1 0,-21-1 15,21 21-15,0-21 0,0 0 16,0 1-16,0-1 0,0 21 16,21-42-1,1 0-15,-1 0 0,0 0 16,0 0-16,0 0 0,0 0 15,1-21-15,-1 0 0,0 0 0,42-64 16,-41 64 0,-1-22-16,0 22 0,0-21 0,0-43 15,-21 64 1,21 0-16,-21 42 31,0 0-31,-21 0 0,21 1 0,0-1 16,-21 0-16,0 42 15,0-20-15,21-22 0,0 0 16,0 21-16,0-20 0,-21 20 16,21 0-1,0-21-15,21-21 0,0 0 16,0 0-16,0 0 16,0 0-16,1 0 0,20-21 15,-21 0-15</inkml:trace>
  <inkml:trace contextRef="#ctx0" brushRef="#br0" timeOffset="51724.26">29231 4106 0,'0'0'0,"0"-21"0,0 0 0,0 0 16,0 0 0,0 0-1,21 21-15,0 0 0,1 0 16,-1 0-16,0 0 0,0 0 15,0 21-15,0-21 0,22 21 16,-22 0-16,0 21 0,0-20 16,-21-1-16,21 21 0,-21-21 0,22 43 15,-22-43-15,0 0 0,0 21 16,0-20-16,0-1 0,0 0 16,-22-21-16,1 21 0,-21-21 15,42 21-15,-21-21 0,0 0 16,-1 0-16,22-21 15,0 0 1,0 0-16,0 0 0,22-1 0,-1 1 16,0 0-16,0-21 0,0 21 15,0-22-15,1 22 0,-1 0 0,0 0 16,0 0-16,0-1 16,0 1-16,22 21 0,-22 0 15,0 0-15,0 0 0,0 0 0,1 0 16,-1 0-16,0 0 0,0 0 0,21 0 15</inkml:trace>
  <inkml:trace contextRef="#ctx0" brushRef="#br0" timeOffset="52272.9">30247 4233 0,'0'0'0,"21"-21"16,-21 0-16,0 0 15,0 0-15,0 0 0,0-1 0,0 1 16,0 0-16,0 0 0,-21 0 16,0 21-16,-21 0 15,20 0-15,1 0 16,-21 21-16,21-21 0,-22 21 0,22 0 16,-21 22-16,21-22 0,-22 0 15,-20 85-15,42-85 16,21 21-16,0-21 0,-21 1 15,21 41 1,0-42-16,21 0 0,0-21 16,0 0-16,43 0 15,-22 0-15,-21 0 0,0 0 16,22-21-16,20 0 16,-42 0-16,0 0 0,1-22 0,-1 22 15,21 0-15,-42-21 0,42-22 16,-42 43-16,0 0 0,0 0 15,0 0-15,0-1 0,0 44 32,-21-1-32,0 0 0,21 0 15,0 0-15,-21 0 0,0 1 16,0 20-16,21-21 0,0 0 16,0 22-16,0-22 15,0 21-15,0-21 16,21-21-16,0 0 15,0 0-15,0 0 16,0 0-16,1 0 0,20 0 16,-42-21-16,42 0 15,-21 21-15</inkml:trace>
  <inkml:trace contextRef="#ctx0" brushRef="#br0" timeOffset="53109.15">30649 3704 0,'21'0'0,"-21"-42"31,0 21-31,-21 42 32,0 0-32,0 0 15,0 22-15,21-22 0,-21 21 16,-1 0-16,1 1 0,21-1 15,0 0-15,-21 22 0,21-22 0,-21 1 16,21-1-16,-21 0 0,21-21 16,0 22-16,0-22 0,0 21 15,0-21-15,0 1 0,0-1 16,0 0-16,0 0 16,21-21-16,0 0 0,0 0 15,0 0-15,1-21 16,-1 21-16,21-42 15,-21 20-15,0 1 0</inkml:trace>
  <inkml:trace contextRef="#ctx0" brushRef="#br0" timeOffset="54073.46">30924 4064 0,'-21'21'31,"21"0"-31,-21 1 0,21-1 15,-21 0-15,0 0 0,21 0 16,0 0-16,-21 1 0,-1-1 16,22 0-16,0 21 0,0-21 15,0 1-15,0-1 0,0 0 16,0 0-16,0 0 16,22-21-1,-1 0-15,0 0 0,0 0 16,0 0-16,0 0 0,22-21 15,-22 0-15,0 0 0,43-22 16,-43 22-16,-21 0 0,42-21 16,-42-1-1,21 22-15,-21 0 0,0 0 16,-21 21 0,0 0-1,21 21-15,-21 0 0,21 0 16,-21 1-16,21-1 15,0 0-15,0 0 0,0 0 16,0 0-16,0 1 0,0-1 16,21-21-1,-21 21 1,21-21-16,0 0 0,-21-21 31,21 21-31,-21-21 0,0-1 0,0 1 16,0 0-16,0 0 0,0 0 15,0-22-15,21 22 0,-21 0 0,0 0 16,0 0-16,0 0 0,22-1 16,-1 1-16,-21 0 0,21 21 0,0 0 15,-21-21-15,21 21 0,0 0 16,1 0-16,-1 0 0,0 0 0,0 0 16,0 21-16,0 0 0,-21 0 15,0 1-15,0-1 0,0 0 16,0 21-16,0-21 0,0 1 15,0-1-15,0 21 0,0-21 16,0 0-16,0 1 0,-21 20 16,0-21-16,21 0 15,-21-21 1,21-21 15,0 0-31,0 0 16,21 0-16,0-1 0,0-20 0,1 21 15,-1 0-15,0-22 0,0 22 16,0-21-16,22 21 0,-22 0 16,21-1-16,-21 1 0,43-21 15,-43 42-15,0 0 16,0 0-16,-21 21 0,0 43 16,0-43-1,0 0-15,0 21 0,0-21 0,0 22 16,0-1-16,-21 0 15,21-20-15,0 20 0,-21-21 16,21 0-16,-21 0 16,0 1-16,21-44 62,0 1-62</inkml:trace>
  <inkml:trace contextRef="#ctx0" brushRef="#br0" timeOffset="54288.37">31411 3789 0,'0'0'16,"-42"0"-16,21 0 0,0 0 0,-1-21 15,1 21 1,0 0 46,0 0-62,0 0 16,0 0-16</inkml:trace>
  <inkml:trace contextRef="#ctx0" brushRef="#br0" timeOffset="54472.37">30543 3831 0,'0'0'0,"0"21"31,22-21-31,-1 0 0,0 0 16,0 0-16,0 0 15,0 0-15,85 0 0,-63 0 16,-1 0-16,0 0 0,1 0 15</inkml:trace>
  <inkml:trace contextRef="#ctx0" brushRef="#br0" timeOffset="55092.38">32004 4170 0,'0'-21'62,"0"0"-46,-21 21 15,0 0-15,-1 21-16,22 0 0,0 0 16,0 0-1,0 0 1,22-21-1,-1 0 1,-21-21 0,0 0-1,0 0 1,0 0 15</inkml:trace>
  <inkml:trace contextRef="#ctx0" brushRef="#br0" timeOffset="56124.46">29781 5165 0,'0'0'0,"-21"0"0,21-21 16,-21 21-16,0 0 15,0 0-15,0 0 16,-1 0-16,1 0 0,0 21 16,0 0-16,0 0 0,0 0 15,21 0-15,-22 1 0,1 20 0,-21 0 16,21 1-16,-22 20 15,43-42-15,0 22 0,0-22 16,0 21-16,0-21 0,0 22 16,0-22-16,22 0 0,41-21 15,-42 0-15,22 0 16,20 0-16,-42 0 16,22-21-16,-1 0 0,0-1 0,-21 1 15,43-42 1,-43 42-16,-21-1 0,0-41 0,0 21 15,0 20-15,-63-41 16,41 21-16,-20-1 0,21 22 16,0 0-16,0 21 15,-1 0-15,1 0 0,0 0 16,21 21 0,0 0-1,21 0-15,0-21 16,1 0-16,-1 0 0,21 0 0,43 0 15,-22 0-15,-20 0 16,20-21-16,22 21 0,-22-21 0</inkml:trace>
  <inkml:trace contextRef="#ctx0" brushRef="#br0" timeOffset="56555.77">30416 5122 0,'22'-21'0,"-44"42"0,65-42 16,-43 0-16,21 0 0,-21 0 16,-21 21-1,0 0-15,-1 0 0,1 0 16,0 21-16,0 0 0,0 0 15,-22 0-15,1 43 16,42-43-16,-21 21 0,-21 43 16,20-43-16,-20 43 15,42-21-15,-21-1 0,-21 43 16,20-43-16,1 86 16,0-86-16,21 1 0,-21 63 15,0-43-15,21-20 0,-21 84 16,-1-85-16,1 1 0,21-1 15,-21 1-15,0-1 0,-21 86 16,20-107-16,22 0 16,-21 1-16,0-1 0,0-21 0,-21 43 15,20-43-15,1 0 16,-21-21-16,21 0 0,-22 0 16,1 0-16,21-21 15,0 0-15,0-22 0,-1 22 0,22-21 16,-21 21-16,0-64 15,0 43-15,21-1 0,0 1 0,0-22 16,0 22-16,0-43 0,0 43 16,21 0-16,0-1 15,0 22-15,1-21 0,20 0 0,0-43 16,1 43-16,-22-1 0,21 1 16,0 0-16</inkml:trace>
  <inkml:trace contextRef="#ctx0" brushRef="#br0" timeOffset="57068.33">31009 5186 0,'0'0'0,"64"-42"31,-43 42-31,-21-22 16,21 22 0,-21-21-16,-21 21 15,0 0 1,-1 0-16,-20 0 0,0 0 0,-1 21 16,1-21-16,-21 43 15,20-22-15,22-21 0,0 21 0,0 0 16,0 0-16,21 43 15,0-43-15,0 0 0,21-21 16,0 21-16,64 43 16,-43-43-16,-21 0 0,0 0 15,22 1-15,-22-1 0,21 0 16,-42 0-16,0 0 16,0 0-16,-21-21 15,-21 22-15,20-22 0,-20 0 16,21 0-16,-21 0 0,20 0 15,-83 0 1,83-22-16,1 22 0,21-21 0,-21 0 16,0 0-16,21 0 15,0 0-15,0-1 16,21 22-16,0-21 0,0 21 16,1 0-16,-1 0 15,0-21-15</inkml:trace>
  <inkml:trace contextRef="#ctx0" brushRef="#br0" timeOffset="57408.32">31178 5440 0,'22'0'32,"-22"-21"-17,21 21-15,0 0 0,0-21 16,0 21-16,0-22 0,1 22 15,-1-21-15,21 0 0,-21 0 16,-42 21 15,0 0-31,-21 0 0,20 21 16,-20-21-16,0 21 0,-22 22 16,43-22-16,-21-21 0,-1 42 15,22-21-15,0 22 16,21-22-16,0 0 0,0 0 15,0 0-15,21-21 16,0 0-16,1 21 0,20-21 16,21 0-16,-20 0 0,-22 0 15,21 0-15,1 0 0,-1-21 16</inkml:trace>
  <inkml:trace contextRef="#ctx0" brushRef="#br0" timeOffset="57700.27">31813 5355 0,'0'0'0,"0"-21"0,0 0 16,0 0-16,-21 21 31,0 0-31,0 0 0,0 21 16,0-21-16,-1 21 15,1 0-15,0 0 0,0 1 16,0-1-16,21 0 0,-21 0 0,-1 21 15,22-20-15,-21-1 0,21 0 16,0 21-16,0-21 0,0 1 16,0-1-16,0 0 0,0 0 0,43 0 15,-22-21 1,0 0-16,0 0 0,21 0 0,-20 0 16,20-21-16,0 0 15,-21 0-15,22 0 0</inkml:trace>
  <inkml:trace contextRef="#ctx0" brushRef="#br0" timeOffset="58476.36">32110 5440 0,'0'0'0,"0"-21"0,-21 21 31,-1 0-31,1 21 16,0-21-16,0 21 15,21 0-15,-21-21 0,0 21 0,21 1 16,0-1-16,-22 0 0,22 21 15,0-21-15,0 1 0,0 20 16,0-21 0,22-21-16,-1 0 15,0 0-15,0 0 16,0 0-16,0 0 0,1-21 16,-1 0-1,-21 0-15,0-1 0,0 1 0,0 0 16,0 0-16,0 0 0,0 0 15,0-1-15,-21-20 0,21 21 16,-22 21-16,1 0 16,21-21-16,21 21 31,1 0-31,-1 0 16,0 0-16,0 0 0,0 0 15,0 0-15,22 0 0,-22 0 0,0 0 16,0 0-16,0 0 0,22 21 15,-22 0-15,-21 0 16,21 0-16,-21 1 16,0-1-16,0 0 0,0 0 15,0 0-15,-42 22 16,42-22 0,-21-21-16,21 21 15,-22-21-15,22-21 31,0 0-31,0-1 16,0 1-16,0 0 16,22 0-16,-1 0 15,0 0-15,0-1 0,0 1 0,22 0 16,-22 0-16,0 0 0,42 0 16,-20 21-16,-22 0 0,0 0 15,21 0-15,22 0 16,-43 0-16,-21 21 0,0 0 15,21 0-15,-21 0 16,0 0-16,0 1 0,0-1 16,-21 0-16,0 0 15,0-21-15,0 21 0,-1 0 16,1-21-16,42 0 47,1-21-32,-1 21-15</inkml:trace>
  <inkml:trace contextRef="#ctx0" brushRef="#br0" timeOffset="59017.05">33189 5398 0,'-42'-22'31,"21"22"-31,0 0 0,-1 0 0,1 0 0,0 0 16,0 22-16,0-22 0,-22 42 16,22-21-16,21 0 0,-21-21 15,0 21-15,0 1 0,21-1 16,-21 21-16,21-21 0,0 22 16,0-22-16,0 0 15,21-21-15,0 0 16,0 0-1,0 0-15,0 0 0,1-21 0,-1 0 16,21-22 0,-21 1-16,0 21 0,1 0 15,-1-22-15,63-41 16,-62 41-16,-1 1 0,0 0 16,0 20-16,0-20 0,-21 21 15,0 0-15,0 0 0,-21 42 31,0 21-31,0-21 16,0 0-16,21 1 16,-22 20-16,1-21 0,0 21 0,21-20 15,-21-1-15,0 21 0,21-21 16,-21 64-16,21-64 16,-22 0-16,22 0 0,0 1 15,0 20-15,0-21 16,22-21-16,-1 0 15,0 0-15,0 0 0,0 0 16,22 0-16,-22-21 0,21 0 0,-21 21 16,22-21-16,-1-1 0</inkml:trace>
  <inkml:trace contextRef="#ctx0" brushRef="#br0" timeOffset="59327.95">33591 5482 0,'0'0'0,"-21"0"31,0 0-31,0 0 15,0 0-15,0 0 0,21 21 16,-22-21-16,22 22 0,0-1 16,0 0-1,0 0-15,0 0 16,0 0-16,22-21 16,-1 22-16,-21-1 31,-21-21-16,-1 0 1,1 0-16,0 0 16,0 0-16,0 0 0,0 0 15,-1 0-15,1 0 16,21-21 0,0-1-1,21 22-15,1-21 0</inkml:trace>
  <inkml:trace contextRef="#ctx0" brushRef="#br0" timeOffset="59732.19">33570 4890 0,'0'0'0,"-21"-22"0,21 1 31,0 42-15,21 1-16,0-1 0,1 0 0,-1 21 16,0-21-16,21 22 0,-21-1 15,-21 0-15,22 1 16,-22-1-16,21 0 0,-21 1 0,0-1 16,0 0-16,0 1 0,-21 63 15,-1-64-15,-20 21 0,21-20 16,-21-1-16,-1 0 0,-41 43 15,41-64-15,1 22 16,0-22-16,-1 0 0,1 0 0,-22 0 16,43 0-16,0-21 15,-21 0-15,21 22 16,42-44 15,0 1-31,0 0 16,21 0-16,-20 0 15,-1 21-15,0-21 0</inkml:trace>
  <inkml:trace contextRef="#ctx0" brushRef="#br0" timeOffset="59967.61">33782 5884 0,'0'0'0,"0"22"63,0-1-47,0 0-1,-21-21 1</inkml:trace>
  <inkml:trace contextRef="#ctx0" brushRef="#br0" timeOffset="60159.55">33761 6117 0,'-21'0'16,"42"0"-16,-42 21 0,21 1 0,-22-22 15,1 21-15,0 0 16,0-21-1,21 21-15,-21-21 0,0 0 16,-1 21-16,1-21 0,0 0 16,0 0-16,0 21 0,-22-21 0,1 0 15,0 0-15,-22 0 0,22 0 16</inkml:trace>
  <inkml:trace contextRef="#ctx0" brushRef="#br0" timeOffset="61259.77">29273 7112 0,'0'0'16,"0"-21"-16,22 21 0,-22-21 16,21 21-16,-21-21 0,21-1 0,0 22 15,-21-21-15,21 21 16,-21-21-16,-21 21 31,0 0-15,0 21-16,0 0 0,-1 1 0,-20-1 15,21 0-15,0 21 0,0-21 16,-22 64-16,22-64 0,21 22 16,0-22-16,0 0 0,21 42 15,0-41-15,1-22 16,-1 0-16,21 0 15,0 0-15,64 0 16,-63-22-16,-1 22 0,0-21 0,-21 0 16,64-64-1,-64 43-15,-21 21 0,0-21 16,0 20-16,0-62 16,-21 63-16,0-1 0,0 1 15,0 21-15,-22 0 16,43-21-16,21 21 31,1 0-15,20 0-16,-21 0 0,0 0 15,22 0-15,-22 0 0,21 0 16,-21 0-16,22-21 0,-1 21 0,-21-21 16,0 21-16,22 0 0,-22 0 15,21 0-15,-42-21 0,0 42 31,0 0-15,-21 0-16,21 0 16,-21 22-16,0-22 0,-1 21 15,22 0-15,-21 1 0,0 20 0,21-20 16,0 20-16,-21 1 0,21-22 0,-21 21 16,21 1-16,-21-22 0,21 22 15,0-1-15,0 1 0,0-1 0,0 1 16,0-1-16,-22 1 0,22-1 15,0 1-15,0-22 0,0 22 0,-21 41 16,21-62-16,0-1 0,-21 0 16,0-20-16,21 20 0,-85 21 15,64-63-15,-21 22 16,-1-22-16,22 0 0,-63 0 31,41 0-31,22 0 0,0-22 0,0 1 0,0 0 16,-22-21-16,43 21 15,-21-1-15,21-20 0,0 21 16,0-21-16,0-1 0,0-41 16,21 41-16,0-20 0</inkml:trace>
  <inkml:trace contextRef="#ctx0" brushRef="#br0" timeOffset="61668.42">30924 6689 0,'0'0'0,"0"21"31,-21 0-31,21 0 0,-21 0 16,0 1-16,21 20 0,-21-21 15,0 21-15,21 1 0,-22 20 16,1-42-16,21 22 0,0-1 15,-21-21-15,0 22 0,0-1 16,21-21-16,-21 0 0,21 22 16,0-65 15,0 1-31</inkml:trace>
  <inkml:trace contextRef="#ctx0" brushRef="#br0" timeOffset="62017.04">30565 6879 0,'0'0'0,"-22"-42"0,1-127 32,21 147-32,0 1 0,0 0 15,21 0-15,1 0 0,-1 0 16,0-1-16,21 22 0,1-21 0,-1 21 16,0 0-16,1 0 0,-1 0 15,21 0-15,1 21 0,63 43 16,-85-22-16,22 1 0,-22-1 15,0 0-15,-20 1 0,-1 105 16,-21-106-16,-64 22 16,1-22-16,-107 43 15,107-64 1,-1 0-16,1-21 0,-1 21 0,22-21 16,-64 0-16,85 0 15,0 0-15,0 0 0,21-21 16,0 0-1,0 0-15,21 21 0,0-22 16,0 1-16,22 21 0,-22-21 16,21 21-16,0-21 0,1 21 0</inkml:trace>
  <inkml:trace contextRef="#ctx0" brushRef="#br0" timeOffset="63276.07">31792 6858 0,'0'0'0,"21"0"0,1-21 15,-22 0-15,0 0 0,-22-1 16,1 22 0,0 0-16,0 0 0,-21 0 0,-1 0 15,1 22-15,21-1 0,-22 0 16,1 0-16,0 0 0,21 0 0,-22 1 16,22-1-16,0 0 0,0 0 15,21 21-15,0-20 0,0-1 16,21 0-16,0-21 0,0 0 15,22 0-15,-1 0 16,-21 0-16,43 0 16,-43 0-16,21-21 0,-21 0 0,0 21 15,1-22-15,-1-20 16,-21 0-16,21 21 0,-21-22 16,21 1-16,-21 0 15,0 20-15,0 1 0,0 42 31,0 1-31,0-1 0,0 0 16,0 0-16,0 0 0,0 22 16,0-22-16,0 0 15,0 21-15,0-21 0,0 1 16,21-22-16,-21 21 0,21-21 16,22 0-16,-22 0 0,0 0 15,21 0-15,-20 0 0,-1 0 16,21 0-16,-21-21 0,22-1 0,-22 22 15,42-42-15,-42 21 16,1 0-16,-1-22 0,-21 22 16,21 0-16,-21 0 0,-21 21 47,21 21-47,0 0 15,-21 0-15,-1 1 0,1-1 16,21 0-16,0 0 0,0 0 15,0 0-15,21-21 16,1 22-16,20-22 0,-21 0 16,0 0-16,0 0 0,22 0 0,-22 0 15,21 0-15,-21 0 0,22-22 16,-22 1-16,21 21 0,-21-21 0,22 0 16,-22 0-16,0 0 0,0-1 15,-21-20-15,21 21 16,-21 0-16,-21 21 31,0 21-31,21 0 16,-21 0-16,0 22 0,0-22 15,21 21-15,-22-21 0,1 64 16,0-43-16,21 64 16,-21-42-16,21-22 0,-21 85 15,21-85-15,-21 85 16,21-63-16,-22-22 0,1 85 15,0-85-15,-21 64 16,21-63-16,-1-1 0,1 0 0,0 1 16,-21-22-16,-43 21 15,64-42-15,0 0 16,-22 0-16,22-21 0,-21-21 16,42 20-16,-21-20 15,21-43-15,0 43 0,0 0 16,42-43-16,-21 43 15,22-1-15,20-41 0,1 20 16,41-20 0,-62 20-16,20 1 0,1 20 15,-1-20-15,107-107 16,-128 128-16,0 0 0,1-1 16,-1 1-16,0 21 0,43-64 15,-85 64-15,-21 21 31,-22 0-31,22 21 16,0-21-16,0 21 0,0 1 0,0-1 16,-1 0-16,22 0 0,0 0 15,0 0-15,0 1 0,0-1 0,0 0 16,22 0-16,-1 0 0,0 0 16,0 1-16,-21-1 0,21 0 15,-21 0-15,21 0 0,-21 0 16,0 1-1,-21-22-15,0 0 0,0 0 0,0 0 16,-22 0 0,22 0-16,-21 0 0,21 0 15,0 0-15,-1 0 0,1 0 0</inkml:trace>
  <inkml:trace contextRef="#ctx0" brushRef="#br0" timeOffset="64285">29168 8636 0,'0'0'0,"0"-21"0,0 0 0,21 0 0,-21-1 15,-21 22 1,-1 0 0,1 22-16,21-1 0,-21-21 0,0 21 15,0 21-15,0-21 0,-1 1 16,1 20-16,21 0 0,-21 1 0,21-22 16,-21 21-16,21 0 15,0-20-15,0 41 0,0-42 16,0 0-16,85 22 15,-64-43-15,21 0 0,0 0 16,1 0-16,-1 0 0,64-21 16,-64 21-16,-21-22 0,22 1 15,-22 0-15,-21 0 0,0-43 16,0 43-16,0-21 0,-21-22 16,0 43-16,-43-42 15,43 42-15,-21-1 0,20 1 0,-41 21 16,21-21-16,20 21 15,1 0-15,0 0 0,42 0 32,0 0-32,22 0 15,-22 0-15,21 0 0,1 0 0,20 0 16,43 0-16,-64 0 16,64-21-16,-64 21 0,1-21 15,-1 21-15,0 0 0,-20 0 0,-1 0 16,0-21-16,-21 42 31,-21 0-31,0-21 16,-1 21-16,22 21 0,-21-20 0,0 20 15,0-21-15,21 85 16,0-64-16,-21 1 0,21 20 16,-21-21-16,21 22 0,0-1 0,0 43 15,0-63-15,0 20 0,0-21 16,0 22-16,0-1 0,0 43 15,0-42-15,-22-1 0,22 22 16,-21-43-16,21 1 0,-21-1 16,21-21-16,-21 0 0,-21 43 15,20-64-15,1 21 0,-21 0 16,-22-21-16,43 0 0,-21 0 16,0 0-16,-1 0 0,22 0 15,-64-21-15,64 0 16,0 0-16,-21-22 0,21 22 15,21 0-15,0-21 0,0 20 0,0 1 16,42-63-16,-21 62 16,21-20-16,-20 0 0,20-1 15,21-20-15,-20 21 0,-1-1 0,22 1 16</inkml:trace>
  <inkml:trace contextRef="#ctx0" brushRef="#br0" timeOffset="66431.96">30713 8551 0,'0'0'16,"0"-21"-16,0 0 0,0 0 0,0 0 172,-21 21-172,-1 0 31,22 21-31,0 0 16,0 0-16,-21 0 0,21 22 15,0-1-15,-21 0 0,21 1 0,0-1 16,0 0-16,0 1 0,0-1 16,0 0-16,0 1 0,-21-22 0,21 21 15,0-21-15,-21 1 0,21-1 16,0 0-16,0 0 0,-21-21 15,-1 0 1,22-21 0,0 0-16,0 0 0,0-1 15,0-20-15,0 21 0,22-21 16,-1-1-16,-21 1 0,63-22 16,-42 22-16,1 21 0,20-21 15,0 20-15,22 22 16,-43 0-16,0 0 0,0 22 15,-21-1-15,21 0 0,1 21 16,-22-21-16,0 22 0,0-22 16,0 0-16,0 0 0,0 22 15,0-22-15,0 0 16,0 0-16,21 0 0,0-21 16,0 0-16,0 0 15,0 0-15,1 0 0,-1 0 16,21-21-16,0 21 0,-20-21 15,-1 0-15,0 0 0,0-1 0,21 1 16,-20-42 0,-1 42-16,-21-1 0,21-41 0,-21 42 15,0 0-15,0-1 16,0 1 0,0 42 155,0 1-155,-21-1-16,0 0 0,21 0 16,0 0-16,-22 22 0,1-22 15,0 0-15,21 21 0,0-21 0,0 1 16,0-1-16,0 0 0,0 0 16,0 0-16,0 0 0,0 1 15,21-22-15,0 21 0,1-21 0,-1 0 16,21 0-16,0 0 15,-20-21-15,-1-1 0,21 22 0,-21-21 16,0 0-16,1-21 0,-1 21 16,0-1-16,0-20 0,0-43 15,-21 43-15,0 0 16,0-22-16,-21 43 0,0 0 16,0 0-16,0 21 0,-22 0 15,-20 0-15,20 0 0,1 0 16,-21 42-16,41-21 15,-20 22-15,42-22 0,0 21 16,0-21-16,0 22 0,0-22 16,0 0-16,0 21 0,42 1 15,-20-22-15,20 0 16,0-21-16,-21 0 0,43 0 16,-22 0-16,-21 0 0,43-21 15,-43 0-15,0-1 0,0 1 16,1 0-16,-1 0 0,21-43 15,-21 43-15,0-21 0,-21 21 16,22 0-16,-22-1 0,0 44 31,0-1-31,-22 0 0,22 0 16,-21 0-16,0 22 16,21-22-16,0 0 0,0 0 0,0 0 0,0 0 15,0 1-15,0-1 0,0 0 16,0 0-16,21-21 15,0 0 1,1 0-16,-1-21 16,0 0-16,0 0 15,0 21-15,0-43 0,1 22 0,-1 0 16,0 0-16,0-22 0,21 1 16,-42 21-16,0 0 0,22 0 15,-22 42 1,0 0-1,0 0-15,-22 0 0,1 0 16,21 1-16,-21-1 0,21 0 0,0 21 16,0-21-16,0 1 15,0-1-15,0 0 16,21-21-16,0 0 16,1 0-16,-1 0 15,21 0-15,-21 0 0,0 0 0,1-21 16,20 0-16,-21-1 0,0 1 15,0 0-15,1 0 0,-1-21 16,0 20-16,0-20 0,-21 21 16,21 0-16,-21 0 15,0 42 1,0 0 0,-21 0-16,21 0 0,0 0 0,-21 22 15,21-22-15,-21 0 0,21 21 16,0-20-16,0-1 0,0 0 15,0 0-15,21-21 16,0 0 0,0 0-16,0 0 0,1 0 15,20 0-15,-21-21 0,0 21 0,22-21 16,-22 0-16,0-1 0,0 1 16,21-42-16,-20 42 15,20-43-15,-42 43 0,21 0 16,-21-22-16,-21 65 31,21-1-15,-21 0-16,21 0 0,0 0 0,0 0 15,0 1-15,0 41 16,0-42-16,0 0 0,0 1 16,0-1-16,-43 42 15,22-42-15,0-21 16,0 22-16,0-22 0,0 0 15,-1 0-15,1 0 16,0 0-16,21-22 31,0 1-15,0 0-16,21 21 16,0-21-16</inkml:trace>
  <inkml:trace contextRef="#ctx0" brushRef="#br0" timeOffset="67365.61">31030 10202 0,'0'0'0,"0"-21"16,-21 21 15,21 21 1,0 1-17,0-1 1,0 0-16,0 0 0,0 0 15,0 0-15,0 22 0,0-22 16</inkml:trace>
  <inkml:trace contextRef="#ctx0" brushRef="#br0" timeOffset="67572.34">31009 10964 0,'0'0'0,"0"22"0,-21-1 0,21 0 16,-21 0-16,21 0 0,0 0 15,0 1-15,-21-1 16,21 0-16,0 0 0,0 0 16,0 0-1,0 1-15,0-1 16,0 0-16,0 0 16,0 0-1,0 0-15,0 1 0</inkml:trace>
  <inkml:trace contextRef="#ctx0" brushRef="#br0" timeOffset="67739.35">30946 11748 0,'0'21'0,"0"-42"0,0 63 15,0-21-15,0 0 16,-22 0-16,1-21 16,21 22-16,-21-22 15,21 21-15</inkml:trace>
  <inkml:trace contextRef="#ctx0" brushRef="#br1" timeOffset="94328.09">529 6075 0,'0'-21'15,"-21"0"-15,0 21 16,21-22-1,-21 22-15,-1 0 32,1 0-32,21 22 15,0-1-15,0 21 0,0-21 16,0 0-16,-21 22 0,21-1 16,0 0-16,-21 1 0,21 20 15,-21-20-15,0 20 0,-1 1 0,22-22 16,-21 0-16,0 22 0,0-22 15,21 0-15,0 1 0,-21-22 16,21 0-16,0 21 0,0-20 16,0-1-16,0-42 47,0-1-47,21 1 0,-21-21 15,21 21-15,0-22 0</inkml:trace>
  <inkml:trace contextRef="#ctx0" brushRef="#br1" timeOffset="94644.09">444 6096 0,'0'0'0,"-21"0"16,42 0 15,1 0-15,-1 0-16,0 0 0,21-21 15,-21 21-15,22 0 0,-1 0 16,-21 0-16,22 0 0,-22 0 0,0 0 16,42 0-1,-41 0-15,-1 0 0,0 0 16,-21 21 15,-21-21-31,0 0 0,-1 21 16,1-21-16,0 21 0,0-21 15</inkml:trace>
  <inkml:trace contextRef="#ctx0" brushRef="#br1" timeOffset="94871.77">275 6456 0,'64'21'15,"-43"-21"-15,0 0 16,0 0-16,21 0 0,-20 0 16,-1-21-16,21 0 0,-21 21 15,0 0-15,22-21 0,-22 21 16,0 0-16,0-22 0,22 22 15,-22-21-15,0 0 0,0 21 16,0-21-16,0 21 0</inkml:trace>
  <inkml:trace contextRef="#ctx0" brushRef="#br1" timeOffset="95431.74">1397 6011 0,'-42'-21'31,"20"21"-31,22 21 16,-21 1-16,21-1 16,0 0-16,0 21 0,0-21 15,0 22-15,-21-1 0,21-21 16,-21 43-16,21-22 0,-21 0 15,0 1-15,21 20 0,-43 22 16,22-22-16,0-20 0,-21 20 16,20-42-16,1 22 15,21-22-15,-21 0 0,0-21 32,0 0-32,0-42 15,21 21-15,0-1 0,-22 1 16,22-21-16,-21 21 15,21-64-15,0 64 0,0-21 16,0 20-16,0 1 0,0 0 16,0 0-16,0 0 0,21 21 31,1 21-31,-22 0 0,21 0 16,0 0-16,0 22 0,0-22 0,0 0 15,1 0-15,-1 22 16,-21-22-16,21 0 0,0 0 0,0 0 15,-21 0-15,21-21 0,22 22 16,-22-22-16,0 0 0,0 0 16,22 0-16,-1 0 15,-21 0-15,0-22 0,0 1 16,1 0-16,20 0 0,-21 0 16</inkml:trace>
  <inkml:trace contextRef="#ctx0" brushRef="#br1" timeOffset="95851.58">1757 6371 0,'21'-21'0,"-42"42"0,42-63 16,-42 42 15,0 0-31,21 21 16,-22 0-16,1 0 0,0 1 16,21 20-16,-21 21 15,0-41-15,21-1 0,0 21 0,0-21 16,0 0-16,0 22 15,0-22-15,0 0 0,0 0 0,21-21 16,0 0-16,0 0 0,0 0 16,1 0-16,-1 0 0,21 0 0,-21-21 15,0 21-15,22-21 0,-22 0 16,0 0-16,0-1 0,0-20 0,1 21 16,-1-21-16,-21-1 0,0 1 15,0 21-15,0-22 0,0 1 16,0 21-16,0-21 0,-21 20 0,-1 1 15,1 0-15,0 21 0,0 0 16,0 0-16,-22 0 0,22 0 16,-21 0-16,0 21 0,20 0 15,-20 43-15,21-43 16,0 21-16,21-20 0,0 20 16,0 0-16,0 22 0,0-43 15,0 0-15,21 0 16,0 0-16,0 1 0,43-22 15,-43 0-15,21 0 0</inkml:trace>
  <inkml:trace contextRef="#ctx0" brushRef="#br1" timeOffset="96452.86">2434 6350 0,'0'0'0,"0"-21"0,0 0 16,-21 21-1,0 21-15,21 0 16,-21 21-16,21-20 16,-22 41-16,22-42 15,-21 0-15,0 43 0,21-43 0,-21 0 16,21 22-16,0-22 16,0 0-16,0 0 0,-21-21 15,21 21-15,21-21 31,-21-21-31,21 0 0,0 21 16,0-21-16,1 0 0,-1-22 0,0 22 16,-21-21-16,63-43 15,-41 64-15,-1 0 0,0 21 16,0 0-16,0 0 16,0 21-16,-21 0 15,0 0-15,0 0 0,0 1 16,0 20-16,0-21 0,0 0 15,0 0-15,0 1 16,0-1-16,22 21 0,-1-42 16,0 0-16,0 21 0,0-21 15,0 0-15,1 0 0,20 0 0,-21 0 16,21 0-16,-20-21 0,20 0 0,-21 0 16,0 0-16,0-1 0,1-20 15,-1 21-15,-21-64 16,0 43-16,0 0 0,0 20 0,0-20 15,0 21-15,-21 0 0,-1 0 16,1-1-16,0 22 0,0 0 16,0 0-16,-22 0 15,22 22-15,-21-1 16,42 0-16,0 0 16,0 0-16</inkml:trace>
  <inkml:trace contextRef="#ctx0" brushRef="#br1" timeOffset="97048.34">4085 6033 0,'0'-22'16,"0"44"-16,-21-22 0,21-22 15,0 1-15,0 0 0,0 0 31,0 42 1,0 0-32,0 22 0,0-22 0,-21 21 15,21 0-15,-21 1 0,21-1 16,-22 22-16,22-22 0,-42 85 16,42-85-16,-63 106 15,63-105-15,-22-1 16,22-21-16,-21 0 0,21 1 0,0-1 15,0 0-15,0-42 32,21 0-32,1-1 15,-22 1-15,21-21 0,-21 21 16,21-22-16,0-41 0</inkml:trace>
  <inkml:trace contextRef="#ctx0" brushRef="#br1" timeOffset="97440.36">3852 6054 0,'0'0'0,"-84"-21"31,84-1-31,-22 22 0,22-21 0,0 0 16,22 0 0,-1 21-16,0-21 0,0 21 0,21 0 15,1 0-15,-22 0 0,21 0 16,1 0-16,-1 0 0,21 0 0,-20 0 15,-1 21-15,22 0 16,-1 21-16,-21-20 0,22 20 0,-22 0 16,43 43-16,-43-43 15,-21 1-15,1-1 0,-22 21 0,0-20 16,-64 84 0,43-85-16,-21 0 0,-1-20 0,-20-1 15,20 0-15,-105 21 16,106-42-16,0 0 0,-1 0 15,1 0-15,-64 0 16,85 0-16,0-21 0,0 0 16,-1 21-16,22-42 15,0 20 1,0 1-16,22 21 16,-1-21-16,0 21 0,21-21 0,-21 0 15</inkml:trace>
  <inkml:trace contextRef="#ctx0" brushRef="#br1" timeOffset="97732.36">4974 6223 0,'0'0'0,"0"21"16,0 0-1,0 1-15,0-1 16,0 0-16,0 0 0,0 0 0,-21 0 16,21 1-16,-21-1 0,21 21 15,-21-21-15,-1 0 16,22 1-16,0-44 62,0 1-62,0 0 0,0 0 0</inkml:trace>
  <inkml:trace contextRef="#ctx0" brushRef="#br1" timeOffset="97840.05">5016 5927 0,'0'0'0,"-42"0"31</inkml:trace>
  <inkml:trace contextRef="#ctx0" brushRef="#br1" timeOffset="97903.69">4911 5969 0,'0'0'0,"0"21"16,21 0 0,0-21-16,0 22 0,0-1 15,0-21-15,1 21 0</inkml:trace>
  <inkml:trace contextRef="#ctx0" brushRef="#br1" timeOffset="98485.77">5588 6414 0,'0'0'0,"0"-22"16,21 22-16,-21-21 16,0 0-16,0-21 15,0 21-15,0-43 16,0 43-16,-21-21 15,21 20-15,-21 1 0,-22 0 16,22 21-16,0 0 0,0 0 16,0 0-16,0 0 0,-43 42 15,22-20-15,21-1 0,-43 42 16,22-20-16,-22 84 16,64-85-16,0 0 0,0-21 15,0 22-15,0-22 0,0 21 16,0-21-16,21 1 0,1-22 15,-1 0-15,21 0 0,-21 0 16,43 0-16,-22 0 16,-21-22-16,22 1 0,-22 21 0,21-21 15,22-64-15,-43 43 16,0 21-16,0-21 0,-21 20 16,0-20-16,21-21 15,-21 41-15,0 1 0,0 0 0,0 0 16,0 0-16,43 21 0,-65 0 15,1 21 1,0 0-16,0 21 16,21-20-16,0-1 0,-21 42 15,21-42-15,-21 22 0,21-22 16,0 21-16,0-21 0,0 22 16,0-22-16,21 0 0,0 0 15,0-21-15,0 21 0,0-21 0,43 0 16,-22 0-16,1 0 15,-1 0-15,0 0 0,22-21 0</inkml:trace>
  <inkml:trace contextRef="#ctx0" brushRef="#br1" timeOffset="99168.15">6435 6244 0,'0'-21'0,"0"42"0,0-63 0,0 21 15,0 0-15,-22-1 0,1 22 16,0 0-16,-42 0 15,41 0-15,1 0 0,-21 0 16,21 22-16,-22-1 0,22-21 0,-42 42 16,42 0-16,-1-20 15,1-1-15,0 21 0,0-21 0,21 43 16,0-43-16,0 0 0,0 0 16,0 0-16,21 1 0,0-22 15,0 21-15,1-21 0,-1 0 0,42 0 16,-20 0-16,-22-21 15,0 21-15,21-22 0,-21 1 16,1 0-16,-1 0 0,0-21 0,0 20 16,0-20-16,-21 21 0,0 0 15,21-22-15,-21 22 0,0 0 0,0 0 16,22 0-16,-22 0 0,0 42 47,0 0-47,-22 0 0,22 0 15,0 22-15,-21-22 0,21 21 16,0 0-16,0 1 0,-21 41 16,0-41-16,21-1 0,0 0 15,0 1-15,0-1 0,0 43 16,0-43-16,0 22 0,0 41 16,0-62-16,0 20 0,21 128 15,-21-128 1,21 1-16,-21-1 0,0-20 0,0 20 15,0 64-15,0-85 0,-21 1 16,0 20-16,21-20 0,-21-1 0,0-21 16,-1 21-16,1-20 0,0-1 15,0 0-15,0 0 0,0-21 0,-1 0 16,-41 0-16,42 0 16,0 0-16,-22-21 0,22 21 15,0-21-15,-21 0 0,20-1 16,1 1-16,0 0 0,0 0 15,21 0-15,-21 21 0,21-43 16,0 22-16,0 0 16,0 0-16,0 0 0,0 0 15,21-1-15,0 1 0,21-21 16,-20 21-16,-1 0 0</inkml:trace>
  <inkml:trace contextRef="#ctx0" brushRef="#br1" timeOffset="101087.49">6625 6202 0,'-21'0'0,"0"0"15,0 0 1,21-21 15,0 0-15,0-1-16,21 22 15,0-21-15,0 21 0,0-21 16,0 21-16,1 0 0,20 0 0,-21-21 16,0 21-16,43 0 15,-43 21-15,42 0 16,-41 0-16,-1 22 0,0-22 0,0 0 0,-21 21 15,0-20-15,0 20 16,0 0-16,0-21 0,0 22 0,0 20 16,-21-42-16,21 22 15,-21-22-15,0-21 16,21-21 0,0 0-1,0-1-15,0-20 0,0 21 16,0 0-16,0-22 0,21 22 0,0-21 15,-21 21-15,21 0 0,0-22 16,0 1-16,1 21 0,-1 0 16,21-22-16,-21 43 15,0 0-15,1 0 0,-1 0 16,0 0-16,0 21 16,0 1-1,-21-1-15,0 0 0,21 0 16,1 0-16</inkml:trace>
  <inkml:trace contextRef="#ctx0" brushRef="#br1" timeOffset="101698.09">7895 6308 0,'0'0'0,"0"-21"0,21 21 15,-21-43-15,0 1 32,0 21-32,0-22 0,-21 22 15,0 0-15,0 0 16,0 21-16,-1-21 0,1 21 16,0 0-16,0 0 0,0 0 0,0 0 15,-1 0-15,-20 21 0,21 0 16,0 0-16,-22 0 0,22 1 0,-21 20 15,21-21-15,-22 0 0,22 22 16,0-1-16,0 0 0,21 43 16,0-43-16,0-21 15,0 1-15,0-1 0,63 21 16,-41-42-16,-1 0 0,21 0 16,-21 0-16,22 0 0,62-21 15,-62 0-15,20-22 16,-42 1-16,22 21 15,20-43-15,-42 43 0,1-21 16,-1 21-16,0-22 0,-21 22 0,0 0 16,0 0-16,0 0 0,21 0 15,-21-1 1,-21 44 0,0-1-16,21 0 15,0 0-15,-21 0 0,21 0 0,-22 1 16,22 20-16,0-21 0,0 0 15,0 22-15,0-22 0,0 0 0,0 0 16,0 0-16,22-21 0,-1 43 16,0-43-16,0 0 0,0 0 15,0 0-15,1 0 0,20 0 16,-21 0-16,0-22 0,0 1 0,1 0 16,-1 0-16,0 0 0,21-43 15</inkml:trace>
  <inkml:trace contextRef="#ctx0" brushRef="#br1" timeOffset="102427.27">8424 6160 0,'0'-22'0,"0"44"47,0-1-47,0 0 0,-21 0 16,21 0-16,0 0 0,-21 1 15,21-1-15,-21 21 16,21-21-16,0 0 0,0 1 0,0-1 15,0 0-15,0 0 0,-21 0 16,21 0-16,0 1 0,-22-22 16,22-22 15,0 1-15,0 0-16,0 0 0,0 0 15,0 0-15,0-22 0,0 22 0,22 0 16,-22 0-16,21-22 0,0 22 0,-21 0 15,21 0-15,0 0 0,-21 0 16,21-1-16,1 1 0,-1 0 0,0 21 16,0-21-16,0 21 15,0 0-15,1 0 0,-1 21 16,0 21-16,-21-20 16,0-1-16,0 21 0,0-21 15,0 0-15,0 22 16,0-22-16,0 0 0,0 0 0,0 0 15,0 1-15,0-1 0,0 0 16,0 0-16,0 0 16,0-42 15,-21 0-31,21 0 16,0 0-16,0-1 0,0 1 15,0 0-15,0 0 0,0-21 0,0 20 16,0 1-16,21-21 0,0 42 0,0-21 15,0 0-15,1-1 0,62 1 16,-63 21-16,1-21 16,41 21-16,-21 0 0,-20 0 15,62 21-15,-63 0 16,1 1-16,-1-1 0,0 0 0,-21 0 16,0 0-16,21 22 0,-21-22 15,0 21-15,0-21 0,-21 0 16,0 22-16,-22-1 15,43-21-15,-21 0 0,0-21 0,0 22 16,0-1-16,21-42 47,0-1-47,0 1 16</inkml:trace>
  <inkml:trace contextRef="#ctx0" brushRef="#br1" timeOffset="103689.06">847 7112 0,'0'0'0,"-22"0"0,-20 0 16,21 0-16,-21 0 0,20 0 0,1 0 15,-21 0-15,21 0 0,0 0 16,-1 0 0,44 0 15,-1 0-31,0 0 0,0 0 0,0 0 15,22 0-15,-22 0 0,21 0 16,0 0-16,1 0 0,41 0 16,-41 0-16,-1 0 0,0 0 15,22 0-15,-1 0 0,1 0 0,-1 0 16,22 0-16,0 0 0,-1 0 16,22 0-16,-21 0 0,21 0 15,-22 0-15,43 0 0,-21 0 0,169 0 16,-148 0-16,22 0 0,-22 0 15,21 0-15,0 0 16,0 0-16,0 0 0,0 0 0,1 0 16,-1 0-16,0 0 0,0 0 0,0 0 15,170 0-15,-170 0 16,0 0-16,21 0 0,-20 0 0,20 0 16,0-21-16,-21 21 0,22 0 15,-22 0-15,21 0 0,-21 0 0,22 0 16,-1 0-16,127 0 15,-147 0-15,147 0 16,-148 0-16,-21 0 0,21 0 0,106 0 16,-148 0-16,0 0 0,0 0 15,0 0-15,-1 0 0,65 0 16,-86 0-16,1 0 0,42 0 16,-63 0-16,-1 0 15,-21 0-15,-20 0 0,-1 0 16,0 0-1,-21-21 189,-21 21-204</inkml:trace>
  <inkml:trace contextRef="#ctx0" brushRef="#br1" timeOffset="110380.36">11176 6541 0,'0'0'0,"0"-22"15,-21 22-15,21-21 0,-21 0 16,21 0-16,0 0 0,0 0 16,0-1-16,0 1 15,0 0 1,0 0-16,0 42 62,0 0-62,0 0 0,0 1 16,0-1-16,0 0 0,0 0 0,0 0 16,0 0-16,0 22 0,0-22 15,0 0-15,0 21 0,0-20 0,0 20 16,0-21-16,-22 21 0,22-20 16,0 20-16,0-21 0,0 21 0,-21-20 15,21 20-15,0-21 0,0 21 16,0 1-16,0 20 15,-21-20-15,21-1 0,0-21 0,-21 21 16,21 1-16,0-1 0,0-21 16,-21 22-16,21-1 0,-21-21 15,21 21-15,-22-20 0,22 20 0,0 0 16,-21 1-16,21-22 0,0 0 16,-21 0-16,21 21 0,0 22 15,-21-22-15,21-21 0,0 1 16,0-1-16,0 21 0,-21-21 15,21 22-15,0-22 0,0 0 16,0 21-16,0-21 0,0 1 0,-21 62 16,-1-63-16,22 1 15,0-1-15,0 0 0,0 0 16,0 0-16,0 0 0,-21-21 16,21 22-16,-21-22 15,21-22 16,0 1-31,0 0 0,0-21 16,0-1-16,0 22 0,21-21 16</inkml:trace>
  <inkml:trace contextRef="#ctx0" brushRef="#br1" timeOffset="111428.34">11091 6244 0,'0'0'0,"-21"0"31,42 0 16,0 0-47,1 0 0,20 0 15,-21 0-15,21 0 0,1 0 0,-22 0 16,21 0-16,1-21 0,-1 21 16,0 0-16,1 0 0,-1 0 15,0 0-15,22 0 0,-22 0 0,85 0 16,-63 0-16,-1 0 16,1 0-16,-1 0 0,22-21 0,-22 21 15,1 0-15,-1 0 0,1 0 0,20 0 16,-20 0-16,-1 0 0,64 0 15,-42 0-15,-21 0 0,84 0 16,-85-21-16,1 21 16,84 0-16,-106 0 0,22 0 15,42 0-15,-43-21 16,-21 21-16,1 0 0,-1 0 0,22 0 16,-22 0-16,0 0 0,1 0 15,20 0-15,-21 0 0,22 0 16,-22 0-16,22 0 0,-22-22 15,22 22-15,-22 0 0,21 0 0,-20 0 16,-1 0-16,0 0 0,43 0 16,-43-21-16,1 21 0,-1 0 15,0 0-15,1 0 0,41-21 16,-20 21-16,-1 0 0,-20 0 0,20 0 16,22 0-16,84 0 15,-105 0-15,42 0 16,-43 0-16,-21 0 15,1 0-15,20 0 0,-20 0 0,-1 0 0,21 0 16,-20 0-16,-1 0 16,64 0-16,-64 0 0,22 0 15,20 0-15,-41 0 16,41 0-16,-62 0 0,20 0 16,-21 0-16,0 0 0,0 0 15,-21-21-15,22 21 0,-1 0 16,-42 0 78,-1 0-94</inkml:trace>
  <inkml:trace contextRef="#ctx0" brushRef="#br1" timeOffset="111988.35">16531 6075 0,'0'21'32,"0"0"-17,0 0 1,0 1-16,0-1 16,-21 0-16,21 21 0,-21-21 15,21 1-15,0 20 0,0 43 16,0-43-16,-21 21 15,-1 22-15,22-21 0,0-22 16,0 0-16,0 22 0,-21-22 16,0 43-16,0-43 0,0 22 15,21 41-15,-21-62 16,-1 63-16,1-43 0,21-21 16,0 22-16,-21 21 0,21-43 15,-21-21-15,21 21 0,0 1 16,0-22-16,-21 42 15,0-41-15,21 20 0,0 0 16,0-21-16,-22 22 16,22-22-16,0 0 0,-21 0 0,21 0 15,0 1 1,0-1-16,0-42 62,0-1-62,0 1 0,0 0 16</inkml:trace>
  <inkml:trace contextRef="#ctx0" brushRef="#br1" timeOffset="114099.75">10731 8509 0,'0'-21'31,"22"21"0,-1 0-31,0 0 16,0 0-16,0 0 16,0 0-16,22 0 0,-22 0 0,21 0 15,-21 0-15,22 0 0,-1 0 0,0 0 16,1 0-16,-1 0 0,22 0 15,-22 0-15,21 0 0,-20 0 16,63 0-16,-43 0 0,-21 0 16,22 0-16,-1 0 0,-20 0 15,84 0-15,-85-21 0,22 21 16,63 0-16,-64 0 16,64 0-16,-63 0 0,-1 0 15,1 0-15,-1 0 0,1 0 16,-1 0-16,64 0 15,-63 0-15,-1 0 0,149-21 16,-149 21-16,22 0 0,-22 0 16,-20 0-16,84 0 15,-85 0-15,22 0 0,20 0 16,-20 0-16,-22 0 0,0 0 16,22 0-16,-22 0 0,1 0 0,62 0 15,-62 0-15,-1 0 0,0 0 16,1 0-16,-1 0 0,43 0 15,-64 0-15,0 0 0,21 0 16,-20 0-16,-1 0 0,42-22 16,-20 22-16,-22 0 15,0 0-15,0 0 0,0 0 0,0 0 16,1 0-16,-1 0 0,0 0 16,0 0-16,0 0 0,0 0 15,1 0-15,20 0 16,-21 0-16,0 0 0,0 0 15,1 0-15,20 0 16,-42-21-16,21 21 16,0 0-16,0 0 0,1 0 15,-1 0-15,0 0 16,0 0-16,-21-21 16,21 21-16,0 0 0,1 0 31,-1 0-31,0-21 31,0 21-31,0 0 16,0 0-1,1 0-15,-1 0 16,0 0 0,0 0-1,0 0-15,0 0 16,1 0-1,-1 0-15,0 0 16,0 0-16,0 0 16,0 0-16,1 0 15,-1 0-15,0 0 16,0-21-16,0 21 16,0 0-16,-21-21 15,22 21-15,-1 0 16,0-22-16,0 22 31,0 0-31,0 0 31,1 0 16,-1 0-31,0 0 15,0 0 0,0 0 1,0 0 30,1 0-31,-1 0 79,0 0-95,-21-21 1,21 21 0,-21-21-1,0 0 1,0 0-16,0 0 0,0-1 15,0 1-15,0 0 16,0 0-16,0 0 0,0 0 0,0-1 16,0 1-16,21 0 0,-21 0 15,0 0-15,21 0 0,-21-1 0,0 1 16,-21 21 31,0 0-47</inkml:trace>
  <inkml:trace contextRef="#ctx0" brushRef="#br1" timeOffset="115415.58">3895 10224 0,'0'0'0,"0"-85"31,21 85-31,-21-42 0,0 20 16,0 1-16,0 0 15,0 0 1,0 42 31,0 0-47,0 0 0,-21 1 16,21-1-16,0 0 0,0 21 0,0-21 15,0 22-15,0 20 0,-22 43 16,22-42-16,0-1 0,0 1 15,0-1-15,-21 22 0,21 42 16,0-64-16,0 1 16,0 84-16,0-63 0,0-22 15,0 1-15,0-1 0,0 1 16,0 84-16,0-127 16,0 21-16,0-21 0,0 22 15,0-22-15,0 0 0,0 0 16,0 0-16,0-42 31,0 0-15,0 0-16,0 0 15,0 0-15,0-22 0,0-20 16,0 20-16</inkml:trace>
  <inkml:trace contextRef="#ctx0" brushRef="#br1" timeOffset="116972.27">4043 10012 0,'0'0'16,"-21"-21"-16,21 0 0,0-1 15,0 1 1,0 0-16,0 0 16,0 0-1,21 21 1,0 0-1,-21-21 1,21 21-16,0 0 0,0 0 16,1 0-16,-1 0 15,0 0-15,0 0 0,21 0 0,1 0 16,41 0-16,-41 0 16,41 0-16,-20 0 0,21 0 0,-1 0 15,86 0-15,-65-22 16,-20 22-16,21 0 0,-21 0 15,20 0-15,1-21 0,106 21 16,-106 0-16,0 0 0,-22 0 0,22 0 16,-21-21-16,21 21 0,-1 0 15,1 0-15,0 0 0,0 0 16,21-21-16,-42 21 0,20 0 0,1-21 16,-21 21-16,0 0 0,-1-21 15,1 21-15,-22-22 0,22 22 0,42 0 16,-63 0-16,-22 0 0,0 0 15,1 0-15,-1 0 0,0 0 16,1 0-16,-22 0 0,21 0 0,-21 0 16,0 0-16,22 0 0,-22 0 15,21 0-15,-21 0 0,1 0 0,20 0 16,-21 0-16,0 0 0,0 0 16,1 0-1,-22 22 16,0-1-15,0 0-16,0 0 16,0 0-16,0 0 15,0 1-15,0-1 0,0 0 16,-22 0-16,22 0 0,-21 43 16,21-43-16,0 0 0,-21 21 15,21-20-15,0-1 0,0 85 16,0-85-16,0 21 0,0 0 15,0 1-15,0-1 0,0 64 16,0-64-16,0 1 16,21 41-16,-21-41 0,0 20 15,0-21-15,0 1 0,0-22 16,0 21-16,0 1 0,0-1 0,0 0 16,0 85-16,0-84 15,-21-1-15,21-21 0,0 21 16,0-20-16,-21 41 15,21-42-15,0 22 0,0-22 0,-21 0 16,21 0-16,0 0 16,0 0-16,-21 1 15,21-1-15,-22-21 16,1 21-16,0-21 16,0 0-16,0 0 0,0 0 0,21 21 15,-22-21-15,1 0 0,0 0 16,0 0-16,0 21 0,0-21 0,-1 0 15,-20 0-15,21 0 0,-21 0 0,20 0 16,-20 0-16,0 21 0,-1-21 16,1 0-16,21 0 0,-21 0 15,-85 22-15,63-22 0,22 0 16,-1 21-16,-20-21 0,21 0 16,-22 0-16,1 0 0,-1 0 15,-21 0-15,22 0 0,-1 0 0,-20 0 16,20 0-16,-84 0 0,63 0 15,22 0-15,-22 0 0,22 0 16,-22 0-16,-127-21 16,128 21-16,20 0 0,-84 0 15,63 0-15,22 0 0,-1 0 16,1 0-16,-1 0 0,-41 0 16,41 0-16,22 0 0,-64 0 15,64 0-15,-22-22 0,22 22 16,-1 0-16,1 0 0,0 0 15,-22 0-15,22 0 0,0 0 0,-1 0 0,1 0 16,0 0-16,-85 0 16,84 0-16,22 0 15,-42 0-15,41 0 0,-20 0 16,21 0-16,0 0 0,0 0 16,-1 0-16,22 22 0,-21-22 0,0 0 15,-21 0-15,21 0 16,-1 0-16,1 0 0,0 0 0,-21 0 15,21 0-15,-22 0 16,1 0-16,21 0 0,0 0 0,-1 0 16,-20 0-16,0 0 15,21 0-15,-1 0 0,1 0 16,42 0 31,1 0-47,20 0 0,-21 0 0,21-22 15</inkml:trace>
  <inkml:trace contextRef="#ctx0" brushRef="#br1" timeOffset="117887.68">12742 9821 0,'0'0'0,"0"-21"31,21 21-31,-21-21 16,22 21-16,-22 21 47,0 0-47,0 1 0,0 20 16,0-21-16,0 21 0,0 1 0,0-1 15,0 0-15,0 22 0,0-22 16,0 22-16,0-1 0,0 1 0,0 84 15,0-85-15,0 1 16,0-1-16,0 1 0,21-1 16,-21 64-16,0-84 0,0 20 15,21 43-15,-21-64 0,0 1 16,0-1-16,0 0 0,0-20 16,0 20-16,0-21 0,0 0 0,0 0 15,0 1-15,0-1 0,-21 0 16,21-42 15,21 0-31,0-22 16,-21 22-16,21 0 0</inkml:trace>
  <inkml:trace contextRef="#ctx0" brushRef="#br1" timeOffset="119616.34">12954 9758 0,'0'0'0,"-21"0"0,0 0 16,42 0 46,0 0-62,0 0 16,0 0-16,22 0 0,-1 0 16,0 0-16,1 0 0,20 0 0,1 0 15,-1 0-15,1 0 0,-1 0 0,22 0 16,-22-21-16,22 21 0,0-21 16,20 21-16,-20 0 0,21 0 0,0-22 15,0 22-15,-1 0 0,-20 0 16,21 0-16,106 0 15,-85 0-15,-22 0 0,22 0 0,0 0 16,-21 0-16,127 0 16,-127 0-16,0 0 0,0 0 15,-1 0-15,1 0 0,191 22 16,-213-22-16,1 0 0,0 0 16,-22 0-16,128 0 15,-128 21-15,1-21 0,-1 0 16,1 0-16,-1 0 0,64 0 15,-63 0-15,-22 0 0,64 0 16,-43 0-16,22 0 16,-43 0-16,1 0 0,20 0 15,-21 0-15,-20 0 16,41 0-16,-42 0 16,22 0-16,-22 0 0,0 0 0,0 0 15,0 0-15,0 0 16,1 0-16,-22-21 15,21 21-15,-21 21 63,0 0-63,0 0 16,0 0-16,-21 0 0,21 1 15,-22-1-15,22 0 0,0 0 0,0 0 16,-21 22-16,21-22 0,0 21 15,-21-21-15,21 22 0,0-22 16,-21 21-16,21-21 0,0 22 0,0-1 16,0 0-16,0 22 0,0-22 15,0 0-15,0 22 0,0-22 0,0 1 16,0 62-16,0-41 0,0-22 16,0 1-16,21-1 0,-21 21 15,21 22-15,-21-43 0,21 22 16,-21-22-16,22 43 0,-1-43 15,-21 22-15,0-22 0,0-21 16,0 22-16,0-1 0,0 0 16,0-21-16,0 1 0,0 41 15,0-42-15,0 0 0,0 1 16,0-1-16,-21 0 0,21 0 16,-22 0-16,1-21 0,0 21 0,0 1 15,0-22 1,0 0-16,-1 21 0,1-21 15,0 0-15,0 0 0,0 0 16,0 21-16,-1-21 0,1 0 16,0 0-16,-21 0 0,-1 0 0,22 0 15,-63 0-15,20 0 16,22 0-16,-22 0 0,22 0 0,-22 0 16,-63 0-16,64 0 15,-1 0-15,1 0 0,-1 0 0,-20 0 16,-86 0-16,86-21 15,-1 21-15,-105-21 0,105 21 16,-21-22-16,-148 1 16,191 21-16,-22 0 0,21 0 15,1 0-15,-1 0 0,-20 0 0,20 0 16,1 0-16,-22 0 0,-63 0 16,84 0-16,1-21 0,-22 21 15,22 0-15,-1 0 0,-20 0 0,20 0 16,1 0-16,-1 0 0,-42 0 15,64-21-15,-22 21 0,-20 0 16,41 0-16,1 0 16,-43-21-16,43 21 0,0 0 15,-1 0-15,1 0 0,0-21 16,-43 21-16,43 0 0,-1 0 16,-20-22-16,21 22 0,20 0 15,1 0-15,-21-21 0,21 21 16,-64 0-16,64 0 15,-21-21-15,20 21 0,1 0 16,-21 0-16,21 0 0,0 0 16,-1 0-16,1 0 0,-21 0 15,21 0-15,0 0 0,-1 0 16,1 0-16,21-21 16,-21 21-16,0 0 15,0 0 1,0 0-1,21-21 1,-22 21 0,1 0-16,0 0 15,0 0-15,0 0 16,21-21 31,0-1-47,21 1 15,0 0-15,0 0 16,22 0-16</inkml:trace>
  <inkml:trace contextRef="#ctx0" brushRef="#br1" timeOffset="120320.13">18478 7535 0,'0'0'0,"0"-21"16,0 42 0,0 1-1,0 20-15,0-21 0,0 0 16,22 22-16,-22-22 0,0 21 16,0 0-16,0 1 0,0 41 15,0-41-15,0 20 0,0-20 16,0-1-16,-22 0 0,1 64 15,21-64-15,0-20 0,0-1 16,0 0-16,0 0 16,0 0-16,0 0 0,0 1 15,0-44 17,0 1-32,0 0 15,0 0-15</inkml:trace>
  <inkml:trace contextRef="#ctx0" brushRef="#br1" timeOffset="121972.59">18648 7514 0,'-21'0'15,"21"-21"-15,21 21 79,0 0-79,0 0 15,0 0-15,22 0 0,-22 0 0,21 0 16,0 0-16,-20 0 0,20 0 15,0-21-15,1 21 0,20 0 16,1 0-16,-1 0 0,1 0 0,-1 0 16,22 0-16,169 0 15,-170 0-15,1 0 0,0-21 16,-22 21-16,22 0 0,63 0 16,-84-21-16,20 21 0,1 0 15,0 0-15,-1 0 0,149-22 16,-169 22-16,20 0 0,-20 0 15,-1 0-15,1 0 0,63-21 16,-64 21-16,-20-21 16,20 21-16,1 0 0,-22 0 15,64-21-15,-64 21 0,-21 0 16,22-21-16,-22 21 0,21 0 0,-21 0 16,0 0-16,1 0 0,-1 0 15,0 0-15,0 0 0,0 0 16,0 0-1,1 0 1,-22 21 31,0 0-47,0 0 16,0 0-16,0 1 15,0-1-15,0 0 0,0 0 16,0 0-16,0 0 0,0 1 15,0 20-15,0-21 0,0 0 0,0 43 16,0-43-16,0 0 0,0 21 16,0-20-16,-22-1 0,22 21 15,0-21-15,0 22 0,-21-1 0,21-21 16,0 21-16,0-20 16,0 20-16,0 21 0,0-41 15,0-1-15,0 21 0,-21-21 16,21 22-16,-21-22 15,21 0-15,0 0 16,-21-21-16,0 21 16,-1-21-16,1 21 15,0-21 1,0 0-16,0 0 16,0 0-16,-1 0 0,-20 0 15,21 0-15,0 0 0,0 0 16,-1 0-16,-20 0 0,21 0 0,-43 0 15,22 0-15,0 0 16,21 0-16,-22 0 0,1 0 16,-43 0-16,43 0 0,0 0 15,-64 0-15,42 0 16,-42 0-16,22 0 0,20 0 16,-63 0-16,64 0 0,-1 0 15,1 0-15,20 0 0,-20 0 16,-43 0-16,64 0 0,-22 0 15,22 22-15,-64-22 16,64 0-16,-22 0 0,1 0 0,-1 0 16,1 0-16,-1 0 0,1 0 15,20 0-15,-20 0 0,21 0 16,-22 0-16,22 0 0,-85 0 16,84 0-16,1 0 0,0 0 15,-1 0-15,1 0 0,-21 0 16,20 0-16,1 0 0,21 0 15,0 0-15,-22 0 0,22 0 0,0 0 16,0 0-16,0 0 16,-1 0-16,1 0 78,21-22-78,-21 22 31,21-21 16,-21 21 15,0 0-46,21-21 78,-21 21-79,21-21 1,0 0 15,0 0-15,0-1 0,0 1-16,0 0 15,21 0 16</inkml:trace>
  <inkml:trace contextRef="#ctx0" brushRef="#br1" timeOffset="123164.98">10774 14224 0,'0'-85'31,"0"64"-31,-21 21 16,21-21-16,-22 21 15,1-21-15,0 21 32,21 21-32,-21-21 0,21 21 15,0 0-15,0 22 0,0-22 16,0 21-16,0 1 0,0 62 16,0-41-16,0-22 0,0 22 15,0-1-15,0 1 0,0 42 16,0-43-16,0 1 0,0 63 15,0-64-15,0 43 16,0-43-16,0-20 0,0 41 16,0-41-16,0-1 0,0 22 15,0-22-15,0-21 16,0 21-16,0-20 0,-21-1 16,21 0-16,0 21 0,-21-21 15,21 1-15,0-1 16,0 0-16,0-42 31,0 0-15,0-1-16,0 1 0,0 0 15,0 0-15,0-21 0,0 20 16,0-20-16</inkml:trace>
  <inkml:trace contextRef="#ctx0" brushRef="#br1" timeOffset="124908.98">10626 14139 0,'0'0'16,"0"-21"-16,-43-21 16,43 21 15,21 21 0,22 0-31,-22 0 16,0 0-16,0 0 0,22 0 15,-22 0-15,21 0 0,0 0 0,1 0 16,20 0-16,-20 0 0,20 0 16,1 0-16,-1 0 0,1 0 0,63 0 15,-64 21-15,1-21 16,105 0-16,-63 0 16,0 0-16,-1 0 0,22 0 0,0 0 15,127 21-15,-127-21 16,22 0-16,147 0 0,-148 0 15,-21 0-15,148 0 0,-148 0 16,148 0-16,-148 0 16,0 0-16,0 0 0,85 0 15,-106 0-15,21 0 16,-21 0-16,0 0 0,-1 0 0,128 0 16,-127 0-16,-21 0 0,21 0 15,-1 0-15,-20 0 0,0 0 0,105 0 16,-105 0-16,0 0 15,-22 0-15,22 0 0,126 0 16,-147 0-16,42 0 16,-43 0-16,85 0 15,-84 0-15,-22 0 16,64 0-16,-42 0 0,-22 0 16,64 0-16,-64 0 15,0 0-15,1 0 0,-22 0 0,21 0 16,1 0-16,-22 0 15,0 0-15,0 0 16,-21 21 15,0 0-15,-21-21-16,21 22 0,0-1 16,-21 0-16,21 0 0,-21 0 15,21 0-15,-22 22 0,22-22 16,0 21-16,0-21 0,-21 22 0,0-1 15,21-21-15,-21 22 0,21-1 16,0-21-16,-21 21 0,0 1 0,21-1 16,-22-21-16,22 22 0,0-22 0,0 21 15,-21 0-15,21-20 0,0 20 16,-21 0-16,21 1 0,0-22 16,0 21-16,0 0 0,0 1 0,0-1 15,0 22-15,0-22 16,0-21-16,0 43 0,0-43 15,0 21-15,0 0 16,0-20-16,-21-1 16,21 0-16,0 0 0,-21-21 0,21 21 15,0 0-15,-43 1 16,22-22-16,21 21 16,-21-21-16,0 0 0,0 21 15,0-21-15,-1 0 0,-20 0 16,21 21-16,0-21 0,0 0 15,-22 0-15,22 21 0,0-21 16,0 0-16,-22 0 0,-41 21 16,41-21-16,1 0 15,0 0-15,-22 22 0,-169-22 16,149 0 0,20 21-16,1-21 0,-1 0 15,-126 21-15,126-21 16,1 0-16,-1 0 0,-20 0 0,20 0 15,-21 0-15,22 0 0,-22 0 16,1 0-16,-1 0 0,0 0 0,1 0 16,20 0-16,-84 21 15,63-21-15,22 0 0,-1 0 16,-20 21-16,20-21 0,-169 0 16,149 0-16,20 0 0,-21 0 15,1 0-15,-1 0 0,-63 0 16,63 0-16,1 0 0,-65 0 15,65 0-15,20 0 16,-20 0-16,20 0 0,-21 0 0,1 0 16,20 0-16,-20 0 0,-1 0 0,21-21 15,-20 21-15,20 0 16,-20 0-16,-65 0 0,65 0 0,20 0 16,1 0-16,-1 0 0,-20 0 15,41 0-15,-20 0 0,-1 0 16,1 0-16,-43 0 0,64 0 15,-22 0-15,22 0 0,-1 0 16,-20 0-16,-22 21 0,43-21 16,0 0-16,-1 0 0,-41 0 15,41 0-15,-20 0 16,20 0-16,-41 0 16,63 0-16,-1 0 0,1 0 15,0 0-15,0 0 0,-21 0 16,20 0-1,1-21 48,0 21-16,42 0 0,0 0-47,1 0 0,-1 0 15,0-21-15</inkml:trace>
  <inkml:trace contextRef="#ctx0" brushRef="#br2" timeOffset="135792.57">4191 7641 0,'21'0'109,"0"0"-109,0-21 16,1 0-16,-1 21 0,0-21 15,21 0-15,-21-1 0,1 1 16,-1 0-16,21-21 15,-42 21-15,21-22 0,-21 22 0,21 0 16,-21 0-16,0 0 0,0-1 16,0 1-16,0 0 0,0 0 15,-21 21 1,0 0-16,0 0 16,21 21-16,-21 0 0,21 0 15,-21 1-15,21 20 0,-22-21 16,22 21-16,0 1 0,0-1 0,-21 0 15,0 1-15,0-1 0,21 0 16,-21 22-16,0-22 0,21 1 16,-22 20-16,1 1 0,0-22 0,0 85 15,21-85-15,0 22 16,0-22-16,0 0 0,0 1 0,0 84 16,0-106-16,0 21 15,0-21-15,0 1 0,0-1 16,42 0-16,-21-21 0,1 0 15,-1 0-15,0 0 16,0-21-16,0 0 0,0-1 16,1 1-16,-1 0 0,0-21 0,0 21 15,0-22-15,-21 1 16,21 0-16,-21-1 0,0-63 16,0 64-16,0 0 0,0-1 15,-21 1-15,0 0 0,-21-1 16,21 22-16,-1 0 0,-20 21 0,0 0 15,-1-21-15,22 21 16,0 0-16,0 0 16,42 0 15,0 0-31,0 0 0,1 0 0,-1-21 16,21 21-16,-21-21 0,22 21 15,-22-22-15,21 1 0,-21 21 16,22-21-16,20 0 0,-42 0 15,22 21-15,-22-21 0,0 21 16,0-22-16,0 22 16,0 0-1,-21 22 1,-21-1-16,0-21 16,21 21-16,0 0 15,-21 0-15,21 0 0,-21-21 0,21 43 16,0-22-16,0 0 15,-21-21-15,21 21 16,0-42 15,0 0-31,0 0 16,21 0-16,-21-1 0</inkml:trace>
  <inkml:trace contextRef="#ctx0" brushRef="#br2" timeOffset="135991.4">4784 7472 0,'0'0'16,"0"21"46,0 0-46,21-21-1,0 0-15</inkml:trace>
  <inkml:trace contextRef="#ctx0" brushRef="#br2" timeOffset="136444.32">5059 7620 0,'0'21'0,"0"0"16,0 1-16,0-1 15,0 0-15,0 0 16,0 0-16,0 0 0,0 1 16,0-1-16,0 0 15,0 0-15,0 0 32,-21-21-32,-1 0 31,22-21-31,0 0 15,0 0-15,0 0 16,0-1-16,0 1 0,22 0 0,-1 0 16,-21 0-16,21 0 0,21-22 15,-21 22-15,22 21 0,-22-21 16,21 21-16,-21 0 0,64 0 16,-64 0-16,22 0 15,-1 21-15,-42 0 16,21 0-16,-21 1 0,0-1 15,0 21-15,0-21 16,0 0-16,-21 22 0,21-22 16,-21-21-16,0 21 0,-1 0 15,44-21 17,-1 0-17,0-21-15</inkml:trace>
  <inkml:trace contextRef="#ctx0" brushRef="#br2" timeOffset="137008.16">6117 7599 0,'-63'-21'31,"126"42"-31,-148-63 0,64 42 0,0 0 15,0 0-15,0 0 0,0 0 0,-1 0 16,1 0-16,0 21 0,0 0 16,-21 0-16,20-21 0,1 21 0,0 0 15,0 1-15,-21 20 16,42-21-16,0 0 0,-22 22 16,22-22-16,0 0 0,0 21 15,0-21-15,0 1 16,22-22-16,-1 0 15,0 0-15,0 0 0,0 0 0,22 0 16,-22 0-16,0-22 0,21 22 16,1-42-16,-1 21 0,-21 0 15,0 0-15,0-1 0,1 1 16,-1-21-16,0 21 0,0-22 0,0 1 16,-21 0-16,21-1 0,1 1 15,-22-43-15,21 43 16,-21 0-16,0-22 0,0 43 15,0-21-15,0 63 32,-21 0-32,21 0 0,-22 64 15,1-43-15,21 1 0,-21-1 16,21 0-16,0 1 0,-21 41 16,0-63-16,21 22 0,0-22 15,0 21-15,0-21 0,0 22 16,0-22-16,0 0 0,0 0 15,0 0-15,42-21 16,-21 0-16,0 0 16,22-21-16</inkml:trace>
  <inkml:trace contextRef="#ctx0" brushRef="#br2" timeOffset="137641.93">6625 7557 0,'21'0'16,"0"0"-1,1 0-15,-1 0 0,0 0 0,0-22 16,0 1-16,0 0 0,1 21 16,-1-21-16,0 21 15,-21-21-15,-21 21 32,0 0-32,-1 0 0,1 0 0,0 0 15,0 0-15,-21 0 0,20 21 0,-20-21 16,21 21-16,0 0 0,0-21 15,-1 21-15,1 1 0,21-1 0,-21-21 16,21 21-16,0 0 0,0 0 16,0 0-16,21-21 15,0 22-15,1-22 0,41 21 16,-42-21-16,22 0 0,-22 0 16,0 0-16,0 0 0,21 21 15,-20-21-15,-44 21 31,-20-21-31,21 21 16,0-21-16,-22 21 0,22-21 16,-21 22-16,21-22 0,-22 21 0,22 0 15,0 0-15,0-21 0,0 21 0,0 22 16,21-22-16,0 0 16,0 0-16,0 0 0,0 0 15,21-21-15,0 0 0,0 0 16,0 0-16,22 0 0,-1 0 15,64-21-15,-64 21 16,0-21-16,1 0 0,20 0 16,64-64-16</inkml:trace>
  <inkml:trace contextRef="#ctx0" brushRef="#br2" timeOffset="137896.32">7239 7345 0,'0'-21'0,"0"0"15,-21 21 1,0 21-16,21 0 0,-22-21 16,22 42-16,0-21 0,0 22 15,-21-22-15,21 21 0,-21 1 0,0-1 16,21-21-16,-21 21 0,21 1 16,0-22-16,-21 21 0,-1-21 0,22 1 15,0-1-15,0 21 0,-21-21 0,21 0 16,0 1-16,0-1 15,21-21 1,1 0 0,-22-21-16,21 21 0,0-22 0,0 1 15</inkml:trace>
  <inkml:trace contextRef="#ctx0" brushRef="#br2" timeOffset="138275.92">7302 7747 0,'0'21'31,"22"-21"-15,-1 0-16,0 0 0,0 0 16,0-21-16,0 0 15,1 0-15,-1 21 0,-21-21 0,21-1 16,0-20-16,-21 21 15,-21 21 1,0 0 0,0 0-16,-1 0 15,1 21-15,0 0 0,-21 22 16,21-22-16,21 0 0,0 21 0,-22-21 16,22 1-16,0-1 0,0 0 15,0 0-15,0 0 16,0 0-16,22-21 0,-1 0 15,0 0-15,0 0 0,0 0 16,0 0-16,1 0 0,20 0 0,-21 0 16,43-21-16,-43 0 15,21 0-15,0 0 0</inkml:trace>
  <inkml:trace contextRef="#ctx0" brushRef="#br2" timeOffset="138943.89">7832 7599 0,'0'0'0,"-22"0"15,1 21-15,0 0 16,0 0-16,21 1 0,0-1 16,0 0-16,-21 0 15,21 0-15,-21 0 0,21 1 0,-22-22 16,22 21-16,0 0 0,0 21 16,-21-21-1,21-42 32,0 0-47,0 0 0,0 0 16,0 0-16,21-1 0,-21 1 15,22-21-15,-1 21 0,-21 0 0,21-1 16,0 1-16,0 0 0,0 21 0,1-21 16,20 21-16,-21 0 0,0 0 15,0 0-15,1 0 0,-1 0 16,0 21-16,0 0 15,-21 22-15,0-22 16,0 0-16,0 21 0,0-21 16,0 1-16,0-1 0,0 0 15,0 0-15,-21 0 16,0-21 0,21-21 15,0 0-31,0 0 15,21 0-15,0-1 0,0 1 16,0 0-16,1 0 0,20-21 0,-21 20 16,0 1-16,22 0 0,41-42 15,-41 63-15,-22 0 16,0 0-16,0 0 0,-21 21 16,0 0-16,0 0 0,0 0 15,0 43-15,0-43 0,0 0 16,-21 0-16,21 0 0,-21 1 15,0-1-15,-1 0 0,1 0 0,0 0 16,0-21-16,0 21 0,21 1 16,21-44 31,0 1-47,0 21 0,0-21 0,-21 0 15,22 0-15</inkml:trace>
  <inkml:trace contextRef="#ctx0" brushRef="#br2" timeOffset="139312.35">8594 7705 0,'0'0'16,"0"21"-16,21-21 31,0 0-31,0 0 15,0 0-15,0-21 0,1 21 0,-1-21 16,0-1-16,0 1 16,0 0-16,-21 0 0,0 0 15,0 0-15,0-1 16,-21 22-16,0 0 16,0 0-16,0 22 0,-22 20 15,22-21-15,0 0 16,21 0-16,-21 1 0,0-1 0,-1 21 15,22-21-15,0 0 0,0 1 16,0-1-16,0 0 0,0 0 16,22 0-1,-1-21-15,0 0 0,0 0 0,0 0 16,0 0-16,22 0 0,-22 0 16,42-21-16,-20 0 0</inkml:trace>
  <inkml:trace contextRef="#ctx0" brushRef="#br2" timeOffset="139756.46">9017 7620 0,'0'0'16,"0"-21"-16,-21 21 31,21 21-15,-21-21-16,21 21 0,0 0 0,-22 1 16,22-1-16,0 0 0,0 0 15,0 0-15,-21 0 0,21 1 16,-21-1-16,21 0 0,0 0 15,-21-21-15,0 0 32,21-21-17,0 0-15,21 0 16,0-1-16,0 1 16,0 0-16,1-21 0,83-22 15,-83 43 1,20 0-16,0 0 0,-21 0 0,22 21 15,41 0-15,-62 0 16,-1 21-16,0 0 0,-21 0 16,21 0-16,-21 22 15,0-22-15,0 0 0,0 21 0,0-21 16,-21 1-16,-21 20 16,20-21-16,1-21 15,0 21-15,21-42 47,21 0-31,0 0-16</inkml:trace>
  <inkml:trace contextRef="#ctx0" brushRef="#br2" timeOffset="140048.35">9737 7218 0,'-43'21'32,"43"0"-32,-21 0 15,21 1-15,-21 20 0,21-21 0,0 21 16,-21 1-16,21-1 0,-21-21 16,21 22-16,0-1 0,-43 21 15,43-20-15,-21-22 0,21 42 16,0-41-16,0-1 0,0 0 15,0 0-15,0 0 0,21-21 32,0 0-17,1 0-15,-1-21 0,0 21 16,0-21-16,0 0 0,22 0 0</inkml:trace>
  <inkml:trace contextRef="#ctx0" brushRef="#br2" timeOffset="140257.85">9546 7514 0,'0'0'0,"-21"0"0,0 0 15,0 0-15,21 21 16,0 1 0,21-22-1,0 0-15,0 0 0,0 0 16,0 0-16,1 0 0,-1 0 15,0 0-15,0 0 16,-21-22-16,21 22 0,0 0 16</inkml:trace>
  <inkml:trace contextRef="#ctx0" brushRef="#br2" timeOffset="141820.69">3408 8192 0,'-64'0'31,"128"0"-31,-107 21 47,65-21-47,-1 0 0,0 0 0,0 21 15,21-21-15,-20 0 16,20 0-16,0 0 0,1 21 0,41-21 16,-41 0-16,20 0 15,1 0-15,-22 0 0,21 0 0,107 0 16,-86 0-16,-20 0 16,21 0-16,-1 0 0,170 0 15,-148 0-15,-21 0 16,21 0-16,-22 0 0,22 0 15,212 0-15,-213 0 16,107 0-16,-106 0 16,0 0-16,105 0 15,-84 0-15,-21 0 0,0 0 16,0 0-16,0 0 0,0 0 0,-22 0 16,22 21-16,-21-21 0,-1 0 0,1 0 15,-21 0-15,20 0 0,22 0 16,-21 0-16,-1 0 0,1 0 0,0 0 15,-1 0-15,1 0 0,0 0 0,84 0 16,-105 0-16,20 0 16,-20 0-16,20 0 0,-20 0 0,21-21 15,-1 21-15,-20 0 0,105 0 16,-105 0-16,20 0 16,-20 0-16,-1 0 0,1 0 0,-1 0 15,64 0-15,-63 0 16,-1 0-16,1 0 0,-1 0 0,1 0 15,105-21-15,-105 21 16,-22 0-16,21 0 0,-20 0 16,63-21-1,-85 21-15,21 0 0,0 0 0,-20 0 16,41-21 0,-42 21-16,0-22 0,1 22 15,-1 0-15,0 0 16,0 0-16,0 0 15,0 0 1,-21-21 15,0 0-15,0 0 0,-21 0-16,21 0 15,-21 21-15</inkml:trace>
  <inkml:trace contextRef="#ctx0" brushRef="#br2" timeOffset="142320.43">10604 7789 0,'0'0'0,"0"22"16,0-1 0,0 0-16,0 0 15,22 0-15,-1-21 0,0 21 0,0 1 16,0-22-16,0 21 16,1-21-16,-1 21 0,0-21 15,0 21-15,0-21 16,0 0-16,-21 21 31,0 0 0,-21-21-31,0 22 0,0-1 16,0-21-16,0 21 0,21 0 16,-22 0-16,-20 0 0,0 22 15,21-22-15,-22 0 0,22 0 16,0 0-16,-21 1 0,20-1 0,-20 0 15,21 0-15,0 0 0,-22 0 16,22 1-16,0-22 0,0 0 16,0 21-16,21 0 15,-21-21-15,-1 0 32,1 0-32,0-21 15,0 0-15</inkml:trace>
  <inkml:trace contextRef="#ctx0" brushRef="#br2" timeOffset="143524.34">4593 8615 0,'21'0'47,"0"0"-47,1 0 15,-1 0-15,0 0 0,0 0 0,0-21 16,22 0-16,-22 21 0,0-22 16,0 1-16,21 0 0,-20 21 0,-1-21 15,-21 0-15,21 0 16,-21-1-16,21 22 0,-21-42 16,-21 63 15,0 0-16,0 1-15,21-1 0,-22 0 16,1 21-16,21-21 0,-21 22 0,0-1 16,21 0-16,0 1 0,-21-1 0,0 0 15,21 1-15,-22 20 0,22-20 16,-21-1-16,21 0 0,0 1 0,0 41 16,0-63-16,0 1 15,0-1-15,0 0 0,0 0 16,0 0-16,21-21 0,1 21 15,-1-21-15,0 0 16,0 0-16,0 0 0,0-21 16,1 0-16,20-21 0,-21 21 15,0-1-15,0 1 16,1 0-16,-22 0 0,0-43 0,0 43 16,0-21-16,-43-22 15,22 43-15,0-21 0,-21 21 16,20 0-16,-20-1 0,-21-20 15,41 42-15,1 0 0,-21 0 16,63 0 15,0 0-31,0 0 16,22 0-16,-22 0 0,21 0 16,1 0-16,-22-21 0,21 0 0,-21 21 15,43-43-15,-22 43 0,-21-21 16,0 0-16,1 21 0,-1 0 15,-21-21-15,-21 42 47,21 0-47,0 0 16,0 1-16,-22-1 0,22 0 16,0 0-16,0 0 0,-21 0 15,21 1-15,0-1 0,0 0 31,0-42 1,0 0-32,0-1 0,0 1 0,0 0 15,0 0-15</inkml:trace>
  <inkml:trace contextRef="#ctx0" brushRef="#br2" timeOffset="143696.42">5186 8488 0,'0'21'78,"21"-21"-62,-21 21-1,21-21-15</inkml:trace>
  <inkml:trace contextRef="#ctx0" brushRef="#br2" timeOffset="144151.97">5461 8573 0,'-42'63'31,"20"-42"-31,22 0 0,0 1 16,0-1-16,-21 0 15,21 0-15,0 0 0,0 0 16,0 1-16,0-1 16,0 0-16,-21-21 31,21-21-15,0 0-16,0-1 15,0 1-15,0 0 0,0 0 16,0 0-16,0 0 0,0-1 15,21 1-15,0 0 0,22-21 16,-22 42-16,21-21 0,-21 21 16,22 0-16,-22-22 0,21 22 0,-21 0 15,1 0-15,20 0 0,-21 0 0,0 22 16,0-1-16,1-21 0,-22 21 16,0 0-16,0 0 0,0 0 15,0 1-15,-22-1 0,1 0 16,0 0-16,0 0 15,0-21-15,21 21 0,21-42 47,-21 0-47,21 21 0</inkml:trace>
  <inkml:trace contextRef="#ctx0" brushRef="#br2" timeOffset="144656.96">6265 8551 0,'-84'0'31,"62"0"-31,1 0 0,-21 22 16,0-1-16,20-21 15,1 21-15,0 0 0,-21 0 0,21 0 16,-1 1-16,1 20 0,21-21 15,0 0-15,0 0 16,0 1-16,21-1 16,22-21-16,-22 0 15,0 0-15,0 0 0,0 0 0,22-21 16,20-22 0,-42 22-16,1 0 0,-1 0 15,0 0-15,0-1 0,0-41 16,-21 42-16,21-22 0,1-20 15,-22 42-15,0-22 0,21 22 16,-21 0-16,0 0 0,21 0 0,-21 42 47,0 0-47,0 0 0,-21 0 16,21 1-16,-21 20 0,21-21 0,0 0 15,0 22-15,-22-22 0,22 0 16,-21 0-16,0 21 0,21-20 15,0-1-15,0 0 0,0 0 16,0 0-16,21-21 16,0 0-1,1-21-15,-22 0 0,21 21 0</inkml:trace>
  <inkml:trace contextRef="#ctx0" brushRef="#br2" timeOffset="145215.91">6731 8509 0,'0'0'0,"21"0"47,0 0-47,0 0 16,1-21-16,-1 21 0,0-21 15,0 21-15,0 0 0,-21-21 16,21 21-16,-42 0 31,0 0-31,0 0 16,-21 0-16,20 0 0,1 21 0,-21-21 16,21 21-16,0-21 0,-22 21 15,22 0-15,0-21 0,0 43 16,21-22-16,0 0 15,0 0-15,21-21 16,0 0-16,0 0 0,22 0 16,-1 0-16,-21 0 0,0 0 15,0 0-15,1 0 0,-1 0 16,0 0-16,0 0 0,-21-21 16,-42 21-1,21 0 1,-1 0-16,1 0 0,-21 0 0,21 21 15,-22 0-15,22-21 0,0 21 0,-21-21 16,21 22-16,-1-1 0,1 0 16,0 0-16,0 0 15,21 0-15,0 1 0,0-1 16,21-21-16,0 0 16,0 0-16,1 0 0,-1 0 15,21 0-15,-21 0 0,22-21 0,-22-1 16,21 1-16,0 0 0</inkml:trace>
  <inkml:trace contextRef="#ctx0" brushRef="#br2" timeOffset="145499.71">7302 8276 0,'0'-21'31,"-21"21"-31,0 0 0,21 21 15,-21 0-15,21 1 0,0-1 16,0 0-16,-21 0 0,21 21 0,-21-20 16,21 41-16,-22-42 15,1 0-15,0 22 0,0-22 16,21 0-16,-42 43 16,42-43-16,0 0 0,-22 0 15,22 0-15,22-21 31,-1 0-31,-21-21 16,21 0-16,0 0 0,0 21 0</inkml:trace>
  <inkml:trace contextRef="#ctx0" brushRef="#br2" timeOffset="145875.45">7260 8594 0,'0'21'31,"21"-21"-15,0 0-16,1 0 0,-1 0 15,0 0-15,0 0 0,0 0 16,-21-21-16,21 21 16,-21-21-16,22 21 0,-22-22 15,-22 22 1,1 0-1,0 0-15,0 0 16,0 22-16,0-22 0,21 21 16,0 0-16,-22-21 0,22 21 15,0 0-15,-21-21 0,21 21 0,0 1 16,0-1-16,0 0 16,21-21-16,1 0 15,-1 0-15,0 0 0,0 0 16,21 0-16,1 0 0,-22-21 15,42 0-15,-20-1 16,-22 22-16</inkml:trace>
  <inkml:trace contextRef="#ctx0" brushRef="#br2" timeOffset="146496.34">7747 8488 0,'-42'21'15,"42"0"1,-22 0-16,1 1 15,21-1-15,0 0 16,0 0-16,-21 0 0,21 0 16,-21 1-16,21-1 0,0 0 15,0 0-15,0 0 16,0-42 31,0 0-47,0 0 0,0 0 15,0-1-15,0 1 16,21 0-16,0 0 0,-21 0 0,21 0 16,1-1-16,-1 1 0,0 21 0,0-21 15,0 21-15,0 0 0,1 0 16,-1 0-16,0 0 0,0 0 0,0 0 16,0 21-16,-21 0 15,22 1 1,-22-1-16,0 0 0,0 21 15,0-21-15,-22-21 16,22 22-16,0-44 47,0 1-31,22 21-16,-22-21 0,21 0 15,0 0-15,0 0 0,0-1 16,0 1-16,1 0 0,-1 21 0,21-21 15,0 0-15,1 21 16,-22 0-16,0 0 0,0 0 0,0 0 16,-21 21-16,22 0 15,-22 0-15,0 0 0,0 1 16,0-1-16,0 0 16,0 0-16,0 0 0,-22 0 15,1-21-15,21 22 16,21-22 15</inkml:trace>
  <inkml:trace contextRef="#ctx0" brushRef="#br2" timeOffset="146832.34">8488 8615 0,'21'0'16,"0"-21"-16,0 21 16,0 0-16,-21-21 0,22 21 0,-1-22 15,0 22-15,0-21 0,-21 0 16,21 21-16,-21-21 0,21 21 0,-21-21 16,0 0-16,-21 21 15,0 0 1,0 0-16,0 0 0,0 0 0,-1 21 15,1 0-15,0 0 0,0 0 16,21 0-16,-21 1 16,21-1-16,0 0 0,0 0 15,0 0-15,0 0 0,0 1 32,21-22-32,0 0 0,0 0 0,0 0 15,1 0-15,-1 0 0,0-22 0,21 22 16</inkml:trace>
  <inkml:trace contextRef="#ctx0" brushRef="#br2" timeOffset="147280.42">8932 8446 0,'0'21'16,"0"0"-16,-21 0 15,21 0-15,-21 0 0,21 1 16,0-1-16,-21 0 15,21 0-15,-21-21 0,21 21 16,0 0-16,-22 1 16,22-44 31,0 1-32,0 0-15,22 0 16,-1 0-16,0 0 0,0-1 0,0 1 15,0 0-15,1 0 0,-1 0 16,0 21-16,21-21 0,-21 21 0,1 0 16,-1 0-16,0 0 0,0 0 0,0 0 15,-21 21-15,21 0 16,-21 0-16,0 0 0,0 0 16,0 1-16,0-1 0,0 0 15,0 0-15,-21-21 0,0 21 16,21 0-16,-21-21 0,21 22 15,-21-22-15,0 0 0,42-22 47</inkml:trace>
  <inkml:trace contextRef="#ctx0" brushRef="#br2" timeOffset="147572.93">9610 8234 0,'-22'21'32,"22"0"-32,0 0 15,0 1-15,0-1 0,-21 42 16,0-20-16,21-22 15,-21 0-15,21 21 0,-21-21 0,-22 43 16,43-43-16,0 0 0,-21 0 16,21 1-16,21-22 47,1 0-47,-1 0 15,0 0-15,-21-22 0</inkml:trace>
  <inkml:trace contextRef="#ctx0" brushRef="#br2" timeOffset="147919.85">9821 8509 0,'0'0'0,"0"-21"31,-21 21-15,0 0-16,0 0 0,0 0 15,-1 0-15,22 21 16,0 0-16,0 0 15,0 1-15,0-1 16,0 0 0,22-21-16,-1 0 15,-21 21-15,21-21 0,0 0 16,-21 21-16,0 0 31,-21-21-31,0 0 16,0 0-16,-1 22 0,1-22 0,0 0 15,0 0-15,0 0 0,0 0 0,-1 0 16,1 0 0,0 0-1,21-22-15,21 1 16,0 0-16</inkml:trace>
  <inkml:trace contextRef="#ctx0" brushRef="#br2" timeOffset="148236.01">9461 8170 0,'22'-21'31,"-1"21"-31,0 0 15,0 0-15,21-21 0,1 21 0,-1-21 16,-21 21-16,64 0 0,-43-21 16,1 21-16,-22 0 0,0 0 15,21 0-15,-21 0 16,1 0-16</inkml:trace>
  <inkml:trace contextRef="#ctx0" brushRef="#br2" timeOffset="157675.85">9715 7895 0,'0'0'0,"-21"0"47,21 21-32,0 1 1,0-1-16,-21 0 0,21 0 16,0 0-16,-21 0 0,21 22 15,0-22-15,0 0 0,-21 43 16,0-43-16,21 0 16,-22 21-16,22-21 0,-21 22 15,21-22-15,-21 0 16,21 0-16,0 0 0,0 1 15,21-44 48,-21 1-63,21 0 16</inkml:trace>
  <inkml:trace contextRef="#ctx0" brushRef="#br2" timeOffset="161823.14">11811 6668 0,'21'0'0,"0"0"15,0 0 1,1-22-1,-1 22-15,-21-21 16,21 21-16,-21-21 0,21 0 16,0 0-16,0 0 15,-21-1-15,0 1 0,0 0 16,0 0-16,0 0 16,-21 21-16,-21 0 15,21 0-15,0 0 0,-43 0 16,43 0-16,-43 42 15,43-21-15,-21 22 16,21-22-16,21 0 0,0 21 16,0-21-16,0 1 15,0-1-15,0 0 0,0 21 16,21-21 0,0 1-16,0-22 0,0 21 0,1 0 15,-1-21-15,0 21 0,0-21 16,0 21-16,0-21 0,1 21 15,-1 1-15,-21-1 0,21-21 16,-21 21-16,0 0 0,0 0 16,-21-21-16,0 21 15,-22-21-15,22 0 0,-21 22 0,21-22 16,-22 21-16,22-21 0,-21 0 0,21 0 16,-22 0-16,1 0 0,21 0 15,-22-21-15,1-1 0,21 22 16,-21-21-16,20 21 0,1-21 15,0 21-15,0-21 0,0 21 16,0-21-16,21 0 0,21 21 31,0 0-31,0 0 0,0 0 0,0 0 16,1 0-16,-1 0 0,21 0 0,-21 0 16,0-22-16,22 22 0,-22 0 15</inkml:trace>
  <inkml:trace contextRef="#ctx0" brushRef="#br2" timeOffset="162224.96">12001 6858 0,'0'0'0,"64"0"31,-43 0-31,0 0 16,0-21-16,1 21 0,-22-21 15,21 21-15,0-21 0,21-1 16,-21 1-16,-21 0 16,22 21-16,-22-21 0,0 0 0,0 0 15,-22-1 1,1 22-16,0 0 16,0 0-16,0 0 0,0 0 0,-43 22 15,43-1-15,-21 0 16,20 0-16,1 0 0,0 0 0,0 1 15,-21 20-15,42-21 0,0 0 16,0 0-16,0 1 0,0-1 16,0 0-16,0 0 15,21-21-15,0 0 0,0 21 16,0-21-16,0 0 0,1 0 16,-1 0-16,21 0 0,-21 0 15,22 0-15,-22 0 0,21-21 16,-21 21-16,22-21 0,-22 21 0</inkml:trace>
  <inkml:trace contextRef="#ctx0" brushRef="#br2" timeOffset="162732.35">12700 6625 0,'0'0'0,"0"-63"31,-21 63-31,0 0 0,-1 0 15,1 0-15,0 0 0,0 42 16,0-21-16,0 0 16,21 1-16,-22-1 0,1 0 15,21 21-15,-21 1 0,0-22 16,21 0-16,-21 0 0,21 0 16,0 0-16,0 43 15,0-43-15,21-21 16,0 0-16,0 0 0,0 0 15,1 0-15,-1-21 16,0 0-16,0 21 0,0-21 0,-21-1 16,21 1-16,1 0 0,-1 0 0,-21 0 15,0 0-15,21-1 0,-21-41 16,0 42-16,21-22 16,-21 22-16,0 42 31,0 1-16,0-1-15,0 0 0,-21 0 0,21 0 16,0 0-16,0 1 0,0-1 16,0 0-16,0 0 0,0 0 0,0 0 15,0 1-15,0-1 16,0 0-16,21-21 31,0 0-15,0 0-16,1-21 15,-1 0-15,0 21 0</inkml:trace>
  <inkml:trace contextRef="#ctx0" brushRef="#br2" timeOffset="163140.97">12954 6752 0,'0'0'15,"0"-21"-15,-21 21 0,21-21 16,0 0-1,0 0-15,21 21 16,-21-22-16,21 22 0,0 0 16,0 0-16,1-21 0,20 21 15,-21 0-15,0 0 16,0 21-16,1 1 0,-1-22 16,-21 21-16,21 0 0,-21 0 0,0 0 15,0 0-15,0 22 16,0-22-16,-42 21 15,20-21-15,-20 1 16,21-1-16,0 0 16,0-21-16,21-21 31,0 0-15,0-1-16,21 1 15,-21 0-15,0 0 16,21 0-16,0 0 0,0-1 15,0 22-15,1-21 0,-1 0 16,0 21-16,0 0 0,0-21 16,0 21-16,22 0 0</inkml:trace>
  <inkml:trace contextRef="#ctx0" brushRef="#br2" timeOffset="163431.92">13674 6583 0,'0'0'16,"-22"-21"0,1 21-16,0 0 0,0 0 15,0 21-15,21 0 16,-21 0-16,-1 0 0,1 1 16,21-1-16,-21 0 0,21 0 0,0 0 15,-21 0-15,21 1 0,-21-1 16,21 0-16,0 0 0,0 0 0,0 0 15,0 1-15,0-1 16,21-21 0,0 0-16,0 0 0,0 0 15,1 0-15,-1 0 16,0 0-16,0 0 0,21-21 0,-20-1 16,-1 22-16,0-21 0</inkml:trace>
  <inkml:trace contextRef="#ctx0" brushRef="#br2" timeOffset="163919.81">13928 6329 0,'0'-21'0,"0"42"0,0-63 0,-22 42 47,22 21-47,-21 0 0,21 0 15,0 21-15,0 1 0,-21-1 16,21 0-16,-21-20 0,21 20 0,-21 0 15,21 43-15,0-64 16,0 21-16,0-20 0,-21-1 0,21 0 16,0 0-16,0 0 0,-22 0 15,22 1-15,0-44 47,0 1-31,0 0-16,0 0 15,0 0-15,22 0 0,-1-22 16,-21 22-16,21 0 0,0 0 0,0 0 16,0-1-16,1 1 0,-1 0 15,0 0-15,21 21 0,-21 0 0,22 0 16,-22 0-16,0 21 16,0 0-16,-21 0 0,21 1 0,1 20 15,-22-21-15,0 0 0,0 0 16,0 1-16,0-1 0,0 0 15,0 0-15,-22 0 0,1-21 0,0 21 16,-21 1-16,21-1 16,-1-21-16,1 0 15,0 21-15,21-42 16</inkml:trace>
  <inkml:trace contextRef="#ctx0" brushRef="#br2" timeOffset="164722.85">14795 6583 0,'22'0'47,"-1"0"-47,-21-21 16,21 21-16,0-21 0,64-22 16,-43 22-16,0 0 15,-20 0-15,20-22 16,-42 22-1,-42 21-15,20 0 16,1 0-16,-21 0 0,21 21 16,-22-21-16,22 22 0,-21-1 15,21 0-15,-22 21 0,22 1 16,0-1-16,21-21 16,0 0-16,0 22 15,21-22-15,0-21 16,22 21-16,-22-21 0,0 0 15,21 0-15,-20 0 0,-1 0 0,0 0 16,0 0-16,0 0 0,0 0 16,-21-21-16,0 0 15,-21 21 1,0 0-16,0 0 0,0 0 0,-22 0 16,22 0-16,0 0 0,0 21 15,0 0-15,0-21 0,-43 63 16,64-41-16,0-1 15,-21 0-15,21 0 0,-21 0 16,21 22-16,0-22 0,0 0 16,0 0-16,0 0 15,21-21-15,0 0 0,0 0 16,0 0-16,1 0 0,-1 0 16,0 0-16,21 0 15,1-21-15,-22 21 0,21-21 0,-21 0 0,22 0 16,-1-1-16,21-41 15</inkml:trace>
  <inkml:trace contextRef="#ctx0" brushRef="#br2" timeOffset="164992.35">15557 6265 0,'0'0'0,"0"-21"0,-21 21 31,0 21-31,0 22 15,21-22-15,-21 21 0,21-21 16,-21 22-16,-1 20 0,1-20 0,21-1 16,-21 0-16,0 1 0,0-1 15,21-21-15,-21 21 0,-1-20 16,1 20-16,21-21 0,0 21 16,0-20-16,0-1 15,21-21 1,1 0-1,-1-21-15,0-1 0,0 22 16,0-21-16</inkml:trace>
  <inkml:trace contextRef="#ctx0" brushRef="#br2" timeOffset="165373.22">15515 6795 0,'0'0'0,"0"21"15,21-21 17,0 0-17,1 0-15,-1 0 0,0-21 16,-21-1-16,21 22 0,0-21 0,0 21 16,-21-21-16,0 0 15,-21 21 1,0 0-1,0 0-15,0 0 16,0 0-16,-22 21 0,22 0 0,0-21 16,0 21-16,0 1 0,-1-1 15,22 0-15,-21 0 0,21 0 16,0 0-16,21 1 31,1-22-31,-1 0 0,0 0 0,64 0 16,-64 0-16,0-22 15,0 22-15,0-21 0,22 0 16</inkml:trace>
  <inkml:trace contextRef="#ctx0" brushRef="#br2" timeOffset="166059.92">15811 6668 0,'0'0'0,"0"21"31,0 0-31,0 0 15,-21 0-15,21 0 0,0 1 16,-21-1-16,21 0 16,0 0-16,0 0 0,0 0 15,0 1-15,0-1 32,0-42-1,0-1-16,0 1-15,0 0 16,0 0-16,0 0 16,0 0-16,0-1 0,21 1 0,-21 0 15,21 0-15,1 21 0,-22-21 16,21 21-16,0 0 16,0 0-16,-21 21 15,21 0-15,0 0 16,-21 0-16,0 1 0,0-1 15,0 0-15,0 0 16,0 0-16,0 0 0,0 1 16,0-1-1,-21-21 1,21-21 15,0-1-15,0 1-16,0 0 15,21-21-15,1 21 0,-22-1 16,21 22-16,0-21 16,-21 0-16,21 0 0,0 21 0,0 0 15,1-21-15,-1 21 0,0 0 0,0 21 16,0 0 0,-21 21-16,0-20 15,0-1-15,0 0 16,0 0-16,0 0 0,-21-21 0,0 21 15,21 1-15,-21-1 16,21-42 31,0-1-31,21 1-16,0 21 0</inkml:trace>
  <inkml:trace contextRef="#ctx0" brushRef="#br2" timeOffset="166857.23">16256 6795 0,'21'0'16,"0"0"0,0 0-1,1-22-15,-1 1 16,-21 0-16,0 0 15,-21 21 17,-1 0-32,1 0 15,0 0-15,0 21 0,21 0 16,0 0-16,-21-21 0,21 22 0,-21-1 16,21 0-16,0 0 0,0 0 15,0 0-15,0 1 16,0-1-1,21-21 1,0 0-16,0 0 0,0 0 16,0 0-16,1 0 0,-1-21 15,0 21-15,21-22 0,-21 1 16,1 21-16,-1-42 0,0 21 16,0-22-1,-21 22-15,0 0 16,0 42 15,-21 0-31,0 1 16,21-1-16,0 0 15,-21 0-15,21 0 0,-22 0 16,22 1-16,0-1 31,-21-21-31,21-21 47,0-1-47,0 1 16,21 21-16,1-42 0,-1 21 15,-21 0-15,21-1 0,0 1 16,43-21 0,-43 21-16,0 21 0,0 0 0,0 0 15,0 0-15,22 0 16,-43 21-16,21 0 0,-21 0 15,21 0-15,-21 1 0,0 41 16,0-42-16,0 0 16,-21 1-16,0-1 15,0-21-15,21 21 16,-22-21-16,22-21 31,0 0-15,22 21-16,-22-22 0,21 1 0,0 0 15,-21 0-15</inkml:trace>
  <inkml:trace contextRef="#ctx0" brushRef="#br2" timeOffset="167122.9">17039 6244 0,'0'21'31,"0"1"-31,-21-1 0,21 0 0,-21 21 15,21 1-15,0-1 0,-21 0 16,-1 1-16,22-1 0,-21 21 16,0-20-16,21-22 0,0 21 0,0-21 15,0 1-15,-21 20 16,21-21-16,0 0 0,0 0 16,21-21 15,0 0-31,0 0 15,1 0-15,-1-21 0,0 0 16,0 0-16,0 0 0</inkml:trace>
  <inkml:trace contextRef="#ctx0" brushRef="#br2" timeOffset="167356.32">16912 6562 0,'-21'0'0,"42"0"0,-21 0 47,21 0-47,0 0 0,1-21 15,-1 21-15,0-22 0,0 22 0,21 0 16,-20-21-16,20 21 0,-21 0 16,0 0-16,22 0 0,-22 0 0,0 0 15,0 0-15,0 0 0,-21 21 31,0 1-31,0-1 0</inkml:trace>
  <inkml:trace contextRef="#ctx0" brushRef="#br2" timeOffset="168080.04">11642 7705 0,'0'0'15,"-22"-21"1,1 21 0,21 21-1,0 0-15,0 0 16,-21 0-16,0 0 0,21 1 15,0-1-15,0 0 0,-21-21 16,21 21-16,-21-21 0,21 21 16,0 0-16,0 1 15,0-44 32,0 1-47,0 0 0</inkml:trace>
  <inkml:trace contextRef="#ctx0" brushRef="#br2" timeOffset="168304.68">11578 7493 0,'0'0'0,"0"-21"0,0 42 93,0 0-93,21-21 0,-21 21 16,21-21 0,1 0-16</inkml:trace>
  <inkml:trace contextRef="#ctx0" brushRef="#br2" timeOffset="168808.01">11832 7620 0,'0'42'16,"0"-20"0,0-1-16,0 0 0,0 0 15,0 0-15,0 0 16,0 1-16,0-1 15,-21 0-15,21 0 0,-21-21 16,21 21-16,0 0 16,0-42 31,0 0-32,0 0-15,0 0 0,0 0 16,0-1-16,0 1 15,21 0-15,0 21 0,-21-21 0,21 0 16,0 0-16,1 21 0,-1-22 0,0 22 16,0 0-16,0-21 0,22 21 15,-22 0-15,0 0 0,0 0 0,0 0 16,0 0-16,1 21 0,-1-21 16,0 64-16,-21-43 15,0 0-15,0 0 16,0 1-16,-21-1 0,0 0 15,-1-21-15,1 21 0,0 0 16,0 0-16,21 1 16,-21-22-16,42-22 31,0 1-31,0 21 16,-21-21-16</inkml:trace>
  <inkml:trace contextRef="#ctx0" brushRef="#br2" timeOffset="169108.37">12742 7514 0,'0'0'0,"0"21"31,0 1-31,-21-1 15,21 0-15,0 0 0,0 0 16,-21 0-16,21 1 0,0-1 16,0 0-16,0 0 0,0 0 0,-21 0 15,21 1-15,-21-1 0,21 0 0,-22-21 16,22 21-16,0 0 0,0 0 16,22-21 15,-1-21-31,-21 0 15,21 0-15,0 0 0</inkml:trace>
  <inkml:trace contextRef="#ctx0" brushRef="#br2" timeOffset="169352.33">13039 7430 0,'0'0'0,"0"21"0,0 0 16,0 0-16,0 21 0,-22-20 15,1-1-15,21 0 16,0 0-16,0 21 0,-21-20 0,0 20 16,21-21-16,-21 0 0,21 0 15,-21 1-15,21-1 0,0 0 16,0 0-16,-22-21 0,22-21 47,0 0-32,22 0-15</inkml:trace>
  <inkml:trace contextRef="#ctx0" brushRef="#br2" timeOffset="169552.91">12700 7684 0,'0'0'16,"21"0"15,0 0-31,0 0 16,1 0-16,-1 0 0,0 0 15,0 0-15,0-22 0,0 22 0,22 0 16,-22-21-16,0 21 0,0-21 0</inkml:trace>
  <inkml:trace contextRef="#ctx0" brushRef="#br2" timeOffset="169788.19">13081 7535 0,'21'0'16,"0"0"-16,0 0 15,1 0-15,20 0 0,-21 0 16,0 0-16,22 0 0,-22 0 0,21 0 15,0 0-15,-20-21 16,20 21-16,-21 0 0,43 0 16,-43 0-16,0 0 0,-21-21 15</inkml:trace>
  <inkml:trace contextRef="#ctx0" brushRef="#br2" timeOffset="170063.74">13398 7493 0,'0'0'0,"0"21"0,0 0 15,-21 1 1,21-1-16,-21 0 16,21 0-16,0 0 15,0 0-15,-21 1 0,21-1 16,-21 0-16,21 0 0,0 0 0,-21-21 15,-1 21-15,22 1 0,-21 20 16,0-42-16,21 21 0,0 0 16,21-21 15,0 0-15,1-21-16,-1 0 0,0 21 15</inkml:trace>
  <inkml:trace contextRef="#ctx0" brushRef="#br2" timeOffset="170313.81">13610 7535 0,'0'22'0,"0"-1"16,0 0-1,0 0-15,0 0 0,0 0 0,0 1 16,0-1-16,0 0 0,-21 21 15,0-21-15,21 1 0,0-1 16,0 0-16,-21 0 0,21 0 16,0-42 31,0 0-47,21 21 0,-21-21 0</inkml:trace>
  <inkml:trace contextRef="#ctx0" brushRef="#br2" timeOffset="170531.45">13631 7535 0,'21'43'16,"-21"-22"0,0 0-16,22 0 0,-22 0 15,21 1-15,-21-1 16,21 0-16,0 0 15,-21-42 32,21 21-47,-21-21 0</inkml:trace>
  <inkml:trace contextRef="#ctx0" brushRef="#br2" timeOffset="170763.77">13970 7535 0,'-64'43'31,"43"-43"-31,21 21 0,-21-21 0,0 21 16,0-21-16,21 21 0,-21 0 0,-1-21 15,-20 43 1,21-22-16,0-21 0,21 21 15,21-42 17</inkml:trace>
  <inkml:trace contextRef="#ctx0" brushRef="#br2" timeOffset="171026.07">13928 7535 0,'0'22'16,"0"-1"-16,0 0 16,0 0-16,0 0 15,0 0-15,0 1 0,-22-1 16,22 0-16,-21 0 0,21 0 16,0 0-16,-21 1 0,21-1 15,-21-21-15,21 21 0,0 0 16,0 0-1,0-42 17,21 0-17</inkml:trace>
  <inkml:trace contextRef="#ctx0" brushRef="#br2" timeOffset="171325.03">14203 7535 0,'0'0'0,"0"22"31,-21-1-31,-1-21 16,22 21-16,-21 0 0,21 0 0,-21 0 16,-21 43-1,42-43-15,0 0 0,-21 0 0,21 1 16,-22-22-16,1 42 15,21-21-15,0 0 0,0 0 16,21-21 0,1 0-1,-1 0-15,0 0 0,0 0 16,0 0-16,0-21 0,1 0 16,-1 21-16,-21-21 0,42 0 15,-21 0-15</inkml:trace>
  <inkml:trace contextRef="#ctx0" brushRef="#br2" timeOffset="171854.82">14605 7387 0,'-21'-21'16,"42"42"-16,-63-42 0,42 0 15,21 21 1,0 0-16,0 0 0,21 0 16,-20 0-16,-1 0 0,63 0 15,-41-21-15,-1 21 0,0 0 16,1 0-16,-1 0 0,22 0 16,-43 0-16,0 0 0,-42 0 31,-22 0-31,22 0 15,0 0-15</inkml:trace>
  <inkml:trace contextRef="#ctx0" brushRef="#br2" timeOffset="172109.6">14880 7324 0,'0'21'16,"0"0"-16,0 0 15,0 0-15,0 1 0,0 20 16,-21-21-16,21 0 0,-21 0 0,21 22 16,0-22-16,0 0 0,-21 21 15,-1-20-15,22-1 0,0 0 0,0 0 16,0 0 0,22-21 30</inkml:trace>
  <inkml:trace contextRef="#ctx0" brushRef="#br2" timeOffset="172508.75">14944 7599 0,'0'0'0,"0"-21"0,0 0 31,21 21-15,0-22-16,0 22 0,0 0 16,0 0-16,1 0 0,-1 0 15,0 0-15,0 0 0,0 0 0,22 0 16,-22 22-16,0-1 0,0-21 16,0 21-16,0 0 0,-21 21 15,0-20-15,0-1 0,0 0 16,0 0-16,-21 0 15,0-21-15,21 21 0,-21-21 0,0 22 16,0-22-16,21-22 47,0 1-47,21 0 16,-21 0-16,21 0 0,0 21 15,-21-21-15,21-1 0,0 1 16,1 0-16,-1 21 0,0 0 15,0-21-15,21 21 16,-20-21-16,-1 21 0,21-21 16</inkml:trace>
  <inkml:trace contextRef="#ctx0" brushRef="#br2" timeOffset="173085.46">15579 7641 0,'0'0'0,"0"21"0,21-21 31,0 0-15,0 0-16,0 0 0,0 0 15,1 0-15,-1-21 0,0 21 0,0-21 16,21 0-16,-42 0 0,22 0 16,-22-1-1,0 1-15,0 0 16,-22 21-1,1 0-15,0 0 16,0 0-16,0 21 0,0 0 0,-1-21 16,1 22-16,0-1 0,-21 21 15,42-21-15,0 0 0,-21 22 16,21-22 0,0 0-16,0 0 0,0 0 15,21-21-15,0 0 0,21 0 16,-21 0-16,1 0 0,20 0 15,-21 0-15,21 0 0,1 0 0,20-21 16,-20 21-16,-22-21 16,21 0-16,-21 0 0,0 21 15,43-64-15,-43 43 16,-21 0-16,0 0 0,0 0 16,0-1-16,0 1 15,-21 21-15,0 0 0,0 0 16,-1 21-16,1 1 15,21-1-15,0 0 0,-21 0 0,21 0 16,0 0-16,-21 1 0,21-1 0,0 0 16,0 0-16,0 0 15,0 0-15,21-21 0,0 0 0,-21 22 16,21-22-16,1 0 0,-1 0 16,21 0-16,22 0 15,-22 0-15,-21-22 0,0 22 16,22-21-16</inkml:trace>
  <inkml:trace contextRef="#ctx0" brushRef="#br2" timeOffset="173956.18">12763 8255 0,'0'-21'0,"0"42"0,0-63 16,22 42-16,-22-21 15,0-1-15,0 1 16,-22 21 0,1 0-16,0 0 0,0 0 15,0 0-15,0 0 16,-1 0-16,22 21 0,-21-21 16,0 22-16,21-1 15,0 0-15,0 0 16,21-21-16,0 21 15,1-21-15,-22 21 0,21-21 16,0 22-16,0-1 0,0-21 0,0 21 16,1 0-16,-1 0 15,-21 0 1,0 1-16,-21-22 16,-1 21-16,1-21 0,0 0 15,0 0-15,-21 0 0,20 0 16,1 0-16,0 0 0,0 0 0,-21 0 15,20 0 1,1-43-16,0 43 0,21-21 16,0 0-16,-21 21 15,21-21-15,0 0 16,0 0 0,21 21-16,0 0 15,0-22-15,1 22 16</inkml:trace>
  <inkml:trace contextRef="#ctx0" brushRef="#br2" timeOffset="174220.16">13017 8086 0,'0'0'0,"0"21"31,0 0-31,0 0 15,0 0-15,0 1 0,0-1 16,0 0-16,0 0 0,0 0 16,-21 0-16,21 1 0,0-1 0,0 0 15,-21 21-15,21-21 16,-21-21-16,21 22 16,0-1-16,21-42 31,-21-1-31</inkml:trace>
  <inkml:trace contextRef="#ctx0" brushRef="#br2" timeOffset="174425.43">12890 8297 0,'0'0'0,"-21"0"0,0 0 15,42 0 16,0 0-31,1 0 16,20 0-16,-21 0 16,21 0-16,-20 0 0,-1 0 0,0-21 15,42 21-15,-41 0 16,-1-21-16,0 21 0,0 0 16</inkml:trace>
  <inkml:trace contextRef="#ctx0" brushRef="#br2" timeOffset="174827.86">13271 8255 0,'-21'0'31,"0"0"-31,21-21 32,0 0-17,21 21-15,0 0 16,-21-21-16,22 21 0,-1 0 15,21 0-15,-21 21 16,0 0-16,1 0 0,-22 0 16,21-21-16,-21 21 0,0 1 15,0 20-15,0-21 16,0 0-16,0 0 0,0 1 16,0-44 30,0 1-30,0 0-16,0 0 16,0 0-16,0 0 15,0-1-15,0 1 0,21 21 16,0-21-16,0 0 16,0 21-16,1 0 15,-1-21-15,0 21 0,0 0 0</inkml:trace>
  <inkml:trace contextRef="#ctx0" brushRef="#br2" timeOffset="175260.15">13801 8170 0,'0'22'16,"-22"-1"-16,22 0 16,-21-21-16,21 21 0,0 0 15,0 0-15,-21 1 0,21-1 16,-21 0-16,21 0 0,0 0 15,0 0-15,0 1 16,21-22-16,0 0 16,0 0-1,1 0-15,-1 0 0,0 0 0,0 0 16,0-22-16,0 1 16,1 21-16,-22-21 0,21 0 0,0 0 15,-21 0-15,0-1 16,21 1-16,-21 0 0,0 0 15,0-21-15,0 20 0,0 1 16,0 42 15,0 1-31,-21-1 0,21 0 16,0 0-16,0 0 0,0 0 0,0 1 16,0-1-16,0 0 15,0 21 1,0-21-16,0 1 15,21-22 1,0 0-16,0 0 16,1-22-16,-1 1 0</inkml:trace>
  <inkml:trace contextRef="#ctx0" brushRef="#br2" timeOffset="175532.14">14393 8149 0,'0'0'15,"-21"0"1,0 0-16,0 0 16,0 0-1,-1 0-15,22 21 16,0 1-16,-21-1 0,0 0 16,21 0-16,-21 0 0,21 0 15,0 43 1,0-43-16,0 0 0,0 0 0,0 1 15,21-22 1,0 0 0,0 0-16,1 0 0,-1 0 0,0 0 15,0-22-15,0 22 0</inkml:trace>
  <inkml:trace contextRef="#ctx0" brushRef="#br2" timeOffset="176573">14690 8022 0,'0'0'16,"0"-21"-16,0 0 0,0 0 0,0 0 0,0-1 16,-22 22 15,22 22-15,0-1-16,-21 0 0,21 0 15,-21 21-15,21-20 0,0 20 0,0-21 16,-21 21-16,21-20 15,-21 20-15,21-21 0,0 0 0,0 22 16,0-22-16,0 0 0,0 0 16,0 0-16,0 0 0,21-21 31,0 0-31,0 0 0,0 0 16,1 0-16,-1-21 0,0 21 15,0-21-15,0 0 0,0 0 0,-21 0 16,22-1-16,-1-20 15,-21 21-15,0 0 0,21 0 16,-21-1-16,-21 44 47,21-1-47,0 0 16,0 0-16,-21 0 0,21 0 15,0 1-15,0-1 0,0 0 16,0 0-16,0 0 0,0 0 15,0 1 1,0-1-16,21-21 0,0 0 16,0 0-16,0 0 15,0 0-15,1 0 0,-1-21 16,0-1-16,0 22 0,0-21 16,-21 0-16,21 0 15,-21 0-15,22 0 0,-22-1 0,0 1 16,0 0-16,0 42 47,0 0-47,0 1 15,0-1-15,-22-21 0,22 21 0,0 0 16,0 0-16,0 0 0,0 1 16,22-1-1,-1-21-15,0 0 16,0 0-16,0 0 15,0 0-15,1 0 16,-22-21-16,21 21 16,-21-22-16,21 1 0,-21 0 15,0 0-15,21 0 0,0 0 16,-21-1-16,0 1 0,21 0 0,1 21 16,-1-21-16,0 21 0,0 0 15,0 0-15,22 0 16,-22 0-16,0 0 15,-21 21-15,0 0 0,21 22 16,-21-22-16,0 0 16,0 0-1,0 21-15,-21-42 16,0 0 15,21-21-15,0 0-1,0 0-15,21 0 16,-21 0-16,0-1 0,21 1 16,0 0-16,0 0 0,-21 0 15,22 0-15,20-1 16,-21 22-16,0-21 16,0 21-16,1 0 0</inkml:trace>
  <inkml:trace contextRef="#ctx0" brushRef="#br2" timeOffset="176948.84">15748 8234 0,'0'0'0,"21"0"32,0 0-17,0-21-15,1 0 16,-1-1-1,0 1-15,-21 0 16,0 0-16,0 0 16,-21 21-1,0 0 1,-1 0-16,1 0 0,0 21 16,21 0-16,-21 0 0,21 0 15,-21-21-15,21 22 0,0-1 0,0 21 16,-21-21-16,21 0 0,0 1 15,0-1-15,0 0 0,0 0 16,21-21-16,0 0 0,0 21 16,0-21-16,0 0 15,1 0-15,-1 0 0,0 0 16,0 0-16,0 0 0,22 0 0,-22 0 16,0-21-16,0 21 0,0-21 15,0 0-15,1 0 0</inkml:trace>
  <inkml:trace contextRef="#ctx0" brushRef="#br2" timeOffset="177560.17">14436 7938 0,'21'0'15,"0"0"-15,0 0 16,0 0-16,22 0 0,-22 0 16,21 0-16,-21 0 0,22 0 0,-1 0 15,-21 0-15,21 0 0,-20 0 16,20 0-16,-21-22 0,0 22 0,0 0 15,1 0-15,-1 0 16,-42 0 31,-1 0-31</inkml:trace>
  <inkml:trace contextRef="#ctx0" brushRef="#br2" timeOffset="182920.34">11705 8594 0,'0'-21'16,"-21"21"46,0 0-46,0 0-16,-1 0 0,1 0 16,0 21-16,-21 0 0,21-21 0,-22 21 15,1 0-15,0 0 0,-1 1 16,-20-1-16,20 0 0,-20 0 0,21 0 15,-85 43-15,84-22 16,-20-21-16,-43 43 16,64-43-16,-22 21 0,22-21 0,-1 22 15,-20-22-15,21 0 0,-64 43 16,42-22-16,1-21 0,-43 43 16,42-43-16,1 0 15,-1 21-15,1-21 0,-1 1 0,22 20 16,-21-21-16,-1 21 0,22-20 0,-22 20 15,22-21-15,-22 0 0,1 22 16,-43-1-16,64 0 0,-22-21 16,22 1-16,-22-1 0,22 0 0,0 0 15,-22 0-15,22-21 0,0 21 16,-1 1-16,1-1 0,0-21 0,-1 21 16,1 0-16,0-21 0,-1 21 15,22 0-15,-21-21 0,21 22 16,-22-22-16,22 0 0,-21 21 15,21-21-15,-1 21 0,1-21 16,0 0-16,0 21 0,0-21 16,0 21-16,-1-21 0,1 0 15,21 21-15,-21-21 0,0 0 16,0 0-16,0 0 16,-1 0-16,22 22 15,-21-22 1,21-22 46,21 22-46,-21-21-16,22 21 0,-1-21 0</inkml:trace>
  <inkml:trace contextRef="#ctx0" brushRef="#br2" timeOffset="183628.21">8424 9800 0,'21'-21'31,"-21"42"32,0 0-47,0 1-16,-21-22 0,21 21 15,-21 0-15,21 0 0,0 0 0,-21-21 16,21 21-16,-21 22 15,21-22-15,-43 21 16,43-21-16,-21 1 0,0-1 16,21 0-16,-21 0 0,0 0 15,0 0 1,-1 1 0,1-22-1,21 21 1,21-21 15,1 0-15,-1 0-16,0 0 0,0 0 15,0-21-15,0 21 16,22 0-16,-22 0 0,0 0 16,21 0-16,22 0 0,-43 0 15,85 0-15,-85 0 16,0 0-16,0 0 0,1 0 15,-1 0-15,21 21 16,-42 0-16,21-21 16,-21 21 15,-21-21 16,21-21-32,0 0 1,0 0-16,21 21 16</inkml:trace>
  <inkml:trace contextRef="#ctx0" brushRef="#br2" timeOffset="184568.75">9334 9927 0,'-21'-21'0,"21"0"32,0 0-1,21 21-31,-21-21 16,22 21-1,-22 21 1,0 0-1,0 0-15,0 0 16,0 0-16,0 1 0,0 20 16,0-21-16,-22 0 0,22 0 15,0 1-15,0-1 16,0 0 0,22-21-16,-1 0 15,0 0-15,0 0 16,0 0-16,0-21 0,1 0 15,-1 21-15,0-22 0,0 1 16,0 0-16,0 0 16,1 0-16,-22 0 0,21-1 0,21-62 15,-42 63 1,21 21-16,-21-22 0,0 1 16,0 0-16,0 42 46,0 0-30,0 1-16,0-1 0,0 0 16,0 0-16,0 0 0,0 0 15,0 1-15,0-1 0,0 0 0,0 21 16,0-21-16,0 1 16,0-1-16,0 0 0,0 0 0,-21 43 15,21-43-15,0 0 0,0 21 16,0-21-16,0 22 15,0-22-15,0 0 0,0 21 0,0-20 16,0-1-16,0 0 0,0 21 0,0 1 16,0-22-16,0 0 0,0 0 15,0 0-15,0 0 0,-21 1 16,21-1-16,-21 0 16,-43 0-16,43-21 15,0 0-15,0 0 0,0 0 16,-43 0-1,43 0-15,0 0 0,-22-21 0,43 0 16,-21 0-16,21-1 16,0 1-1,0 0-15,0 0 16,21 21-16,-21-21 0,22 0 16,-1-1-16,-21 1 15,21 0-15</inkml:trace>
  <inkml:trace contextRef="#ctx0" brushRef="#br2" timeOffset="185103.34">9885 9906 0,'21'0'62,"0"0"-46,0 0-16,0 0 0,-21-21 0,22 21 15,-1 0-15,0-21 0,0 21 16,0-21-16,0-1 16,-21 1-1,0 0 1,-21 21 0,0 0-16,0 0 15,0 0-15,0 21 0,-1-21 16,1 21-16,21 1 0,-21-1 0,0-21 15,0 21-15,21 0 16,0 0-16,-21 0 0,-1 22 16,22-22-16,0 21 15,0-21-15,0 1 16,22-22 0,-1 0-16,0 0 15,0 0 1,0 0-16,0 0 15,1 0-15</inkml:trace>
  <inkml:trace contextRef="#ctx0" brushRef="#br2" timeOffset="185759.6">10520 9758 0,'0'-21'16,"-21"21"-1,-1 0-15,1 0 16,0 0-16,0 0 15,0 0-15,21 21 16,-21 0-16,-1 0 0,1 0 16,21 1-16,0-1 0,0 0 15,0 0 1,0 0 0,21-21-1,1 0-15,-1 0 16,0 0-16,0 0 15,0 0-15,0 21 0,1-21 16,-1 0 0,0 22-1,-21-1 17,-21-21-32,21 21 15,-21-21-15,-1 0 16,1 0-16,0 0 0,0 21 15,0-21-15,0 0 16,-1 0-16,1 0 0,-21 0 16,21 0-16,0 0 0,-1 0 15,1 0-15,0 0 16,0 0 62,0 0-62</inkml:trace>
  <inkml:trace contextRef="#ctx0" brushRef="#br2" timeOffset="189095.95">4254 10562 0,'-21'21'0,"0"-21"15,0 0 1,21-21 15,0 0-15,0 0-16,0 0 15,21 21-15,0-21 16,0 21-16,1 0 0,-1 0 16,0 0-16,0 0 0,0 0 15,0 0-15,1 21 0,-1 0 0,0-21 16,-21 42-16,21-21 0,0 1 15,-21-1-15,21 21 0,-21-21 16,0 43-16,0-43 0,0 21 0,0 1 16,0-22-16,-21 0 15,0 0-15,0 0 0,21 0 16,-21 1-16,0-22 16,21-22 15,0 1-31,0 0 0,0 0 0,0 0 15,0 0-15,0-1 0,21-20 16,0 21-16,21-85 16,-21 85-16,-21-21 0,22 20 15,-1 1-15,21 0 0,-21 0 16,0 0-16,1 0 0,-1 21 0,0 0 16,0 0-16,0 0 0,0 0 15,1 0 1</inkml:trace>
  <inkml:trace contextRef="#ctx0" brushRef="#br2" timeOffset="189534">4911 10710 0,'0'0'15,"21"0"-15,-21 22 0,0-1 16,21-21-1,0-21 1,-21-1-16,21 1 16,0 0-16,-21 0 15,0 0-15,0 0 0,22-1 16,-22 1-16,0 0 16,-22 21-1,1 0-15,0 0 16,0 21-16,0 22 15,0-43-15,-1 21 0,-20 21 16,42 0-16,-21 1 16,0-22-16,21 0 15,0 21-15,0-20 0,0-1 16,0 0-16,0 0 16,0 0-16,21-21 15,0 0-15,0 0 0,0 0 16,1 0-16,-1 0 0,0 0 15,0 0-15,21 0 0,-20-21 16,20 21-16,-21-21 16,0 0-16,0 21 0,1-21 0,20-22 15,-21 22-15</inkml:trace>
  <inkml:trace contextRef="#ctx0" brushRef="#br2" timeOffset="189821.26">5355 10266 0,'0'0'0,"0"-21"0,0 42 32,0 0-17,0 0-15,0 22 16,0-22-16,0 21 0,-21 0 0,21-20 16,0 20-16,-21 0 0,21 1 0,0-22 15,0 21-15,0 0 16,0-20-16,0 20 0,0 0 15,0-21-15,0 1 0,0-1 16,0 0-16,0 0 0,0 0 16,0-42 15,21 0-31,0 0 16,-21 0-16,0-1 0,0 1 15,21 0-15</inkml:trace>
  <inkml:trace contextRef="#ctx0" brushRef="#br2" timeOffset="190036.1">5207 10562 0,'0'0'0,"21"0"31,0 0-31,0 0 15,1 0-15,-1 0 0,0 0 16,0 0-16,0 0 0,0 0 16,1-21-16,-1 0 0,0 21 15,0 0-15,0-21 0,0 21 0,1 0 16</inkml:trace>
  <inkml:trace contextRef="#ctx0" brushRef="#br2" timeOffset="190600.35">5673 10541 0,'-22'0'16,"1"21"15,21 0-16,-21 1-15,21-1 0,0 0 16,0 0-16,0 0 0,0 0 16,0 1-16,0-1 0,0 21 15,0-21-15,0 0 0,0 1 16,0-1-16,21-21 16,0 0-16,1 0 15,-1 0-15,0 0 0,0 0 16,0 0-16,0 0 0,1-21 0,-1-1 15,0 22-15,0-21 0,0 0 0,0 0 16,22 0-16,-43 0 16,42-43-16,-42 43 0,21 0 15,-21-22-15,0 22 16,0-21-16,0 63 31,-21 0-15,21 0-16,0 1 0,-21-1 0,21 21 15,0-21-15,-21 0 0,21 1 16,0-1-16,0 21 0,0-21 16,0 0-16,0 1 15,0-1-15,0 0 16,21-21-16,0 0 16,0 0-1,0 0-15,1-21 16,-1 0-16,0 21 0,-21-22 15,21 1-15</inkml:trace>
  <inkml:trace contextRef="#ctx0" brushRef="#br2" timeOffset="191076.16">6329 10647 0,'-21'-21'31,"21"0"-31,0-1 16,0 1-16,0 0 15,21 21-15,0 0 16,0 0-16,0 0 16,0 0-16,1 0 0,-22 21 15,21-21-15,0 21 16,-21 1-16,0-1 0,0 0 0,0 0 15,21-21-15,-21 21 0,0 0 16,0 1-16,0-1 0,0 0 0,0 0 16,-21 0-16,0 0 15,21 1-15,-21-22 16,21-22 31,0 1-47,0 0 15,0 0-15,0 0 0,0 0 0,0-1 16,0 1-16,0 0 0,0 0 16,0 0-16,21 21 0,-21-21 15,21-1-15,0 1 0,0 21 16,-21-21-16,21 21 0,1 0 0,-1-21 16,0 21-16,0 0 0,0 0 15,0-21-15,1 21 0</inkml:trace>
  <inkml:trace contextRef="#ctx0" brushRef="#br2" timeOffset="191614.34">6943 10478 0,'-22'0'31,"1"0"-31,0 21 16,21 0-16,0 0 15,0 0-15,0 0 16,0 1-16,0-1 16,0 0-16,0 0 0,0 0 0,0 0 15,0 1-15,0-1 0,0 0 16,-21 0-16,0 0 16,0-21 30,21-21-30,-22 0-16,22 0 16,0 0-16,0-1 0,0 1 15,0-21-15,0 21 0,22 0 16,-1-1-16,0-20 0,0 21 16,0 0-16,22-22 0,-22 22 0,21 0 15,22 0-15,-22 21 16,-21 0-16,43 0 0,-43 0 15,0 21-15,0 43 16,-21-43-16,0 42 16,0-20-16,0-22 0,0 0 0,0 42 15,0-41-15,-21-1 0,21 0 16,-21 0-16,0-21 16,21 21-16,-22-21 15,1 0 1,0 0 15</inkml:trace>
  <inkml:trace contextRef="#ctx0" brushRef="#br2" timeOffset="192468.98">4720 11430 0,'0'0'0,"0"-21"16,0 0-16,21 0 16,-21-1-16,0 1 15,0 0-15,0 0 0,0 0 16,0 0-16,-21 21 0,0-22 15,0 22-15,0 0 0,-22 0 16,1 0-16,-43 43 16,64-22-16,-21 0 15,21 21-15,-1-20 0,1-1 0,0 0 16,0 21-16,21-21 0,-21 1 16,21 41-16,0-42 0,0 0 15,0 1-15,0-1 0,21 0 16,21-21-16,-21 0 0,1 0 15,20 0-15,-21 0 0,21 0 16,-20-21-16,20 21 0,0-21 16,-21-1-16,1 1 0,41-21 15,-42 21-15,0 0 0,1-1 16,-22 1-16,0 0 0,0-21 0,0 21 16,0-1-16,0 1 0,0 0 15,0 42 1,0 0-1,0 1-15,0-1 16,0 21-16,0-21 0,0 0 0,0 22 16,0-1-16,0-21 0,0 0 15,21 1-15,-21-1 16,42 21-16,-21-21 16,0-21-16,1 0 0,-1 0 15,0 0-15,21 0 0,-21 0 16,1-21-16,20 0 0</inkml:trace>
  <inkml:trace contextRef="#ctx0" brushRef="#br2" timeOffset="193018.09">5419 11409 0,'0'-21'0,"-43"0"15,22-1 1,0 1-16,0 21 0,0 0 0,-22 0 15,22 0-15,-21 0 16,21 21-16,-1-21 16,1 22-16,0-1 0,21 0 0,0 0 15,-21 0-15,21 0 0,-21 1 16,21-1-16,0 0 0,0 0 0,0 0 16,0 0-16,0 1 0,0-1 15,21-21-15,0 0 16,0 0-16,0 0 0,1 0 15,-1 0-15,0 0 0,0 0 16,0-21-16,0-1 0,1 22 16,-1-21-16,-21 0 0,42-21 15,-42 21-15,0-1 0,21-20 16,-21 21-16,21-21 0,-21-22 16,0 22-16,0 21 0,0-43 15,0 43-15,22 0 0,-22 0 16,0 42 31,0 21-47,0-21 15,0 0-15,0 64 0,0-64 16,0 22-16,-22-22 0,22 21 16,0-21-16,0 43 0,0-43 15,0 0-15,0 0 0,0 0 16,0 1-16,22-22 15,-22 21-15,21-21 0,0 0 16,0 0-16,0 0 16,0 0-16,1 0 0,-1 0 0</inkml:trace>
  <inkml:trace contextRef="#ctx0" brushRef="#br2" timeOffset="193607.91">6054 11345 0,'0'-21'0,"-22"21"15,22-21-15,-21 21 0,0 0 0,0 0 16,0 0-16,0 0 0,-1 0 16,-41 21-16,42 0 15,0 1-15,-22-1 0,22 0 16,0 0-16,-21 43 15,42-43-15,0 0 0,0 0 0,0 0 16,0 0-16,0 1 0,0-1 16,0 0-16,21-21 15,0 0-15,0 0 16,0 0-16,0 0 16,1 0-16,-1 0 0,0-21 15,0 21-15,0-21 0,0-1 0,1 1 16,-1 0-16,21-42 15,-21 41-15,-21-20 0,21 21 0,22-64 16,-43 43-16,0 21 16,21-22-16,-21 1 0,0 21 0,21 0 15,-21 0-15,0-1 0,0 1 16,0 42 15,0 1-31,-21 20 0,21-21 16,-21 21-16,21-20 0,0 20 15,0 0-15,0-21 0,-21 22 16,21-1-16,0-21 0,-22 0 0,22 22 16,0-22-16,-21 42 15,21-41-15,0-1 0,0 0 32,21-21-17,1 0-15,-1 0 0,0-21 16,-21 0-1,21 21-15,-21-22 0,0 1 0</inkml:trace>
  <inkml:trace contextRef="#ctx0" brushRef="#br2" timeOffset="194068.19">6350 11409 0,'0'-21'0,"0"0"16,0-1 0,0 1-1,21 0 1,0 21-16,0 0 16,1 0-16,-22 21 15,21 0-15,-21 1 0,0-1 16,21 0-16,-21 0 0,0 21 15,0-20-15,0 20 16,0-21-16,0 0 0,-21 0 16,0 1-16,-1-1 15,22-42 32,0-1-47,0 1 16,0 0-16,22 0 0,-22 0 15,21 0-15,-21-1 0,21 1 16,-21 0-16,42 0 16,-42 0-16,21 21 0,1 0 15,-1 0-15,0-21 0,42 21 16,-41 0-16,-1 0 0,0 0 16,0 0-16,0 0 0</inkml:trace>
  <inkml:trace contextRef="#ctx0" brushRef="#br2" timeOffset="194460.2">6816 11494 0,'0'0'0,"21"0"31,0 0-15,0 0-16,0-22 0,0 1 15,1 21 1,-22-21-16,21 0 0,-21 0 16,0 0-16,21 21 0,-21-22 0,0 1 15,0 0 1,-21 21-16,0 0 16,-1 0-16,1 0 0,0 21 15,0-21-15,0 21 0,21 1 0,-21-1 16,-1 0-16,22 0 0,0 21 15,-21-20-15,21-1 0,0 0 16,0 0-16,0 0 0,0 22 16,0-22-1,21-21-15,1 0 16,-1 0-16,0 0 0,0 0 16,0 0-16,22 0 15,-22 0-15,0 0 0,0-21 0,0 21 16,22-22-16</inkml:trace>
  <inkml:trace contextRef="#ctx0" brushRef="#br2" timeOffset="194911.83">7493 11345 0,'0'0'0,"0"-21"0,-21 21 15,0 0-15,-1 0 16,22-21-16,-21 21 0,0 0 15,0 0-15,0 0 0,0 0 0,-1 21 16,1-21-16,0 21 16,21 1-16,0-1 0,-21 0 15,21 0-15,0 0 0,0 0 0,0 1 16,0-1-16,21-21 16,0 21-16,0-21 0,1 0 15,-1 21-15,0-21 0,0 0 16,0 0-16,0 0 0,1 21 15,-1-21 1,0 0-16,-21 21 0,0 1 31,-21-22-15,0 0-16,-1 0 16,1 0-16,0 21 0,-21-21 0,21 0 15,-1 0-15,1 0 0,-21 0 16,21 0-16,0 0 15,42 0 32,0 0-47,0 0 16</inkml:trace>
  <inkml:trace contextRef="#ctx0" brushRef="#br2" timeOffset="195464.34">7916 11409 0,'0'-42'31,"0"20"-31,0 1 31,-21 21-31,0 0 0,0 0 16,-22 0-16,22 0 0,0 0 16,0 0-16,0 21 0,0 1 0,-1-1 15,22 0-15,-21-21 16,21 21-16,0 0 0,0 0 0,0 1 16,0-1-1,0 0-15,21-21 0,1 0 0,-22 21 16,21-21-16,21 0 15,0 21-15,-20-21 16,-1 0-16,21 21 16,-21-21-16,-21 22 0,21-22 0,-21 21 15,0 0 1,-21-21 0,-21 0-16,21 0 0,0 0 0,-1 0 15,1 21-15,0-21 0,0 0 16,0 0-16,0 0 0,-1 0 0,1 0 15,0 0-15,21 21 0,-21-21 16,0 0-16,0 0 16,-1 0 46,22-21-46</inkml:trace>
  <inkml:trace contextRef="#ctx0" brushRef="#br2" timeOffset="198860.18">8488 9821 0,'0'0'16,"0"-21"-16,0 0 31,21 21-31,-21-21 0,0 42 78,0 0-78,0 0 0,-21-21 16,21 22-16,-21-1 0,21 0 15,-22 0-15,1 0 0,21 0 16,-21 1-16,0-1 0,21 0 0,-21 0 16,0 0-16,21 0 15,-22 1-15,1-1 0,0 0 0,21 0 16,-21 0-16,0-21 15,0 21-15,21 1 16,21-22 78,0-22-79,0 22-15,0 0 16,0 0-16,1 0 0,-1-21 16,0 21-16,0 0 0,0 0 15,0 0-15,1 0 0,-1 0 0,0 0 16,0 0-16,0 0 0,0 0 0,1 0 16,-1 0-16,0 0 15,0 0-15,0 0 16,0 0-1,-21 21 1,-21-21 31,0 0-31,0 0-16,0 0 15,0 0-15,-1 0 16,1 0-16,0 0 0,0 0 15,0 0-15,0 0 16,-1 0-16,1 0 0,0 0 16,0 0-16,0 0 0,0 0 15,-1 0-15,1 0 0,0 0 16,0 0-16,0 0 0,0 0 0,-1 0 16,1 0-16,0 0 15,0 0-15,0 0 16,0 0 46,42 0 126,-21 22-173</inkml:trace>
  <inkml:trace contextRef="#ctx0" brushRef="#br2" timeOffset="205335.91">13525 8573 0,'0'-22'16,"0"1"-1,0 0 17,0 42 30,22 0-46,-1-21-16,-21 22 0,21-22 0,0 21 15,-21 0-15,21-21 0,0 21 16,-21 0-16,22 0 0,-1 1 0,-21-1 16,21 0-16,21 21 0,-21 1 15,1-22-15,-1 21 0,21-21 16,-21 22-16,0-22 0,1 21 16,20-21-16,-21 22 0,0-22 15,0 21-15,22-21 0,-22 22 0,42-1 16,-41 0-16,-1-21 0,0 1 15,0-1-15,0 0 0,22 42 16,-22-41-16,0-1 0,21 21 16,-42-21-16,21 0 0,-21 1 15,22-1-15,-22 0 0,0 0 16,0 0-16,21 0 0,-21 1 16,-21-44 109,21 1-110,-22 21-15,1-21 0,0 21 0,0-21 16</inkml:trace>
  <inkml:trace contextRef="#ctx0" brushRef="#br2" timeOffset="205739.81">13843 9546 0,'-21'-21'31,"42"21"16,0 0-47,0 0 0,0 0 16,1 0-16,-1 0 16,0 21-16,0-21 0,0 21 0,0-21 15,1 22-15,20-22 0,-21 21 0,0 0 16,0-21-16,22 21 0,-22 0 15,0-21-15,0 21 0,0-21 0,22 22 16,-22-22-16,-21 21 16,21-21-16,0 0 15,-21-21 32,0-1-31,0 1-1,0 0-15,21 0 16,-21 0-16</inkml:trace>
  <inkml:trace contextRef="#ctx0" brushRef="#br2" timeOffset="206056.26">14626 9292 0,'0'0'16,"0"-21"-1,0 42 32,-21 0-47,0 1 0,21-1 16,0 0-16,-21 0 0,21 0 16,-22 0-16,22 1 0,0-1 15,0 0-15,-21 0 0,0 0 0,21 0 16,-21 22-16,0-22 15,21 0-15,-21 0 16,42-21 31,0-21-47,-21 0 0,21 21 16,0-21-16</inkml:trace>
  <inkml:trace contextRef="#ctx0" brushRef="#br2" timeOffset="206428.85">15028 9165 0,'0'0'0,"0"-21"0,0 0 16,0 0-16,0 0 15,0-1-15,0 44 47,0-1-47,0 21 16,0-21-16,0 0 0,0 1 0,0-1 16,0 0-16,0 21 0,0 1 15,0-22-15,0 0 0,0 0 16,0 0-16,0 0 0,0 1 15,0-1-15,0-42 63,0-1-63,0 1 16</inkml:trace>
  <inkml:trace contextRef="#ctx0" brushRef="#br2" timeOffset="206754.32">15092 9081 0,'0'0'0,"-21"-22"15,21 44 32,21-22-47,0 21 0,0 0 0,21 21 16,-42-21-16,22 1 0,-1-1 15,0 0-15,-21 0 0,0 21 16,21-20-16,-21-1 0,21 0 16,-21 0-16,0 0 15,0 0 1,21-21 0,1 0-1,-1 0 16,-21-21-15,21 0-16,-21 0 0,21 0 16</inkml:trace>
  <inkml:trace contextRef="#ctx0" brushRef="#br2" timeOffset="207072.16">15600 8911 0,'0'0'16,"-21"0"0,-1 0-16,1 0 0,21 21 15,-21-21-15,21 22 16,-21-1-16,0 0 0,21 0 16,0 21-16,-21-20 0,21 20 0,-22-21 15,22 0-15,0 22 0,-21-22 16,0 0-16,0 21 0,21-21 15,0 1-15,-21-1 0,21 0 16,0 0-16,-21 0 0,21 0 16,21-21 15,0 0-31,0 0 16,0 0-16,0-21 0,1 21 15</inkml:trace>
  <inkml:trace contextRef="#ctx0" brushRef="#br2" timeOffset="207955.3">15790 9144 0,'0'0'0,"-21"0"31,0 0-31,0 0 16,0 21-16,21 0 0,0 1 16,-22-1-16,1 0 15,21 0-15,-21 0 0,21 0 16,0 1-16,0-1 16,0 0-16,0 0 0,0 0 15,0 0-15,21 1 16,0-22-1,1 21-15,-1-21 0,0 0 16,0 0-16,0 0 0,0 0 16,1 0-16,-1 0 15,0-21-15,0-1 0,0 1 16,0 0-16,1 0 16,-1-21-16,-21 20 0,0 1 15,0 0-15,0 0 0,0 0 0,0 0 16,0-22-16,0 22 15,-43-21-15,22 42 16,0-21-16,0 21 16,0 0-16,-22 0 15,22 0-15,0 0 0,0 0 16,0 21-16,-22-21 0,-20 63 16,63-42-16,-21 1 0,0 20 15,-1-42-15,22 63 16,0 1-1,0-43-15,0 0 16,22 0-16,-1-21 0,0 22 16,0-22-16,0 0 0,22 21 15,-22-21-15,21 0 16,-21 0-16,0 0 0,22-21 16,-22 21-16,0-22 15,-21 1-15,0 0 16,21 0-16,-21 0 15,0 0-15,0-22 0,0 1 16,0 21-16,0 0 0,0-1 16,0 1-16,-21 0 15,0 21-15,0 0 16,0 0-16,-1 0 0,1 0 16,0 0-16,0 0 0,0 0 15,0 21-15,-1 0 0,1 1 16,0-1-16,21 0 0,-21 0 15,21 0-15,-21-21 0,21 21 16,0 1-16,0 20 16,0-21-1,0 0-15,0 0 16,21 1 0,0-22-1,0 0-15</inkml:trace>
  <inkml:trace contextRef="#ctx0" brushRef="#br2" timeOffset="212833.43">13166 10202 0,'-22'0'16,"1"0"-16,0 0 15,0 0-15,0 0 0,0 0 16,-1 0-16,1 0 16,0 0-16,0 0 0,0 0 15,0 0 1,42 0 0,21 0-16,0 0 0,22-21 15,63 21-15,-42 0 16,-1 0-16,-20 0 0,20 0 15,-20 0-15,84 0 0,-106 0 16,22 0-16,-22 0 0,-21 0 16,22 0-16,-1 0 0,-21 0 15,-21 21 1,-21-21-16,0 0 16,0 0-16,-43 22 15,43-22-15,0 0 0,0 0 16</inkml:trace>
  <inkml:trace contextRef="#ctx0" brushRef="#br2" timeOffset="213160.24">13462 10287 0,'0'21'31,"0"0"-16,0 1-15,0-1 16,0 21-16,0 0 0,-21 1 16,21-22-16,-21 64 0,21-64 15,0 42 1,0-20-16,-22-22 0,22 42 16,0-20-16,-21 41 15,21-63-15,0 1 0,0-1 16,0 0-16,0 0 0,0 0 15,21-21 17,1-21-17,-1 0-15,0 0 16</inkml:trace>
  <inkml:trace contextRef="#ctx0" brushRef="#br2" timeOffset="213454.07">13779 10732 0,'0'21'32,"0"0"-32,0 0 0,0 0 0,0 0 15,0 1-15,0-1 16,0 0-16,0 0 0,-21 0 15,21 0-15,0 1 0,0-1 16,-21-21-16,21 21 16,-21-21-1,0 0 17,21-21-32,-21 0 15,21-1-15</inkml:trace>
  <inkml:trace contextRef="#ctx0" brushRef="#br2" timeOffset="213663.95">13716 10626 0,'0'0'0</inkml:trace>
  <inkml:trace contextRef="#ctx0" brushRef="#br2" timeOffset="214512.34">13949 10710 0,'0'22'16,"0"-1"-1,0 0 1,-21-21-16,21 21 0,0 0 15,0 0-15,0 1 16,0-1-16,0 0 0,0 0 16,0 0-1,0 0-15,0 1 16,-22-22 31,22-22-32,0 1-15,0 0 0,0 0 16,0 0-16,0 0 16,0-1-16,22 1 0,-22 0 15,21 21-15,0-21 0,-21 0 0,21 21 16,0-21-16,0 21 16,1 0-16,-1-22 0,0 22 15,0 0-15,0 0 0,0 22 16,1-22-16,-22 21 15,0 0-15,21-21 0,-21 21 0,21 21 16,-21-20-16,0-1 16,21 0-16,-21 0 0,0 0 15,0 0-15,0 1 16,0-1 0,-21-21 30,21-21-30,0-1-16,0 1 16,0 0-16,0 0 0,0 0 15,21 21-15,0-21 0,0-1 16,-21 1-16,22 0 0,20 0 16,-21 0-16,0 21 0,0-21 15,1 21-15,-1 0 0,42-22 16,-42 22-16,1 0 0,20 0 15,-21 0-15,0 43 16,-21-22-16,0 0 0,0 0 16,0 0-16,0 1 0,0-1 15,0 0-15,0 0 0,0 0 0,-21 0 16,21 1-16,-21-22 0,21 21 16,-21-21-16,21 21 0,-21-21 15,21-21 16,0 0-15,21-1-16,0 1 16,0 0-16,-21 0 0</inkml:trace>
  <inkml:trace contextRef="#ctx0" brushRef="#br2" timeOffset="-214556.79">14817 10859 0,'0'0'0,"0"21"15,21-21 17,0-21-32,0 21 15,0-22-15,-21 1 0,21 21 16,22-42-16,-43 21 15,21 0-15,-21-1 16,0 1 0,-21 21-1,0 0 1,-1 0-16,1 21 0,0 1 16,0-1-16,0-21 0,21 21 15,-21 0-15,-1 0 0,22 0 16,-21 1-16,21-1 0,0 42 15,0-42-15,0 1 16,21-1-16,43-21 16,-43 0-16,0 0 0,0 0 15,1 0-15,62 0 16,-63 0-16,1 0 16,41 0-16,-42-21 0,0 21 15</inkml:trace>
  <inkml:trace contextRef="#ctx0" brushRef="#br2" timeOffset="-213995.87">15642 10351 0,'0'0'16,"-21"0"-16,0 0 0,21-22 0,-21 22 15,-1 0-15,1 0 0,0 0 16,0 0-16,0 22 16,21-1-16,-21 0 0,-1 0 0,1 0 15,0 22-15,21-22 0,-21 21 0,0-21 16,0 22-16,21-1 0,-43 21 16,22-41-16,21-1 0,0 21 15,-42 0-15,42-20 16,0-1-16,0 0 0,0 0 0,0 21 15,0-20 1,21-1-16,0-21 0,0 0 16,22 0-16,-22 0 0,21 0 15,-21 0-15,22 0 0,20 0 0,-21 0 16,-20 0-16,41-43 16,-21 43-16,-20-21 0,-1 0 15,0 0-15,0-21 0,-21 20 0,21-20 16,-21 21-16,0-21 0,0-43 15,0 43-15,0-1 0,-42-84 16,21 85-16,0 21 16,-1 0-16,-20-1 0,21 1 0,-85 0 15,85 21 1,0 0-16,-22 21 0,22 0 16,-21 22-16,21-1 0,21-21 15,0 22-15,-21-22 0,21 21 16,0-21-16,0 22 0,0-22 0,0 0 15,21 21-15,0-21 0,0 1 16,21-22-16</inkml:trace>
  <inkml:trace contextRef="#ctx0" brushRef="#br2" timeOffset="-213452.48">15833 10753 0,'0'-21'15,"0"42"17,0 0-17,21-21-15,-21 21 0,0 0 0,21 0 16,-21 1-16,0-1 0,0 0 16,0 0-16,0 21 15,0-20 1,0-1 15,21-21-15,-21-21-1,21 21-15,-21-22 0,21 1 0,1 0 16,-1 0-16</inkml:trace>
  <inkml:trace contextRef="#ctx0" brushRef="#br2" timeOffset="-213176.41">16171 10710 0,'0'0'0,"0"-21"16,-21 42 31,0-21-47,21 22 15,-21-1-15,0 0 0,-1 0 0,1 0 16,0 0-16,0 1 0,21-1 15,-21 0-15,0 0 0,21 0 16,0 0-16,0 1 16,0-1-1,21-21 1,0 0 0,0-21-16,0 21 0,-21-22 15</inkml:trace>
  <inkml:trace contextRef="#ctx0" brushRef="#br2" timeOffset="-212724.68">16235 10880 0,'0'-21'15,"21"21"-15,0 0 16,0-22-16,0 22 0,1-21 16,-1 21-16,0-21 0,0 21 15,-21-21-15,42 0 0,-42 0 16,0-1 0,-21 22-1,0 0 1,0 0-16,0 0 0,0 0 15,-1 0-15,1 22 0,0-1 16,0 0-16,21 0 0,-21 0 0,21 0 16,-21 1-16,21-1 15,0 0-15,0 0 0,0 0 16,0 0-16,21 1 16,0-22-1,0 0-15,0 0 0,0 0 16,1 0-16,-1 0 15,0 0-15,0 0 0,0 0 16,0 0-16,1 0 0,-1 0 0,0-22 16,0 22-16,0-21 15</inkml:trace>
  <inkml:trace contextRef="#ctx0" brushRef="#br2" timeOffset="-212201.12">16573 10795 0,'0'0'0,"0"-21"15,0 0-15,0 0 16,0-1-16,0 1 16,22 21-1,-1-21-15,0 21 16,0 0-16,0 0 0,0 0 16,1 0-1,-1 21-15,-21 0 16,21 22-16,0-43 15,-21 21-15,0 0 0,0 0 0,0 0 16,0 1-16,0-1 0,0 0 16,0 0-16,0 0 15,0 0-15,-21-21 16,0 0 15,21-21 0,0 0-31,0 0 16,0 0-16,0 0 16,0-1-16,0 1 0,21 0 15,0 0-15,-21 0 0,21 0 16,0 21-16,1 0 16,-22-22-1,21 22-15,0 0 0,0 0 16,-21 22 15,0-1 0</inkml:trace>
  <inkml:trace contextRef="#ctx0" brushRef="#br2" timeOffset="-211908.51">17018 10880 0,'21'0'156</inkml:trace>
  <inkml:trace contextRef="#ctx0" brushRef="#br2" timeOffset="-211700.31">17166 10880 0,'21'0'93,"0"0"-77,-21-21-16</inkml:trace>
  <inkml:trace contextRef="#ctx0" brushRef="#br2" timeOffset="-211500.38">17314 10859 0,'21'0'125</inkml:trace>
  <inkml:trace contextRef="#ctx0" brushRef="#br2" timeOffset="-211312.57">17484 10859 0,'21'0'94</inkml:trace>
  <inkml:trace contextRef="#ctx0" brushRef="#br2" timeOffset="-210804.43">17822 10710 0,'0'0'0,"-21"0"0,0-21 16,0 21-16,0-21 15,-1 21 1,22-21-16,0 0 0,-21 0 16,21-1-16,-21 22 0,21-21 15,0 0-15,0 0 0,0-43 16,0 43 0,0 0-16,0 0 0,0 0 15,21 0-15,0 21 0,1-22 16,20 22-16,-21 0 0,0 0 15,0 0-15,1 0 0,-1 0 16,0 0-16,0 0 0,0 22 16,0-1-16,-21 0 15,0 0-15,0 43 0,0-43 16,0 42 0,-21-20-16,0-22 0,0 0 15,0 0-15,-64 85 16,64-85-16,0-21 0,0 21 15,21 0-15,-43 22 16,43-22-16,-21-21 0,21 21 16,0 0-1,0 0 1,21-21 0,0 0-1</inkml:trace>
  <inkml:trace contextRef="#ctx0" brushRef="#br2" timeOffset="-209999.62">17738 11240 0,'-22'0'16,"22"21"-1,0-42 32,0-1-47,22 1 16,-22 0-1,-22 21 17,1 0-17,0 21 1,21 0-16,-21-21 0,21 22 16,0-1-16,0 0 15,0 0 1,21-21-1,0 0 1,0 0-16,1 0 16,-22-21-16,21 21 15,-21-21-15,0 0 0,0-1 0,0 1 16,0 0-16,0 0 16,-21 21-1,-1 0-15,1 0 16,0 0-16,0 0 15,21 21-15,0 0 0,-21 0 16,21 1-16,0-1 16,0 0-16,0 0 15,21-21-15,0 0 16,0 0-16,0 0 16,1 0-16,-1 0 15,-21-21 1,0 0-16,0 0 15,0-1-15,0 1 16,-21 21 0,-1 0-1,1 21 1,0 1-16,21-1 16,0 0-1,0 0 1</inkml:trace>
  <inkml:trace contextRef="#ctx0" brushRef="#br2" timeOffset="-203025.08">26056 4953 0,'-21'0'0,"0"0"0,0 0 0,42 0 62,0 0-62,21 0 16,1 0-16,-1 0 0,0 0 16,1 0-16,20 0 0,-21 0 0,22 0 15,-1 0-15,-20 0 0,63 0 16,-64 0-16,0 0 0,1 0 15,-1 0-15,-21 0 0,43 0 16,-43 0 0,0 0-1,-42 0 17,0 0-17,-1 0-15,1 0 0,0 0 16,0-21-16,0 21 0,-22 0 0,22 0 15</inkml:trace>
  <inkml:trace contextRef="#ctx0" brushRef="#br2" timeOffset="-202608.34">25950 5080 0,'-21'0'0,"42"0"0,-63 0 0,21 0 16,21 21-16,-21-21 16,42 0 15,0 0-31,21 0 0,-21 0 0,22 0 16,-1 0-16,22 0 0,-22 0 15,21 0-15,-20 0 0,20 21 0,1-21 16,-22 0-16,22 0 0,-1 0 15,-21 0-15,22 0 0,-22 0 0,1 0 16,20 0-16,-21 0 16,-20 0-16,20 0 0,-21 0 15,0 0-15,0 0 16,1 0 0,-44 0 62</inkml:trace>
  <inkml:trace contextRef="#ctx0" brushRef="#br2" timeOffset="-198436.78">13610 11896 0,'0'0'0,"0"-21"15,-21-1 16,21 1-31,0 0 16,-21 21-16,21-21 16,0 0-1,-21 42 48,-1 0-48,22 0-15,0 0 0,0 1 16,-21-1-16,21 0 0,-21 64 16,21-64-16,0 21 15,0 0-15,-21 1 0,21 63 16,0-64-16,0 0 16,0 1-16,0-1 0,0 0 0,-21 22 15,21-22-15,0-21 0,0 22 16,-21-1-16,21 0 0,-22 1 15,1 20-15,21-21 0,0 1 16,-21-22-16,21 21 0,-21 1 16,0-1-16,21 0 0,0-21 15,0 1-15,-21-1 0,21 0 0,0 0 16,-22 21 0,22-20-16,0-1 0,0 0 15,-21 0-15,21 0 16,0 0-16,0 1 15,0-1 1,0 0 0,0 0 15,0 0-15,0 0-1,0 1 1,0-1-1,0 0 1,0 0 0,0 0-1,0 0 17,0 1-17,0-1-15,0 0 0,0 0 16,0 0-1,0 0 1,0 1 0,-21-22-16,21 21 0,0 0 15,0 0-15,-21 0 16,21 0 15,0-42 16,0 0-16,-21 21-31,21-21 0,0 0 16,0 0-16,0-1 16,-21 1-16</inkml:trace>
  <inkml:trace contextRef="#ctx0" brushRef="#br2" timeOffset="-198048.41">12869 13462 0,'-21'0'0,"42"0"0,-63 0 16,42-21-16,21 21 62,0 0-62,0 0 0,1 21 16,-1 0-16,0-21 0,0 21 0,0 1 15,0-1-15,1 0 0,-1 0 16,0 0-16,0 0 0,-21 1 0,0-1 16,21 21-16,-21-21 15,0 0-15,0 1 0,0-1 16,0 0-16,0 0 15,21-21 48,-21-21-63,0 0 16,22 0-16,-1-1 0,0 1 15</inkml:trace>
  <inkml:trace contextRef="#ctx0" brushRef="#br2" timeOffset="-197731.97">13610 13399 0,'0'-22'0,"0"44"0,-21-44 31,0 22-31,0 0 16,-1 0-16,22 22 0,-21-1 15,0-21-15,0 42 0,0-21 0,0 0 16,-1 22-16,-20-22 0,21 21 16,0-21-16,-22 22 0,22-22 0,-21 0 15,21 21-15,0-20 0,-1-1 0,-41 21 16,42-21-16,0 0 16,-1 1-16,22-44 46,22 22-46,-1-21 16,0 0-16,0 0 0,0 0 16,22 0-16,-1-22 0</inkml:trace>
  <inkml:trace contextRef="#ctx0" brushRef="#br2" timeOffset="-196872.4">14055 12742 0,'0'0'15,"0"-21"-15,-22 0 16,22 0-16,0 0 0,0 0 16,22-1-1,-1 22 1,0 0-16,0 0 0,0 0 16,0 0-16,1 0 15,-1 0-15,-21 22 0,21-22 16,-21 21-16,0 0 0,0 21 0,0-21 15,0 1-15,0 41 16,0-21-16,0-20 0,-21 41 16,21-42-16,0 0 0,0 22 15,0-22-15,0 0 0,21-21 16,21 0 0,-21 0-16,22 0 15,-22-21-15,0 0 0,64-43 16,-64 43-16,0-21 15,0 21-15,0-22 0,1-41 16,-1 41 0,-21 22-16,21 21 0,-21-21 15,0 0-15,0 42 32,0 0-17,-21 0-15,21 0 0,0 1 0,0-1 16,0 0-16,0 0 0,0 0 15,0 22-15,0-22 0,-21 42 16,21-42-16,0 22 0,-22-1 16,22 0-16,0-20 0,0-1 15,0 0-15,0 0 0,0 43 16,0-43-16,0 0 16,0 0-16,0 0 0,-21-21 15,21 21-15,-21 1 0,0-22 16,0 0-16,0 21 15,-1-21-15,-20 0 0,21 0 16,0 0-16,0 0 0,-22 0 0,22 0 16,-21-21-16,21 21 0,-1 0 15,1-22-15,0 22 16,21-21 15,0 0-15,21 21-16,0 0 15,1-21-15,20 0 0,-21 0 16,0 21-16,0-22 0</inkml:trace>
  <inkml:trace contextRef="#ctx0" brushRef="#br2" timeOffset="-196033.42">14774 12848 0,'0'0'0,"0"-21"15,21 21-15,-21-21 16,22 0-16,-1 0 16,-21-1-16,21 1 15,-21 0-15,21 21 0,-21-21 16,0 0-1,-21 21 1,0 0 0,21 21-1,-21-21-15,-1 21 0,22 0 16,-21 0-16,21 1 0,-21-1 0,21 0 16,0 0-16,0 0 0,0 0 15,0 1-15,0 20 0,0-21 0,0 0 16,0 0-16,0 1 0,0-1 15,0 0-15,21-21 16,0 0-16,1 0 16,-1 0-16,0 0 0,0 0 15,0 0-15,0 0 0,1 0 0,-1-21 16,0 0-16,42-22 0,-41 22 16,-1 0-16,0 0 15,0 0-15,21-22 0,1 1 16,-22 0-16,-21 20 0,21 1 15,-21 0-15,21 0 0,-21 0 16,0 0-16,-21 21 16,0 0-16,0 0 15,21 21-15,-21-21 0,-1 21 0,1 21 16,21-21 0,-21 1-16,21-1 0,0 0 0,0 0 15,0 0-15,0 0 0,0 1 16,21-22-16,0 0 15,1 21-15,-1-21 16,0 21-16,0-21 0,0 0 16,0 21-16,1-21 0,-22 21 15,0 0 17,-22-21-32,1 22 15,0-22-15,0 0 0,0 0 16,0 21-16,-43-21 15,43 21-15,0-21 16,0 0-16,21-21 94</inkml:trace>
  <inkml:trace contextRef="#ctx0" brushRef="#br2" timeOffset="-194699.56">11388 14711 0,'0'-21'15,"-22"21"1,22-21-16,0-1 31,0 1-31,-21 21 0,21-21 16,-21 21 0,0 0 15,21 21-16,-21 0-15,21 1 0,-21 41 16,-1-42-16,22 22 0,0-22 16,-21 21-16,0-21 0,0 85 15,0-64-15,21 1 16,-21-22-16,-1 0 0,22 21 0,0 1 16,0-22-16,0 0 15,0-42 32,0 0-31,0 0-16,0-1 15,0 1-15,0 0 0,0 0 0,0 0 16,22 0-16,-22-1 0,21 1 0</inkml:trace>
  <inkml:trace contextRef="#ctx0" brushRef="#br2" timeOffset="-194285.84">11261 14647 0,'0'0'15,"0"-21"1,0 0-16,0 0 16,0 42 30,0 0-46,21 0 0,-21 1 16,21 20-16,0-21 0,-21 21 0,0-20 16,21-1-16,-21 21 0,21-21 15,-21 0-15,0 22 0,0-22 16,0 0-16,0 0 0,0 0 16,0 22-1,0-22-15,0 0 0,0 0 16,0 0-1,0 1 1,0-44 31,22 1-31,-22 0-16,0 0 0,21 0 15,-21 0-15,0-1 0,0 1 0,21 0 16</inkml:trace>
  <inkml:trace contextRef="#ctx0" brushRef="#br2" timeOffset="-193960.88">11557 14626 0,'0'-21'16,"0"0"-1,0 0 1,0 42 15,0 0-31,0 0 16,0 0-16,-21 1 0,0-1 0,21 0 15,-22 0-15,22 21 0,-21 1 16,0-1-16,0-21 16,0 0-16,21 22 0,-21 41 15,-1-62-15,22-1 0,0 0 16,0 0-16,0 0 0,0 43 15,0-43 1,22-42 15,-1 0-31,0-1 16</inkml:trace>
  <inkml:trace contextRef="#ctx0" brushRef="#br2" timeOffset="-193483.82">11726 14901 0,'0'0'15,"0"22"17,0-1-17,0 0-15,-21-21 0,21 21 16,0 0-16,-21 0 0,21 1 15,0-1-15,0 0 16,0 0-16,0 0 0,0 0 16,0 1-16,0-1 0,21 0 15,0-21-15,0 0 16,1 0-16,-1 0 0,0 0 16,21-21-16,-21 0 0,1 21 15,-1-22-15,0 1 0,0 0 16,0 0-16,0 0 0,1 0 0,-22-1 15,0-20-15,0 21 16,0 0-16,0 0 0,0-1 0,0 1 16,0 0-16,-22 21 0,-20-21 15,21 21-15,0 0 0,0 0 16,-1 0-16,-20 0 0,21 21 0,0-21 16,0 21-16,-1 0 0,1-21 15,0 22-15,0-1 0,21 0 16,-21 0-16,21 0 0,0 0 15,21-21 1,0 0-16,0 0 0,0 0 16,1 0-16,41 0 0</inkml:trace>
  <inkml:trace contextRef="#ctx0" brushRef="#br2" timeOffset="-192364.58">12552 14817 0,'0'-21'16,"0"-1"0,0 1-16,21 0 15,-21 0 1,0 0-1,-21 21 1,0 0 0,-1 0-16,1 0 0,0 0 15,21 21-15,-21-21 0,0 21 16,0-21-16,-1 21 0,22 0 16,-21-21-16,21 22 15,0-1-15,0 0 0,0 0 16,21 0-16,1 0 15,-1 1-15,0-22 0,0 21 16,0-21-16,-21 21 0,21 0 0,1-21 16,-22 21-16,21 0 15,-21 1-15,0-1 0,0 0 16,0 0-16,0 0 0,-21 0 16,-1-21-16,1 22 0,0-1 0,-42 0 15,41 0-15,1-21 0,-42 0 16,42 0-16,-1 0 15,1 0-15,0 0 0,0-21 0,0 21 16,0-21-16,-1 0 0,22-1 16,-21-20-16,0 21 0,21 0 15,-21-22 1,21 22-16,0 42 31,0 1-15,0-1-16,0 0 15,0 0-15,0 0 0,21 0 16,0-21-16,0 22 0,22-1 16,-22 0-16,0-21 0,43 21 15,-43-21-15,42 0 16,-42 0-16,22 0 0,-22 0 0,0 0 16,0-21-16,0 21 0,22-42 15,-22 42-15,0-22 0,-21 1 16,0 0-16,21 0 0,-21 0 15,21 0-15,-21-1 0,0 1 0,0 0 16,0 0-16,0 0 16,0 42 31,0 0-47,0 0 0,0 0 15,0 1-15,0-1 0,0 0 16,0 0-16,0 0 0,0 0 0,0 1 15,0-1-15,0 0 0,0 0 16,22-21-16,-1 0 16,-21 21-16,21-21 15,0 0-15,0 0 0,0-21 16,1 0-16,-1 0 0,0 0 16,0-1-16,0 1 0,-21 0 15,0 0-15,21 0 0,-21 0 16,22-1-16,-22 1 0,0 0 0,0 0 15,0 42 17,-22 0-17,22 0-15,-21 1 0,21-1 16,0 0-16,0 0 0,0 0 16,0 0-16,0 1 0,0-1 15,0 0 1,21-21-16,1 0 15,-1 0-15,0 0 16,0 0-16,0-21 0,0 0 16,22 21-16</inkml:trace>
  <inkml:trace contextRef="#ctx0" brushRef="#br2" timeOffset="-192085.85">13314 14901 0,'0'0'0,"-21"0"16,-1 0-16,1 0 0,0 22 16,0-1-16,21 0 0,-21 0 15,0 0-15,-1 0 16,22 1-16,0-1 0,0 21 0,0-21 16,-21 0-16,21 1 0,0-1 15,0 0-15,0 0 0,0 0 16,21 0-1,1-21-15,-1 0 0,0 0 16,0 0-16,0 0 0,0-21 0,1 21 16,-1-21-16,21 0 0,0-21 15,-20 20-15,-1 1 0,0 0 16</inkml:trace>
  <inkml:trace contextRef="#ctx0" brushRef="#br2" timeOffset="-191644.49">13652 14732 0,'0'0'15,"0"-21"-15,-21 21 32,0 21-32,21 0 0,-21 0 15,21 1-15,0-1 0,-21 0 16,21 0-16,-21 0 0,21 0 16,-22 106-1,1-105-15,21-1 0,0 0 16,0 21-16,0 22 15,0-43-15,0 0 16,0-42 15,0 0-15,0 0-16,0-1 0,0 1 0,21 0 16,1 0-16,-1 0 0,0 0 15,-21-1-15,21 1 0,0 21 0,22-21 16,-22 21-1,0 0-15,0 0 0,0 0 0,0 21 32,1 0-32,-22 1 15,0-1-15,0 0 0,0 0 0,0 0 16,0 0-16,0 1 0,-22-1 16,1 0-16,0 0 0,21 0 15,-21-21-15,21-21 31</inkml:trace>
  <inkml:trace contextRef="#ctx0" brushRef="#br2" timeOffset="-190827.7">13906 14880 0,'0'0'0,"-21"21"15,42-21 1,1 0-1,-1 0-15,0 0 16,0 0-16,0-21 0,22 0 0,-1 21 16,-21-21-16,21 21 0,1-21 0,-22 21 15,0-21-15,21 21 0,-42-22 16,22-20-16,-22 21 16,-22 21-1,1 0-15,0 0 0,0 0 16,0 21-16,-22-21 0,22 21 15,0 0-15,0 1 0,0-22 16,0 21-16,-1 0 0,1 0 0,21 21 16,0-20-16,0-1 15,0 0-15,21-21 16,1 21-16,-1-21 0,0 0 0,21 0 16,-21 0-16,1 0 0,20 0 15,-21 0-15,0 0 0,0 0 0,-42 0 47,0 0-47,0 0 0,-21 0 0,20 21 16,1-21-16,-21 21 0,21-21 15,-22 22-15,22-1 0,0-21 16,0 21-16,0 0 0,0 0 16,21 0-16,-22 43 15,22-43-15,0 0 0,0 0 16,22 1-16,-1-22 15,0 21-15,0-21 0,21 0 16,-20 0-16,41 0 16,-42-21-16,22-1 0,20-20 15,-21 21-15,-20 0 0,20 0 0,0-22 16,-21 22-16</inkml:trace>
  <inkml:trace contextRef="#ctx0" brushRef="#br2" timeOffset="-190560.99">14668 14605 0,'22'-21'0,"-44"42"0,44-63 16,-22 63 0,0 0-1,-22 21-15,1-20 16,21 20-16,-21-21 0,21 21 0,-21 1 16,21-22-16,-21 21 0,0 1 15,21-22-15,-43 63 16,22-62-16,21 20 0,-21 0 15,21 1-15,-21-22 0,21 21 16,0-21-16,21-21 31,0 0-31,0 0 0,0 0 16,-21-21-16,22 0 0,-1 0 16,0 21-16,0-21 0</inkml:trace>
  <inkml:trace contextRef="#ctx0" brushRef="#br2" timeOffset="-188576.48">14711 15092 0,'-21'42'31,"21"-21"-31,0 1 16,21-22-1,0 0 1,0 0-16,0 0 0,0-22 15,1 1-15,-1 0 0,0 21 16,-21-21-16,0 0 0,21 0 16,-21-1-16,0 1 0,0 0 15,-21 21 1,0 0 0,0 0-16,-1 21 0,1 0 15,0 1-15,21-1 0,-21 0 16,0 0-16,21 0 0,0 0 15,0 1-15,0-1 0,0 0 16,0 0-16,0 0 0,0 0 16,21-21-16,0 0 15,0 0-15,0 0 0,1 0 16,-1 0-16,42-21 0,-42 0 16,22 21-16,-22-21 0,21 0 15,-21 0-15,22-1 16,-22 1-16,0 0 0,0 0 0,-21 0 15,21 0-15,-21-1 0,0 1 16,0 0-16,0 0 16,-21 21 15,21 21-31,-21-21 0,0 21 16,21 0-16,0 1 0,0-1 0,-21 0 15,21 0-15,-21 0 0,21 0 0,0 1 16,0-1-16,-22 0 0,22 0 15,-21 0-15,21 0 16,0-42 15,0 0-15,0 0-16,0 0 16,0 0-16,0-1 0,21 1 15,-21 0-15,22 0 0,-22 0 16,21 0-16,0-1 0,0 1 0,0 0 15,0 21-15,22-21 16,-22 21-16,0 0 0,0 0 16,0 0-16,-21 21 15,22 0-15,-22 0 16,0 1-16,0-1 0,0 0 16,0 0-16,0 0 0,0 0 15,0 1-15,0-1 16,0 0-16,21-42 47,-21 0-32,21 21-15,-21-22 0,21 1 0,-21 0 16,21 0-16,0-21 0,1 42 16,-1-22-16,0 1 0,0 21 15,0-21-15,0 21 16,1-21-16,-1 21 0,0-21 0,0 21 31,-21 21-31,0 0 16,0 0-1,-21 0-15,21 1 0,0-1 16,-21 0-16,21 0 16,0 0-16,0 0 0,0 1 15,0-1 1,21-21-16,0 21 0,0-21 15,0 0-15,1 0 0,-1 0 16,0 0-16,21 0 16,-21 0-16,1-21 0,-1 0 0,0 21 15,21-43-15,-21 22 0,-21 0 16,22 0-16,-22 0 0,0-1 16,21 1-1,-21 0-15,0 0 0,-21 21 16,-1 0-16,1 0 15,21 21 1,-21-21-16,21 21 0,-21 0 16,21 1-16,0-1 0,0 0 0,0 0 15,0 0-15,0 0 0,0 1 16,0-1-16,21 0 16,0-21-16,0 0 15,1 0-15,-1 0 0,0 0 16,0 0-16,0 0 0,0-21 15,1 0-15,-1-1 0,-21 1 16,0 0-16,21 0 16,-21 0-16,0 0 0,0-1 15,0 1-15,0 42 47,0 1-47,0-1 0,-21 0 16,21 0-16,-21 0 15,21 0-15,0 1 0,-22-1 16,22 0-16,0-42 47,22 21-47,-1-21 16,0-1-16,0 1 0,0 0 15,0 0-15,1 0 0,-22 0 0,21-1 16,0 1-16,21 0 0,-21 21 15,1-21-15,-1 21 0,-21 21 32,0 0-32,0 0 15,0 1-15,0-1 0,-21 0 16,21 0-16,-22 0 0,22 0 16,0 1-16,0-1 0,0 0 15,0 0 1,22-21-16,-1 0 0,0 21 0,0-21 15,0 0-15,0 0 0,1 0 16,-1 0-16,0-21 0,0 21 16,0-21-16,0 0 0,-21 0 0,22-1 15,-1 1-15,0 0 0,0-21 16,-21 21-16,21-22 0,0 1 0,1-22 16,-1 22-16,-21 21 15,21-21-15,-21 20 0,0 1 0,0 0 16,21 21-16,-21-21 0,-21 42 31,21 0-15,-21-21-16,21 21 0,0 1 15,0-1-15,-21 0 0,-1 0 0,22 0 16,-21 64-16,21-64 16,-21 43-16,21-43 15,-21 42-15,21-42 16,0 1-16,0-1 15,0 0-15,0 0 16,21-21 0,0 0-16,0 0 0,1 0 15,-1-21-15,0 0 16,0 0-16,0-1 0</inkml:trace>
  <inkml:trace contextRef="#ctx0" brushRef="#br2" timeOffset="-188347.58">16573 14838 0,'0'0'0,"-21"0"0,21 21 16,21-21-1,1 0-15,-1 21 0,0-21 16,0 0-16,0 0 0,0 0 15,1 0-15,20 0 0,-21 0 0,0 0 16,0 0-16,1 0 0,-1 0 16,-21-21-16,0 0 15</inkml:trace>
  <inkml:trace contextRef="#ctx0" brushRef="#br2" timeOffset="-187531.29">17018 14817 0,'0'-21'31,"21"21"-15,0 0-16,0-22 0,1 22 15,20 0-15,-21-21 0,0 21 16,22 0-16,-1-21 0,0 21 0,-21-21 16,1 0-1,-22 0-15,0-1 16,-22 22-1,1 0-15,0 0 0,0 0 0,-21 0 16,20 0-16,1 0 0,0 0 16,0 22-16,0-1 0,21 0 15,-21-21-15,21 21 0,0 0 0,0 0 16,0 1-16,0-1 16,21 0-16,0-21 0,0 21 0,0 0 15,22-21-15,-22 21 0,0-21 16,0 0-16,0 22 0,0-22 0,1 0 15,-1 0-15,-42 0 32,-1 0-32,-20 0 15,21 0-15,-21 0 0,20 0 0,1 0 16,-21 0-16,21 0 0,-22 21 16,22-21-16,-21 21 15,21 0-15,0 0 0,-1-21 16,22 21-16,0 1 0,0 20 15,0-21-15,0 0 0,0 0 16,22 1-16,-1-22 0,0 21 16,0 0-16,0-21 0,22 0 0,-1 21 15,-21-21-15,21 0 16,1 0-16,-22 0 0,0 0 16,0 0-16,0-21 0,22 0 15,-22 0-15,0-1 0,21-20 16,-42 21-16</inkml:trace>
  <inkml:trace contextRef="#ctx0" brushRef="#br2" timeOffset="-187283.49">17547 14901 0,'21'0'16,"-21"22"-1,21-22-15,1 21 16,-22 0-16,21-21 15,0 21-15,-21 0 0,21 0 16,0 1-16,0-1 16,-21 0-16,0 0 15,0 0-15,22-21 16,-1 0 0,0-21-1,0 0 1</inkml:trace>
  <inkml:trace contextRef="#ctx0" brushRef="#br2" timeOffset="-187032.85">17886 14880 0,'0'0'15,"0"-21"-15,0 0 16,-21 21 0,-1 0-16,1 21 15,0 0-15,0-21 0,0 21 16,0 1-16,-1-22 0,1 21 15,0 0-15,0 0 0,0 0 0,0 0 16,-1 1-16,-20-1 16,21 0-16,0 0 0,21 0 15,0 0-15,0 1 16,21-22 0,0 0-16,0 0 0,0 0 15,1 0-15,20 0 0,-21-22 0,0 22 16,22-21-16</inkml:trace>
  <inkml:trace contextRef="#ctx0" brushRef="#br2" timeOffset="-186600.43">18076 14880 0,'0'0'0,"0"21"62,0 1-62,0-1 16,0 0-16,0 21 15,-21-21-15,21 1 0,0-1 0,0 21 16,0 0-16,-21-20 0,21 20 16,-21 0-16,21 1 0,0-1 0,0 0 15,-21 1-15,21-1 0,-22 85 16,22-85-16,0-21 15,-21 22-15,21-1 0,-21 0 0,0 1 16,0 63-16,0-85 16,-1 21-16,1 0 0,0 1 15,-21 41-15,21-62 16,-1-1-16,22 0 0,-21 0 16,0-21-16,21-21 31,0 0-31,0 0 15,0-1-15,21 22 0,0-21 16,-21-21-16,22 21 0,20-43 16,-21 43-16,0-21 0,0-1 0</inkml:trace>
  <inkml:trace contextRef="#ctx0" brushRef="#br2" timeOffset="-186193.42">18076 15028 0,'0'0'0,"0"-21"0,-21-42 16,21 42-16,-21-1 15,21 1-15,0 0 16,21 21-16,0 0 16,0-21-16,1 21 15,-1 0-15,0 0 0,0 0 16,0 0-16,0 0 0,22 0 15,-22 21-15,0-21 0,-21 21 16,21 0-16,0 22 16,-21-22-16,0 0 0,0 0 15,0 0-15,-63 22 16,42-22-16,0-21 0,-1 21 16,1-21-16,-21 21 15,0-21-15,20 0 0,-20 21 16,21-21-1,0 0 1</inkml:trace>
  <inkml:trace contextRef="#ctx0" brushRef="#br2" timeOffset="-166104.4">16150 7324 0,'21'0'47,"0"0"-31,1 0-16,-1 0 15,0 0-15,0 0 0,0 0 0,0 0 16,22 0-16,-1 0 0,-21 0 16,22 0-16,-1 0 0,21 0 0,-20 21 15,41-21-15,-41 0 0,20 0 16,-20 0-16,-1 0 0,43 21 16,-22-21-16,-21 0 15,64 0-15,-42 0 16,-1 21-16,1-21 0,-1 0 0,1 0 15,-1 0-15,43 0 0,-42 0 16,-22 21-16,21-21 0,-20 0 16,-1 0-16,0 0 0,1 0 0,-1 0 15,0 22-15,1-22 0,-1 0 16,0 0-16,1 0 0,-1 0 0,0 0 16,1 0-16,-1 0 0,0 0 15,1 0-15,-22 0 0,21 0 0,-21 0 16,1 0-16,-1 0 0,0 0 0,0 0 15,0 0-15,0 0 16,1 0-16,-1 0 0,0 0 0,0 0 16,21 0-16,-20 0 15,-1 0-15,0 0 0,0 0 0,21 0 16,-20 0-16,-1 0 16,0 0-16,0 0 0,0 0 15,-21-22 16,-21 1-15,-21 0-16,21 21 0,-22-21 16,-20 0-16,20 0 0,-20 21 0</inkml:trace>
  <inkml:trace contextRef="#ctx0" brushRef="#br2" timeOffset="-165257.39">16933 6985 0,'0'-21'31,"-21"21"16,0 21-47,0-21 0,0 21 16,-1 0-16,-20-21 0,21 22 0,0-22 16,-22 21-16,22 0 0,-21-21 15,0 21-15,-1 0 0,22 0 0,-21 1 16,-22-1-16,22 0 15,21 0-15,0-21 0,-1 0 0,22 21 16,-21-21 0,0 0-1,21 21-15,21-21 78,0 0-78,1 0 16,-1 0-16,0 22 16,0-1-16,0-21 0,0 21 15,1-21-15,-1 21 0,0 0 0,0-21 16,0 21-16,0 1 16,1-1-16,-1 0 0,0 0 0,0 0 15,21 22-15,-20-22 16,-1 0-16,21 0 0,-21 0 0,0 0 15,-21 1-15,43-1 0,-22 0 16,0 0 0,0-21-16</inkml:trace>
  <inkml:trace contextRef="#ctx0" brushRef="#br2" timeOffset="-164144.85">18309 10562 0,'-21'0'16,"42"0"-16,-42 21 0,0-21 0,0 0 16,-1 0-1,22 22-15,22-22 63,-1 0-63,0 0 15,0 0-15,0 0 0,0 0 16,1 0-16,-1 0 0,0 0 16,0 0-16,0 0 0,0 0 0,22 0 15,-22 0-15,21 0 0,-21 0 0,43 0 16,-22 0-16,-21 0 16,22 0-16,-1 0 0,0 0 0,-20 0 15,20 0-15,0 0 0,1 0 16,-1 0-16,43 0 0,-43 0 15,64 0-15,-64 0 16,22 0-16,-1 0 0,1 0 0,-22 0 16,21 0-16,64 0 0,-84 0 15,20 0-15,-20 0 0,20 0 16,-21 0-16,1 0 0,41 0 16,-62 0-16,20 0 0,-21 0 15,21 0-15,-20 0 0,-1 0 16,0 0-16,0 0 0,0 0 0,0 0 15,1 0 1,-1 0 0,-21-22-1,0 1 17,0 0-17,0 0-15,-21 0 0,21 0 16,0-1-16,0 1 15,0-21-15</inkml:trace>
  <inkml:trace contextRef="#ctx0" brushRef="#br2" timeOffset="-163128.62">20256 8657 0,'0'-21'0,"0"42"0,0-63 15,0 21 1,0 0 0,0-1 31,0 44-1,-21-1-46,21 0 16,-21 0-16,21 21 16,0-20-16,0 20 0,0 0 0,0-21 15,0 22-15,0 41 16,-21-41-16,21 41 16,0-41-16,0-1 0,0 64 15,0-64-15,0 1 0,0-1 16,0 0-16,0 43 15,0-43-15,0 1 0,0-1 0,21 21 16,-21-20-16,0 41 16,0-62-16,0 20 0,0 0 15,0 1-15,0 20 16,0-42-16,0 0 16,0 1-16,0-1 0,0 0 15,0 0-15,0 0 0,0 0 16,0 1-16,0-1 0,0 0 15,0 0-15,0 0 0,0 0 16,0 1-16,0-1 0,0 0 16,0 0-16,0 0 15,0 0-15,0 1 16,0-1-16,0 0 16,0 0-1,0 0 1,0 0-16,0 1 47,0-44 15,0 1-62,0 0 16,0 0-16,0 0 15,0 0-15,0-1 0,0 1 0,0 0 16,0 0-16</inkml:trace>
  <inkml:trace contextRef="#ctx0" brushRef="#br2" timeOffset="-162028.42">20172 8530 0,'0'0'0,"0"21"47,-21 1-47,21-1 15,-22-21-15,1 21 0,21 0 16,-21 0-16,0 0 0,0 1 0,0 41 16,-1-42-16,1 0 15,0 1-15,21-1 0,-21 0 0,0 0 16,21 0-16,0 0 16,0 1-1,21-44 16,-21 1-31,21 21 16,-21-21-16,0 0 0,21 0 0,0 0 16,-21-1-16,22 1 15,-1 0-15,-21 0 0,42-21 16,-42 20-16,21 1 0,0 0 0,1 0 16,-1 0-16,-21 0 15,21-1-15,0 22 0,-21-21 0,21 21 16,-21-21-16,21 21 15,-21 21 32,0 0-31,0 1-16,22-1 0,-22 0 16,0 0-16,21-21 0,-21 21 15,0 0-15,21 1 0,-21 20 0,0-21 16,0 0-16,21 0 0,-21 1 0,21-1 15,-21 0-15,0 0 0,21 0 16,-21 0-16,22-21 0,-22 22 0,0-1 16,0 0-1,-22-21 32,1 0-47,0 0 16,0 0-16,0 0 0</inkml:trace>
  <inkml:trace contextRef="#ctx0" brushRef="#br2" timeOffset="-161364.5">20616 9440 0,'0'22'47,"-21"-1"-32,21 0-15,-21 0 0,21 0 16,0 0-16,0 1 0,-21-1 0,21 21 15,-21-21-15,21 22 16,0-22-16,0 0 0,-22 42 16,1-41-16,21-1 15,0 0-15,0 0 16,-21 0-16,21-42 62,0 0-46,21 0-16,-21 0 0,21-1 16</inkml:trace>
  <inkml:trace contextRef="#ctx0" brushRef="#br2" timeOffset="-161016.73">20574 9462 0,'0'0'0,"0"-22"15,21 22 32,-21 22-47,21-22 0,0 21 16,1 0-16,-22 0 0,21 0 0,0 0 16,0 1-16,0-1 0,0 21 15,1 0-15,-1-20 0,-21-1 16,0 0-16,21 0 0,-21 0 15,21 0-15,-21 1 0,0-1 16,0 0 0,0-42 46,0 0-46,0-1-16,0 1 0,0 0 15</inkml:trace>
  <inkml:trace contextRef="#ctx0" brushRef="#br2" timeOffset="-160664.71">21061 9271 0,'0'0'0,"-21"21"47,21 0-32,0 1-15,-22-1 16,1 0-16,0 0 0,21 0 0,-21 0 16,0 1-16,21 20 0,-21-21 0,-1 21 15,22-20-15,-21-1 0,21 21 16,-21-21-16,0 0 0,21 1 0,0-1 15,0 0-15,0 0 0,0 0 16,0 0-16,0 1 16,21-22 31,0 0-47,0-22 15,1 1-15,-1 0 16</inkml:trace>
  <inkml:trace contextRef="#ctx0" brushRef="#br2" timeOffset="-159407.89">21209 9525 0,'0'0'0,"0"-21"16,0 0-1,0 0 1,0 42 15,-21 0-31,21 0 0,-21-21 0,-1 21 16,22 22-16,-21-22 0,0 0 16,21 0-16,-21 0 0,21 43 15,0-43 1,0 0-16,0 0 0,0 0 15,0 1-15,21-22 16,0 21-16,0-21 0,1 0 16,-1 0-16,0 0 15,0 0-15,0 0 16,0 0-16,22-21 16,-43-1-16,21 1 0,-21 0 15,0 0-15,42-43 16,-42 43-16,0 0 0,0-42 15,0 41-15,0-20 16,0 21-16,0 0 0,-42 0 16,21 21-1,0 0-15,-1 0 0,1 0 16,0 0-16,0 0 16,0 0-16,0 0 0,-1 21 15,22 0-15,-21 0 16,21 0-16,-21 0 0,21 1 15,0-1-15,0 0 0,0 0 16,0 0-16,0 0 0,0 1 16,0-1-16,0 0 0,0 0 0,0 0 15,0 0 1,21-21-16,-21 22 0,21-22 0,-21 21 16,22-21-16,-1 0 0,0 0 15,0 0 1,0 0-16,0 0 0,1-21 15,-1-1-15,0 1 0,-21 0 16,21 0-16,0 0 16,-21 0-16,0-1 0,0 1 0,0-21 15,0 21-15,0 0 0,0-1 16,0 1-16,0 0 0,0 0 16,-21 21-16,0 0 15,0 0-15,0 0 0,-1 0 16,1 0-16,0 0 15,0 0-15,0 0 0,0 0 0,-1 21 16,1 0-16,21 0 16,-21 1-16,21-1 15,-21 0-15,21 0 0,0 0 16,-21 0-16,21 1 0,0-1 16,0 0-16,0 0 0,0 0 15,0 0-15,0 1 0,0-1 16,21 0-1,0-21-15,0 21 0,0-21 16,1 0-16,-1 0 16,0 0-16,0 0 0,0-21 15,0 0-15,1 21 0,-22-21 16,42-1-16,-42 1 0,21 0 16,-21 0-16,0 0 15,42-106-15,-42 106 16,0-1-16,0 1 0,0 0 0,0 0 15,-21 0 1,0 21-16,0 0 16,0 0-16,0 0 0,-1 0 15,1 0-15,0 21 16,0-21-16,21 21 0,-21 0 16,21 0-16,-21 1 15,21-1-15,0 0 0,0 0 16,0 0-16,0 0 0,0 22 15,0-22 1,0 0-16,0 0 0,21-21 0,-21 21 16,21 1-16,0-22 15,-21 21-15,21-21 16,0 0 0,-21-21-1,0-1-15,22 1 16</inkml:trace>
  <inkml:trace contextRef="#ctx0" brushRef="#br2" timeOffset="-156721.21">20680 11959 0,'0'0'0,"-21"-21"16,-1 21 15,1 0-15,0 21-16,21 0 15,-21 1-15,21-1 0,-21 0 0,0 0 16,21 43-16,-22-43 15,1 21-15,21-21 0,-21 22 0,0-1 16,21-21-16,0 43 0,0-43 16,0 42-1,0-42-15,0 1 0,0 20 16,21-42-16,0 21 0,-21 0 16,21-21-16,1 0 0,20 21 15,-21-21-15,85 0 16,-85 0-16,0 0 0,22 0 15,-22-21-15,21 21 0,-21-21 0,43-21 16,-43 42-16,0-21 0,0-1 16,0-20-16,-21 21 0,22-43 15,-22 43-15,0-85 16,0 64-16,0 0 16,0-1-16,0 22 0,0-21 15,0 0-15,-22-1 0,1 22 16,0 0-16,0 21 0,0 0 15,0 0-15,-43 0 0,43 0 16,0 0-16,-22 0 0,22 21 16,0-21-16,-21 21 0,21 0 15,-1 1-15,1-1 0,0 42 16,21-42-16,-21 22 0,21-1 16,0 0-16,0-20 0,0 20 15,0-21-15,0 21 16,0-20-16,0-1 15,0 0 1,21-21 0,0 0-1,0 0-15</inkml:trace>
  <inkml:trace contextRef="#ctx0" brushRef="#br2" timeOffset="-156257.04">21251 12277 0,'0'21'15,"0"0"1,0 0 0,0 0-1,21-21-15,1 0 32,-1 0-32,-21-21 15,0 0 1,0 0-16,0 0 15,0 0-15,0 42 47,-21 0-47,21 0 16,-22-21-16,22 21 16,22-21 15,-1 0-16,0 0-15,-21-21 0,21 21 16,0-21-16</inkml:trace>
  <inkml:trace contextRef="#ctx0" brushRef="#br2" timeOffset="-155923.98">21738 11959 0,'-21'0'31,"42"0"-15,0 0-1,0 0-15,1 0 0,-1 0 16,0 0-16,0 0 0,21 0 0,-20 0 15,-1 0-15,21 0 0,0 0 16,1 0-16,-22 0 0,21 0 16,-21 0-1,-42 0 17,0 0-17,0 0-15</inkml:trace>
  <inkml:trace contextRef="#ctx0" brushRef="#br2" timeOffset="-155284.29">21823 11959 0,'-21'0'0,"42"0"0,-42 21 0,-1-21 0,22 22 15,0-1-15,-21 0 16,21 0-16,-21-21 0,21 42 15,-21-20-15,21-1 0,0 0 16,0 0-16,0 0 16,-21 0-16,21 1 0,-21-1 15,21 0 1,21-21 15,0 0-15,0-21-16,0 21 0,0 0 15,-21-21-15,22 21 0,-1 0 16,0 0-16,0 0 16,0 0-16,0 0 0,1 0 15,-1 0-15,21 0 16,-21 0-16,0 21 0,22-21 16,-43 21-16,21 0 0,0-21 15,0 21-15,-21 0 0,21 1 16,-21-1-1,0 0-15,-21 0 16,0-21-16,0 0 16,21 21-16,-21-21 0,0 0 15,-1 21-15,1-21 0,0 22 0,-21-22 16,21 0 0,-1 0-16,1 0 0,0 0 15,-21 0-15,21 0 16,21 21-1,-22-21-15,1 0 16,21-21 62,21 21-62,-21-22-16</inkml:trace>
  <inkml:trace contextRef="#ctx0" brushRef="#br2" timeOffset="-154548.8">22712 12086 0,'0'-21'16,"21"0"-16,0 21 15,-21-21-15,21 21 16,-21-21-16,21 21 0,-21-22 0,22 1 15,-22 0 1,-22 21 15,1 0-31,0 0 0,0 0 16,0 0-16,0 0 0,-1 0 16,1 21-16,0 0 0,0 1 0,0-22 15,0 42-15,21-21 16,-22 0-16,22 0 0,0 1 15,0-1-15,0 0 0,0 0 16,0 0-16,0 0 0,22 1 16,-1-1-16,0 0 15,0 0-15,0-21 0,0 21 16,1 0-16,-1-21 16,0 22-16,0-22 0,0 0 15,0 21-15,1 0 16,-22 0 15,-22-21-15,1 21-16,0-21 0,0 0 0,0 0 15,-22 21-15,22-21 0,-21 0 16,21 0-16,0 0 16,-1 0-16,1 0 0,0 0 15,-21 0-15,21 0 16,-1 0-1,44 0 79,-1 0-94,-21-21 0</inkml:trace>
  <inkml:trace contextRef="#ctx0" brushRef="#br2" timeOffset="-153525.42">22966 12319 0,'21'0'32,"-21"-21"-32,21 21 0,-21-21 15,21 21-15,0-21 16,1 21-16,-22-22 0,0 1 16,0 0-16,0 0 15,-22 21 16,1 0-31,0 0 16,21 21-16,-21 0 0,0-21 16,21 21-16,-21 1 0,21-1 15,-22 0-15,22 0 0,0 0 16,0 0-16,0 1 0,0-1 16,0 0-16,0 0 0,22 0 15,-1 0-15,0-21 16,0 22-16,0-22 15,0 0-15,1 0 0,-1 0 0,0 0 16,0 0-16,0 0 0,0 0 16,1 0-16,-1 0 0,0 0 15,-21-22-15,42 1 16,-21 0-16,-21 0 0,22 0 0,-1 0 16,-21-1-16,21-41 15,0 42-15,-21 0 0,21-22 16,-21 22-16,21 0 0,1 0 15,-1 21-15,0 0 16,0 0 0,-21 21-1,0 0-15,0 0 16,0 0-16,0 1 16,0-44 46,0 1-46,0 0-16,0 0 15,0 0-15,-21 21 32,0 0-32,0 0 15,-1 0 1,22 21-16,0 0 0,-42 0 15,42 0-15,-21 1 0,21 20 16,0-21-16,-21 21 16,21-20-16,0-1 0,0 21 15,0-21-15,0 0 16,0 1 0,21-22-16,0 21 0,0-21 15,22 0-15,-22 0 16,0 0-16,0 0 0,0 0 15,22 0-15,-22 0 16,0-21-16,0 21 0,0 0 16,-21-22-16,21 22 15,1 0-15,-22-21 47</inkml:trace>
  <inkml:trace contextRef="#ctx0" brushRef="#br2" timeOffset="-152188.5">19050 7768 0,'0'0'0,"-21"-21"16,21 0-16,-21 21 15,21-21 1,0 42 0,-22-21-1,22 21-15,0 0 0,-21 0 0,21 1 16,0-1-16,-21 0 0,21 21 16,0-21-16,0 22 0,0 20 15,0-42-15,-21 22 0,21 20 16,0-42-16,-21 1 0,21-1 15,0 0-15,0 0 0,0 0 16,0-42 31,0 0-47,0 0 0,0 0 16,0-1-16,0 1 0</inkml:trace>
  <inkml:trace contextRef="#ctx0" brushRef="#br2" timeOffset="-151828.42">18965 7768 0,'0'0'0,"-21"0"0,21-21 16,0 0 0,0 0-16,21 21 15,0 0-15,-21-21 16,22 21-16,20 0 0,-21 0 0,0 0 15,0 0-15,22 0 0,-22 0 0,21 0 16,-21 21-16,1-21 0,-1 21 16,0 0-16,0 0 0,-21 0 0,0 22 15,0-22-15,0 0 16,-21 0-16,0 0 0,0 1 0,-22-1 16,1 0-16,21 0 0,-22-21 15,22 21-15,-21 0 0,0-21 0,-22 22 16,43-22-1,0 21-15,42-21 47,0 0-47,0-21 0,0 21 16,1-22-16</inkml:trace>
  <inkml:trace contextRef="#ctx0" brushRef="#br2" timeOffset="-151372.4">19473 7874 0,'-21'0'16,"0"0"0,0 21-16,0 0 15,-1 1-15,22-1 0,0 0 0,-21 0 16,0 0-16,21 0 0,-21 1 15,21 41-15,-21-42 0,21 0 16,0 22-16,0-22 16,0 0-16,0 0 0,21 0 15,0-21-15,0 0 16,22 0-16,-22 0 0,0 0 16,0 0-16,0 0 0,0-21 15,22 21-15,-22-21 0,0 0 0,21-21 16,-42 20-16,0-20 0,0 21 15,0-21-15,0 20 0,0-41 16,0 42-16,-21-22 16,0 22-16,0 21 15,0 0-15,0 0 0,-1 0 0,1 0 16,0 0-16,0 0 0,0 0 16,0 21-16,21 1 15,-22-1-15,22 0 0,0 0 16,0 0-1,22-21-15,-1 0 0,0 0 16,0 0-16,0 0 0,0 0 0</inkml:trace>
  <inkml:trace contextRef="#ctx0" brushRef="#br2" timeOffset="-151072.81">19897 7747 0,'0'0'0,"0"-21"0,0-21 31,-22 42-15,22 21-1,0 0-15,0 0 0,-21 0 16,21 22-16,0-22 0,-21 0 16,21 0-16,0 21 0,-21-20 0,21 20 15,0-21-15,0 21 0,0-20 16,0-1-16,-21 21 0,21-21 0,0 0 15,0 22-15,0-22 16,21-21 0,0 0-1,0-21-15,0 0 16,1-1-16,-1 1 16</inkml:trace>
  <inkml:trace contextRef="#ctx0" brushRef="#br2" timeOffset="-150596.83">20151 7726 0,'0'0'0,"0"-21"0,0 0 16,-22 21 15,1 21-15,0 0-16,21 0 15,0 0-15,0 0 0,0 1 0,0-1 16,-21 21-16,21-21 0,-21 0 15,21 22-15,0-22 0,0 0 0,0 21 16,0-20-16,0-1 0,0 0 16,0 0-16,0 21 15,0-20-15,0-1 0,21-21 16,0 0 0,0 0-16,0-21 0,1-1 15,-1 1-15,0 0 16,0 0-16,-21 0 0,21 0 15,-21-1-15,21 1 0,1 0 0,-22-21 16,0 21-16,0 42 47,0 0-31,0 0-16,0 0 0,-22 0 0,22 1 15,0-1-15,0 0 0,0 0 16,0 0-16,0 0 15,0-42 17,22 21-17,-22-21-15</inkml:trace>
  <inkml:trace contextRef="#ctx0" brushRef="#br2" timeOffset="-150397.41">20362 7768 0,'-21'0'16,"0"0"-1,0 0-15,21 21 16,0 1 0,0-1 15,21-21-16</inkml:trace>
  <inkml:trace contextRef="#ctx0" brushRef="#br2" timeOffset="-149880.96">20595 7895 0,'0'21'31,"-21"22"-15,21-22-1,0 0-15,-21 0 0,21 0 16,0 1-16,0-1 0,0 0 16,0 0-16,-21 0 15,21 0-15,-22-21 16,22-21 31,0 0-47,0 0 0,0-21 15,22 20-15,-1 1 16,-21 0-16,21 0 0,0 0 0,0 0 16,0-1-16,1 1 0,-1 21 15,0-21-15,0 21 0,43 0 16,-43 0-16,0 0 0,21 0 15,-21 0-15,1 21 0,-22 0 16,0 1-16,21-1 0,-21 42 16,0-42-16,0 1 0,0-1 15,-21 0-15,-1-21 0,1 42 16,0-42-16,21 21 16,-21-21-16,21 22 15,21-44 16,0 1-15</inkml:trace>
  <inkml:trace contextRef="#ctx0" brushRef="#br2" timeOffset="-149264.52">21336 7895 0,'0'0'0,"0"-21"0,0 0 0,0 0 16,-21 21-16,0 0 0,-1 0 16,1 0-16,0 0 15,0 0-15,0 21 0,-43 42 16,64-41 0,-21-1-16,0 0 0,21 0 0,0 0 15,0 22-15,0-22 0,0 0 16,0 0-16,21-21 15,0 0 1,0 0-16,1 0 0,-1 0 16,0 0-16,21-21 0,-21 0 15,1 0-15,-22-1 0,21 1 16,0 0-16,0 0 16,0 0-16,-21 0 0,0-1 15,0 1-15,0 42 47,0 1-47,-21-1 0,21 0 16,0 0-16,0 0 0,-21 0 15,21 1-15,0 20 0,0-21 0,0 21 16,0 1-16,-21-22 0,21 0 16,0 21-16,-21-20 15,21 41-15,0-21 0,0-20 16,0-1-16,-22 42 0,1-42 15,21 22-15,-21-22 0,21 0 16,0 0-16,-63 43 16,41-43-16,1-21 0,0 21 0,0-21 15,0 0-15,0 0 0,-1 0 16,1 0-16,0 0 0,0 0 16,0-21-16,21 0 15,0 0-15,0-1 16,0 1-16,0 0 0,0 0 15,21-21-15,0 20 0</inkml:trace>
  <inkml:trace contextRef="#ctx0" brushRef="#br2" timeOffset="-148928.99">21738 7641 0,'-42'0'31,"42"21"-31,-21 1 0,21-1 16,0 0-16,0 0 0,0 0 0,0 22 15,0-1-15,0-21 0,0 21 16,0-20-16,0 20 0,-22 0 15,22-21-15,0 1 0,-21 41 16,21-42-16,0 0 0,0 1 16,0-1-16,21-42 47,1-1-32,-22 1-15</inkml:trace>
  <inkml:trace contextRef="#ctx0" brushRef="#br2" timeOffset="-148584.45">21653 7705 0,'0'0'16,"-21"0"-16,21-21 0,0-1 31,21 22-31,1-21 0,20 21 0,-21 0 16,0 0-16,22 0 0,-1 0 15,-21 0-15,21 0 0,1 0 16,-22 0-16,0 0 0,0 0 0,22 0 16,-22 0-16,-21 21 15,0 1-15,0-1 0,-21 0 16,-1 0-16,1 0 0,-21-21 16,21 21-16,-22 1 0,22-1 15,-21-21-15,0 21 0,20 0 16,-20-21-16,0 21 0,21 0 15,-1-21-15,22 22 0,0-1 32,22-21-32,-1 0 15,0 0-15,0 0 0,0 0 16,0 0-16</inkml:trace>
  <inkml:trace contextRef="#ctx0" brushRef="#br2" timeOffset="-148190.67">21929 8043 0,'0'22'0,"21"-22"16,0 0 15,0 0-31,0 0 0,0 0 0,1 0 16,-1-22-16,0 22 0,-21-21 15,21 0-15,0 0 16,-21 0-16,0 0 0,-21 21 31,0 0-31,0 0 0,0 0 16,-1 0-16,1 0 0,0 21 16,0 0-16,0 0 0,21 0 15,-21 0-15,21 1 0,-22-1 0,22 21 16,0-21-16,0 0 15,0 1-15,0-1 0,0 0 0,22-21 16,-22 21-16,21-21 0,0 0 16,0 0-16,0 0 0,22 0 15,-22 0-15,0 0 0,0 0 16,0 0-16,0 0 0,1-21 16,-1 21-16</inkml:trace>
  <inkml:trace contextRef="#ctx0" brushRef="#br2" timeOffset="-147780.43">22288 8001 0,'-21'-21'0,"42"42"0,-42-63 16,21 21-16,0-1 15,21 22 17,1 0-32,-1 0 15,0 0-15,0 0 0,0 0 16,0 22-16,1-1 15,-22 0-15,21 0 0,-21 0 16,21-21-16,-21 21 0,0 1 0,21-1 16,-21 0-16,0 0 0,0 0 15,0 0-15,0 1 0,-21-1 16,0-21 0,0 0-16,21 21 0,-22-21 15,1 0 1,21-21-1,0 0 1,0-1-16,0 1 16,0 0-16,21 0 0,-21 0 15,22 0-15,20-22 16,-21 43-16,-21-21 0,21 21 16,0 0-16,22-21 15,-22 21-15,0 0 0,0-21 16,0 21-16</inkml:trace>
  <inkml:trace contextRef="#ctx0" brushRef="#br2" timeOffset="-147524.05">22902 7874 0,'-21'0'0,"0"0"15,21 21-15,0 0 0,-21 1 16,21-1-16,-21 0 0,21 0 15,-22 0-15,22 0 0,-21 1 0,21-1 16,-21 21-16,21-21 16,-21 0-16,21 1 15,0-1-15,-21-21 16,42-21 15,-21-1-15,21 1-16,0 0 15</inkml:trace>
  <inkml:trace contextRef="#ctx0" brushRef="#br2" timeOffset="-147320.41">22902 7747 0,'-21'0'0,"0"0"16,0 0-16,0 0 31,21 21 0,0 0-15,21-21-16,0 0 16</inkml:trace>
  <inkml:trace contextRef="#ctx0" brushRef="#br2" timeOffset="-146864.52">23156 7853 0,'0'-21'16,"-21"21"-1,0 0-15,0 21 0,0 0 16,-1 0-16,22 0 0,-21 1 15,21-1-15,-21 0 0,21 0 16,0 0-16,0 0 0,-21 1 16,21 20-16,0-21 15,0 0-15,21-21 0,-21 21 16,21-21-16,43 0 16,-43 0-16,0 0 0,0 0 15,0 0-15,1 0 0,20-21 16,-21 21-16,-21-21 0,21 0 15,0 0-15,-21-22 0,22-20 16,-22 42-16,0 0 0,0-22 0,0 22 16,0 0-16,0 0 0,0 0 15,-22 21-15,1 0 16,0 0-16,0 0 0,0 0 0,0 0 16,-1 0-16,22 21 15,-21-21-15,0 21 0,0 0 0,21 0 16,0 0-1,0 1-15,21-1 16,0-21-16,0 0 0,1 0 16</inkml:trace>
  <inkml:trace contextRef="#ctx0" brushRef="#br2" timeOffset="-146222.84">23918 7874 0,'0'0'16,"-21"-21"-16,0 21 0,0-21 0,0 21 15,-1 0-15,1-21 0,0 21 16,0 0-16,0 0 0,0 0 0,-1 0 16,-20 0-16,21 0 0,0 0 15,0 21-15,-1-21 0,1 21 16,-21 21-16,42-21 0,0 1 15,-21-1-15,21 0 16,0 0-16,0 21 0,0-20 0,0-1 16,0 0-16,0 0 15,0 0-15,21 0 16,0-21-16,0 0 0,0 0 16,1 0-16,41 0 15,-42-21-15,0 0 16,1 0-16,20-43 15,-21 22-15,0 21 0,0-21 16,1 20-16,-1-20 0,21-64 16,-21 64-16,0 0 15,-21-1-15,0 22 0,22-64 16,-22 64-16,0 0 0,0 0 16,-22 21 15,1 42-16,21-21-15,-21 1 0,0-1 0,21 21 16,-21-21-16,21 22 0,0-22 0,0 21 16,-21 22-16,21-22 15,0-21-15,0 43 0,0-43 16,0 21-16,0 0 16,0-20-16,21-1 0,-21 0 15,21-21-15,-21 21 0,21-21 0,0 0 16,0 0-16,1 0 15,-1 0-15,0 0 0,0 0 0,0 0 16,-21-21-16,21 21 0,1-21 16,-1 21-16,-21-21 0,21-1 15,0 22-15</inkml:trace>
  <inkml:trace contextRef="#ctx0" brushRef="#br2" timeOffset="-146048.81">24172 8043 0,'0'0'0,"-21"0"16,0 0-16</inkml:trace>
  <inkml:trace contextRef="#ctx0" brushRef="#br2" timeOffset="-142188.86">26247 4995 0,'-22'0'0,"22"-21"15,-21 0 1,0 21 0,0-21-1,0 21 1,0 0-16,-1 0 16,1 0-1,0 0-15,0 0 16,0 0-16,0 0 15,-1 0-15,1 0 32,42 0-1,1 0-31,-1 0 0,0 0 16,21 0-16,-21 0 15,22 0-15,-1 0 0,0 0 0,22 0 16,-22 0-16,1 0 0,20 0 15,106 0-15,-105 0 16,-1 0-16,1 0 0,-1 0 16,-20 0-16,63 0 15,-64 0-15,-21 0 0,21 0 0,-20 0 16,-44 0 78,1 0-79,0 0-15,0 0 0,0-21 16,0 21-16,-1 0 16,1 0-16,0 0 0</inkml:trace>
  <inkml:trace contextRef="#ctx0" brushRef="#br2" timeOffset="-137943.45">26204 4953 0,'0'0'0,"-42"0"0,0 21 0,20-21 15,-20 0-15,21 0 0,0 0 0,-22 0 16,22 0-16,0 21 0,0-21 15,42 0 17,21 0-32,-20 22 0,20-22 15,0 0-15,1 0 0,-1 0 0,21 0 16,-20 21-16,20-21 0,43 0 16,-42 0-16,-1 0 0,64 21 15,-63-21 1,63 0-16,-85 0 0,21 0 15,22 0-15,-43 0 16,1 0-16,-22 0 0,0 0 16,-42 0 31,0 0-47,0 0 15,-1 0-15,-20 0 0,0 0 16,-1 0-16,1 0 0,0 0 15,-1 0-15,1 0 0,-21 0 0,-22 0 16,21 0-16,-20 0 16,20 0-16,22 0 0,-64 21 15,64-21-15,-1 0 16,1 0-16,21 0 0,-21 0 0,20 0 16,1 0-16,0 0 0,0 0 0,0 0 15,42 0 32,0 0-47,0 0 0,0 0 16,22 0-16,-1 0 0,0 0 0,1 0 15,-1 0-15,0 0 0,1 0 16,20 0-16,-20 0 0,20 0 16,1 0-16,-22 0 0,85 0 15,-64 0-15,-20 0 0,20 0 16,-20 0-16,20 0 0,22 0 15,-64-21-15,0 21 0,0 0 16,0 0-16,-21-21 16,-21 21-16,0 0 15,-21 0-15,21 0 0,-22 0 16,-20 0-16,20 0 0,-20 0 0,21 0 16,-22 0-16,1-21 0,-107 21 15,128 0-15,-22-22 16,22 22-16,0 0 15,-43-21-15,43 21 0,21 0 16,-22 0-16,22-21 0,0 21 16,0-21-16,21 0 15,21 21 1,0 0-16,0 0 16,22 0-16,-1 0 0,0 0 0,1 0 15,105 0 1,-106 0-16,22 0 0,-1 0 15,-21 0-15,128 0 16,-128 0-16,0 0 0,1 0 16,-22 0-16,0 0 0,21 0 15,-63 0 1,0 0 0,0 0-16,-21 0 0,-1 0 0,1 0 15,0 0-15,-1 0 0,1 0 16,-22 0-16,22 0 0,0 0 0,-1 0 15,22 0-15,-21 0 0,0 0 16,-43 0-16,43 0 0,20 0 16,-20 0-16,21 0 15,-21 0-15,-1 0 0,22 0 0,0 0 16,42 0 15,0 0-31,22 0 16,-22 0-16,21 0 0,0 21 15,1-21-15,-1 0 0,0 0 16,22 21-16,-22-21 0,22 0 0,63 21 16,-64-21-16,43 0 15,-64 0-15,1 0 0,20 0 16,-42 0-16,1 0 16,-44 0-1,1 0-15,-21 0 16,0 0-16,-1 0 0,-20 0 15,20 0-15,-20 0 0,21 0 0,-22-21 16,-42 21-16,64 0 16,0 0-16,-1 0 0,1 0 0,21 0 15,-43 0-15,43 0 16,-21 0-16,21-21 0,-1 21 16,1 0-16,0 0 15,0 0 1,0 0-16,0 0 31,-1 0 0,22-21-31,-21 21 16,0 0 0,21-21-16,-21 21 15,21 21 32,0 0-47,0 0 16,0 0-16,-21 0 15,21 1-15,0-1 0,-21 0 16,21 0-16,0 0 0,0 0 16,0 1-16,0-1 15,0 0-15,0-42 63,0 0-63,0-1 15,0 1-15,0 0 0,0 0 16,0 0-16,0 0 0,0-1 16,0 1-16,0 0 0,0 0 15,-22 21-15,1 0 16,0 0-16,21 21 31,-21 0-31,21 0 0,0 1 16,0-1-16,0 0 15,0 0-15,21-21 32,-21-21 14,0 0-46,0 0 16,0-1-16,0 1 16,0 0-1,21 21 32,0 21-31,22-21-16,-22 0 0,21 0 15,1 21-15,-1-21 0,21 0 0,-20 0 16,20 22-16,-20-22 0,20 0 16,1 0-16,-1 0 0,-21 21 0,22-21 15,-1 0-15,-20 0 16,20 0-16,22 0 0,-43 0 16,1 0-16,-1 0 15,-21 0-15,0 0 0,0 0 16,1 0-1,-22 21 79,-22-21-78,22 21-1,0 0-15,0 0 16,0 1 0,0-1-16,0 0 15,0 0 1,-21-21 31,0 0-16,0 0-31,0 0 16,0 0-16,-1 0 15,1 0-15,0 0 0,0 0 16,-21 0-16,20 0 0,1 0 16,0-21-16,0 21 0,0 0 15,-43 0-15,43 0 0,0 0 16,-21 0-16,20-21 0,1 21 0,-21 0 15,21 0-15,-22 0 0,22 0 16,-21-21-16,0 21 0,-1-22 16,1 22-16,0 0 0,-1 0 0,22 0 15,-21-21-15,-1 21 0,22 0 16,-21 0-16,0 0 16,20 0-16,1 0 0,0 0 0,0 0 15,0 0-15,0 0 16,-1 0-1,22-21 17,-21 21-17,0 0-15,0 0 16,0 0 15,42 0 32,0 0-63,0 0 15,0 0-15,1 21 0,-1-21 0,0 0 16,21 21-16,-21-21 0,22 0 16,20 0-16,-20 0 0,20 0 15,-21 0-15,22 0 0,-1 22 16,1-22-16,-1 0 0,64 0 15,-63 0-15,-1 0 0,64 21 16,-84-21-16,-1 0 0,22 0 16,-43 0-16,0 0 0,-42 0 62,0 0-62,-1 0 16,1-21 46,21-1-15,21 22-31,1-21-16,-1 0 0,0 21 15,-21-21-15,21 0 0,0 21 16,-21-21-16,0-1 0,21 1 16,-21 42 31,0 1-47,0-1 0,-21 0 0,21 0 15,0 0-15,0 0 16,0 1-16,-21-1 0,21 0 15,0 0-15,0 0 16,-21-21-16,21 21 0,0-42 78,0 0-62,0 0-16,0 0 15,0 0 1,21 21 31,0 0-31,0 0-1,-21 21 1,0 0 15,22-21 16,-22-21-47,0 0 16,0-1-1,0 1-15,0 0 16,-22 21 15,1 0-31,0 0 16,21 21-16,-21-21 0,0 21 15,0 1-15,-1-22 0,1 21 16,0-21-16,0 0 0,0 21 16,0-21-16,-22 0 0,22 0 15,0 0-15,0 21 0,0-21 0,-22 0 16,22 0-16,0 0 0,0 0 15,0 0-15,-1 0 0,1 0 0,0 0 16,-21 0-16,-1 0 16,22 0-16,0-21 0,0 21 0,-21 0 15,20 0-15,1 0 0,-21 0 16,21 0-16,-22-21 0,1 21 16,21 0-16,0 0 15,0 0-15,-22 0 16,22 0-16,0 0 15,0 0-15,0 0 16,-1 0 93,22-21-62,-21 21-47,0 0 16,0 0-16,0 0 16,0 0-1,-1 0-15,1 0 31,21-22 32,21 22-63</inkml:trace>
  <inkml:trace contextRef="#ctx0" brushRef="#br2" timeOffset="-108323.4">21463 13081 0,'0'-21'16,"0"0"-1,0 0 1,0-1-16,0 1 0,21 0 15,-21 0-15,21 0 0,0 0 16,-21-22-16,0 22 0,22 21 0,-22-21 16,21 0-16,-21 0 15,0 42 17,0 0-32,0 0 15,0 0-15,0 0 0,0 1 0,0-1 16,0 21-16,0-21 0,0 22 15,0-22-15,0 42 16,0-42-16,0 22 0,0-22 0,0 0 16,-21 0-16,21 22 0,0-22 15,0 0-15,-22 0 0,22 0 0,0 0 16,0 1-16,0-1 0,0 0 16,0 0-16,0 0 15,-21-21 16,0 0-15,0 0-16,0 0 16,0 0-16,-1 0 0,1 0 0,0 0 15,0 0-15,0 0 16,-22 0-16,22 0 0,0 0 0,0 0 16,0 0-16,-22 0 0,22 0 15,42 0 16,1 0-15,-1 0-16,42 0 16,-42 0-16,1 0 0,20 0 0,-21 0 15,21 0-15,1 0 0,20-21 16,-20 21-16,-22 0 0,42 0 16,-42-21-16,1 21 0,-1-21 109,0 21-109</inkml:trace>
  <inkml:trace contextRef="#ctx0" brushRef="#br2" timeOffset="-107652.95">22500 12996 0,'0'-21'0,"0"42"0,21-42 0,-21 0 15,0 0-15,0 0 16,0 0-16,0-1 16,-21 1-1,0 21-15,0 0 16,0 0-16,-1 0 0,1 0 16,0 0-16,0 21 0,0 1 0,0-22 15,-22 42-15,22-21 16,21 0-16,-21 22 0,21-22 15,0 0-15,0 0 16,0 0-16,0 0 16,21-21-16,0 0 0,0 43 15,1-43-15,-1 0 0,0 21 16,0-21-16,0 0 0,-21 21 0,21-21 16,-21 21-16,22-21 0,-22 21 15,0 1-15,0-1 16,0 0-1,-22-21-15,1 21 0,0 0 16,0-21-16,0 21 0,-22-21 16,22 0-16,0 22 0,0-1 0,0-21 15,-22 0-15,22 0 16,0 0-16,0 0 0,0 0 16,0 0-16,21-21 15,-22 21-15,22-22 0,-21 22 16,21-21-16,21 21 78,1 0-62,-1 0-1,0 0 1,0 0-16,0 0 0</inkml:trace>
  <inkml:trace contextRef="#ctx0" brushRef="#br2" timeOffset="-106754.8">22542 13335 0,'43'0'31,"-22"0"-15,0-21-16,0 0 16,0 21-16,-21-21 0,22 21 15,-22-22-15,21 1 0,-21 0 16,21 0-16,-21 0 0,0 0 16,0-1-16,0 1 15,-21 21 1,0 0-1,-1 21-15,1 1 16,21-1-16,0 0 0,-21 0 0,0 0 16,21 22-16,0-22 0,0 0 15,0 0-15,0 0 16,0 0-16,0 1 0,0-1 16,0 0-16,21-21 0,0 0 15,0 0-15,1 0 16,-1 0-16,0 0 0,0 0 0,0 0 15,0 0 1,1-21-16,-1 0 0,0-1 16,0 1-16,0 0 0,22-21 15,-22 21-15,0-1 0,0 1 16,21 0-16,-20 0 0,20-21 16,-21 42-16,0 0 0,0-22 15,1 22-15,-1 0 0,-21 22 16,0-1-1,0 0 1,0 0-16,21-21 47,-21-21-16,21 0-31,-21 0 0,0-1 16,0 1-1,-21 21 1,0 0-16,0 0 16,-1 0-16,1 21 0,0 1 15,0-1-15,0 0 0,0 0 16,-1 0-16,22 0 0,-21 1 16,0-22-16,21 21 0,0 0 0,0 0 15,0 0-15,0 0 0,0 1 16,0-1-16,0 0 15,0 0-15,21-21 0,0 21 0,1-21 16,-1 0-16,21 0 16,-21 0-16,0 0 0,1 0 0,62 0 15,-63 0 1,1-21-16,-1 21 0,0-21 0,0 0 16,21 0-16,-20 21 0,-1-22 15,0 22-15,0 0 0,-21-21 16</inkml:trace>
  <inkml:trace contextRef="#ctx0" brushRef="#br2" timeOffset="-103700.84">20680 14076 0,'0'-21'32,"0"0"-17,21-1-15,0 1 0,0 0 16,-21 0-16,21 0 0,-21 0 15,22-1-15,-22 1 0,0 0 16,0 42 15,0 0-15,0 1-16,0-1 0,0 0 16,0 0-16,0 21 0,-22 1 15,22-22-15,-21 0 0,21 0 0,0 22 16,0-22-16,0 0 0,0 0 15,0 0-15,0 43 0,0-43 16,0 0-16,0 0 16,0 0-16,0 1 0,-21-22 15,0 0-15,-21 21 16,20-21-16,1 0 16,0 0-16,-21 0 0,-64 0 15,85 0-15,-22 0 0,22 0 16,0 0-16,0 0 0,-21 0 15,20 0 1,44 0 0,-1 0-16,0 0 0,21 0 15,1 0-15,-1 0 0,0 0 0,1 0 16,20 0-16,-21 0 0,22 0 16,-22-21-16,1 21 0,-1 0 0,0 0 15,1-22-15,-22 22 16,0 0-16,-21-21 78</inkml:trace>
  <inkml:trace contextRef="#ctx0" brushRef="#br2" timeOffset="-103473.37">21272 14139 0,'-21'0'16,"0"0"-16,42-21 94</inkml:trace>
  <inkml:trace contextRef="#ctx0" brushRef="#br2" timeOffset="-103224.4">21696 13991 0,'21'0'15,"0"0"1,0 0-16,0 0 0,1 0 0,-1 0 16,0 0-16,0 0 0,21 0 15,-20 0-15,-1-21 0,0 21 0,0 0 16,0 0-16,0 0 0,-42 0 47,0 0-47,0 0 15,0 0-15</inkml:trace>
  <inkml:trace contextRef="#ctx0" brushRef="#br2" timeOffset="-102775.9">21696 14055 0,'0'0'15,"-43"21"-15,-41 42 16,63-63 0,-1 22-16,1-1 15,42-21 32,1 0-47,-1 0 0,0 0 16,0 0-16,0-21 0,0 21 15,1 0-15,-1 0 0,21 0 16,-21 0-16,0 0 0,1 0 16,-1 0-16,0 0 0,0 0 0,21 21 15,-20-21-15,-1 21 0,0-21 16,-21 21-16,0 0 16,0 0-16,0 1 0,0-1 15,-21 0-15,0 0 16,-1 0-16,-20 0 0,21 1 0,-21-22 15,20 21-15,-20 0 0,21-21 0,0 21 16,-22-21-16,22 0 0,-21 0 16,21 0-16,0 0 15,-1 0-15,1-21 16,21 0-16,0 0 16,0-1-16,0 1 15,21 0 1,1 21-16,-1 0 15</inkml:trace>
  <inkml:trace contextRef="#ctx0" brushRef="#br2" timeOffset="-102284.41">22648 14055 0,'0'0'16,"21"-21"-16,-21-1 0,22 22 0,-22-21 16,0 0-1,-22 21 17,1 0-32,0 0 0,0 0 0,-21 0 15,-1 42-15,22-42 16,0 22-16,0-1 0,0 0 0,21 0 15,0 21-15,0-20 16,0-1-16,21-21 16,0 21-16,0-21 0,0 21 15,0 0-15,1-21 0,-1 21 0,0 1 16,0-22-16,21 42 16,-20-21-16,-1 0 0,-21 0 15,0 1-15,0-1 16,-43-21-16,22 0 0,0 21 0,-21-21 15,-1 0-15,1 0 0,-21 0 16,20 0-16,22 0 0,-64 0 16,64 0-16,0 0 15,21-21-15,0 0 16,21 21 0,0 0-16,22 0 15,-22 0-15,0 0 0,0 0 0,22 0 16,-22 0-16</inkml:trace>
  <inkml:trace contextRef="#ctx0" brushRef="#br2" timeOffset="-101500.5">22923 14309 0,'0'0'15,"22"-21"-15,-22-1 0,21 22 0,0 0 16,0-21-16,-21 0 0,21 21 15,0-21-15,1 21 0,-1-42 16,0 42 0,-21-22-16,-21 22 31,0 0-31,-1 0 0,1 0 16,0 0-16,-21 22 0,42-1 15,-21-21-15,-1 21 0,22 0 0,0 0 16,0 22-16,0-1 15,0-21-15,0 0 0,0 0 16,0 1-16,22-1 0,-1-21 16,0 21-16,0-21 0,21 0 15,-20 0-15,-1 0 0,0 0 0,0 0 16,0 0-16,0-21 16,1 21-16,-22-21 0,21-1 0,0-20 15,-21 21-15,21 0 0,0 0 16,-21-22-16,21 22 0,1 0 0,20-21 15,-42-1-15,21 43 16,0-21-16,-21 0 0,21 21 0,1 0 16,-1 0-16,0 0 15,-21 21 1,0 0-16,0 0 16,0 1-16,0-44 62,0 1-46,0 0-16,0 0 15,-21 21 1,21-21-16,-21 21 0,-1 0 16,1 0-16,0 0 0,21 21 15,-21-21-15,0 21 0,0 0 16,21 0-16,-22 1 0,-41 62 15,63-41-15,0-1 16,0-21-16,0 0 0,0 22 16,0-22-16,0 0 15,21 0-15,0-21 0,0 0 16,1 21-16,20-21 0,-21 0 16,0 0-16,0 0 0,1 0 15,-1 0-15,0-21 0,0 0 0,0 21 16,0-21-16,1 21 0,-1-21 0,0 21 15,-21-22-15,0 1 0</inkml:trace>
  <inkml:trace contextRef="#ctx0" brushRef="#br2" timeOffset="-100472.89">21294 14923 0,'0'-22'31,"0"1"-15,0 0-16,21 21 15,0 0 1,0 0-16,0 0 0,0 0 16,-21 21-1,0 0-15,0 22 16,0-1-16,0 0 0,0-20 0,0 20 0,0 0 15,-21 1-15,0-1 16,0 0-16,-64 43 16,64-43-16,0-21 0,-21 1 15,20-1-15,1-21 0,-42 21 16,42-21-16,-1 0 0,-20 0 16,42-21-16,-42-43 15,42 22-15,0 21 0,0-22 16,0 22-16,0-21 0,0-22 15,0 43-15,0 0 0,42-21 16,-21 21-16,22 21 16,-22 0-16,21 42 15,-21-21-15,0 0 16,-21 0-16,22 1 0,-1-1 0,0 21 16,-21-21-16,21 0 0,0 1 15,22 62-15,-22-63 16,-21 1-16,21-22 0,-21 21 15,42 21 1,-21-42-16,1 0 0,-1 0 16,0 0-16,0 0 15,0-21-15</inkml:trace>
  <inkml:trace contextRef="#ctx0" brushRef="#br2" timeOffset="-100007.08">22225 14986 0,'0'0'0,"21"-21"16,-21 0-1,-21 21 1,0 0 0,0 0-16,-1 0 0,1 0 15,0 0-15,21 21 0,-21-21 16,21 21-16,-21-21 0,0 21 15,21 0-15,0 1 16,0-1-16,0 0 16,0 0-16,21 0 0,0-21 15,-21 21-15,42 1 0,-21-22 0,1 21 16,-1 0-16,0 0 0,0 0 16,0-21-16,-21 21 0,21 22 15,-21-22-15,0 0 16,-21 0-16,0 0 15,0-21-15,-21 0 0,20 0 16,1 22-16,-21-22 0,21 0 0,-43 0 16,43 0-16,0 0 15,-21 0-15,42-22 16,-22 1-16,22 0 16,0-21-16,0 21 15,0-1 1,22 22-16,-1-21 0,0 0 15,0 21-15,0 0 0,0-21 16</inkml:trace>
  <inkml:trace contextRef="#ctx0" brushRef="#br2" timeOffset="-99196.29">22373 15219 0,'42'21'16,"-20"-21"-1,-1 0-15,0 0 0,0 0 16,0-21-16,22 21 0,-22-21 16,0 0-16,21 21 0,-21-22 0,1 1 15,-1 0-15,0 0 0,-21 0 16,0-22-16,0 22 16,0 0-16,-21 21 15,0 0-15,-1 0 16,1 0-16,0 0 0,0 21 15,0 0-15,21 1 0,-21-1 16,21 21-16,-22-21 0,22 43 16,0-43-16,0 21 0,0 1 15,0-22-15,0 0 0,22 0 16,-1-21-16,0 21 0,21-21 16,-21 0-16,1 0 15,-1 0-15,0 0 0,0 0 0,21-42 16,-20 42-16,-1-21 0,21 0 15,-21-22-15,43-41 16,-43 41-16,-21 22 0,42-42 16,-21 41-16,-21 1 15,43 0-15,-43 0 16,21 21-16,0 0 16,-21 21-1,0 0 1,0 0-1,0-42 32,21 0-31,-21 0-16,0 0 31,0 0-31,-21 21 16,0 0-1,21 21-15,-21 0 0,0 0 0,-1 0 16,1 22-16,0-1 0,0-21 16,0 21-16,21-20 0,0 20 15,-21 21-15,21-41 0,0-1 16,0 0-16,0 0 0,42 21 16,-21-20-16,0-22 15,22 0-15,-22 0 0,0 0 16,0 0-16,21 0 15,-20 0-15,-1-22 0,42 1 16,-63 0-16,21 21 0,1-21 16,-22 0-16,0 0 0,0-1 15,0 44 17</inkml:trace>
  <inkml:trace contextRef="#ctx0" brushRef="#br2" timeOffset="-98460.71">20891 15875 0,'0'0'0,"-21"-21"0,0 0 16,0 0 0,21-1-1,0 1-15,21 21 16,0 0-16,0 0 0,1 0 16,-1 0-16,21 0 0,-21 21 15,0 1-15,1-1 16,-1 63-16,-21-41 15,0-22-15,0 64 16,-21-43-16,-1 0 0,1-21 16,-21 22-16,0-22 0,20 21 0,-62-21 15,41 1-15,22-1 0,-42-21 16,20 0-16,1 0 16,0 0-16,21 0 0,21-21 15,-22-1-15,22 1 0,-21 0 0,21-21 16,0 21-16,0-22 0,0 22 15,0 0-15,0 0 0,43-22 16,-22 43-16,0 0 0,0 0 16,0 0-16,22 0 15,-22 22-15,-21-1 16,21 21-16,-21-21 0,21 0 16,-21 1-16,0 20 0,0-21 15,21 0-15,0 22 0,-21-22 16,0 0-16,0 0 15,22-21-15,-22 21 0,21-21 16,0 0 0,0 0-16,0 0 15,0 0-15,1-21 0,-1 21 16</inkml:trace>
  <inkml:trace contextRef="#ctx0" brushRef="#br2" timeOffset="-98256.83">21188 16108 0,'-21'0'31,"42"0"16,0 0-47,0 0 15,0 0-15,0 0 16</inkml:trace>
  <inkml:trace contextRef="#ctx0" brushRef="#br2" timeOffset="-98028.96">21696 15896 0,'0'0'0,"0"-21"0,21 21 16,0 0-16,0 0 16,0 0-16,1 0 0,-1 0 15,0 0-15,21 0 0,-21 0 0,22 0 16,-1 0-16,-21-21 0,22 21 16,-22 0-16,0 0 0,0 0 15,-42 0 1</inkml:trace>
  <inkml:trace contextRef="#ctx0" brushRef="#br2" timeOffset="-97588.21">21823 15896 0,'0'0'0,"-64"43"31,43-22-31,0-21 0,0 21 16,0 0-16,-1 0 15,1-21-15,0 0 16,42 0 15,0 0-15,1 0-16,-1 0 0,0 0 16,0 0-16,0 0 0,0 0 0,1 0 15,-1 0-15,0 21 0,0-21 16,21 22-16,-20-22 0,-1 21 15,-21 0-15,42 0 16,-21 0-16,-21 0 0,0 22 16,0-22-16,0 0 0,0 0 15,-21 0-15,0-21 0,-43 43 16,43-43-16,-42 0 16,42 0-16,-1 0 0,1 0 15,0 0-15,0 0 0,-21 0 16,20 0-16,-20 0 15,42-21-15,0-1 16,21 1 15,0 21-31,1-21 0,-1 0 0,0 21 16</inkml:trace>
  <inkml:trace contextRef="#ctx0" brushRef="#br2" timeOffset="-97094.49">22669 15896 0,'0'0'0,"0"-21"0,0 0 16,22 0-16,-22 0 15,0-1 16,-22 22-31,1 0 16,0 0-16,0 0 0,0 0 16,-22 22-16,1-1 0,21 0 15,0-21-15,21 21 0,-21 0 16,21 0-16,-22 1 0,22-1 16,0 0-16,0 0 15,0 43-15,22-64 0,-1 21 16,0 21-16,0-21 0,0-21 15,0 21-15,1 1 16,-22-1-16,21 0 16,-21 0-16,-21-21 15,-1 0 1,1 0-16,-21 0 0,21 0 0,0 0 16,-1 0-16,-20 0 0,21 0 15,0 0-15,0-21 0,-1 21 0,1-21 16,21 0-1,21 21 17,1 0-32,-1-22 0,0 22 0,0 0 15,0 0-15</inkml:trace>
  <inkml:trace contextRef="#ctx0" brushRef="#br2" timeOffset="-96355.92">22881 16150 0,'85'-42'31,"-64"21"-31,0 0 16,0-1-16,-21 1 0,64-42 16,-64 42-16,0-22 15,21 22-15,-42 21 31,0 0-31,21 21 16,-22-21-16,1 21 0,0 1 0,21 20 16,0-21-16,-21 0 0,0 43 15,21-43-15,0 0 0,0 0 16,0 0-16,0 1 0,0-1 16,0 0-16,21-21 0,0 21 15,21-21-15,-20 0 16,-1 0-16,0 0 0,0 0 15,0 0-15,0 0 0,22-21 16,-22 0-16,0 0 0,-21-1 16,21 1-16,0 0 0,1-42 15,-1 20-15,0 1 0,0 21 16,-21 0-16,21-1 0,0-20 16,1 42-16,-1 0 15,-21 21 1,0 0-1,0 1-15,0-44 63,21 22-63,-21-21 0,0 0 16,0 0-16,0 0 15,-21 21 1,0 0-16,-1 0 15,1 21-15,21 0 0,-21 0 16,0 0-16,0 1 0,21 41 16,-21-42-16,21 0 0,0 22 15,0-22-15,0 0 0,0 0 16,0 0-16,0 1 0,0-1 16,21 0-16,0-21 0,0 0 15,0 0-15,0 0 0,22 0 16,-22 0-16,0 0 0,0-42 15,0 42-15,22-43 16,-43 22-16,0 0 16,0 0-16</inkml:trace>
  <inkml:trace contextRef="#ctx0" brushRef="#br2" timeOffset="-95532.39">21611 16510 0,'21'0'31,"0"0"-31,1 0 0,-1-21 16,0 21-16,0 0 16,0 0-16,0 0 0,1 0 15,-1 0-15,0 0 0,0 0 0,21 21 16,-42 0-1,22 0-15,-22 1 0,0-1 16,0 0-16,-22 0 0,22 0 16,-21 0-16,-21 1 0,21-1 0,0-21 15,-43 42-15,43-42 16,0 21-16,0-21 0,-1 0 16,44 0 15,-1-21-31,0 21 15,0 0-15,0 0 16,0 0-16,1 0 0,-1 0 0,0 0 16,0 21-16,0-21 0,0 21 15,1 1-15,-1-22 0,21 42 16,-42-21-16,0 0 0,0 0 16,0 1-16,-42 20 15,21-21-15,-1-21 0,-41 42 16,42-42-16,-22 0 0,22 22 15,-21-22-15,21 0 0,0 0 0,-1 0 16,-20 0-16,21 0 16,0 0-16,0-22 0,21 1 15,0 0-15,-22 0 16,1 0-16,21 0 0,0-1 16,0 1-16,0 0 0,0 0 15,21 21 1,1 0-16,-1 0 0</inkml:trace>
  <inkml:trace contextRef="#ctx0" brushRef="#br2" timeOffset="-95004.7">22754 16595 0,'0'0'0,"0"-21"16,-21 21-1,0 0 1,0 0-16,-22 0 0,22 0 0,0 0 16,-21 0-16,20 21 0,-20-21 0,0 42 15,21-21 1,-1-21-16,-20 64 15,42-43-15,0 0 16,0 0-16,42-21 16,-20 21-16,-1-21 0,0 0 15,0 22-15,0-22 0,22 42 16,-22-21-16,0-21 16,0 21-16,-21 0 0,0 1 15,0-1-15,0 0 16,-21-21-16,0 0 15,0 21-15,-1-21 0,1 0 0,-21 21 16,0-21-16,-1 0 16,22 0-16,0 0 0,0 0 15,0 0-15,-1 0 16,22-21 0,0 0-1,0 0 16,22 21-31,-1 0 0,0-21 16,0 21-16</inkml:trace>
  <inkml:trace contextRef="#ctx0" brushRef="#br2" timeOffset="-94172.45">22839 16849 0,'84'0'16,"-62"0"-1,-1-21-15,0 21 0,-21-22 0,21 22 16,0-21-16,0 0 16,-21 0-16,0 0 0,0 0 15,0-1-15,0 1 16,-21 21-1,0 0-15,0 0 16,21 21-16,-42 22 16,42-22-16,0 0 0,-22 0 15,22 0-15,-21 1 0,21 20 16,0-21-16,0 21 16,0-20-16,0-1 0,0 0 15,21 0-15,43-21 16,-43 21-16,21-21 0,22 0 15,-43 0-15,21 0 16,-20 0-16,-1-21 0,21 0 16,-42 0-16,21 0 15,22-22-15,-43 1 0,21 21 16,0 0-16,0-22 0,0 22 16,22-42-16,-22 41 15,0 1-15,0 21 0,0 0 16,0 0-1,-21 21 1,0 1-16,0-1 16,0-42 46,0-1-46,0 1-16,-21 21 15,0 0 1,0 0-16,0 0 16,0 21-16,-1 1 15,22-1-15,-21 0 0,0 0 16,0 0-16,21 0 0,0 1 0,-21-1 16,21 0-16,-21 0 0,21 0 15,0 0-15,0 1 0,0-1 16,0 0-16,21 0 15,0-21-15,21 0 16,-21 0-16,22 0 16,-22 0-16,0-21 15,0 21-15,-21-21 0,21 21 16,-21-21-16,22-1 16,-22 1-16,0 0 15</inkml:trace>
  <inkml:trace contextRef="#ctx0" brushRef="#br2" timeOffset="-80824.81">21907 12510 0,'0'0'0,"-21"0"62,0 0-46,21 21-16,0 0 47,-21-21-16,0 0-16,0 0 17,-1 0-17,1-21 1,0 21 0,0 0-16,0 0 31,0 0 47,21 21-62,-22-21-1,44 0 48,-1 0-48,0 0 1</inkml:trace>
  <inkml:trace contextRef="#ctx0" brushRef="#br2" timeOffset="31347.17">12636 762 0,'-21'0'0,"0"0"0,0 0 16,0 0 0,42 0 77,0 0-93,0 0 16,0 0-16,22 0 0,-22 0 16,21 0-16,1 0 0,20 0 0,-21 0 15,22 0-15,21 0 0,-22 0 16,22 0-16,-22 0 0,22-21 0,105 21 16,-126 0-16,-1 0 15,-20 0-15,-1 0 0,22-21 16,63 21-1,-85 0-15,-21 0 0,21 0 16,-20 0-16,-1 0 0,21 0 16,-21 0-16,-42 0 62,0 0-62,0 0 0,0 21 0,-1-21 16,1 0-16,0 0 0</inkml:trace>
  <inkml:trace contextRef="#ctx0" brushRef="#br2" timeOffset="31880.49">12954 910 0,'995'-42'187,"-1186"-43"-187,424 170 0,-1270-43 0,2095-105 16,-1015 63-16,-22 0 0,0 0 15,0 0-15,0 0 16,0-21-16,-21-1 62,0 1-46</inkml:trace>
  <inkml:trace contextRef="#ctx0" brushRef="#br2" timeOffset="32513.03">13906 487 0,'0'0'16,"-21"0"-16,0-21 0,0 21 0,21 21 62,0 0-62,21-21 0,-21 21 16,42 0-16,-20-21 16,41 43-16,-42-22 0,106 21 15,-106-21 1,22-21-16,-1 22 0,0-1 16,1 0-16,63 0 0,-64 0 15,-21-21-15,43 21 0,-22-21 16,-21 0-16,0 0 0,0 0 15,22 0 1,-43-21 0,-21 21 31,-1 0-47,1 21 15,0 1-15,-21-1 0,21 0 16,-1 0-16,-20 21 0,0-20 0,-1 20 15,1 0-15,0-21 0,-64 64 16,42-64-16,22 22 16,-64-1-16,64-21 0,0 0 15,-43 22-15,64-22 16,-22 0-16,22 0 0,0-21 16,0 0-16,0 21 15,21-42 16,0 0-15,0 0-16,0 0 16,-21 21-16</inkml:trace>
  <inkml:trace contextRef="#ctx0" brushRef="#br2" timeOffset="33151.48">13039 910 0,'-85'0'16,"64"0"-16,0 0 15,-1 0-15,-20 0 0,21 0 16,0 21-16,-22-21 0,22 0 0,-42 22 16,20-22-16,1 0 15,0 0-15,-1 0 0,22 21 16,-42-21-16,42 0 16,-1 0-16,1 0 0,0 0 15,42 0 1,0 0-1,22 0-15,-22 0 0,21 0 16,1-21-16,-1 21 0,0 0 16,1 0-16,-1 0 0,21 0 0,-20 0 15,20 0-15,-20-22 0,62 22 16,-41 0-16,-22 0 0,1 0 16,-1 0-16,-21 0 0,43 0 15,-43 0-15,0 0 16,0 0-1</inkml:trace>
  <inkml:trace contextRef="#ctx0" brushRef="#br2" timeOffset="34274.53">16552 741 0,'21'0'15,"1"0"-15,-1 0 16,0 0-1,-21-21-15,0 0 16,0-1-16,0 1 16,0 0-16,0 0 0,0 0 15,0 0-15,-21 21 0,0-22 16,-22 1-16,22 0 0,0 21 16,0 0-16,-22 0 15,22 0-15,-42 0 0,42 0 16,-1 0-16,-20 0 0,21 0 0,-21 21 15,20 0-15,-41 1 0,42-1 16,0 0-16,-1 0 0,1 21 16,0-20-16,21-1 0,0 0 15,0 0-15,0 0 0,0 0 0,0 1 16,0-1-16,0 0 0,0 0 16,21 0-16,0-21 0,1 0 15,20 0-15,-21 0 0,64 0 16,-43-21-16,-21 0 0,22 21 15,-1-21-15,0 0 0,-21-1 16,22 1-16,-22 0 0,0 21 0,0-21 16,0 0-16,-21 0 15,22-1-15,-22 1 16,0 42 31,0 1-32,0-1-15,0 0 16,0 21-16,-22-21 0,22 22 16,0-22-16,-21 21 0,21 1 0,0-1 15,0 0-15,-21 64 16,21-64-16,0-20 0,0 20 16,-21-21-16,21 21 0,0 1 15,0-22-15,0 0 0,-21 0 16,21 0-16,-21 1 0,-1-1 15,1 0-15,0-21 0,0 0 16,0 0-16,0 0 16,-22 0-16,22 0 0,0 0 15,-21 0-15,20 0 0,1-21 0,-42 0 16,42-1-16,-1 22 16,1-21-16,0 21 15,21-21-15,0 0 16,21 0 15,0 21-31,1 0 0,-1-21 16,0 21-16,0-22 0,21 1 15</inkml:trace>
  <inkml:trace contextRef="#ctx0" brushRef="#br2" timeOffset="34621.54">17060 656 0,'-21'0'0,"21"-21"31,21 21-15,22 0-16,-22 0 0,0 0 16,21 0-16,1 0 0,20 0 15,-21 0-15,43 0 16,-43 0-16,-20 0 0,20 0 16,-21 0-16,-42 0 46,0 0-46,0 0 0,-1 0 0,-41 0 16</inkml:trace>
  <inkml:trace contextRef="#ctx0" brushRef="#br2" timeOffset="35212.94">16912 889 0,'0'0'0,"-42"85"32,21-85-17,42 0 48,0-21-63,0-1 0,0 22 15,0 0-15,1-21 16,-1 21-16,42 0 0,-42 0 16,43 0-16,-22 0 15,43 0-15,-64 0 16,21 21-16,-20 1 0,-1-22 15,0 21-15,0 0 0,0 0 16,0 0-16,-21 0 0,0 1 0,22-1 16,-22 21-16,0 0 15,0-20-15,0-1 0,0 0 16,0 0-16,-22 0 0,-20 22 16,0-43-16,21 21 0,-22 0 0,22-21 15,0 21-15,-21-21 0,-22 0 16,43 21-16,0-21 0,0 0 15,-1 0-15,1 0 0,0 0 16,0 0-16,0 0 0,0 0 16,21-21-1,-22 21-15,22-21 16,0 0 0,0 0-16,22-1 15,-1 22-15,0-21 0,0 21 16</inkml:trace>
  <inkml:trace contextRef="#ctx0" brushRef="#br2" timeOffset="35655.06">17992 953 0,'0'0'15,"-22"0"-15,22 21 0,0 0 16,0 0-16,0 0 0,0 0 31,22-21-31,-1 0 16,0 0-16,0 0 15,0-21-15,-21 0 0,21 0 16,-21 0-16,0 0 16,0-1-16,0 1 0,0 0 15,0 0-15,-21 0 16,0 21 0,0 0-16,0 0 0,0 21 15,-1 0-15,22 0 16,0 0-16,0 1 15,-21-1-15,21 0 0,0 0 16,21-21 0,1 0-16,-1 0 15,0 0-15</inkml:trace>
  <inkml:trace contextRef="#ctx0" brushRef="#br2" timeOffset="36062.97">18859 423 0,'0'0'0,"0"-21"0,-21 42 47,0 1-47,21-1 16,-21 0-16,0 0 0,0 21 15,-1 1-15,1-22 0,0 21 0,0 22 16,-21-22-16,20 22 0,-20-22 16,21 21-16,-21 1 0,20-22 0,-20 22 15,0-22-15,-1 22 0,22-22 16,-21 21-16,0-20 0,20-1 16,-41 43-16,42-64 0,0 21 15,-22 22-15,22-22 16,21-21-16,-21 22 0,21-22 15,0 0-15,0 0 0,0 0 16,21-21 15,0-21-31,0 0 0,1 0 16,-1 0-16,0-1 16,0 1-16,0 0 0,22-21 0</inkml:trace>
  <inkml:trace contextRef="#ctx0" brushRef="#br2" timeOffset="36455.53">18796 1291 0,'0'0'0,"-21"21"0,0 1 16,-1-1-16,22 0 15,0 0 1,22-21 15,-1 0-31,0 0 0,0 0 16,0 0-16,0-21 16,1 0-16,-22 0 15,0-1-15,0 1 16,-22 21-1,1 0 1,21 21-16,-21-21 16,21 22-16,-21-22 0,21 21 15,0 0 1</inkml:trace>
  <inkml:trace contextRef="#ctx0" brushRef="#br2" timeOffset="52168.9">5567 10478 0</inkml:trace>
  <inkml:trace contextRef="#ctx0" brushRef="#br2" timeOffset="-195.23">0 85 0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48:04.8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4254 3112 0,'0'0'0,"22"0"47,-22 21-32,0 0 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12:53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995 635 0,'0'0'0,"-21"0"15,-1-21-15,1 0 16,0 21-16,0 0 31,21 21-31,0 0 0,-21 0 0,21 0 16,0 1-16,0-1 16,0 21-16,0 0 0,0-20 15,21 41-15,0-42 16,-21 0-16,21 1 0,0-22 15,43 0 1,-22 0-16,1 0 0,-22-22 0,21 1 16,22-21-1,-22 21-15,-21 0 0,21-43 0,-20 22 16,-22 21-16,0-1 16,0 1-16,0 0 0,0 0 0,0 0 15,0 0-15,-22 21 16,1 0-1,21 21-15,-21 0 16,21 0-16,0 0 0,0 22 16,0-22-16,0 42 0,0-20 15,0-1-15,0 21 0,0 1 0,0-1 16,0-20-16,0 20 0,0 1 16,21 42-16,-21-64 15,21 64-15,-21-64 0,22 0 16,-22 1-16,0-1 0,0-21 15,0 43-15,-22-43 16,1 0-16,0-21 0,-21 0 16,21 0-16,-1 0 15,-20-21-15,0 0 0,-1 0 0,22-22 16,-21 22-16,-43-42 16,64 41-16,-21-20 0,21 21 15,-22 0-15,22 0 0,-21-1 16,21 1-1,21 42 1,21 1 0,0-1-1,0 0-15,0 0 0,0 0 0,1 0 16,20 22-16,-21-22 0,0 0 16,43 43-16,-22-43 0,-21 0 15,22-21-15,-1 21 0,0-21 16,22 0-16,-22 0 0,22-21 15,-22 21-15,85-64 0,-85 43 16,1-21-16,-1 21 16,0-22-16,1 22 0,-1-42 15,0 20-15,-21-20 16,1 42-16,-22 0 0,0-1 16,0 1-16,0 0 0,0 42 31,0 0-16,0 22-15,0-22 16,-22 0-16,22 0 0,0 22 0,-21-22 16,21 0-16,0 21 0,0-21 15,0 43-15,0-43 16,0 0-16,0 0 0,0 1 0,-21-22 16,21 21-16,0-42 31,0-1-31,0-20 15,0 0-15,0 21 16,21-64 0,0 43-16,-21 20 0,22 1 15,-1 0-15,0-42 16,-21 41-16,21 22 0,0 0 16,0 0-1,-21 22-15,22-22 16,-22 21-16,0 0 0,0 0 15,21 0-15,-21 22 0,21-1 16,-21-21-16,0 0 0,0 0 16,0 1-16,21-1 0,-21 0 15,21-21 17,-21-21-32,21 0 0,-21-1 15,22 1-15,-1 0 0,-21 0 0,21-21 16,0 20-16,-21-20 0,21 21 15,0-21-15,-21 20 0,22 1 16,-1 0-16,-21 0 0,0 0 0,21 21 16,0 0-16,0 0 15,-21 21-15,0 0 16,21 0-16,-21 0 16,0 1-16,0 20 0,22 0 15,-22-21-15,0 1 16,0-1-16,0 21 0,21 0 15,0-42-15,-21 22 0,0-1 16,21 0-16,0-21 0,0 0 0,1 21 16,-1-21-16,0 0 15,0-21-15,0 0 0,0 21 0,1-21 16</inkml:trace>
  <inkml:trace contextRef="#ctx0" brushRef="#br0" timeOffset="369.76">2857 1334 0,'0'0'0,"0"-22"15,0-41 1,0-1-16,0 43 16,0 0-1,0 42 1,0 0-16,0 1 16,0-1-16,0 0 0,0 21 15,-21 1-15,21-1 0,0 0 0,-21 1 16,21 20-16,0 1 0,0 20 15,-21-20-15,21 20 0,-21 1 0,21 0 16,0-1-16,0 1 0,0 106 16,0-86-16,-21 1 0,-1 64 15,1-65 1,21 44-16,-21-65 0,0 1 16,0 63-16,21-84 0,0-22 15,0 21-15,0-20 0,0-1 16,-21-21-16,21 22 0,0-22 15,0-42 1,0-1-16,21-41 16,0-1-16,21-63 15,1 64-15,-22-22 0,42-84 0,-42 84 16,1-21-16</inkml:trace>
  <inkml:trace contextRef="#ctx0" brushRef="#br0" timeOffset="718.86">2963 1418 0,'0'0'16,"0"-42"-16,0-22 15,0 22-15,0 0 0,0 21 0,21-1 16,1 1-16,-1 21 0,42-21 16,-20 21-1,-22 0-15,21 0 0,0 0 0,64 42 16,-63 1-1,-22 20-15,-21-20 0,0-1 16,0 0 0,0 1-16,-21-1 0,-43 43 0,22-43 15,-1-21-15,-41 43 16,41-43-16,1 0 0,-21-21 16,41 0-16,1 0 0,-21 0 15,21 0-15,0-21 0,21 0 16,0-1-16,-22 22 0,22-63 15,0 42-15,22-22 16,-1 22-16,0 0 0,0-21 16,0 21-16,0-22 0</inkml:trace>
  <inkml:trace contextRef="#ctx0" brushRef="#br0" timeOffset="1213.47">3598 741 0,'0'0'0,"0"-21"0,0 0 31,-21 21-31,21 21 16,0 0-16,-21 0 0,21 21 16,0 1-16,-21-1 0,21 22 15,0-22-15,0 21 0,0-20 16,0 20-16,0 85 15,0-105-15,0-22 0,0 21 16,0-21-16,0 22 0,0-1 16,0-21-16,21-21 15,0 21-15,0-21 0,0 0 16,22-21-16,-22 0 0,0 21 16,21-21-16,-20 0 0,-1 0 15,0-1-15,0 1 0,0 0 0,0 0 16,-21 0-16,22 21 15,-22-21-15,0 42 32,0 0-17,0 0-15,0 0 16,0 0-16,0 1 0,0-1 0,0 21 16,-22-21-16,22 0 0,0 1 15,0-1-15,0 0 16,0-42-1,0 0 1,0-1-16,22 1 0,-1 0 16,-21 0-16</inkml:trace>
  <inkml:trace contextRef="#ctx0" brushRef="#br0" timeOffset="1377.86">4085 1207 0,'0'0'16,"0"21"31,0 0-32,0 0 1,0 0-16</inkml:trace>
  <inkml:trace contextRef="#ctx0" brushRef="#br0" timeOffset="2979.59">4424 1207 0,'0'0'15,"0"-22"-15,0 1 0,-21 0 16,-1 21 0,1 0-16,0 0 0,0 21 15,0 0-15,0-21 16,-1 22-16,22-1 0,-21 21 15,0-21-15,21 0 0,0 22 0,-21-22 16,21 21-16,-21-21 0,21 1 16,0 20-16,0-21 0,0 0 15,0 0-15,21 22 16,0-22-16,0-21 0,0 0 16,1 0-16,-1 0 0,42 0 15,-20 0-15,-1 0 0,-21-21 16,21 0-16,1-1 0,-22 1 0,42-21 15,-41 21-15,-1 0 0,0-1 16,0-20-16,-21 21 0,0-43 16,0 1-1,0 42-15,0 42 32,0 0-32,0 0 15,0 0-15,0 1 0,0-1 16,-21 42-16,21-42 0,0 1 15,0-1-15,0 21 0,0-21 16,0 0-16,0 1 0,0-1 16,21-21-16,0 0 0,0 0 15,1 0-15,-1 0 0,21 0 0,-21 0 16,22 0-16,-22-21 0,21-1 16,-21 1-16,22 0 0,-22-21 15,0 21-15,21-22 0,-21 1 16,-21 0-16,22-22 0,-1 22 0,-21-85 15,0 63-15,0 1 16,21 20-16,-21-20 0,0 21 0,0-22 16,0 43-16,0 0 15,0 0-15,0-1 0,-21 22 16,21 22 0,-21 20-16,21 0 0,-22 1 15,22 62-15,0-41 16,0 42-16,0-43 15,0 1-15,0 20 0,0-41 16,0 41-16,0-41 16,0-22-16,43 42 0,-22-41 15,21-1-15,-21-21 0,1 0 16,20 0-16,64 0 16,-64-21-16,0-1 15,1 1-15,-1-21 0,85-106 16,-106 84-16,0 1 15,22-1-15,-22 1 0,0-149 16,0 149-16,-21 20 16,0 1-16,0-22 0,0 1 15,0 42-15,0 0 16,0-1-16,0 1 0,-21 21 16,0 0-16,21 21 15,-21 22-15,21-22 0,0 21 0,-21 22 16,-1 42-16,22-43 15,0 64-15,0-63 0,0-22 16,0 21-16,0 1 0,0-22 16,0 1-16,0 41 15,0-41-15,0 20 16,22-42-16,-1 0 0,21 22 0,0-43 16,1 0-16,20 0 15,-20 0-15,-1-21 0,0-1 16,-21 1-16,22 0 0,-1 0 0,-21 0 15,0-22-15,1 22 0,-1 0 16,21-42-16,-21 41 16,-21 1-16,0 0 0,0 42 47,-21 0-47,21 1 0,0-1 0,0 0 15,0 0-15,0 0 0,0 0 16,0 1-16,0-1 0,0 0 0,0 0 15,21 0-15,0-21 0,1 0 16,-1 0-16,0 21 16,0-21-16,21 0 0,-20 0 0,-1 0 15,21-21-15,-21 0 0,0 0 16,22 0-16,-22 0 0,0-1 16,0 1-16,0-21 0,1 21 0,-22-22 15,0 22-15,21 0 0,0-42 16,-21 41-16,0 1 0,0 0 15,0 0-15,0 42 32,-21 0-32,0 0 0,21 1 15,-22 20-15,1 0 0,0 1 16,0-1-16,0 0 0,0 22 16,21-22-16,-22 22 0,1-1 0,21 1 15,-21 63-15,21-64 16,0 22-16,0 42 0,0-64 15,0 128-15,0-107 16,0-20-16,0-1 0,0 1 16,0-1-16,0 64 15,0-63-15,0-22 0,0 22 0,-21-22 16,21 0-16,-21 1 0,0-1 16,21-21-16,-22 22 0,-20-1 15,21-42-15,0 0 0,-22 0 16,22 0-16,0-21 0,0 0 15,0-1-15,0 1 0,-1-85 16,22 64-16,-21 0 0,21-22 16,-21 1-16,-21-149 15</inkml:trace>
  <inkml:trace contextRef="#ctx0" brushRef="#br0" timeOffset="3258.25">4995 974 0,'0'0'16,"0"-21"-16,0-1 15,21 22-15,22 0 0,-22-21 16,0 21-16,21 0 0,1 0 15,-22-21-15,21 21 0,1 0 16,-1 0-16,0-21 0,1 21 0,-1 0 16,-21 0-16,21 0 0,1-21 15,-43 0 1,0-1-16,-21 22 16</inkml:trace>
  <inkml:trace contextRef="#ctx0" brushRef="#br0" timeOffset="3421.55">4720 720 0,'0'0'15,"-21"0"-15,0 0 0,21 21 47,21-21-47,0 0 0,21 0 16,-20 0-16,20 0 0</inkml:trace>
  <inkml:trace contextRef="#ctx0" brushRef="#br0" timeOffset="3638.01">8615 1312 0,'-21'0'0,"42"0"0,-64 0 0,22 0 0,0 0 16</inkml:trace>
  <inkml:trace contextRef="#ctx0" brushRef="#br0" timeOffset="4382.37">8022 868 0,'0'0'0,"0"-21"0,0 0 16,42-43-16,-42 43 31,0 42-15,0 0-16,0 22 0,0-22 15,0 42-15,0-20 0,0-1 16,-21 21-16,21 1 0,-21 42 16,0-43-16,21-20 0,-21 41 15,0-41-15,21 41 16,-22-63-16,22 1 0,0-1 15,0-64 17,0 22-32,0 0 15,22-21-15,-1-1 0,-21 22 0,21-21 16,0-22-16,0 22 0,22-64 16,-22 85-16,-21 0 15,0 0-15,0 0 0,21 21 16,0 0-16,-21 21 15,21-21-15,-21 21 0,0 21 16,21-21-16,-21 22 0,0-22 0,0 21 16,22 1-16,-1 20 0,-21-21 15,21 43 1,0-64-16,0 0 0,0 22 16,1-22-16,-1 0 0,0-21 0,0 0 15,0 0-15,22-21 0,-1 0 16,-21 21-16,21-43 0,43-20 15,-43 42-15,1-22 0,-22-20 0,0 21 16,0-22-16,0-63 16,-21 64-16,0-1 0,0 1 15,-21-1-15,0 22 0,0-1 0,-43-20 16,43 42-16,-21 0 16,0 21-16,20 0 0,-20 0 15,-21 0-15,41 0 0,1 21 16,0 0-16,0 21 0,0-21 15,21 22-15,-21 41 0,21-41 16,0-1-16,0-21 0,0 22 16,0-1-16,42 21 15,-21-41-15,0-1 0,22 0 16,-1 0-16,0-21 0,64 0 0</inkml:trace>
  <inkml:trace contextRef="#ctx0" brushRef="#br0" timeOffset="5042.01">9292 1185 0,'0'0'0,"21"-21"16,43-85 0,-64 85-16,0 0 15,0 0-15,-21 21 0,-1-21 16,1 21-16,0 0 0,0 0 16,-21 21-16,20 0 0,1 0 0,-42 43 15,42-43 1,-1 21-16,-20 43 0,21-43 15,0 85 1,21-106-16,0 43 0,0-22 16,0-21-16,0 1 0,21-1 15,0-21-15,21 0 0,-20 0 16,20 0-16,-21 0 0,0 0 16,22-21-16,-22-1 0,21-20 15,0 21-15,-42 0 0,22-22 16,-1 1-16,0 21 0,-21-21 0,0-22 15,21 1 1,-21 41-16,0 1 0,0 0 16,0 42 15,0 0-31,0 1 0,0-1 0,-21 0 16,21 21-16,0-21 0,0 1 15,0 20-15,0 21 0,0-41 16,0-1-16,0 21 0,0-21 15,42 22-15,-21-43 16,1 0-16,-1 0 16,21 0-16,-21-22 0,0 22 0,1-21 15,20 0-15,21-42 0,-41 41 16,-1-20-16,0 0 16,0 21-16,0-22 0,0 22 0,1 0 15,-22 0-15,0 0 0,0 42 31,0 0-31,0 0 16,0 0-16,0 0 0,0 1 0,-22-1 16,1 0-16,21 0 0,-21 21 15,21 1-15,0-22 0,-21 0 16,21 0-16,0-42 47,21 0-47,-21-21 0</inkml:trace>
  <inkml:trace contextRef="#ctx0" brushRef="#br0" timeOffset="5197.33">9842 1016 0,'0'0'0,"0"-21"0,0-21 0,0 20 0,0 1 16,0 0-16,-21 0 16,0 0-16,42 21 46,0 0-30,1 21-16</inkml:trace>
  <inkml:trace contextRef="#ctx0" brushRef="#br0" timeOffset="5501.98">10668 635 0,'0'0'16,"-21"-21"-16,0 21 0,-1 0 16,1 0-16,0 0 0,0 0 15,0 21-15,21 0 0,-21 22 16,-1-1-16,1 0 0,0 22 16,21-1-16,-21 1 0,0-1 0,0-20 15,-1 20-15,22 1 0,0-22 16,-21 21-16,21-20 0,0-1 15,0-21-15,0 22 0,0 41 16,21-63-16,1 1 16,-1-22-16,0 0 15,0 0-15,21-22 0,-20 1 0,-1 0 16,0 0-16,21 0 0</inkml:trace>
  <inkml:trace contextRef="#ctx0" brushRef="#br0" timeOffset="5721.98">10181 1016 0,'0'0'0,"-42"0"0,21 0 0,42 0 32,0 0-32,0 0 0,21 0 15,1 0-15,-1 0 0,0 0 16,1 0-16,20 0 0,-20 0 15,-1 0-15,0 0 0,43 0 16,-43 0-16,1-21 0,-1 21 16,-21 0-16,0 0 0</inkml:trace>
  <inkml:trace contextRef="#ctx0" brushRef="#br0" timeOffset="7337.06">12763 804 0,'-21'0'16,"42"0"-16,-63 0 15,42-21-15,0 0 16,21 0-1,0 0-15,22 21 0,-22-21 0,21-1 16,1 1-16,-22-21 0,21 21 16,0 0-16,22-64 15,-64 64-15,0 0 16,0-1-16,-21-20 0,0 21 0,-64 0 16,43 21-16,-1 0 15,-84 0-15,85 0 0,-22 0 16,22 21-16,0 0 0,-1 0 15,1 0-15,21 1 0,0-1 16,0 0-16,-1 42 16,22-20-16,0-1 0,22 22 0,-1-22 15,42 43 1,-20-22-16,-1-21 0,43 64 16,-64-63-16,85 84 15,-85-106-15,-21 21 0,0 0 16,0-20-16,0-1 0,-64 42 15,22-42-15,0 1 0,-1-22 16,-20 21-16,20-21 0,-20 0 0,-1 0 16,22 0-16,-21-21 0,-43-22 15,63 22-15,1 0 0,-43-64 16,43 43-16,21 0 16,0-22-16,0 22 0,-1-1 0,22-20 15,0 21-15,0 20 0,0-20 16,0 21-16,0 0 0,22 0 0,-1 21 15,0 0-15,0 0 16,21 21-16,-20 21 16,-1-21-16,0 22 0,0-1 15,0 0-15,22 43 16,-43-43-16,21 1 0,0-22 0,-21 21 16,21 0-16,21 43 15,-20-64-15,-1 0 0,0 1 16,0-22-16,43 0 15,-43 0-15,0 0 0,42-22 16,-20 1-16,20-21 16,-42 0-16,22 20 0,-22 1 0,0 0 15,21-21-15,22-22 16,-43 43-16,0 0 16,-21-21-16,21 20 15,-21 44 16,0-1-31,0 0 0,-21 0 16,21 21-16,0-20 0,0-1 0,0 0 16,0 0-16,0 21 0,0-20 15,0-1-15,0 0 0,21 0 16,1-21-16,20 21 16,-21-21-16,0 0 0,22 0 15,-1 0-15,0-21 0,43-21 16,-43 21-16,22-22 15,-43 22-15,0 0 0,0 0 0,0 0 16,1-1-16,-22 1 0,21-21 16,-21 21-1,0 42 1,0 0 0,0 0-16,0 0 0,0 22 15,0 41-15,0-41 0,0 20 16,0 1-16,0-1 15,0 1-15,-21 105 0,21-105 16,0 20-16,-22 86 0,22-107 16,0 22-16,0-1 15,0 22-15,0-21 0,0 148 16,0-149-16,-42 107 16,21-128-16,0 1 0,21-22 15,-21 1-15,-43 62 16,43-83-16,-21-1 0,-22 0 15,43-21-15,-106-21 16,85 0-16,-1-22 0,1 1 16,-22 0-16,22-1 0,-106-126 15,84 84-15,22 1 16,0-1-16,21 0 0,-22-211 16,43 190-16,0 21 15,0 1-15,21-1 0,106-190 16,-84 211-1,20 1-15,1 21 0,-1-1 16,149-105-16,-127 106 16,-1 21-16</inkml:trace>
  <inkml:trace contextRef="#ctx0" brushRef="#br0" timeOffset="7853.63">13970 762 0,'0'0'0,"-21"0"15,0 0-15,-1 0 0,22 21 16,-21-21-16,0 43 0,0-22 16,21 21-16,-21-21 0,21 22 15,-43 41-15,43-41 0,0-1 16,-21 0-16,0 1 0,21-22 15,0 42-15,-21-42 0,0 1 16,0-22 0,-1-22 15,22 1-31,0-21 16,0 21-16,0-22 0,0 22 15,0-21-15,22 0 0,20-22 16,-21 22-16,21-1 0,1 1 15,-22 21-15,21 0 0,64-22 16,-64 22-16,43 21 16,-43 0-16,1 0 0,20 43 15,-20-22-15,-22 21 0,-21-21 16,0 22-16,0-1 0,0 0 16,0 22-16,0-22 0,-21 0 15,-1-20-15,1-1 0,0 21 16,-21 0-16,21-42 0,21 22 15,21-22 17,0-22-32,0 1 0,0 0 0,22 0 15</inkml:trace>
  <inkml:trace contextRef="#ctx0" brushRef="#br0" timeOffset="8113.48">14753 868 0,'0'0'0,"21"-85"31,-21 64-31,0 0 0,-21 21 0,0 0 16,0 0-16,0 0 0,-43 21 15,22 43 1,21-22-16,21 0 0,-64 106 16,64-105-16,0-1 15,0 0-15,0 1 0,0-1 16,0 43-16,0-64 15,0 0-15,0 21 0,21-20 16,43-22-16,-43 0 16,106-22-16,-85 1 15,1 0-15,-1-21 0</inkml:trace>
  <inkml:trace contextRef="#ctx0" brushRef="#br0" timeOffset="8573.21">15240 677 0,'0'-42'0,"0"84"0,0-126 15,0 41-15,0 22 0,0 0 0,-21 21 16,21-21-16,-21 21 16,-1 0-16,1 21 0,0-21 0,0 64 15,0-43-15,0 21 0,-1 0 16,22 22-16,-21-1 0,21 43 16,-21-42-16,21-1 15,-21 43-15,21 21 16,0-85-16,0-20 15,0 41-15,-21-63 16,21 21-16,0 0 0,0-42 31,0 0-31,0 0 16,21-21-16,-21 20 0,21-20 16,0 0-16,0-1 0,1 1 15,20 0-15,0-1 0,43-41 16,-43 41-16,1 1 0,-22 21 15,21 0-15,0 21 0,-20 0 0,20 0 16,-21 0-16,0 21 0,0 42 16,-21-20-16,0-22 0,0 64 15,0-43-15,-21 43 16,0-43-16,0-21 0,-21 43 16,20-43-16,22 0 15,0 21-15,22-42 31,-1 0-15,0-21-16,0 0 0</inkml:trace>
  <inkml:trace contextRef="#ctx0" brushRef="#br0" timeOffset="8978.99">15896 1058 0,'0'0'15,"-21"0"-15,21-21 0,0 0 0,0 0 16,0 0-16,0 0 16,0-1-1,21 22 1,21 0-16,-20 0 0,-1 0 16,21 22-16,-21-1 0,0 0 15,1 0-15,-1 21 0,0-20 16,-21 41-16,0-21 0,0 1 15,0-1-15,-21-21 16,0 0-16,-1 1 0,1-1 0,0 0 16,0-21-1,21-42 17,0 20-32,0-20 15,21 21-15,0 0 0,0-22 16,-21 22-16,22-21 0,-1 21 15,0 0-15,-21-22 0,21 22 0,21-21 16,-20 21-16,20-1 16,-21 1-16,0 21 0,22 0 15</inkml:trace>
  <inkml:trace contextRef="#ctx0" brushRef="#br0" timeOffset="9747.54">16764 931 0,'0'0'0,"0"22"16,-21-1-16,0-21 0,-1 21 15,1 0-15,0 0 0,-21 0 16,21 1-16,-22 20 0,1 0 16,0 1-16,20-22 0,22 21 15,-21-21-15,21 0 0,0 1 16,0-1-16,0 0 0,21-21 15,1 0-15,-1 0 16,21 0-16,-21 0 0,0 0 0,43 0 16,-43-21-16,21 0 15,-20 21-15,-1-22 0,0-62 16,-21 63-16,0-1 16,0-20-16,0 21 0,0-21 15,-21-22-15,21 43 0,0 0 16,-21 0-16,21-1 0,-22 22 15,22-21-15,0 0 16,0 0-16,22 21 16,20 0-16,-21 0 15,21 0-15,1 0 16,-22 21-16,0 0 0,0 0 16,0 1-16,1-1 0,20 42 15,-42-20-15,0-22 0,0 0 16,0 21-16,0-21 0,0 43 15,0-43-15,0 0 0,0 0 16,0 1-16,0-1 16,0-42 15,0-1-15,0 1-16,0 0 15,0-21-15,0 21 0,21-22 0,0 22 16,0-21-16,1-1 0,-1 1 15,42-21-15,-42 20 16,22 22-16,-22 0 0,21 21 16,43 0-16,-43 0 15,-21 0-15,1 42 0,-1-21 16,0 22-16,-21 63 16,0-85-16,0 21 0,0 0 15,0-20-15,-21-1 0,0 42 16,21-42-16,-43 1 15,43-1-15,-21-21 0,21 21 16,21-42 0,0 0-1,22-1-15,-22 1 0,0 0 0,21 0 16</inkml:trace>
  <inkml:trace contextRef="#ctx0" brushRef="#br0" timeOffset="9942.44">17865 953 0,'0'0'0,"21"-22"0,-21 44 31,0-1-31,0 0 16,0 0-16,-21 0 0,21 22 15,-22-22-15,-20 63 16,21-41-16,21-22 0,-21 21 16,0-21-16,-1 22 15,22-22-15,0-42 31,22 0-31,-22-1 16</inkml:trace>
  <inkml:trace contextRef="#ctx0" brushRef="#br0" timeOffset="10105.34">17843 720 0,'0'0'15,"0"-21"-15,0-1 0,0 1 16,0 42 46,22-21-62</inkml:trace>
  <inkml:trace contextRef="#ctx0" brushRef="#br0" timeOffset="11070.79">18076 1164 0,'0'0'0,"-21"0"16,21-21 0,0 0-1,0 0 1,21 0-16,0-1 15,1 1-15,-1 21 0,0-21 16,21 0-16,-21 21 0,22 0 0,-1 0 16,-21 0-16,22 0 0,-22 0 15,21 21-15,0 0 16,-42 22-16,0-22 0,0 0 16,0 21-16,0-21 0,-42 43 15,21-22-15,-21-21 0,-22 43 16,22-43-16,-22 21 15,43-20-15,-21-22 0,21 42 16,-1-42-16,1 0 0,21-21 63,21 0-63,1 21 0,-1 0 0,0 0 15,0 0-15,0 0 0,22 0 16,20 0-16,-21 0 0,1 21 15,41 21-15,-62-21 0,20 0 16,21 43-16,-41-22 16,-1-21-16,-21 85 0,0-63 15,0 41 1,0-41-16,-21-1 0,-43 43 16,22-43-16,-1 0 0,-20 1 15,21-22-15,-22 21 0,-84 43 16,84-64-16,-41 21 15,62-42-15,-20 0 0,-22-21 16,43 0-16,-22 0 0,1-22 16,20 22-16,22-21 15,0 0-15,0-1 0,21-105 16,0 106-16,0-1 0,0 1 16,21 0-16,0-1 0,0 1 15,22-21-15,-1 41 0,-21-20 16,0 21-16,22 0 0,84-64 15,-85 64 1,0 0-16</inkml:trace>
  <inkml:trace contextRef="#ctx0" brushRef="#br0" timeOffset="11830.87">18923 1143 0,'0'0'0,"-21"0"32,21-21 14,21 21-30,0-21-16,0 0 16,0-1-16,1 22 0,-22-21 15,0 0-15,21 21 0,-21-21 16,21 0-16,-21 0 16,0-1-16,-21 22 31,0 0-31,21 22 15,-22-1-15,1 0 0,-21 21 16,21 1-16,0 20 16,-1-42-16,22 0 0,-21 43 15,21-43-15,0 0 0,0 0 16,0 1-16,0-1 16,21-21-16,1 21 0,-1-21 15,0 0-15,0 0 16,43 0-16,-43 0 0,21-21 15,-21 0-15,22-1 0,-22 1 16,63-21-16,-41 0 16,-22 20-16,64-62 15,-64 41-15,42-20 0,-42 21 16,-21 20-16,0 1 0,0 0 16,0 0-16,-21 21 31,0 21-31,0 0 0,0 22 0,21-22 15,-21 0-15,21 21 0,0 1 16,0-22-16,0 21 0,21 22 16,0-43-16,21 42 15,-42-42-15,21 1 0,1-1 16,-22 0-16,0 0 16,-43-21-1,22 0-15,0 0 0,-21 0 16,20 0-16,1 0 0,-21 0 15,21 0-15,0 0 0,21-21 16,0 0-16</inkml:trace>
  <inkml:trace contextRef="#ctx0" brushRef="#br0" timeOffset="13722.28">21611 720 0,'0'0'0,"0"-21"0,0-1 15,0 1-15,0 0 0,0 0 16,0 0-16,-42 0 15,21 21-15,-1-22 0,1 22 16,-21 0-16,21 0 0,0 22 16,-22-1-16,22 0 0,-21 21 0,-1 1 15,22-1-15,-63 64 16,62-43-16,1 1 0,-42 63 16,42-64-16,-1 1 15,1 42-15,21-64 0,0 0 16,0 1-16,0-22 0,0 21 15,21-21-15,22 0 0,-22 1 16,21-22-16,1 0 0,-1 0 16,0-22-16,43 1 0,-22 0 15,1 0-15,-1-21 0,-20 20 16,20-20-16,43-64 16,-64 64-16,1-22 0,-1 1 15,-21-1-15,0-20 0,-21-43 16,0 42-16,0-21 15,-21 43-15,0 20 0,-21 22 0,-22-42 16,43 42-16,-64 21 16,22 0-16,-85 63 15,105-21-15,1 1 16,0-1-16,-1 22 0,22-1 16,-42 85-16,42-63 0,21-22 15,0 64-15,0-63 0,0-22 16,0 1-16,21-1 0,0-21 15,21 43-15,1-43 0,-22-21 16,63 21-16,-41-21 16,84-21-1,42-43 1,-127 43-16,1-21 16,-1 21-16,0-43 15,-20 64-15,-22-21 16,0 42-1,0 0-15,0 0 16,0 1-16,0-1 0,-22 0 16,22 21-1,-21-21-15,21-42 63,0 0-63,21 0 0,1 21 15,-22-21-15,21-22 16,0 22-16,0 21 16,0 0-16,-21 21 31,0 1-31,0-1 0,0 0 16,0 0-16,0 0 0,0 0 15,0 1-15,0-1 16,21 0-16,1-21 0,-1 0 15,0 0-15,21 0 16,-21 0-16,1 0 0,-1-21 16,0 0-16,21-1 0,1-41 15,-22 21-15,0-1 0,0 1 16,0-22-16,0 1 0,22-64 16,-22 63-16,0 1 15,-21-43-15,21 85 0,-21-64 16,0 64-16,0 0 15,-21 42 1,21 0-16,-21 0 16,0 22-16,0-1 0,21 0 15,-22 22-15,1 42 16,21-43-16,-21 1 0,21-1 16,-21-20-16,21-1 0,0 43 0,0-43 15,0 0-15,0-21 0,0 1 16,21-1-16,-21 0 0,42 0 15,-20-21-15,-1 0 16,0 0-16,21 0 0,22-21 16,-1-43-1,-42 43-15,1 0 16,20 0-16,-42 0 0,0 0 16,0 42 30,0 0-46,0 0 16,0 0-16,0 0 16,0 1-16,0-1 0,21-21 15,0 21-15,0-21 16,1 0-16,-1 0 0,0 0 16,21 0-16,1-21 15,-1 0-15,-21-1 0,0 1 16,0 21-16,1-21 0,-1-21 15,-21 21-15,21 21 0,-21-22 16,0 1-16,0 42 47,0 1-47,-21-1 16,21 0-16,-21 21 0,21-21 0,0 22 15,-22 20-15,1-20 0,0-1 16,0 21-16,21 1 0,0-1 0,0 1 15,0 21-15,-21-22 0,21 1 16,-21 84-16,-1-64 16,1 1-16,-21 63 0,21-84 15,0 20-15,-43 43 0,43-84 16,-21 20-16,-1-20 16,22-1-16,-21-21 0,-22 21 15,43-20-15,0-1 0,-21-21 16,20 0-16,1 0 0,21-21 31,0-1-31,0 1 0,0 0 16,0 0-16,0 0 15</inkml:trace>
  <inkml:trace contextRef="#ctx0" brushRef="#br0" timeOffset="15445.5">952 3471 0,'0'0'0,"-21"0"0,-63 64 16,62-43-16,1-21 15,0 21-15,0 0 0,0 1 16,21-1-16,0 0 16,0 0-16,21-21 15,42 0 1,-20 0-16,-1-21 0,0 21 15,1-21-15,126-64 16,-105 43-16,41-22 16,-62 22-16,-1 0 0,-21-1 15,0 1-15,1 21 0,-22-22 0,0 1 16,0 0-16,0 21 16,0-22-16,-22 1 0,1 21 0,0 0 15,-21-1-15,21 1 0,-1 0 16,-41 0-16,21 21 0,-1 0 15,22 0-15,-21 21 0,-1 0 16,22 22-16,-21-1 0,0 21 16,-43 191-16,43-148 15,20 0-15,1 0 0,0 0 16,21 254 0,0-233-16,0-22 0,0 22 15,21 0-15,0 0 0,-21-21 16,0 21-16,0-21 0,22-21 0,-1-1 15,-21 1-15,21 0 0,-21 42 16,21-64-16,0-20 0,0-1 16,-21-21-16,22 0 0,20 0 15,-21-21-15,0 0 0,0-21 16,22 0-16,-22-21 0,42-43 16,-20 43-16,-1-22 0,43-84 15,-43 63-15,-21 1 16,22-1-16,-22 0 0,-21 1 0,0-1 15,0 0-15,-21 22 16,-22-22-16,-41-42 0,20 43 16,22 20-16,-22 22 0,1-22 15,-1 22-15,1 21 0,-1-22 16,-105 43 0,127 0-16,-1 0 15,22 22-15,21-1 16,0 0-16,21-21 15,0 0-15,22 0 16,-22 0-16,21-21 0,43-43 16,-22 43-16,64-64 15,-84 64-15,20-21 0,-20 21 16,20-22-16,-21 22 0,-20 0 16,-1 0-16,0 0 0,0 21 0,-21-21 15,21 21-15,-21-22 16,-21 44 15,0-1-15,21 0-16,0 0 0,0 21 0,0-20 15,0-1-15,0 21 0,0-21 16,0 22-16,0-22 16,0 0-16,0 0 0,0 21 0,0-63 46,0-21-46,0 21 16,0 0-16</inkml:trace>
  <inkml:trace contextRef="#ctx0" brushRef="#br0" timeOffset="15633.63">1482 3514 0,'0'21'63,"0"0"-63,0 0 15,0 0-15,0 1 0,21-1 16,0 0-16,0-21 0,0 21 16,0 0-16</inkml:trace>
  <inkml:trace contextRef="#ctx0" brushRef="#br0" timeOffset="16015.01">1863 3810 0,'0'0'16,"0"21"-16,0 0 0,0 1 15,0-1-15,0 0 16,0 0-16,0 0 16,0 0-16,0 1 15,-22-22-15,1 0 31,21-22-15,0 1-16,0 0 0,0 0 16,0 0-16,0 0 0,21-1 15,1 1-15,20-21 16,-21 21-16,0 0 0,0-1 0,22 1 16,-22 21-16,42 0 15,-20 0-15,-22 0 0,0 21 16,21 1-16,-20-1 0,-1 42 15,-21-42-15,0 1 0,0 20 16,0-21-16,0 0 0,0 22 0,0-22 16,0 0-16,0 0 0,0 0 15,0 0-15,0-42 32,21 0-32</inkml:trace>
  <inkml:trace contextRef="#ctx0" brushRef="#br0" timeOffset="16561.59">3154 3683 0,'0'0'0,"0"-21"16,0 0-16,0 0 0,-21 21 15,-1-22-15,1 22 16,0 0-16,0 0 0,-43 0 15,43 22-15,-21 20 16,0-21-16,-22 64 16,43-64-16,-21 42 15,42-20-15,0-1 0,0 43 16,0 21 0,0-85-16,42 0 15,-21-21-15,0 0 16,0 0-16,22 0 0,-22-21 0,0 0 15,21-1-15,-20 1 0,20 0 16,-21-21-16,21-1 0,-20 1 0,20 0 16,0-64-16,1 64 15,-22-22-15,-21 1 0,21-1 0,-21 1 16,0-1-16,0 1 0,0-1 16,0 22-16,0-22 0,0 43 0,0 0 15,0 0-15,0 0 16,-21 21-16,0 0 0,21 21 15,-22 0-15,22 21 0,0 1 16,0 20-16,-21 1 0,21-1 0,0 43 16,0-43-16,0 1 15,0-22-15,0 22 0,0-22 0,0 0 16,0-20-16,0 20 0,0-21 16,0 21-16,0-20 0,21-22 0,-21 21 15,22-21-15,-1 0 16,0 0-16,0-21 0,21 21 0,1-22 15,-1-20-15</inkml:trace>
  <inkml:trace contextRef="#ctx0" brushRef="#br0" timeOffset="19282.25">4085 3323 0,'0'0'0,"-21"0"15,0 0-15,0 0 0,-1 0 16,1 21-16,21 1 0,0-1 15,0 0 1,0 0 0,21-21-16,1 0 0,20 0 15,-21 0-15,43-42 16,-22 21-16,0-1 0,22-20 16,-22 21-16,0 0 0,43-43 15,-43 43-15,-20-21 0,-22 21 16,0-1-16,0 1 0,0-21 15,-43 21-15,-20 21 16,42 0-16,-22 0 0,-20 0 0,20 0 16,1 21-16,-106 42 15,84-20-15,22-1 0,-21 43 16,20-43-16,1 43 16,42-43-16,0 0 0,0 22 15,0-22-15,0-21 0,42 1 16,-21-1-16,22-21 15,-22 0-15,21 0 0,-21 0 0,43 0 16,-43 0 0,21 0-16,-20-21 0,-1 21 0,-21-22 15,0 1-15,21 0 16,-21 0-16,-21 21 16,0 0-16,-1 0 0,1 0 15,-21 21-15,21 0 0,-22 0 16,1 1-16,21-1 0,-21 21 15,20-21-15,-20 0 0,21 22 0,21-22 16,0 21-16,0-21 0,0 22 0,0-22 16,0 21-16,0-21 0,21 1 15,0-1-15,0 0 0,22 0 16,-22-21-16,0 0 0,21 0 16,-20 0-16,20 0 0,0-21 0,-21 0 15,85-22-15,-63 22 0,-1-21 16,21 0-16,1-1 0,-22 1 15,64-43-15,-42 22 0,-22-1 16,21-63-16,-41 64 16,-1-1-16,0-42 0,-21 43 15,0 21-15,0-1 0,0 22 16,0-21-16,0 21 16,0-1-16,0 44 15,0 20 1,-21-21-16,21 21 0,-21 22 0,-1-22 15,22 22-15,0-1 0,-21 1 16,0-1-16,21 1 0,0-1 0,0 1 16,0-22-16,0 0 0,0 1 15,0-1-15,21 0 0,0-20 0,1 20 16,-1-21-16,21 0 16,0-21-16,-20 0 0,41 0 15,-42 0-15,0 0 16,43-42-16,-43 21 0,43-22 15,-43 22-15,0 0 16,0-21-16,0 21 0,0-22 16,-21 22-16,0-42 0,0 20 15,0 22-15,0 0 0,0 0 16,0 0-16,-21 21 16,0 21-16,0 0 15,21 0-15,0 0 0,-21 0 16,21 22-16,-21-22 0,21 21 0,0-21 15,0 22-15,0-22 0,0 0 16,0 21-16,0-20 0,0-1 0,21 0 16,0 0-16,0-21 15,0 21-15,0-21 0,22 0 16,-22 0-16,0-21 0,64-21 16,-43 21-1,-21-1-15,22 1 0,-22 0 0,0-21 16,21-1-16,-42 22 0,21 0 15,-21 0-15,0 0 0,0 0 16,0 42 15,0 0-31,0 0 0,0 0 16,0 0-16,0 22 0,0-22 0,0 0 16,0 0-16,0 0 0,-21 1 15,21-1-15,0 0 16,-21-21-16,21 21 0,0-42 31,0 0-15,21 21-16,0-21 0,-21-1 15,22 1-15,-1-21 0,0 21 0,-21 0 16,21-22-16,0 22 0,0 0 0,1-21 16,-1 20-16,0 1 0,0 0 15,0 21-15,0 0 0,1 0 0,-1 0 16,0 0-16,-21 21 15,0 0-15,21 1 0,-21-1 16,21 63-16,-21-41 16,0-22-16,21 0 0,-21 0 15,22 64-15,-22-64 16,21 0-16,0-21 16,0 0-16,0 0 15,0-21-15,1 0 16,-1 21-16,0-21 0,21-43 15,-21 43-15,22 0 0,-22-21 16,0 20-16,0-20 0,43-21 16,-43 41-16,0 1 0,21-21 15,-20 21-15,-1 0 0,-21 42 32,0 0-17,0 0-15,0 0 0,0 0 16,-21 1-16,21-1 0,0 21 0,0-21 15,-22 0-15,22 22 0,0-22 16,0 0-16,0 0 0,0 0 0,0 1 16,0-1-16,0 0 0,22-21 0,-1 0 15,0 0-15,0 0 0,21 0 16,-20 0-16,62 0 16,-41-21-16,62-22 15,-62 22-15,41-21 16,-62 21-16,20-22 0,-21 22 0,21-63 15,-20 62-15,-22-20 16,0 0-16,0 21 0,0-1 0,0-20 16,-22 42-1,-20 0-15,21 21 0,0 0 16,-22 1-16,22-1 0,-21 0 0,0 42 16,20-20-16,1-22 15,21 21-15,0-21 0,0 22 0,0-22 16,0 0-16,0 21 0,21-20 15,22-1-15,-22-21 16,0 0-16,64 0 0,-64 0 16,21 0-16,1 0 0,-1 0 0,-21-21 15,64-1-15,-43 1 16,-21 0-16,43-21 0,-43-1 16,0 22-16,0-21 15,0 21-15,-21 0 0,22-64 16,-22 106 15,0 0-31,0 0 0,0 1 16,-22-1-16,22 21 0,0-21 15,0 0-15,0 1 0,-21-1 16,21 0-16,-21 0 0,21 0 0,0 0 16,0-42 30,0 0-46,21 0 0,0 0 16,1 0-16,41-43 0,-42 22 16,0 21-16,22-22 0,-22 1 15,85-64-15,-64 64 16,-21 21-16,0 21 0,1-22 16,-1 22-16,21 0 15,-42 22-15,0-1 0,0 42 16,0-42-16,0 85 15,0-63-15,0-22 0,-21 21 16,21-21-16,0 0 0,0 22 16,0-22-16,0 0 0,21 0 15,0-21-15,0 0 0,43 0 16,-43 0-16,21 0 16,-20 0-16,-1 0 0,21-21 0,22-21 15,-43 21-15,21-1 16,-21 1-16,0-21 0,22 0 0,-22-1 15,42-63-15,-41 64 16,-1-21-16,21-64 0,-21 84 16,0-63-16,-21 64 15,0 21-15,0-43 16,-21 64 0,0 22-16,0-1 0,0 21 15,0 0-15,-1 1 0,22 20 16,-21 1-16,0-1 0,0 43 15,0-42-15,21-1 0,-21 22 16,21-43-16,0 0 0,0 1 16,0-22-16,0 0 0,0 21 0,0-20 15,21-22 1,0 0-16,0 0 0,21 0 16,-20 0-16,-1-22 0,21 1 0,43-42 15,-43 42-15</inkml:trace>
  <inkml:trace contextRef="#ctx0" brushRef="#br0" timeOffset="19466.13">8318 3323 0,'0'0'0,"-21"0"0,0 0 0,42 0 31,22 0-31,-22 0 0,21 0 0,22-21 15,-22 0-15,127-21 16,-105 20-16,-1 22 0,43-42 16,-64 42-16</inkml:trace>
  <inkml:trace contextRef="#ctx0" brushRef="#br0" timeOffset="20385.43">10837 3366 0,'0'0'0,"85"-106"32,-64 63-32,-21 22 0,0 0 0,21-21 15,-21 21-15,0-1 0,0 1 16,0 0-16,-21 0 0,0 21 0,-21-21 16,20 21-16,-20 0 15,0 0-15,-1 0 0,-41 0 16,41 21-16,1 0 0,0 0 15,-1 0-15,-41 64 16,84-64-16,-21 22 0,21-1 0,0-21 16,0 21-16,21 43 15,0-64-15,0 0 0,0 1 16,0-1-16,22-21 0,-22 0 16,64 21-16,-64-21 0,63 0 15,-62 0-15,41-21 16,-63 0-16,0-1 15,-21 22-15,-21 0 16,-1 0 0,1 0-16,0 0 0,-22 22 0,22-22 15,-106 63-15,105-21 16,-41 1-16,62-1 16,1-21-16,-42 64 15,63-64-15,0 0 0,0 0 16,0 1-16,42-1 15,-21-21-15,0 0 0,22 0 16,-1 0-16,0 0 0,22 0 16,-22 0-16,1-21 0,-1-1 0,0 22 15,-21-21-15,22 0 0,-22 21 16,0-21-16,-42 21 31,0 21-31,0 0 0,-22 0 16,22 1-16,0 20 0,-21-21 0,20 21 15,-41 22-15,42-22 0,21 1 16,0-22-16,-21 21 0,21-21 16,0 22-16,0-22 0,0 0 15,0 0-15,21-21 0,0 0 16,21 0-16,-21 0 0,22-21 16,-22 0-16</inkml:trace>
  <inkml:trace contextRef="#ctx0" brushRef="#br0" timeOffset="21545.03">11832 3683 0,'0'0'0,"0"21"16,0 0-16,0 1 16,21-22-1,0 0-15,1 0 0,-1 0 16,0 0-16,21-22 0,-21 1 0,22 21 15,-1-42-15,-21 21 0,149-106 16,-149 84 0,21 1-16,-21 0 0,0-1 15,22-62-15,-43 62 0,0 22 16,0-64-16,0 64 16,0 0-16,0-21 15,-21 21-15,-1 21 0,1 0 16,0 0-16,0 0 15,-21 42-15,20-21 0,1 21 0,0 22 16,0-1-16,0 22 0,0 0 0,-1-1 16,1 1-16,0 21 0,-21 0 15,21 0-15,-1 21 0,1 0 0,-21 105 16,21-105-16,0-21 16,21 21-16,-22 0 0,1-21 0,21 106 15,0-128-15,-21 1 0,21 0 16,0-1-16,0-20 0,0-1 15,0 1-15,0-22 0,21 1 16,22 41-16,-22-63 16,0-21-16,0 0 0,0-21 0,22 0 15,20-42-15,-21 20 16,1 1-16,41-85 0,-41 63 16,-1 1-16,43-85 15,-43 63-15,-21 0 0,0-20 0,1 20 16,-1 0-16,-21-169 15,0 170-15,-43-65 16,1 65-16,21 20 0,-64-42 16,43 64-16,0 21 0,-64-43 15,63 64-15,1-21 0,21 21 16,-21-21-16,20 21 0,1 0 16,42 0 15,1 0-31,-1 0 0,21 0 0,0 0 15,43-21-15,-21 0 0,-1 21 16,-21-21-16,22-1 0,-22 1 16,85-63-1,-21 20-15,-85 43 16,0 0-16,-21 0 0,0-22 16,22 22-16,-22 42 31,-22 0-31,22 1 15,0-1-15,0 21 0,0-21 16,0 0-16,0 22 0,-21-22 0,21 0 16,0 0-16,0 0 0,0 1 0,0-1 15,0 0-15,0 0 0,21-42 32,-21 0-17,0 0-15,22-22 16,-22 22-16</inkml:trace>
  <inkml:trace contextRef="#ctx0" brushRef="#br0" timeOffset="21717.93">12827 3366 0,'0'0'16,"0"-22"-16,-21 22 0,0 0 16,-1 0-1,22 22 1,0-1-16,0 0 15,0 0-15,22-21 0,-1 21 16,0 0-16,0-21 16,0 22-16,0-22 0,1 0 0</inkml:trace>
  <inkml:trace contextRef="#ctx0" brushRef="#br0" timeOffset="22153.99">13335 3535 0,'0'21'15,"0"0"-15,0 0 0,0 1 0,0-1 16,0 21-16,0-21 0,0 0 16,-21 43-16,21-43 15,-21 21-15,-1-20 0,22-1 16,-21 21-16,0-21 16,0-21-1,21-21 16,0 0-31,0 0 0,21 0 0,21-43 16,-20 43-16,-1-21 0,21-1 16,-21 1-16,43-22 15,-22 22-15,0 0 0,-20 21 0,20-22 16,0 43-16,-21-21 0,22 21 16,-22 0-16,21 0 0,-21 0 0,22 42 15,-22 1-15,-21-22 0,0 21 16,0-21-16,0 22 0,0-1 15,0 22-15,-21-22 0,0-21 16,-1 21-16,22-20 0,0-1 16,0 0-16,-21 0 0,21 0 15,0 0-15,21-42 32,22 0-32,-22 0 15,21 21-15,22-21 0</inkml:trace>
  <inkml:trace contextRef="#ctx0" brushRef="#br0" timeOffset="22682.47">14711 3535 0,'0'0'16,"0"-21"-16,0 0 0,0-1 0,0-20 16,0 0-16,-21 21 0,-22-1 15,22 22-15,0 0 16,-43 0-16,43 0 0,-21 0 15,-22 64-15,43-43 16,-63 64-16,62-43 0,-20 0 16,-21 43-16,20-43 0,22 1 15,0-1-15,21-21 0,0 22 16,0-22-16,0 42 16,0-42-16,0 1 0,42-1 0,1-21 15,20 0 1,-42 0-16,22 0 0,20-21 15,-21-1-15,1-20 0,-1 21 16,0-21-16,1 20 0,-22-20 0,64-64 16,-64 43-16,21-1 0,-21-20 15,22 20-15,-22-21 0,0 1 16,0 20-16,0-20 0,-21 20 0,0-63 16,21 85-16,-21-43 15,0 43-15,0 21 0,0-1 16,-21 44-1,0-1-15,0 21 0,0 0 16,-22 85-16,43-42 16,-21 0-16,0-1 0,21 1 15,-42 148-15,42-170 16,-21 1-16,21 42 0,0-64 16,0 22-1,0-22-15,21-21 0,21 0 0,-21-21 16,22 0-16,41-21 15,-41 21-15</inkml:trace>
  <inkml:trace contextRef="#ctx0" brushRef="#br0" timeOffset="26309.82">15684 3323 0,'0'0'0,"-42"-42"31,21 42-31,42 0 78,0 0-78,22 0 16,-22 0-16,0-21 0,21 21 15,-21-21-15,22-1 0,-22 22 0,21-21 16,1 0-16,20-21 16,-42 21-16,0-1 0,1 1 0,-22 0 15,0 0-15,0 0 16,0 0-16,-22-1 15,1 22-15,0-21 0,0 21 0,0 0 16,0 0-16,-1 0 0,1 0 16,0 0-16,0 0 15,0 0-15,0 0 188,-1 0-173,1 21 1,0-21 0,0 0-16,0 0 0,0 0 0,-1 22 15,1-1-15,0-21 0,0 21 16,-21 0-16,20 0 0,-20 22 16,21-1-16,0-21 0,0 64 15,21-43-15,0-21 0,0 64 16,0-64-16,21 21 15,0-20-15,0-1 0,43 0 16,-43-21-16,21 0 16,22 0-16,-43 0 15,63 0-15,-84-21 16,22 21-16,-22-21 16,-22 21-1,1 0-15,0 0 16,0 0-16,-21 0 0,-22 42 15,22-21-15,-22 43 16,22-43-16,-22 85 16,64-85-16,-21 21 0,21 0 15,0-20-15,0 20 0,0-21 16,64 21-16,20 22 16,-41-64-16,-1 0 0,0 0 15,1 0-15,-1 0 0,0 0 16,64-42-16,-63 20 0,20 1 15,-21 0-15,22 0 16,63-85-16,-85 64 0,1-1 16,20-41-16,-21 20 15,1-63-15,-22 64 0,0-1 16,0 1-16,0-1 0,-21 22 16,0-22-16,0-20 15,0 63-15,0-22 0,0 22 0,0 0 16,0 0-16,-21 21 15,0 21-15,21 0 16,-21 0-16,0 22 0,0-1 16,-1 21-16,1-20 0,0 20 0,0 85 15,0-84-15,0-1 0,-1 1 16,22-22-16,0 22 0,0 20 16,0-41-16,0-1 0,22 22 15,-22-22-15,63 0 16,-42-42-16,22 21 0,-22-21 15,21 0-15,0 0 0,85-21 16,-84 0 0,-1 0-16,0 0 0,1 0 0,-22-22 15,21 22-15,-21-21 0,22 21 16,-22-22-16,0-20 0,-21 42 16,21-22-16,-21 1 15,0 21-15,0 0 0,0-1 0,-21 22 16,0 0-16,0 0 15,0 0-15,-1 0 0,1 22 16,0-1-16,0 0 0,0 0 0,0 43 16,21-43-1,0 21-15,0-21 0,0 0 0,0 43 16,0-43-16,21 0 0,0 0 16,0-21-16,0 22 0,43-22 15,-22 0-15,-21 0 16,22 0-16,-1 0 0,0 0 15,22 0-15,-22-22 0,0 1 0,1 0 16,20-21-16,-20-1 0,-22 22 16,0-21-16,0 0 0,0 20 15,22-41-15,-43 42 0,21 0 16,-21-1-16,0 1 0,-21 21 31,-1 21-31,1-21 16,21 22-16,0 20 0,-42 0 15,42-21-15,-21 22 0,21-22 16,0 0-16,0 64 16,-21-64-16,21 0 0,0 0 15,0 0-15,-22-21 16,22 22-16,0-44 31,0 1-15,0 0-16,22 0 0,-1 0 0,-21-22 15,21 22-15,0-21 0,0 21 16,0-22-16,-21 1 0,22 21 16,-1 0-16,0-22 0,0 22 0,0 0 15,0 21-15,-21-21 0,22 21 16,-1 0-16,0 0 0,-21 21 16,0 0-16,21 0 15,-21 1-15,21-1 0,-21 0 0,0 0 16,0 21-16,0-20 0,0 20 15,21 0-15,1 22 16,-22-43-16,21 0 16,0-21-16,0 0 31,0 0-31,0 0 16,-21-21-16,22 0 0,-1 21 0,0-21 15,0-43-15,0 43 0,0-21 16,1 20-16,-1-20 0,63-64 15,-62 85 1,-22 0-16,21 0 0,-21 0 16,21-1-16,-21 44 31,0-1-31,0 0 0,0 0 16,0 0-16,0 0 0,-21 43 15,21-43-15,-21 43 16,21-43-16,0 21 0,0 0 15,0-20-15,0-1 0,0 0 16,0 0-16,42 0 16,0-21-16,1 0 0,41 0 15,-41 0-15,20 0 0,-21 0 16,1 0-16,20-21 0,-20 0 0,-1 0 16,0 0-16,1-1 0,-1 1 15,-21 0-15,0-21 0,0 21 16,22-64-16,-43 43 0,0-22 15,0 43-15,0 0 0,0 0 16,-21-1-16,-1 1 16,1 21-16,0 0 0,0 0 0,0 0 15,21 21-15,-21 22 0,21-22 0,-22 0 16,22 43-16,0-22 16,0 0-16,0-21 0,22 22 15,-22-22-15,21 0 0,0 0 16,0 0-16,0 1 0,43-1 15,-43-21-15,0 21 0,21-21 16,-20 0-16,20 0 0,64 0 16,-64-21-16,-21 21 0,22-21 15,-22-1-15,85-83 16,-85 62-16,0 22 16,-21-21-16,0 21 0,21-22 15,-21 22-15,-21 21 31,21 21-31,-21 0 0,0 1 16,21-1-16,-22 0 0,22 21 0,-21-21 16,0 1-16,21-1 15,-21 0-15,21 21 0,-21-21 0,0 1 16,-1 20-16,22-21 16,-21-21-16,0 0 15,21-21 16,0 0-31,21 0 0,0-1 16,1 1-16,-1-21 0,0 21 16,21-22-16,-21 1 0,64-43 15,-43 43-15,1 0 0,41-22 16,-41 43-16,-1-21 16,22 21-16,-43 21 0,21 0 15,-21 0-15,0 21 0,1 21 16,-22-21-16,0 22 0,21-22 15,-21 21-15,0 0 0,0 1 16,0 20-16,0-20 0,0-1 16,0-21-16,0 0 0,0 0 15,0 1-15,21-1 0,0 0 0,-21 0 16,64 0 0,-43-21-16,0 0 0,0 0 0,21 0 15,-20 0-15,83-42 16,-62 21-16,-1 0 15,-21-1-15,22-20 0,84-106 16,-106 106-16,21-22 0,0 1 16,-20-1-16,41-126 15,-42 147-15,0 1 16,-21-22-16,0 43 0,22-85 16,-22 85-16,0 0 0,0 0 15,0 42 1,-22 0-1,1 0-15,0 22 0,0-1 16,-21 43-16,20-22 0,-20 1 16,21-22-16,0 22 15,0-1-15,-1 1 0,-20 41 16,21-41-16,21-22 0,0 1 16,0-1-16,0 64 15,0-85-15,0 0 0,42 21 16,-21-20-16,1-22 0,-1 0 15,21 0-15,-21 0 0,64 0 16,-43 0-16,1 0 0,41-22 16,-41 1-16,84-42 15,-106 42-15,21-1 16,0-20-16,-20 0 0,20 21 0,43-106 16,-64 84-16,-21 1 15,21 0-15,-21-43 16,0 64-1,-21 21-15,0 0 0,-22 0 16,1 21-16,0 21 16,20-21-16,1 22 0,21-22 15,0 21-15,0 22 0,0-22 16,0-21-16,0 43 0,0-43 16,21 0-16,22 21 15,-22-20-15,0-1 0,0-21 16,0 21-16,-21 0 15,0 0-15,-21 0 32,0-21-32,0 0 15,-21 0-15,20 0 0,1 0 16,0 0-16,0 0 0,0 0 16,0 0-16,-1 0 15,22-21-15,-21 21 0,21-21 16,-21 0-16,21 0 0,0 0 15,-21-1-15</inkml:trace>
  <inkml:trace contextRef="#ctx0" brushRef="#br0" timeOffset="26565.1">20341 3048 0,'0'0'0,"21"0"0,0 0 16,22 0-16,-1 0 0,0 0 16,22 0-16,-1 0 0,1 0 0,-1 0 15,-20 0-15,20 0 0,22 0 16,-43 0-16,1 0 0,20 0 16,-42 0-16,43 0 15,-85 0 16,-1 21-15</inkml:trace>
  <inkml:trace contextRef="#ctx0" brushRef="#br0" timeOffset="28465.86">550 6646 0,'-21'22'32,"0"-22"-32,0 0 0,-22 0 15,22 0-15,0 0 0,-21 21 0,21-21 16,-22 0-16,1 0 0,21 0 16,-22 0-16,1 0 0,21 0 0,-21 21 15,20-21-15,-41 0 16,105 0 46,-21 0-46,43 0-16,-22 0 0,22 0 0,-1 0 16,22 21-16,-22-21 0,22 0 15,0 0-15,-22 0 0,22 0 0,-22 0 16,1 0-16,-1 0 0,1 0 15,-1 0-15,-20 0 0,-1 0 0,43 0 16,-43 0-16,-21 0 16,22 0-16,-22 0 15,-21-21-15,0 0 16,0 0-16,-21-1 16,-1 22-16,1-21 0,0 21 15,-21-21-15,21 0 16,-22 21-16,22-21 0,-21 0 15,-1-1-15,1 22 0,-21-42 16,20 21-16,1 21 0,21 0 16,0-21-16,-22 21 0,22 0 15,42 0 32,0 0-47,1 21 0,20 0 16,-21-21-16,21 21 0,-20-21 15,20 21-15,0 1 0,1-22 0,-1 21 16,21-21-16,-20 21 0,-1-21 16,43 21-16,-43-21 15,-21 0-15,22 21 0,-22-21 16,0 0-16,-42 0 31,0 0-15,-1 0-16,1 21 0,0-21 15,0 0-15,0 22 0,-43-1 16,43 0-16,0-21 0,-21 21 16,20 0-16,-20 0 0,-21 1 15,20-1-15,1 21 16,0-21-16,20 0 0,1 1 16,-21-1-16,21-21 0,0 21 15,-1 0-15,22 0 0,-21-21 16,21 21-16,0 1 15,21-22 95,1 0-95,-22-22-15,0 1 16,21 21-16,0-21 0,0 21 0,-21-21 16,21 0-16</inkml:trace>
  <inkml:trace contextRef="#ctx0" brushRef="#br0" timeOffset="29401.4">910 6350 0,'0'21'62,"21"-21"-62,-21 21 16,21-21-16,-21 22 0,22-1 16,-1-21-16,0 21 0,0 0 0,0-21 15,0 21-15,1 0 0,-1 1 16,21-1-16,-21 0 0,0-21 15,22 21-15,-22 0 0,21 0 16,-21-21-16,22 22 0,-22-22 16,0 0-16,0 0 0,0 0 0,1 0 15,-1 0-15,0 0 16,0 0-16,-42 0 47,0 0-47,0 0 15,-1 0-15,-20 0 0,21 21 16,0-21-16,-22 21 16,22-21-16,-21 21 0,-22 21 15,43-20-15,-21-1 0,0 21 16,-1 0-16,22-20 16,-21 20-16,42-21 0,-21 0 15,-1 0-15,22 1 0,-21-22 16,21 21-16,0 0 0,0-42 62,0 0-46,0-1 0,0 1-16,0 0 15</inkml:trace>
  <inkml:trace contextRef="#ctx0" brushRef="#br0" timeOffset="29974.07">402 6752 0,'0'0'0,"-63"0"16,41 0-16,1 0 16,0 0-16,0-21 0,0 21 15,0 0-15,-1 0 0,1-21 16,0 21-16,0 0 0,0 0 16,0-21-16,42 21 46,0 0-46,21 0 16,1 0-16,-1 0 0,21 21 16,64-21-16,-63 0 15,21 0-15,-22 0 0,1 0 0,20 0 16,43 0-16,-42 0 16,-43 0-16,22 0 0,-22 0 15,0 21-15,22-21 16,-43 0-16,0 0 0,-21 21 0,-21-21 31</inkml:trace>
  <inkml:trace contextRef="#ctx0" brushRef="#br0" timeOffset="30814.98">2476 6202 0,'0'0'0,"-21"0"0,0-21 0,0 21 15,0 0-15,0 0 0,-43 0 16,64 21 0,0 0-16,-21 0 0,21 0 15,0 1-15,0-1 16,21 0-16,0 0 0,-21 0 0,43 0 16,41 1-1,-63-22-15,22 0 0,-1 0 16,-21 0-16,106-43 15,-84 22-15,-1 0 0,-21 0 16,21 0-16,-20-1 0,20-20 16,-21 0-16,-21 21 0,0-1 15,0 1-15,0 0 0,0 0 0,0-21 16,-21 42-16,0 0 16,0 0-16,-1 0 0,1 0 15,0 21-15,0 0 16,0 0-16,21 21 0,0-20 0,0 20 15,0-21-15,0 43 0,0-22 16,0 0-16,0 22 0,0-1 16,0 1-16,0-1 0,0 1 0,21-1 15,0 43-15,-21-64 16,21 1-16,-21 20 0,21-20 0,-21-1 16,0 21-16,0-20 15,0-22-15,-21 21 0,0-21 16,0 1-16,0-22 15,0 0-15,-22 0 0,22 0 0,-21 0 0,-1-22 16,1 1-16,-64-42 16,64 42-16,0-22 0,-43-20 15,43 20-15,-1 22 16,22-21-16,0 21 0,0 0 0,21-43 16,0 43-16,42-21 15,0 20-15,-20 1 16,20 0-16,0 0 0,106-43 15,-84 43-15</inkml:trace>
  <inkml:trace contextRef="#ctx0" brushRef="#br0" timeOffset="31085.78">3344 6202 0,'0'0'15,"0"-21"-15,-21 21 16,0 0-16,0 0 15,0 21-15,-1 0 16,1 0-16,21 0 0,-21 22 0,21-1 16,-21 22-16,0-22 0,21 21 15,0 1-15,-21-22 0,21 22 0,-22-1 16,22-20-16,-21-1 0,21 21 16,0-20-16,0-1 0,0-21 0,0 43 15,0-43-15,0 0 0,0 0 16,21-21-16,22 0 15,-22 0-15,0-21 0,-21 0 16,21 0-16,0-22 16,1 22-16</inkml:trace>
  <inkml:trace contextRef="#ctx0" brushRef="#br0" timeOffset="31261.86">3006 6731 0,'0'0'16,"-22"0"-16,44 0 31,-1 0-31,0 0 16,0 0-16,0 0 0,22 0 15,-1 0-15,0-21 0,1 21 0,-1-21 16,21 21-16,1-21 0,84-43 16,-84 43-16</inkml:trace>
  <inkml:trace contextRef="#ctx0" brushRef="#br0" timeOffset="32437.45">4657 6435 0,'0'0'0,"-22"-106"32,1 85-32,21 0 0,0-1 15,0 44 1,0-1-16,0 0 15,0 21-15,0 1 0,0-1 16,0 21-16,0 1 0,0-22 0,0 22 16,0-1-16,0-20 0,0 20 15,0-21-15,0 1 0,0-1 16,0 0-16,0-20 0,0 20 0,0-21 16,0 0-16,0-42 31,0 0-31,0 0 15,0-22-15,0 22 0,0-21 0,0 21 16,43-64-16,-43 22 16,42-22-16,-21 43 0,0 20 15,0-41-15,1 42 0,20 0 32,-21 21-32,-21 21 0,21 0 0,0 21 15,-21-21-15,22 1 16,-1 20-16,-21-21 0,0 43 15,21-22-15,0 43 16,-21-43-16,21-21 0,-21 0 16,21 0-16,-21 1 0,43-1 15,-22-21-15,0 0 0,0 0 16,0 0-16,43-21 16,-43-1-16,0 1 0,0-21 15,1 21-15,-1 0 0,21-64 16,-42 43-16,21-1 15,0-63-15,-21 64 0,0-43 16,0 64-16,22 0 16,-22 0-16,0 0 0,0 0 0,0 42 31,0 21-31,0-21 0,0 0 16,0 22-16,-22 41 0,22-41 15,0 41-15,0-41 16,0-22-16,0 42 15,0-20-15,0-22 0,0 0 0,0 0 16,0 0-16,43-21 16,-22 0-16,0 0 0,21 0 15,-20-21-15,-1 0 16,0 0-16,21 0 0,-21 0 0,1-22 16,-1 22-16,21-21 0,-21-1 0,-21 22 15,21-21-15,1 0 0,-22 20 16,21 1-16,-21 0 0,0 0 0,0 0 15,0 42 1,0 0-16,-21 0 0,21 0 16,-22 22-16,22-22 0,-21 0 0,21 21 15,0-20-15,0-1 0,-21 0 16,21 0-16,0 0 0,-21 0 16,21 1-16,0-1 0,0 0 15,0-42 16,21 21-31,0-21 0,0-1 0</inkml:trace>
  <inkml:trace contextRef="#ctx0" brushRef="#br0" timeOffset="32825.58">5905 6265 0,'0'-21'0,"0"42"0,0-63 15,-21 42-15,0 0 0,0-21 0,0 21 16,0 0-16,-1 0 15,1 21-15,21 0 16,-21 22-16,21-22 16,0 0-16,21-21 0,22 21 15,-22-21-15,0 0 0,0 0 16,21 0-16,-20 0 0,-1 0 16,0-21-16,0 0 0,0 21 0,0-21 15,-21-1-15,0 1 0,0 0 16,0 0-16,-42-21 15,21 20-15,0 1 0,0 0 16,-1 21-16,-20 0 0,21 0 16,0 0-16,0 0 0,-1 0 0,-20 21 15,21 0-15,0 1 0,0-1 16,-1 21-16,22-21 0,-21 22 0,0 41 16,0-63-16,21 64 15,0-64-15,0 22 0,21-1 16,0-21-16,0 0 0,43-21 15,-43 0-15,21 0 16,1 0-16</inkml:trace>
  <inkml:trace contextRef="#ctx0" brushRef="#br0" timeOffset="33326.58">6329 6181 0,'0'0'15,"0"-21"-15,21-1 0,-21 1 16,0 0-16,0 42 31,0 0-31,0 22 16,0-22-16,0 21 0,0-21 0,-21 22 15,0 20-15,-1-20 0,22-1 16,-21 21-16,0-20 0,21 20 0,0-20 16,0-1-16,0 0 0,0 1 0,0-22 15,0 21-15,0-21 0,0 0 16,0 1-16,21-22 15,0 0-15,1 0 0,-1 0 0,0-22 16,21 1-16,-21 21 0,22-21 0,-22-21 16,64-1-16,-64 1 15,63-43-15,-41 22 16,-22 21-16,42-64 16,-41 42-16,-1 22 0,-21 0 0,0-1 0,21 1 15,-21-22 1,0 43-16,0 0 0,0 42 15,-21 0 1,0 1-16,21-1 0,0 21 0,-22 22 16,1-22-16,21 21 0,0 1 15,-21-1-15,0-20 0,0 20 16,21 1-16,0-22 0,0 85 16,0-85-16,0-20 0,21-1 15,21 0-15,106 0 16,-105-21-16,-1 0 15,0 0-15,22 0 0,-22-21 0,64-21 16</inkml:trace>
  <inkml:trace contextRef="#ctx0" brushRef="#br0" timeOffset="34043.93">8678 6244 0,'0'-21'16,"21"0"-16,-21 0 15,22 0-15,-1-22 0,0 22 0,0 0 16,0-21-16,22-22 15,-22 43-15,-21 0 0,0 0 16,0-1-16,0 1 0,-21 21 0,-1 0 16,-20 0-16,0 0 0,-43 21 15,43 1-15,-1-22 0,1 42 16,0-21-16,21 0 0,-43 43 16,43-43-16,21 21 0,0 22 15,0-43-15,0 21 0,21-21 16,0 22-16,22-1 0,62 64 15,-62-64 1,-22-21-16,21 22 0,1-22 0,41 64 16,-63-43-16,-21-21 15,0 21-15,0-20 16,-63 20-16,21-42 0,-1 21 16,-84-21-1,85 0-15,-43-21 16,43 21-16,0-21 0,-22-43 15,22 43-15,-43-106 16,64 85-16,0-1 0,0 1 16,21 0-16,0 21 0,0-64 15,0 64-15,21 21 0,0 0 16,0-21-16,0 21 0,43 0 16,-43 0-16,0 0 0,64 21 15,-64-21-15,21 21 16,1 0-16</inkml:trace>
  <inkml:trace contextRef="#ctx0" brushRef="#br0" timeOffset="34363.94">8869 6541 0,'42'0'15,"-84"0"-15,105 0 0,-20 0 0,-22 0 16,0 0-16,0 0 0,0 0 16,22 0-16,-1-43 0,0 22 15,-21 0-15,1-21 16,20 20-16,-21 1 0,21-42 0,-42 42 15,0-1-15,22-41 16,-22 42-16,-22 0 16,1 21-16,0 0 0,-21 0 15,21 0-15,-22 21 0,1 0 16,21 0-16,-22 0 0,-20 43 16,42-22-16,0 0 0,21 22 15,0-22-15,0 1 0,0 20 16,0-42-16,0 22 15,42-1-15,-21-42 0,85 21 16,-64-21 0,43 0-16,-43 0 0,106-42 15,-84 21-15</inkml:trace>
  <inkml:trace contextRef="#ctx0" brushRef="#br0" timeOffset="35149.57">10075 6287 0,'0'-22'15,"0"44"-15,0-86 0,0 43 0,0 0 16,-21 0-16,0 21 0,-21-43 16,-1 43-16,22 0 0,-42 0 15,20 21-15,1 1 16,0 20-16,20-21 0,1 21 0,0-20 16,0 20-16,0 21 0,0-20 0,-1-1 15,22 0-15,-21 1 16,21 41-16,0-62 0,0 20 0,21 0 15,1-21 1,-1-21-16,0 0 0,0 0 16,85-42-16,-64 21 15,1 0-15,-1 0 0,0-22 16,1 22-16,41-64 0,-63 43 16,43-85-16,-43 106 15,-21-21-15,21 20 0,-21 1 16,0 0-1,0 42-15,-21 0 16,0 1-16,0-1 0,21 0 16,0 0-16,0 21 0,-21 22 15,21-22-15,0 22 16,0-43-16,0 21 0,0 1 16,0-22-16,63 21 15,-42-42-15,0 0 0,22 0 16,-22 0-16,21 0 0,43-21 15,-64 21-15,21-42 16,-20 20-16,-1 1 16,0-42-16,-21 20 15,21 1-15,0-21 0,0 20 0,1 22 16,-1-21-16,-21 21 16,21-1-16,42 1 0,-41 0 15,-1 21-15,21 0 0,22 0 16,-43 0-16,21 0 0,-21 21 15,22 0-15,-22 1 0,21 20 16,-21 0-16,0-21 0,-21 22 16,0-1-16,0 0 0,0 22 15,0-22-15,-21-21 0,0 22 0,0-22 16,0 0-16,0 0 0,21 0 16,-22-21-16,22-21 31,0 0-31,0 0 0,0 0 15,22 0-15,-1-22 0,0 22 0,21-64 16,1 43-16,-22 0 16,21-22-16,0 43 15,-20-21-15,-1 21 0,21-1 0,-21 1 16,64 0-16,-64 21 16,0 0-16,0 0 0,22 0 15,-22 0-15</inkml:trace>
  <inkml:trace contextRef="#ctx0" brushRef="#br0" timeOffset="35869.92">11896 6223 0,'0'0'0,"21"0"15,-21-21 1,0 0-16,0 0 0,-21 21 31,-1 0-31,1 0 0,0 0 16,-21 0-16,21 21 0,-1-21 0,1 21 15,0 0-15,0 21 0,0-20 0,0-1 16,-1 21-16,1 0 0,0-20 16,0 62-16,21-63 0,0 22 15,0 20-15,0-42 16,63 1-16,-41-1 0,20-21 16,85 21-1,-85-21-15,1-21 0,20 0 16,-21 21-16,107-85 15,-107 64-15,0-22 0,22-41 16,-22 41-16,-21 1 0,0 0 16,1-22-16,-22 22 0,0-64 15,21 64-15,-21-22 0,0 22 16,0 21-16,0-22 0,0 22 0,0-21 16,-21 63-1,21 0-15,-22 0 16,22 22-16,0-1 0,0 0 0,-21 1 15,0-1-15,0 22 0,21-22 16,-21 0-16,0 22 0,-1-22 16,1 64-16,0-64 0,0 1 15,21-1-15,-21 21 0,21-41 16,0-1-16,-21-21 0,21 21 16,0-42-1,0 0-15,21-1 0,0 1 16,0 0-16,21-64 15,1 22-15,-1 21 0,0-1 16,1 1-16,-1 0 0,43-43 16,-43 64-16,64-22 15,-64 22-15,1 21 0,-1 0 0,21 21 16,-41 1-16,20 20 16,-21-21-16,-21 21 0,0 22 15,0-22-15,0 1 0,-21-1 16,21 0-16,-21 1 0,0-22 0,-1 21 15,1-21-15,0 0 0,-21 22 16,21-22-16,21 0 0,0-42 31,0 0-31,21 0 16,0-1-16</inkml:trace>
  <inkml:trace contextRef="#ctx0" brushRef="#br0" timeOffset="37124.53">13949 6265 0,'0'0'0,"-21"22"0,-1-22 15,22 21-15,22-21 31,-1 0-31,0-21 0,21 21 16,-21-22-16,22 1 0,-1 0 16,22 0-16,84-64 15,-106 43-15,0 0 0,1-1 16,-1 1-16,-21 0 0,22-43 16,-43 43-16,0-1 0,0-41 15,0 62-15,-43-41 16,22 63-16,-21 0 15,21 0-15,-22 85 16,43-43-16,-21 21 16,21-20-16,-21 20 0,21 1 15,-42 147-15,20-126 16,-20 84-16,21-63 0,0 0 16,-22 212-16,22-191 15,0-22-15,21 1 16,0 21-16,-21 170 15,0-192-15,21-20 0,0 84 16,0-84-16,0-21 0,0 41 16,0-62-16,0-1 0,0-21 15,0 0-15,21-21 0,0 0 0,0-21 16,22 0-16,-22 0 0,0-21 16,21-22-16,1 1 0,20-1 0,-21 1 15,1-22-15,20 0 0,22-84 16,-43 84-16,-21-21 0,22-84 15,-43 105-15,0 1 16,0-1-16,-21 0 0,-22 1 16,-20-65-16,-1 107 0,22-21 15,0 20-15,-22 1 0,22 0 16,-1 20-16,-20-20 0,42 21 16,0 21-16,-1 0 0,22-21 15,22 0 1,20-1-16,-21 22 15,21-21-15,1 21 0,-1-21 16,22 0-16,-22 0 0,64-22 16,-64 22-16,0 0 0,43-21 15,-43 21-15,22-1 16,-22 1-16,-21 0 0,1 0 16,-22 0-1,-22 21 1,1 0-1,0 21-15,0 0 16,0 0-16,21 0 0,0 1 0,0-1 16,0 21-16,0-21 0,0 22 0,0-22 15,0 21-15,0 0 0,0-20 16,21 41-16,0-42 0,0-21 16,22 21-16,-1-21 0,-21 0 15,21 0-15,43 0 16,-21-21-16,20-21 0,-20 21 15,-22 0-15,0-22 16,-20 22-16,20-21 0,-21 21 0,0-43 16,-21 22-16,0-1 0,0 22 15,0-21-15,-42 0 0,-43-43 16,43 85-16,0-21 0,-1 21 16,1 0-16,-64 0 15,64 21-15,21 0 0,-1 0 16,22 0-16,0 1 0,0 20 15,0-21-15,0 0 16,0 22-16,22-22 16,41 0-16,-21-21 15,43 0-15,-43 0 0,22 0 16,21 0-16</inkml:trace>
  <inkml:trace contextRef="#ctx0" brushRef="#br0" timeOffset="37542.23">15769 6117 0,'0'-21'0,"0"42"0,0-63 16,0 21-16,0 0 0,-21 21 15,21-22-15,-21 1 0,21 0 16,0 0 0,0 0-16,0 0 0,21 21 15,0 0-15,0 0 0,0 0 16,1 0-16,20 0 0,-21 0 0,0 0 15,22 21-15,-1 0 0,-21 0 0,21 0 16,-20 22-16,20-22 0,-21 21 16,21 22-16,-42-22 0,0-21 15,0 21-15,0-20 0,-21 20 16,0-21-16,0 21 0,0-20 16,0-1-16,-1-21 0,1 21 0,0-21 15,21-21 1,0 0-16,0-1 15,0 1-15,0 0 0,21-21 0,-21 21 16,21-22-16,22-20 16,-22 20-16,0 1 0,21-43 15,-20 64-15,-1-21 0,21 21 16,-21 0-16,0-1 0,22 1 0,-1 0 16,-21 21-16,0-21 0,1 21 15,-1 0-15,0 0 0,0 0 16</inkml:trace>
  <inkml:trace contextRef="#ctx0" brushRef="#br0" timeOffset="38041.94">17843 5652 0,'22'-22'0,"-44"44"0,44-65 16,-22 1-16,0 21 0,0 0 15,0-22-15,0 22 16,0 0-16,0 42 16,0 0-1,-22 0-15,1 22 0,0-1 16,21 0-16,-42 43 15,21-21-15,-1-1 0,1-21 0,0 1 16,0 20-16,21-20 0,-42 20 16,42-21-16,-22-20 0,22 20 15,0-21-15,0 0 0,0 0 16,0 1-16,22-22 16,-1 0-16,0 0 0,0-22 15,-21 1-15,21 0 0,-21 0 16,0 0-16</inkml:trace>
  <inkml:trace contextRef="#ctx0" brushRef="#br0" timeOffset="38681.74">17272 5927 0,'0'0'0,"-42"0"0,20 0 0,1 0 16,0 0-16,42 0 16,0 0-1,22 0-15,-1 0 0,0 0 16,1 0-16,20 0 0,1 0 15,20 0-15,-20 0 0,21 0 0,-22-21 16,22-1-16,-22 1 0,85 0 16,-84 0-16,-22 0 0,1-22 15,-1 22-15,0 0 0,1-64 16,-43 64-16,0 0 16,0 0-16,-64 21 15,22 0-15,21 0 16,-1 0-16,1 0 0,0 21 0,-42 64 15,63-43-15,0-21 16,-22 22-16,22-1 0,-21 0 16,21 43-16,0-43 15,-21 1-15,21 20 0,0-42 16,-21 43-16,21-43 16,0 0-16,0 21 0,0-20 15,0-1-15,0-42 31,0-1-31,21 1 16,0 0-16,0 0 0,1-21 16,-1 20-16,21-20 0,-21 0 0,22 21 15,-1-22-15,-21 22 0,21 0 16,1-21-16,-1 20 0,22 1 16,-43 21-16,21 0 0,-21 0 0,0 0 15,1 21-15,-1 1 0,-21-1 16,0 0-16,0 0 0,0 21 0,0 22 15,0-43-15,0 0 16,0 0-16,0 22 0,0-22 16,0 21-16,0-21 0,0 1 15,-21-1-15,21 0 16,0 0-16,21-42 31,0 0-15,0 0-16,0-1 0,0 1 15,1 0-15</inkml:trace>
  <inkml:trace contextRef="#ctx0" brushRef="#br0" timeOffset="39043.72">18944 6096 0,'21'0'31,"0"0"-15,1 0-16,-1 0 0,0 0 15,0 0-15,0 0 0,0 0 0,22-21 16,-22 21-16,0-21 0,21 0 16,-20-1-16,-1 1 0,0 21 15,0-21-15,0 0 0,-21 0 16,0 0-16,0-1 0,0 1 16,-42 21-1,-85 43 1,106-22-16,-22 21 0,-20 0 15,42 1-15,-22 20 16,22-42-16,21 1 0,0 41 16,0-42-16,0 0 0,21 22 15,1-22-15,20 0 16,-21-21-16,21 21 0,64-21 16,-85 0-16,22-21 15,-1 21-15,0-21 0,1 0 0,-1 0 16,-21-1-16</inkml:trace>
  <inkml:trace contextRef="#ctx0" brushRef="#br0" timeOffset="42213.58">1736 7938 0,'-64'42'15,"43"-21"1,21 0-16,-21 22 16,21-22-16,0 0 0,21-21 15,0 21-15,43-21 16,-43 0-16,21 0 16,-21-21-16,22 0 0,62-43 15,-62 43-15,-1-21 16,-21 21-16,0-1 0,-21-20 15,0 21-15,0 0 16,0 0-16,-21 21 0,0-22 0,-64 22 16,43 0-1,0 0-15,-64 0 0,42 0 16,-105 43 0,127-22-16,-43 42 0,43-20 0,21-1 15,-22 43 1,43-43-16,0 0 0,0 1 0,0-1 15,64 64 1,-22-85-16,-21 0 0,22 0 16,-1-21-16,-21 0 0,64 0 15,-43 0-15,64-21 16,-64 0-16,-21 0 0,22-21 16,-22 20-16,-21 1 15,0 0-15,0 0 0,-42 21 16,-1 0-16,22 0 15,-21 0-15,-22 21 0,-84 43 16,85-22 0,-22 43-16,43-43 0,-1 64 15,43-64 1,0 0-16,0 1 0,0-1 0,21 0 16,43 22-16,-43-43 15,21-21-15,43 0 0,-43 0 16,22 0-16,-22 0 15,1-21-15,20 0 0,43-43 16,-64 22-16,22 21 0,-1-22 16,1 1-16,-22-21 0,22 20 0,-22 1 15,0-22-15,1 1 0,20-64 16,-42 63-16,0 1 0,-21-43 16,0 43-16,0-22 15,0 64-15,0-22 0,0 22 16,-21 0-16,0 21 15,0 0-15,21 21 16,-21 0-16,0 1 0,21 20 16,-22 0-16,22 22 0,-21-1 15,21 1-15,-21 63 0,21-64 16,0-20-16,0 20 0,0-21 16,0 22-16,0-43 0,21 21 0,-21 1 15,43-22-15,-22 0 0,0 0 16,21-21-16,22 0 0,-22 0 15,0 0-15,1 0 16,-1-21-16,0 0 0,1 0 0,20-22 16,-20 22-16,-1-21 0,-21 21 15,21-22-15,-20 22 0,-1-42 16,-21 20-16,0 22 0,0 0 16,0 0-16,0 0 0,-21 21 15,-1 0-15,1 0 0,0 0 16,0 21-16,-43 64 15,22-64-15,42 21 0,-21 22 16,0-22 0,21 21-16,0-41 0,0 20 15,21-21-15,0 0 0,0 0 0,64-21 16,-64 0 0,21 0-16,1 0 0,-22 0 15,21-21-15,43-21 16,-43 21-16,1 0 0,41-43 0,-41 43 15,20-43 1,-42 22-16,0 0 0,1-1 0,-1 22 16,-21-21-16,0-22 15,0 86 1,0-1 0,0 21-16,-21-21 0,-1 22 15,1-22-15,21 21 0,-21-21 0,0 43 16,21-43-16,-21 21 0,0-21 15,21 1-15,0-1 16,0-42 15,21-1-31,0 1 16,0 0-16,-21 0 0,21 0 0,0-22 16,1 22-16,-1-21 15,0 0-15,0-1 0,0 1 0,0 0 16,1 20-16,-1-20 0,0 21 15,0 0-15,0 0 0,0 21 16,1 0-16,-1 0 0,-21 21 16,21 0-16,-21 0 0,21 43 15,0-43-15,-21 21 0,0 22 16,0-22-16,0-21 0,0 21 16,0-20-16,0 20 0,0-21 0,0 0 15,21 0-15,1 1 16,-22-1-16,21-21 15,0 0-15,0 0 0,43-64 16,-43 43-16,0 0 16,0 0-16,0-22 0,0 22 15,64-106-15,-64 85 16,0 0-16,22-1 0,-22 1 16,42-43-16,-63 64 15,22 21-15,-1 0 16,-21 21-16,0 0 0,0 1 15,0-1-15,0 42 16,-21-20-16,-1-1 0,1 0 16,21 1-16,0-22 0,-21 21 0,21 0 15,-21-20-15,21-1 0,0 21 0,0-21 16,0 0-16,0 1 0,21-22 16,0 21-16,0-21 0,22 0 0,20 0 15,-20 0-15,20 0 0,-21-21 16,1-1-16,20 1 0,-20 21 15,-1-21-15,21 0 0,-20-21 0,63-43 16,-85 64-16,0-22 16,0 1-16,0 21 0,-21-21 15,0 20-15,0-20 0,0 21 0,0 0 16,0 0-16,-21 21 16,0 0-16,0 0 0,0 0 15,-1 21-15,-41 63 16,42-62-16,0 41 15,21-21-15,-22-20 0,22 20 0,0 0 16,0-21-16,0 22 16,22-22-16,-1 0 0,0 0 15,21 0-15,-21-21 0,22 0 0,84 0 16,-85 0-16,0-21 16,1 0-16,-1 0 0,85-43 15,-106 43-15,22 0 0,-22 0 16,0 0-16,-21-22 0,21 1 15,-21 21 1,0 0-16,-21 21 31,0 0-31,21 21 0,0 0 16,-21 0-16,-1 22 16,1-1-16,0-21 0,21 0 0,-21 0 15,21 1-15,-21-1 16,0 0-16,21 0 0,-22-21 15,22-21 1,0 0 0,0 0-16,22-1 0,-1-20 15,0 21-15,0-21 16,0 20-16,22-20 0,-22 0 0,21-1 16,-21 1-16,22 0 0,-1 21 0,-21-22 15,21 22-15,1 21 0,-1 0 16,0 0-16,-20 0 0,-1 64 15,-21-43 1,0 0-16,0 21 0,0-21 0,-21 85 16,21-85-16,0 22 15,0-22-15,0 0 0,0 0 16,0 22-16,0-22 16,42-21-16,-21 0 15,21 0-15,-20 0 0,-1 0 16,21 0-16,22-21 0,-43-1 15,21 1-15,64-42 16,-85 20-16,21 22 0,-20-21 16,-1 0-16,21-1 0,0-63 15,-42 64-15,0 0 0,22-64 16,-22 64-16,0-22 16,0 43-16,0 0 0,0 0 15,-22 21-15,-20 21 16,42 0-16,-21 0 0,-21 43 15,42-22-15,-22 21 16,1 43-16,0-63 0,21 20 16,0 1-16,0-22 0,0 0 15,0 43-15,0-43 0,0-21 16,0 22-16,21-22 16,22 0-16,-1-21 0,0 0 15,1 0-15,20 0 16,-21-21-16,1 0 0,-1 0 15,0-1-15,85-83 16,-105 83-16,-22-20 0,0-43 16</inkml:trace>
  <inkml:trace contextRef="#ctx0" brushRef="#br0" timeOffset="42374.58">6456 7874 0,'0'0'0,"-21"0"0,-1 0 0,22 21 16,106 0 15,-63-21-31,-1 0 0,0 0 0,22 0 16,-22 0-16,22 0 0,-22 0 15,21-21-15,-20 21 0,-1-21 0,0 21 16,1-21-16</inkml:trace>
  <inkml:trace contextRef="#ctx0" brushRef="#br0" timeOffset="42895.67">9059 7874 0,'0'0'0,"0"-21"0,0 42 32,0 0-17,0 0-15,0 1 0,-21 20 0,0 0 16,0 1-16,21-22 0,-21 21 15,21 0-15,-22-20 0,22 20 0,-42 0 16,42 1-16,0-1 16,-21-42-1,21 21-15,0-42 16,0 0 0,21 0-16,-21-1 0</inkml:trace>
  <inkml:trace contextRef="#ctx0" brushRef="#br0" timeOffset="43073.4">8953 7684 0,'0'0'0,"0"-22"0,-21 1 15,-42-21 1,42 42-16,-1 0 16,1 0-16,21 21 15,0 0-15,0 0 16,21 1-16,1-22 15,-1 21-15,21 0 0,-21-21 0,22 21 16,-1-21-16</inkml:trace>
  <inkml:trace contextRef="#ctx0" brushRef="#br0" timeOffset="43501.59">9483 7768 0,'0'21'16,"0"1"-1,-22-22-15,22 21 16,-21 0-16,21 0 0,-21 21 16,21-20-16,0 20 0,0 0 15,0 1-15,-21-22 0,0 21 16,21-21-16,-21 43 16,21-43-16,-22 0 15,22-42 1,0 0-1,0 0-15,0-1 0,0-20 16,22 0-16,-1-1 0,0 22 0,0-42 16,0 20-16,0 1 0,22 21 0,-1-21 15,-21-1-15,22 22 0,-1 0 16,64-21-16,-64 42 0,0 0 16,64 21-16,-85 0 15,22 0-15,-1 0 0,-21 22 0,0-1 16,-21 0-16,0 1 0,0-1 15,0 0-15,0 1 0,0-1 16,-21 0-16,-21 22 0,42-22 16,-21-21-16,0 0 0,21 22 15,21-43 1,0-21-16</inkml:trace>
  <inkml:trace contextRef="#ctx0" brushRef="#br0" timeOffset="43705.98">11790 7916 0,'0'0'0,"-43"0"0,22 0 16,0 0-16,0 0 0</inkml:trace>
  <inkml:trace contextRef="#ctx0" brushRef="#br0" timeOffset="43971.1">11620 7662 0,'0'0'0,"22"-21"0,-1 0 0,0-21 16,-21-1-16,21 22 15,-21 0-15,0 42 32,0 0-32,0 1 0,0-1 15,0 21-15,-21-21 0,21 22 0,-21-1 16,21 0-16,-21 1 0,21-1 16,0 21-16,-22-20 0,1-1 15,21 0-15,-21 1 0,21 20 16,-21-42-16,21 1 0,-21-1 0,21 0 15,0 0-15,21-42 32,0 0-32,0 0 0,0-1 0</inkml:trace>
  <inkml:trace contextRef="#ctx0" brushRef="#br0" timeOffset="44185.96">12150 7514 0,'21'-21'0,"-42"42"0,42-63 0,-21 63 31,0 0-31,-21 0 16,-1 22-16,1-1 0,0-21 0,21 22 15,-21-1-15,0 0 0,0 1 0,-1 62 16,1-62-16,21-22 16,-42 85-1,42-85-15,0 42 16,0-84-1</inkml:trace>
  <inkml:trace contextRef="#ctx0" brushRef="#br0" timeOffset="44379.75">11620 7916 0,'0'0'0,"-21"0"0,42-21 31,1 21-16,-1 0-15,0 0 0,0 0 0,21 0 16,43-21-16,-43 0 0,1 21 16,63-21-16,-43 21 15,43-21-15,-64 21 0,1-22 16,41 1-16,-63 21 16</inkml:trace>
  <inkml:trace contextRef="#ctx0" brushRef="#br0" timeOffset="44585.57">12425 7662 0,'0'0'0,"-21"0"0,21-21 16,21 21-1,0 0-15,0 0 16,0-21-16,0 21 0,1 0 0,-1 0 16,0 0-16,21-21 0,-21 21 15,22 0-15,-22 0 0,64-21 16,-64 21-16,0 0 15,0 0-15,-42 0 16,0 0-16,0 21 16</inkml:trace>
  <inkml:trace contextRef="#ctx0" brushRef="#br0" timeOffset="44785.98">12636 7620 0,'0'21'15,"0"-42"-15,0 63 0,-21 1 0,0-22 16,21 0-16,0 21 0,0-20 15,0 41 1,-21-21-16,21-20 0,-21 62 16,21-63-16,0 1 0,0 41 15,0-42-15,0 0 0,-21 22 16,21-22-16,21-21 31,0-21-31,0 0 0,0-1 16</inkml:trace>
  <inkml:trace contextRef="#ctx0" brushRef="#br0" timeOffset="45461.19">13081 7684 0,'0'0'0,"-21"21"32,0 0-17,21 0-15,-22 0 0,1 0 16,21 22-16,0 20 15,-21-42-15,21 22 0,-21-1 0,21-21 16,-21 22-16,21-1 0,0 21 16,-21-41-16,-1-1 0,22 0 15,-21 0-15,21-42 32,0 0-32,0 0 15,0-1-15,0 1 0,0 0 0,21-64 16,1 43-16,-1 0 0,0 21 15,0-22-15,0 1 0,22-22 16,-22 22-16,0 21 16,42 0-16,-41 0 0,-1 21 15,0 0-15,0 0 0,0 21 16,22 0-16,-22 0 0,-21 0 16,21 22-16,0 20 0,-21-42 15,21 22-15,-21-1 0,0-21 16,0 85-16,0-85 15,0 0-15,-21 22 0,21-22 16,-21-21 0,21-21-1,0-1 1,21 1-16,0-21 0,0 21 16,-21-22-16,43 22 0,20-106 15,-42 85-15,22 0 16,-22-1-16,0 1 0,64-22 15,-64 43-15,0 21 0,0 0 16,-21 21-16,21 22 16,-21-22-16,0 21 0,0-21 15,0 22-15,0-22 0,0 21 0,-21 22 16,0-22-16,21 0 16,-21 22-16,0-43 15,21 64-15,-21-85 16,21 21-16,0 0 0,21-42 31,0 0-31,0 0 16,0-1-16</inkml:trace>
  <inkml:trace contextRef="#ctx0" brushRef="#br0" timeOffset="45740.3">14203 7641 0,'0'0'0,"0"-42"16,0 21-16,21-22 15,-21 65 1,-21-1-16,0 0 16,21 0-16,-22 21 0,1 1 0,0-22 15,-21 85-15,21-64 16,-1 0-16,1 1 0,21-1 0,0 0 16,-21 43-16,21-43 0,0-20 15,0 20-15,21-21 16,0 0-16,64-21 15,-43 0-15,22 0 16,-22 0-16,1 0 0,-1-21 16,-21 21-16,85-63 15,-85 20-15,0 22 0,22-42 16</inkml:trace>
  <inkml:trace contextRef="#ctx0" brushRef="#br0" timeOffset="46150.41">15430 7281 0,'0'0'0,"22"-21"15,-1 21-15,21 0 0,0 0 16,22-21-16,-22 21 0,22 0 0,-22 0 15,22-21-15,-1 21 0,1 0 16,20 0-16,-20 0 0,-1 0 16,64 0-16,-84 0 0,-1 0 15,0 0-15,-21 0 0,1 0 16,-44 0 0,-20 0-16,0 0 0,21 0 0,-22 0 15</inkml:trace>
  <inkml:trace contextRef="#ctx0" brushRef="#br0" timeOffset="46396.98">15960 7239 0,'0'21'15,"0"0"-15,0 1 16,0-1-16,0 0 0,0 0 16,0 21-16,0 1 0,-22-1 0,1 43 15,21-43-15,0 43 16,-21-43-16,0 0 0,0 43 15,0-43-15,-1 1 0,22-1 16,-21-21-16,-21 85 16,42-85-16,-21-21 15,42 0 17,0-21-32,-21 0 0,21 0 0</inkml:trace>
  <inkml:trace contextRef="#ctx0" brushRef="#br0" timeOffset="46791.52">16065 7811 0,'0'0'16,"22"-22"-16,-1-41 15,-21 42-15,21-22 16,0 22-16,43-21 16,-43 21-16,21 0 0,-21 21 15,22 0-15,-1 0 0,64 21 16,-64 0-16,-21 0 15,22 0-15,-22 22 0,21-22 0,-21 42 16,-21-20-16,0-22 16,0 42-16,-21-20 15,-21 20-15,21-21 0,-1-20 16,-62 20-16,63-21 0,-1-21 16,1 21-16,0-21 0,0 0 15,21-21 1,0 0-16,0 0 0,0 0 0,21-22 15,0 22-15,22-21 16,-22 21-16,0-22 0,42-20 16,-20 42-16,-22-22 0,42 1 15,-41 21-15,20 0 0,-21 21 16,21-22-16,-20 22 0,-1 0 0,42 0 16,-42 0-16,1 0 15,-1 0-15,0 0 0,0 22 16</inkml:trace>
  <inkml:trace contextRef="#ctx0" brushRef="#br0" timeOffset="47373.31">17081 7916 0,'0'22'15,"0"-44"-15,22 22 32,-1-21-17,0 0-15,21 21 0,-21-21 16,1 0-16,20 0 0,21-1 15,-20 1-15,-22 0 0,21 0 0,-21-21 16,22 20-16,-22 1 0,-21 0 16,0 0-16,-21 21 15,0 0 1,-1 0-16,-20 0 0,21 21 16,-21 0-16,20 0 0,-20 1 0,21-1 15,0 21-15,0-21 0,-22 22 16,43-22-16,-21 21 0,21-21 0,-21 43 15,21-43-15,0 21 16,21-21-16,0 1 16,22-1-16,-1-21 0,0 0 0,1 21 15,62-21-15,-41 0 0,-22 0 16,22-21-16,-1 21 0,-20-21 16,105-43-16,-106 43 15,0 0-15,-20 0 0,-1-1 16,21 1-16,-21-42 0,0 20 15,-21 22-15,0-21 16,0 21-16,-21-43 16,0 64-16,0 0 15,0 0-15,0 21 0,-1 1 0,-20 41 16,42-42-16,-21 0 0,21 22 16,-21-22-16,21 21 0,0 22 15,0-43-15,0 21 0,21 1 16,0-22-16,0-21 0,0 21 15,1-21-15,-1 0 0,21 0 16,-21 0-16,64 0 0,-22 0 16,-41-21-16,20 21 15,21-43-15,-41 22 0,20 0 16,-21 0-16</inkml:trace>
  <inkml:trace contextRef="#ctx0" brushRef="#br0" timeOffset="48108.31">19304 7535 0,'0'0'16,"-21"0"-16,21-21 0,0-21 15,0 21-15,0 0 16,0-1-16,21 1 0,42-42 16,-41 20-16,20 22 15,-21-21-15,0 21 0,0-22 0,22 1 16,-43 21-16,0 0 0,0 0 15,-21 21 1,-1 0-16,-20 0 0,21 0 0,-21 21 16,-1-21-16,1 21 0,0 21 15,20-21-15,-20 22 0,21-1 0,21 0 16,0 43-16,0-43 16,0 1-16,0-1 0,21 0 15,0 1-15,22 41 0,-1-62 16,-21 20-16,21-21 0,-20 21 0,-1-20 15,0 20-15,0 21 16,-21-41-16,0 20 0,-21-21 0,-21 0 16,-1 0-16,-41 22 15,41-22-15,1-21 0,-64 0 16,64 0-16,-85-21 16,84 0-16,1-1 0,21 1 15,0 0-15,-22-106 16,43 106-16,0-21 0,0 20 15,22 1-15,62-42 16,-63 42-16,22-1 16,-1 1-16,0 0 0,22 0 0,-22 0 15,22 0-15</inkml:trace>
  <inkml:trace contextRef="#ctx0" brushRef="#br0" timeOffset="48361.31">20024 7112 0,'0'0'0,"0"-21"0,0 42 47,-22 0-47,1 22 0,0-1 16,21 0-16,-21 1 0,0 20 16,0-21-16,21 22 0,-22-22 0,1 1 15,0 20-15,21-21 0,0 1 0,-42 20 16,42-20-16,0-1 15,0-21-15,0 0 0,-21 0 0,21 22 16,0-22-16,21-21 31,-21-21-31,0 0 0,0-1 0</inkml:trace>
  <inkml:trace contextRef="#ctx0" brushRef="#br0" timeOffset="48545.5">19664 7705 0,'-21'0'15,"21"-21"-15,-22 21 16,22-22-16,0 1 0,22 21 16,-1 0-16,-21-21 0,21 21 15,0 0-15,21 0 0,-20 0 16,-1 0-16,21 0 0,22 0 16,-22 0-16,0 0 0,-21 0 15,22 0-15,-22 0 0,42 0 16,-41 0-16,-1 0 0</inkml:trace>
  <inkml:trace contextRef="#ctx0" brushRef="#br0" timeOffset="48949.99">20193 7726 0,'0'0'16,"-21"0"-16,0 0 0,-1-21 15,22 0-15,0-1 16,0 1-16,0 0 0,0 0 0,0 0 15,22 0 1,20-1 0,-21 22-16,0 0 0,0 0 0,1 0 15,-1 22-15,21 20 16,-21-21-16,0 21 0,1-20 0,-1-1 16,-21 21-16,0-21 0,0 43 15,0-22-15,0-21 0,0 43 16,-21-43-16,-1 0 0,1 21 15,0-42 1,0 0-16,21-21 16,0 0-1,0-21-15,0 21 0,0-1 16,21-20-16,0 21 16,0-21-16,1-1 0,-1 22 0,0 0 15,42-21 1,-41 20-16,20 22 0,-21-21 0,21 0 15,-20 21-15,41-42 16,-42 42-16,22-21 0</inkml:trace>
  <inkml:trace contextRef="#ctx0" brushRef="#br0" timeOffset="49378.58">20870 7557 0,'-21'21'16,"21"0"-16,-21 0 15,0 0-15,0 0 0,-1 1 0,-20 41 16,42-42-16,-21 0 0,0 22 15,21-22-15,0 0 0,0 0 16,0 0-16,0 1 0,0-1 0,0 0 16,0 0-16,21-21 15,0 0-15,0 0 16,0 0-16,1 0 0,-1 0 0,0-21 16,21 0-16,-21 0 0,1 21 15,20-43 1,-21 22-16,0 0 0,0 0 0,1 0 0,-22-22 15,0 1 1,21 21-16,-21 0 0,0-22 16,0 64 15,0 1-31,0-1 0,-21 0 16,21 21-16,0-21 0,0 1 0,-22 20 15,22-21-15,0 21 0,-21-20 16,21-1-16,0 0 0,0 21 0,0-21 15,0 1-15,0-1 16,21-21-16,1 0 0,20 0 16,-21 0-16,21 0 0,1-43 15,-1 22-15,-21 0 16,22-21-16,-22 21 0,21-1 16</inkml:trace>
  <inkml:trace contextRef="#ctx0" brushRef="#br0" timeOffset="49601.99">21505 7768 0,'0'0'0,"21"-21"16,-21-42-1,0 41-15,-21 22 32,0 0-32,21 22 0,-21-22 0,0 21 15,0 0-15,-1 0 0,22 0 0,-21 22 16,21-22-16,-21 0 0,21 21 16,0-21-16,0 22 0,0-22 0,0 21 15,0 1-15,0-22 16,21 0-16,0-21 0,1 0 15,20 0-15,0 0 0,1 0 0,20 0 16,-21 0-16,1 0 16,-1-21-16,22 0 0,-22-1 0,0 1 15,-21-21-15</inkml:trace>
  <inkml:trace contextRef="#ctx0" brushRef="#br0" timeOffset="50588.68">22161 7493 0,'0'0'0,"0"-63"0,0 20 0,0-20 16,0 20-16,0 1 0,0 21 0,0 0 15,0 0-15,0-1 0,-21 22 16,0 0-16,0 22 16,0 20-16,0-21 0,-1 21 15,1 22-15,21-22 16,-21 22-16,21-22 0,-21 22 0,0 20 16,21-20-16,-21 20 15,21-41-15,-22 84 16,22-85-16,0 22 15,22-43-15,-1 0 0,0 0 16,0-21-16,0 0 0,22 0 16,-1 0-16,-21-21 0,0 0 15,0 21-15,22-43 0,-22 22 16,21-21-16,-21 21 0,1-22 16,20 1-16,-21 21 15,-21 0-15,0 0 16,-21 21 15,0 21-31,21 0 16,0 0-16,-21 0 0,-1 22 15,22-22-15,0 0 0,0 0 16,0 0-16,0 0 0,0 1 16,0-1-16,22-21 0,-1 0 15,0 0-15,0 0 0,0 0 16,0 0-16,1 0 0,-1 0 0,0-21 15,21-1-15,-21 22 0,1-21 16,-1-42-16,0 42 0,0-1 16,-21 1-16,21 0 0,-21 0 15,0 0-15,0 0 0,-21 42 47,21 0-47,0 0 0,-21-21 16,21 21-16,0 0 0,0 1 15,0-1-15,0 0 0,0 0 16,0 0-16,-21 0 0,21 1 16,0-44 31,0 1-47,0 0 0,0 0 15,0 0-15,21 0 0,0-1 0,-21 1 16,21 0-16,0 0 0,43-21 15,-43 20-15,64 1 16,-64 21-16,0 0 0,0 0 16,0 0-16,1 0 0,41 0 15,-63 21-15,0 1 16,0-1-16,0 0 0,0 42 16,0-41-1,-21-1-15,0 21 0,0-21 16,-1 0-16,22 1 15,-21-22-15,0 0 0,21-22 32,0 1-17,0 0-15,0 0 0,42-21 16,-42 20-16,22 22 0,-1-21 16,-21 0-16,21 0 0,21 0 15,-42 0-15,21 21 0,1 0 16,-1 0-16,0 0 15,0 0 1</inkml:trace>
  <inkml:trace contextRef="#ctx0" brushRef="#br0" timeOffset="50901.43">23156 7874 0,'0'0'16,"0"21"-16,21-21 31,1 0-16,-1-21-15,0 21 0,-21-21 0,21 21 16,0-21-16,0 0 0,1-1 16,-22 1-16,-22 21 31,1 0-15,-21 0-16,21 0 0,0 21 15,-1 1-15,1-1 0,0 0 0,-21 21 16,42-21-16,0 43 15,-21-43-15,21 0 0,0 22 16,0-22-16,42 0 16,-21-21-1,21 0-15,-20 0 0,-1 0 16,42-21-16,-20-22 16,-22 22-1,-21 0-15,21 0 0</inkml:trace>
  <inkml:trace contextRef="#ctx0" brushRef="#br0" timeOffset="51202.25">21653 7366 0,'0'0'0,"-21"0"0,42 0 32,1 0-32,20 0 0,0 0 0,1 0 15,20 0-15,-21 0 0,22 0 16,-1 0-16,-20 0 0,20 0 0,1 0 16,20 0-16,-20 0 0,-22 0 15,22 0-15,-43 0 16,-42 0 15,0 0-31,-22 0 0</inkml:trace>
  <inkml:trace contextRef="#ctx0" brushRef="#br0" timeOffset="52301.54">423 10160 0,'0'0'0,"-42"21"16,21-21-16,-22 21 0,1-21 15,21 22 1,63-22 0,1 0-16,-1 0 0,43 0 15,-22 0-15,22 0 0,-22 0 16,22 0-16,0 0 0,84-22 16,-63 22-16,42-21 15,-63 21-15,-22-21 0,22 21 16,-43 0-16,0 0 15,-42-21-15,-21 21 16,0 0 0,-21 0-16,-1-21 0,1 21 0,0 0 15,-1 0-15,1-21 0,0 21 16,-1-22-16,22 22 0,0 0 16,21-21-16,0 0 0,21 21 15,0 0 1,1 0-16,20 0 0,0 0 0,1 0 15,-22 0-15,21 21 0,-21 0 16,22 1-16,-43 20 16,0-21-16,0 21 0,0-20 15,0 20-15,-22-21 0,1 21 0,-21 1 16,0-22-16,20 21 0,-20-21 16,0 22-16,21-22 0,-1 0 0,1-21 15,42-21 1,1 0-1</inkml:trace>
  <inkml:trace contextRef="#ctx0" brushRef="#br0" timeOffset="53323.87">2011 10139 0,'0'0'0,"21"0"16,0-21-1,0 0-15,-21-1 0,21 22 16,1-21-16,-22 0 0,21 0 16,0 0-16,-21 0 0,0-22 15,21 22-15,-21-21 16,0 21-16,0-1 0,0 1 0,0 0 16,-21 21-16,0 21 15,21 22-15,-21-22 16,21 21-16,0 0 0,0 1 15,0-1-15,0 0 0,0 22 16,0-22-16,0 22 0,0-22 16,0 85-16,0-85 0,0 22 15,0 21-15,0-64 16,0 42-16,0-42 0,0 1 16,0 20-16,-22-42 15,1 0-15,0 0 16,0 0-16,0 0 0,0 0 0,-1-21 15,-20-22 1,0 22-16,21 0 0,-22 0 0,1 0 16,0 21-1,20 0-15,1 0 16,21 21-16,0 0 16,0 0-16,21-21 0,1 21 15,-1-21-15,21 0 0,-21 0 16,22 0-16,-22 0 0,21 0 0,43 0 15,-43 0-15,0-21 16,1 0-16,-1 0 0,0 0 0,1 0 16,20-43-16,-42 22 15,22-1-15,-22 1 0,0 0 0,43-85 16,-64 84 0,21 1-16,-21 21 0,0-21 15,0-1-15,0 1 0,0 21 16,0 0-16,0 42 31,0 0-31,0 0 0,-21 21 16,21 1-16,-22 105 15,22-85-15,-42 64 16,21-42-16,0-21 0,21 84 16,-21-64-16,21 1 0,0 0 15,0 21-15,0-22 0,0 107 16,0-107-16,0 22 0,0-21 0,0 0 15,-22-1-15,22 1 16,0 0-16,0-22 0,0 1 0,0 84 16,0-106-16,22-21 15,-1-21-15,0 0 0,0 0 16,21 0-16,1-21 0,-1-21 16,-21 21-16,22-43 0,-1 22 15,85-128-15,-85 86 16,-21 20-16,22-20 0,-22 20 0,0-21 15,-21-84 1,0 106-16,-42-22 0,-22-63 16,22 84-16,-64-63 15,43 64-15,-1 20 0,-42-20 16,64 21-16,21 20 0,-22 22 16,22-21-16,0 0 0,21 0 15,42 21-15,-20 0 16,20-21-16,21 0 0,-20 21 15,20-43-15,1 22 0,-1 0 0,22-21 16</inkml:trace>
  <inkml:trace contextRef="#ctx0" brushRef="#br0" timeOffset="56039.15">4276 9927 0,'0'0'0,"-22"0"16,22-21 0,0 0-1,22 0-15,-1 0 0,0-1 16,0 1-16,43-42 0,-43 42 15,0-22-15,0 22 0,0 0 16,0-43 0,-21 43-16,0 0 0,-21 0 15,0 21-15,-85 0 16,64 0-16,0 21 0,-1 0 16,22 0-16,-85 85 15,85-85-15,0 22 0,21-22 16,0 21-16,0-21 0,0 43 15,21-43-15,21 0 16,-20-21-16,20 21 16,0-21-16,-21 0 0,22 0 0,41 0 15,-62 0-15,20 0 0,0 0 16,-84 0 15,21 0-15,0 0-16,-22 0 0,1 22 0,0-22 15,-1 21-15,-20 21 0,20 0 16,22-20-16,-21 20 0,21-21 16,0 21-16,-1 85 15,22-84-15,0-1 0,22 0 16,-1-20-16,0 20 0,64 0 16,-43-21-16,0-21 0,22 0 15,-22 0-15,149-42 16,-128 0-16,1 21 0,84-43 15,-85 22-15,1-1 16,-22 1-16,0 0 0,1-1 16,-1 1-16,-21 0 0,0-1 0,1 1 15,-1-64-15,-21 43 16,0-1-16,0 22 0,0-22 0,0 22 16,0 0-16,0-1 0,0 22 0,0 0 15,0 0-15,0 0 0,-21 21 16,21 21-16,-22 0 15,1 21-15,0-20 16,21 41-16,0-21 0,-21 85 16,0-84-16,21 20 0,0 43 15,0-64-15,0 22 0,0-22 16,21 1-16,0-1 0,0-21 0,22 43 16,-22-43-16,21-21 15,-21 0-15,22 0 0,-1 0 0,43 0 16,-43 0-16,0-21 0,22-1 15,-22 1-15,0-21 0,43 0 16,-43 20-16,-20 1 0,20-42 16,-42 42-16,0-22 15,0 22-15,0 0 0,0 0 16,-21 21-16,0 0 0,-1 0 16,-41 0-16,42 0 0,0 0 15,-43 42-15,43-21 16,0 64-16,21-64 15,0 0-15,0 22 0,0-22 16,42 63 0,-21-62-16,0 20 0,1-42 0,-1 21 15,0 0-15,64-21 16,-43 0-16,-21 0 0,64-42 16,-64 21-16,64-22 15,-64 22-15,21-21 0,0 0 16,-20-1-16,-1 22 0,0-64 15,-21 43-15,0 21 16,0 0-16,0 42 31,0 0-15,0 21-16,0-20 0,0-1 0,0 21 16,0 0-16,0 1 0,0-22 15,0 21-15,0-21 0,0 1 16,0-1-16,0 0 0,0 0 0,0 0 15,0-42 17,21 0-32,0 0 0,-21 0 0,0-1 15,21 1-15,1-21 0,-22 21 16,21-22-16,-21 22 0,0-21 16,0 21-16,21-22 0,0 22 0,0-42 15,-21 42-15,0-1 0,21 22 16,1 0-1,-22 22-15,0-1 16,0 0-16,0 0 0,0 0 16,21 22-16,-21-22 0,0 0 0,0 21 15,0-21-15,21 1 0,-21-1 0,0 21 16,21-21-16,0 0 0,-21 1 16,43-1-16,-22 0 0,0-21 15,21 0-15,-21 0 16,1 0-16,20-21 0,-21 21 15,0-21-15,43-22 0,-22 22 16,-21-21-16,22 21 0,-22-1 16,0-20-16,64-64 15,-64 64-15,0 0 0,-21-1 16,21 22-16,-21 0 0,21-21 16,-21 20-16,0 44 15,0-1-15,0 63 16,0-62-16,-21 20 0,21 0 15,-21-21-15,0 85 16,21-85-16,0 22 0,0-1 16,0-21-16,0 22 15,21-22-15,21-21 16,1 0-16,-22 0 0,21 0 16,22 0-16,-22-21 15,0 21-15,1-22 0,-1 1 0,-21 0 16,21 0-16,1-21 15,-1 20-15,-21-20 0,0 21 16,-21-21-16,0 20 0,0 1 16,0 0-16,0 0 0,-21 0 0,0 21 15,0 0 1,0 0-16,0 0 0,-1 21 0,1 0 16,0 0-16,0 0 0,21 1 0,0 20 15,0 0-15,0-21 16,0 1-16,0-1 0,0 0 0,42 21 15,-21-42-15,1 21 0,20-21 16,0 0-16,-21 0 16,22 0-16,-1 0 0,0 0 0,1-21 15,-1 21-15,-21-21 0,22 0 0,20-21 16,-42 20 0,0 1-16,22-21 0,-43 0 0,0 20 15,21-41-15,-21 21 16,0 20-16,0 1 0,0 0 15,0 42 1,0 0-16,-21 1 0,21-1 16,0 21-16,-21-21 0,-1 22 15,1-22-15,0 21 0,0 22 16,0-43-16,0 21 0,-1 0 16,22-20-16,0-1 15,0-42 16,0-1-31,22 1 0,-22 0 16,21 0-16,21 0 0,-21 0 0,85-85 16,-85 63-16,22 1 15,-1 0-15,0 21 0,106-106 16,-105 105 0,20 22-16,-42 0 0,1 0 15,-1 22-15,-21-1 0,0 21 16,0 0-16,0 1 0,0-1 15,0-21-15,-43 43 16,22-22-16,21-21 0,0 0 0,0 22 16,0-22-16,0 21 0,0-21 15,0 1-15,21-22 16,1 0-16,-1 0 16,0 0-16,21-22 0,1 1 0,-22 21 15,21-21-15,0 0 0,1-21 0,-1 20 16,0 1-16,-20-21 0,41-22 15,-21 1-15,-20 21 0,20-64 16,-21 42-16,-21 1 16,21-1-16,0 22 0,-21 0 0,0-1 15,0 1-15,22 21 0,-22 0 0,0-1 16,0 44 0,0 20-16,-22-21 0,1 21 15,0 22-15,0-1 0,0 1 16,0-1-16,-22 1 0,22-1 15,-21 1-15,-43 84 16,64-84-16,21-22 0,0 21 16,0-41-16,0-1 0,0 0 15,0 0-15,21-21 0,21 0 16,-20 0-16,-1 0 0,21-21 16,0 0-16,-20 0 0,20-1 0,0 1 15,-21 0-15,43-85 16</inkml:trace>
  <inkml:trace contextRef="#ctx0" brushRef="#br0" timeOffset="56209.48">8911 9800 0,'0'0'0,"-21"21"0,0-21 0,21 22 16,21-22-16,0 0 15,21 0-15,1 0 0,-1 0 16,0 0-16,64 0 0,-63-22 15,20 22-15,-21-21 0,1 0 0,-1 21 16,0-21-16,1 0 16,-22 21-16</inkml:trace>
  <inkml:trace contextRef="#ctx0" brushRef="#br0" timeOffset="56658.45">10753 9864 0,'0'0'16,"21"-21"-16,0 21 0,64-149 31,-85 128-31,0 0 16,21 21-16,-21 21 15,0 0-15,-21 1 0,21-1 16,-22 21-16,1-21 0,-21 64 15,21-43-15,-22 1 16,22-22-16,0 21 0,0-21 0,0 43 16,0-43-16,21 0 15,0 0-15,0 0 0,21-21 16,0 0-16,0 0 0,21 0 16,1 0-16,20 0 0,-20-21 15,147-63-15</inkml:trace>
  <inkml:trace contextRef="#ctx0" brushRef="#br0" timeOffset="57006.97">11578 9779 0,'0'0'0,"42"-42"0,-20 21 16,-22-22-16,0 1 15,0 21-15,0 0 0,0-1 16,-22 22-16,1 0 0,-21 0 0,21 0 16,-22 0-16,1 0 0,0 22 15,-1-1-15,1-21 0,0 21 0,-1 21 16,22 1-16,21-22 0,0 0 15,0 0-15,43 0 16,-22 0-16,0 1 0,21-1 0,1 0 16,-1 0-16,0 0 0,1 0 0,-1 1 15,0-22-15,1 21 0,-22 0 16,42 21-16,-63-21 0,0 1 16,0-1-16,0 0 15,-21 0-15,0 0 16,0-21-16,-64 0 0,43 0 15,-128 0 1,128 0-16,0 0 0,-1 0 0,1 0 16,0-21-16,-22-42 15,64 41-15,0 1 0,0 0 0,0 0 16,0-21-16,0-22 16</inkml:trace>
  <inkml:trace contextRef="#ctx0" brushRef="#br0" timeOffset="57190.32">10880 9292 0,'0'0'0,"0"-21"16,21 21 31,0 0-47,0 0 15,0 0-15,0 21 0,1-21 0</inkml:trace>
  <inkml:trace contextRef="#ctx0" brushRef="#br0" timeOffset="60014.51">12573 9843 0,'0'0'16,"42"42"0,-21-21-16,1-21 0,-1 0 15,0 0-15,0 0 0,21 0 16,-20 0-16,20 0 0,0 0 0,1 0 15,-1 0-15,21-21 0,43-21 16,-63 20-16,20 1 16,43-42-16,-64 42 0,1-22 15,41-41-15,-63 41 0,1 22 16,-1-21-16,-21-1 0,0 1 16,0-43-16,0 43 0,0 0 15,-21-43-15,-1 64 16,1 21-16,0 0 0,-21 0 15,-43 21 1,64 0-16,0 0 0,-22 22 0,1-1 16,-43 149-1,64-107-15,0 1 0,-21 84 16,21-63-16,-22 169 16,43-169-16,-21 0 0,0 0 15,21 0-15,0-1 0,-21 234 16,0-212-16,21-21 0,-22 0 15,22 0-15,0-22 0,-21 107 16,21-107-16,0-20 0,0 63 16,0-64-16,0-41 0,21 20 15,1-42-15,-1 0 0,0 0 16,21-21-16,1 0 0,20-43 16,-21 1-16,22 20 15,-22 1-15,43-85 0,-22 42 16,-20 22-16,41-107 0,-62 65 15,20 20-15,-21 0 0,-21-21 16,0 22-16,-21-107 0,-21 85 16,20 22-16,-126-149 15,85 148-15,-1 43 0,1-22 16,20 43-16,1-21 0,-43 0 16,64 42-16,42 0 15,1 21 1,-1-21-16,21 0 0,0 0 0,1 0 15,20 0-15,-20 0 0,20 0 0,64-21 16,-63-1 0,63-20-16,-85 21 0,0 0 15,43-43-15,-43 22 0,1 21 16,-22-22-16,0 1 0,0 21 16,0-43-16,-21 43 15,21-21-15,-21 21 0,0 0 0,0 42 31,0 0-31,0 0 16,0 0-16,-21 0 0,0 22 16,21-22-16,0 0 0,0 21 15,-21-20-15,21 20 0,0-21 0,0 0 16,0 22-16,0-22 0,0 0 16,0 0-16,0 0 0,21 22 15,0-43-15,0 0 0,43 0 16,-43 0-16,0 0 15,22 0-15,-22-22 0,21 1 0,22 0 16,-43 0-16,0 0 0,21-43 16,-21 43-16,1-106 15,-22 85-15,0-1 16,-22-41-16,1 41 0,-42-20 16,20 42-1,22 0-15,-63-1 0,41 22 16,-63 0-16,85 22 15,0-1-15,0 0 0,0 21 16,0 1-16,21 84 16,0-85-16,0 0 0,0-21 15,0 22-15,0-22 0,42 42 16,0-41-16,-21-1 0,43 0 16,-22-21-16,43 0 15,-43 0-15,22 0 0,20-21 16,-41 21-16,63-64 15,-85 43-15,21-21 16,-21 21-16,0-22 0,-21 1 0,43-64 16,-43 85-16,0-21 15,0 20-15,0 1 0,0 0 16,0 42 0,-21 0-1,21 1-15,0-1 0,0 0 16,0 21-16,0 1 0,0-22 0,0 21 15,0-21-15,0 22 0,0-22 16,0 0-16,0 21 0,21-21 16,0 1-16,0-1 0,0-21 0,0 0 15,22 0 1,-1 0-16,-21 0 0,64-21 16,-64-1-16,21 1 0,1 0 0,20-42 15,-42 41-15,22-20 16,-22 0-16,-21 21 0,21-128 15,-21 128-15,0 0 16,0 0-16,-21 21 16,0 0-16,0 21 15,21 0-15,-22 0 0,1 1 16,21 41-16,0-42 0,0 22 16,0-1-16,0-21 0,0 21 0,0 22 15,21-43 1,1 0-16,20 22 0,-21-43 15,0 21-15,22-21 16,-22 0-16,0 0 0,21 0 0,-21-21 16,1 21-16,20-43 15,-21 22-15,0-21 0,22-22 16,-43 43-16,21-21 0,0-43 16,-21 43-16,0 21 0,0-22 15,-21 43 1,0 0-16,-1 21 0,1 1 15,21-1-15,-21 21 0,0-21 16,0 22-16,21-22 0,0 21 16,-21-21-16,21 0 0,-22 22 0,22-22 15,0 0-15,0 0 16,0 0-16,22-21 16,-1 0-1,0-21-15,-21 0 0,21 0 16,0 0-16,0 0 0,1-22 15,-1 22-15,42-106 0,-42 106 16,22-43 0,-22 22-16,0 42 0,21-42 15,-20 42-15,-1 0 0,0 0 16,0 21-16,21 42 16,-42-41-16,22 20 0,20 21 15,-42-41-15,63 62 16,-41-63-16,-1 1 0,42-1 15,-42-21-15,22 21 16,-22-21-16,21 0 0,1-21 16,-22 0-16,85-85 15,-64 63 1,-21 1-16,21 21 0,-20-21 16,83-64-16,-83 63 15,41 1-15,-42 42 16,0 0-16,43 0 15,-43 0-15,0 0 0,-21 21 16,0 0-16,21 22 16,-21-22-16,0 0 0,0 0 0,0 0 15,0 22 1,0-22-16,0-42 47,0 0-47,0-1 0,0 1 15,0 0-15,0 0 0,0 0 0,0 0 16,-21-1 0,21 1-16,-21 21 0,0-21 0,0 21 15,0 0-15,-1 0 0,1 0 0,0 0 16,0 0-16,-21 0 0,20 21 16,-62 43-16,41-43 0,22 21 15,-42 43-15,20-43 16,22 1-16,0-1 0,21-21 0,0 21 15,0 22-15,0-22 0,0-21 16,21 1-16,0-1 16,1-21-16,-1 0 0,42 21 15,-20-21-15,-22 0 0,85-42 16,-64 20-16,-21 1 16,21-21-16,-20 21 0,83-127 15,-83 84-15,-1 22 0,0-22 16,0 1-16,0-1 0,22-63 15,-22 64-15,-21 20 0,21-62 16,-21 62-16,0-41 16,0 62-16,-21 22 15,0 0-15,-1 0 0,1 43 0,0 20 16,0-20 0,21 20-16,0-21 0,-21 22 0,21-1 15,-21 149-15,21-148 16,0-1-16,0 1 0,0-22 15,0 85 1,0-85-16,21-21 0,0 1 0,0-22 16,21 0-16,-20 0 0,41 0 15,-21 0-15,1 0 0,-1-22 16,0 1-16,1 0 0,-22-21 0,21 21 16,1-22-16,-1 22 0</inkml:trace>
  <inkml:trace contextRef="#ctx0" brushRef="#br0" timeOffset="60445.59">18373 9567 0,'0'0'0,"0"-21"0,0 0 16,21 0-16,0 21 0,-21-21 15,21 21-15,-21 21 16,0 0 0,0 21-16,0-20 0,-21-1 15,21 21-15,-21-21 0,0 22 0,-1 20 16,22-42 0,-42 64-16,42-64 0,0 0 15,0 0-15,0 1 16,21-44-1,0 1 1,-21 0-16</inkml:trace>
  <inkml:trace contextRef="#ctx0" brushRef="#br0" timeOffset="60827.99">18605 9250 0,'0'0'0,"0"-42"15,-21 20-15,0 1 0,0 0 0,-21 0 16,20 21-16,1 0 0,-21 21 15,0-21-15,20 21 16,1 0-16,0 1 0,21-1 0,0 0 16,-21 42-16,21-41 0,0-1 15,21 0-15,0 0 16,0-21-16,1 0 0,-1 0 0,0 0 16,21 0-16,-21 0 0,22 0 15,20 0-15,-20-21 0,-1 0 16,21-43-16,-63 43 15,0 0-15,0-21 0,0 20 16,-63-83 0,42 83-16,0 1 0,-1 21 0,-20 0 15,21 0-15,-43 0 16,43 0-16,0 0 0,0 43 16,21-1-16,0 43 15,0-64-15,0 21 0,21-21 16,0 0-16,0 1 0,64 20 15,-43-21-15,22-21 0,42 0 16,-64 0-16</inkml:trace>
  <inkml:trace contextRef="#ctx0" brushRef="#br0" timeOffset="61093.45">19410 9144 0,'0'0'0,"0"-21"0,0 0 0,0 0 16,-21 21-1,-22 21-15,22 0 16,0 21-16,0 1 0,0-22 16,-22 21-16,22 22 0,-42 41 15,41-62-15,1 20 0,0 1 16,0-1-16,21-20 0,0 20 16,0-21-16,0 1 0,0-22 0,21 42 15,0-41-15,-21-1 0,43 0 0,-22-21 16,0 0-16,21 0 15,-21 0-15,22 0 0,-22 0 0,21 0 0,22-42 16,-43 20-16,0-20 0,0 21 16,-21 0-16</inkml:trace>
  <inkml:trace contextRef="#ctx0" brushRef="#br0" timeOffset="61258.53">19050 9525 0,'0'0'16,"-42"0"-16,-1 0 0,64 0 31,22 0-31,-22 0 0,21 0 16,1 0-16,-1 0 0,21 0 15,1 0-15,-1 0 0,22 0 16,-21 0-16,-1 0 0,1 0 0</inkml:trace>
  <inkml:trace contextRef="#ctx0" brushRef="#br0" timeOffset="62649.48">20278 9440 0,'0'0'0,"-22"0"16,1 0-1,0 0 1,21 22-16,-21-1 0,0 0 0,21 0 16,-43 64-16,43-64 15,-21 21-15,21 1 0,-21-1 16,0 43-16,0-64 15,21 0-15,-21 0 0,21 0 16,0 22 0,21-43-1,0-22-15,0 1 16,0 21-16,0-21 0,1-21 0,-1 21 16,21-22-16,-21 22 0,22-42 15,-22 20-15,21 1 16,-21 21-16,0 21 15,-21 21 1,0 0-16,0 0 16,0 22-16,0-22 0,0 0 0,0 0 15,0 43-15,0-43 16,0 21-16,22-21 16,20 0-16,-21-21 0,0 0 15,0 0-15,1 0 16,62 0-16,-63-21 0,1 21 15,20-21-15,-21 0 0,0 0 0,0 0 16,22-43 0,-22 22-16,0-1 0,0-41 15,0 41-15,-21 1 16,0 21-16,22 0 0,-22 0 16,0 42-1,0 0-15,-22 0 0,1 0 16,21 22-16,-21-22 0,0 85 15,0-64-15,21-21 0,-21 21 16,21-20-16,0 20 0,0 0 16,0-21-16,0 1 0,21-1 15,0-21-15,0 0 0,43 0 16,-43 0-16,21 0 16,-21 0-16,0 0 0,22 0 0,-22-21 15,21-22-15,1 22 16,-1-42-16,-21 41 15,0-20-15,-21 0 0,21-1 0,-21 1 16,22 21-16,-22-21 0,0 20 16,0 1-16,0-21 0,-22 63 31,22 0-31,-21 22 0,0-22 16,21 21-16,0-21 0,0 22 0,-21-22 15,21 21-15,0-21 0,0 22 0,0-22 16,0 21-16,0-21 0,0 0 15,0 1-15,21-1 0,0 0 16,0-21-16,1 21 0,-1-21 0,0 0 16,21 0-16,-21 0 0,43 0 15,-43 0-15,21 0 0,-20-21 16,41-21-16,-42 20 0,0-20 16,22 21-16,-22-21 0,0-1 15,21-41-15,-20 20 0,-1 22 16,0-1-16,0-20 15,0-64-15,-21 106 16,0 0-16,-21 42 31,21 21-31,-21-21 0,21 22 16,0-22-16,-21 21 0,0 0 16,21 1-16,-22 20 0,22-20 15,0-1-15,-21 0 0,0 43 16,21-43-16,0-21 15,0 1-15,0-1 0,0 0 0,42 0 16,1 0-16,-22-21 0,0 0 16,21 0-16,1 0 0,20 0 15,-42 0-15,22-21 0,-1 21 16,-21-42-16,22 21 0,-22-1 0,42-62 16,-42 41-1,22-20-15,-1-43 0,-42 43 16,21 20-16,-21-20 0,21 20 15,-21-20-15,0-1 0,0 43 16,0-21-16,0 21 0,-21 42 31,0-21-31,0 42 0,21-21 0,0 22 16,0-1-16,-42 106 16,42-84-16,-22-22 15,22 22-15,0-22 0,0 106 16,0-127-16,0 22 0,0-22 15,0 0-15,43 42 16,-22-63-16,0 0 16,0 0-16,64 0 15,-64-21-15,0 0 16,43 0-16,-43 0 0,42-64 16,-41 43-1,-22-1-15</inkml:trace>
  <inkml:trace contextRef="#ctx0" brushRef="#br0" timeOffset="62869.98">21145 9123 0,'-21'21'0,"42"-42"0,-84 42 16,42-21-16,0 0 0,-1 0 0,1 21 15,0-21 17,21 21-32,0 1 15,-21-22 1,0 0-16</inkml:trace>
  <inkml:trace contextRef="#ctx0" brushRef="#br0" timeOffset="63861.21">4064 11769 0,'-21'-64'16,"0"43"-16,21 0 0,0 0 16,0 0-16,0-1 15,0 1-15,21 0 0,0 0 0,21 21 16,-21-21-16,22 0 0,-1 21 16,43 0-16,-22 21 0,1 0 15,-22 0-15,0 0 0,1 22 16,-1 62-16,-42-83 15,-21 20-15,0 0 0,0 1 16,-22-1-16,-41 21 16,41-20-16,22-22 0,-21 21 15,21-42-15,21-21 16,0 0-16,0 0 16,0 0-16,42-64 15,-21 64-15,0-22 0,43-20 16,-22 21-16,85-64 15,-63 63-15,-22 1 0,43 0 16,-43 21-16,21-22 16,-41 43-16,-1 0 0</inkml:trace>
  <inkml:trace contextRef="#ctx0" brushRef="#br0" timeOffset="64427.97">5038 11748 0,'21'0'15,"-42"0"-15,63 21 0,0-21 0,-21 0 16,1 0-16,20 0 0,-21-21 16,43-1-1,-43 1-15,0 0 0,21 0 0,-21 0 16,1 0-16,-1-1 0,0-20 16,-21 0-16,0 21 0,0-22 15,0 22-15,-64 21 16,43 0-16,0 0 0,-42 0 15,41 21-15,-62 64 16,63-43-16,-1-21 16,1 22-16,21-1 0,0 0 0,0 85 15,0-105-15,0 20 16,0-21-16,21 0 0,1 0 16,41 1-16,-42-22 0,22 0 15,62 0-15,-62-22 16,20 1-16,1 0 0,-1-21 0,1 21 15,-1-1-15,43-41 0,-64 21 16,1-1-16,-1 1 0,-21 0 16,0-1-16,1-63 15,-22 43-15,0-1 0,0 22 16,0-21-16,0 20 0,0-20 16,0 42-16,0-1 0,0 44 15,0-1 1,0 21-16,0 0 0,0 1 0,0-1 15,0 22-15,-22-1 0,22-21 16,-21 22-16,0-1 0,0-20 0,0 41 16,21-41-16,0 41 15,0-62-15,0-1 0,0 21 16,21-42-16,42 0 16,-41 0-1,-1-21-15,0 0 0,0 0 16,0-1-16,22-20 0,-43 0 15</inkml:trace>
  <inkml:trace contextRef="#ctx0" brushRef="#br0" timeOffset="64605.71">5863 11578 0,'0'0'16,"-21"0"-16,42 0 31,0 0-31,22 0 0,-22 0 0,0 0 15,21 0-15,43-21 16,-43 0-16,-21 21 0,106-42 16,-84 20-16,-22 1 15,21 21-15</inkml:trace>
  <inkml:trace contextRef="#ctx0" brushRef="#br0" timeOffset="65938.42">6540 11388 0,'0'63'31,"0"-42"-31,-21 1 15,21 20-15,-21-21 0,21 0 16,-21 85 0,21-64-16,0-20 0,0 41 15,0-21-15,0-20 0,0 20 16,0-21-16,0 0 0,21-21 16,0 0-16,0 0 0,1 0 15,-1 0-15,21-21 0,0-21 16,1 21-16,-1-1 0,-21 1 0,64-21 15,-43 0-15,1-1 16,-22 1-16,0 0 0,21-22 16,-21 1-1,-21 41-15,-21 44 32,0-1-32,21 0 15,-42 42-15,42-41 16,-21 83-16,21-83 15,0 41-15,0-21 16,0-20-16,0 41 16,21-42-16,0-21 0,0 0 15,0 0-15,64-21 16,-64 21-16,21-21 0,1 0 16,-22 0-16,85-64 15,-64 64-15,0 0 0,1-43 16,-22 22-16,0-1 0,0 22 15,-21 0-15,0-21 0,0 21 16,0-1-16,-21 22 16,0 0-16,0 43 15,21-22-15,0 0 0,0 0 16,0 22-16,0-22 0,0 0 16,0 0-16,21 0 0,0 0 15,0 22-15,0-22 16,-21 0-16,43 0 0,-22 0 0,-21 1 15,21-1 1,-21 0-16,21 0 0,-21 0 16,21-21-16,1 0 15,-1 0-15,0 0 0,21 0 16,-21 0-16,1-21 0,41 0 16,-42 0-16,43-22 15,-22 22-15,-21 0 0,22 0 0,-1-43 16,-21 43-16,0-21 0,0 21 15,-21 0-15,0-1 0,0-20 16,22 42-16,-22 21 31,0 0-31,0 1 16,-22 41-16,22-42 0,-21 0 16,0 1-16,0-1 15,-21 63-15,42-62 16,-22-1-16,22 21 0,0-21 15,0 0-15,22-21 32,-1 0-32,0-21 0,-21 0 15,21 0-15,0 0 0,0 0 16,1-1-16,-1 1 0,63-85 16,-62 85-16,-1-21 15,0 21-15,0 0 0,0-1 0,0 1 16,1 21-16,-1 0 0,0 21 31,-21 1-31,0-1 0,0 21 16,0-21-16,0 0 0,0 22 15,0-22-15,0 0 0,0 21 0,0-20 16,0 20-16,0-21 0,21 0 16,0-21-16,0 0 0,22 21 15,-1-21-15,0 0 0,1 0 16,-22-21-16,21 0 0,1 0 0,-22 21 15,21-21-15,0 0 0,1-1 16,41-41-16,-62 21 16,-1 20-16,0 1 15,0-21-15,0 21 0,-21-43 16,0 22-16,0 21 0,0-22 16,-21 43-1,0 0-15,0 22 0,21-1 16,0 0-16,0 21 0,0-21 0,0 1 15,0 20-15,63 43 16,-42-64-16,1 0 0,-1 42 16,0-41-16,0 20 15,-21-21-15,0 0 16,0 0-16,-21 1 0,0-1 16,-22-21-16,22 0 0,-63 0 15,62 0 1,22-21-16,-21-22 0,21 22 15,0 0-15,0 0 0</inkml:trace>
  <inkml:trace contextRef="#ctx0" brushRef="#br0" timeOffset="67038.53">10139 11769 0,'0'0'0,"21"-21"32,-21-1-32,21 22 0,-21-21 15,21 0-15,0 0 0,1 0 0,-1-22 16,0 22-16,42-85 15,-63 64-15,22 0 0,-22-1 16,0 22-16,0-63 16,-22 105-1,1 0-15,0 0 0,0 21 16,0 1-16,0-1 0,21 22 16,-22-22-16,1 0 0,-21 149 15,42-149 1,0 22-16,0-22 15,63 0-15,-20-21 16,-22-21-16,21 0 0,-21 0 16,149-84-1,-128 63-15,0-1 0,1 1 16,-1-21-16,43-64 16,-85 85-16,0-21 0,0-43 15,-21 43-15,-22 20 0,-20-41 16,20 42-16,1 21 0,0 0 15,-1 0-15,1 0 0,0 0 16,-22 21-16,43-21 16,21 21-16,0 0 0,21 0 15,0-21-15,22 0 0,-1 0 16,0 0-16,1 0 0,20 0 16,43-21-16,-21 0 15,-22 0-15,85-21 0,-84 42 0,-1-22 16,-20 1-16,20 0 0,-42 0 15,22 21-15,-1 0 16,-42 21 0,-21 21-16,0-20 0,0 20 15,-1-21-15,22 21 0,-21 1 16,0-1-16,0 22 0,21-22 16,-21 21-16,21 1 0,-21 84 15,-1-63-15,22-22 0,0 107 16,0-86-16,-21 1 0,0 84 15,21-63-15,-21 148 16,21-169-16,0-1 0,0 65 16,0-65-16,0-20 15,0-1-15,0-20 0,-21 20 0,0 22 16,21-64-16,-22 21 16,1-42-16,21-21 15,-21 0-15,21 0 16,-21-149-16,21 107 15,0-1-15,-21-126 0,21 105 16,0-126-16,21 105 16,0 0-16,21-106 15,1 106-15,-1 1 0,85-149 16,-63 190-16,41-63 16,-41 85-16,-1-1 0,-20 1 15,41 21-15,-20-21 0,-1 20 0,22-20 0</inkml:trace>
  <inkml:trace contextRef="#ctx0" brushRef="#br0" timeOffset="68222.63">14584 11621 0,'0'0'0,"21"0"0,-21-22 16,0 1-1,0 0-15,0 0 0,0 0 16,0-22-16,0 22 0,0 0 16,0-21-16,0-1 0,0 1 15,-64-64-15,22 85 16,0 0-16,-1 0 0,1 0 15,0 21-15,-43 0 0,43 21 16,-1 0-16,-41 64 0,41-43 16,1 0-16,21 22 0,-21-22 15,20 22-15,1-22 0,0 43 16,21-43-16,0 0 0,0-21 16,0 1-16,0-1 0,42 21 15,-20-42-15,-1 0 0,0 0 16,21 0-16,-21 0 0,22 0 0,-1-21 15,0 0-15,1 0 0,41-22 16,-62 22-16,20-21 0,0 21 16,-21-22-16,1 1 0,-1 21 15,0-22-15,0 1 0,-21 21 0,0-43 16,0 86 0,0-1-16,0 0 15,0 0-15,0 21 0,0 1 16,0-1-16,0-21 0,21 22 0,0-1 15,22 64-15,-22-85 16,42 42 0,-20-41-16,20-22 15,-20 0-15,-1 0 0,64 0 16,-43-22-16,-20 1 0,20 0 16,1 0-16,-22 0 0,21 0 0,-20-1 15,20-20-15,-42 21 0,43-64 16,-43 64-16,-21-64 15,0 43-15,0 0 0,-21-1 0,-43-20 16,43 42-16,-21 21 0,0 0 16,-1 0-16,1 0 0,-64 21 15,64 0-15,-1 0 0,22 22 16,-21-1-16,21 0 0,0 1 16,-1 41-16,1-41 15,21 20-15,0-21 0,0-20 16,43 20-16,-22-21 15,21-21-15,22 0 0,-22 0 16,0 0-16,43 0 16,-43-21-16,22 0 0,-22 0 15,0-1-15,1 1 0,84-85 16,-85 64-16,-21-21 0,22-43 16,-22 42-16,0-63 15,-21 85-15,21-22 0,-21-20 16,0 41-16,0 1 0,0 21 15,0 0-15,0 0 0,0-1 16,-21 22-16,0 43 16,21-1-16,-21 0 0,-1 43 15,1-21-15,21-1 16,-21 64-16,21-63 0,0-1 16,0 22-16,0-43 15,0 43-15,0-64 0,21 0 16,43 21-16,-43-42 15,21 0-15,-21 0 0,22 0 16,-1 0-16,43-21 16,-22 0-16,-20 0 0,62 0 0</inkml:trace>
  <inkml:trace contextRef="#ctx0" brushRef="#br0" timeOffset="68697.35">16489 11536 0,'42'-21'16,"-275"105"-16,508-189 0,-359 147 0,190-106 0,-64 22 15,-21 21-15,0-43 16,-21 43-16,0 0 0,-21-85 15,0 85-15,0 0 16,-22 0-16,22 21 0,0 0 0,-42 0 16,20 21-16,22 0 0,-21 0 15,-1 0-15,-41 106 16,41-84-16,22-1 0,0 0 16,0 1-16,0-22 0,21 21 15,0-21-15,0 22 0,0-22 0,0 0 16,21 0-16,0-21 15,0 0-15,43 0 0,-22 0 16,0 0-16,1 0 16,-1-21-16,0 0 0,22-21 15,-22-1-15,1 22 0,20-85 16,-42 64-16,0-22 0,22-41 16,-22 41-16,-21 1 0,21-43 15,-21 63-15,0 1 0,0 0 16,0-1-16,0 22 0,-21 21 15,0 43 1,21-22-16,-21 63 16,21-20-16,-22-22 0,1 149 15,21-128-15,0 43 16,0-64-16,0 1 16,0 20-16,21-42 0,1 1 15,-1-1-15,0-21 16,0 0-16,0 0 0,0 0 15,1 0-15,20 0 0,-21-21 16,0-1-16</inkml:trace>
  <inkml:trace contextRef="#ctx0" brushRef="#br0" timeOffset="69078.14">16997 11515 0,'0'-21'0,"0"-1"16,0 1-16,0 0 15,21 0-15,-21 0 16,21 0-16,0-1 0,0 1 15,1 0-15,-22 0 0,42 21 0,0-42 16,-21 42-16,43 0 16,-43 0-16,0 21 0,43 21 15,-43-21-15,0 0 0,21 43 16,-42-43-16,0 43 16,0-43-16,0 21 15,0-21-15,-21 22 0,0-22 16,0-21-16,21 21 0,-21-21 15,0 0-15,-1 21 16,22-42 0,0 0-16,22 0 15,-1-1-15,0-20 0,42-21 16,-41 41-16,20-20 0,-21 0 16,21-1-16,43-41 15,-43 41-15,-20 43 0,20-21 16,-21 21-16,0 0 0,0 0 15,1 21-15,-22 1 16,0-1-16</inkml:trace>
  <inkml:trace contextRef="#ctx0" brushRef="#br0" timeOffset="70013.6">17970 11494 0,'22'21'15,"-44"-42"-15,65 42 0,-22-21 0,0 0 16,0 0-16,0 0 0,1-21 15,20-22-15,0 22 0,-21 0 16,1 0-16,20-43 16,0 43-16,-21-21 0,1-1 15,-22 22-15,21 0 0,-21-42 16,0 41-16,0 1 16,-21 21-16,-1 0 0,1 0 15,0 21-15,-21-21 0,21 22 0,-1 20 16,-20-21-16,21 21 0,0-20 15,0 20-15,21 0 0,-22 64 16,22-85-16,0 22 0,0-1 16,22-21-16,-22 0 15,42-21-15,-21 21 0,21-21 0,22 0 16,-1 0-16,-20 0 0,41 0 16,-20-21-16,-22 0 15,1 0-15,-1 0 0,0 0 16,64-85-16,-85 63 15,22-20-15,-43 21 16,0 20-16,0-41 0,0 42 16,-22 21-1,1 0-15,0 0 0,-21 42 16,21-21-16,21 0 0,-22 1 0,22 20 16,0-21-16,0 21 0,0 22 15,0-43-15,43 64 16,-43-64-16,21 0 0,-21 0 15,21 0-15,-21 1 16,0-44 15,-21 22-15,0-21-16,0 0 0,-1 21 16,1-21-16,0 21 0,0 0 15,21 21 16,21-21-31,0 0 16,64 21-16,-64-21 16,21 0-16,1 0 0,-22 0 15,21 0-15,1 0 0,-22 0 16,21 0-16,0-21 0,22 0 16,-22 0-16,-21 0 0,22-1 15,-22 1-15,21 0 0,22-85 16,-43 64-16,-21 21 0,0-22 15,0 22-15,0-42 16,0 42-16,-21 21 16,0 0-16,-1 21 0,1 0 15,21 21-15,0-21 0,-21 22 0,21 20 16,0-20-16,0-1 0,0-21 16,0 21-16,0-20 0,21 20 15,-21-21-15,0 0 16,0 0-16,0 1 0,-21-22 31,0 0-31,0 0 0,0 0 0,-1 0 16,1 0-16,-21 0 0,21 0 15,21-22-15,0 1 16,21 0-16,0 21 16,21-21-16,1 21 0</inkml:trace>
  <inkml:trace contextRef="#ctx0" brushRef="#br0" timeOffset="70913.78">20045 11472 0,'0'0'0,"21"0"0,0 0 16,0 0-16,0-21 16,1 0-16,-1 0 15,0-43-15,0 43 0,0-21 16,43-43-16,-43 64 15,0-21-15,0-1 0,0 22 0,1 0 16,-22-42-16,21 41 16,-42 22-1,-1 22 1,1-1-16,0 0 0,0 0 0,21 0 16,-21 22-16,0-1 0,-1 0 0,22-21 15,-21 22-15,21 41 16,0-62-16,0 20 0,0 21 15,0-41-15,21-1 0,1 0 16,-1-21-16,0 0 0,21 0 16,-21 0-16,22 0 0,-1-21 15,-21 0-15,0-1 16,43-20-16,-43 21 0,-21-21 16,21-43-16,-21 43 15,0-1-15,0 1 0,-42-64 16,21 85-1,0 0-15,-43 21 0,43 0 16,-21 0 0,20 0-16,22 21 0,0 0 15,0 0-15,22 22 16,-1-43-16,21 21 0,22-21 16,-22 0-16,106 0 15,-106 0-15,1-21 0,-1-1 16,0 22-16,1-21 0,41-21 15,-41 21-15,-22 0 0,21-1 16,-21 22-16,1-21 0,20 0 16,-42 0-16,0 42 31,0 0-15,0 0-16,-21 1 0,0-1 0,21 0 15,-22 0-15,1 21 0,0 1 16,0-1-16,0 0 0,0 22 15,-1-22-15,-83 128 16,20-65-16,43-41 16,-1-1-16,-84 149 15,85-148-15,0 20 0,-43 64 16,64-84-16,-22-1 0,22 1 16,0-1-16,-42 149 15,41-148-15,22-1 0,0 43 16,0-43-16,0-20 0,0 20 15,-21-20-15,21-22 0,-21 21 16,0-42-16,-43 0 16,43 0-16,0 0 15,0-21-15,0 21 0,-22-21 0,1-22 16,21 22-16,0 0 16,-22-21-16,1 21 0,-21-43 15,20 43-15,-20-21 16,20 20-16</inkml:trace>
  <inkml:trace contextRef="#ctx0" brushRef="#br0" timeOffset="73610.24">12615 12510 0,'0'0'0,"0"-22"0,-21 22 32,0 0-32,21 22 0,-21-22 15,21 21-15,0 0 16,0 0-16,0 0 16,21-21-16,0 0 15,0 0-15,22 0 0,-22 0 16,21 0-16,-21 0 0,22 0 0,41-21 15,-63 0-15,22 21 0,-22-21 16,0 21-16,0-21 0,-21-1 16,0 1-16,-21 21 0,-21 0 15,-1 0-15,-41 0 16,20 0-16,1 0 16,-43 21-16,42 1 0,1-1 0,21 21 15,-1-21-15,1 22 0,21-22 16,0 63-16,21-41 15,0-1-15,21 22 0,-21-22 16,42-21-16,-21 0 0,22 0 16,-22 1-16,63-1 15,-41 0-15,-1-21 0,-21 0 0,22 0 16,-22 0-16,21 0 16,-63 0-1,0 0-15,-22 0 0,22 0 16,-21 21-16,0-21 0,-1 21 15,1 0-15,-22-21 0,22 22 0,0-1 16,-1 0-16,22 21 0,-42 1 16,42-1-16,-1-21 0,22 43 15,0-43-15,22 42 16,-1-42-16,21-21 0,0 22 16,43-22-16,-21 0 0,-22 0 15,21-22-15,1 22 0,-1-21 16,86-21-16,-86 0 0,1 20 15,20-20-15,43-21 0,-84 20 16,20-20-16,-21-1 0,1 22 16,41-170-1,-62 149-15,-1-43 16,-21 42-16,0 22 0,0-43 16,0 43-16,0 21 0,-43 0 15,22 21-15,0 0 0,0 21 16,0 0-16,0 21 0,-22 43 15,22-43-15,21 22 16,-21-1-16,0 1 0,0-1 0,21 64 16,-22-63-16,22-1 0,0 22 15,0-43-15,85 64 16,-64-85-16,22 1 16,-1-1-16,0-21 0,1 0 15,41 0-15,-41 0 16,41-43-16,-41 22 0,-1 0 15,0 0-15,-21 0 0,22-22 0,-22 22 16,0-42-16,-21 20 16,21 1-16,-21-21 0,0 41 15,0 1-15,0 0 16,-21 0-16,0 21 0,0 0 16,0 0-16,-1 21 0,1 0 0,0 0 15,0 1-15,21-1 0,0 42 16,0-20-16,0-22 0,0 42 15,0-42-15,42 22 16,-21-22-16,1 0 0,-1-21 16,0 21-16,0-21 0,0 0 0,0 0 15,22 0-15,-22 0 0,85-42 16,-85 21-16,21 0 16,22-22-16,-43 22 0,0-42 15,0 20-15,0-41 16,-21 62-1,0 1-15,0 0 0,0 42 32,0 0-32,0 1 0,0-1 15,0 0-15,0 0 0,-21 0 16,21 0-16,-21 22 0,0-1 16,21 0-16,0-20 15,0-1 1,0-42 15,21-1-31,0 1 0,-21 0 16,21-21-16,1 21 0,-22-22 0,21 22 15,0-21-15,0-1 0,0-20 16,0 42-16,1 0 0,-1-1 16,0 1-16,0 0 0,0 21 15,0 0-15,1 21 16,-1 22-16,0-22 15,-21 21-15,0-21 0,0 0 16,21 22-16,0-1 16,0-21-16,-21 22 0,22-1 0,-1-21 15,0 21 1,0-42-16,0 0 0,0 0 31,-21-21-31,22 21 16,-22-21-16,0 0 0,0 0 0,21-22 15,0 22-15,0 0 0,0-42 16,0 41-16,1-20 16,-1 21-16,0 0 0,-21 0 0,42 21 15,-21-22-15,1 22 16,-22 22-16,21-1 16,-21 0-16,0 21 15,0 1-15,0-22 0,0 63 16,0-41-16,0-22 15,0 0-15,21 0 0,-21 0 16,42 22-16,-21-43 16,1 21-16,41 0 15,-21-21-15,-20 0 0,62 0 16,-41 0-16,-1 0 0,43-21 16,-43 0-16,0 0 0,-21 21 15,22-22-15,-22 1 0,0 0 0,0-21 16,0 21-16,-21-22 0,0 22 15,0-21-15,0 21 0,0-64 16,0 64-16,0 0 0,-21 21 16,0 0-16,-21 42 15,21-21-15,-1 0 0,22 43 16,-21-22-16,21-21 16,0 22-16,0-22 0,0 0 0,0 42 15,0-41-15,21-1 16,1-21-1,-1 0-15,21 0 0,-21 0 16,0 0-16,43 0 0,-43-21 16,43-1-16,-43 1 15,0 0-15,21 0 0,-21 0 16,1-22-16,-1 22 0,0 0 16,-21-21-16,21 21 0,0-22 15,-21 64 16,0 1-31,-21-1 0,0 0 0,21 21 16,-21-21-16,21 1 0,0-1 16,0 0-16,0 0 15,0 0-15,21-21 16,0 0 0,0 0-16,0 0 0,43-42 15,-22 21-15,-21 0 16,1-1-16,-1 1 15,0 0-15,21-42 0,-21 41 0,-21 1 16,0 0-16,0 42 16,0 0-1,0 1-15,0 20 16,-21-21-16,21 21 16,0-20-16,0-1 0,0 21 15,0-21-15,43-21 16,-1 0-1,-21 0-15,0 0 0,0 0 0,43 0 16,-1-63 0,-20 42-16,-22-1 0,21-41 15,-21 21-15,1-22 16,-1 22-16,0-22 0,0 1 0,0-1 16,-21 22-16,21-22 0,1 1 15,20-22-15,-42 43 16,21 21-16,0-22 0,-21 22 0,0 42 31,-42 43-31,42-22 16,-21 1-16,0-1 0,21 21 15,-22 1-15,22-22 0,0 22 16,0-1-16,-21 64 16,21-84-16,0-1 0,0 21 15,0-41-15,21-1 0,1 0 16,-1-21-16,42 21 15,-42-21-15,1 0 16,-1 0-16,0-21 0,0 21 0,21-42 16,1 20-16,-22 1 0,21-42 15,-21 42-15</inkml:trace>
  <inkml:trace contextRef="#ctx0" brushRef="#br0" timeOffset="73859.09">16827 12679 0,'0'0'0,"-42"21"0,21 0 16,0-21-16,21 21 0,21 1 16,0-22-16,0 0 15,22 21-15,84-21 16,-85 0-16,21 0 0,-20 0 16,20 0-16,64 0 15,-84 0-15,20 0 0,22 0 16,-64 0-16,42 0 15,-41 0-15,-22-21 16,-22 21 0,22-22-16,-42 22 0,21 0 15,-21 0-15,20 0 0</inkml:trace>
  <inkml:trace contextRef="#ctx0" brushRef="#br0" timeOffset="74820.72">0 15092 0,'0'0'0,"0"-21"16,0 42 15,0 0-31,0 0 16,63-21-16,22 0 0,21 21 16,0-21-16,21 0 0,84 0 15,-105 0-15,21 0 16,-21-21-16,0 0 0,0 21 0,-22 0 15,1-21-15,84 21 16,-147 0-16,-1 0 16,0 0-16,-21-21 0,-21 21 15,-22-21-15,1 21 16,0-22-16,-22 1 0,22 21 0,-64-21 16,64 0-16,-1 21 15,1-21-15,21 0 0,0 21 16,21-22-16,0 1 15,21 21-15,0 0 16,21 0-16,-20 0 0,20 21 16,0 1-16,1-1 0,-1 0 15,0 21-15,-21-21 0,1 22 16,-1 20-16,-21-20 0,0-1 16,0 0-16,-21 1 0,-22 62 15,22-83-15,-21 20 0,-1 0 16,22-21-16,-21 1 0,-22 20 15,43-42-15,0 0 0</inkml:trace>
  <inkml:trace contextRef="#ctx0" brushRef="#br0" timeOffset="76007.24">2498 14859 0,'0'0'0,"-22"0"0,1-21 0,0 0 15,0 21-15,21-21 16,-21 21-16,42 0 31,0 0-31,0 0 0,0 0 16,22 0-16,-22 0 0,21 0 15,1-22-15,-22 1 0,42 21 0,-20-21 16,-1 0-16,0 0 0,1 0 16,20-43-16,-21 43 0,1-43 15,-43 22 1,0 21-16,0-43 0,-21 43 15,-43 0-15,43 21 16,0 0-16,0 21 16,-1 0-16,1 128 15,21-86-15,0 1 0,0-1 16,0 1-16,0-22 0,0 106 16,0-84-16,0-1 0,0 1 15,0-22-15,0 21 0,0-20 0,0 41 16,0-62-16,0-1 15,0 0-15,0 0 0,-21-21 32,0 0-32,0-21 0,0 0 0,-1 0 15,1-1-15,-21 1 0,0-21 16,-1 21-16,22-22 0,-21 22 16,-22-42-16,43 42 0,-21 21 15,21 0-15,21 21 31,0 0-31,21 0 0,0 0 16,21 0-16,1 1 0,-22-1 16,148 21-16,-105-42 15,-1 0-15,1 0 0,-1 0 16,1-21-16,84-21 16,-64-1-16,1 22 0,-21-21 15,20-1-15,-20 22 0,84-106 16,-127 85-16,21 0 15,-42-1-15,22 1 0,-22-106 16,0 105-16,-22-20 16,22 21-16,0 20 0,-42 1 15,21 21 1,21 43-16,-21-22 0,21 21 16,-21 43-16,21-43 15,0 22-15,-22-1 0,22 1 0,-21-1 16,0 106-16,0-84 15,0 0-15,0-1 0,-1 1 0,1 0 16,-63 211 0,62-211-16,1 21 0,-21-22 0,21 22 15,-43 148 1,43-169-16,0-22 0,21 22 16,-21-22-16,21 1 0,0 21 15,0-43-15,21 0 16,0-21-16,0-21 0,43 0 15,-22-21-15,0 0 0,43-64 16,-21 43-16,-22-21 0,21-1 16,1 1-16,-1-1 0,22-84 15,-43 63-15,-20 1 0,-1-1 16,-21 0-16,0 1 0,-64-149 16,22 169-16,-22 1 15,1 20-15,-1 1 0,1 0 0,-43-22 16,64 43-1,-1 0-15,22 0 0,0 0 0,0 21 16,21-22-16,0 1 16,21 0-16,21 0 0,1 0 15,-1 21-15,0-21 0,22-1 16,-22 1-16,22-21 0,-22 21 16,0 0-16</inkml:trace>
  <inkml:trace contextRef="#ctx0" brushRef="#br0" timeOffset="78681.7">4403 14520 0,'84'-42'31,"-41"42"-31,-22-21 16,21 21-16,0 0 0,1-21 0,41 0 15,-20-1-15,21-20 16,-43 21-16,21 0 16,1-43-16,-22 43 0,-21 0 15,22-21-15,-43 20 16,0 1-16,-21 0 15,-1 21-15,-20 0 0,21 0 16,-43 0-16,-41 21 0,62 0 16,-20 1-16,-1 20 0,22-21 15,0 21-15,-43 43 16,85-43-16,0 22 0,0-22 0,0 1 16,0-22-16,21 42 15,21-42-15,-20 1 0,20-1 0,0 0 16,1-21-16,105 0 15,-106 0-15,0 0 0,22-21 16,-43 21-16,0-21 16,-42 21-1,-21 0 1,21 21-16,-22 0 0,1 0 0,0 0 16,-64 43-16,85-43 0,-64 64 15,64-43-15,0 0 16,21 22-16,0-22 15,0 43-15,21-64 16,0 0-16,42 0 0,-20-21 0,-22 0 16,64 0-1,-43-21-15,106-64 16,-84 43-16,-22 0 0,21-1 16,22 1-16,-21 0 0,63-64 15,-64 42-15,1 1 0,20-64 16,-63 63-16,22-20 0,-22 41 15,-21-84-15,0 43 16,0 63-16,0-22 0,-21 22 16,0 21-16,-22 21 15,22 0-15,0 22 0,0-1 16,0 0-16,-1 22 0,1 63 16,0-64-16,0 1 15,0-1-15,0 1 0,21-1 16,0-20-16,0 20 0,0-20 0,0-1 15,63 85-15,-21-106 16,-20 0-16,20 0 0,0-21 16,106 0-16,-84-21 15,-22 0-15,22 0 0,-22-21 16,22 20-16,63-83 16,-85 83-16,-21-20 0,0 0 15,0 21-15,-21-22 0,0-20 16,0 42-16,0-1 0,-21 1 15,0 21-15,0 0 16,0 0-16,0 21 0,-1 1 0,1-1 16,21 0-16,0 42 15,0-41-15,0-1 0,0 42 16,0-42-16,21 43 16,-21-43-16,22 0 15,-1-21-15,0 0 0,21 0 0,64 0 16,-64 0-16,64-42 15,-63 42-15,20-21 16,22-43-16,-43 43 16,0-21-16,-20 21 0,20-22 15,-21 22-15,0-64 16,-21 43-16,21 42 0,-21-21 16,0 42-1,0 0-15,-21 0 16,21 22-16,0-22 0,0 0 0,-21 21 15,21-20-15,-21-1 0,21 42 16,0-42-16,0 1 0,-21-1 16,21 0-16,0 0 0,0 0 15,21-21 1,-21-21 0,21 21-16,0-21 15,0 0-15,1 0 0,-1-22 0,0 22 16,42-85-16,-41 64 15,20-22-15,-21 22 16,0 21-16,22-21 0,-43 20 16,21 22-16,0 0 15,-21 22-15,0-1 16,21 21-16,-21-21 0,0 43 16,0-43-16,0 64 15,21-43-15,-21 0 16,0 1-16,0-22 0,21 21 15,1-21-15,-1-21 16,0 0-16,21 0 16,-21 0-16,1-21 15,-1 0-15,0 0 0,64-43 16,-43 22-16,-21 0 0,21 20 16,1-20-16,-22 0 0,85-64 15,-85 85-15,0-22 16,21 22-16,-42 42 15,0 1 1,0 20-16,0-21 0,-21 0 16,21 22-16,-21-22 0,21 21 15,-21-21-15,21 22 16,0-1-16,0-21 0,0 0 0,0 0 16,21 1-16,21-1 15,-20-21-15,-1 0 0,0 0 0,21 0 16,-21 0-16,22 0 0,-1 0 15,0 0-15,-20-21 0,20-1 0,0 1 16,1 21-16,-1-42 0,21 0 16,-41 20-16,62-83 15,-84 62-15,0 1 0,21 0 16,-21-1-16,0 22 16,-21 21-16,0 0 0,-21 0 15,21 21-15,-1 0 16,-20 1-16,21-1 0,0 21 15,0 64-15,-1-85 16,22 21-16,0-20 0,0-1 16,0 42-1,22-42-15,-1 1 0,42-22 0,-42 0 16,64 0 0,-43 0-16,22 0 0,21-43 15,-22 22-15,22-21 16,-43 21-16,0-1 0,1 1 0,-1-21 15,-21 21-15,22-22 0,-1-41 16,-42 63-16,21-22 16,-21 64-1,0 1-15,0-1 0,-21 0 16,0 0-16,21 0 0,-21 22 16,-22-1-16,22-21 0,0 0 15,0 22-15,0-43 0,-1 21 16,1 21-16,0-42 15,21-21 17,21 21-32,0-21 0,1 0 0,20-22 15,0 22-15,-21-21 16,22 21-16,-1-22 0,0 1 0,1 0 16,-1-1-16,0 1 0,22-22 15,-22 43-15,-21 21 0,22 0 16,-22 0-16,0 0 0,0 21 15,-21 1-15,0-1 0,0 21 0,0-21 16,0 22-16,0-1 0,0 21 16,0-41-16,0 20 0,0 0 15,0-21-15,0 1 16,21-22-16,1 0 16,-1 0-16,21 0 0,0 0 0,1 0 15,-1-22-15,0 1 16,64-42-16,-63 42 15,-1-1-15,-21-20 0,21 0 16,22-106-16,-43 84 16,0 1-16,22-43 0,-22 63 15,0-62 1,-21 83-16,21-20 0,-21 0 16,0 63-1,-21 21-15,0-21 0,0 22 16,-1-1-16,-41 191 15,42-170 1,21 1-16,-21-1 0,21-20 0,0 63 16,0-64-16,0-21 0,0 43 15,0-43-15,21 0 16,0-21-16,0 0 0,0 0 16,0 0-16,22 0 0,-22-21 0,0 21 15,0-21-15,22-1 0,-22 1 16,21-42-16,-42 42 0,0-22 15,0 1-15</inkml:trace>
  <inkml:trace contextRef="#ctx0" brushRef="#br0" timeOffset="78837.2">10266 14288 0,'0'0'0,"-21"0"0,-1 0 0,44 21 31,-1-21-31,0 0 0,0 0 0,21 0 16,1 0-16,-22 0 0,21 0 15,-21 0-15,22 0 0,-1-21 0,0 21 16,-20-22-16,20 1 0,0 21 0</inkml:trace>
  <inkml:trace contextRef="#ctx0" brushRef="#br0" timeOffset="79305.98">12213 14415 0,'0'0'0,"21"-22"0,-21 1 16,-21 21 15,0 21-31,0 1 15,-22-1-15,22 0 0,0 0 16,0 0-16,-43 43 0,43-22 16,21-21-16,-42 43 15,42-43-15,0 0 0,-21 21 16,21-20-16,0-1 16,21-21-1,0 0-15,21-21 16,-20 21-16,20-22 0,0 1 15,1 0-15</inkml:trace>
  <inkml:trace contextRef="#ctx0" brushRef="#br0" timeOffset="79625.39">12594 14436 0,'0'0'15,"42"-43"-15,-20 1 0,20 21 0,-21-21 0,0 20 16,-21 1-16,0 0 16,-21 21-16,0 0 0,0 0 15,-22 0-15,1 21 0,0 0 16,-1-21-16,22 22 0,-21-1 15,0 0-15,-1 21 0,43-21 16,0 22-16,0-22 16,0 0-16,64 21 0,-43-20 15,85 41-15,-64-42 16,22 22-16,-43-22 16,0 0-16,0 0 0,0-21 15,-21 21-15,0 22 16,-21-43-16,0 0 15,-21 0-15,-1 0 0,-84 0 16,85 0-16,0 0 16,-1 0-16,1-22 0,-85-41 15,106 21-15,21 20 16,0 1-16,-21-21 0</inkml:trace>
  <inkml:trace contextRef="#ctx0" brushRef="#br0" timeOffset="79797.89">11917 14097 0,'0'0'0,"-21"0"0,-1 0 16,1 0-1,64 0 32,-22 21-47,0-21 0,21 0 16,1 0-16,-1 21 0,0-21 0</inkml:trace>
  <inkml:trace contextRef="#ctx0" brushRef="#br0" timeOffset="80461.78">14563 14499 0,'0'0'0,"0"-84"31,0 41-31,0 22 0,0 0 0,21 0 16,0 0-16,-21-1 0,21-20 16,0 21-16,0 21 0,1-21 15,-1 21-15,21 21 16,-42 0-16,0 0 16,0 0-16,0 22 0,0-1 0,0 43 15,0-43-15,-21 85 16,0-85-16,-22 64 15,22-85 1,21 1-16,0-1 0,-21 0 0,21-42 47,0 0-47,21-1 0,-21-20 16,21 21-16,22-21 0,-22-1 15,0 1-15,21 0 0,22-64 16,-22 63-16,1 1 0,62-21 15,-62 41-15,-1 1 0,43 0 16,-43 21-16,-21 0 0,0 21 16,1 0-16,-22 1 0,0 20 0,0-21 15,0 21-15,0 1 0,-43 41 16,22-62-16,0 20 0,0 0 16,0-21-16,-1 22 0,1-22 15,0 0-15,21 0 0,0 0 16,-21 1-16,21-1 15,21-21 1,0 0-16,22-21 0,-22-1 0,21 1 16,0 0-16</inkml:trace>
  <inkml:trace contextRef="#ctx0" brushRef="#br0" timeOffset="80854.03">15896 14330 0,'21'-21'0,"-42"42"0,63-63 0,-42 20 16,0 1-16,-21 21 15,0 0-15,0 0 16,-21 0-16,-1 21 0,22 1 16,-21-1-16,-1 0 0,1 0 0,-21 64 15,20-43-15,22 0 0,0 1 16,0-1-16,0 0 0,21 64 16,0-63-16,42-1 15,0-21-15,43 0 16,-43-21-16,1 0 15,20 0-15,-21 0 16,43-42-16,-64 21 0,22 0 16,-22-1-16,0-20 0,0 0 0,-21-1 15,0-41-15,0 20 16,0 22-16,-21 0 0,21-22 16,-21 43-16,-43-64 15,43 64-15,0 21 0,0 0 16,0 0-16,-1 0 0,-20 42 15,42-20-15,0 20 0,0-21 16,0 0-16,21 22 16,0-22-16,22 0 0,-22-21 0,21 0 15,-21 0-15</inkml:trace>
  <inkml:trace contextRef="#ctx0" brushRef="#br0" timeOffset="81102.17">16616 14182 0,'0'0'0,"42"-21"0,43-149 31,-85 149-31,0 0 0,0 0 16,-21 42-1,-22 0-15,22 21 0,-21 1 16,21-1-16,-22 0 0,22 22 0,-21-1 16,21 1-16,-43 126 15,43-147-15,21 20 0,0-20 16,0-1-16,42 43 15,1-64-15,-22 0 0,0 0 16,21-21-16,-21 0 0,43 0 16,-43 0-16,21-21 0,1-21 15</inkml:trace>
  <inkml:trace contextRef="#ctx0" brushRef="#br0" timeOffset="81288.99">16404 14224 0,'0'0'0,"0"-21"0,21 21 31,22 0-31,-22 0 0,0 0 16,21 0-16,1 0 0,20 0 16,-21 0-16,1 0 0,-1 0 15,0 0-15,85 0 16</inkml:trace>
  <inkml:trace contextRef="#ctx0" brushRef="#br0" timeOffset="83837.21">18119 14393 0,'42'22'31,"-21"-22"-31,21 0 0,-20 0 16,20 0-16,21 0 0,22-22 16,-21 1-16,105-42 15,-127 42 1,22-43-16,-43 22 0,0-64 16,-21 85-16,0-22 15,0 1-15,0 0 0,-42-64 16,42 85-16,-21 0 15,-1 21-15,1 0 0,0 0 16,-21 42-16,21-21 16,-1 21-16,-20 64 0,0-63 15,-43 168 1,64-126-16,-21 0 0,-1 84 16,22-84-16,-42 211 15,41-169-15,22-21 0,0 21 16,-21-21-16,0-1 0,0 128 15,0-106-15,0-21 0,-1 106 16,1-106-16,0-22 0,21 1 16,0 0-16,0-22 0,0 1 0,0 20 15,0-41-15,42-1 16,1-42-16,-22 0 16,21 0-16,1-42 0,105-64 15,-106 63-15,22 1 0,41-85 16,-41 64-1,42-86-15,-64 65 0,0-1 16,22-84-16,-64 84 0,0 0 16,0-84-16,-21 63 15,0 22-15,-64-86 0,64 86 16,-22 20-16,1 22 0,0-1 16,-1 1-16,1 0 0,21 21 15,0-1-15,0 22 0,42 0 16,0 0-1,0-21-15,21 21 16,-20 0-16,20 0 0,0-21 0,1 21 16,20-21-16,-21 0 0,1 0 0,-1-1 15,22 1-15,-22 0 0,85-85 16,-85 85-16,1-21 16,-22-1-16,0 1 0,42-64 15,-63 64-15,0 21 16,0 0-16,0 42 31,0 21-31,0-21 16,-21 0-16,21 22 0,-21-1 15,21-21-15,0 22 0,0-1 16,-21 85 0,21-106-16,0 0 0,0 0 15,21 1-15,43 20 16,-43-42-16,0 0 0,42 0 15,-20 0-15,20 0 16,-42-21-16,22 21 0,41-64 16,-62 43-16,20 0 0,21-64 15,-41 43-15,-1 0 16,0-43-16,-21 43 0,0-1 16,0-41-16,-21 62 15,-22-20-15,22 21 0,-21 21 0,-22 0 16,22 0-16,21 0 15,-21 21-15,-1-21 0,22 21 16,-21 22-16,21-22 0,-22 21 0,22-21 16,0 22-16,21-1 0,0 0 15,0-21-15,0 22 0,0-1 0,0-21 16,0 0-16,42 43 16,-21-43-16,1-21 0,20 21 0,0-21 15,1 0-15,41 0 16,-41 0-16,-1 0 0,43 0 15,-43-21-15,-21 0 0,21 0 16,1 0-16,-22-1 0,21-20 0,1-21 16,-22 20-16,0 22 15,-21-21-15,0 21 0,21-22 0,-21 22 16,0 0-16,0 42 31,-21-21-31,21 21 0,0 22 0,-21-22 16,0 42-16,21-42 15,0 43-15,0-22 0,21 22 16,0-43 0,0 0-16,0 0 0,0 0 15,1-21-15,105 0 16,-85 0-16,0 0 0,1 0 16,-1-21-16,106-42 15,-106 42-15,-20-1 0,41-62 16,-42 63-16,0-64 15,-21 64-15,0-22 0,0 22 16,0 0-16,-21 42 16,0 0-16,0 1 15,21 20-15,-21-21 0,21 21 0,-21 22 16,21-22-16,0 22 16,0-43-16,0 0 15,21 0-15,0 0 0,0 1 0,0-1 16,22-21-16,-22 0 0,0 0 15,21 0-15,-21 0 0,22 0 0,-1 0 16,-21 0-16,43-43 0,-43 22 16,21 0-16,-21 0 0,1-21 15,-1 20-15,21-62 0,-21 41 16,-21 22-16,0-21 16,21 21-16,-21 0 0,0-1 0,0 44 15,0-1 1,0 0-16,-21 0 0,0 21 15,21-20-15,-21 20 0,21 0 16,-21 1-16,-22-1 16,43-21-16,-21 0 0,21 0 15,0 1-15,-21-22 16,42-22 15,0 1-31,-21 0 0,22 0 0,-1 0 16,0 0-16,0-22 0,0 22 15,43-42-15,-43 20 16,21 22-16,1-42 0,-22 63 16,21-22-16,-21 22 0,-21 22 15,0-1-15,0 0 16,0 64 0,0-64-16,0 0 0,0 42 15,0-41-15,21-1 0,1 21 16,-1-21-16,0-21 0,0 21 15,21-21-15,-20 0 0,41 0 16,-21 0-16,1 0 0,-22 0 16,21-21-16,1 0 0,41-21 15,-41-1-15,-22 22 0,0-21 16,0 21-16,21-22 0,-20-41 16,-1 41-16,-21 1 15,0-21-15,0 41 0,0 1 16,0 0-16,-21 0 0,-1 21 15,1 0-15,-21 0 0,21 21 16,-43 21-16,22 1 16,21-1-16,0 0 0,-1-20 0,1 20 15,0 0-15,21 22 0,0-22 16,0 22-16,0-43 16,0 0-16,42 0 0,-20-21 15,-22 21-15,21-21 16,0 0-16,21 0 0,1-21 15,-22 0-15,0 0 0,21-22 16,1 1-16,-43 0 0,63-43 16,-42 43-16,22-128 15,-22 107-15,0-1 16,0 1-16,-21 21 0,21-149 16,-21 149-1,0 21-15,-21 42 16,21 0-16,-21 0 0,0 21 15,0 22-15,21-22 0,-64 233 16,64-211 0,-21-1-16,21 1 0,0-1 15,0 86 1,0-107-16,0-21 0,42 43 16,-21-64-16,43 21 15,-22-21-15,-21 0 0,64-21 16,-43 21-16,85-64 15,-105 43-15,41-43 16,-21 43-16,-20-21 0,-1 0 16</inkml:trace>
  <inkml:trace contextRef="#ctx0" brushRef="#br0" timeOffset="84689.62">1884 16722 0,'0'0'16,"0"-21"-16,-21 21 15,21 21 1,0 0-16,0 0 0,0 21 16,0 1-16,0-1 0,0 0 15,0-20-15,0 20 0,0 0 0,0 1 16,0-22-16,0 21 0,0 0 16,21-20-16,-21-1 0,0 0 15,21-21 1,-21-21-1,0 0-15,0-1 0,21 1 0</inkml:trace>
  <inkml:trace contextRef="#ctx0" brushRef="#br0" timeOffset="85025.67">1990 16383 0,'0'0'0,"-22"-21"0,1 0 15,0 21-15,0 0 16,0 0-16,0 21 0,21 0 15,0 0-15,0 0 0,0 22 16,0-22-16,0 0 16,0 0-16,21-21 0,0 0 0,0 0 15,0 0-15,0 0 0,22-21 16,-22 21-16,0-21 16,0 0-16,-21 0 0,21-22 0,-21 1 15,0 21 1,0 0-16,-21-1 0,0 22 0,-42-21 15,41 21 1,1 0-16,0 21 0,-21-21 0,42 43 16,-21-1-1,21-21-15,0 22 0,0-22 16,0 0-16,63 64 16,-42-64-16,0 0 0,22 0 0,-1-21 15,0 0-15</inkml:trace>
  <inkml:trace contextRef="#ctx0" brushRef="#br0" timeOffset="85285.5">2773 16362 0,'0'0'0,"21"-21"0,-42 21 16,0 21 0,-1 0-16,1 0 0,0 22 0,0-1 15,0-21-15,0 21 0,-1 22 16,-20 21-16,42-22 0,-21 1 15,21-22-15,0 21 0,0-20 16,0-1-16,0 0 0,0 1 16,0-22-16,0 21 0,0-21 15,0 1-15,21-22 16,0 0 0,-21-22-1,0 1-15,0 0 0,0 0 0,0 0 16</inkml:trace>
  <inkml:trace contextRef="#ctx0" brushRef="#br0" timeOffset="85454.96">2286 16955 0,'0'0'0,"21"0"16,0 0 0,22-22-16,-1 22 0,-21 0 15,21-21-15,22 0 0,-22 21 16,1-21-16,20 0 0,-21 0 15,64-22-15,-63 22 0,62-42 16</inkml:trace>
  <inkml:trace contextRef="#ctx0" brushRef="#br0" timeOffset="86449.62">4466 16404 0,'0'-21'0,"0"42"0,0-63 0,0 63 47,0 0-47,-21 22 0,21-22 0,-21 21 15,21-21-15,-21 22 0,-1 20 16,1-21-16,0 1 0,-21 84 16,21-85-16,21-21 15,0 0-15,-22 22 16,22-64 0,0-1-16,22 1 15,-1 0-15,0-21 0,0-1 16,21-20-16,-20 21 0,41-43 15,-42 64-15,0 0 16,1-1-16,-1 1 0,0 21 0,0 0 31,-21 21-31,0 1 0,0-1 0,0 0 16,0 42 0,0-20-16,0-1 0,0 22 15,0-22-15,21 0 16,0-21-16,1 1 0,20-22 15,-21 0-15,21 0 0,22 0 16,-22-22-16,1 1 0,20-42 16,-21 20-16,22-41 15,-43 41-15,0 1 0,22-43 16,-43 43-16,21-43 16,-21 64-16,0 0 15,0 0-15,0 42 16,0 0-1,-21 0-15,21 1 0,0 20 16,-22-21-16,22 21 0,0 1 16,0-22-16,0 21 0,0 1 0,0-22 15,0 0-15,0 0 0,0 0 16,22 0-16,-1-21 0,0 0 16,0 0-16,0 0 0,43-21 15,-43 0-15,21 0 0,-21 0 16,22-22-16,-22 22 0,21 0 0,-21-21 15,1 21-15,-1-1 0,-21 1 16,0 0-16,-21 42 31,21 0-31,-22 1 16,1-1-16,21 0 0,-21 42 16,0-41-16,21-1 0,-21 0 15,21 0-15,-21 0 0,21 22 16,21-65 15,0 1-31,0 0 0</inkml:trace>
  <inkml:trace contextRef="#ctx0" brushRef="#br0" timeOffset="86634.96">5609 16298 0,'0'0'0,"0"-21"0,-21-63 31,0 84-16,0 21 1,21 0 0,0 0-16,21-21 0,0 21 15,0-21-15,0 21 0,0-21 16,1 0-16,20 0 0,-21 0 0,43 0 16</inkml:trace>
  <inkml:trace contextRef="#ctx0" brushRef="#br0" timeOffset="87086.11">6138 16150 0,'0'0'0,"0"21"31,-21 22-31,0-22 0,0 0 16,0 21-16,-1 1 0,1-1 16,21 0-16,-42 43 15,21-64-15,21 22 0,0-1 0,0 0 16,0 1-16,0 41 15,0-63-15,0 1 0,42-1 16,-21-21-16,43 0 16,-43 0-16,21-21 0,-21-1 0,22 1 15,-22 0-15,64-85 16,-43 64-16,-21 0 0,0-1 16,22 1-16,-22 0 0,0-107 15,-21 107 1,0-21-16,0 20 0,-21 43 31,21 21-31,-21 1 0,21 20 16,0 0-16,-22-21 15,22 22-15,-21 20 0,0 22 0,21-43 16,0 1-16,0 20 16,0-21-16,0 1 0,0 20 0,0-42 15,0 1-15,21-1 16,0 0-16,1-21 0,20 0 15,-21 0-15,21-21 0,-20 0 16,20-22-16,0 22 0,22 0 0,63-43 16</inkml:trace>
  <inkml:trace contextRef="#ctx0" brushRef="#br0" timeOffset="88154.22">7980 16150 0,'0'0'0,"0"-21"0,0 0 0,0 0 16,-21 21-1,-1 21 1,1 0-16,0 0 0,21 0 15,-21 22-15,0-22 0,21 21 0,-21 85 16,-1-84 0,22-22-16,0 63 0,0-62 15,0 41-15,0-42 16,22 0-16,20 1 16,-21-22-16,43 0 15,-22 0-15,0 0 0,43-43 16,-22 22-16,-20 0 0,-1-21 15,-21 20-15,22-20 0,-1 21 0,21-64 16,-41 22-16,-1 20 0,0 1 16,-21-21-16,0 20 0,0-63 15,0 64-15,-21 0 0,21 21 16,-21-1-16,-1 1 0,1 21 16,0 21-16,0 22 0,21-22 15,0 21-15,-21 1 0,0 62 16,-1-41-16,22-1 0,0-20 15,-21 63-15,21-64 16,-21 21-16,21-20 0,0-22 16,0 21-16,0-21 0,0 1 15,21-22 1,0 0-16,1 0 0,-1-22 0,0 1 16,0 0-16,0 0 15,0 0-15,1 0 0,-1-1 0,0-20 16,0 21-16,0 0 0,0 0 15,-21-1-15,22 1 0,-1 0 16,0 21 0,-21 21-16,21-21 0,0 21 15,-21 1-15,21-1 0,22 21 16,-22-21-16,21 22 16,-21-22-16,64 21 15,-64-42-15,22 0 16,-22 0-16,21 0 0,0 0 15,64-21-15,-63 21 16,-22-21-16,21 0 0,-21-1 16,64-41-16,-64 21 15,-21 20-15,0-20 0,21 21 16,-21-64-16,0 64 16,0 0-16,-21 21 15,0 21 1,21 0-16,-21 0 0,0 22 15,-1-22-15,22 21 0,0 1 16,0-1-16,0-21 0,0 21 16,0-20-16,0-1 0,0 0 15,0 0-15,22-21 0,-1 21 16,21-21-16,-21 0 0,43 0 16,-43-21-16,21 0 15,1 0-15,-1 0 0</inkml:trace>
  <inkml:trace contextRef="#ctx0" brushRef="#br0" timeOffset="88905.2">9991 16277 0,'0'0'0,"21"-21"0,-21 0 0,0-21 16,0 20-16,0 1 15,-21 21-15,-1 0 16,1 0-16,0 21 16,0 1-16,0-1 0,0 0 0,-1 0 15,1 21-15,-21 64 16,42-85-16,0 22 15,-21-22-15,21 21 0,0-21 0,0 43 16,0-43-16,21-21 0,0 21 16,0 0-16,64-21 15,-43 0-15,1 0 0,-1-21 16,-21 0-16,21 0 0,1 21 0,20-64 16,-20 43-16,-22-21 0,21 21 15,-21-22-15,0 1 0,1-64 16,-22 43-16,21 20 15,-21-20-15,0 21 0,0-1 16,0-20-16,0 42 0,0-1 16,0 44-1,0-1-15,0 0 0,0 21 0,0 1 16,-21-1-16,21 0 0,0 22 0,-22-22 16,1 0-16,0 1 0,0-1 15,0 22-15,21-43 0,-21 21 16,-1 0-16,1-20 0,21 20 15,-21-21-15,21 0 0,0 0 16,21-42 0,0 0-1,1 0-15,20 0 0,-21-22 0,0 22 16,22-21-16,-22 21 0,21-22 16,0 1-16,-20 21 0,20 0 0,-21-22 15,21 22-15,-20 21 0,-1-21 16,0 21-16,0 0 0,0 0 0,0 0 15,-21 21 1,0 0-16,-21-21 0,0 22 16,0-22-16,0 21 0,0 0 15,-22-21-15,22 21 0,-21-21 16,21 0-16,-22 0 0,22 0 0,0 0 16,-21 0-16,20 0 15,1 21-15,21 0 16,0 1-16,21-22 15,1 21-15,-1 0 0,0 0 16,0 0-16,21 22 16,-42-22-16,0 0 15,22 0-15,-1 0 0,0-21 16,-21 21-16,21-21 16,21 22-16,-20-22 0,20 0 0,85 0 15,-64-22-15</inkml:trace>
  <inkml:trace contextRef="#ctx0" brushRef="#br0" timeOffset="89293.57">12404 15896 0,'-22'-21'0,"44"42"0,-44-63 16,22 21-16,-21 42 31,21 0-31,0 21 16,-21 1-16,21-1 0,0 106 15,-21-84 1,0-22-16,0 64 0,-1-64 16,1 43-16,0-43 0,0 1 15,21 20-15,-21-42 16,21 22-16,-21-22 16,21 0-16,-22-21 15,22-21-15,0 0 16,-21-1-16,0 1 0</inkml:trace>
  <inkml:trace contextRef="#ctx0" brushRef="#br0" timeOffset="90046.22">11769 16425 0,'0'0'0,"-43"-21"0,22 0 0,-21 21 15,84 0 1,-21 0-16,22 0 16,-1 0-16,0 0 0,22 0 15,-1 0-15,22 0 0,-22 0 16,107 0-16,-86 0 0,1-21 15,-21 21-15,20 0 0,-20-21 16,42 0-16,-43-1 0,-21 1 16,1 0-16,-22 0 0,21 0 15,-21-43-15,-21 22 0,0 21 16,0-22-16,0 22 0,0 0 16,-21 0-16,0 21 0,0 0 15,0 0-15,-22 42 16,22 1-16,-21 20 15,21-21-15,0 1 0,-1-1 0,22 0 16,-21 22-16,21-22 0,-21-21 16,21 22-16,0-1 0,-21 0 0,21-20 15,0 20-15,-21-21 0,21 0 16,0 0-16,0 1 0,0-1 0,21-21 16,0 0-16,0 0 15,0 0-15,22-21 0,-22-1 16,21 1-16,-21-21 0,22 21 0,-22 0 15,21-22-15,1 22 16,-22-21-16,42-22 0,-42 43 0,1 0 16,-1-21-16,-21 20 15,21 22-15,-21 22 16,0-1 0,-21 0-16,21 0 0,0 0 15,0 0-15,0 1 0,0-1 0,0 0 16,0 0-16,21 0 0,0 0 15,0 1-15,0-1 0,22 21 16,-1-42-16,-21 0 0,22 21 16,-22-21-16,21 0 0,0 0 0,-20 0 15,20-21-15,0 21 0,22-42 16,-43 21-16,0-1 0,21 1 16,-20-21-16,-1 21 0,0-85 15,-21 64-15,0 20 16,0 1-16,0 0 0,-21 21 15,0 0-15,-1 0 16,1 21-16,0 0 0,0 1 16,-21 62-16,42-63 15,0 22-15,0-22 0,0 0 16,21 43 0,0-43-16,0 0 0,0-21 0,0 0 15,22 0-15,41 0 16,-20 0-16,-22 0 0,43 0 0</inkml:trace>
  <inkml:trace contextRef="#ctx0" brushRef="#br0" timeOffset="90222.01">16298 16383 0,'-42'0'16,"84"0"-16,-126 0 0,41 0 0,1 0 0</inkml:trace>
  <inkml:trace contextRef="#ctx0" brushRef="#br0" timeOffset="91085.53">15917 16341 0,'0'0'0,"0"21"16,21-21 15,1 0-31,-1-21 0,0 0 16,-21-1-16,21 22 0,0-21 15,-21 0-15,0 0 0,0-21 0,0 20 16,0 1-16,0 0 0,-21-21 16,0 21-16,0-1 0,0 22 0,-22 0 15,1 0-15,0 0 0,-1 0 16,1 0-16,-22 22 0,22-1 15,-43 21-15,43 0 0,0 1 16,21-1-16,-1 0 0,1 1 16,0 20-16,21-42 0,0 1 15,0-1-15,21 0 0,0 0 16,1 0-16,-1-21 0,21 0 0,-21 0 16,22 0-16,41 0 15,-41 0-15,-1-21 0,0 0 16,1 0-16,-1 0 0,0-1 0,1-20 15,-1 0 1,-42 21-16,0-22 0,0 22 0,0 0 16,0 0-16,-21 21 15,0 21 1,21 0-16,-22 0 0,22 22 0,0-22 16,-21 21-16,21 0 0,-21 22 15,21-22-15,0 22 0,0 147 16,0-126-16,0 0 15,0-1-15,0-20 0,0 21 0,0 147 16,0-168-16,0 21 16,0-22-16,0 1 0,0-22 15,0 21-15,-21-20 0,0-22 16,0 21-16,-22-42 0,22 21 16,-21-21-16,-1 0 0,1 0 15,0-21-15,-1 21 0,-20-42 0,21 21 16,-1-22-16,1-20 0,0 21 0,20-22 15,1 1-15,21-64 16,0 63-16,0-21 0,64-63 16,-1 85-16,43-85 15,-64 63-15,22 0 0,84-42 16,-84 64-16,-1-1 0,149-84 16,-128 106-16,-20-1 15,-22 22-15,1 0 0,62-21 16,-105 63-1,0 0 1,0 0-16,0 0 0,-21 22 16,0-22-16,0 0 0,0 0 15,21 22-15,-21-1 0,-1-21 16,22 0-16,0 0 0,0 1 16,0-1-16,0-42 31,22-1-16,-22 1-15,21 0 0,0 0 16,-21 0-16,0 0 0,21-22 0</inkml:trace>
  <inkml:trace contextRef="#ctx0" brushRef="#br0" timeOffset="91393.42">16552 15896 0,'0'0'0,"-42"0"31,21 0-31,0 21 0,-1 1 16,1-22-16,21 21 16,21-21-1,1 0-15,-1 0 16,0 0-16,21 0 0,-21-21 16,1-1-16,-1 1 0,-21 0 15,0 0-15,0 0 0,0 0 16,0-1-16,-21 22 15,-1 0-15,1 0 0,0 0 0,0 0 16,0 22-16,0-1 0,-1 21 16,22-21-16,0 43 15,0-43-15,0 21 0,0-21 16,22 1-16,-1 20 0,-21-21 0,21 0 16,0-21-16,0 21 0,0-21 0</inkml:trace>
  <inkml:trace contextRef="#ctx0" brushRef="#br0" timeOffset="92429.94">16827 16150 0,'0'0'0,"22"0"0,-22-21 31,0 42-15,0 0-16,0 1 0,0-1 15,0 21-15,0-21 0,0 0 16,0 1-16,0-1 0,0 0 15,0 0-15,0 0 0,0 0 16,0 1-16,21-22 16,-21 21-16,21-21 15,0 0-15,0 0 0,0-21 16,1 21-16,41-64 16,-42 43-16,43-43 15,-43 22-15,21 0 0,43-64 16,-85 85-1,21 0-15,0-1 0,0 1 16,-21 42 0,-21 1-1,0-1-15,21 21 0,-21-21 16,0 0-16,21 22 0,-21-22 16,21 0-16,0 43 0,-22-43 15,22 0-15,0 0 0,0 0 16,0 0-16,85 1 15,-64-22-15,22 0 0,41 0 16,-41 0-16,-1 0 0,0-22 16,1 22-16,-1-21 0,0 0 0,22-42 15,-22 41-15,-21-20 0,0 21 16,1-21-16,-22-1 0,0 1 16,0 21-16,0 0 0,0-1 15,-22 22-15,1 0 0,-21 0 16,0 22-16,20-1 15,-20 21-15,21 0 16,0-20-16,21-1 0,0 21 0,0-21 16,0 22-16,21-1 0,0-21 15,43 21-15,-22-42 16,-21 22-16,43-22 0,-22 0 16,21 0-16,-20 0 15,-1-22-15,22 1 16,-43 0-16,42-64 15,-42 64-15,1-21 0,-22 0 16,0 20-16,0 1 0,0-42 16,-22 63-1,1 21 1,0 0-16,21 0 0,0 0 0,0 22 16,-21-22-16,21 0 0,-21 43 15,21-43-15,-21 0 0,21 21 16,0-21-1,0 1-15,0-44 32,0 1-17,0 0-15,0 0 0,0-21 0,0 20 16,21-20-16,0 0 16,0-1-16,0 1 0,64-64 15,-43 64-15,1 21 0,41-43 16,-20 43-16,-1 21 15,-20 0-15,-22 21 0,21 0 0,-42 1 16,21-1-16,-21 21 0,0 0 16,0 1-16,0-1 0,0 22 15,-21-22-15,0-21 0,21 21 0,-21-20 16,0-1-16,21 0 0,-22 21 16,22-21-16,22-21 31,-1-21-16,21 21-15</inkml:trace>
  <inkml:trace contextRef="#ctx0" brushRef="#br0" timeOffset="94025.88">19939 16277 0,'-42'21'0,"84"-42"0,-106 42 0,22-21 15,21 0-15,0 22 0,0-22 16,-1 0-16,22 21 0,-21-21 16,42 0 15,1 0-31,-1-21 15,0 21-15,0-22 0,0 1 0,0 0 16,22-21-16,-22 21 0,0-22 16,21 1-16,-20 0 0,-1-1 15,85-168 1,-106 168-16,0-20 0,21 20 16,-21 1-16,0-21 0,0 41 15,0 1-15,-21 21 16,-1 0-16,1 21 0,0 1 15,0-1-15,0 21 0,0 0 16,-1 1-16,1-1 0,-21 64 16,21-64-16,0 22 0,-1-22 15,22 0-15,0 22 0,0 21 16,0-64-16,0 21 0,43 22 16,-22-43-16,0 0 0,21-21 15,-20 21-15,20-21 0,0 0 16,1 0-16,-1 0 0,0 0 15,1 0-15,20-21 0,-21 0 0,22 0 16,-22-1-16,43-41 0,-43 42 16,1-22-16,-1 1 0,-21 0 15,0-1-15,0 22 0,-21-21 0,0 21 16,0 0-16,-21 21 16,0 0-16,0 0 15,0 21-15,0 21 0,-1-21 16,1 0-16,0 22 0,21-22 15,0 21-15,0-21 0,0 22 0,0-22 16,0 21-16,42 1 16,1-22-16,-22 0 0,21-21 0,22 21 15,-43-21-15,21 0 16,1 0-16,-22 0 0,21 0 0,22-21 16,-43 0-16,21 0 15,-21-1-15,0 1 0,1-21 0,-1 0 16,21-43-16,-21 43 0,-21 20 15,0-20-15,0 21 0,0 0 16,0 0-16,0 42 16,-21 0-1,0 0-15,21 21 0,0-20 0,-21 20 16,0 0-16,21-21 16,0 22-16,0 20 0,-22-42 15,22 1-15,-21-1 0,21 0 16,0 0-16,-21 0 15,21 0-15,0-42 32,21 0-32,0 0 0,1 0 0,-22 0 15,21-1-15,21-41 16,-21 21-16,0-1 0,1 1 0,20-43 16,-42 64-16,21 0 15,0 0-15,0 0 0,1-1 16,-1 22-16,0 22 15,-21-1-15,0 0 0,0 21 16,0-21-16,0 22 0,0-1 0,0-21 16,0 64-16,0-64 15,-21 64-15,21-64 16,0 0-16,0 0 0,0 0 16,21-21-1,0 0-15,0 0 16,-21-21-16,21 0 0,1 0 15,-1 0-15,0 0 0,0-1 16,0-20-16,0 0 0,22 21 16,-22-22-16,21-20 0,-21 20 0,22 22 15,-22-21-15,21 21 0,-21-22 0,1 43 16,-1-21-16,0 21 0,-21 21 16,0 1-1,0 20-15,0-21 0,0 21 16,0-20-16,-21 20 0,21 0 0,-21-21 15,21 22-15,-22-22 0,22 0 16,0 43-16,0-43 0,0 0 16,0 0-16,22-21 15,-1 0-15,0 0 16,21 0-16,-21 0 0,1 0 0,20-21 16,-21 21-16,21-21 0,-20 0 15,20-1-15,-21 1 0,21-21 0,-20 21 16,-1-22-16,21 1 0,-21 0 15,-21-1-15,21 1 0,-21-21 16,0 41-16,0 1 0,0 0 16,-21 21-16,0 0 0,0 0 15,0 0-15,0 21 0,-22 43 16,22-22-16,21-21 0,0 22 16,-21-1-16,21 0 0,0 1 0,0 20 15,0-21 1,0 1-16,0-22 0,21 0 15,0 21-15,0-42 0,1 0 16,-1 0-16,0 0 16,0 0-16,0 0 0,0-21 15,1 21-15,-1-21 0,-21 0 16,42-21-16,-42 20 16,0-20-16,0-21 0,0 41 15</inkml:trace>
  <inkml:trace contextRef="#ctx0" brushRef="#br0" timeOffset="94261.83">21357 15558 0,'0'0'15,"-42"0"-15,21 0 0,-1 0 0,1 0 16,0 0-16,0 0 0,0 0 62,0 0-46,-1 0-16,1 0 0,0 0 16,-21 0-16,-1 0 0</inkml:trace>
  <inkml:trace contextRef="#ctx0" brushRef="#br0" timeOffset="94517.68">19473 15875 0,'0'0'0,"0"21"0,43-21 31,-22 0-31,21 0 0,0 0 0,1 0 15,-1 0-15,22 0 0,-1 0 16,-21 0-16,22 0 0,-1 0 0,-20 0 16,20 0-16,-20 0 0,-1 0 15,85 0-15,-169 0 32,-1 21-32</inkml:trace>
  <inkml:trace contextRef="#ctx0" brushRef="#br0" timeOffset="95314.03">4530 17759 0,'-22'0'0,"44"0"0,-65 0 16,22 0-1,21 21-15,0 0 16,0 22-16,0-22 0,0 21 16,-21-21-16,21 22 0,0-22 15,0 21-15,0-21 0,0 0 16,0 22-16,0-22 0,0 0 16,0 0-16,0 0 0,0 1 15,21-44 16,0 1-31,0 0 0</inkml:trace>
  <inkml:trace contextRef="#ctx0" brushRef="#br0" timeOffset="95653.71">5059 17759 0,'21'0'0,"-42"0"0,63-21 15,-42 0-15,-21 21 16,0 0-16,0 0 15,-1 21-15,-20 0 0,21 0 16,-21 0-16,20 22 0,1-22 0,-21 0 16,42 21-16,0-21 15,0 1-15,0-1 16,21-21-16,0 0 0,22 0 16,-22 0-16,63 0 15,-41 21-15,-22-21 0,21 21 0,1-21 16,-22 21-16,21 0 15,-42 1-15,0-1 0,0 0 16,0 0-16,-42 0 0,21 0 16,-1 1-16,-20-1 0,-43 0 15,43-21-15,-21 0 16,20 0-16,22 0 0,-21 0 16,21-21-16,-22-43 15,22 43-15</inkml:trace>
  <inkml:trace contextRef="#ctx0" brushRef="#br0" timeOffset="95877.95">4085 17484 0,'21'0'15,"0"0"-15,1 0 16,-1 0-16,0 0 0,0 21 16,0-21-16,0 0 15,-21 21-15,22-21 0,-1 0 16,0 0-16,0 0 0</inkml:trace>
  <inkml:trace contextRef="#ctx0" brushRef="#br0" timeOffset="97546.96">6837 17590 0,'0'-22'0,"0"44"0,21-65 16,-21 22-16,0 0 0,0 0 15,0 0-15,0-1 16,-21 22-16,0 0 0,-1 0 16,1 0-1,-63 85-15,41-64 16,22 22-16,-21 20 0,21-21 16,-1 22-16,-20 42 15,21-43-15,21 85 16,0-105-16,0 63 15,0-64-15,21-21 0,0 21 16,0-20-16,106-1 16,-84-21-16,-1 0 0,0 0 15,1-21-15,20-1 0,22-41 16,-43 42-16,1-22 16,41-20-16,-63 21 0,22-1 0,-43-20 15,0 20-15,0-105 16,-21 85-16,-1 20 15,1-20-15,-21 21 0,0-1 16,-43 1-16,43 21 16,-22 21-16,-21 0 0,43 21 15,0 0-15,-1 0 0,22 0 16,-21 22-16,0 63 0,42-64 16,0 64-1,0-64-15,21 0 0,0 1 16,0-1-16,0 0 0,22 1 0,-1-22 15,0 21-15,1-21 0,20 1 16,-21-22-16,1 0 0,63 0 16,-64 0-16,21 0 0,22-43 15,-43 22-15,1 0 16,-22 0-16,21 0 0,22-64 16,-43 64-16,-21-22 15,0 22-15,0 0 16,0 42 15,-21-21-31,21 21 0,0 1 0,0 20 16,0-21-16,-21 21 0,21-20 15,0 41-15,0-21 0,0-20 16,0-1-16,0 21 16,0-21-16,0 0 15,21-21-15,0 0 0,0 0 0,21 0 16,-20-21-16,41-21 15,-21 21-15,1 0 0,-22-1 16,21 1-16,-21-21 0,64-64 16,-64 64-16,0 21 0,-21-22 15,0 22-15,22-42 16,-22 41-16,0 44 47,0-1-47,0 0 0,0 21 0,0-21 15,0 1-15,0 20 0,0-21 16,0 21-16,0-20 0,0 20 0,0-21 16,0 0-16,0 22 0,0-22 15,42 21-15,-21-42 16,0 0-16,0 0 0,1 0 0,-1 0 16,21 0-16,-21 0 0,0-21 15,22 0-15,-1-22 16,0 22-16,1-42 15,-22 20-15,0 22 0,-21-21 16,0 21-16,21-22 0,-21 1 16,0 21-16,0 0 0,-21 21 31,21 21-15,-21 0-16,21 0 0,-21 0 15,21 22-15,0-22 0,0 0 0,0 21 16,0-20-16,0-1 0,21 63 15,0-62-15,-21-1 16,21 0-16,0-21 0,1 0 16,20 0-16,0 0 15,-21 0-15,1-21 0,20 21 16,-21-21-16,21-1 0,-20 1 16,20-21-16,0 0 0,-42-1 15,0 22-15,0-21 0,0-1 16,0 22-16,0-21 0,0 21 15,0 0-15,-63-43 16,42 64-16,21 21 16,0 0-1,0 1-15,21-1 0,0 0 16,0 0-16,0 0 0,0 0 16,22 43-16,-22-43 0,-21 0 15,21 22-15,-21-22 0,0 42 16,0-42-16,0 1 15,0 20-15,-21-21 16,42-21 0,0-21-16,0 21 15,1-21-15,-1 0 16,0 21-16,0-22 0,0 1 0,0 0 16,1 21-16,20-42 0,-21 21 15,0 21-15,0-22 16,1 1-16,-1 0 0</inkml:trace>
  <inkml:trace contextRef="#ctx0" brushRef="#br0" timeOffset="97721.86">9652 18076 0,'0'0'0,"0"22"15,0-44 48,-21 1-63,0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14:34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1101 0,'0'0'0,"-21"0"16,-21 0-16,0-21 0,20 21 15,-20 0-15,0 0 0,-22-22 16,43 22-16,0 0 0,0 0 16,42 0 15,21 0-16,1 22-15,-1-22 0,21 21 0,1-21 16,21 0-16,-22 21 0,1-21 16,20 0-16,-20 0 0,-1 21 0,1-21 15,20 0-15,-20 0 0,-1 0 16,64 0-16,-63 0 16,-22 0-16,43 0 0,-43 0 15,-21 0-15,1 0 16,-1 0-16,-21-21 15,-21 0-15,-1 21 16,-20-21-16,0-1 0,-1 22 16,1-21-16,0 21 0,-64-21 15,85 21-15,-64-21 16,64 21-16,0 0 0,63 0 47,-21 0-47,22 0 15,-1 0-15,-21 0 0,21 0 16,1 21-16,-1 0 0,0 0 16,1 1-16,-22 20 0,-21-21 15,0 0-15,0 22 0,-21-22 16,-43 63-16,22-62 16,0 20-16,-22-21 0,22 0 15,-1 0-15,1 22 0,0-22 16,21 0-16,-22-21 0,22 21 0,42-42 31,22 0-15,-1 0-16</inkml:trace>
  <inkml:trace contextRef="#ctx0" brushRef="#br0" timeOffset="1388.66">2307 783 0,'0'0'0,"-21"-21"15,0 21 1,21 21-1,0 0-15,0 1 16,-21-1-16,21 0 16,0 0-16,0 0 0,0 0 15,21-21 1,0 0-16,0 0 0,0 0 0,22-21 16,-1 0-16,43-21 15,-43 21-15,21-1 0,-20 1 0,-1 0 16,64-42-1,-85 41-15,0 1 16,-21 0-16,0 0 16,-21 42-1,21 0-15,-21 0 16,0 1-16,0 20 0,-1 0 16,1 1-16,0-1 0,0 0 0,0 64 15,0-64 1,21 1-16,-22 20 0,22-20 0,0-1 15,0-21-15,0 21 0,0-20 16,0 41-16,0-42 0,0 22 16,-21-65 15,0 22-15,0-21-16,0 0 0,0 0 0,-1 0 15,-20 0-15,-21-22 16,41 22-16,-20 0 0,21 0 15,0 21-15,0 0 16,-1 0-16,22 21 16,0 0-1,0 0-15,0 0 0,0 1 16,0-1-16,22-21 0,-1 21 16,0-21-16,21 0 0,-21 21 0,22-21 15,-1 0-15,0 0 0,85 0 16,-63-21-16,-1 0 15,1 21-15,-1-43 0,1 22 0,63-42 16,-85 42-16,22-22 16,20-41-16,-41 62 15,-22-20-15,0 0 0,21-1 16,-20-41-16,-22 63 16,0-1-16,0 1 0,0 0 15,0 0-15,-22 21 16,22 21-1,-21 0-15,21 0 0,-42 43 16,0 63 0,42-64-16,-22 1 0,1-1 15,0-20-15,0 20 0,-21 85 16,20-84-16,1 21 0,-21-1 0,21 1 16,0 0-16,-43 126 15,64-126-15,-21 0 16,0-22-16,0 22 0,-1 126 15,22-147-15,0-1 16,0 22-16,0-43 16,0 22-16,22-43 0,-22 0 15,63 0-15,-42-21 0,0 0 16,22-21-16,-1 0 0,-21 0 16,22-21-16,20 20 0,-21-20 0,1 0 15,-1-22-15,22 1 16,-22 20-16,21-20 0,22-64 15,-64 63-15,22 1 0,-43-22 0,0 22 16,0-1-16,0-20 0,-43 20 16,22 1-16,-21-22 0,-64-21 15,42 64-15,1 21 0,-43-43 16,43 64-16,20 0 0,1-21 16,21 21-16,-22 0 0,22 0 15,42 0 1,1 0-1,20 0-15,0 0 0,1 0 0,-1 0 16,21 0-16,-20-21 0,20 0 16,22-1-16,-22 22 0,1-21 0,-1 0 15</inkml:trace>
  <inkml:trace contextRef="#ctx0" brushRef="#br0" timeOffset="1688.72">4805 720 0,'0'0'0,"0"-21"0,0-64 31,-21 85 1,-1 21-32,22 21 0,-21-20 15,21 41-15,-21-21 0,0 22 16,21-1-16,-21-20 0,0 20 15,-1 1-15,1-1 0,0-20 0,21-1 16,-21 0-16,0 1 0,21-1 16,-21 0-16,21-21 0,0 1 15,21-22 1,0 0-16,0-22 16,-21 1-16,42-21 0,-42 0 15</inkml:trace>
  <inkml:trace contextRef="#ctx0" brushRef="#br0" timeOffset="2312.58">4318 1080 0,'0'0'0,"-21"0"0,-22 0 15,22 0-15,0 0 0,42-22 47,22 22-47,-1-21 0,21 21 16,1-21-16,21 0 0,-22 0 0,22 0 15,-22-1-15,22 1 0,-22-21 16,43-22-16,-42 43 0,20-21 16,-62 0-16,20 20 15,0 1-15,-42 0 0,-21 21 47,0 21-47,0 0 0,0 1 16,-1 20-16,1-21 0,0 21 15,0 22-15,0-22 0,21 1 16,-21-1-16,21 21 0,0 22 16,0-43-16,0 1 0,0-1 15,0-21-15,0 22 0,0-1 16,0-21-16,-22-21 0,22 21 16,0-42 15,0 0-31,0 0 15,22 0-15,-22-1 0,21 1 16,0-21-16,0 21 0,0-22 0,0 1 16,1 0-16,-1 21 0,21-22 15,0-20-15,-20 42 0,-1 21 16,0 0-16,0 0 0,0 0 16,0 0-16,1 21 0,-22 0 0,21 21 15,-21-21-15,21 22 16,-21-22-16,0 21 0,0 22 15,0-43-15,0 0 0,-21 21 0,0-20 16,21-1-16,-22-21 0,22 21 16,-21 0-16,0-21 0,21 21 15,21-21 17,-21-21-32,21 0 0,1 0 15,20 0-15</inkml:trace>
  <inkml:trace contextRef="#ctx0" brushRef="#br0" timeOffset="2666.12">5694 1228 0,'21'0'47,"0"0"-31,0 0-16,0 0 15,1 0-15,-1 0 0,0-21 16,0 21-16,0-22 0,43 1 15,-43 0-15,21-21 16,-21 21-16,1-1 0,-22-20 16,0 21-16,0 0 0,0-22 15,0 22-15,0 0 0,-22 21 16,1 0-16,-21 0 16,21 21-16,-22 22 0,-20 20 15,21-21-15,20 1 0,-20 41 16,21-41-16,21-22 15,0 42-15,0-41 0,0 20 16,21-42-16,0 0 16,43 0-16,-43 0 0,21 0 15,22 0-15,-22-21 16,-21 0-16,22-1 0,-1 1 0</inkml:trace>
  <inkml:trace contextRef="#ctx0" brushRef="#br0" timeOffset="4364.71">7091 1164 0,'0'21'16,"21"-21"-1,0 0-15,0 0 0,0-21 16,1 0-16,-22 0 0,21 0 16,0 0-16,0-1 0,21-62 15,1 41-15,-22 1 0,0 0 16,0-1-16,0 1 0,1-64 16,-1 64-16,-21 0 0,0-1 0,0 1 15,0 0-15,0-1 16,0 22-16,0 0 0,-21 42 31,-1 0-31,22 0 0,-21 22 16,0-1-16,0 0 0,0 22 15,21-22-15,-21 22 0,-1-1 16,-20 64-16,21-63 0,21-22 16,0 22-16,0-22 0,0 0 15,0 1-15,21 20 0,0-42 16,0 0-16,43 1 0,-22-22 15,22 0 1,-1 0-16,-20 0 0,62-43 16,-62 22-16,20 0 0,43-43 15,-64 22-15,1 0 0,-1-1 16,-21 1-16,22 0 0,-22-43 16,-21 43-16,0 21 0,0-22 15,0 22-15,-21 21 16,-1 0-16,1 21 15,0 0-15,0 1 0,0 20 0,0-21 16,21 21-16,-22 1 0,1-1 16,0 43-16,21-43 0,0-21 15,0 22-15,0-22 0,21 21 16,22 0-16,-22-20 16,0-22-16,64 21 0,-43-21 15,43 0-15,-43 0 16,0-21-16,43-22 0,-22 22 15,-20-21-15,20-22 16,-20 43-16,-22-21 0,0-1 16,0 1-16,0 0 0,-21-43 15,0 64-15,0 0 0,0-22 16,0 65 0,-21-1-16,21 0 0,-21 0 15,21 21-15,0 1 0,-42 41 16,42-41-16,-22-1 15,22-21-15,0 22 0,0-1 0,-21 43 16,21-64 0,-21 0-16,21 0 0,21-42 31,0 0-15,1 0-16,-22-1 0,21 1 0,0 0 15,0-21-15,0-1 16,0 1-16,1 21 0,20-21 0,-21-1 15,0 1-15,0 21 0,22-43 16,-22 64-16,21-21 16,-21 21-16,22 42 15,-43-20-15,21-1 0,-21 0 16,0 0-16,0 21 0,0 22 16,0-43-16,0 21 0,0 1 15,21-1-15,0 0 16,-21-20-16,43-22 15,-22 0-15,21 0 16,-21 0 0,0 0-16,1-22 0,-1 1 0,42-63 15,-42 62-15,1-20 16,-1 0-16,21-1 16,22-62-16,-43 83 15,0 1-15,0 0 0,0 0 16,0 21-16,-21 21 31,0 0-31,0 0 0,0 1 0,0-1 16,0 21-16,0-21 0,0 22 15,0-22-15,0 21 0,-21 0 16,21 1-16,0-22 0,0 0 16,0 0-16,21 0 0,1 1 15,-1-22-15,0 0 0,0 0 16,0 0-16,0 0 0,22 0 15,-22 0-15,21 0 0,1 0 0,84-64 16,-85 43-16,0 0 16,1 0-16,-22-1 0,21-20 15,22-64-15,-43 64 16,-21 21-16,0-22 0,0 22 16,0 0-16,0 0 0,-21 21 15,-1 0-15,1 0 16,0 21-16,-21 0 0,21 22 15,-1-22-15,22 21 0,-21 0 16,0-20-16,21 20 0,-21 21 16,21-41-16,0-1 0,0 0 15,21 0-15,0 0 0,43-21 16,-43 0-16,21 0 0,-21 0 0,22 0 16,-1 0-16,0 0 0,22-21 15,-43 0-15,21 21 0,1-42 16,-22 20-16,21-41 15,-21 42-15,-21 0 0,22-43 16</inkml:trace>
  <inkml:trace contextRef="#ctx0" brushRef="#br0" timeOffset="4604.22">8932 466 0,'0'0'0,"-84"0"32,62 0-17,1 0 1,0 0-1,0 0-15,0 0 0,0 0 16</inkml:trace>
  <inkml:trace contextRef="#ctx0" brushRef="#br0" timeOffset="4814.12">7387 720 0,'-42'0'0,"84"0"0,-105 21 0,41-21 15,1 0-15,42 0 32,1 0-32,-1 0 0,21 0 15,0 0-15,1 0 0,20 0 0,1 0 16,-1-21-16,1 21 0,84-21 16,-63 21-16,-22-22 0,22 22 15</inkml:trace>
  <inkml:trace contextRef="#ctx0" brushRef="#br0" timeOffset="5356.21">12001 974 0,'0'0'0,"0"-21"0,0-22 31,0 22-31,0 0 0,0 0 16,0 0-16,22-1 0,-22 1 15,21 21-15,-21 21 47,0 22-47,0-22 0,-21 21 16,-1-21-16,1 22 0,21-1 15,-21 0-15,0-20 0,0 20 0,0 0 16,21-21-16,-43 64 16,43-64-16,0 0 0,0 1 15,21-22 16,22-22-31,-22 1 0,21 21 0,1-21 16</inkml:trace>
  <inkml:trace contextRef="#ctx0" brushRef="#br0" timeOffset="5724.73">12658 847 0,'0'0'0,"21"-21"0,21-22 31,-42 22-31,-21 21 0,0 0 15,0 0-15,-1 0 0,1 0 16,-21 0-16,21 0 0,-22 21 0,1-21 16,0 21-16,21 1 0,-43 20 15,64-21-15,0 0 0,0 0 16,0 1-16,0-1 16,21 0-16,0 0 0,22-21 15,-22 21-15,21-21 0,22 43 16,-43-43-16,21 21 0,1 21 15,-22-42-15,0 21 16,0 22-16,-21-22 0,0 0 16,-21-21-16,0 21 15,-43 0-15,22-21 0,21 0 16,-22 0-16,1 0 0,21 0 0,0 0 16,-22 0-16,22 0 0,0 0 15,0 0-15,21-21 0,-21 0 16,21 0-16,-21-22 0,21 22 15,-22 0-15,22-21 0</inkml:trace>
  <inkml:trace contextRef="#ctx0" brushRef="#br0" timeOffset="5924.35">11874 508 0,'-21'0'0,"42"0"78,1 0-78,20 0 0,-21 21 0,21-21 16,1 0-16</inkml:trace>
  <inkml:trace contextRef="#ctx0" brushRef="#br0" timeOffset="6668.3">14605 677 0,'0'0'0,"0"-21"0,0 0 15,0 0-15,0 0 0,0 0 16,0-1-16,0 1 0,21 0 15,-21 0-15,0 0 0,0 0 16,-21 42 15,0 0-31,0 0 0,-1 21 0,1 1 16,0-22-16,-21 42 0,21-20 16,-1-1-16,-20 22 0,21-1 0,-21 43 15,20-43-15,22-20 16,0-1-16,0 0 0,0 1 0,43 20 15,-22-42-15,0 1 0,21-1 16,1 0-16,-1-21 0,22 0 16,-22 0-16,0 0 0,22 0 15,105-42-15,-127 20 16,85-20-16,-63 0 16,63-64-16,-85 64 15,-21-22-15,1 22 16,-22-22-16,0-84 15,-22 85-15,-20 20 0,0 1 0,-1 0 16,1-1-16,-127-41 16,105 84-16,22 0 0,-22 0 15,1 0-15,-106 84 16,126-41-16,1-1 0,21 0 16,-22 22-16,22-1 0,-21 43 15,42-42-15,0-22 0,0 21 16,0-20-16,0-1 0,42 64 15,-21-85-15,22 0 16,20 22-16,-20-43 16,-1 0-16,-21 0 0,43 0 0,-22 0 15,0 0-15,1 0 0,20 0 0,1-22 16,-22 1-16,21-21 0,1 21 16</inkml:trace>
  <inkml:trace contextRef="#ctx0" brushRef="#br0" timeOffset="7028.92">15325 1016 0,'0'0'0,"0"-21"0,0-21 15,0 20-15,0 1 0,0 0 16,0-21 0,0 63-1,21 0 1,-21 0-16,21 22 0,0-22 0,-21 21 16,0-21-16,21 22 0,0 20 15,-21-21-15,0-20 0,0-1 16,0 0-16,0 21 0,0-21 15,0 1-15,0-1 16,0-42 15,22-1-31,-22 1 0,21 0 16,0 0-16,0-21 16,0-1-16,0 22 0,1-21 0,-1-1 15,0 1-15,0 0 0,0-1 16,0 22-16,1-21 0,-1 21 15,0 0-15,0-1 0,21 22 16,-42-21-16,22 21 0,-1 0 16,0 0-16,-21 21 0,0 1 15,0-1-15,0 0 16,0 0-16</inkml:trace>
  <inkml:trace contextRef="#ctx0" brushRef="#br0" timeOffset="7361.76">15875 1185 0,'0'0'15,"0"22"-15,21-22 16,0 0-16,0 0 16,1 0-16,-1-22 0,0 1 15,0 21-15,0-21 0,0 0 16,1 0-16,20-22 0,-21 22 0,0 0 16,-21 0-16,21 0 0,-21 0 15,0-1-15,-21 22 16,0 0-1,0 0-15,0 0 0,0 22 0,-22-1 0,22 0 16,0 0-16,0 21 16,0-20-16,-1-1 0,22 42 15,0-42-15,0 1 0,0 41 16,0-42-16,0 0 16,22 1-16,-1-22 0,63 21 15,-41-21-15,-22 0 16,21 0-16,-21 0 0,64-21 15,-64-1-15,22 22 0,-22-21 16</inkml:trace>
  <inkml:trace contextRef="#ctx0" brushRef="#br0" timeOffset="7679.25">16425 1143 0,'0'0'15,"21"-42"-15,-21 21 0,22-1 16,-22-20-16,42 0 0,-21 21 16,0-1-16,0 1 0,1 0 15,-1 0-15,42 21 16,-42 0-16,1 0 0,-1 0 15,21 0-15,-42 42 0,42 1 16,-20 20 0,-22-21-16,0 1 0,0-22 0,0 21 15,0-21-15,0 22 0,0-22 0,0 0 16,-22 0-16,22 0 0,-21 1 16,21-1-16,-21-21 15,21-21 1,0-1-1,0 1-15,21 0 16,0 0-16,-21 0 0,22-22 0,-1 22 16,-21-21-16,21 21 0,0-22 15,0 22-15,-21 0 0,21 0 0,1 0 16,-1 0-16,-21-1 0,21 22 16,0-21-16,0 21 0</inkml:trace>
  <inkml:trace contextRef="#ctx0" brushRef="#br0" timeOffset="8124.21">18817 847 0,'-21'-21'0,"42"42"0,-63-42 16,42 42 0,0 0-16,0 21 15,-21-21-15,21 1 0,-43 41 16,43-21-16,0-20 0,-21 20 16,21-21-16,-21 85 15,21-85-15,0 0 16,21-42 15,0 0-31,-21 0 16,0 0-16</inkml:trace>
  <inkml:trace contextRef="#ctx0" brushRef="#br0" timeOffset="8502.64">18732 487 0,'0'0'0,"-21"-21"15,-63 0 1,62 21-16,1 0 0,0 0 16,-21 21-16,21 0 15,-1 0-15,22 0 0,0 0 16,0 1-16,0-1 0,22 0 16,-1-21-16,0 0 0,21 0 15,-21 0-15,22 0 0,-22 0 16,21 0-16,1 0 0,-22 0 0,21 0 15,-21-21-15,0 0 0,1 21 16,-1-22-16,-21 1 0,0 0 0,0-21 16,0 21-16,0-1 15,-43-20-15,22 21 16,-21 0-16,21 21 16,0 0-16,-1 0 0,22 21 15,-21 0-15,0 21 16,21-20-16,0-1 0,0 0 0,0 21 15,0-21-15,42 43 16,-20-64-16,20 0 16,0 21-16,-21-21 0</inkml:trace>
  <inkml:trace contextRef="#ctx0" brushRef="#br0" timeOffset="8796.17">19579 487 0,'21'-21'0,"-42"42"16,63-63-16,-20 42 0,-22-22 0,-22 22 31,1 22-31,0-1 16,0 0-16,0 21 0,-22-21 15,22 22-15,-21 41 0,0-41 16,20-1-16,1 22 0,0-22 16,0 0-16,0 43 0,21-43 15,0 1-15,0-22 0,0 0 16,0 21-16,0-21 0,0 1 15,21-22-15,0 0 0,0 0 16,0 0-16,43 0 16,-22-22-16,-21 1 0,22 0 0,-22 0 15,0-21-15,21 20 0,-20-20 16,-1 0-16,0 21 0,-21-22 0</inkml:trace>
  <inkml:trace contextRef="#ctx0" brushRef="#br0" timeOffset="8996.23">19177 699 0,'0'0'0,"-21"0"0,0 0 0,-1 0 0,44 21 31,-1-21-31,21 0 0,0 0 16,1 0-16,-1 0 0,22 0 16,-1 0-16,1 0 0,-1 0 15,1 0-15,63 0 0,-85 0 16,85 0-1,-106 0-15,21 0 0</inkml:trace>
  <inkml:trace contextRef="#ctx0" brushRef="#br0" timeOffset="10320.7">1016 2752 0,'0'0'0,"-21"-64"15,21 43-15,0 0 16,0 0 0,-21 21-16,21 21 15,0 0 1,0 0-16,-22 22 0,22-22 15,-21 21-15,0 0 0,21 1 0,-21-1 16,0 0-16,21 1 16,-21-1-16,-1 22 0,22-22 15,-21-21-15,21 0 0,0 0 16,-21 22-16,21-64 31,21-1-31,0 1 0,-21 0 16,22 0-16,-1-21 0,0 20 0,0-20 15,0 0-15,0-1 0,1 1 16,-1 21-16,0-21 0,0-1 16,0 22-16,0 0 0,1-21 15,-1 42-15,0 21 16,-21 0-16,0 0 0,0 43 16,0-43-16,0 21 15,0 0-15,0 1 0,0-22 0,0 21 16,0 1-16,0-1 0,21-21 15,21 43-15,-20-43 0,-1-21 16,0 21-16,21-21 0,1 0 16,-22 0-16,21-21 0,0 21 15,1-21-15,-1-1 0,0 1 16,43-42-16,-43 20 0,-20 22 16,20-63-16,-42 41 15,0 1-15,0-64 16,-21 85-16,-22-64 0,22 64 15,0 0-15,-21 0 16,21 21-16,-1 0 0,1 0 16,0 21-16,21 21 15,0-21-15,0 22 0,0-22 16,0 0-16,0 21 0,21 22 16,0-43-16,22-21 15,-22 0-15,21 21 0,-21-21 0</inkml:trace>
  <inkml:trace contextRef="#ctx0" brushRef="#br0" timeOffset="10544.65">2095 2794 0,'0'0'0,"0"-21"16,0 42 0,0 0-16,0 0 15,0 1-15,0-1 0,-21 0 16,21 0-16,0 21 0,-21-20 15,21-1-15,-21 0 0,21 0 16,0 0-16,0 0 0,0 1 16,0-44 15,0 1-31,0 0 0,0 0 16</inkml:trace>
  <inkml:trace contextRef="#ctx0" brushRef="#br0" timeOffset="10727.52">2032 2498 0,'0'0'0,"-21"-21"0,0-43 16,21 85 15,-22 0-31,22 1 16,0-1-16,0 0 15,0 0-15,0 0 0,0 0 16,22 1-16,-1-1 15,0-21-15,0 0 0,0 0 0</inkml:trace>
  <inkml:trace contextRef="#ctx0" brushRef="#br0" timeOffset="10972.73">2476 2540 0,'0'0'0,"0"-21"0,0 42 31,0 0-31,-21 0 0,0 1 0,21-1 15,-21 21-15,0-21 0,0 22 16,-1-1-16,22 0 0,-21 1 0,0-1 16,0 0-16,0 1 0,21 20 15,0-21-15,0 1 0,0-22 16,0 0-16,0 0 0,0 0 16,42 1-16,0-22 15,-20 0-15,-1 0 0,0 0 16,21-22-16,1-20 0,-1 21 15,0-21-15</inkml:trace>
  <inkml:trace contextRef="#ctx0" brushRef="#br0" timeOffset="11196.72">2815 2752 0,'21'-43'0,"-42"86"0,63-149 0,-20 64 0,-22 20 16,0-20-16,0 21 0,0 0 16,0 0-16,0 42 31,-22 0-31,1 21 0,0 1 0,-21 41 15,42-41-15,-21 20 16,-1-21-16,22 1 0,0 20 0,-42 64 16,42-84-1,0 20-15,0-42 0,0 0 16,21 1-16,0-22 16,1 0-16,-1 0 0,21 0 15,22-64-15</inkml:trace>
  <inkml:trace contextRef="#ctx0" brushRef="#br0" timeOffset="11577.84">4466 2096 0,'0'0'0,"0"21"15,0 0 1,0 0-16,-21 43 0,0-22 15,0 0-15,21 1 16,-22 20-16,1 1 0,0 41 0,0-41 16,21-22-16,0 1 0,-21 20 15,21-21-15,-21-20 0,21 41 16,0-21-16,0-20 0,0-1 16,21-21-16,0 0 15,-21-21 1,21-1-16</inkml:trace>
  <inkml:trace contextRef="#ctx0" brushRef="#br0" timeOffset="12195.86">4043 2625 0,'0'0'0,"-43"0"16,65-21 15,-1 21-31,21 0 0,-21 0 16,22-22-16,62 1 15,-41 0-15,-1 0 0,22 0 16,0 0-16,-1-1 0,65-41 16,-86 42-16,1 0 0,-1-1 15,-21-20-15,1 21 0,-1-21 16,-21 20-16,-21 1 0,0 0 16,0 0-16,-21 21 15,0 0-15,0 0 0,0 21 16,-1 0-16,1 0 0,0 1 15,0 20-15,0 0 0,21 1 0,-21 20 16,-1-21-16,1 22 0,0-1 16,0 1-16,21-22 0,-21 1 0,-22 62 15,43-62-15,0-22 16,-21 21-16,21-21 0,0 1 16,-21-1-16,21 0 0,0-42 31,0 0-31,0-1 15,0 1-15,21 0 0,0 0 16,1-21-16,-1-1 0,21 1 16,0 0-16,1-22 0,63-21 15,-64 43-15,106-43 16,-84 64-16,-22 21 0,-21 0 16,21 0-16,-20 21 0,20 22 15,-21-1-15,-21-21 0,0 22 16,0-22-16,0 21 0,-21 0 15,0-20-15,0 20 0,21-21 0,-22 21 16,-20 1-16,21-22 0,0 0 16,0-21-16,21 21 0,21-21 47,-21-21-47,21 0 0,0 0 0,21 0 15,-20-1-15,-1 1 0</inkml:trace>
  <inkml:trace contextRef="#ctx0" brushRef="#br0" timeOffset="12579.72">5588 2625 0,'0'0'15,"0"-21"-15,0-1 0,0 1 16,0 0-16,0 0 0,42-21 16,-21 20-16,43-20 15,-43 42-15,0 0 16,0 0-16,22 0 0,20 21 15,-20 0-15,-22 1 0,0-1 16,0 21-16,0 0 16,22 64-16,-22-63 0,-21-22 15,0 21-15,0 0 0,-21 43 16,-1-64 0,1 0-16,0 1 0,0-1 0,0-21 15,21-21 16,0-1-31,0 1 0,0 0 16,21-21-16,0 21 0,0-22 16,0 1-16,-21 0 0,22 20 0,20-20 15,-21 0-15,0 21 0,0-22 16,1 22-16,-1 0 0,0 21 0,21-21 16,-21 0-16,1 21 0,-1 0 15,0 0-15,0 0 0,0 0 16,22 0-16</inkml:trace>
  <inkml:trace contextRef="#ctx0" brushRef="#br0" timeOffset="13032.72">6794 2477 0,'0'0'16,"-21"0"-16,0 0 0,0 0 16,-21 0-16,20 0 15,1 21-15,0 0 0,0-21 0,-21 21 16,20 0-16,-20 22 0,21-22 15,0 0-15,-22 42 16,22-20-16,0-22 0,0 21 0,21-21 16,-21 1-16,21 41 15,0-42-15,0 0 0,42 1 16,0-1-16,-20-21 0,41 0 16,-21 0-16,1 0 0,-1-21 15,0-1-15,1 22 0,84-63 16,-106 42-16,42-43 15,-41 43-15,-1-85 16,-21 64-16,0 0 16,0 20-16,-21-20 0,-1 0 15,-83-22-15,62 43 16,22 21-16,-21 0 0,-1 0 16,-41 42-16,41-20 15,22 20-15,0-21 0,0 21 16,0 1-16,0-22 0,21 21 15,-22 1-15,22-1 0,0 0 0,0 1 16,0-22-16,43 0 16,-22 0-16,21-21 0,22 0 15,-22 0-15,0 0 0,1 0 16,-1-21-16</inkml:trace>
  <inkml:trace contextRef="#ctx0" brushRef="#br0" timeOffset="13584.46">7281 2667 0,'21'-42'0,"-42"84"0,42-105 15,-21 41-15,22 22 0,-22-21 0,0 0 16,-22 21 0,22 21-1,0 0-15,-21 22 0,21-22 16,-21 21-16,0-21 0,21 22 0,0-22 16,-21 0-16,0 43 0,21-43 15,0 21-15,0-21 16,0 0-16,21-21 15,0 0 1,0 0-16,0-21 0,22 0 16,-1 0-16,-21 0 0,43-22 15,-43 22-15,21 0 0,-21-21 16,0 21-16,1-1 0,20-41 16,-21 42-16,0 21 15,-21 21 1,0 0-16,0 0 0,-21 0 15,21 1-15,-21 20 0,21 0 16,0-21-16,0 22 0,0-1 16,0-21-1,42-21-15,-21 21 16,1-21-16,20 0 0,0 0 0,-21 0 16,22 0-16,41-21 0,-62 0 15,20 0-15,0 0 0,-21 0 16,1-1-16,20-20 0,-42 0 15,21-1-15,-21 1 0,0 0 16,0-1-16,0 1 0,0 0 0,-21-43 16,0 64-16,-22 0 0,1-22 15,21 43-15,0 0 16,0 0-16,-22 0 0,22 22 0,-21 20 16,21-21-16,-1 21 15,1-20-15,21-1 0,0 21 16,0-21-16</inkml:trace>
  <inkml:trace contextRef="#ctx0" brushRef="#br0" timeOffset="14820.28">9821 2159 0,'0'0'0,"0"-21"16,0 0-1,0 0-15,0 42 32,0 0-32,-21 0 0,21 0 15,-21 22-15,21 62 16,-42 1-16,42-42 15,-22-1-15,1-20 0,21 62 16,-21-62-16,0-1 0,21 22 16,0-22-16,0-21 0,0 0 15,0 0-15,21-42 32,0 0-32,0 0 0,-21 0 15,0 0-15,22-22 0,-1 1 0</inkml:trace>
  <inkml:trace contextRef="#ctx0" brushRef="#br0" timeOffset="15218.13">9758 2159 0,'0'-42'15,"0"84"-15,0-105 0,0 41 0,0 1 0,0 0 16,21 21 0,0 0-16,0 21 15,22 0-15,-22 1 0,0 20 0,21 0 16,1 1-16,20 62 0,-42-41 15,43 63-15,-43-64 16,0-20-16,-21 20 0,0 1 16,0-22-16,0 0 0,0 1 15,0-22-15,0 21 0,0-21 0,0 1 16,21-22-16,-21-22 16,21 1-16,1 0 15,-1-21-15,-21-1 0,21 1 16,0 0-16,0-22 0,-21 1 0,21-1 15,1 1-15,-1-1 0,0 1 16,0-1-16,0 1 0,-21-1 0,43-42 16,-22 85-16,0-21 15,-21 0-15,21 20 0,0 22 16,0 0 0,-21 43-16,0-22 15,22 85 1,-22-64-16,0 0 0,0-20 15,21 20-15</inkml:trace>
  <inkml:trace contextRef="#ctx0" brushRef="#br0" timeOffset="15613.04">10795 2519 0,'0'0'16,"0"21"-1,-21 0-15,0-21 16,21 21-16,-22 1 0,1-1 15,21 0-15,-21 0 0,21 0 0,0 0 16,0 22-16,-21-22 0,21 0 16,0 0-16,0 0 0,0 1 15,42 20-15,-21-42 0,1 0 16,62 0-16,-41 0 0,20 0 0,-21 0 16,22 0-16,-22-21 15,1 0-15,62-43 0,-62 43 16,-22 0-16,0-22 0,0 22 15,0-21-15,-21-22 16,0 22-16,0 0 0,-21-43 16,0 64-16,-21 0 0,21 0 0,-22-1 15,1 1-15,0 21 0,-43 0 16,21 0-16,22 21 0,0-21 16,-22 43-16,22-22 0,-22 21 15,43 1-15,0-1 0,21 43 16,0-64-1,0 0-15,21 0 0,0 0 0,22-21 16</inkml:trace>
  <inkml:trace contextRef="#ctx0" brushRef="#br0" timeOffset="16612.78">12171 2307 0,'0'-21'15,"0"42"-15,0-63 0,0 21 0,0 0 16,-21 21-16,-1-22 0,1 1 16,0 0-16,0 0 0,0 21 0,0-21 15,-1 21-15,-41 0 16,42 0-16,-22 0 0,-20 0 16,42 0-16,-64 63 15,64-42-15,0 1 0,0 20 16,21-21-16,0 0 0,0 64 15,0-43-15,21 22 16,21-43-16,-21 0 0,85 85 16,-85-85-16,22 0 15,-22 22-15,21-22 0,-21 0 16,-21 42-16,0-41 16,0 20-16,-21-21 0,0 0 15,0-21-15,-22 21 0,1-21 16,0 0-16,-43 0 0,43 0 15,-1 0-15,-20 0 0,21 0 0,20-21 16,-20 0-16,0 0 0,21 0 16,-1-22-16,-20-20 0,21 21 15,21-1-15,0 1 0,0 21 16,0-22-16,0 22 0,0-21 16,21 42-16,0 0 15,0 0-15,1 21 16,-1 0-16,-21 0 0,21 22 0,0-22 15,0 64-15,0-64 0,-21 21 16,22-21-16,-1 22 0,0-22 16,0 42-16,0-63 0,0 21 15,1 1-15,-1-1 0,0-21 0,0 0 16,0 0-16,22 0 0,41 0 16,-41 0-16,20-21 15,22-22-15,-43 22 16,22 0-16,-22 0 0,0-22 0,1 1 15,20-21-15,-42 20 0,0 1 16,1 21-16,-22-22 16,21 22-16,-21-42 15,0 42-15,-21 21 16,-1 21-16,22 0 0,-42 21 16,21 1-16,0-22 0,0 21 15,21-21-15,-22 22 0,1 20 16,21-42-16,0 0 0,0 1 15,0-1-15,0 0 0,0 0 0,21-21 16,1 0-16,-1 0 0,21 0 16,-21 0-16,22 0 15,41-21-15,-63 0 16,22 0-16,-22-1 0,21 1 16,-21 0-16,1 0 0,-1 0 0,0-22 15,-21 22-15,21-42 0,-21 42 16,0-22-16,0 22 15,-21 42 1,0 0 0,21 1-16,-21-1 0,-1 42 15,22-42-15,0 1 0,-21-1 16,21 21-16,-21 22 16,21-43-16,0 0 15,0 0-15,21-21 16,0 0-16,1 0 0,20 0 15,0 0-15,-21 0 0,1-21 16,20 0-16</inkml:trace>
  <inkml:trace contextRef="#ctx0" brushRef="#br0" timeOffset="17284.71">13208 2540 0,'0'-21'0,"0"42"0,0-84 0,0 41 0,0 1 15,0 0-15,0 0 16,-21 21-16,0 0 0,-1 0 15,1 21-15,0 0 0,0 0 16,-21 22-16,20-22 0,1 21 16,0-21-16,-21 106 15,42-105-15,-21 20 0,21 21 16,0-41-16,0 41 16,21-42-16,0-21 15,0 0-15,0 0 0,64 0 16,-43 0-16,85-21 15,-84 0-15,62-43 16,-83 43-16,20-21 16,-21 21-16,0-22 0,43-105 15,-43 85-15,0 20 16,-21-20-16,0 21 0,0-1 16,0-63-16,0 85 15,0 42 16,0 22-31,0-22 0,-21 21 0,0 1 16,0 62 0,21-62-16,-22 20 0,1 22 15,0-22-15,0-41 0,-21 83 16,20-83-16,1-1 16,21 0-16,0 0 0,-21 0 15,21-42 16,0 0-31,0 0 0,21 0 0,0-1 16,1 1-16,20-21 0,-21 21 0,21-22 16,-20 22-16,20-21 0,0 0 15,-21 20-15,22-20 0,-22 42 0,21-21 16,-21 21-16,1 0 16,-1 0-16,21 42 0,-42-21 15,21 1-15,-21 62 0,0-63 16,0 22-16,-21-22 0,0 0 15,0 0-15,0 22 0,-1-22 16,1 0-16,0 0 16,0 0-16,21-42 31</inkml:trace>
  <inkml:trace contextRef="#ctx0" brushRef="#br0" timeOffset="18080.22">14499 2201 0,'0'22'15,"-21"-22"-15,21 21 32,21-21-32,0 0 15,0 0-15,1 0 0,-1 0 0,0 0 16,21 0-16,-21-21 0,22 21 16,-1-22-16,0 22 0,-20-21 0,20 21 15,-21-21-15,0 21 0,0-21 0,-21 0 16,0 0-16,-21-1 15,-21 22 1,21 0-16,-22 0 0,1 0 0,0 0 16,-1 0-16,-41 22 15,63-1-15,-22 0 0,1 21 16,21-21-16,0 43 16,-1-43-16,22 21 0,0-20 0,22 20 15,-1-21-15,0 0 16,0 0-16,21 1 0,-20-22 0,20 0 15,0 0-15,1 21 0,-22-21 0,21 0 16,-21 0-16,0 0 0,1 0 16,-44 0-1,1 0 1,-21 0-16,21 0 0,-22 0 16,1 21-16,0-21 0,-1 21 0,1 0 15,-43 43-15,64-43 16,-21 0-16,0 43 0,20-43 15,22 21-15,0-21 16,0 22-16,0-22 0,0 0 0,0 0 0,0 0 16,0 0-16,64 1 15,-22-22-15,1 0 16,-1 0-16,0 0 0,22 0 0,42-43 16,-43 43-16,1-42 0,-22 21 15,21 0-15,1-22 0,-1 1 16</inkml:trace>
  <inkml:trace contextRef="#ctx0" brushRef="#br0" timeOffset="18344.07">15684 1947 0,'0'-42'0,"0"84"0,0-126 0,0 63 16,0-22-16,-21 43 16,0 21-16,0 22 0,-21-22 15,20 42-15,-20-20 0,21-1 16,-21 22-16,20-1 0,-20 1 15,0-1-15,21 1 0,-22-1 16,22 1-16,0-1 0,-43 43 16,43-64-16,21 1 0,-21 41 15,21-63-15,0 1 0,0-1 16,0 0-16,0 0 0,21-21 16,0 0-1,1 0-15,20-21 0,0-21 16,-21 20-16,1 1 0,20 0 15</inkml:trace>
  <inkml:trace contextRef="#ctx0" brushRef="#br0" timeOffset="20209.62">15494 2688 0,'0'0'0,"0"21"16,0 1 0,0-1-1,21-21 1,0 0-16,0 0 0,22 0 15,-22 0-15,0 0 0,21 0 0,-20-21 16,20 21-16,-21-22 0,43-20 16,-43 21-16,0 0 0,0 0 15,-21-1-15,0 1 0,0-21 16,0 21-16,0 0 16,-21 21-16,0 0 15,0 0-15,-1 0 0,-20 0 0,21 21 16,0 0-16,-22 0 0,22 0 15,0 0-15,-21 22 0,21-22 0,-1 21 16,1 1-16,21-22 0,0 21 16,0-21-16,0 0 0,0 1 15,0-1-15,21-21 0,1 0 16,-1 0-16,21 0 0,-21 0 16,64 0-16,-43 0 15,1-21-15,62-22 0,-62 22 0,-22 0 16,64-21-16,-43-1 15,-21 22-15,21-42 16,-20 41-16,-22 1 0,0 0 16,0 0-16,0 0 0,0 42 31,0 0-15,-22 21-16,22-20 0,-42 62 15,42-41-15,0-22 16,-21 21-16,21-21 0,-21 0 0,0 43 15,21-43-15,0 0 16,0 0 0,0-42 15,21 0-31,0 0 16,-21 0-16,21 0 0,0-22 0,0 22 15,22-64-15,-1 43 16,-21 0-16,43-22 0,-43 43 15,21-21-15,1 21 16,-22-1-16,21 22 0,-21 0 16,-21 22-16,21-1 0,1 21 15,-22-21-15,0 22 16,0-22-16,0 21 0,0 43 16,0-43-16,0-21 0,0 0 15,0 22-15,0-22 0,0 0 16,0 0-16,0 0 15,21-21 1,0 0-16,-21-21 16,21 21-16,0-21 0,0 0 0,1 0 15,-1 0-15,21-22 0,-21 22 16,0-21-16,1 21 0,20-22 16,-21 1-16,43-22 0,-43 43 15,0-21-15,0 21 0,0 0 0,0 21 16,1 0-16,-1 0 0,0 0 15,-21 21-15,0 0 0,0 0 16,0 0-16,0 22 0,0-22 16,-21 21-16,0-21 0,-1 22 15,22-1-15,-21 0 16,21-21-16,0 1 0,0 41 16,21-63-16,1 21 0,20-21 15,-21 0-15,85 0 16,-85 0-16,21 0 0,1 0 15,-1 0-15,0-21 0,22 0 16,-22 0-16,-21-22 0,43-20 16,-43 42-16,-21-22 0,21-20 15,-21 21 1,0 20-16,0 1 0,0 0 0,0 0 16,-21 0-16,0 21 0,0 0 15,0 0-15,-1 0 0,1 21 0,0 0 16,0 0-16,-21 43 0,20-43 15,22 21-15,0-21 0,0 22 16,0-22-16,0 21 0,0-21 16,0 1-16,0-1 0,0 0 0,22 0 15,-1 0-15,21-21 0,0 21 16,1-21-16,-22 0 0,64 0 16,-64 0-16,21-21 15,-21 0-15,22 0 0,-22 0 0,21-22 16,-21 22-16,0-21 15,1 21-15,-1-22 0,-21 22 0,21 0 16,-21-21-16,0 21 0,0-1 16,0 44-1,0-1-15,0 0 16,0 0-16,-21 0 0,0 0 16,21 1-16,-22-1 0,1 0 15,21 0-15,-21 21 0,21-20 0,-21-22 16,21 21-1,21-21 1,0-21 0,0-1-16,1 1 0,-1 0 15,0 0-15,42-43 16,-63 43-16,22 0 0,-1 0 16,0 0-16,0 21 15,-21 21 1,0 0-16,0 0 0,0 0 0,0 43 15,0-43-15,0 0 16,0 22-16,0-22 0,42 21 16,-20-21-16,-1-21 15,21 0-15,-21 0 0,43 0 16,-22 0 0,-21 0-16,0-21 0,22 0 0,-22 0 15,42-22-15,-20 1 16,-22 21-16,42-85 0,-41 43 15,41-43 1,-42 42-16,0 1 0,22-43 16,-22 64-16,0-43 15,-21 43-15,0 20 0,0-20 16,-21 42-16,0 0 16,0 42-16,-1-20 0,1 20 15,0-21-15,0 43 0,-21 41 16,20-62-16,22 20 15,-21 1-15,0-22 0,21 22 0,-21-22 16,21 43-16,0-43 16,0 0-16,-21-21 0,21 1 0,0-1 15,0 0-15,21 0 16,0-21-16,21 0 16,-20 0-16,-1 0 0,0-21 0,0 0 15,0 0-15,0-1 0,1 1 16,-1 0-16,0 0 0</inkml:trace>
  <inkml:trace contextRef="#ctx0" brushRef="#br0" timeOffset="20400.09">18521 2392 0,'0'0'0,"-21"0"16,-1 0-16,22 21 15,22-21 1,-1 0-16,21 0 0,-21 0 15,22 0-15,-22 0 0,21 0 16,0 0-16,1 0 0,-1 0 0,0 0 16,1 0-16,-22 0 0,21 0 15,-21 0-15,1 0 0,-1-21 16</inkml:trace>
  <inkml:trace contextRef="#ctx0" brushRef="#br0" timeOffset="21168.25">19537 2223 0,'21'0'16,"0"0"-1,0 0-15,0 0 0,1 0 16,20 0-16,21 0 0,-20 0 0,20-22 16,-20 1-1,-1 21-15,0-21 0,85-21 16,-84 21-16,-22-1 0,0 1 16,-21 0-16,0 0 0,0 0 15,-21 21-15,0 0 0,-22 0 16,1 0-16,0 0 0,-85 21 15,63-21-15,22 21 0,-1 0 16,22 0-16,-21 1 0,0 20 16,42 0-16,0-21 15,0 1-15,0-1 0,0 0 0,42 0 16,0 21-16,1-20 16,-1-1-16,0 0 0,1 0 15,-22-21-15,21 21 0,0 0 0,-20-21 16,-1 22-16,0-22 0,-21 21 15,-21-21 1,-22 21-16,22 0 0,-42-21 16,20 21-16,1-21 0,-21 21 15,20 1-15,-20-1 0,-22 21 16,43-21-16,21 0 0,-22 1 16,22-1-16,21 0 0,0 0 15,0 0-15,0 0 0,21 1 16,0-22-16,22 21 15,-1-21-15,0 0 0,1 21 0,-1-21 16,22 0-16,-22 0 0,21 0 16,22 0-16,-43 0 0,1 0 15,-1 0-15,-21-21 0,22 0 0,20-1 16,-42-20-16,22 21 16</inkml:trace>
  <inkml:trace contextRef="#ctx0" brushRef="#br0" timeOffset="21395.71">20362 2582 0,'0'0'0,"21"-42"0,-21 0 15,0 21-15,0-1 16,22 22 0,-1 0-16,-21 22 0,42 20 15,-42-21-15,21 21 0,0-20 16,1-1-16,-22 21 0,21-21 0,21 43 16,-42-22-16,0-21 15,21 0-15,-21 1 0,21 41 16,-21-42-16,0 0 15,22-21-15,-1 0 16,0-21-16,0 21 16,0-21-16,0 0 0,1 0 15,-1 0-15,21-1 0</inkml:trace>
  <inkml:trace contextRef="#ctx0" brushRef="#br0" timeOffset="21612.89">20997 2625 0,'21'-43'15,"-42"86"-15,42-107 0,-21 43 0,0 0 0,0 0 16,0 0-16,-21 21 15,-21 0 1,21 21-16,0 0 0,-22 0 16,-63 85-16,64-64 15,0-21-15,-1 22 0,1-1 16,21 0-16,-21-20 0,-1-1 16,22 21-16,0-21 0,0 0 0,0 1 15,-1-1-15,22 0 0,22-21 31,20 0-31,-21 0 0,21-21 0,43 0 16,-43-1-16</inkml:trace>
  <inkml:trace contextRef="#ctx0" brushRef="#br0" timeOffset="22011.5">21209 2561 0,'0'-21'0,"0"42"0,0-63 0,0 21 0,0 0 16,21-22-16,-21 22 15,0 42 17,0 0-32,0 1 15,0-1-15,0 0 0,0 64 16,0-64-16,0 42 0,0-20 16,0-1-16,0 21 0,0 86 15,0-86-15,0 1 0,0-1 16,-21 1-16,-43 126 15,43-126-15,0-22 0,-21 21 16,21-20-16,-22-1 0,-20 43 16,42-43-16,-22 0 15,-20 22-15,20-43 0,22 0 16,-63 64-16,62-85 16,-20 42-16,21-42 15,42-21 16,0-21-31,0 21 0,1-1 16,20-20-16,0 0 0,-21-1 16,22 1-16,-1 0 0,22-85 0</inkml:trace>
  <inkml:trace contextRef="#ctx0" brushRef="#br0" timeOffset="22354.22">21145 2752 0,'0'0'0,"0"-64"0,0 1 16,22-149-1,-22 191-15,0-21 0,21 20 16,-21 1-16,21 0 0,0 0 0,-21 0 16,42 21-16,-20-21 0,-1 21 15,0 0-15,21 0 0,1 0 16,41 0-16,-20 21 0,-22 0 16,0 0-16,1 0 0,-1 0 15,0 43-15,-42-43 16,0 21-16,0 22 0,-21-22 15,-21-21-15,-22 43 16,22-64-16,-21 21 0,-22 0 16,43-21-16,-1 0 0,22 0 15,-21 0-15,21 0 0,-22 0 16,22 0-16,21-21 16,0 0 15,21 21-16,0 0-15,1 0 0</inkml:trace>
  <inkml:trace contextRef="#ctx0" brushRef="#br0" timeOffset="22510.3">21886 2879 0,'0'0'16,"0"21"-16,0 0 15,-21-21 17,0 0-32,0 21 0,0-21 0</inkml:trace>
  <inkml:trace contextRef="#ctx0" brushRef="#br0" timeOffset="23608.7">466 5334 0,'0'0'0,"-85"21"0,0-21 16,22 21-16,-64-21 15,84 0-15,1 0 0,21 0 16,21 22 0,21-22-1,0 0-15,43 0 16,-1 21-16,1-21 0,126 0 16,-105 0-16,211 0 15,-211 0-15,0 0 0,-1 0 16,1-21-16,-22 21 0,64 0 15,-84-22-15,-22 22 0,42 0 16,-41 0-16,-22-21 16,0 0-16,-22 21 15,1 0-15,-21-21 16,21 21-16,-64-21 0,64 21 16,-21-21-16,-1 21 0,22-22 15,0 22-15,-21-21 0,42 0 31,21 21-15,0 0-16,0 0 0,0 0 0,0 0 16,22 21-16,-22-21 0,0 21 15,0 1-15,0-1 0,-21 0 16,0 21-16,0-21 0,0 22 16,-21-22-16,0 21 0,-21-21 0,-1 22 0,22-22 15,-21 0-15,0 21 16,-1-20-16,22-1 0,-21 0 0,21 0 15,-1-21-15,1 0 0</inkml:trace>
  <inkml:trace contextRef="#ctx0" brushRef="#br0" timeOffset="24831.74">2392 4953 0,'0'0'16,"-21"0"-16,-1 0 15,22 21 1,0 0 0,0 1-1,22-22 1,-1 0-16,0 0 0,0 0 16,21 0-16,1-22 0,-1 1 15,0 0-15,1 0 0,-22-21 0,21 20 16,22-41-16,-43 42 15,0 0-15,0-43 0,-21 43 16,0 0-16,-21 0 16,-42-1-1,41 22-15,1 0 0,-21 22 0,21-1 16,0 0-16,21 42 16,0 1-16,0-22 0,0 22 15,0-1-15,0 1 0,0 20 0,0 22 16,0-42-16,0-1 15,0 1-15,0-1 0,0-20 0,0 20 16,0-21-16,0 1 0,0-1 0,0 0 16,0-20-16,0 20 0,0-21 15,0 0-15,-22-42 32,1 0-32,0 0 0,-21 0 15,21-22-15,-1 22 0,-20 0 16,21-21-16,-21 20 0,20 1 0,1 0 15,-21 0 1,21 21-16,21 21 16,0 0-1,0 0-15,0 1 0,21-22 16,21 21-16,-21-21 0,43 0 16,-22 21-16,22-21 0,126-21 15,-126 21-15,-1-21 16,1-1-16,20-20 0,107-43 15,-128 43-15,-20 21 0,20-21 16,-20-1-16,-1 1 0,0-43 16,-21 43-16,-21 0 15,0-22-15,0 22 0,0-1 16,0-62-16,0 83 16,0 1-16,-21 0 0,21 0 15,-21 21-15,21 21 16,-21 0-16,21 22 0,0-1 0,0 0 15,-21 64-15,0-42 16,21-1-16,-22 64 16,1-63-16,0-1 0,-21 85 15,21-63-15,-22 84 16,22-105-16,0 20 0,21 1 0,0 21 16,0-21-16,0 20 0,0 86 15,0-106-15,0 20 0,0 65 16,0-107-16,0 22 15,0-22-15,0-20 0,21-1 0,0 22 16,22-64-16,-22 0 0,0 0 16,21-22-16,1 1 0,-1 0 15,0-21-15,1-1 0,20 1 0,-21-21 16,64-43-16,-42 42 0,-22-20 16,-21 20-16,0 1 0,1-22 15,-22-63-15,0 84 16,-22 1-16,-62-64 0,41 84 0,-20-20 15,-22 42-15,22-22 16,-1 1-16,1 21 0,-1 0 0,22 0 16,0 21-16,20-22 0,1 22 15,0 0-15,21-21 0,0 0 16,21 21-16,64-42 16,-43 21-16,85-1 15,-84 1-15,147-63 16,-148 62-16</inkml:trace>
  <inkml:trace contextRef="#ctx0" brushRef="#br0" timeOffset="26109.65">4762 5355 0,'0'-21'15,"0"0"1,0 0-16,22 0 0,-22-1 16,21 1-16,0 0 0,0-21 15,21-22-15,-20 22 0,20 0 16,0-43-16,-21 43 15,1-22-15,-1 22 0,0-1 0,0 1 16,0-43 0,-21 43-16,0 0 0,0 21 0,0-1 15,0 1-15,0 0 0,0 42 16,-21 0-16,0 1 16,0 20-16,-22 0 0,22 1 15,0-1-15,0 21 0,0 1 0,0 63 16,-1-64-16,22 1 15,0-22-15,0 22 0,0-22 0,22 0 16,-1-20-16,0 20 0,21 0 16,-21-42-16,22 21 0,20-21 15,-20 0-15,105-42 16,-85 21 0,-20 0-16,-1 0 0,0-22 15,85-63-15,-84 43 16,-22 21-16,21-22 0,-21 1 15,0-86 1,-21 107-16,0 21 0,0-43 0,0 43 16,-21 21-1,0 0-15,0 0 0,-21 21 16,20 1-16,-41 62 16,42-41-16,21 20 0,-21-21 15,21 1-15,-22 20 0,1 22 16,21-43-16,0 1 0,0-1 15,0 0-15,0-21 0,0 1 0,0-1 16,0 21-16,21-42 31,1-21-31,-22 0 16,21 0-16,0-1 0,-21 1 16,21-21-16,0 21 0,0-22 0,1 1 15,-1 21-15,0-21 0,0 20 16,0 1-16,0-21 0,1 21 15,-1 21-15,0 0 0,-21 21 16,21-21-16,-21 21 16,21 21-16,-21-20 0,0 20 15,0-21-15,0 21 0,0 22 16,21-43-16,1 21 0,-22-20 16,21-1-16,0 0 0,21 21 15,-21-42-15,1 21 0,-1-21 0,0 0 16,21 0-16,-21 0 0,22 0 15,-1 0-15,-21-21 0,22 0 0,41 0 16,-41 0-16,-22-22 16,21 22-16,0-21 0,-20 21 15,20-64-15,-21 43 0,-21-1 16,0 22-16,0-21 0,0 21 16,0-22-16,0 22 0,-21 0 15,-21 21-15,20 21 16,-20 22-16,21-22 15,0 21-15,0 22 0,21-43 16,0 63-16,0-62 16,0-1-16,63 42 0,-42-42 15,0-21-15,85 43 16,-85-43-16,22 0 16,-1 0-16,0 0 0,64-43 15,-63 43-15,-22-21 0,21-21 16,-21 21-16,0-43 15,-21 43-15,0-21 0,-21-43 16</inkml:trace>
  <inkml:trace contextRef="#ctx0" brushRef="#br0" timeOffset="26327.68">5080 4826 0,'0'0'15,"-64"21"-15,22 22 0,0-22 0,-1 0 16,22 0-16,0 0 0,21 0 16,0 1-16,21-1 15,0-21-15,22 0 0,-22 0 0,21 0 16,22 0-16,-22 0 0,0 0 16,22-21-16,-1-1 0,1 1 0,84 0 15,-84 0-15,63-21 16</inkml:trace>
  <inkml:trace contextRef="#ctx0" brushRef="#br0" timeOffset="28059.69">8043 5059 0,'0'-21'47,"0"0"-47,0-1 0,0 1 0,0 0 16,0-21-16,0 21 0,0-22 0,0 22 15,0-21-15,21-1 0,-21 1 16,43-85-1,-22 106-15,-21-21 0,0-1 0,0 1 16,0 21-16,0-43 16,0 43-1,-21 42 1,0 0-16,-1 22 0,22-22 16,-21 21-16,-21 43 15,42-43-15,-21 22 0,0 105 16,21-105-16,0 41 15,0-62-15,0-1 0,0 22 16,21-22-16,0-21 0,21 21 16,-21-42-16,22 0 15,-1 0-15,-21 0 0,85-21 16,-85 0 0,64-21-16,-64-1 0,21 22 15,22-63-15,-43 41 16,0 1-16,22-43 0,-43 64 15,21 0-15,-21-21 16,0 20-16,0 1 0,0 0 16,-21 21-16,-22 0 15,22 21-15,0 0 0,-21 22 16,42-22-16,-22 21 0,22-21 16,-21 22-16,21-1 0,0 22 15,0-43-15,0 0 0,21 42 16,1-41-16,-1-22 0,42 21 15,-42-21-15,1 0 0,20 0 16,0 0-16,-21 0 0,106-43 16,-105 22-16,20 0 15,-21-21-15,21 21 0,-20-22 16,-1-20-16,-21 20 0,21 1 16,-21 0-16,0-1 15,0 22-15,0 0 0,-21 21 16,0 0-1,21 21-15,-22 0 16,22 1-16,-21 41 16,21-42-16,0 22 0,0 20 15,0-21-15,0-20 0,0 20 16,0-21-16,0 0 0,0 22 16,0-22-16,0 0 0,0 0 15,0-42 1,0 0-1,21 0-15,1-1 0,-1-20 16,-21 21-16,21-21 0,21-22 16,-21 22-16,1-1 15,-1-41-15,0 63 0,0-22 16,0 22-16,0 0 0,1 21 16,20 0-16,-21 0 15,0 21-15,0 0 16,-21 22-16,0-22 0,22 21 15,-22-21-15,21 64 0,-21-64 16,0 21-16,21 22 0,-21-43 16,0 21-1,0-20-15,0-1 0,21-21 32,-21-21-17,21-1-15,-21 1 0,21 0 0,-21 0 16,22 0-16,-1-22 0,21-20 15,-21 21-15,64-107 16,-43 107-16,-21 21 16,1 0-16,-1 0 0,0-1 15,0 1-15,0 21 0,0 0 0,1 21 16,-22 1 0,0-1-16,0 0 0,0 21 15,0 22-15,0-43 0,0 21 16,0-21-16,0 22 0,0-22 0,0 21 15,0-21-15,0 1 16,21 20-16,21-21 0,-21 0 16,0 0-16,22-21 0,-1 0 15,0 0-15,-20 0 0,62 0 16,-20 0-16,-22 0 0,43-42 16,-43 21-16,-21 0 0,22 0 15,-1-1-15,-21-20 0,21-21 16,-20 20-16,-1 22 0,-21-64 15,0 64-15,0-21 0,0 0 16,0 20-16,-21 1 0,-22 21 16,22 0-16,-21 21 15,21 22 1,-1-22-16,1 0 0,21 21 0,0 1 16,0 20-16,0-20 0,0-1 15,0-21-15,0 21 0,21-20 16,1-1-16,20 21 0,-21-42 15,21 21-15,1-21 16,-1 0-16,0 0 0,-20 0 16,20 0-16,106-84 15,-127 62-15,22 1 0,-1-42 16,-42 42-16,0-64 16,0 43-16,0-22 0</inkml:trace>
  <inkml:trace contextRef="#ctx0" brushRef="#br0" timeOffset="28295.56">9461 4297 0,'0'0'0,"-42"0"0,21 0 15,0 0-15,21 21 16,-21-21-16,-1 0 15,1 21 1,0 0 15,0-21-31,0 22 0,0-22 16,-1 0-16,1 0 0,-21 0 0,21 21 16</inkml:trace>
  <inkml:trace contextRef="#ctx0" brushRef="#br0" timeOffset="28481.45">7959 4741 0,'0'22'15,"0"-44"-15,0 65 0,0-22 0,21-21 16,0 0 0,0 0-16,21 0 0,1 0 15,-1 0-15,64-21 0,-43 0 16,1 21-16,-1-22 0,1 22 15,148-42-15,-149 42 16</inkml:trace>
  <inkml:trace contextRef="#ctx0" brushRef="#br0" timeOffset="28966.17">12954 4636 0,'0'0'0,"0"-22"0,0 1 0,-21 0 16,0 0-16,-1 21 31,1 0-15,21 21-16,0 0 0,-21 0 15,21 1-15,-21 20 0,0 21 16,21-41-16,0 20 0,-21 21 16,21-41-16,-43 41 15,43-42-15,0 0 16,-21 22-16,21-22 16,21-21-1,0-21 1,1 0-16,20-1 0,0 1 0,1-21 15</inkml:trace>
  <inkml:trace contextRef="#ctx0" brushRef="#br0" timeOffset="29326.97">13504 4572 0,'0'0'0,"21"-21"0,22 0 16,-22 21-16,0-21 16,-21-1-16,-21 22 15,0 0-15,0 0 16,-1 0-16,1 0 0,-21 22 0,-22-1 15,22-21-15,0 42 16,21-42-16,-1 21 0,22 0 16,0 1-16,0-1 0,43 0 15,-1-21-15,43 42 16,-43-21-16,0 1 16,1-1-16,-1 0 15,0 21-15,-42-21 16,0 1-16,0 20 0,0-21 0,-21 0 15,0 0 1,0-21-16,-43 22 0,22-22 16,0 0-16,-43 0 15,64 0-15,-43-22 16,64 1-16,-21 0 0,0-21 16,21 21-16,0-43 15,0 43-15,0-21 0,0 20 0</inkml:trace>
  <inkml:trace contextRef="#ctx0" brushRef="#br0" timeOffset="29497.87">12890 4255 0,'-21'0'0,"-21"0"31,42 21 0,21-21-31,21 0 16,-20 21-16,20-21 0,0 0 16,1 0-16</inkml:trace>
  <inkml:trace contextRef="#ctx0" brushRef="#br0" timeOffset="30292.93">14901 4636 0,'-63'-43'16,"42"22"-1,-1 0-15,22 0 16,0 0-16,0-64 15,0 64-15,22 0 0,20-1 16,0 1-16,-21 0 0,43 21 16,-43 0-16,21 0 0,22 0 15,-43 21-15,43 22 16,-43-22-16,0 21 16,-21 22-16,0-22 0,0 0 15,0 22-15,0-22 0,0 0 16,-21 64-16,0-63 0,21-1 15,-22 0-15,22 22 0,-21-43 16,0 0-16,21-42 31,0 0-31,0 0 16,0-1-16,0-20 0,0 21 16,21-21-16,0-1 0,22-41 15,-1 41-15,-21 1 16,22 0-16,-1-1 0,0 1 0,85-64 15,-42 64 1,-43 42-16,-21 0 0,43 0 16,-43 0-16,21 0 0,-42 21 15,22 42-15,-1-20 16,-21 20-16,0-20 0,-21 84 16,-1-85-16,22 0 15,-21 1-15,0-22 0,21 21 16,-21 0-16,0-20 0,21-1 15,-21-21-15,42-21 32,0-1-17,0 1-15,0 0 0,0-21 16,1-1-16,20 22 0,-21-21 0</inkml:trace>
  <inkml:trace contextRef="#ctx0" brushRef="#br0" timeOffset="30694.7">16192 4509 0,'22'-22'0,"-44"44"0,65-65 0,-22 22 15,0 0-15,-21 0 16,-21 21 0,0 21-16,0 0 0,-1 0 15,1 0-15,21 1 0,-21 20 16,0-21-16,0 21 0,-43 64 16,64-63-16,0-1 15,-21 43-15,21-64 16,0 21-16,0 0 0,0-20 15,21-1-15,22-21 16,-1 0-16,-21 0 0,21 0 0,-20 0 16,20-21-16,21-1 15,-20 1-15,-1-21 0,22 0 16,-43-1-16,21 1 0,0-22 16,-42-63-1,0 85-15,0 0 0,0-1 0,-21 22 16,0-21-16,-21 21 0,-1 0 15,1 21-15,0 0 0,21 0 16,-22 0-16,1 0 0,-22 21 16,43 0-16,0 0 0,-21 43 15,42-22-15,0-21 16,0 0-16,21 0 16,42 1-16,-41-22 0,20 0 15,21 0-15</inkml:trace>
  <inkml:trace contextRef="#ctx0" brushRef="#br0" timeOffset="30992.53">17039 4360 0,'0'0'0,"21"-42"0,-21 21 16,0-21-16,0 20 0,0-20 16,0 21-16,0 42 31,0 0-31,-21 0 0,21 22 15,-21-1-15,0 0 0,-22 85 16,43-84-16,-21-1 0,0 22 16,21-22-16,-21 0 0,0 43 15,0-43-15,21 1 0,0-22 16,0 21-16,0-21 0,0 0 16,0 1-16,21-22 15,21 0-15,-21 0 0,0 0 16,22-22-16,-1 1 15,22-63-15,-43 62 16,0-20-16,0 21 0</inkml:trace>
  <inkml:trace contextRef="#ctx0" brushRef="#br0" timeOffset="31168.42">16785 4487 0,'0'0'0,"-42"0"0,21 0 16,-1 0-16,44 22 15,-1-22 1,21 0-16,-21 0 0,22 0 16,41 0-16,-41 0 0,-1 0 15,0 0-15,1 0 0,-1 0 0,0 0 16,1 0-16,-1 0 0,21-22 16</inkml:trace>
  <inkml:trace contextRef="#ctx0" brushRef="#br0" timeOffset="32973.71">19008 4445 0,'-22'-21'0,"1"-64"15,0 64 1,21 0-16,0 0 15,-21 0-15,21-1 0,-21 1 16,0 21-16,21-21 0,-22 21 16,1 0-16,-21 0 15,21 21-15,0 0 0,-22 43 16,-84 126 0,106-147-16,-64 147 15,64-42 1,21-21-1,21-84-15,43-1 16,-22-21-16,-21 0 0,85 1 16,-63-22-16,-1 0 0,85-22 15,-64 1-15,-20 21 16,-1-42-16,0 21 0,22-22 16,21-20-16,-43 21 0,-21-22 15,21 22-15,-20-1 16,-1-20-16,-21-85 15,-21-22-15,-1 128 16,-20 0-16,-21-22 16,20 43-16,1 21 0,-43 0 15,43 0-15,0 21 0,-1 0 16,1 22-16,0-22 0,-43 64 16,43-22-16,20-21 0,-20 1 15,21 20-15,0-20 0,0 62 16,21-62-16,0-1 0,42 85 15,-21-106-15,43 43 16,-22-43-16,0-21 0,43 21 16,-43-21-16,64 0 15,-64 0-15,22-21 0,42-21 16,-43 20-16,1-20 16,42-21-16,-64 20 0,21 1 15,-20 0-15,-1 20 0,64-105 16,-85 106-1,0 0-15,0-21 16,-21 63 0,0 0-16,-21 0 15,0 0-15,0 1 0,21 20 16,0-21-16,-21 21 0,0 43 16,21-64-16,0 22 0,0-22 15,0 21-15,0-21 0,21 22 16,0-22-16,0-21 0,21 21 15,1-21-15,-22 0 16,21 0-16,-21 0 0,22-21 0,-22 0 16,21-1-16,-21 1 0,22-21 0,-1-22 15,0 22-15,-20 21 16,-1-21-16,0 20 0,0-20 0,0 21 16,22-21-16,-43 20 0,0 1 15,0 42 16,0 1-15,-22-1-16,22 0 16,-21 0-16,0 0 0,21 22 0,0-22 15,0 0-15,0 21 0,-21-21 16,21 1-16,0 20 0,0 0 16,21-42-16,-21 21 0,21-21 15,22 0-15,-22 0 0,0 0 0,21 0 16,1 0-16,-22 0 0,63-21 15,-41 0-15,-1 0 0,0 0 0,-20 0 16,20-22-16,-21 22 0,43-42 16,-43 41-16,-21-20 15,21-21-15,0 41 0,-21 1 0,0-21 16,0 21-16,-21 21 31,0 21-31,0-21 0,-1 21 16,1 0-16,0 22 0,21-22 15,-21 0-15,0 42 0,0-41 16,21 20-16,0-21 0,0 0 16,0 22-16,0-22 0,0 0 15,21 0-15,0-21 0,0 21 0,0-21 16,0 0-16,1 0 0,20 0 16,0 0-16,-21 0 0,64 0 15,-64-21-15,22 0 0,-1 0 0,-21 0 16,0-1-16,22-20 0,-1-21 15,-21 41-15,0-20 0,-21 21 16,0-21-16,0 20 0,0 1 0,0 0 16,0 0-16,-21 21 15,0 0-15,0 0 16,0 0-16,-1 0 16,22 21-16,0 0 15,22-21 1,-1 0-16,0 0 0,0 0 15,21 0-15,-20 0 0,-1 0 16,42-21-16,-42 21 16,1-21-16,-1 21 15,0 0-15,-21 21 16,-21 0 0,0 0-16,21 1 0,-22-1 15,1 21-15,0-21 0,0 43 16,21-43-16,-21 21 0,21 1 15,0-22-15,0 0 0,0 0 16,0 0-16,21-21 0,0 0 0,43 21 16,-43-21-16,21 0 15,0 0-15,1 0 0,-1-21 16,0 0-16,1 21 0,-22-21 0,21 0 16,-21 0-16,22-1 0,-22 1 15,42-63-15,-41 62 16,-1 22-16,-21-42 0,-21 42 15,-1 0-15</inkml:trace>
  <inkml:trace contextRef="#ctx0" brushRef="#br0" timeOffset="33765.08">1841 6837 0,'0'0'0,"0"-21"15,0 0 1,-21 21 0,21 21-1,0 0-15,-21 21 0,21-21 0,-21 22 16,21-1-16,-21-21 0,21 64 16,0-43-16,-21 1 0,21-1 15,0 0-15,-22-21 0,22 64 16,0-64-1,0-42 1,0 0-16,0 0 16,0 0-16,0-1 15,0-20-15</inkml:trace>
  <inkml:trace contextRef="#ctx0" brushRef="#br0" timeOffset="33958">1841 6519 0,'0'0'0,"0"-42"0,0 21 0,0 0 16,0 0-16,-21-1 16,0 22-16,0 22 15,21-1-15,0 0 16,0 0-16,0 0 16,0 0-16,0 1 0,0-1 0,21 0 15,0 0-15,0 0 0,-21 0 16,22 1-16,-1-1 0</inkml:trace>
  <inkml:trace contextRef="#ctx0" brushRef="#br0" timeOffset="34632.3">2265 6858 0,'0'21'16,"0"0"-16,0 1 15,-21-22-15,21 21 0,-22-21 16,22 21-16,0 0 0,-21 21 15,0-20-15,21-1 0,0 0 16,0 0-16,-21 0 0,0 22 16,21-22-16,0 0 0,0 0 15,0 0-15,0-42 32,0-21-17,0 21-15,0-1 0,21 1 0,0-21 16,0 0-16,0 20 0,1-20 15,20 0-15,-21 21 0,21-22 16,-20 1-16,20 21 0,0 0 0,-21-1 16,64 1-1,-43 21-15,-20 21 0,-1 1 16,0-1-16,0 63 16,0-41-16,-21-1 0,0 22 15,0-22-15,21 43 16,-21-64-16,22 0 0,-1 21 15,0-21-15,0-21 0,0 0 16,0 0-16,1 0 0,20-21 16,-21 0-16,0 0 0,22 0 15,-22-22-15,0 22 0,64-85 16,-64 64-16,0 0 16,0-1-16,0-20 0,-21-85 15,0 105-15,0-20 16,0-22-16,0 64 15,-21-21-15,21 63 16,0 0 0,0 0-16,-21 64 15,21-22-15,0-20 0,0 63 16,0-64-16,-21 64 16,21-64-16,0 0 0,0 1 0,0-1 15,0-21-15,0 22 0,0-1 16,0-21-16,21-21 15,0 0-15,0 0 0,22-42 16,-22 21-16,0-1 0,21-20 16,-42 0-16,0 21 0</inkml:trace>
  <inkml:trace contextRef="#ctx0" brushRef="#br0" timeOffset="34814.68">3090 6837 0,'0'0'0,"-21"21"0,0-21 15,21 21 1,21-21 0,0 0-1,0 0-15,1 0 0,-1 0 0,21 0 16,0 0-16,-20-21 0,62 0 16,-63 21-16,43-21 15,-43 21-15</inkml:trace>
  <inkml:trace contextRef="#ctx0" brushRef="#br0" timeOffset="35492.48">3492 6964 0,'0'0'0,"0"63"31,22-63-15,-1 0-1,21 0-15,-21 0 0,22-21 0,-22 0 16,21 21-16,0-21 0,-20 0 0,20 0 15,0-1-15,-21 1 0,1 0 16,20-21-16,-42 21 16,-21-1-1,0 22-15,-1 0 0,1 0 16,0 22-16,-21-1 0,21 0 0,-22 0 16,22 0-16,-64 64 15,64-43-15,0-21 0,21 22 16,0-22-16,0 21 0,0 1 15,0-22-15,42 21 16,1-42-16,-1 0 0,85 0 16,-85 0-16,43-21 15,-43 0-15,1 0 0,20-22 16,-42 22-16,1 0 16,-22 0-16,0 0 0,21-1 15,-21-62 1,0 63-16,0-22 0,0 22 15,42-21-15,-21 21 0,0 21 16,22-22-16,-1 22 16,-21 0-16,0 0 0,22 0 15,-22 22-15,21-1 0,-21 0 0,22 0 16,-22 0-16,0 22 0,21-22 0,-20 21 16,-22-21-16,0 43 15,0-22-15,0-21 0,0 22 16,-22-22-16,1 0 0,0 0 0,21 0 0,-21-21 15,21-21 1,0 0 0,0-21-16,21 20 0,-21 1 15,21-21-15,0 0 0,1 20 0,20-62 16,-21 63-16,0-22 16,22 1-16,-22 21 0,0-22 15,42 1-15,-41 42 0,20 0 16,0-21-16,-21 21 0,1 0 15,-1 21-15,0-21 0,0 21 16,0 0-16,0 22 0</inkml:trace>
  <inkml:trace contextRef="#ctx0" brushRef="#br0" timeOffset="37149.17">5334 7070 0,'0'0'0,"21"0"0,0 21 15,0-21-15,43 0 16,-43 0-16,0-21 0,0 21 15,22-21-15,-22 21 0,0-22 0,64-41 16,-64 21 0,-21-1-16,21 22 0,-21-42 15,0 41-15,-21-20 0,-21 0 16,20 21-16,-20-1 16,21 22-16,-21 0 0,20 0 0,-83 43 15,62-1-15,1-21 16,0 22-16,20-1 0,-105 127 31,106-126-31,0-1 0,0 0 0,21 1 16,0-22-16,0 42 15,0-42-15,21 1 0,0-1 16,0-21-16,1 0 0,83 0 16,-62-21-16,-1-1 0,0 1 15,-20 0-15,20 0 0,64-85 16,-22 21-1,-62 43-15,-22 0 0,21-43 16,-21 43-16,0 21 0,0-43 16,0 43-16,0 0 15,0 0-15,0 42 32,0 0-32,-21 21 0,21-21 0,0 22 15,0-22-15,0 21 0,0-21 16,-22 64-16,22-43 0,0-20 15,0 83-15,0-83 16,0-1-16,0 0 0,22 0 16,62 0-16,-41-21 15,-1 0-15,64-42 0,-64 21 16,0 0-16,43-22 16,-43 1-16,1 21 0,-1-22 15,-21 1-15,22 0 0,20-106 16,-42 84-16,0 22 15,1-22-15,-22 1 0,21-64 16,-21 84-16,0 22 0,0 0 16,0 0-16,0 42 15,-43 21 1,43 1-16,-63 105 16,42-106-16,21 1 15,-21 62-15,-1-41 0,22 63 16,-21-85-1,21 1-15,0-22 0,0 21 16,0-21-16,21 22 0,1-22 16,-1-21-16,21 0 0,0 0 15,43-43 1,-43 43-16,-20-21 0,20 0 16,-21-21-16,21 21 0,-20-1 0,41-62 15,-42 41-15,43-41 16,-43 20-16,0 1 0,21-43 15,-20 42-15,-1 22 0,0 0 16,0-1-16,-21 22 0,0 0 0,0 0 16,21 0-16,-42 21 15,0 21-15,0 0 16,0 21-16,-1 1 0,1-1 16,0 22-16,0-22 0,0 21 0,0 1 15,-43 42-15,43-64 0,-21 85 16,42-85-1,-22-20-15,22 20 0,0-21 0,0 21 16,64 1-16,-43-22 16,21-21-16,-20 0 0,20 0 15,0 0-15,64-42 16,-64 42-16,-20-22 0,20 1 16,-21-21-16,43 0 15,-43 20-15,0 1 0,0-42 16,0 42-16,-21-1 15,0 44 17,0-1-32,0 0 0,0 0 0,-21 0 15,21 0-15,-21 1 0,21 20 16,0-21-16,0 0 16,0 0-16,21 1 15,0-22-15,0 0 0,22 0 0,-22 0 16,0 0-16,21-22 0,43-20 15,-64 21 1,0 0-16,1 0 0,-1-22 0,0 22 16,0 0-16,-21-21 15,0 20-15,21 1 0,0-21 0,-21 21 16,0 0-16,0-1 16,22 22-1,-22 22-15,0-1 0,0 0 16,0 0-16,0 0 0,0 43 15,-22-22-15,1 0 0,21 1 16,0-1-16,-21 22 0,0 63 16,21-64-16,0 1 0,0-1 0,-21 64 15,21-63-15,0-1 0,-21 85 16,21-84 0,0-1-16,0 1 0,0 20 0,0-20 15,0 42-15,21-43 0,0 1 16,21 63-16,-42-85 15,21-21-15,-21 43 0,0-43 16,0 0-16,0 0 0,-21-21 16,-21 0-16,0 0 15,20-21-15,1 0 0,0-21 0,0 20 16,0-20-16,-22-85 16,43 64-16,-21-1 15,21-21-15,0 1 0,0-149 16,21 148-16,1 1 0,-1-1 15,0 21-15,0 1 0,43-64 16,-43 85-16,21-22 0,22-21 16,-22 64-16,-21-21 0,21-22 15,-20 43-15,-1 0 0</inkml:trace>
  <inkml:trace contextRef="#ctx0" brushRef="#br0" timeOffset="37640.62">9144 6646 0,'0'0'15,"0"-21"-15,0 0 0,0 0 16,0 0-16,0 0 0,0-1 16,0 44-1,0-1 1,0 0-16,0 0 0,0 0 16,0 22-16,0-22 0,-42 63 15,20-41-15,22-22 16,0 0-16,-21 0 0,0 22 15,21-22-15,0-42 32,0-1-17,21 1-15</inkml:trace>
  <inkml:trace contextRef="#ctx0" brushRef="#br0" timeOffset="38010.31">9186 6265 0,'0'0'0,"0"-21"15,0 0-15,-21 0 0,0 0 16,0 0-16,0 21 0,-1 0 16,1 0-16,0 0 0,0 21 15,0 0-15,21 0 0,0 0 0,-21 0 16,21 1-16,0-1 0,0 0 0,0 0 16,0 0-16,0 0 0,21 1 15,0-22-15,0 0 0,0 0 0,22 0 16,-22 0-16,0-22 0,42 1 15,-41 0-15,-1 0 0,21 0 16,-21 0-16,-21-1 0,0 1 16,0-42-16,0 42 0,0-22 15,-21 22-15,0 0 0,-43 0 16,43 21-16,-21 0 16,21 0-16,-22 0 0,22 0 0,-21 42 15,21-42-15,21 21 16,0 22-16,0-22 0,0 0 0,0 0 15,63 21-15,-42-20 16,1-1-16,62 21 16,-20-42-16</inkml:trace>
  <inkml:trace contextRef="#ctx0" brushRef="#br0" timeOffset="38281.25">9864 6117 0,'0'0'0,"21"-21"0,0-85 31,-42 106-31,0 21 16,-1 1-16,1-1 0,0 0 15,0 21-15,0-21 0,0 22 0,21-1 16,-22 0-16,-20 149 16,42-128-16,0-20 15,-21 41-15,21-62 0,0 41 16,0-42-16,0 0 15,21 22-15,0-43 16,22 0-16,-22 0 16,0 0-16,-21-21 0,21 21 15,0-22-15,-21-62 16,0 63-16</inkml:trace>
  <inkml:trace contextRef="#ctx0" brushRef="#br0" timeOffset="38442.69">9504 6350 0,'21'0'16,"0"0"0,0 0-16,0 0 0,1 0 15,20 0-15,-21 0 0,21 0 16,64 0-16,-42 0 0,-1-21 16,-20 0-16,20 21 0,1-21 15,-1 21-15,-21-22 0</inkml:trace>
  <inkml:trace contextRef="#ctx0" brushRef="#br0" timeOffset="40075.37">11451 6160 0,'0'0'0,"0"-22"0,0 1 0,0 0 15,0 0-15,-21 21 32,21 21-32,-21 0 0,0 0 15,21 22-15,-22-22 0,1 21 0,0 1 16,21-1-16,-42 43 16,21-43-16,-22 43 15,43-64-15,-21 21 0,-21 22 16,42-43-16,0 0 0,0-42 31,21 0-31,0-1 0,0 1 16,0-21-16,1 21 0,20-64 15,-21 43-15,0-1 16,43-41-16,-43 63 0,0-22 16,-21 22-16,21 0 0,0 0 15,1 0-15,-1 21 16,-21 21-16,0 0 15,21 0-15,-21 0 0,0 22 16,0-22-16,0 21 0,21 0 0,-21 1 16,0-22-16,0 21 0,21 1 15,-21-22-15,21 0 0,1 21 0,-22-21 16,21-21-16,21 22 16,-21-22-16,0 0 0,1 0 15,-1 0-15,106-22 16,-106 1-16,0 0 0,43-42 15,-43 20-15,21-41 16,-21 62-16,0-20 0,1 0 16,-22-1-16,0 1 0,21-43 15,-21 64 1,0 0-16,0 42 16,0 0-1,-21 1-15,21-1 0,0 0 16,-22 42-16,22-41 0,-21 20 15,21 0-15,0-21 0,0 22 0,0-22 16,0 21-16,0-21 16,0 1-16,21-1 0,1-21 0,-22 21 15,21-21-15,0 21 0,0-21 16,0 0-16,0 0 0,1 0 16,-1-21-16,0 0 0,0 21 0,64-85 15,-64 64-15,0 0 0,-21-22 16,21 22-16,0-42 15,-21 42-15,0-1 0,0-20 16,0 21-16,0 0 0,-21 42 47,21 0-47,-21 0 0,21 0 16,-21 22-16,21-22 0,0 21 15,0 22-15,0-43 0,0 21 16,0 1-16,0-22 0,21 0 15,0 0-15,0-21 0,1 0 16,41 21-16,-42-21 16,0 0-16,43-42 0,-43 42 15,85-85 1,-85 64-16,43-42 16,-43 20-16,0 1 0,0 21 15,-21-22-15,21 1 0,0-43 16,-21 64-16,0-85 15,0 85-15,0 0 0,0 0 16,-21 21 0,0 0-16,0 0 0,21 21 0,-21 21 15,0-20-15,21 41 16,0-21-16,-22 1 0,22 20 16,0-20-16,0-1 0,0 43 15,0-64-15,0 21 16,22 0-16,-22-20 0,21-1 15,42 42-15,-42-42 0,1 1 16,-1-22-16,0 0 16,0 0-16,85-22 15,-85 1-15,21 0 0,1 0 0,-1 0 16,-21-22-16,22 1 16,-1 21-16,-21-21 0,0-1 0,43-41 15,-43 41-15,0 1 0,0 0 16,-21-1-16,21 1 0,1-43 15,-22 64-15,0-21 0,0 21 0,0-1 16,-22 44 15,1 20-31,0-21 0,0 21 0,0 1 16,0-22-16,-1 21 16,1 1-16,21 20 0,-21-21 0,21 1 15,0-1-15,0 0 0,0 1 0,0-1 16,0-21-16,0 0 0,21 1 15,43 20-15,-43-42 16,0 0-16,0 0 0,22 0 16,41-21-16,-63 0 15,1-1-15,-1 1 0,0 0 0,0-21 16,0 21-16,-21-43 16,0 22-16,0-22 15,0 22-15,-21 0 0</inkml:trace>
  <inkml:trace contextRef="#ctx0" brushRef="#br0" timeOffset="40248.71">12573 5906 0,'0'0'16,"-21"42"-1,21-21 1,21-21 15,0 0-31,0 0 16,0 0-16</inkml:trace>
  <inkml:trace contextRef="#ctx0" brushRef="#br0" timeOffset="42165.16">15642 6138 0,'0'0'0,"-21"-21"15,0 0-15,21 0 0,-21 21 16,21-21-16,-22-43 15,1 64-15,21-21 0,-21 21 16,0 0 0,0 21-16,0 22 15,-1-22-15,1 63 16,0-62-16,21 20 0,-42 43 16,42-22-16,-21-21 0,-22 64 15,43-63 1,-21-22-16,21 0 0,0 0 15,-21-21-15,42 0 16,0-21 0,0 0-16,1 0 0,20-43 15,-21 22-15,43-22 0,-22 22 16,-21 0-16,43-22 16,-43 22-16,0 21 0,21-22 15,-21 22-15,1 0 0,-1 21 16,0 0-1,-21 21-15,0 0 0,0 0 0,0 1 16,0-1-16,0 21 0,0-21 16,0 0-16,0 22 0,0-22 0,0 21 15,0-21-15,0 22 0,21-22 16,0 0-16,-21 0 0,21 0 16,1 1-16,-1-22 0,0 0 0,21 0 15,1 0-15,-1 0 0,-21 0 16,21-22-16,-20-20 0,20 21 15,-21 0-15,43-43 0,-43 22 16,0 0-16,21-22 0,-21 22 16,-21-43-16,22 64 15,-22-21-15,0 20 0,0 1 16,0 0-16,0 0 0,-22 42 31,1-21-31,0 42 0,21-20 16,-21-1-16,0 0 0,21 21 15,-21-21-15,21 22 0,0-1 0,0 22 16,0-22-16,0 0 0,0 1 16,21-1-16,0-21 0,21 21 15,-21-20-15,22-1 0,-1 0 0,43 0 16,-22-21-16,-20 0 0,20 0 16,-21 0-16,22-21 0,-22 0 15,64-22-15,-64 22 0,22-21 16,21-22-16,-64 22 15,0 0-15,21-1 0,-42 1 16,0 0-16,0-43 0,0 64 16,0-21-16,-21-1 0,0 22 15,21 0-15,-42 0 0,20 0 0,1 21 16,0 0-16,-64 0 16,64 0-16,-21 21 15,21 0-15,0 21 0,-64 43 16,64-43-16,0 1 0,-22 41 15,43-41-15,0 41 16,0-63-16,0 22 0,0-22 0,0 21 16,21-21-16,1-21 0,41 22 15,-42-22-15,0 0 16,1 0-16,20 0 0,-21 0 0,64-64 16,-64 43-16,21-21 15,-21 20-15,1-20 0,20-85 16,-21 85-1,-21 21-15,21-1 0,-21 1 16,0-21-16,0 21 0,-21 21 31,0 21-31,21 0 16,-21 0-16,21 0 0,0 1 0,0-1 16,0 21-16,0-21 0,0 22 15,0-22-15,0 21 0,0-21 16,0 22-16,0-22 0,21 42 15,0-63-15,0 21 0,43-21 16,-43 0-16,21 0 16,-21 0-16,22-21 0,-1 0 0,0 21 15,1-42-15,-1 21 0,-21-1 0,22 1 16,-22-21-16,21 21 0,-21-22 16,0 22-16,1-21 0,-1 21 0,0-64 15,-21 64 1,0 0-16,0 42 31,-21 0-31,21 0 16,-21 0-16,-1 1 0,22 20 15,0-21-15,0 0 0,0 0 16,0 1-16,0 20 0,0-21 16,0 0-16,0 0 0,22 43 15,-1-43-15,0-21 0,0 0 16,0 0-16,22 0 0,20 0 15,-21 0-15,1 0 0,-1-21 0,0 0 16,-20 0-16,20-1 0,21-41 16,-41 42-16,-1-22 15,21 1-15,-21 0 0,-21-1 0,43-84 16,-43 85-16,0-21 16,0 20-16,0 1 0,0 0 15,0-22-15,0 43 0,0 0 16,-22 42-1,1 0-15,21 0 16,0 22-16,-21-22 0,0 21 0,21 22 16,-21-22-16,21 0 0,-21 1 15,-1-1-15,1 43 0,21-43 16,0 0-16,0 43 16,0-43-16,0 22 15,0-22-15,21-21 0,1 22 16,20-22-16,-21-21 0,0 0 0,0 0 15,1 0-15,20 0 0,-21 0 16,21 0-16,-20-21 0,20-1 0,21-20 16,-41 21-16,20 0 15,-21-22-15,0 22 0,0 0 16,1-42-16,-22 20 0,0 22 0</inkml:trace>
  <inkml:trace contextRef="#ctx0" brushRef="#br0" timeOffset="42360.69">18246 6011 0,'0'0'16,"-22"0"-16,44 0 15,20 22 1,-21-22-16,0 0 0,0 0 16,22 0-16,-22 0 0,21 0 0,-21 0 15,22 0-15,-1-22 0,-21 22 0,22-21 16,-22 21-16,0 0 0,21-21 15,-21 0-15,-21 0 0,0 0 16</inkml:trace>
  <inkml:trace contextRef="#ctx0" brushRef="#br0" timeOffset="42550.37">17759 5884 0,'0'0'0,"-21"0"0,-1 22 0,1-22 0,0 0 16,21 21-16,-21-21 16,21 21-1,21-21 1,0 0-16,0 0 0,1 0 16,-1 0-16</inkml:trace>
  <inkml:trace contextRef="#ctx0" brushRef="#br0" timeOffset="43730.23">20151 6265 0,'21'0'79,"0"-21"-79,0 0 15,0 21-15,0-21 16,22 21-16,-22-21 0,0 0 0,0 21 15,64-64-15,-64 43 16,0 0-16,0-22 0,-21 22 16,22-63-1,-1 62-15,-21 1 0,0 0 16,-21 21 0,-1 21-16,1-21 0,0 43 15,0-22-15,0 0 0,0 21 16,-22-21-16,22 22 0,0-1 15,0-21-15,21 22 0,0-22 0,-21 21 16,21-21-16,0 0 0,0 43 16,21-43-16,-21 0 0,63 0 15,-20 1-15,-1-22 0,0 0 16,1 0-16,-1 0 0,0 0 16,64 0-16,-64-22 0,1 1 15,-1 0-15,0 21 0,-20-42 16,20 21-16,-21-1 0,0 1 15,-21-21-15,0-22 0,0 22 16,0 0-16,-21 21 0,0-22 16,-21 1-16,-22 0 0,22 20 15,-1 1-15,1 0 0,0 21 16,-1 0-16,-20 0 16,63 21-1,21-21-15,21 0 16,-20 0-16,20 0 0,21 21 0,-20-21 15,-1 0-15,85 0 16,-85 0-16,22 0 0,21-21 16,-22 0-16,-42 21 0,64-42 15,-64 42-15,0-21 16,0-1-16,1 22 0,-22-21 0,0-21 16,0 21-1,-22 21 1,1 21-1,21 0-15,-21 21 0,21-20 16,0 20-16,-21 43 0,0-43 16,21 0-16,-21 22 0,21-22 15,0 22-15,0 63 16,0-64-16,0 1 0,0 105 16,21-106-16,63 170 15,-62-148-15,41 84 16,-21-105-16,-20 20 0,20 128 15,-42-148-15,0-22 0,-21 64 16,0-64-16,-22 0 0,1 1 16,0-1-16,-1 0 0,-41 1 15,62-22-15,-20 0 0,-21-21 16,41 0-16,1 0 0,0 0 16,0 0-16,0 0 0,21-21 15,0 0-15,0 0 0,0-1 0,0-41 16,0 42-16,0 0 15,0-1-15,0 1 0,0-21 16</inkml:trace>
  <inkml:trace contextRef="#ctx0" brushRef="#br0" timeOffset="44742.49">1905 8467 0,'0'-21'15,"0"42"-15,0-64 0,0 22 0,0 0 16,0-21-16,0 21 0,0-43 15,0 22-15,0-22 16,0 43-16,0 0 0,-21 21 16,0 0-16,-22 0 15,22 21-15,0 0 0,0 22 16,0-22-16,-1 42 0,1 22 16,21-22-16,0 1 15,-21 42-15,21-43 0,0 43 16,21-64-16,-21 1 15,21-1-15,1-21 0,-1 0 16,63 43-16,-62-64 16,20 0-16,-21 0 0,21-21 0,-20 0 15,41-22-15,-21 1 16,1 0-16,20-22 16,-42 22-16,1-1 0,-1 1 15,-21-21-15,0 20 0,0-63 16,0 64-16,-21-21 0,-22 20 15,22-20-15,0 20 0,-21-20 0,20 42 16,-20-22-16,0 22 0,21 21 16,-22 0-16,22 0 0,-21 21 0,-1 22 15,22-1-15,0 0 16,0 43-16,21-43 0,0 43 16,0-43-16,0 1 15,0-1-15,21-21 0,0 22 0,-21-22 16,43 21-16,-1-21 15,0-21-15,-21 0 0,1 0 16,41 0-16</inkml:trace>
  <inkml:trace contextRef="#ctx0" brushRef="#br0" timeOffset="45000.25">2476 8467 0,'0'0'0,"-21"0"47,21-21 16,21 21-1,1 0-62,-1 0 16,0 0-16</inkml:trace>
  <inkml:trace contextRef="#ctx0" brushRef="#br0" timeOffset="45233.46">3048 8213 0,'0'0'0,"42"-21"16,-21 21 0,1 0-16,-1-22 15,0 22-15,0-21 0,21 21 0,-20 0 16,20 0-16,-21 0 0,21 0 16,-20 0-16,-1 0 0,21 0 0,-21 0 15,0 0-15,1 0 16,-44 0-1,1 0 1</inkml:trace>
  <inkml:trace contextRef="#ctx0" brushRef="#br0" timeOffset="45700.77">3238 8107 0,'-21'0'0,"42"0"0,-63 0 0,42 21 0,-21-21 15,0 21-15,0 0 0,-22 22 16,1-1-16,21-21 0,0 0 15,-1 1-15,1 20 0,-21 21 16,21-20-16,0-22 16,-1 0-16,22 0 15,0 0-15,22-21 32,-1 0-32,0-21 15,0 21-15,0-21 0,0 21 16,22-21-16,-22 0 0,0 21 15,43-21-15,-22 21 16,64 0-16,-85 0 16,21 0-16,1 0 0,-22 21 15,21-21-15,22 42 16,-43-21-16,0 0 0,-21 22 16,0-22-16,0 0 0,-21 21 15,-22 1-15,22-22 0,-21 0 16,0 21-16,-1-20 0,-84 20 15,85-21-15,0 0 0,-1-21 16,22 0-16,-64 0 16,64 0-16,21-21 15,0 0 1,0 0-16,21 0 16,1-1-16,20 22 15,-21-21-15,0 0 0,22 0 0,-22 0 16</inkml:trace>
  <inkml:trace contextRef="#ctx0" brushRef="#br0" timeOffset="46228.83">4424 8361 0,'0'0'16,"42"-21"-16,-21 21 0,0-21 0,43-1 15,-43 1-15,0-21 0,0 21 16,22 0-16,-22-1 0,0 1 0,0-21 16,0 21-16,1 0 0,-1-43 15,-21 43-15,-21 0 16,-1 21-16,1 0 0,-21 0 16,-43 0-16,43 21 0,-22-21 15,22 42-15,-21-21 0,20 1 16,-63 41-16,85-21 0,-21 1 15,21-1-15,0-21 0,-1 22 16,22-1-16,0-21 0,0 21 16,64 43-1,-22-64-15,-21 0 0,43 1 0,-22-1 16,1 0-16,105 21 16,-127-21-16,21 1 0,-21-1 15,1-21-15,-22 42 16,0-21-16,-43 0 0,22-21 0,-21 22 15,21-1-15,-22-21 0,-41 0 16,41 0-16,1 0 0,-22 0 16,43 0-16,-21 0 0,0-21 0,-22-1 15,43 1-15,0 0 16,0 0-16,-1 21 0,22-21 0,-21 0 16,21-1-16,0 1 15,21 0-15,1 21 0,-1 0 16,0-21-16,21 21 0,-21-21 0,22 0 15,41-1-15,-41 22 16</inkml:trace>
  <inkml:trace contextRef="#ctx0" brushRef="#br0" timeOffset="46996.89">4847 8530 0,'0'0'0,"21"0"0,0 21 15,1-21-15,-1 0 16,0 0-16,0 0 0,0-21 15,0 0-15,1 21 0,-1-21 0,0 21 16,0-21-16,0 0 0,0-1 16,1 1-16,-1 0 0,-21 0 15,0 0-15,21 0 0,-21-22 16,0 22-16,0 0 16,-21 0-16,21 0 0,-21 21 0,-1 0 15,1 0-15,0 21 0,0 0 16,0 0-16,0 21 0,21-20 15,-22 20-15,22-21 0,-21 21 0,21 85 16,0-84 0,0-22-16,0 0 15,21 0-15,43 22 16,-22-43-16,-21 0 0,43 0 16,-22 0-16,85-22 15,-84 22-15,-22-21 0,21 0 16,0 0-16,1 0 0,20-22 15,-42 22-15,22-21 0,-1 0 16,-21-1-16,0 22 0,43-42 16,-64 41-16,21 1 0,0 0 15,0 0-15,1 21 16,-22 21 0,0 0-16,0 0 0,0 1 15,0-1 1,21-21-1,-21-21 1,21-1 0,-21 1-16,0 0 15,0 0-15,0 0 16,0 0-16,-21 21 0,0 0 0,-1 0 16,-20 0-1,21 21-15,0 0 0,0 0 16,-22 21-16,22-20 0,-21 41 15,21-21-15,-1-20 0,-20 62 16,21-63-16,21 43 16,0-43-16,0 0 0,0 22 15,21-43-15,0 0 0,106 0 16,-84 0-16,-1 0 16,0 0-16,1-22 0,84-20 15,-106 21-15,21 21 16,0-42-16,-42 20 15,0 1-15,0 0 16,0 0 0</inkml:trace>
  <inkml:trace contextRef="#ctx0" brushRef="#br0" timeOffset="47821.25">8488 7789 0,'0'0'0,"0"-21"32,21 21-32,0-21 15,-21 42 17,0 0-32,0 1 0,0-1 15,0 21-15,0 0 0,-21 1 16,21-1-16,-21 22 0,21-22 15,0 21-15,-43 43 0,22-63 16,21-1-16,-21 0 0,21-21 16,0 22-16,0-1 0,0-21 15,0 0-15,0 1 0,0-1 16,0-42 15,0-1-31,0 1 0</inkml:trace>
  <inkml:trace contextRef="#ctx0" brushRef="#br0" timeOffset="48478.3">8170 8319 0,'-21'0'0,"42"0"0,-63 0 15,63 0 17,0 0-32,22 0 15,-22 0-15,0 0 0,21 0 16,1 0-16,-1 0 0,0-22 0,1 1 15,62 0-15,-62 0 0,20 0 16,-20 0-16,-1-1 16,106-83-16,-127 62 15,0 22-15,1 0 0,-1-21 16,-21-22 0,0 43-16,0 0 0,-21 21 31,21 21-16,-22 0-15,22 0 0,0 0 0,-21 43 16,21-22-16,-21 1 16,21-1-16,0 0 0,0 1 0,-21 41 15,21-63-15,0 22 0,-21 20 16,21-42-16,0 1 16,0-1-16,0 0 0,0 0 0,21-21 46,0-21-46,0 0 0,-21 0 16,21-1-16,1 1 0,-1 0 16,0-21-16,0 21 0,0-22 15,0 1-15,43-43 0,-43 43 16,0 21-16,43-43 16,-43 64-16,0 0 15,0 0-15,0 64 16,-21-22-16,22-21 0,-22 22 15,0-1-15,0 43 16,0-43-16,0-21 0,0 21 16,0-20-16,0 20 15,0-21-15,0-42 47,21 0-47,-21 0 16,21-1-16,-21 1 0,21 0 0,-21 0 15,42-43-15,-42 43 0</inkml:trace>
  <inkml:trace contextRef="#ctx0" brushRef="#br0" timeOffset="48700.56">9652 8001 0,'0'0'0,"21"0"0,0 0 16,-21 21-1,0 0-15,0 1 0,0 20 16,0-21-16,0 21 15,0-20-15,-21 20 0,0 21 16,21-41-16,0-1 0,0 21 16,0-21-16,0 0 0,0 1 15,-21-1-15,21-42 47,0-1-47,0 1 0,21 0 0,-21 0 16</inkml:trace>
  <inkml:trace contextRef="#ctx0" brushRef="#br0" timeOffset="48868.69">9715 7874 0,'0'0'0,"0"-21"0,-21 21 0,0 0 31,21 21-15,0 0-16,21-21 15,-21 21-15,21 1 16,1-22-16,-1 0 0,0 21 0</inkml:trace>
  <inkml:trace contextRef="#ctx0" brushRef="#br0" timeOffset="49273.56">10372 8086 0,'0'0'0,"21"0"0,-21-43 15,0 22-15,0 0 16,-21 21-16,-1-21 0,1 0 16,0 21-16,-21-21 15,-1 21-15,22 0 0,-21 0 0,21 0 16,0 0-16,-1 0 0,22 21 16,0 0-16,0 0 15,22 0-15,-1 0 16,0 1-16,21-1 0,-21 0 15,22 0-15,-22 0 0,21 0 0,-21 1 16,1-1-16,-1 0 0,0 0 0,0 0 16,-21 22-16,0-22 0,0 21 15,-21-21-15,0 0 16,0 1-16,-22-22 0,22 0 0,-64 21 16,22-21-16,-22 0 15,43 0-15,0 0 0,-43-43 16,64 43-16,0-21 15,-22 0-15,22 0 16,21-21-16,0 20 16,0 1-16,42 0 0,1 21 15,-22-21-15,64 0 0</inkml:trace>
  <inkml:trace contextRef="#ctx0" brushRef="#br0" timeOffset="50844.72">11493 7684 0,'22'0'15,"-44"0"-15,44-22 0,-22 1 0,21 21 0,-21-21 16,0 42 0,0 0-1,0 1-15,0 20 0,0-21 0,-21 21 16,21 1-16,-22-1 0,-20 106 16,21-84-16,0-22 15,21 0-15,-21 1 0,-1-1 0,1 22 16,21-43-16,0 21 15,21-63 17,-21 0-17,22 0-15,-1-1 0,21-41 16,-21 21-16,0-1 0,22 1 16,-22 0-16,0-1 0,21-41 15,-20 62-15,-1 1 0,0 0 16,0 21-16,0 21 15,-21 0-15,0 1 0,0-1 16,21 0-16,-21 21 0,0 1 0,0-22 16,0 21-16,0-21 0,22 64 15,-1-64-15,-21 0 0,21 22 16,0-22-16,0 0 0,0 0 16,1-21-16,20 0 0,-21 0 15,43 0-15,-43 0 0,21 0 16,0 0-16,-20-21 0,20 0 15,21-43-15,-41 22 0,-1 0 16,63-107-16,-62 107 16,-1-21-16,-21-1 0,0 22 15,21-128-15,-21 128 16,0 0-16,0-1 0,0 1 16,0 21-16,-21-21 15,0 63 1,21 0-16,0 0 0,0 21 15,0 1-15,0-1 0,0 0 0,0 22 16,0-22-16,0 22 0,0 105 16,0-127-16,0 22 15,0-22-15,0 1 0,42 62 16,-21-83-16,0-1 0,0 0 16,22-21-16,-22 0 0,64 0 15,-43 0-15,-21-21 0,64 0 16,-43-1-16,64-62 15,-64 63 1,1-22-16,-1-41 0,-21 41 16,0 1-16,-21-22 0,0 22 15,0 21-15,0 0 0,0 0 16,-21-1-16,-42 22 16,41 0-16,1 0 0,-21 0 0,21 22 15,-22-1-15,1 21 16,21 0-16,-21-20 0,20 20 15,1 0-15,21 1 0,-21 84 16,21-106-16,0 21 0,0-21 16,0 0-16,0 1 0,0-1 0,21 0 15,0-21-15,1 0 0,-1 0 16,0 0-16,0 0 16,0-21-16,22 21 0,-22-21 0,0-1 15,42-41-15,-41 42 0,-1-22 16,21-41-16,-21 41 15,0 22-15,1-21 0,-1 0 0,-21 20 16,21 1-16,-21 0 0,0 0 16,0 42-1,0 0 1,0 0-16,0 22 0,0-1 16,0 0-16,0-20 0,0 20 15,0-21-15,0 21 16,0-20-16,0-1 0,42 0 15,-21-21-15,1 0 0,-1 0 16,0 0-16,21 0 0,1 0 0,-1 0 16,0 0-16,-21-21 0,85-43 15,-63 22-15,-22 21 16,0 0-16,0-22 0,0 22 0,0-42 16,-21 41-16,22 1 0,-22 0 15,0 42 16,0 0-31,0 1 0,-22 20 0,22-21 16,0 21-16,0-20 16,-21 20-16,21-21 0,0 0 0,-21 0 15,21 22-15,0-22 0,0 0 16,0 0-16,21-21 31,0 0-31,-21-21 0,22 21 16,-1-21-16,-21 0 0,21-22 0,-21 22 15</inkml:trace>
  <inkml:trace contextRef="#ctx0" brushRef="#br0" timeOffset="51005.49">13864 7726 0,'0'0'0,"0"-21"16,-21 0-16,21-1 0,0 1 16,-21 21-16,0-21 0,21 42 46,0 0-46,0 1 0,0-1 16,21-21-16,-21 21 0,21 0 16,0 0-16,0 0 0</inkml:trace>
  <inkml:trace contextRef="#ctx0" brushRef="#br0" timeOffset="52644.2">14097 8340 0,'-21'0'0,"42"0"0,-21 0 32,21-21-32,0-1 0,0 22 15,22-21-15,-22 0 0,21-21 0,1 21 16,20-64-16,22 0 16,-64 43-16,0 0 0,43-85 15,-43 84-15,-21 1 16,0 0-16,0 20 0,0-20 0,0 21 15,0-21-15,0 20 16,0 1-16,-21 21 0,-1 0 0,1 0 16,0 21-16,0 1 15,21-1-15,-21 21 0,21-21 16,-21 22-16,21-1 0,-22 43 16,22-43-16,0 0 0,-21 1 0,21-1 15,0 0-15,0 1 0,0-1 16,0 0-16,21 22 15,1-22-15,-1-21 0,-21 0 0,63 1 16,-42-22-16,22 21 16,-22-21-16,21 0 0,1-21 15,-1-1-15,-21 1 0,43-21 16,-43 21-16,0 0 16,0-22-16,0 22 0,0-21 0,1-43 15,-1 64-15,-21 0 16,0 0-16,0-1 15,0 44 1,-21-22 0,21 21-16,-22 0 0,22 21 15,0-21-15,0 1 0,0-1 0,0 21 16,0-21-16,0 0 0,0 1 0,0-1 16,0 0-16,0 0 0,22 0 15,-1 0-15,21-21 16,-21 0-16,22 0 0,-22 0 0,21 0 15,-21 0-15,22 0 0,-1 0 16,0-21-16,-21 0 0,85-42 16,-85 41-16,1 1 0,-1-21 15,0 21-15,-21 0 0,0-64 16,0 64-16,0 0 16,-21 42 15,0 0-31,-1 0 0,1 0 15,21 0-15,-21 43 0,0-43 0,0 0 16,21 0-16,-21 1 16,-22 41-16,43-42 15,-21 0-15,0-21 16,21-21 15,0 0-31,21 0 0,0 0 16,0-22-16,1 22 0,-1-21 15,0 0-15,0 20 0,21-62 16,-20 41-16,-1 22 0,21 0 16,-21 0-16,0 0 0,1 0 15,41 21-15,-42 0 0,22 0 16,-22 0-16,0 21 0,-21 0 16,21 21-16,-21-21 15,21 1-15,-21-1 0,0 21 0,0-21 16,0 22-16,0-22 0,0 0 15,21 42-15,-21-41 0,22-1 16,-22 0-16,21-21 0,0 21 0,0-21 16,0 21-16,22-21 15,-22 0-15,0 0 0,21 0 0,-21 0 16,22 0-16,-22 0 0,21-21 0,1 21 16,-1-21-16,0 0 15,1 0-15,-1-1 0,0-20 0,1 21 16,-22-21-16,21 20 0,0-83 15,-42 83-15,0-20 16,0 21-16,0 0 0,0-22 16,-21 22-16,-42 21 15,42 0-15,-22 0 0,1 0 16,0 21-16,-1 1 0,-63 41 16,85-21-16,-21 1 0,21-22 15,0 21-15,-1 1 16,1 62-16,21-83 15,0-1-15,0 0 0,0 0 0,0 0 16,43 0-16,-22-21 16,42 0-16,-20 0 15,41-21-15,-63 0 16,22 0-16,-22 0 0,0 0 16,0-22-16,43-41 15,-43 41-15,-21 22 0,0 0 16,0 0-16,0-22 15,-21 43 1,0 22 0,21-1-16,-22 0 0,1 0 0,0 0 15,0 22-15,0-1 0,-22 85 16,22-85-16,0 1 16,0 20-16,0-21 0,21 1 15,-43 63-15,43-43 0,-21-21 16,21 85-16,0-84 0,-21 20 15,21 1-15,-21-22 0,21 22 16,0-1-16,0-21 0,-21 1 0,0 20 16,-1-20-16,22-1 0,-21 0 0,0-21 15,0 22-15,-43 20 0,22-42 16,0 1-16,-1-22 16,1 0-16,0 0 0,-43 0 15,22 0-15,20 0 0,-20-43 16,20 22-16,22 0 0,-21 0 0,21 0 15,21-1-15,-21-41 16,21 42-16,0 0 0,0-22 0,0-20 16,0 20-16,0 1 0,21-64 15,-21 64-15</inkml:trace>
  <inkml:trace contextRef="#ctx0" brushRef="#br0" timeOffset="52878.09">15303 7451 0,'0'0'0,"-21"-21"0,-63-43 32,84 43-17,-22 42 32,1-21-31,0 0-16</inkml:trace>
  <inkml:trace contextRef="#ctx0" brushRef="#br0" timeOffset="53064.68">14245 7726 0,'0'0'0,"-21"21"0,42-21 16,0 0 0,0 0-16,1 0 0,20 0 0,0 0 15,1 0-15,62 0 0,-62 0 16,-1 0-16,22 0 0,-1 0 16,-21 0-16,22 0 0,-22 0 0,1-21 15,20 21-15</inkml:trace>
  <inkml:trace contextRef="#ctx0" brushRef="#br0" timeOffset="53576.55">17928 7493 0,'0'0'16,"0"-21"-16,0-64 15,0 64 1,-21 21-16,0 0 16,21 21-16,-21 0 0,21 22 15,0-22-15,-22 21 0,22 1 16,-21 20-16,21-21 0,-21 1 0,21-1 15,0 22-15,0-22 0,0 0 16,-21 43-16,21-43 0,-21 1 16,21-1-16,0-21 0,0 0 0,0 0 15,0 1-15,0-1 0,0-42 32,0-1-17,0-20-15,0 21 16,0 0-16</inkml:trace>
  <inkml:trace contextRef="#ctx0" brushRef="#br0" timeOffset="53888.7">17632 7599 0,'0'0'0,"0"-42"0,0-1 15,0 1-15,0 0 0,0-22 0,0 43 16,0-21-16,0-1 0,0 1 16,21 21-16,0 0 0,0-1 0,43-20 15,-22 42-15,0 0 16,1-21-16,-1 21 0,22 0 0,126 63 15,-126-20 1,-22-1-16,0 0 0,-21 1 16,-21 20-16,-21 22 0,0-22 15,-21-20-15,-1-1 0,1 0 0,-21-20 16,20 20-16,1-21 16,0 0-16,-1 0 0,1 1 0,21-22 15,0 21-15,42-21 47,0 0-47,0-21 0,0-1 16,0 22-16,1 0 15</inkml:trace>
  <inkml:trace contextRef="#ctx0" brushRef="#br0" timeOffset="54244.19">18182 7916 0,'0'0'0,"0"85"15,0-64 1,21-21 0,0 0-16,1-21 15,-1 0-15,42 0 0,-20 0 16,-1-1-16,0 1 0,-21 0 16,22 0-16,-1-21 0,-21 20 0,0 1 15,1 0-15,-22 0 16,0 0-16,0 0 0,0-1 15,-22 22-15,1 0 0,0 0 0,-21 0 16,21 22-16,-22-1 0,22 0 16,-21 0-16,21 21 0,-1-20 0,-20 41 15,21-21-15,21 1 0,0 20 16,0-42-16,0 1 16,0-1-16,21 0 0,0 0 0,22 0 15,-1-21-15,-21 21 0,64-21 16,-43 0-16,0 0 15,1 0-15,-1-21 0,0 0 16,22 0-16</inkml:trace>
  <inkml:trace contextRef="#ctx0" brushRef="#br0" timeOffset="54624.57">18902 7874 0,'0'0'16,"0"-21"-16,0 0 0,0 0 15,0-1-15,21 1 0,0 0 16,0 0-16,0 0 0,1 21 15,-22-21-15,21 21 0,0 0 16,0 0-16,0 0 0,0 0 0,1 0 16,-1 0-16,0 21 0,42 21 15,-41-21-15,-22 0 16,21 22-16,0-22 0,-21 21 0,0 64 16,0-85-16,0 22 15,-21-22-15,0 0 0,21 0 16,-43 21-16,22-42 0,0 0 15,0 0-15,21-21 16,0 0 0,0 0-16,0 0 0,0 0 15,0-22-15,21 22 0,0-21 16,0 21-16,0-1 0,1-20 0,-1 21 16,0 0-16,21-43 15,-21 43-15,22 0 0,20 0 16,-42 0-16,22-1 0,-22 22 15,21-21-15,-21 21 0,22 0 0,-22-21 16,0 0-16,21 21 0,-20 0 0,-1 0 16</inkml:trace>
  <inkml:trace contextRef="#ctx0" brushRef="#br0" timeOffset="54804.24">19812 7641 0,'0'0'0,"0"21"16,0 1-16,0-1 16,0 0-16,0 0 0,-21 21 0,21-20 15,0-1-15,0 0 0,0 0 0,-21 0 16,21 0-16,0 1 0,-22-1 15,22 21-15,0-21 16,0 0-16,0 1 16,0-44 15,0 1-31,0 0 16,0 0-16,0 0 0</inkml:trace>
  <inkml:trace contextRef="#ctx0" brushRef="#br0" timeOffset="54976.65">19770 7578 0,'0'0'0,"0"-106"31,0 85-31,0 0 0,0 42 32,0 0-17,0 0-15,21 0 0,0 0 16,0 1-16,0-1 15,0 0-15,1 0 0</inkml:trace>
  <inkml:trace contextRef="#ctx0" brushRef="#br0" timeOffset="55908.07">20447 7684 0,'0'0'0,"0"-22"15,-21 22 1,0 0-16,-1 22 0,-41 20 16,42-21-16,-22 21 15,22 1-15,0-22 0,-21 42 16,42-41-16,-21 20 0,21 21 16,0-41-16,0 41 15,21-42 1,0-21-16,0 0 0,21 0 0,-20 0 15,20 0-15,-21 0 0,21 0 0,-20 0 16,20-21-16,-21 0 16,85-21-16,-85 20 15,0-20-15,-21 0 0,0-1 16,0 22-16,0 0 16,-21-21-16,21 21 0,-21-1 0,-43-20 15,43 21-15,-63 0 16,62 21-16,22-21 15,43 21 1,-22 0-16,21 0 0,22 0 16,-22 0-16,22 0 0,-22 0 15,21 0-15,1 0 0,-22 0 16,22 0-16,-22 0 0,22 0 0,-22 0 16,0 0-16,-21 0 0,1 0 15,20 0-15,-21 0 16,-42 21-1,0-21-15,0 0 16,-22 21-16,1 0 0,21-21 16,-64 42-16,64-20 15,0-1-15,-22 0 0,22 0 0,0 0 16,21 22-16,-21-1 16,21 0-16,0-21 0,0 1 0,0-1 15,0 0-15,42 0 16,-21 0-16,1-21 0,41 0 15,-21 0-15,22 0 16,-22 0-16,-21 0 0,43-21 16,-22 0-16,22-43 15,-43 22-15,0 0 0,0 21 16,0-22-16,1 1 0,-1 0 0,0-43 16,-21 43-16,0-1 0,21 1 15,-21 0-15,21-1 0,-21-20 16,0 20-16,0 22 0,0 0 15,0 0-15,0 42 32,0 0-32,-21 0 0,0 22 15,0-1-15,0 0 0,21 22 16,-22-22-16,1 43 0,0-22 16,21-20-16,-21 41 15,21-41-15,0-1 0,0 0 0,0-20 16,21 20-16,0-21 0,43 21 15,-22-20-15,0-22 0,1 0 16,20 0-16,-20 0 0,20 0 0,-21 0 16,1 0-16,20 0 0,-20-22 0,-1 1 15,0 0-15,1 0 0,-1 0 16,0 0-16</inkml:trace>
  <inkml:trace contextRef="#ctx0" brushRef="#br0" timeOffset="56760.72">1524 9948 0,'0'0'0,"0"-21"0,-21 0 0,0 0 16,-1 0-16,22 0 0,-21-43 16,21 85-1,0 0 1,0 1-16,0 20 0,0-21 0,0 21 16,0-20-16,21 20 0,-21-21 15,0 0-15,0 22 0,0-22 0,0 21 16,0-21-16,0 22 15,22-22 1,-1-21-16,0 0 16,0 0-16,0-21 0,0-1 15</inkml:trace>
  <inkml:trace contextRef="#ctx0" brushRef="#br0" timeOffset="57106.53">2011 9885 0,'0'0'0,"42"-21"0,0-22 16,1 1-16,20-43 15,-63 64-15,0 0 16,-21 21-16,0 0 0,0 0 16,0 0-16,-22 21 0,22 0 15,-21 1-15,21-1 0,-22 0 16,22 21-16,0-21 0,0 1 16,0-1-16,21 21 0,0-21 0,0 22 15,0-22 1,21 0-16,0-21 0,0 21 0,64 0 15,-64-21-15,0 0 16,0 21-16,0-21 0,-21 22 16,0-1-1,-21-21-15,0 21 16,0-21-16,-43 21 0,43-21 16,0 0-16,0 0 0,0 0 15,0 0-15,-22 0 16,22-21-16,21 0 0,-21 0 15,0-1-15,21 1 0,-21-21 16</inkml:trace>
  <inkml:trace contextRef="#ctx0" brushRef="#br0" timeOffset="57293.48">1355 9504 0,'-22'0'16,"44"0"-16,-65-21 0,22 21 0,0 0 0,0 0 15,21 21 17,21-21-17,0 0-15,21 21 0,1-21 16,-22 0-16,21 0 0</inkml:trace>
  <inkml:trace contextRef="#ctx0" brushRef="#br0" timeOffset="59796.37">3196 10075 0,'0'0'0,"0"-21"31,0 0-31,0 0 16,21 21-16,0-21 15,-21 0 1,0-1-16,0 1 15,0 0-15,22 0 0,-22 0 16,21-22-16,-21 22 0,0-21 0,21 0 16,0-1-16,0 1 0,-21 0 0,21-1 15,1 1-15,-1 0 0,0-1 16,-21 22-16,21-21 0,43 21 16,-43-1-16,0 22 15,0 0-15,0 0 0,0 0 0,-21 22 16,0-1-16,22 0 15,-22 0-15,0 0 16,0 0 0,0-42 15,0 0-31,-22 0 16,22 0-16,0 0 15,-21-1-15,0 1 0,0 21 16,0-21-16,0 21 15,-1 0-15,1 0 0,-21 0 0,21 21 16,0 0-16,-1 1 0,1 20 16,21 0-16,0 1 0,0 41 15,0-20-15,0 42 16,0-43-16,0-21 0,0 64 16,21-63-16,1-1 0,-22-21 15,42 43-15,-21-43 0,-21 0 16,21 0-16,0-21 0,1 0 15,20 0-15,-21 0 0,0 0 16,0 0-16,22-21 0,-22 0 16,21 0-16,-21-1 0,22-20 0,-22 0 15,42-22-15,-20 1 0,-22 20 16,42-41-16,-20 20 16,-22 22-16,42-22 15,-41 43-15,20 0 0,-21 0 16,0 21-16,0 0 0,22 0 15,-22 0-15,0 21 0,0 21 16,-21-20-16,0 20 0,0-21 16,0 0-16,0 22 0,0-22 0,0 21 15,0-21-15,0 0 0,0 1 16,0-1 0,0-42-1,0-1 1,0 1-16,-21 0 0,21 0 15,-21-21-15,0-1 16,21 22-16,-21 0 0,21 0 16,-22 0-16,1-22 0,0 43 15,0 0-15,0 0 0,0 0 16,-1 0-16,22 21 0,-21 1 16,0-1-16,-21 42 0,42-42 15,-21 22-15,-1 41 16,1-41-16,21-1 0,0 0 15,0-20-15,-21 20 0,21 43 16,0-64-16,0 0 0,0 0 16,21-21-16,0 21 0,1-21 15,-1 0-15,21-21 16,-21 0-16,0 0 0,22-22 16,-1 22-16,-21-21 15,0 21-15,1-22 0,-1 1 0,21-85 16,-42 85-1,21-22-15,-21 43 0,0-42 16,0 84 15,0 0-31,-21 0 0,21 0 0,0 0 16,0 22-16,0-1 0,0-21 16,0 22-16,0-1 0,0 0 0,0-21 15,0 22-15,0-22 0,0 0 16,21 21-16,0-20 0,-21-1 15,22-21-15,-1 21 0,21 0 16,0-21-16,-20 0 0,-1 0 0,21 0 16,-21-21-16,22 0 0,-22 0 0,21-1 15,-21 1-15,22 0 0,-22-21 16,0-1-16,21 1 0,-21 0 0,1-22 16,-1 22-16,-21-22 0,0 1 15,21 21-15,-21-1 0,0 1 0,0 0 16,0-1-16,0 22 0,0-21 0,0 21 15,0 42 17,0 0-32,0 0 0,0 0 15,0 22-15,0-1 0,0 0 16,0 22-16,0-22 0,0 22 0,-21-22 16,21 0-16,0 1 0,0 41 15,0-41-15,0-22 0,0 0 16,21 0-16,21 43 15,-21-64-15,1 0 0,-1 0 16,0 0-16,0 0 0,21-22 16,1 1-16,-22 0 0,21-42 15,1 41-15,41-105 16,-63 85-16,1 0 16,-1-1-16,-21-20 0,42-106 15,-42 147-15,0-20 16,0 21-16,0 0 0,0 0 15,-21 42 1,0-21-16,21 21 16,0 21-16,0-21 0,-21 22 15,21 41-15,-22-41 16,22 20-16,-21 85 0,21-105 16,0-1-16,0-21 0,0 22 15,0-22-15,0 42 16,21-42-16,1 1 0,41-22 15,-42 21-15,106-21 16,-84 0-16,-1-21 0,21-1 16,-20 1-16,20 21 0,64-84 15,-84 62-15,-1-20 0,-21 21 16,0-21-16,22-43 16,-43 43-16,0 20 0,0-20 15,0 21-15,-22 21 16,1 0-16,0 0 15,0 21-15,0-21 0,0 21 16,-43 64-16,43-64 16,21 21-16,0-20 0,0 20 15,0-21-15,21 64 16,43-22-16,-22-42 16,0 1-16,1-22 0,-1 0 15,21 21-15,1-21 0,-1 0 16,1 0-16,-1 0 0,22 0 0,-21-21 15,-1-1-15,1 22 0,-1-21 0,1 0 16,-22 0-16,43-43 16,-64 43-16,0 0 0,0-21 0,-21-22 15,0 22-15,0 21 0,-21-43 16,0 43-16,-43-21 16,22 21-16,21 21 0,-22 0 15,-41 0-15,41 21 0,1 0 16,21 21-16,-21-21 0,-1 22 15,22-1-15,-21-21 0,21 22 0,-1-1 16,22 21-16,0-20 0,0-22 16,0 21-16,22-21 15,20 1-15,-21-22 0,0 21 16,22-21-16,20 0 16,-42 0-16,22-21 0,20-1 15,-21 1-15,22-42 16,-43 42-16,21-22 0,1-41 15,-1 41-15,43-190 16,-64 170-16,-21-1 16,21 22-16,0-21 0,0-64 15,-21 105-15,0 1 0,0 0 16,-21 21 0,0 0-16,0 21 0,0 0 0,-22 43 15,22-22-15,0 22 0,0 42 16,21-43-1,0-21-15,0 22 0,0-1 0,0 1 16,0 63-16,0-85 16,0-21-16,21 1 0,0-1 0,64 21 15,-43-42 1,1 0-16,41 0 0,-41-21 16,-1 0-16</inkml:trace>
  <inkml:trace contextRef="#ctx0" brushRef="#br0" timeOffset="60840.75">9483 9737 0,'0'0'0,"0"-21"0,0-1 16,0 1-16,0 0 0,0 0 0,0-21 15,0 20-15,0-62 16,0 41-16,0 22 0,-22-42 16,1 42-16,-42-64 15,20 85-15,22 0 16,-21 0-16,21 0 0,-85 21 15,64 0-15,20 0 16,-41 43-16,42-22 0,0 22 16,-1 42-16,22-64 15,0 64-15,0-64 0,0 0 16,22 43 0,-1-64-16,21 22 0,-21-43 15,106 0 1,-106-22-16,22 22 0,-22-21 15,0 0-15,85-64 16,-85 43-16,0 0 0,22-22 16,-22 22-16,-21 0 0,21-1 15,-21 1-15,0 0 0,0-22 16,0 43-16,0 0 0,-21 0 16,0 21-16,-1 0 15,22 21-15,0 0 16,-21 42-16,0-41 0,21 20 15,0 0-15,0 1 0,0-1 0,0 0 16,0-21-16,0 22 0,0-1 16,0-21-16,0 0 0,21 1 0,0-1 15,1 21-15,20-42 0,-21 0 16,0 0-16,22 0 0,-22 0 16,21-21-16,0 0 0,1 21 0,-1-43 15,0 22-15,1 0 0,20-21 16,-20 21-16,-1-22 15,0 1-15,-21 0 0,22-1 0,20-84 16,-63 106-16,21-21 0,-21 21 16,0-1-16,0 1 15,-21 21-15,0 0 0,0 0 0,-21 21 16,20 1-16,1-1 0,0 0 16,0 21-16,0-21 0,21 64 15,0-43-15,0-20 0,42 62 16,-21-63-16,0 22 0,1-22 15,20 0-15,-21 0 0,0 0 16,0 1-16,1-22 0,-1 21 16,-21 0-16,-21-21 15,-22 0 1,22 0-16,-21 0 0,21 0 16,-22-21-16,22 21 0,-21-21 0,21-1 15,21 1 1,0 0-16,21 0 15</inkml:trace>
  <inkml:trace contextRef="#ctx0" brushRef="#br0" timeOffset="61056.67">12023 9610 0,'0'0'0,"-43"0"0,22-21 0,-42-22 16,41 22-16,22 0 16,-21 21-16,21-21 0</inkml:trace>
  <inkml:trace contextRef="#ctx0" brushRef="#br0" timeOffset="61341.29">11853 9398 0,'21'-42'16,"-21"21"0,-21 21-1,0 0-15,0 0 0,0 21 16,0 21-16,-1-21 0,-20 22 0,21 20 16,0 1-16,0-1 0,-1 1 0,-20 105 15,21-106-15,21 22 16,0 0-16,-21-1 0,21 22 0,-21 64 15,-1-86-15,22 1 0,-21 190 16,0-211 0,21 20-16,-21-20 0,21 20 15,0-41-15,0 63 0,0-64 16,0-21-16,0 21 0,0-63 16,0-42-1,0 20-15,21 1 0,0-21 16,0-1-16,22-148 15</inkml:trace>
  <inkml:trace contextRef="#ctx0" brushRef="#br0" timeOffset="61673.47">11663 9673 0,'0'-42'0,"0"84"0,0-148 16,0 64-16,0-21 0,0 20 0,0-84 15,0 106-15,0-21 16,21 21-16,0-1 0,85-20 15,-64 42-15,1 0 16,41 0-16,-41 0 16,41 42-16,-41-20 0,-22-1 15,0 0-15,0 21 0,-21-21 0,0 1 16,0-1-16,-21 21 16,0-21-16,0 0 0,-22 22 0,1-22 0,0 0 15,-1 0-15,-20 22 16,20-43-16,-20 21 15,42-21-15,0 0 0,42-21 47,0 21-47,0-22 0,0 22 0,22-21 16,-1 21-16,0-21 0,1 0 0,-1 0 16</inkml:trace>
  <inkml:trace contextRef="#ctx0" brushRef="#br0" timeOffset="63728.55">12636 9271 0,'0'-21'16,"-21"21"-1,0 0-15,0 0 16,0 21-16,0 0 16,-1 0-16,1 1 0,0 20 15,0-21-15,21 21 0,-21 22 16,21-22-16,0-21 0,0 22 15,0-22-15,0 21 0,21-21 0,21 22 16,-21-43-16,1 21 0,-1-21 16,21 0-16,0 0 0,22 0 15,-22-21-15,1 0 0,20-1 16,-21 1-16,1-21 0,-1 0 16,0-1-16,-20 1 15,-22-22-15,0 22 0,0-21 16,-22 20-16,1 1 0,0 0 15,0 20-15,-21 1 0,20 0 16,-62 21-16,63 0 0,-22 0 16,-20 42-16,20 1 15,1 20-15,21-42 16,0 22-16,0-1 0,21 0 0,-22 1 0,22 63 16,0-85-16,0 21 15,22-21-15,-1 0 16,0-21-16,85 22 15,-64-22-15,0 0 0,64-22 16,-63 22-16,126-63 16,-106 42-16,-20-22 0,-1 22 15,0 0-15,1-21 0,41-22 16,-62 22-16,20 0 0,0-22 16,-21 22-16,1-1 0,-22 1 15,21 21-15,-21 0 0,0 0 16,-21 21 15,-1 21-31,1 0 0,0 21 0,21-21 16,-21 22-16,0-1 15,0 0-15,-1 22 0,22-22 16,0 1-16,-21 41 0,21-41 16,0-1-16,0 0 15,21-21-15,-21 1 0,43 20 16,-1-21-16,-21-21 0,64 0 15,-64 0-15,43 0 16,-43-21-16,106-106 16,-64 21-1,-42 64-15,43-106 16,-64 105-16,0-41 16,0 41-16,21 22 0,-21-42 15,0 41 1,0 1-16,-21 21 15,21 21-15,0 1 0,-21-1 16,21 0-16,-21 21 0,21-21 16,-22 64-16,22-43 15,0 1-15,-21 20 0,21-20 0,0-1 16,0 43-16,0-43 0,0-21 16,0 43-16,0-43 15,0 0-15,21-21 0,1 0 16,-1 21-16,0-21 0,42 0 15,-41-21-15,41 0 16,-21 0-16,-20-1 0,20-20 0,0 21 16,-21-21-16,1 20 0,41-41 15,-42 21-15,0-22 16,-21 43-16,0-21 0,0 20 0,0 1 16,-42 64 15,21-22-31,0 0 0,21 0 15,-21 21-15,21-20 0,-22-1 0,22 21 16,0-21-16,0 22 0,0-22 16,22 42-16,-1-42 15,0 1-15,42-1 16,-20-21-16,84 0 16,-85 0-16,43 0 0,-43-21 15,106-64 1,-127 64-16,1-22 0,-22 22 15,21 0-15,-21-64 16,0 64-16,0 0 0,0 0 16,0 42 15,-21-21-31,21 21 0,0 0 0,0 1 16,0 20-16,0-21 0,-22 0 15,22 0-15,0 1 0,0-1 16,-21 21-16,21-21 0,0 0 15,0-42 17,0 0-32,0 0 15,21 0-15,1 0 0,-1-1 0,0 1 16,0-21-16,0 21 0,0 0 16,22-43-16,-22 43 15,21 0-15,-21 0 0,22-1 16,-22 22-16,0 0 0,0 0 15,0 0-15,-21 22 16,0-1-16,0 0 0,0 0 0,0 0 16,0 22-16,0-22 0,0 0 15,0 21-15,0-21 0,0 22 16,22-22-16,-1 0 0,0 0 0,42 22 16,-20-43-16,-22 0 0,21 0 15,1 0-15,-1 0 0,43 0 16,-43-22-16,0 1 0,1 0 15,-22 0-15,21 0 0,-21 0 16,0-22-16,1 22 0,-1-21 16,0 21-16,-21-22 0,0 1 0,0 21 15,0-22-15,0 22 0,0-21 0,-21 21 16,0 0-16,-1 21 0,1-22 16,0 22-16,-64 0 0,64 0 15,-21 22-15,21-1 0,-22 0 16,22 0-16,-21 21 0,21-20 15,0 20-15,-1 0 0,1 22 16,21-22-16,0-21 0,0 43 16,0-43-16,21 0 0,1 21 15,-1-42-15,0 0 0,42 0 16,-41 0-16,62 0 16,-63 0-16,1-21 15,-1 21-15,0 0 31,-21 21-15,0 1-16,0-1 0,0 0 16,0 0-16,0 0 0,0 0 0,0 22 15,0-1-15,0 0 16,0-20-16,0 20 0,0 0 16,0-21-16,-21 85 15,21-85-15,0 22 0,-21-22 16,-1 21-16,22-21 0,-42 43 15,21-22-15,0-21 0,-22 22 16,22-22-16,-21 0 0,-22 21 16,22-20-16,0-22 0,-1 21 15,1-21-15,-21 0 0,20 21 0,-20-21 16,20 0-16,22 0 0,-21 0 16,21-21-16,0 0 0,-1-1 0,22 1 15,0 0-15,-21 0 0,21-43 16,0 22-16,0 21 0,-21-21 15,21 20-15,0-20 0,0 21 0</inkml:trace>
  <inkml:trace contextRef="#ctx0" brushRef="#br0" timeOffset="63932.11">14880 9038 0,'-21'0'0,"42"0"0,-63-21 0,42 0 16,21 21 31,0 21-47</inkml:trace>
  <inkml:trace contextRef="#ctx0" brushRef="#br0" timeOffset="64509.64">17547 9059 0,'0'0'0,"0"-21"0,0-21 16,0 63 15,0 0-31,0 0 0,0 22 16,0-1-16,0 0 0,0 22 15,0-22-15,0 233 16,0-211-16,-21-1 0,0 22 16,0-21-16,-43 147 15,43-147-15,0-1 0,-43 64 16,64-63-16,-42 84 16,21-106-16,21-21 15,0 1-15,0-1 0,0-42 16,0-1-1,0-20-15,21 21 0,0-21 0,-21-1 16,21-20-16,-21 20 0,0-20 16,0-43-16,0 43 0</inkml:trace>
  <inkml:trace contextRef="#ctx0" brushRef="#br0" timeOffset="64805.15">17357 9525 0,'0'-63'0,"0"126"0,0-190 0,0 64 15,21 20-15,0-63 0,0 43 16,43-64-1,-43 106-15,0-22 0,42 1 16,-41 21-16,20 0 0,21 21 16,-41 0-16,62 0 15,-63 21-15,22 0 0,-1 64 16,-42-43-16,0 0 0,0 1 16,0-1-16,0 0 0,0 1 0,-42 41 15,21-41-15,-22-22 0,1 42 16,21-41-16,0-22 15,-1 21-15,1 0 0,0-21 0,0 0 16,21-21 15,0 0-31,21-1 16,0 22-16,0-21 0,1 0 0,-1 21 16,0-21-16,0 0 0</inkml:trace>
  <inkml:trace contextRef="#ctx0" brushRef="#br0" timeOffset="65160.87">18076 9335 0,'0'0'0,"64"21"31,-43-21-31,0 0 0,0 0 16,0 0-16,1-21 0,41-1 16,-42 22-16,22-21 15,-22 0-15,0 0 0,0 21 0,21-42 16,-42 20-16,0 1 0,0 0 15,0-21-15,0 21 0,0-1 16,-21 1-16,0 0 0,0 0 0,0 21 16,-22 0-16,1 0 15,21 0-15,0 21 0,0 0 0,-1 0 16,1 22-16,0-22 0,21 21 0,-21-21 16,21 43-1,0-22-15,0 1 0,0-1 16,0-21-16,21 0 0,0 0 15,0 1-15,22-1 0,-1 0 16,0-21-16,1 0 0,20 0 16,-20 0-16,-1 0 0,64-21 15,-64 0-15,-21-1 0,0 22 16,1-21-16</inkml:trace>
  <inkml:trace contextRef="#ctx0" brushRef="#br0" timeOffset="65545.28">18775 9313 0,'0'-63'31,"0"42"-15,0 0-16,0-1 0,0 1 16,21 21-16,0-21 0,0 21 15,-21-21-15,21 21 0,1 0 0,-1 0 16,0 0-16,0 0 16,0 0-16,0 0 0,1 21 0,-1 0 15,0 0-15,0 22 0,0-22 16,0 0-16,1 0 0,-22 22 0,0-22 15,0 0-15,0 0 0,0 0 16,0 0-16,0 1 0,0-1 0,0 0 16,0 0-16,-22-21 0,22 21 15,-21-21-15,0 0 16,21-21-16,0 0 16,0 0-16,0 0 0,0-1 15,0 1-15,42-42 16,-42 42-16,22-1 15,-1 22-15,0-21 0,0 0 0,21 0 16,-20 21 0,-1-21-16,42 0 0,-42 21 0,1 0 15,41-22-15,-42 1 16,0 21-16,22 0 0,-22-21 16,0 21-16</inkml:trace>
  <inkml:trace contextRef="#ctx0" brushRef="#br0" timeOffset="65740.7">19685 9144 0,'0'85'15,"-21"-64"1,21 0-16,-21 0 0,-1 0 0,22 22 16,-21-22-16,21 0 15,-21 0-15,21 0 0,0 1 16,0-1-16,-21-21 0,21 21 0,0 0 16,-21-21-1,21-21 16,0 0-31,0 0 16,21-1-16,0 1 0</inkml:trace>
  <inkml:trace contextRef="#ctx0" brushRef="#br0" timeOffset="65920.2">19706 8954 0,'0'0'15,"0"-22"-15,-21 22 31,0 0-15,21 22 0,0-1-16,0 0 0,0 0 15,0 0-15,21-21 16,0 21-16,-21 1 0,21-1 16</inkml:trace>
  <inkml:trace contextRef="#ctx0" brushRef="#br0" timeOffset="66924.3">20320 9165 0,'-21'0'0,"0"0"16,-1 21-16,1-21 15,0 22-15,-21-1 16,21 0-16,21 0 0,-43 21 15,22-20-15,0 20 16,21-21-16,0 0 0,-21 22 16,21-22-16,0 0 0,0 21 15,0-21-15,21 1 16,0-22-16,0 0 0,0 0 16,1 0-16,-1 0 0,0 0 0,21-22 15,-21 22-15,22-42 16,-22 21-16,0 0 15,-21 0-15,21-1 0,-21-20 16,0 0-16,0-1 0,0 22 16,0-21-16,0 21 0,-21 0 15,-21-43-15,21 43 0,-1 0 16,1 21-16,0 0 0,0-21 16,42 21 15,21 0-31,1 0 0,-1 0 15,0 0-15,1 21 0,20-21 16,1 0-16,-1 0 0,22 0 0,-22 0 16,22 0-16,-21 0 0,84 0 15,-85 21-15,1-21 0,20 0 16,-41 0-16,-22 0 0,21 0 16,-42-21 15,-42 21-31,21 0 15,0 0-15,-1 0 0,1 0 16,-21 0-16,21 0 0,-22 0 0,22 21 16,-63 21-16,62-21 0,-62 43 15,41-43-15,22 21 16,-42 22-16,20-43 16,1 106-1,42-106-15,0 0 0,0 1 16,0-1-16,0 0 0,42 0 15,-20-21-15,20 0 0,-21 0 16,21 0-16,-20 0 0,62 0 16,-63-21-16,22 21 0,20-42 15,-20 20-15,41-62 16,-41 63-16,-1-22 0,-21 1 16,21 0-16,-20-1 0,41-126 15,-42 127-15,0-22 16,1 22-16,-22-22 0,0-84 15,0 127-15,-22 21 32,22 42-17,-21-21-15,-21 85 0,21-63 16,0-1-16,-22 64 0,22-43 16,21-20-16,0-1 0,-21 0 15,21 1-15,0 84 16,0-106-16,0 0 0,21 21 15,0-21-15,-21 1 0,43-1 16,-22-21-16,0 21 0,21-21 16,1 0-16,-22 0 0,21-21 15,0 0-15,1-1 16,-22 1-16,0 0 0,21 0 16</inkml:trace>
  <inkml:trace contextRef="#ctx0" brushRef="#br0" timeOffset="67099.75">22013 9567 0,'0'0'0,"0"22"16,-21-22-16,0 0 31,0 0-15,0 0-1,-1 0-15</inkml:trace>
  <inkml:trace contextRef="#ctx0" brushRef="#br0" timeOffset="68112.87">550 12277 0,'-21'0'16,"42"0"-16,-63 0 0,21 0 0,0 0 16,-1 0-16,22 21 15,0 0-15,22-21 16,-1 0-16,21 0 0,0 0 0,1 0 16,20 0-16,1 0 0,-1 0 15,22 0-15,63 0 16,-63 0-16,-1 0 0,1-21 15,0 21-15,-22 0 0,43 0 16,-64 0-16,22-21 16,-85 21-1,-22 0-15,22-21 0,-21 21 16,21-22-16,-22 1 0,1 21 16,0-21-16,-85-42 15,127 41 1,0 1-16,0 0 0,0 0 15,21 21 1,0 0-16,0 0 0,22 0 16,-22 21-16,21 0 0,-21 22 15,0-22-15,-21 21 0,0-21 0,0 22 16,0-1-16,0 0 0,-21 1 16,-42 20-16,20-21 15,22-20-15,-42 41 16,42-42-16,-1 0 0,44-21 31,-1-21-31,0 0 0</inkml:trace>
  <inkml:trace contextRef="#ctx0" brushRef="#br0" timeOffset="69642.62">2328 11726 0,'-21'0'16,"0"0"-16,0 0 15,21 22-15,0-1 16,0 0-16,0 0 0,0 0 16,21 0-16,0-21 15,0 0-15,22 0 16,-1 0-16,-21 0 0,21 0 0,1-21 15,63-21 1,-85 21-16,0 0 0,0-1 0,0 1 16,0 0-16,-21-21 15,0 21-15,0-1 16,-21 22-16,0 0 0,0 0 16,0 22-16,0-1 0,-1 0 15,22 0-15,0 21 0,-21 43 16,0-21-16,21-22 0,0 0 15,0 22-15,0-22 0,0 106 16,-21-105-16,21-1 16,0-21-16,0 21 0,-21-20 0,0 20 15,-1-21 1,1-21-16,0 0 0,0 0 16,-21-21-1,-1 21-15,22-21 0,-21 0 0,21-1 16,-22 1-16,-20-42 15,42 42-15,-1-22 0,1 22 16,21 0-16,0 42 16,0 0-1,0 0-15,0 1 0,0-1 16,21 0-16,1 0 0,-22 0 0,21 0 16,0 1-16,21-1 0,22 0 15,-22-21-15,0 0 0,43 0 16,-21 0-16,-1 0 0,43-21 15,-43 0 1,1-1-16,-22 1 0,22 0 0,-22-21 16,43-22-16,-43 22 15,-21-22-15,22 22 0,-22-21 0,0 20 16,0 1-16,-21-22 0,21 22 16,-21 0-16,0-1 0,0 1 0,0 21 15,0 0-15,0-22 16,-21 65-1,21-1-15,0 0 0,-21 21 16,21-21-16,0 22 0,0 63 16,0-64-16,0 21 0,-21 43 15,0-63-15,21 20 16,-22 22-16,22-64 0,0 42 16,0-41-16,0-1 15,22-42 1,-22-1-1,21 1-15,0 0 0,0 0 16,0-21-16,0 20 0,1-20 0,-1 0 16,0-43-16,0 43 15,21-22-15,-20 43 0,-1-21 16,21 42-16,-21 0 16,0 0-16,1 0 0,-1 21 15,0 85-15,-21-64 16,0-21-16,0 22 15,0-1-15,21 43 16,-21-64-16,0 21 0,21-21 16,-21 0-16,43-21 15,-22 0-15,0 0 0,21 0 16,-21 0-16,22-21 0,20-21 16,-20 21-16,41-64 15,-41 43-15,-22-1 16,0 1-16,0 21 0,-21-21 0,0-43 15,21 64-15,-21 0 0,0-43 16,0 85 15,0 0-31,0 1 16,0-1-16,0 21 0,0-21 16,-21 22-16,21-1 0,0-21 0,0 21 15,-21-20-15,21 41 0,0-42 16,0 0-16,0 1 0,0-1 15,0 0-15,21-21 0,0 0 16,0 0-16,1 0 0,-1 0 16,0 0-16,0-21 0,21 0 15,-20-1-15,20 1 0,0 0 0,1 0 16,-1-21-16,0-1 0,1 1 16,-1 0-16,0 20 0,1-20 0,20-21 15,-42 20-15,0 22 0,-21 0 16,0 0-16,-21 21 15,0 0-15,0 0 0,-21 0 16,20 0-16,1 21 0,0 0 0,0 21 16,21-20-16,0 20 0,0-21 15,0 21-15,0 1 0,0-22 16,21 21-16,0-21 0,-21 22 0,21-22 16,22 21-16,-43-21 15,0 1-15,0-1 16,-21-21-1,-1 0-15,1 0 0,0 0 16,-21 0-16,21 0 0,-22 0 16,1-21-16,21-1 0,-43-41 15,22 42-15</inkml:trace>
  <inkml:trace contextRef="#ctx0" brushRef="#br0" timeOffset="69805.78">3916 11557 0,'0'-21'16,"0"0"-16,21 21 47,0 0-47,0 0 16,0 0-16,1-21 0,20 21 0</inkml:trace>
  <inkml:trace contextRef="#ctx0" brushRef="#br0" timeOffset="70337.28">7048 11790 0,'0'-21'0,"0"42"0,0-63 0,0 20 0,0 1 15,0 0-15,0 0 0,0 0 16,0 0-16,-21 21 16,21 21-16,0 0 15,0 21-15,0 1 0,-21-1 16,21 21-16,0 1 0,0 21 0,0 63 16,0-64-16,0 1 0,0 63 15,0-63-15,0 0 16,0-1-16,0 1 0,-21 0 0,0 63 15,0-85-15,-1 1 16,-20 42-16,21-43 16,-21 1-16,42-43 0,0 0 15,-22 0-15,22-42 16,0 0-16,0 0 16,0-22-16,22 22 0,-22-21 0,0-22 15,0 22-15,0-85 16,0 42-16,0 22 0,0-1 0</inkml:trace>
  <inkml:trace contextRef="#ctx0" brushRef="#br0" timeOffset="70672.05">6773 12171 0,'0'0'0,"-21"-64"0,0 1 15,21 21-15,0-1 0,-21 1 16,21 0-16,-21-1 0,21 1 0,0-22 16,0 43-16,21 0 15,0 0-15,21 0 0,1 0 0,-1-1 16,0 22-16,1 0 0,20 0 0,1 0 15,-22 22-15,21-22 0,-20 42 16,-1-21-16,0 21 0,-20 1 16,20 84-16,-42-85 15,-42 43-15,20-43 0,-20 0 16,-106 43-16,106-64 16,-1 0-16,1-21 15,21 0-15,-43 0 16,43 0-16,21-21 15,0 0-15,0 0 16,21 0-16,0 0 0,1-1 0,-1-20 16,0 21-16,21 0 0,-21 0 15,22-1-15,-22 1 0,42-21 16,-20 21-16,-22 0 0</inkml:trace>
  <inkml:trace contextRef="#ctx0" brushRef="#br0" timeOffset="71444.48">7514 11790 0,'0'0'0,"21"0"0,0 0 0,1-21 15,-22 0-15,0-1 16,0 1-16,0 0 16,0 0-16,0 0 15,0 0-15,21-1 16,0 22-16,0 0 0,0 0 16,0 0-16,1 0 0,-1 0 0,21 22 15,0-1-15,-20 0 0,20 0 16,-21 0-16,21 22 0,-20-22 15,-1 21-15,-21-21 0,0 22 0,0-22 16,0 21-16,0-21 0,0 0 16,-21 1-16,-1-1 0,1 0 0,0 0 15,0 0-15,0-21 0,0 0 16,-1 0-16,22-21 16,0 0-16,0 0 0,0 0 0,0-1 15,0-20-15,0 21 0,0 0 0,0 0 16,22-22-16,-1 22 0,-21 0 15,21 0-15,0 0 0,0-1 0,0 1 16,43-21-16,-43 42 16,64-21-16,-64 21 15,21 0-15,22-21 0,-43 21 16,21 0-16,1-22 16,-22 22-16,21-21 0,-21 21 15,-42 21 32,0-21-47,21 22 16,-21 20-16,21-21 0,0 0 15,0 22-15,0-22 0,-21 21 0,21-21 16,0 22-16,0-1 0,21 21 16,-21-41-16,84 41 15,-41-42-15,-22-21 0,21 0 16,1 0-16,-1 0 0,64-21 15,-64 0-15,0 0 16,43-22-16,-43 22 0,1 0 16,-1-42-16,-42 41 0,0-20 15,0 21-15,0-21 0,0-1 16,-63-63-16,20 64 16,22 21-16,-64-43 0,43 43 15,-43 21 1,43 0-16,21 0 0,-43 0 0,43 21 15,-21 1-15,0 20 16,20-21-16,22 21 0,-21-20 16,21 20-16,-21-21 0,21 64 15,0-43-15,0-21 0,21 0 16,0 1-16,22-1 0,41 0 16,-41-21-16,-1 0 0,85 0 15,-85 0-15</inkml:trace>
  <inkml:trace contextRef="#ctx0" brushRef="#br0" timeOffset="71708.34">9525 11599 0,'0'0'15,"21"-42"-15,-21 21 0,0-21 0,0 20 0,0-20 16,0 21-16,0 0 0,0 0 16,-21-1-16,0 22 0,0 0 15,-22 22-15,22-1 16,21 0-16,-21 0 0,-21 64 15,20-43-15,22 22 16,-21-22-16,21 0 0,-21 43 16,21-64-16,0 21 0,0 22 15,0-43-15,21 21 16,0-42-16,1 22 0,41-22 16,-42 0-16,0 0 0,1-22 15,20 1-15,-21 0 0,21-21 16,1 21-16</inkml:trace>
  <inkml:trace contextRef="#ctx0" brushRef="#br0" timeOffset="72642.19">9758 11684 0,'0'0'0,"21"-21"0,-21 0 15,21 21 17,0 0-17,0 0-15,1 0 0,-1 0 16,0 0-16,0 0 0,0-21 15,0 21-15,43-64 16,-43 43-16,-21 0 16,21 0-16,-21-1 0,0 1 15,0 0-15,-21 21 16,0 0-16,0 0 16,0 21-16,-22 0 0,1 43 15,21-43-15,-43 64 16,43-64-16,21 21 0,0-21 15,0 1-15,0-1 0,0 42 16,0-42-16,0 1 16,42-22-16,-20 0 0,41 0 15,-42 0 1,22 0-16,62-22 0,-62 1 16,147-63-16,-147 62 15,-22 1-15,21-21 16,0 21-16,-20-22 0,20-41 15,-42 63-15,0-22 0,0 1 16,0 21-16,-21 21 16,0 21-1,-1 0-15,1 0 0,0 0 0,21 22 16,0-22-16,0 21 0,0-21 16,0 22-16,0-22 0,0 0 0,0 0 15,0 0-15,0 1 0,0-1 0,0 0 16,0 0-16,0 0 0,0 0 15,21-21 1,-21-21 15,0 0-31,-21 0 16,21 0-16,-21 21 0,21-21 0,0-1 16,-21 22-16,0 0 0,-1 0 15,1 0 1,0 22-16,21-1 15,0 0-15,0 0 0,0 0 16,21 0-16,0-21 0,1 22 16,-1-22-16,0 0 0,64 0 15,-43 0-15,43 0 16,-43 0-16,21 0 0,43-22 16,-63 1-16,-1 21 0,64-42 15,-64 0-15,-21 20 16,22 1-16,-22-21 0,21-85 15,-42 106-15,0 0 16,0-1-16,-21 1 0,0 21 16,-43 0-16,43 0 0,-21 21 15,-1 22-15,22-22 0,21 21 16,0 1 0,0-22-16,43 42 0,-43-42 15,63 64 1,-63-64-16,0 0 0,0 1 15,0-1-15,0 21 16,-21-42-16,0 0 0,-22 0 16,22 0-16,0-21 15,21 0-15</inkml:trace>
  <inkml:trace contextRef="#ctx0" brushRef="#br0" timeOffset="74620.46">12594 11917 0,'21'0'16,"0"0"-16,1 0 16,-22-21-16,0 0 15,21-1-15,0 1 0,0-21 16,-21 21-16,21-22 0,-21 1 0,43-64 15,-22 64-15,0-22 0,0 1 16,-21-1-16,21 1 0,0-1 16,-21 1-16,22 21 0,-22-1 15,0 1-15,0 21 0,0 0 0,0-1 16,0 1-16,-22 21 0,1 0 16,0 21-16,0 1 0,0 20 15,0-21-15,-1 43 0,1-22 16,0 21-16,-21 128 15,42-128-15,0 1 0,0-1 16,0 1-16,0-22 0,0 43 16,42-43-16,-21 1 0,43 20 15,-43-42-15,106 0 16,-64-21-16,43 0 16,-63-21-16,20 21 0,43-63 15,-43 42-15,-20-1 0,41-41 16,-62 21-16,20-1 0,0-41 15,-21 20-15,1 1 16,-22-43-16,0 42 0,0-42 16,0 64-16,0 0 15,0-22-15,0 43 0,0 0 16,-22 42 0,22 21-16,-21-20 15,0 41-15,0 43 16,0-43-16,21 1 0,0 42 0,-21-43 15,21-20-15,0-1 16,0 0-16,0 1 0,0-1 0,21-21 16,0 0-16,0 0 0,64 22 15,-64-43-15,0 0 16,21 0-16,-20 0 0,20 0 0,43-64 16,-43 43-16,0-21 15,-21-1-15,1 22 16,-1-21-16,0 21 0,-21 0 0,0-22 15,21 1-15,-21 21 0,0 0 16,0 42 0,-21 0-1,0 0-15,21 0 0,-21 0 0,21 1 16,-22-1-16,1 21 0,21-21 16,0 22-16,-21-22 15,21 0-15,-21 0 0,21 0 16,-21 0-16,42-21 31,0-21-31,0 21 0,0-21 16,1 0-16,-1 0 0,21-22 15,-21 1-15,22 21 0,-22 0 16,0-22-16,0 22 0,43-21 16,-43 21-16,0 0 0,0 21 0,0 21 15,-21 0 1,21 0-16,-21 0 0,0 0 0,0 1 15,0-1-15,22 0 0,-22 0 0,21 21 16,-21-20-16,0-1 0,21 0 16,0 0-16,-21 0 0,21 0 15,0 1-15,1-1 0,-1-21 16,0 0-16,0 0 0,21 0 16,-20 0-16,-1 0 0,21 0 0,-21 0 15,22 0-15,-1-43 0,-21 43 16,0-21-16,22 0 0,-43 0 15,21 0-15,21-43 16,-21 43-16,-21 0 0,0-21 0,0 20 16,0 1-16,21 0 0,-21-21 15,22 21-15,-22 42 94,-22-21-78,1 0 124,21 21-108,-21-21 233,0 0-93</inkml:trace>
  <inkml:trace contextRef="#ctx0" brushRef="#br0" timeOffset="75624.77">12721 11176 0,'0'-21'47,"0"0"-31,0 0 0,21-1-16,0 1 0,-21 0 15,22 21-15,-1-21 0,-21 0 0,21 0 16,0 21-16,0-22 0,43 1 15,-43 21 1,21 0-16,1 0 0,-1 0 16,-21 0-16,0 21 15,22 1-15,-22-1 0,-21 0 16,0 21-16,21-42 16,-21 21-16,-21-21 46,21-21-30,-21 0-16,21 0 16,-22 21-16,22-21 0,-21 21 15,21-21-15,0-1 0,-42 1 16,21 21-16,0-21 16,-1 21-16,1 0 0,0 0 0,0 0 15,0 0-15,0 0 0,-22 42 16,22-20-16,0-1 0,0 21 15,0-21-15,21 43 0,-22-22 16,1 0-16,0 22 0,0-1 0,0-20 16,21 20-16,0 1 0,-21-22 0,21 0 15,0 22-15,0-22 0,0 1 16,0-22-16,0 21 0,21-21 0,0 22 16,42 20-1,-41-63-15,-1 21 0,0-21 16,0 0-16,21 0 0,1 0 15,-1 0-15,-21 0 0,22 0 0,-22-21 16,21 0-16,22-21 16,-22 42-16</inkml:trace>
  <inkml:trace contextRef="#ctx0" brushRef="#br0" timeOffset="76370.21">13758 11240 0,'0'0'0,"0"-22"0,0 1 16,-21 21 31,0 0-47,0 0 0,21 21 15,-21 1-15,-1-1 0,1 42 16,0-20-16,21-22 0,-21 21 16,0 43-16,0-43 0,-1 22 15,22-22-15,-21-21 16,21 43-16,0-22 16,0-21-16,0 21 0,21-42 15,1 22-15,41-1 16,-42-21-16,0 0 0,1 0 0,20 0 15,-21 0-15,0 0 0,43-43 16,-22 22-16,-21 0 0,0 0 16,22 0-16,-22 0 0,0-1 15,0-20-15,0 21 0,-21-21 0,0-43 16,0 43-16,0-1 0,0-20 16,0 20-16,0 1 0,-21 0 0,0-1 15,0 22-15,0-21 0,0 21 0,-1 0 16,1 21-16,-21 0 0,21 0 15,-22 0-15,22 0 0,-21 0 0,-22 63 16,22-42-16,21 22 16,-43 41-16,64-41 0,-21 20 15,21-21-15,0 1 0,0-1 16,0 43-16,0-43 0,21-21 16,1 22-16,41-1 0,-42-21 15,43 21-15,-43-20 16,0-22-16,64 0 15,-64 0-15,21 0 0,22-22 16,-22 22-16,0-21 0,-20 0 0</inkml:trace>
  <inkml:trace contextRef="#ctx0" brushRef="#br0" timeOffset="79058.61">14499 11557 0,'-21'-21'31,"0"21"-31,21-21 0,-21 21 16,-1 0-16,22-21 31,-21 21-31,0 0 31,21 21-15,-21 0-1,21 0-15,-21-21 0,21 21 0,0 0 16,0 1-16,0-1 0,-21 0 16,-1 85-1,22-85-15,-21 0 0,21 0 0,-21 0 16,21 22-1,0-22-15,0 0 16,0-42 15,0 0-15,0 0 0,21-1-16,0 1 15,-21 0-15,22 21 0,-1-21 16,0 0-16,-21 0 0,21 21 15,-21-22-15,21 22 0,-21-21 16,0 0-16,21 21 0,1-21 0,-1 0 16,0 0-1,0 21 1,0 0 0,0 0-1,-21 21-15,0 0 16,0 0-16,0 0 0,0 0 15,0 1-15,22-1 0,-22 0 16,0 0-16,0 0 0,21 0 16,-21 1-16,0-1 15,21-21-15,0 0 0,0 0 16,0 0-16,1 0 0,-1 0 16,0 0-16,0 0 0,21-43 15,-20 43-15,-1-21 0,0 0 16,0 0-16,0-21 0,22-1 15,-22 1-15,0 0 16,0-22-16,-21 22 0,21-64 16,-21 64-16,0-1 15,0-41-15,0 62 0,0-20 16,0-21-16,0 41 16,0 1-16,0 42 31,0 1-31,0-1 15,0 21-15,0 0 0,0 1 16,0-1-16,0 22 0,0-22 16,-21 0-16,0 85 15,21-106-15,-21 22 0,21 20 16,0-42-16,0 43 16,0-43-16,0 0 0,21 0 15,0-21 1,0 0-16,0 0 0,1 0 0,20 0 15,-21 0-15,21 0 0,-20 0 0,20-21 16,-21 0-16,0 21 0,22-21 16,-22 0-16,0 0 0,0-1 0,0 1 15,22-21-15,-22 21 0,-21 0 16,0-1-16,21 1 0,-21 0 16,0 0-16,0 42 31,-21 0-16,0 0-15,21 1 0,-22 41 16,1-42-16,0 0 0,21 1 16,0-1-16,0 0 0,0 0 15,0 0-15,0 0 0,0 1 16,21-22-16,85 0 16,-85 0-16,22 0 0,41 0 15,-41 0-15,62-22 16,-62 1-16,-22 0 0,42-21 15,-41 21-15,20-22 16,-42 22-16,0-21 16,21 21-16,-21-1 0,0 1 15,-21 21 17,0 21-32,21 1 0,-21-1 15,21 0-15,-22 0 0,22 0 16,0 0-16,-21 1 0,0 20 15,21-21-15,-21-21 0,21 21 16,0 0-16,0-42 47,21 21-47,-21-21 0,21 0 16,0 0-16,1 0 15,-22-1-15,21 1 0,0 0 0,21-42 16,-42 41-16,21 1 0,1 0 15,-1 21-15,0 0 16,-21 21 0,0 0-16,0 1 0,0-1 15,0 0-15,0 0 0,0 0 16,0 0-16,21 1 0,0-1 16,-21 0-16,21-21 0,1 21 0,-1 0 0,0-21 15,0 21-15,0-21 16,0 0-16,43 0 15,-43 0-15,0 0 0,43 0 0,-43 0 16,0 0-16,21-21 16,-20 0-16,-1 0 0,21-21 15,-21-1-15,-21 22 0,43-42 16,-43 41-16,0 1 0,0-21 16,21 21-16,-21 0 0,0-1 15,21 22-15,-21 22 31,0-1-31,-21 0 0,21 0 16,-21 0-16,21 22 0,0-22 0,0 0 16,-22 0-16,22 0 0,0 0 15,0 1-15,0-1 0,0 0 0,0 0 16,22 0-16,-1-21 16,0 0-16,0 0 0,0 0 15,22 0-15,-1 0 0,-21 0 16,0-21-16,22 0 0,-22 0 15,0 0-15,21-1 16,-21-20-16,-21 21 0,22 0 16,-1 0-16,-21-22 0,0 1 15,21 21-15,-21 0 0,21 21 0,-21-22 16,0 44 0,0-1-1,0 0-15,0 0 0,-21 0 0,21 0 16,-21 1-16,0-1 0,21 42 15,0-42-15,0 1 0,0 20 16,0-21-16,0 0 16,0 0-16,21-21 15,0 0-15,0 0 0,0 0 16,43 0-16,-22 0 16,-21 0-16,22 0 0,-22 0 15,85-42-15,-85 21 16,0 0-16,42-22 0,-41 22 15,-1 0-15,0 0 0,-21-21 16,0 20-16,0 1 0,0 0 16,0-21-16,0 21 15,-21 21-15,0 0 16,-1 21-16,1 0 0,0 21 16,0-21-16,0 1 0,21-1 15,-21 21-15,21 22 16,0-43-16,0 0 0,0 0 15,0 0-15,0 0 0,21-21 16,0 0-16,0 0 16,0 0-16,0 0 0,85 0 15,-85 0-15,22 0 16,63-42-16,-85 21 16,42-21-16,-42 20 15,1-20-15,20 21 0,-21-21 0,0 20 16,0-20-16,1-21 15,-22 41-15,0 1 0,0 0 0,0-21 16,-22 21-16,1 21 16,0 0-16,0 0 0,0 21 15,0 0-15,-1 42 16,22-41-16,0 20 0,0-21 0,0 43 16,0-22-16,0-21 0,22 0 15,-22 0-15,0 1 0,0 20 16,21-21-16,-21 0 0,0 0 15,0 1-15,0-1 16,-21-21 0,-1 0-16,1 0 0,0 0 15,0 0-15,0 0 0,0-21 0,-1 21 16,-20-22-16,21 1 16,-21 21-16,20-21 0,-20 0 0,0 0 0</inkml:trace>
  <inkml:trace contextRef="#ctx0" brushRef="#br0" timeOffset="79272.25">16510 11070 0,'0'0'0,"-42"0"0,-85-21 31,105 21-16,1 0-15,0 0 32,0 0-32,0 21 0,0-21 0,-22 0 15,22 21-15</inkml:trace>
  <inkml:trace contextRef="#ctx0" brushRef="#br0" timeOffset="79477.25">14901 11303 0,'0'0'16,"-42"21"-16,21 0 0,-43-21 15,107 22 17,-22-22-32,0 0 0,21 0 0,1 0 15,-1 0-15,0 0 0,22 0 16,-22 0-16,0-22 0,22 1 0,-22 21 15,1-21-15,-1 21 0,0-21 0</inkml:trace>
  <inkml:trace contextRef="#ctx0" brushRef="#br0" timeOffset="82007.5">19367 11705 0,'0'0'0,"0"21"0,-21-21 15,21-21 1,0 0-1,0 0-15,21 0 16,1 0-16,-22-22 0,42 22 16,-21-21-16,0-1 0,0 1 15,22 0-15,-22-1 0,85-126 16,-64 106-16,-21 20 16,0 1-16,1 0 0,-1-1 0,-21-20 15,0 42-15,0-1 0,0 1 16,0 42-1,-21 1-15,-1-1 0,1 21 16,0-21-16,0 43 0,0-22 0,0 22 16,-1-1-16,1 1 0,-42 105 15,63-106 1,-21-20-16,21 41 0,0-41 16,21 20-16,0-20 15,21-22-15,1 0 0,-1 0 16,85-21-16,-85 0 15,1 0-15,-1 0 0,0-21 16,1 0-16,105-43 16,-106 22-16,0 21 0,22-64 15,-22 22-15,22-43 16,-22 42-16,-21 22 0,22-64 16,-43 43-16,0 41 0,0-20 15,0 21-15,0 0 0,0 0 0,0-1 16,-22 22-16,1 0 0,0 22 15,0-22-15,21 21 0,-21 21 0,0 0 16,-1 1-16,1-1 16,-21 64-16,21-64 0,0 128 15,21-128-15,0 0 16,0-21-16,0 22 0,0-22 16,84 42-16,-41-41 15,-1-1-15,0-21 0,1 0 0,-1 0 16,43 0-16,-43 0 15,0 0-15,22-21 16,-22-1-16,0 1 0,1-42 16,-22 42-16,0-1 0,-21-20 15,0 21-15,0-21 0,0 20 0,0 1 16,0 0-16,-21 42 31,21 0-31,-21 1 0,0-1 0,-1 0 16,22 0-16,-21 0 0,0 0 15,21 1-15,0-1 0,-21 0 0,21 0 16,-21-21-16,21 21 0,0 0 0,21-42 47,0 21-47,-21-21 16,21 21-16,0-21 0,1 0 15,20-22-15,-21 22 16,0-21-16,43-22 15,-43 43-15,0 21 16,-21 21 0,0 1-16,0 20 15,0-21-15,0 21 16,0-20-16,21-1 0,0 21 16,1-21-16,20 0 15,-21-21-15,0 22 0,0-22 16,1 0-16,20 0 0,43 0 15,-43 0-15,0-22 0,-21 1 16,22 0-16,-22 0 16,42-21-16,-41-1 0,-1 1 15,21-43-15,-21 22 0,22-43 16,-43 42-16,0 22 16,0-106-16,0 106 15,0-22 1,0 43-16,0 42 15,-22 21-15,1-20 16,21 20-16,-21 0 0,21 1 16,-21-1-16,0 21 0,21 22 15,0-21-15,-21-22 0,21 43 16,0-64-16,0 21 16,0-21-16,0 0 0,0 1 0,21 20 15,21-42-15,-21 0 0,22 0 16,-1 0-16,21 0 15,-20 0-15,-22 0 0,21-21 16,-21 0-16,22-1 0,20-62 16,-42 63-16,1-22 15,-1 22-15,0 0 0,-21 0 0,0-22 16,0 65 15,0-1-31,-21 0 16,0 21-16,21-21 0,-22 1 15,22-1-15,0 63 16,0-62-16,0-1 0,0 0 16,0 0-16,22-21 15,-1 0-15,0 0 0,21 0 16,-21 0-16,22 0 0,-1 0 16,0-21-16,-20 0 0,-1 0 15,0-1-15,0-20 0,43-21 16,-43 20-16,0 1 0,0 0 0,-21-22 15,21 22-15,-21-1 0,21-41 16,-21 41-16,0 22 16,0-42-16,0 42 15,0 42 1,-21 21 0,21-21-16,-21 0 0,0 22 15,21-1-15,0 0 0,-21 1 16,0-1-16,21-21 0,0 22 0,0-1 15,-22 64 1,1-85-16,21 0 0,0 21 16,0-20-16,43 20 15,-22-42-15,0 21 0,0-21 16,21 0-16,43 0 16,-64 0-16,22-21 0,-1 0 15,-21 0-15,21-22 16,-20 22-16,-1-21 0,0-1 0,21-62 15,-21 41-15,22-42 16,-22 43-16,0 20 0,-21-41 16,0 41-16,0 1 0,0-21 15,-21 84 32,0 0-47,0 21 0,-1-21 0,22 22 16,-21-1-16,-21 64 15,21-64-15,21 22 0,0 42 16,0-64-16,0 43 16,0-43-16,0 0 0,0 1 15,0-22-15,0 0 0,42 21 16,-21-42-16,0 0 0,1 21 16,20-21-16,-21 0 0,43 0 15,-22 0-15,-21 0 0,21 0 0,-20-21 16,-1 21-16,0-21 0,-21-360 78,-21 360-78,-22 0 0,22 0 16,-21-1-16,-43-41 0,1 21 15,62 20-15,-62-20 0,41 21 16,1 0-16,-64-22 15,64 22-15,0 21 0,-22-42 16,-21 21-16,-20 0 16,83 21-16,-20 0 0,21 0 15,0-22-15,21 22 0,-64 0 16,64-21-16,-21 21 0,0 0 62,0 0-62,0 0 16,21 21-16,-22-21 0,1 0 0,0 0 16</inkml:trace>
  <inkml:trace contextRef="#ctx0" brushRef="#br0" timeOffset="82202.7">21167 11049 0,'0'21'0,"0"-42"0,0 63 0,0-20 16,21-22-16,0 21 0,0-21 16,0 0-16,0 0 0,22 0 15,-1 0-15,0 0 0,43 0 16,-43 0-16,43 0 16,-43 0-16,-20 0 0,20 0 0,-42-21 31</inkml:trace>
  <inkml:trace contextRef="#ctx0" brushRef="#br0" timeOffset="83256.23">952 13801 0,'0'0'0,"-42"0"0,0 0 0,21 0 16,-1 0-16,-20 0 0,21 0 16,0 0-16,0 0 15,-1 0-15,44 0 16,-1 21 0,21-21-16,0 0 0,22 0 15,-1 0-15,22 0 0,0 0 0,126 0 16,-105 0-16,85 0 15,-85 0-15,-22 0 0,43-21 16,-63 21-16,63 0 16,-106 0-16,0 0 15,-42 0 1,0-21 0,0 21-16,-22-22 0,22 22 15,-85-42-15,85 21 16,0 0-16,-21 21 0,20-21 15,1-22 1,42 43 0,1 0-1,-1 0-15,0 0 0,0 21 16,0-21-16,0 22 0,1-1 0,-22 21 16,0-21-16,0 0 0,0 22 15,0-22-15,-22 21 0,1 1 0,-21-22 16,21 21-16,-22-21 0,-41 43 15,41-43-15,1 0 0,0 0 16,21-21 0</inkml:trace>
  <inkml:trace contextRef="#ctx0" brushRef="#br0" timeOffset="85596.06">3302 13822 0,'21'0'0,"0"0"16,0 0-16,-21-21 15,22 21-15,-22-21 0,21-1 16,-21 1-16,0 0 15,0 0-15,0 0 16,0 0-16,0-1 16,0 1-16,0 0 0,0 0 15,0 0 1,0 0-16,0-1 16,0 1-1,0 0 16,-21 21 79,21-21-110,-22 21 0,1 0 31,0 0-15,0 0 15,21-21 188,-21 21-204,21 21 48,0 0-63,0 0 15,21-21 1,0 0 0,0 0-16,0 0 0,1 0 15,-1 0-15,0-21 0,0 21 16,-21-21-16,0 0 16,0 0-16,0-1 15,0 1-15,0 0 16,-21 21-1,0 0-15,21 21 32,0 0-32,0 1 0,0 20 0,0 0 15,0 1-15,0 62 16,0-41-16,0-1 0,0 43 16,0-63-16,0 20 0,0-21 15,0 1-15,0 105 16,0-106-16,0-21 15,0 1-15,0-1 0,-21 0 16,21 0-16,-22-21 16,1 0-16,0 0 0,-64-85 15,64 64 1,0 0-16,0-21 0,0 21 16,-43-85-1,43 63-15,0 22 0,0-21 0,21 21 16,-21 0-16,21 42 31,0 0-31,0 0 0,0 43 16,21-43-16,0 0 15,-21 21-15,21-21 0,0 1 0,0 20 16,1-21-16,-1 0 0,42 22 16,-42-43-16,22 0 0,-1 0 15,-21 0-15,22 0 0,20 0 0,-21-22 16,1 1-16,20 0 0,22-21 15,-22-1-15,-20 1 0,41-43 16,-62 43-16,20-21 16,-21-64-16,0 63 0,-21 1 15,0-1-15,0 22 0,0-1 16,0-41-16,0 63 0,-21-22 16,0 43-1,21 21-15,-21 1 0,21 20 16,-21 85-16,21-64 15,0 1-15,-22-1 0,22 1 16,0-22-16,0 64 16,0-42-16,0-22 0,0-21 0,0 21 15,0-20-15,0 20 0,0-21 16,0 0-16,0-42 31,22 0-31,-1 0 0,0 0 0,0-1 16,0-20-16,0 21 0,22-64 15,-43 64-15,21-21 0,21-1 16,-42 22 0,21 21-16,1 0 15,-22 21-15,0 1 16,0-1-16,0 21 0,0-21 16,0 0-16,21 1 0,-21 20 0,21-21 15,-21 0-15,21 0 0,-21 1 16,21-22-16,22 21 15,-22-21-15,0 0 0,21 0 16,-21 0-16,22 0 0,20-21 16,-20-1-16,-22 1 0,42-21 15,-20 0-15,-22 20 0,21-62 16,-21 41-16,-21 1 0,0 0 16,0-1-16,0-62 15,-21 83-15,0 22 16,0 0-16,0 0 0,-1 22 0,1-1 15,0 0-15,21 21 0,-21 22 16,21-22-16,0-21 0,0 64 16,0-64-16,0 21 15,21-20-15,-21 20 0,21-21 0,0 0 16,43 0-16,-43 1 16,0-22-16,0 0 0,1 0 15,-1 0-15,0 0 0,21 0 0,-21-22 16,1 1-16,41-21 0,1 0 15</inkml:trace>
  <inkml:trace contextRef="#ctx0" brushRef="#br0" timeOffset="88057.57">5884 13589 0,'0'21'0,"21"-21"31,1 0-31,-1 0 16,0 0-16,21-21 0,-21 0 0,22 0 15,-22 0-15,21-1 0,-21 1 16,43-21-16,-43 0 0,0 20 16,-21-20-16,0 21 0,-21 0 15,0 21 1,-21 0-16,20 0 0,-20 0 0,0 21 15,-106 42 1,105-20-16,-41 20 16,62-42-16,-41 85 15,63-63-15,0-22 0,0 21 16,21-21-16,43 43 16,-22-64-16,-21 0 0,21 0 15,-20 0-15,20 0 0,0 0 16,1 0-16,-22 0 15,-42 0 17,-1 0-32,1 0 0,-21 21 0,21-21 15,-22 21-15,1 0 0,21 0 16,-21 1-16,-1-1 0,22 0 0,0 0 16,-21 43-16,20-43 15,22 21-15,0-21 16,0 0-16,22 1 0,-1-22 15,21 0-15,-21 21 0,22-21 16,-1 0-16,0 0 0,22 0 0,-22 0 16,0-21-16,22 21 0,42-43 15,-64 22-15,0 0 0,1 0 16,-1-22-16,0 22 0,1-21 0,-22 0 16,0-1-16,21-20 0,-20 20 15,-22-20-15,21-1 0,0 22 0,0-64 16,-21 64-16,0 0 0,0-1 15,0 22-15,0 0 16,-21 21-16,0 0 0,0 0 16,-22 21-16,22 0 0,0 22 15,0-22-15,0 21 0,-1 22 16,1 41-16,21-62 16,0 20-16,0 64 0,0-84 15,0-1-15,0-21 0,21 21 16,64 1-16,-43-22 15,1-21-15,41 0 16,-20 0-16,42 0 16,-64-21-16,149-64 15,-149 64-15,-21 0 16,21-22-16,-20 22 0,-1-21 0,-21-22 16,0 22-16,0-21 15,-21 63 1,-1 0-16,1 0 0,0 0 15,0 21-15,0 0 0,0 21 0,21-21 16,0 22-16,-22 41 16,22-62-16,0 20 0,0 21 15,22-63 1,20 22-16,-21-22 16,0 0-16,64 0 0,-43 0 15,22 0-15,-22-22 16,0 22-16,22-42 0,-43 21 15,21 0-15,43-85 16,-64 64-16,0-1 0,-21 1 16,22 21-16,-1-64 15,-21 106 1,0 0-16,-21 1 16,-1-1-16,22 0 0,-21 21 0,21-21 15,-21 22-15,0 20 16,21-42-16,-21 1 0,21-1 15,-21 21-15,21-21 0,0 0 0,0 1 16,0-44 15,0 1-15,21 0-16,0 0 0,0 0 16,0 0-16,22-43 0,-22 22 15,0-1-15,0 1 0,0 21 0,0-21 16,22-22-1,-22 43-15,0 21 0,21-21 16,-20 21-16,20 0 16,-42 21-16,0 0 0,0 21 15,0-20-15,0-1 0,0 21 0,0 22 16,0-43-16,0 42 16,0-42-16,0 1 0,0 20 15,-21-21-15,21 0 16,21-21 15,0-21-31,0 0 0,0 0 16,1 0-16,20-1 0,-21-20 0,0 21 15,43-64-15,-43 43 0,0 0 16,21-1-16,-20 22 16,20-64-16,-42 64 0,21 21 15,-21 21 16,0 1-31,-21 20 0,0-21 0,21 21 16,-21-20-16,21 20 0,0 0 16,-22 1-16,22-22 0,0 42 15,0-42-15,0 1 0,0-1 16,0 0-16,64 0 16,-43-21-16,0 0 0,22 0 0,20 0 15,-21 0-15,22-21 16,-22 0-16,1 0 0,20-22 15,-21 1-15,-20 21 16,-1-22-16,0 1 0,0-64 16,-21 85-16,0 0 15,0-43-15,-21 64 0,0 0 16,0 0-16,-1 0 16,-20 22-16,21-1 0,21 0 15,-21 21-15,21-21 0,-21 22 16,-1 41-16,22-62 15,0 20-15,0 0 16,0-21-16,22 1 0,-1-22 16,0 21-16,0-21 0,43 0 15,-22 0-15,0 0 0,43 0 16,-43 0-16,1-21 0,-1-1 16,-21 1-16,21 0 0,43-64 15,-64 43-15,22-21 16,-43 20-16,0 22 0,0 0 15,21 0-15,-21 21 32,-21 21-32,-1 0 0,22 0 0,-21 0 15,0 22-15,21-22 0,-63 64 16,63-64 0,0 0-16,-22 21 0,1-42 15,21 21-15,21-21 31,1-21-15,-1 0-16,0 0 0,0 0 0,0 0 16,0-1-16,22-20 15,-22 0-15,0 21 0,21-22 16,-42 22-16,22 0 0,-1 21 16,-21 21-1,0 0-15,0 0 0,0 1 0,0 41 16,0-42-16,0 0 15,0 22-15,-21-22 0,-1 42 16,22-41-16,0-1 0,0 0 16,22-21-1,20 0-15,-21 0 0,0 0 16,0 0-16,22-21 0,-22 21 16,21-21-16,-21-1 0,1-20 15,-1 21-15,42-64 0,-42 43 16,1 0-16,-1-22 0,21 22 15,-21-22-15,22-20 16,-22 41-16,0 1 0,0-22 16,-21 43-16,0-21 15,-21 42 1,21 21-16,-21 0 0,0 0 0,21 22 16,-22-22-16,1 21 0,0 64 15,21-64-15,0 107 16,-21-86-16,21-21 15,0 1-15,0-1 0,0-21 0,0 43 16,0-43-16,21 0 0,0-21 16,0 21-16,43-21 15,-43 0-15,0 0 0,85-63 16,-64 42 0,1-22-16,-22 22 0,21-21 0</inkml:trace>
  <inkml:trace contextRef="#ctx0" brushRef="#br0" timeOffset="88241.46">9673 13377 0,'0'0'0,"0"22"0,21-22 16,22 0-1,-22 21-15,21-21 0,43 0 16,-43 0-16,85 0 15,-106 0-15,43-21 16,-43 21-16</inkml:trace>
  <inkml:trace contextRef="#ctx0" brushRef="#br0" timeOffset="88764.45">11980 13610 0,'0'0'0,"43"-106"31,-43 85-15,0 42-1,0 1-15,0-1 0,0 0 16,0 21-16,-22-21 0,22 22 16,0-1-16,0 0 0,-21 1 0,0 20 15,0-42-15,21 43 16,0-43-16,-21 0 0,21 0 15,21-21 17,0 0-32,0-21 0,0 0 15,1 0-15</inkml:trace>
  <inkml:trace contextRef="#ctx0" brushRef="#br0" timeOffset="89104.73">12679 13462 0,'0'0'0,"42"-42"0,0 21 15,-20-1-15,20-41 16,-42 42 0,-21 21-16,0 0 15,-22 0-15,22 0 0,0 21 0,0 0 16,0-21-16,-1 21 0,1 22 16,0-22-16,21 0 0,0 21 15,0-21-15,21 22 16,0-22-16,1 0 0,20 21 15,0-42-15,-21 22 0,1 20 16,-1-21-16,-21 21 16,0-20-16,0-1 15,-43 0-15,22-21 0,0 0 16,0 0-16,0 0 0,0 0 16,-43 0-16,43 0 0,0 0 15,0 0-15,21-21 16,-43-43-16,22 43 15,21 0-15,-21-43 0</inkml:trace>
  <inkml:trace contextRef="#ctx0" brushRef="#br0" timeOffset="89287.63">12086 13081 0,'-63'-42'31,"63"21"-31,21 21 32,0 0-32,0 0 15,0 0-15,0 0 0,1 0 0,-1 0 16,21 0-16</inkml:trace>
  <inkml:trace contextRef="#ctx0" brushRef="#br0" timeOffset="92020.67">14224 13250 0,'0'0'0,"-21"22"31,0-1-31,21 0 0,0 0 16,21-21-1,0 0 1,0 0-16,21 0 0,-20 0 0,20 0 15,0 0-15,43-42 16,-43 21-16,43-22 16,-64 1-16,21 0 0,43-64 15,-64 42-15,22-42 16,-43 64-16,0 0 0,0-43 16,0 43-16,-22 21 0,1-1 15,21 1-15,-21 0 0,0 21 0,0 0 16,0 0-16,-1 0 0,-41 85 15,63-22-15,0 1 16,-21-1-16,0 1 0,-1 20 16,1 65-16,0-65 0,21 1 15,-42 84-15,21-63 16,-22 63-16,22-63 0,0-21 16,0 105-16,0-84 0,21-21 15,0 0-15,0-1 0,0 1 16,0 0-16,0 42 0,0-85 15,0 21-15,0 22 16,0-64-16,0 0 0,21 1 16,0-1-16,0-21 0,21-21 15,1-1-15,84-62 16,-64 41-16,-20-20 0,20 21 0,-21-22 16,1 1-16,-1-22 0,22-63 15,-43 84-15,0-20 0,-21-43 16,0 63-16,-21 1 0,0-1 15,-22 1-15,1 20 0,-43-63 16,43 64-16,0 21 0,-43-21 16,43 20-16,-1 1 15,22 0-15,-21 21 0,21 0 0,-1 0 16,22-21-16,22 21 31,-1 0-31,0-21 16,21 21-16,43-43 0,-43 43 15,43-42-15,-22 21 16,-20 0-16,84-43 16,-64 43-1,-20 0-15,-22 0 0,0-22 16,-21 22 0,-21 21-1,21 21-15,-21 1 16,-1-1-16,22 0 0,-21 0 15,21 0-15,0 43 16,0-43-16,0 21 0,0-21 16,0 43-16,21-43 0,1 0 15,-1 0-15,0 1 0,0-22 16,0 0-16,22 0 0,-22 0 0,21 0 16,22 0-16,-22-22 15,0 1-15,1 0 0,-22 0 0,21 0 16,-21-22-16,43 1 0,-43 0 15,-21-1-15,0 22 0,0-21 16,0 0-16,0-22 16,-21 22-16,0 21 0,-43-43 15,22 43-15,21 0 0,-22 21 16,22 0-16,-21 0 0,-64 21 16,64 0-16,20 21 0,-20-20 15,21 20-15,-21-21 0,-1 64 16,22-64-16,21 21 0,0 22 15,0-22-15,0-21 16,0 22-16,21-22 0,0 0 0,43 21 16,-22-42-16,1 0 0,62 0 15,-62 0-15,84 0 16,-85-21-16,22 0 0,-22 0 16,64-22-16,-64 22 0,0-21 15,-20 21-15,20-22 16,-21 22-16,21-42 0,-20 20 15,-22 22-15,0-21 16,0 21-16,-22 21 16,22 21-16,-21-21 15,0 21-15,21 21 0,-21-20 16,21-1-16,-21 0 0,21 42 16,-21-20-16,21-22 0,0 42 15,0-41-15,21-1 0,0 0 16,0-21-16,0 21 0,22 0 15,-22-21-15,21 0 0,22 0 16,-43-21-16,21 0 16,43-21-16,-64 20 0,21 1 15,22-21-15,-22 0 16,-21 20-16,0 1 0,1 0 0,-1-21 16,-21-1-16,21 22 15,-21 0-15,-21 42 31,0 0-31,21 1 0,-22-1 16,22 0-16,0 0 0,0 21 16,0-20-16,0-1 0,0 42 15,0-42-15,64 43 16,-43-43-16,0-21 0,43 0 16,-22 0-16,-21 0 0,64 0 15,-43-21-15,1 21 16,-22-21-16,21 0 0,-21-1 0,43-41 15,-43 42-15,0 0 0,0-22 16,0 22-16,-21-21 0,0-1 16,0 22-16,0 0 0,0 0 15,0 42 1,-21 0-16,0 0 0,21 1 16,-21-1-16,21 0 0,-21 21 15,0-21-15,21 64 0,-22-64 16,22 22-16,0-22 0,-21 21 15,21-21-15,0 0 0,0 1 16,0-1-16,0-42 31,21-1-31,1 1 0,-1 0 16,0 0-16,-21 0 0,21 0 16,0-1-16,0-20 0,22 0 15,-22-1-15,42 1 16,-63 21-16,22 21 0,-1 0 15,0 21-15,0 0 16,0 0-16,0 22 16,1-22-16,-1 0 0,0 0 15,21 43-15,-21-43 0,-21 0 16,43 0-16,-22 0 0,0-21 16,0 0-16,0 0 0,1 0 15,41-21-15,-42 0 16,0 0-16,1 0 0,-1 0 15,21-1-15,22-41 16,-43 21-16,106-43 16,-85 43-16,0 20 0,1 1 15,20-21-15,-20 42 0,-22 0 16,21 0-16,-21 0 0,22 42 16,-43-21-1,0 22-15,0-22 0,0 0 0,0 21 16,0-20-16,-22-22 0,22 21 15,0 0-15,-21 0 0,21 0 16,0-42 15,0 0-31,21 0 16,-21 0-16,0-1 0,0 1 16,0 0-16,0 0 0,0 0 15,0-22-15,0 22 16,0 0-16,-21 0 0,0 0 0,0 21 15,0 0-15,0 0 0,-1 0 16,-20 0-16,-43 63 16,-63 64-1,106-106-15,0 43 16,20-22-16,22 1 0,0 20 16,0-42-16,0 0 0,22 22 15,41-1 1,-42-42-16,0 0 0,64-21 15,-64 21-15,0-21 0,1-22 16,20 22-16,0-21 16,22-22-16,-22 1 0,-21 21 15,64-85-15,-43 63 16,22-63-16,-22 42 16,-21 22-16,0-1 0,22-20 0,-1 41 15,-21 22-15,0 0 0,-21 0 16,0 42-16,0 0 15,0 0-15,0 64 0,-21-43 16,-21 64 0,21-42-16,21-22 0,-43 64 15,22-21-15,21-43 0,0 0 16,0 1-16,0 62 16,0-83-16,21-1 0,43 0 15,-43-21-15,64 0 16,-43 0-16,85-21 15,-85 0-15,1-1 0,20-20 16,-20 21-16,62-21 16,-83 42-1,-1 0-15,-21-22 0</inkml:trace>
  <inkml:trace contextRef="#ctx0" brushRef="#br0" timeOffset="92885.58">1058 15261 0,'-42'21'0,"84"-42"0,-105 42 0,20 1 16,-20-1-16,42-21 16,-22 21-16,43 0 15,0 0-15,22 0 16,20-21-16,64 0 15,-43 22-15,22-22 0,105 0 16,-84 0-16,85-22 16,-85 22-16,-22-21 0,1 21 15,0 0-15,-22-21 0,43 21 16,-64 0-16,-21-21 0,1 21 16,-22-21-16,-22-22 15,-20 43-15,21-21 16,-21 21-16,20-21 0,-20 0 0,-21 0 15,-1 21 1,64-21-16,21 21 31,0 0-15,1 0-16,-1 21 0,-21 0 16,21 0-16,-21 0 0,21 22 0,-21-22 15,0 21-15,0-21 0,-21 22 16,-64 62-1,22-62-15,-22 20 0,22-42 16,-64 43 0,84-64-16</inkml:trace>
  <inkml:trace contextRef="#ctx0" brushRef="#br0" timeOffset="94807.57">3535 15409 0,'0'0'0,"21"0"31,0 0-31,0 0 16,0-21-16,1 0 15,-1 0-15,0 0 0,0 0 0,21-85 16,-42 85 0,0-22-16,0-20 0,-63-22 15,42 64-15,-22 0 16,-41 0-1,-86 42-15,128 0 16,21 0-16,-21 21 16,20 1-16,-41 147 15,42 1 1,0-128-16,21 128 16,0-149-16,0 0 0,42 43 15,-21-43-15,64 1 16,-43-22-16,0-21 0,85 0 15,-84 0-15,20-21 0,43-22 16,21-20 0,-106 42-16,0-22 0,-21 22 15,0-21-15,-21 0 16,0 20-16,-21 1 0,-1 0 16,1 0-16,-43 21 0,43 0 15,0 0-15,-1 0 0,22 0 16,0 0-16,0 0 0,0 0 15,21 21 1,21-21-16,0 21 0,0 0 16,0-21-16,1 22 0,20-1 15,-21 21-15,21-21 0,-20 22 16,-1-1-16,0 21 0,-21-20 0,0 20 16,0 1-16,0-1 0,0 85 15,-21-84-15,0-1 0,-22 64 16,1-63-16,0 63 15,20-64-15,-41 86 16,63-128 0,-21-21-16,21-21 15,0-1-15,0 1 0,21-21 16,0 0-16,0-1 0,43-126 16,-22 105-16</inkml:trace>
  <inkml:trace contextRef="#ctx0" brushRef="#br0" timeOffset="95028.44">4127 15367 0,'0'0'15,"0"0"1,0 21-16,0 0 16,0 1-16,0 83 15,-21-83-15,21 20 0,0 0 16,0-21-16,0 1 0,0-1 15,0 0-15,0 0 0,0 0 16,0-42 15,0 0-31,0 0 0,0 0 0,0-1 16</inkml:trace>
  <inkml:trace contextRef="#ctx0" brushRef="#br0" timeOffset="95172.36">4127 15304 0,'0'-22'16,"0"44"-16,-21-65 0,0 22 15,21 0-15,-42-21 16,42 20-16,0 44 31,21-22-31,0 21 16,0 0-16,0 0 16,1-21-16</inkml:trace>
  <inkml:trace contextRef="#ctx0" brushRef="#br0" timeOffset="95518.71">4360 15282 0,'0'64'31,"0"-43"-31,0 0 16,0 0-16,0 22 0,0-22 15,21 0-15,1 43 0,-1-22 16,-21-21-16,0 0 0,0 0 0,21 22 15,-21-22-15,21 0 16,-21 0-16,21-21 31,0 0-31,-21-21 16,22 0-16,-1-21 0,0 20 0,-21 1 16,21-21-16,0 0 0,-21-1 15,21 1-15,1 21 0,-22-22 0,21 1 16,-21 21-16,21-21 0,0-1 15,0 43-15,0-21 16,1 21-16,20 21 16,-21-21-16,-21 21 0,0 22 15</inkml:trace>
  <inkml:trace contextRef="#ctx0" brushRef="#br0" timeOffset="96208.32">4889 15621 0,'0'21'0,"0"-42"0,22 42 15,20-21-15,-21 0 16,0 0-16,0 0 16,64-42-1,-64 21-15,0 0 0,1-1 16,-1 1-16,0 0 0,0-42 16,-21-22-1,0 64-15,0 0 16,-21 21-16,0 0 0,-22 0 15,22 21-15,-42 63 16,42-62-16,21 20 16,-22 21-16,22-20 0,0 20 15,0-42-15,22 22 16,20-22-16,-21 0 0,0-21 16,43 0-16,-22 0 15,43 0-15,-43-21 16,22 21-16,84-85 0,-106 64 15,0 0-15,-20-21 0,20-1 16,-21 1-16,0-64 16,-21 64-16,0 21 0,0-1 15,0 1-15,-21 21 16,0 21-16,0 22 16,0-22-16,-1 21 0,22 22 15,-21-43-15,0 21 0,0 22 16,21-43-16,0 0 0,0 0 15,-21 0-15,21 1 0,-21-1 16,21 0-16,0-42 31,0 0-31,0-1 16,0-20-16,42-43 16,-21 64-16,21-21 15,-20-22-15,41-20 0,-21 41 16,-20 1-16,20 0 15,0 21-15,-21-1 0,64 1 0,-64 21 16,22 21-16,-1 22 16,-21 126-1,-21-148-15,0 22 0,0 41 16,-21-63-16,0 43 16,0-43-16,-1 0 0,-20 0 15,21 1-15</inkml:trace>
  <inkml:trace contextRef="#ctx0" brushRef="#br0" timeOffset="96700.85">7260 15050 0,'21'-22'0,"-42"44"0,42-65 15,-21 22-15,21 0 0,-21-21 16,0-1-16,0 22 0,0 0 0,0-21 16,0 63 15,-21 0-31,21 21 0,-21-21 0,21 43 15,0-22-15,0 85 16,-21-84-16,21 84 0,0-85 16,0 21-16,0-20 0,0-1 15,0-21-15,0 22 0,0-1 16,0-21-16,0-42 47,0 0-47</inkml:trace>
  <inkml:trace contextRef="#ctx0" brushRef="#br0" timeOffset="97052.11">6667 15304 0,'-21'0'0,"42"0"0,-42 21 16,21 0-16,85 0 16,-43-21-16,1 0 15,62 21 1,-62-21-16,20 0 0,1-21 0,-1 21 15,149-63 1,-149 41-16,-20 1 0,63-21 16,-64 21-16,0 0 0,1-22 15,-22 22-15,-21 0 0,-21 42 32,-1 0-32,1 0 0,0 22 15,0-22-15,0 21 0,0 22 16,21-43-16,0 0 0,0 43 15,0-43-15,0 0 16,0 0-16,0-42 47,21 0-47,-21-22 16,0 22-16,0 0 0</inkml:trace>
  <inkml:trace contextRef="#ctx0" brushRef="#br0" timeOffset="97205.04">7662 14986 0,'0'0'0,"0"-21"0,0 42 63,0 0-63,0 0 0,21-21 15,1 22-15,-1-1 0,0-21 0</inkml:trace>
  <inkml:trace contextRef="#ctx0" brushRef="#br0" timeOffset="97840.7">8107 15155 0,'-43'43'31,"22"-22"-31,21 0 0,-21 0 16,21 0-16,-21 22 0,21-22 15,0 0-15,0 21 0,0 1 16,0-22-16,0 0 16,0 0-16,0 0 0,0 1 15,0-1-15,0-42 32,0-1-17,0 1-15,0 0 0,0 0 0,0 0 16,0-22-16,21 1 0,0-43 15,0 43-15,64-64 16,-64 85-16,22-21 16,-1 21-16,43 21 15,-64 0-15,0 21 16,0 0-16,0 0 0,0 21 0,22 43 16,-43-43-1,0-20-15,0 20 0,0-21 16,0 0-16,0 43 0,0-43 15,0 0-15,0-42 47,0 0-47,0-22 16,21 22-16,0 0 0,0-21 0,0-1 16,1 1-16,-1 21 0,42-64 15,-42 64-15,43-21 16,-22 21-16,1-1 0,20 22 15,-42 0-15,0 22 0,22 20 16,-22-21-16,-21 0 16,0 43-16,0-22 0,0-21 15,0 43-15,-42 20 16,20-62-16,1-1 16,21 0-16,21-21 31,1 0-31,-1-21 15</inkml:trace>
  <inkml:trace contextRef="#ctx0" brushRef="#br0" timeOffset="98152.42">9229 15346 0,'21'0'16,"42"0"0,-42 0-16,1-21 15,-1 21-15,0 0 0,42-43 16,-41 43-16,20-21 0,21-21 15,-20 42-15,-22-21 0,21-22 16,-42 1-16,0 21 16,0 0-16,0 0 0,0-1 0,0 1 15,-21 21-15,-42 0 16,41 0-16,-20 21 16,-21 43-16,20-22 15,-20 85-15,42-84 16,-1 20-16,22-21 15,22 64 1,-1-106-16,42 43 16,-42-43-16,106 0 15,-84 0-15,126 0 16</inkml:trace>
  <inkml:trace contextRef="#ctx0" brushRef="#br0" timeOffset="98420.27">10837 15028 0,'0'0'0,"0"-21"0,-21 42 32,21 1-17,-21 20-15,21-21 0,0 21 0,-21 1 16,0-22-16,-1 21 0,22 1 0,-21-22 15,0 21-15,21-21 0,-21 0 16,21 22-16,0-22 0,-21-21 0,21 21 16,0 0-1,21-21 1,21 0-16,-21-21 16,1 21-16</inkml:trace>
  <inkml:trace contextRef="#ctx0" brushRef="#br0" timeOffset="98786.07">11261 15092 0,'0'0'0,"42"-42"0,0-1 16,-21 22-16,22-42 16,-43 41-16,0 1 15,-21 21-15,-43 0 16,22 0-16,21 0 0,-64 43 16,43-43-16,-1 21 15,22 0-15,0 0 0,0 0 0,21 0 16,0 22-16,0-22 15,21-21-15,42 42 0,-41-21 16,41 1-16,-42-22 16,22 21-16,-1 0 15,0-21-15,-21 21 0,1 0 16,-1-21-16,0 21 0,0 1 0,-21-1 16,0 0-16,0 0 0,-21-21 15,0 21-15,-43-21 16,22 0-16,21 21 0,-43-21 15,43 0-15,-42 0 16,41 0-16,1 0 0,0 0 16,0-21-16,0 0 15,0 0-15,21 0 16,0 0-16</inkml:trace>
  <inkml:trace contextRef="#ctx0" brushRef="#br0" timeOffset="98959.96">10710 14732 0,'0'0'0,"-21"0"0,0 0 31,0 0-15,42 0 15</inkml:trace>
  <inkml:trace contextRef="#ctx0" brushRef="#br0" timeOffset="100289.32">12658 14605 0,'0'-21'16,"0"0"-16,0 0 0,0-1 15,-22 1-15,1 0 0,0 21 16,0-21-16,0 21 16,-64 42-1,64 1-15,-21 20 16,-1-21-16,-20 128 16,-1-1-1,43-105-15,21-1 0,0 43 16,0-43-16,0-20 0,42 63 15,-20-85-15,20 21 0,21 0 16,-20-20-16,-1-22 16,0 0-16,-20 0 0,20 0 0,106 0 15,-106-22-15,1 1 16,20-21-16,-20 21 0,20-22 16,22-41-16,-22 41 15,-42-20-15,43-43 0,-43 64 0,-21-22 16,0 1-16,-21 20 15,-127-189 1,105 189-16,-20 1 0,21 21 16,-191-22-1,190 65-15,1-1 0,0 0 16,21 0-16,-64 127 16,64-105-16,0-1 0,21 85 15,0-64-15,0 43 16,0-42-16,0-22 0,21 64 15,0-64-15,42 43 16,-41-64-16,-1 0 0,21 0 16,-21 1-16,0-22 0,64 0 15,-43-22-15,22-20 16,-22 42-16</inkml:trace>
  <inkml:trace contextRef="#ctx0" brushRef="#br0" timeOffset="100705.79">13335 15134 0,'0'0'0,"21"-21"0,-21-21 0,21 21 16,0-43-1,-21 43-15,22-21 16,-1 42-16,21-22 16,-21 22-1,-21 22-15,21-1 0,1 0 0,-1 21 16,0 1-16,-21 41 15,0-63-15,21 106 16,-21-84-16,0-1 0,0 22 16,0-43-16,0 21 15,0-21-15,0-42 32,21 21-17,-21-21-15,21 0 0,-21 0 0,22-1 16,-1-20-16,0 0 0,-21 21 0,21-22 15,0 1-15,0 0 0,1-1 16,-1 1-16,0-22 16,0 43-16,0 0 0,-21-21 0,21 42 15,1 0 1,-22 21 0,0 0-16,0 0 0,0 0 15,0 1-15,0-1 0,0 0 16,0 0-16</inkml:trace>
  <inkml:trace contextRef="#ctx0" brushRef="#br0" timeOffset="101368.72">14055 15346 0,'0'0'0,"21"0"16,0 0-16,0 0 0,0 0 16,0-21-16,1 0 0,20 21 0,-21-22 15,0 1-15,0 0 16,64-64-16,-85 64 15,21 0-15,-21 0 0,0 0 16,-21 21 0,0 0-16,-43 21 15,43 0-15,-21 0 0,21 0 16,-22 1-16,22 20 0,-21 0 16,21 1-16,21-22 0,0 63 15,0-41-15,63-1 16,-42-42-16,22 21 0,41 0 15,-41-21-15,20 0 0,-20 0 16,-1 0-16,21 0 0,22 0 16,-64 0-16,22-21 0,20-21 15,-42 21-15,0 0 0,-21-1 16,22-20-16,-1 21 16,0-64-16,0 43 0,0 0 0,22-64 15,-1 85 1,43-43-1,20 43 1,-83 21-16,20 0 0,-21 21 16,0 0-16,22 43 0,-22-43 15,0 21-15,42 85 16,-63-84-16,22 20 16,-22-42-16,0 22 0,0-1 15,-22-21-15,1-21 16,0 0-16,-21 0 15,21-21-15,-1-21 16,22 20 0,0 1-16,0-21 0,0 21 0,0-22 15,43-41-15,-22 63 0,21-22 16,-21 1-16,22 21 0,-1-22 16,64 1-16,0 0 15,-85 42 1,0 0-16,43 0 0,-43 21 15,0-21-15,-21 21 0,21-21 16,-21 42-16</inkml:trace>
  <inkml:trace contextRef="#ctx0" brushRef="#br0" timeOffset="101672.96">16362 15431 0,'0'-22'32,"0"1"-32,0 0 15,0 0-15,0 0 16,0 0-16,21-1 16,-42 22 15,0 22-16,-1-1-15,1-21 0,21 21 0,-21 0 16,0-21-16,0 21 0,21 0 16,21-21 15,0 0-15,0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9T03:37:48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1863 0,'21'0'31,"1"0"-15</inkml:trace>
  <inkml:trace contextRef="#ctx0" brushRef="#br0" timeOffset="691.87">1418 804 0,'0'0'0,"0"-63"15,0 42-15,0 0 16,0-1 0,0 44-1,0-1 1,0 0-16,0 21 0,0 1 15,21-1-15,-21 0 0,21 22 0,-21-1 16,0-20-16,0 20 0,0 1 16,0-1-16,0-21 0,0 22 15,0-22-15,0 1 0,0 20 0,0-21 16,0-20-16,-21 20 16,21-21-16,0 0 0,0 0 0,0 1 15,0-44 1,0 1-1,0 0-15,-21 0 0,21-21 0,0-1 16,0 22-16</inkml:trace>
  <inkml:trace contextRef="#ctx0" brushRef="#br0" timeOffset="1132.22">1079 783 0,'0'0'0,"0"-21"0,-21 0 0,21 0 15,-21 0-15,21-1 0,0 1 16,0 0-16,0 0 0,21 0 16,0 21-1,22-21-15,-22 21 0,21 0 0,85 0 16,-63 0-16,-1 0 16,22 0-16,0 0 0,-22 21 0,106 42 15,-105-42-15,-1 22 16,1 20-16,-1-20 15,64 147-15,-105-126 16,-1-1-16,-21 1 0,0-1 16,-21-21-16,-43 85 15,22-84-15,-22 20 0,1-20 0,-1 20 16,-20-21-16,-86 43 16,86-64-16,-1 0 0,-63 22 15,84-43-15,-42 0 16,64 0-16,21-21 0,-21-1 0,20 1 15,1 0-15,21-21 0,0 21 16,0-22-16,0 22 0,0-21 16,21 21-16,1-1 0,41-20 15,-21 21-15,1 0 16,63 0-16,-64 21 0,21 0 0</inkml:trace>
  <inkml:trace contextRef="#ctx0" brushRef="#br0" timeOffset="1603.19">2286 1461 0,'-42'-85'31,"42"64"-16,0 0-15,0-1 16,21 22-16,0 0 0,21-21 16,-21 21-16,1 0 0,20 0 15,21 21-15,-41 1 0,20-1 16,0 0-16,-21 0 0,1 0 16,20 22-16,-42-22 0,21 21 0,-21 0 15,21 1-15,-21-22 0,0 21 16,0 22-16,0-22 15,-21-21-15,0 0 0,21 1 0,-21-1 16,0-21 0,21-21-1,0-1-15,-22 22 0,22-21 16,0-21-16,0 21 0,0-22 16,0 1-16,0 21 0,22-85 15,-1 64-15,0 21 0,0-1 16,-21-20-16,21 42 0,22-42 15,-22 21-15,0 21 0,0 0 16,0 0-16,0 0 0,22 0 16,-22 0-16,0 0 0,21 0 15,-20 0-15</inkml:trace>
  <inkml:trace contextRef="#ctx0" brushRef="#br0" timeOffset="2219.46">3450 1672 0,'0'0'0,"21"-21"0,22-21 16,-22 21-16,0-1 16,-21 1-16,0 0 15,21-21-15,-21 21 0,0-1 16,0-20-16,0 21 0,0 0 0,-21-43 15,0 43-15,-22-21 16,22 42-16,0 0 0,-42 0 16,20 0-16,22 0 15,-21 0-15,21 21 0,-22 21 0,-20 1 16,42-1-16,-1-21 16,1 21-16,0 1 0,0-1 0,21 43 15,0-43 1,0-21-16,0 43 0,0-22 15,42 22-15,-21-64 16,43 0-16,-43 0 16,21 0-16,22 0 15,-22-22-15,-21 1 0,22 0 0,-1 0 16,-21 0-16,43-64 16,-22 64-16,-21-21 0,22-43 15,-22 64-15,0-64 16,-21 64-16,0 0 0,21-22 15,-42 65 17,0-1-32,0 0 0,-1 0 15,22 0-15,-21 0 0,21 22 0,-21-22 16,21 21-16,-21-21 16,21 43-16,0-43 0,0 0 15,0 0-15,0 1 0,0-1 16,0 0-16,21-21 0,0 21 0,0-21 15,1 0-15,20 0 0,-21 0 16,0 0-16,22-21 0,-22 21 0,21-21 16,-21 0-16,22-1 15,-22-20-15,0 21 0</inkml:trace>
  <inkml:trace contextRef="#ctx0" brushRef="#br0" timeOffset="2824.49">4149 1397 0,'0'0'0,"21"-21"0,-21 0 0,0 0 16,0-1-1,0 44 1,-21-1 0,21 0-16,0 0 0,0 0 15,-22 0-15,22 1 0,-21 20 0,21-21 16,-21 0-16,21 22 0,0-22 16,0 42-16,0-42 0,0 1 15,0 20-15,0-21 16,21-21-1,0 0-15,1 0 16,-1 0-16,-21-21 0,42 0 0,-21-22 16,0 22-16,1 0 0,-1-21 15,63-43 1,-62 43-16,-1 21 0,0-1 16,0 1-16,0 0 0,0 21 15,-21 21 1,0 0-1,0 22-15,0-22 0,0 0 16,-21 0-16,21 22 0,-21-22 16,21 21-16,0-21 0,0 0 0,0 22 15,0-22-15,0 0 0,42 0 16,-20 0-16,-1-21 16,42 0-16,-20 0 15,20 0-15,-21-21 0,1 21 16,-1-21-16,-21 0 0,22-21 0,-1 20 15,0-62-15,-21 63 16,1-22-16,-1 1 0,-21 0 0,21-1 16,-21 22-16,0-21 0,0 21 15,-21-1-15,0 1 0,-1 0 0,1 0 16,0 0-16,0 21 16,-21 0-16,20 0 0,-20 0 0,21 0 15,-21 0-15,20 0 0,1 21 0,0 0 16,0 0-16,21 0 15,0 1-15,21-22 16,0 0 0</inkml:trace>
  <inkml:trace contextRef="#ctx0" brushRef="#br0" timeOffset="3411.06">5609 699 0,'0'-22'16,"0"44"-16,-21-65 0,0 22 0,0 0 15,-1 21 1,1 0 0,21 21-16,0 0 0,-21 0 15,21 22-15,-21-1 0,21 0 16,0 1-16,0 20 0,0 43 15,0-42-15,0 105 16,0-127-16,-21 22 0,21-22 16,-21 0-16,21 1 0,-22 41 15,22-62-15,0 20 0,0 0 16,0-21-16,-21-21 16,21-21-1,0 0 1,0 0-16,0 0 0,0 0 15,0-22-15,21 22 0,1-21 0,-1 21 16,21-64 0,-21 64-16,22-22 0,20 1 0,-21 21 15,64-21 1,-63 42-16,-1 0 0,0 0 0,1 0 16,-1 0-16,0 21 0,1 0 15,-22 0-15,21 0 0,-21 0 0,0 1 16,1 20-16,-22-21 0,0 0 0,0 0 15,0 22-15,0-22 0,-43 21 16,1-21-16,21 1 0,-64 20 16,22-21-16,20 0 15,-20-21-15,-1 21 0,22-21 0,0 0 16,-22 22-16,22-22 0,21 0 16,-22 0-16,22 0 0,21-22 15,0 1-15,0 0 0,0 0 16,0 0-16</inkml:trace>
  <inkml:trace contextRef="#ctx0" brushRef="#br0" timeOffset="4195.59">6710 1355 0,'0'0'15,"21"0"-15,0 0 0,21-21 16,-20 21-16,-22-43 16,0-20-1,-22 42-15,-20-22 16,21 22-16,0 0 0,-22 0 15,22 21-15,0 0 0,-21-21 16,21 21-16,-1 0 0,-20 0 0,21 21 16,-21 0-16,20 0 0,-41 43 15,42-43-15,0 21 0,-1 0 16,1-20-16,0 20 0,21 0 16,-21 22-16,21-22 0,0 0 15,0-20-15,0-1 0,0 0 16,21 0-16,0 0 0,0 0 0,1-21 15,20 0-15,-21 0 16,21 0-16,1 0 16,-1-21-16,-21 0 0,22 0 0,-22 0 15,21 0-15,0-43 16,1 43-16,-22-21 0,0-1 16,0 22-16,0-21 0,-21-1 0,0 1 15,22 21-15,-22 0 0,0-22 16,0 22-16,-22 42 15,22 1 1,-21-1-16,0 0 0,21 21 16,0-21-16,-21 22 0,21-1 0,-21-21 15,21 22-15,0-22 0,0 0 0,-21 21 16,21-21-16,0 1 16,0-1-16,0 0 0,0 0 0,21 0 15,0-21-15,0 0 0,0 21 16,0-21-16,1 0 0,20 0 0,0-21 15,-21 0-15,22 21 0,-1-21 16,0-21-16,-20 20 0</inkml:trace>
  <inkml:trace contextRef="#ctx0" brushRef="#br0" timeOffset="4464.14">7387 1185 0,'0'-21'16,"0"42"-16,0-63 0,0 0 15,0 21-15,0-1 0,-21 1 16,0 21-1,0 0-15,-1 0 0,1 0 16,0 21-16,21 1 0,-42-1 16,42 21-16,-21-21 0,-1 22 0,-20 41 15,21-41-15,21 41 16,0-63-16,0 22 0,0-1 16,0-21-16,0 22 0,0 20 15,21-42-15,0 0 16,43 1-16,-43-22 15,42 0-15,-41 0 16,-1-22-16,42-20 0,-20 21 0,-1-21 16,21-22-1</inkml:trace>
  <inkml:trace contextRef="#ctx0" brushRef="#br0" timeOffset="5112.37">7916 974 0,'0'0'15,"21"-64"-15,1 1 0,-1 20 0,0 1 16,0 0-16,-21-1 0,0 1 15,0 21-15,-21 42 32,0 0-32,0 0 0,-1 22 15,1-1-15,0 22 0,0-1 0,0 1 16,0-1-16,-1 1 0,1-1 16,21 1-16,-21-1 0,21-21 15,-21 22-15,21-22 0,0 1 0,-21-1 16,21 43-16,0-64 15,0 21-15,0-21 0,0 0 0,0 1 16,0-1-16,0-42 31,0-1-15,0 1-16,0 0 0,0 0 16,21-21-16,0 20 0,0-20 0,0 0 15,1 21-15,20-22 0,21-20 16,-20 42-16,-22-22 0,21 22 15,1 0-15,41 0 16,-63 21-16,1 0 0,-1 0 16,-21 21-16,21 0 15,-21 0-15,0 0 0,-21 22 16,0-43-16,-1 21 16,-41 21-16,42-21 0,-22-21 15,1 22-15,0-22 0,-1 0 16,-20 21-16,42-21 0,0 0 15,-22 0-15,22 0 16,21-21-16,-21 21 0,21-22 16,21 22 15,0 0-31,0 0 0,1 22 16,-1-22-16,-21 21 0,42 21 15,-42-21-15,0 0 0,21 1 16,0-1-16,-21 0 0,22 0 0,-22 21 15,21-20-15,0-1 16,0 0-16,0 0 0,0-21 16,1 0-16,-1 0 0,0 0 15,21 0-15,-21 0 0,22 0 0,-22-21 16</inkml:trace>
  <inkml:trace contextRef="#ctx0" brushRef="#br0" timeOffset="5497.53">8869 1355 0,'0'0'0,"106"-85"16,-106 64-16,0 0 0,0 0 16,0-1-16,-22 22 15,1 0-15,-21 0 0,0 0 0,20 0 16,-20 0-16,0 22 0,21-22 16,-22 21-16,1 0 0,21 0 15,0 0-15,-1 0 0,1 1 0,21-1 16,0 0-16,0 0 0,0 21 15,0-20-15,21-22 0,43 42 16,-43-42-16,21 21 16,1-21-16,-1 21 0,0 0 0,64 1 15,-85-1 1,22 0-16,-22 0 0,-21 0 16,0 0-16,-21-21 15,-22 0-15,22 22 0,-21-1 16,-22-21-16,22 0 0,0 0 0,-22 21 15,22-21-15,0 0 0,-22 0 16,22 0-16,21 0 0,-22 0 16,22 0-16,-21 0 15,21 0-15,21-21 16,0 0-16,0-1 16</inkml:trace>
  <inkml:trace contextRef="#ctx0" brushRef="#br0" timeOffset="6628.27">10033 1101 0,'0'0'0,"42"-21"0,1-1 0,-1 1 0,21-42 15,-41 42-15,20-22 16,-42 22-16,21 0 0,-21 0 16,-21 21-1,0 21 1,-22-21-16,22 21 0,0 21 16,0-20-16,-21 20 0,20 0 0,-20-21 15,21 22-15,0-1 0,0 0 16,-43 43-16,64-43 0,-21 1 15,21-22-15,0 21 0,0-21 0,21 64 32,0-64-32,0-21 0,1 21 0,20-21 15,0 0-15,43 0 16,-43 0-16,1 0 0,-1 0 16,0-21-16,1 21 0,41-42 15,-63 0-15,22 20 0,-1-41 16,-21 21-16,0 20 0,-21-20 15,0-21-15,0 20 0,0-63 16,-21 64-16,0 0 0,0-1 0,0 1 16,-22 0-16,22 21 0,-21-1 15,21 1-15,0 0 0,-1 0 0,1 21 16,0 0-16,0 0 16,21 21-1,21-21-15,0 21 16,0-21-16,43 0 0,-22 0 15,1 0-15,-1 0 0,0 0 16,1 0-16,20 0 0,1 0 0,-22-21 16,21 21-16,1-21 0,-1 0 15,-20 21-15,41-43 16,-62 43-16,-1 0 0,0-21 0,-42 21 47,0 21-47,-1 1 15,1-1-15,-21 0 0,21 21 16,0 22-16,-1-22 0,1 22 16,0-22-16,0 21 0,0 1 0,0-1 15,-1 1-15,1-1 0,0 64 16,21-63-16,-21 21 0,21 63 16,0-64-16,0 1 15,0 84-15,0-105 0,0 21 16,0 84-16,0-84 0,0-1 15,0 64-15,0-84 16,0-1-16,0-20 0,0 20 0,0-20 16,-42 105-1,20-127-15,1 21 0,0-21 0,0 1 16,0-1-16,-43-21 16,43 0-16,-21 0 0,-22-21 15,22-1-15,-22-20 0,22 21 16,0-21-16,-22-22 0,-20-42 15,20 64-15,43-22 0,-21 1 0,-1-43 16,43 43-16,0 20 0,0 1 16,0-22-16,0 22 0,0 0 15,21 21-15,1-22 0,-1 1 16,0 0-16,0-1 0,0 1 0,22 0 16,-22-22-16</inkml:trace>
  <inkml:trace contextRef="#ctx0" brushRef="#br0" timeOffset="8362.87">12001 720 0,'0'0'0,"-21"-21"15,0 21 1,0 21 0,21 0-16,0 0 15,0 0-15,0 0 0,0 1 16,0-1-16,0 0 15,0 0-15,63 0 0,-41-21 16,20 21-16,-21-21 0,21 0 0,1 0 16,63-21-16,-64 21 15,0-21-15,1 0 0,20 0 16,-21 0-16,1-1 0,-22 1 0,21-21 16,-21 21-16,1 0 0,-1-22 15,-21 22-15,0-21 0,0-22 16,0 43-16,0 0 0,-21 0 15,-1 0-15,1 21 0,0-22 16,0 22-16,0 0 0,0 22 16,-1-1-16,-20 0 0,21 0 0,0 21 15,-22 1-15,22 20 0,0 1 0,0-1 16,0 22-16,0-22 16,-1 22-16,22-21 0,0-1 0,-21 1 15,0-1-15,21 1 0,-21-1 16,21-21-16,0 1 0,0-1 0,-21 0 15,21-20-15,-21 20 0,21-21 16,-22 0-16,1-21 16,0 0-16,-21 0 0,21-21 15,-22-21 1,22 21-16,-21-22 0,-1-20 16,22 20-16,-42-41 15,42 63-15,-1-22 0,1-20 16,0 42-16,21 42 15,-21-21 1,21 21-16,0 21 0,0-21 0,0 1 16,0 20-16,0-21 0,0 21 15,0-20-15,21-1 0,43 63 16,-43-62-16,0-1 16,21 0-16,1-21 0,-1 21 15,43-21-15,-43 0 0,21 0 16,-20 0-16,20-21 0,-20 0 0,105-43 15,-106 43 1,22-42-16,-43 41 16,0-20-16,21 0 0,-42 21 15,0-1-15,0 1 0,0 0 16,0 42 0,0 0-16,0 1 15,0 20-15,0-21 0,-21 21 16,0-20-16,21-1 15,0 0-15,0 0 0,0 0 0,0 0 16,0 1-16,0-1 16,21-21-1,0-21 1,-21-1-16,21 22 16,1-21-16,-22 0 0,21 0 0,0-21 15,-21 20-15,21 1 0,0-21 16,0 21-16,1 0 0,-22-1 0,21 1 15,0 0-15,0 21 0,0 0 32,-21 21-32,0 0 0,0 1 15,0-1-15,0 0 0,0 0 16,0 0-16,0 0 0,0 1 16,0-1-16,0 0 0,0 0 0,0 0 15,21 0-15,-21 1 0,22-1 16,-1-21-16,0 0 15,0 0-15,0 0 0,22-21 16,-22-1-16,21 22 0,-21-21 0,43-21 16,-22 0-16,22-1 15,-43 22-15,0 0 0,21-21 16,-21 20-16,-21 44 47,0-1-32,0 0-15,0 0 0,0 0 0,-21 0 16,21 1-16,0-1 0,0 0 0,0 0 16,0 0-1,21 0-15,1-21 0,20 22 16,-21-22-16,0 0 0,22 0 16,-22 0-16,0 0 0,42 0 15,-20-22-15,-22 22 0,0-21 16,0 0-16,0 0 0,22-21 15,-22-1-15,-21 22 0,0-21 16,0-1-16,0 22 0,0 0 16,0 0-16,0 42 31,0 0-31,0 0 16,0 1-16,0 20 0,0-21 15,-21 21-15,21 1 0,-21-1 16,21 64-16,-22-43 0,22 1 15,-42 63-15,42-42 16,-21-22-16,0 85 0,0-63 16,-1 0-16,1-1 0,0 22 0,0-21 15,0-22-15,-22 22 16,22 0-16,0-22 0,21 64 16,-21-63-16,21-22 0,0 43 15,0-43-15,0-21 0,0 0 0,0 0 16,0-42-1,21 0 1,-21 0-16,21-21 0,0-1 0,1 1 16,20-43-16,21-42 15,-41 43-15,-1-1 0,42-106 16</inkml:trace>
  <inkml:trace contextRef="#ctx0" brushRef="#br0" timeOffset="8651.52">13864 1715 0,'0'0'0,"0"-64"0,-21 1 0,21-1 0,-21 22 15,21 21-15,0-22 0,0 1 16,0 21-16,0 0 0,0-1 16,0 1-16,21 0 0,-21 0 15,21 0-15,43 0 0,-43 21 16,0 0-16,21 0 0,1 0 16,-1 0-16,0 0 0,22 0 15,-22 21-15,0-21 0,-20 21 0,-1 0 16,0 21-16,-21-20 0,0-1 15,0 0-15,0 21 0,-42 1 16,20-22-16,-20 0 0,21 0 16,-21 0-16,-1 0 0,1-21 0,-22 22 15,22-22-15,21 21 16,0-21-16,0 0 0,-1 0 0,1 0 16,21-21-1,0-1-15,0 1 0,0 0 16</inkml:trace>
  <inkml:trace contextRef="#ctx0" brushRef="#br0" timeOffset="9328.64">14478 804 0,'21'-21'16,"-42"42"-16,63-42 0,-42 0 0,21 21 0,1-21 15,-1 0-15,-21 0 16,21 21-16,0-22 0,-21 44 62,0-1-62,-21 21 0,0-21 0,0 22 16,-1 20-16,1-21 0,0 1 16,0 20-16,0-20 0,-22 62 15,22-62-15,0 20 0,0 1 16,21-22-16,-21 22 15,21-43-15,0 0 0,0 0 0,0 21 16,21-20-16,21-22 16,-21 0-16,1 0 0,41 0 15,-42-22-15,22 22 0,-22-21 16,21 0-16,-21 0 16,43-21-16,-43 20 0,0-20 15,0 21-15,0 0 0,1 0 16,-1-22-16,-21 22 0,0 42 47,0 0-47,-21-21 0,21 22 0,0-1 15,-22 0-15,22 0 0,-21 21 16,21-20-16,-21-22 0,21 21 16,0 0-16,0 0 0,0 0 15,-21-21-15,21 21 0,0-42 47,21 0-47,-21 0 0</inkml:trace>
  <inkml:trace contextRef="#ctx0" brushRef="#br0" timeOffset="9507.56">14880 1185 0,'0'0'0,"0"-21"0,0 0 16,0 42 46,21-21-46,0 0-16,1 21 16,-1-21-16,0 22 0</inkml:trace>
  <inkml:trace contextRef="#ctx0" brushRef="#br0" timeOffset="11110.27">15367 1164 0,'0'0'0,"0"-21"0,21 21 0,-21-21 0,0 0 31,-21 21 0,0 21-31,0 0 0,-1 0 0,1 0 16,0 1-16,0-1 0,0 21 15,-22 0-15,22 1 0,0-22 16,21 0-16,0 0 0,-21 0 0,21 1 16,0 20-1,0-21-15,0 0 0,21 0 0,0-21 16,0 0-16,1 0 16,20 0-16,-21 0 0,64 0 15,-64 0-15,21-21 0,43 0 16,-64 0-16,21 0 0,1 0 15,-22-1-15,0 1 0,64-85 16,-85 85-16,21-21 16,-21 21-16,21 0 0,-21-22 15,0 64 17,-21-21-32,0 22 0,21-1 0,-21 21 15,-1-21-15,22 0 0,0 1 16,-21 41-16,21-42 0,0 0 15,0 1-15,0-1 16,0 0-16,0 0 0,0 0 16,21-21-16,1 21 0,-1-21 15,0 0-15,0 0 0,21 0 16,-20 0-16,-1 0 0,0-21 0,21 0 16,-21 21-16,1-42 15,-1 21-15,21-1 0,-21-20 0,22-43 16,-22 43-16,21-21 0,-21 20 15,0-20-15,-21-1 0,22 1 0,-1 20 16,-21-20-16,21 21 0,-21-1 16,0 22-16,0-21 0,0 21 0,0-22 15,0 22 1,0 42 0,0 0-16,-21 1 0,0-1 15,-1 21-15,22 22 0,-21-22 16,-21 85-16,21-64 0,21 1 15,-21 42-15,21-43 0,0-20 16,0 41-16,0-41 16,0-1-16,0-21 0,0 21 15,21-20-15,0 41 16,0-63-16,0 21 0,0 0 0,1-21 16,-1 0-16,42 0 15,-42-21-15,22 0 0,-1 0 16,0-21-16,-20 20 0,20-20 0,0 0 15,1-1-15,-1 1 0,0-21 16,-21-1-16,22 1 0,20-86 16,-42 65-16,1 20 0,20-42 15,-21 43-15,-21 21 0,0 20 16,0 1-16,0 0 0,0 0 16,21 0-16,-21 42 15,-21 0 1,-21 43-16,21-1 15,-22 64-15,1-63 16,21-1-16,-22 64 0,22-63 0,0-1 16,0-21-1,21 1-15,-21-1 0,21 43 0,0-43 16,0 0-16,0-20 0,21 20 16,0-21-16,0 0 0,22 0 15,-22-21-15,21 0 0,-21 0 16,22 0-16,-22 0 0,63-42 15,-62 21-15,20 0 0,-21 0 16,21-22-16,-20 22 0,20-21 0,-21 21 16,0-22-16,0 22 0,1 0 0,-1 0 15,-21 0-15,-21 42 47,-1 0-47,1 0 0,21 0 0,-21 22 16,0-22-16,21 0 0,0 0 0,-21 0 15,0 43-15,21-43 16,0 0-16,0 0 0,0 0 16,21-21-16,0 22 15,0-22-15,0 0 0,0 0 0,1 0 16,62-22 0,-63 1-16,22 0 0,20-21 15,-20-1-15,-1 22 0,-21-21 16,0 21-16,0-22 0,43-41 15,-64 63-15,21-1 0,-21 1 16,0 42 15,-21 1-31,0-1 0,0 21 16,-1-21-16,1 22 0,0-1 0,-21 0 16,-22 43-16,43-22 15,0-20-15,0 20 0,0 1 0,-1-22 16,1 22-16,21-1 0,0 1 0,0-1 15,0 1-15,0 20 16,0 1-16,0 63 0,0-63 16,0-1-16,0 128 15,0-64 1,-21-105-16,0-1 0,0 21 16,0-41-16,-1-1 0,-20-21 15,21 0-15,-21 0 0,20 0 16,1 0-16,0 0 0,0-21 0,0-1 15,0 22-15,-1-21 0,-20-42 16,0 42-16,21-22 0,-1 22 16,1-21-16,21-1 0,-63-147 15,42 126-15,-1-20 0,1-1 16</inkml:trace>
  <inkml:trace contextRef="#ctx0" brushRef="#br0" timeOffset="11348.1">16002 1122 0,'0'-21'32,"0"0"-32,21 21 15,0 0-15,0 0 0,1-22 16,-1 22-16,0 0 0,42-21 15,-41 21-15,20 0 16,-21 0-16,21-21 0,-20 21 0,20-21 16,-21 0-16,-21 0 15</inkml:trace>
  <inkml:trace contextRef="#ctx0" brushRef="#br0" timeOffset="11524.15">15875 826 0,'-21'21'16,"21"0"15,0 0-15,21-21-1,0 0-15</inkml:trace>
  <inkml:trace contextRef="#ctx0" brushRef="#br0" timeOffset="12363.39">18563 995 0,'0'0'0,"0"-21"0,21 0 0,0-22 16,-21 22-16,22 0 0,-22-21 15,21 20-15,-21 1 16,0 0-16,0 42 16,0 0-1,0 1-15,-21 20 0,-1 0 0,1 1 16,0 20-16,21 1 0,-42 41 16,21-62-16,-1 20 0,1-20 15,21-1-15,-21 0 0,-21 64 16,42-85-1,0 0-15,-21 1 0,21-1 16,21-42 15,0-1-31,0 1 16,0 0-16,0-21 0,1 21 0,-1-1 16,21-20-16,-21 0 15,0 21-15,1-22 0,-1 1 0,21 0 16,-21 20-16,0 1 0,1-21 15,-1 42-15,0 21 16,-21 0-16,0 22 16,0-1-16,0 0 0,0 64 15,0-85-15,42 64 16,-21-64-16,-21 21 0,22-20 16,20-1-16,-21 0 0,0 0 15,22-21-15,-22 0 0,21 0 16,22 0-16,-22 0 0,-21 0 15,21 0-15,1-21 0,-1 0 16,0-43-16,1 22 0,-22 21 16,0-43-16,0 22 0,-21 0 15,0-22-15,21-84 16,-21 84-16,0 1 0,0-1 16,0 1-16,-21 21 0,-42-85 15,42 105-15,-1 1 0,1 21 16,0 0-16,0 0 0,-43 0 15,43 21-15,-21 1 16,21-1-16,0 21 0,-1 0 0,22 1 16,0-1-16,0 0 0,0 22 15,0-22-15,0 1 0,22-1 0,-1-21 16,0 21-16,21 1 0</inkml:trace>
  <inkml:trace contextRef="#ctx0" brushRef="#br0" timeOffset="13098.05">20193 1376 0,'0'0'0,"0"-21"0,0 0 0,0-1 15,0-20-15,0 0 16,-21 21-16,0-1 0,-22-20 16,22 42-16,0 0 0,0 0 15,-22 0-15,22 0 0,-63 21 16,41 22-16,1-22 0,0 21 15,20 0-15,-20-20 0,-21 62 16,41-41-16,1-1 0,0-21 16,21 21-16,0 1 0,0 41 15,0-62-15,21-1 0,0 0 16,1-21-16,20 0 16,0 21-16,1-21 0,-22 0 15,21-21-15,-21 0 0,22 21 16,20-64-16,-42 43 0,0-21 15,43-22-15,-43 22 16,0 0-16,22-43 0,-43 43 16,21-43-16,-21 64 15,0 0-15,0-22 16,0 64 0,-21 1-16,-1-1 0,1 0 15,21 21-15,-42 22 16,21-22-16,21-21 0,0 85 15,0-64-15,0-20 0,0-1 16,21 0-16,0 0 0,21 21 16,-20-20-16,20-22 15,0 0-15,-21 0 0,43 0 16,-22-22-16,1 1 0,-1 0 16,0 0-16,1 0 0,41-43 15,-41 22-15,-1 21 0,43-64 16,-43 64-16,-21-21 15,21-1-15,-42 22 16,-21 42 0,0 0-1,0 1-15,0-1 0,0 21 16,-1-21-16,1 22 0,0 20 16,21-21-16,0-20 0,0 20 15,0-21-15,0 0 0,0 22 16,0-22-16,0 0 0,21-21 15,0 0-15,-21 21 0,43-21 16,-22 0-16,0-21 16,0 0-16,-21 0 0,43-64 15</inkml:trace>
  <inkml:trace contextRef="#ctx0" brushRef="#br0" timeOffset="13282.94">20976 995 0,'0'-42'0,"0"84"0,0-106 15,0 43-15,-21-21 0,0 42 16,21-21-16,0 42 47,0 0-31,0 0-16,21-21 31,0 0-31</inkml:trace>
  <inkml:trace contextRef="#ctx0" brushRef="#br0" timeOffset="13595.76">21399 804 0,'22'-21'0,"-44"42"0,44-63 16,-1 21-16,0 0 0,-21 0 16,0-1-16,0 44 31,0-1-31,-21 0 15,21 21-15,-21 22 0,-1-22 16,1 22-16,21-1 0,-21 1 16,0-22-16,-21 85 0,20-64 15,1-20-15,21-1 16,-21 0-16,21 1 0,-42 63 16,42-64-16,0-21 0,0 0 15,0 0-15,0 22 16,21-22-16,0-21 0,0 0 15,0 0-15,1 0 0,41-42 16,-21 20-16,-20 1 0,20 0 16,0-21-16,1 21 0,-22-22 15</inkml:trace>
  <inkml:trace contextRef="#ctx0" brushRef="#br0" timeOffset="13844.62">21294 1143 0,'0'0'0,"-22"0"0,1 0 0,0 0 16,42 0 0,0 0-1,22 0-15,-22 0 0,21 0 16,22 0-16,42 0 0,-64 0 16,21 0-16,1 0 15,-1-21-15,-20 21 0,105-21 16,-106 21-16,-21-21 15,1 21-15,-1 0 0,0 0 16,-21-22-16,-21 22 16,-22 0-16,1 0 0,0 0 15,-22 0-15</inkml:trace>
  <inkml:trace contextRef="#ctx0" brushRef="#br0" timeOffset="14999.5">1757 2201 0,'0'0'0,"-43"0"0,1 0 0,21 0 15,-64 0 1,64 0-16,21 22 31,21-22-31,0 0 16,22 0-16,20 0 0,43 0 16,-42 0-16,105 0 15,-84 0-15,20 0 0,128 0 16,-106 0-16,127 0 15,-127 0-15,21 0 0,170 0 16,-170 0-16,21 0 0,191 0 16,-169 0-16,423 0 15,-403 0-15,22 0 16,0 0-16,0 0 0,508 0 16,-487 0-16,0 0 15,296 0-15,-275 21 16,0-21-16,22 0 0,-1 0 0,-21 0 15,339 0-15,-318 0 16,297 0-16,-276-21 0,-20 21 16,20-22-16,-20 22 15,-1 0-15,593-21 16,-593 21-16,1-21 0,253 21 16,-275 0-16,275 0 15,-274 0-15,-22 0 0,254-21 16,-276 21-16,509 0 15,-508 0-15,0 0 0,233 0 16,-234 0-16,192 0 16,-213 0-16,-20 0 0,211 0 15,-211 21-15,-22-21 16,-21 21-16,21-21 0,276 43 16,-318-43-16,0 0 15,0 21-15,-21-21 0,-22 0 16,86 0-16,-86 21 0,-20-21 15,21 0-15,-43 0 0,-21 0 16,43 0-16,-43 0 16,-42 0 15,-1 0-15,-20 0-16</inkml:trace>
  <inkml:trace contextRef="#ctx0" brushRef="#br0" timeOffset="15123.43">21294 2392 0,'0'21'0,"0"0"15,0 0 1,0 1 0,-22-22-16</inkml:trace>
  <inkml:trace contextRef="#ctx0" brushRef="#br0" timeOffset="17783.91">2646 4064 0,'0'-42'0,"0"84"0,-21-84 0,21 21 0,0-1 15,-22 1-15,22 0 0,0 0 16,0 0-16,-21-22 15,21 22 1,0 42 15,0 1-31,0-1 0,0 21 16,0 0-16,0 1 0,0-1 16,0 22-16,0-22 0,0 21 15,0 1-15,-21-22 0,21 22 16,-21-1-16,21-20 0,-21 20 0,0-21 15,21 22-15,0-22 0,-22 1 16,1-1-16,0 43 0,21-64 16,0 0-16,0 0 0,0 0 15,0 0-15,0-42 32,0 0-32,0 0 15,21 0-15,0-22 0,-21 22 16,22-21-16,-1 21 0</inkml:trace>
  <inkml:trace contextRef="#ctx0" brushRef="#br0" timeOffset="18143.7">3048 4466 0,'0'0'0,"0"21"0,0 1 0,0-1 15,21 0 1,0 0-16,0-21 31,1 0-31,-1-21 16,0 21-16,-21-21 0,21 21 16,-21-21-16,0-1 0,0 1 15,0 0-15,-21 21 16,0 0-16,0 0 15,-1 0-15,1 0 16,0 0-16,21 21 0,0 0 16,0 1-16,0-1 15,0 0 1,21-21 15,0-21-31,-21 0 0</inkml:trace>
  <inkml:trace contextRef="#ctx0" brushRef="#br0" timeOffset="18667.2">4466 4276 0</inkml:trace>
  <inkml:trace contextRef="#ctx0" brushRef="#br0" timeOffset="19964.5">2011 3916 0,'-21'-21'15,"42"21"17,0 21-32,0-21 15,0 0-15,0 0 0,1 0 0,20 0 16,-21 0-16,21 0 0,1 0 15,-1 0-15,0 0 0,22-21 16,-22 0-16,1 21 0,-1-22 0,0 1 16,1 21-16,-22-21 0,0 21 15,0-21-15,0 0 0,-21 0 16,0-1-16,0 1 16,-21 21-1,0 0-15,0 0 16,0 0-16,21 21 0,-22 1 15,22-1-15,-21 0 0,21 21 16,-21 1-16,21 20 0,0-21 0,0 22 16,0-1-16,0 1 0,0-1 15,-21 1-15,21 63 0,0-64 16,0 1-16,0-1 0,0-20 16,0 20-16,0 43 15,0-42-15,0-22 0,0 0 16,-21 1-16,21-1 0,-21 21 15,-1-41-15,22-1 0,-21-21 16,0 0-16,0 21 0,-43-21 16,22-21-16,21 0 15,-21-1-15,20 1 0,-83-63 16,83 62-16,1-20 16,0 21-16,0 0 0,21-64 15,-21 64-15,21 0 16,0 0-16,0-1 15,0 1-15,21 21 0,0-21 16,0 21-16,0-21 0,1 21 16,20-21-16,0 0 0,1-1 15</inkml:trace>
  <inkml:trace contextRef="#ctx0" brushRef="#br0" timeOffset="20332.27">3365 3979 0,'0'0'0,"0"-42"0,22-43 15,-22 64-15,0 0 16,0 0 0,0 42-1,0 21 1,0-20-16,-22 20 0,22 0 15,-21 22-15,21-1 0,0-20 0,-21 20 16,0 1-16,0-1 0,21-21 16,-21 22-16,-1-22 0,22 22 0,0-22 15,-21-21-15,21 22 0,-21-1 16,21-21-16,0 21 0,0-20 16,0-1-16,0 0 0,0 0 15,21-21 1,0 0-16,1-21 0,-1 0 15,0 0-15,0-22 16,0 22-16,0 0 0,-21 0 0,0-22 16,0 22-16</inkml:trace>
  <inkml:trace contextRef="#ctx0" brushRef="#br0" timeOffset="20544.18">2963 4318 0,'-21'21'0,"42"-42"15,-42 63-15,42-20 16,0-22 0,1 0-16,-1 0 15,0 0-15,42 0 0,-41 0 16,20 0-16,-21 0 0,0 0 16,22 0-16,20 0 15,-42 0-15,0 0 0,-21-22 16,0 1-16,22 21 15</inkml:trace>
  <inkml:trace contextRef="#ctx0" brushRef="#br0" timeOffset="22075.8">5313 4170 0,'0'0'0,"0"-21"62,0 0-46,21-1-16,0 22 15,0-21-15,-21 0 0,21 0 0,1 0 16,41-43 0,-42 43-16,0 0 0,-21 0 15,22 0-15,-22-1 0,0-41 16,0 42-16,-22-22 15,1 43-15,-63 0 16,41 0-16,22 0 0,-21 0 16,-1 0-16,22 22 0,-42 20 15,20 0-15,22-21 0,0 22 16,0-1-16,21-21 0,-21 64 16,21-43-16,0 1 0,21-1 15,0 0-15,0 1 0,64 62 16,-43-62-16,-21-1 15,64 22-15,-64-43 16,22 21-16,-22-21 0,0 0 0,0 22 16,-21-1-16,0-21 0,-21 0 15,-21 22-15,-1-22 16,1-21-16,-43 0 16,22 0-16,20 0 0,-20 0 15,21-21-15,-1 0 0,-63-22 16,64 22-16,21-21 0,-43-22 15,43 22-15,0 0 0,0-1 16,21 1-16,0 21 0,0-22 0,0 22 16,0 0-16,21 0 0,0 0 15,0 21-15,1 0 0,-1 21 16,0 0-16,0 0 0,21 22 16,-20-1-16,-1-21 15,21 85-15,-21-85 16,0 21-16,1-20 0,-22 20 15,42 0-15,-21 1 0,0-43 0,22 42 16,-22-42-16,0 0 16,42 0-16,-20-21 15,41 0-15,-41-1 16,-1-20-16,64 0 0,-64 21 16,1-22-16,20 1 15,-42 0-15,22 20 0,-22 1 0,-21 0 16,21 0-16,-21 0 15,-21 21 1,21 21-16,-21 0 16,-1 0-16,1-21 0,21 21 15,0 1-15,-21 20 0,0 0 16,21-21-16,0 1 16,0-1-16,0 0 0,21-21 15,0 21-15,0-21 0,1 0 16,41 0-16,-21-21 0,-20 0 15,62 0-15,-63-1 16,1 1-16,20 0 0,-21 0 0,0 0 16,0 0-16,-21-1 0,22 1 15,-1 0-15,-21 0 0,0 0 0,0 0 16,0-1-16,0 1 16,0 42-1,0 1-15,0-1 16,0 0-16,0 21 0,0-21 15,0 22-15,0-1 0,0 85 16,0-63-16,0-1 0,0 1 16,0 20-16,0 1 0,0 0 15,0-1-15,-21 1 0,21 0 0,-22 84 16,22-84-16,-21-1 0,21 1 16,0 0-16,0-22 0,0 1 15,0-1-15,-21 1 0,21-22 0,-21 64 16,21-64-16,-21 0 0,-43 64 15,43-85 1,-21 1-16,21-1 0,-22 0 16,1-21-16,-22 0 0,22 0 15,-21-21-15,-86-85 16,86 64-16,-43-64 16,43 42-16,20 22 0,-20-85 15,63 85-15,0-149 16,0 128-16,21-64 15,0 63-15,85-148 16,-64 128-16,22 20 0,63-105 16</inkml:trace>
  <inkml:trace contextRef="#ctx0" brushRef="#br0" timeOffset="22550.52">6583 4233 0,'0'0'0,"0"-21"0,0 0 0,0 0 15,0 42 17,0 0-32,0 0 15,-21 22-15,21 20 0,0-42 16,0 22-16,0-22 0,0 21 0,0-21 16,-22 22-16,22-22 0,0 0 15,0 0-15,0 0 0,0 1 16,0-1-16,-21-21 15,0 0 1,21-21 0,0-1-16,0 1 0,0-21 15,0 21-15,0-22 0,0 22 0,21-21 16,0 0-16,1-1 0,-1 1 0,0 0 16,21-1-16,1 1 0,-1 21 15,21-22-15,1 22 0,-22 0 0,85 21 16,-84 0-16,-1 21 15,0-21-15,1 43 0,-22-22 0,21 21 16,-42 22-16,0-22 16,0 0-16,0 1 0,-21-1 15,0-21-15,-43 43 16,43-22-16,-21-21 0,21 0 0,-1 0 16,1 1-16,42-22 31,22-22-31,-22 1 0,0 0 15,21 0-15,-20 0 0</inkml:trace>
  <inkml:trace contextRef="#ctx0" brushRef="#br0" timeOffset="22828.78">7789 4170 0,'0'0'0,"21"-127"31,-21 106-31,-21 21 16,0 0-16,0 0 0,-21 0 15,-1 21-15,1 0 0,21 0 16,0 22-16,-22-1 0,22 0 16,-42 85-16,41-84 15,1-1-15,21 0 0,0 1 0,0-22 16,0 42 0,0-42-16,21 1 0,22-1 15,-1-21-15,0 0 0,1 0 16,-1 0-16,22 0 0,41-21 15,-41-1-15,-1 1 0,-20 0 0,-1-21 16,0 21-16,1-22 0,41-41 16</inkml:trace>
  <inkml:trace contextRef="#ctx0" brushRef="#br0" timeOffset="23255.53">8276 4085 0,'0'-42'0,"0"84"0,0-148 16,0 64-16,0 0 0,0-22 16,0 43-16,0 0 15,0 42 1,0 0-16,-21 0 0,21 22 15,-21 41-15,21-20 16,0-22-16,0 22 0,0-1 16,-21-20-16,21 62 0,-22-62 15,22-1-15,0-21 0,0 22 16,0-22-16,-21 42 16,21-42-16,-21-21 0,21-21 31,0 0-31,0 0 15,0-21-15,0 20 0,21 1 16,0-21-16,1 0 0,-1-1 0,0 22 16,0-21-16,21-1 0,22-20 15,-22 42-15,1 0 0,-1 21 16,-21 0-16,21 0 0,22 42 16,-43-21-16,0 21 0,22 22 15,-43-22-15,0 1 16,0-22-16,0 21 0,0 0 0,-22 43 15,22-64 1,-21 0-16,0 1 0,0-22 0,21 21 16,21-21 15,0 0-31,0-21 0,1-1 16,-1 1-16,21 0 0</inkml:trace>
  <inkml:trace contextRef="#ctx0" brushRef="#br0" timeOffset="23586.91">8953 4318 0,'0'0'0,"0"-21"0,0 0 16,22 0-16,-22-1 0,42-20 15,-21 21-15,-21 0 16,21 21-16,0 0 0,22 0 16,-22 0-16,0 0 0,43 42 15,-43-21-15,0 0 0,0 43 16,0-22-1,-21 1-15,21-22 0,-21 21 0,0 0 0,0 1 16,0-22-16,0 21 16,0-21-16,0 1 0,0-1 0,-21 0 15,0-21-15,0 0 16,21-21 0,0 0-16,0-1 15,21 1-15,-21 0 0,21-21 0,0 21 16,1-22-16,-1 1 0,21 21 15,-21-22-15,0 1 0,1 21 0,-1-21 16,0 20-16,21-20 0,-21 21 16,1 0-16,-1 0 0</inkml:trace>
  <inkml:trace contextRef="#ctx0" brushRef="#br0" timeOffset="24214.85">10054 4233 0,'0'0'0,"21"-21"0,22 0 15,-22-21-15,0 21 0,-21-1 0,0 1 16,0 0-16,0 0 16,-21 21-16,0 0 0,-1 0 15,1 21-15,-21 0 0,0 22 16,-1-1-16,22 0 0,-64 64 15,64-64 1,0 1-16,0-1 0,0 0 16,21 1-16,0 41 15,0-62-15,42 20 0,-21-21 16,22-21-16,-1 0 0,0 0 16,22 0-16,-22 0 0,85-21 15,-63 0-15,-22 0 0,21-1 16,-20 1-16,20 0 0,1-64 15,-22 43-15,-21 0 0,-21-1 16,0 1-16,0-21 0,0 20 0,0 1 16,-21 0-16,-21-1 0,-43 1 15,43 21-15,-1 21 0,-62 0 16,41 0-16,1 21 0,20 0 16,-20 0-16,20 0 0,-20 64 15,21-64-15,20 22 16,1 20-16,21-21 0,0 22 15,43-43 1,20 21-16,-21-20 0,1-22 16,126 0-16,-127 0 15</inkml:trace>
  <inkml:trace contextRef="#ctx0" brushRef="#br0" timeOffset="24682.98">10880 4191 0,'21'-21'0,"-42"42"0,63-63 0,-42 21 0,0-1 15,0 1-15,-21 21 32,21 21-32,-21 1 0,21-1 0,-43 21 15,43 0-15,0-20 16,0-1-16,-21 21 0,21-21 0,-21 43 16,21-22-16,0-21 0,-21 22 15,0-43-15,21 21 16,0 0-16,0-42 31,0 0-15,0-22-16,0 22 15,21 0-15,0-21 0,0-1 16,21 1-16,-20 0 0,20-1 16,0 1-16,1 0 0,62-22 0,-62 43 15,20 0-15,-20 0 0,20 21 16,-21 0-16,1 0 0,-22 21 15,21 0-15,-21 21 0,1-21 0,20 64 16,-42-43-16,21 43 16,-21-43-16,0-20 0,0 20 0,0-21 15,-21 21-15,0-20 16,0-22-16,21 21 0,-22 0 0,-20-21 16,42-21 15,21 0-16,0-1-15,1 1 0,-1 0 0,0-21 16</inkml:trace>
  <inkml:trace contextRef="#ctx0" brushRef="#br0" timeOffset="24883.52">11896 4085 0,'0'0'0,"21"-21"0,0 0 16,0 21-16,-21 21 16,0 0-1,0 0-15,0 22 0,0-22 16,-21 21-16,0 22 15,0-43-15,-1 21 0,22-21 0,-21 1 16,21 20-16,0-21 0,-42 21 16,42-20-16,0-1 15,0-42 17,21-1-32</inkml:trace>
  <inkml:trace contextRef="#ctx0" brushRef="#br0" timeOffset="25063.2">11980 3895 0,'0'0'0,"-21"-21"15,-42-1 1,84 22 31,0 22-47,0-22 0,0 0 15,0 0-15,1 21 0,20-21 16,-21 0-16</inkml:trace>
  <inkml:trace contextRef="#ctx0" brushRef="#br0" timeOffset="25626.7">12446 4022 0,'21'0'16,"0"-21"-1,0 21-15,1 0 16,-1 0-16,0 0 0,0 0 0,0 0 16,0 0-16,1 0 15,-1 21-15,0 0 0,0 0 0,0 0 16,-21 22-16,0 20 16,0-42-16,0 22 0,0 20 15,-21-42-15,-64 85 16,43-85-16,-43 22 15,43-22-15,-21 0 0,-43 42 16,63-63-16,22 0 0,0 22 16,0-22-16,42 0 15,0 0 1,0 0-16,22 0 0,-1 0 0,0 0 16,1 0-16,-1 0 0,43 0 15,-43 21-15,0-21 0,22 42 16,-43-21-16,0 0 15,0 22-15,1-22 0,-1 21 16,-21 43-16,0-22 0,0-20 0,0 20 16,0-20-16,-21 20 0,-1-21 15,1 22-15,-21-22 0,21 22 16,-22-22-16,-20 64 16,21-64-16,-22 1 0,-21 41 15,43-63-15,-21 1 0,-22 20 16,21-21-16,22-21 0,-43 0 15,43 0-15,0-21 0,-43-21 16,64-1-16,0 22 0,0-21 16,21-1-16,0 1 0,0-43 15,21 22-15,0 21 0,42-107 16,-20 86-16,20-22 0,1 1 16</inkml:trace>
  <inkml:trace contextRef="#ctx0" brushRef="#br0" timeOffset="25967.12">13335 4276 0,'21'0'16,"-21"-21"-16,21 21 15,0-22-15,1 22 0,-1-21 0,0 0 16,0 0-16,43-21 15,-43 20-15,0 22 0,0-42 16,-21 21-16,-21 21 16,0 0-16,0 0 15,-22 0-15,22 21 0,-21 0 0,-1 0 16,1 1-16,21-1 0,-43 42 16,43-20-16,0-22 0,0 42 15,21-42-15,0 22 16,0-22-16,0 0 0,85 21 15,-64-20-15,21-22 16,0 0-16,1 0 16,84-22-16,-85 22 15,-21-21-15</inkml:trace>
  <inkml:trace contextRef="#ctx0" brushRef="#br0" timeOffset="27927.93">16552 3704 0,'0'0'0,"21"0"16,-21-21-16,0-21 16,0-1-16,0 22 0,0 0 0,0 0 15,0 0-15,-21 21 16,0 0-16,0 0 0,0 0 15,0 0-15,-85 63 16,85-42-16,-22 1 0,1 20 16,0 0-16,20 1 0,-20-1 0,0 21 15,21-20-15,-43 84 16,43-64-16,0 1 0,-22 105 16,43-127-16,0 1 15,0-1-15,0 0 0,22-20 0,-1 20 16,63 0-16,-41-21 15,20-21-15,-20 0 0,41 0 16,128-21-16,-149 21 16,1-21-16,-1-21 0,1 21 0,-1-22 15,22-41-15,-43 41 16,-20-20-16,41-64 0,-42 84 16,-21-20-16,0-1 0,0 1 15,0-1-15,0 1 0,-21-1 16,0 22-16,0-21 0,0 20 15,-22 1-15,1 21 0,0-22 0,-64 1 16,42 42-16,22 0 0,-22 21 16,1 0-16,-1 1 0,22 20 0,0 0 15,-22 1-15,43 20 0,-42 64 16,41-63-16,22-1 16,0 64-16,0-63 0,0-1 15,22 1-15,-1-22 0,0 0 0,21 1 16,1-1-16,-1-21 0,21 21 15,43-20-15,-42-22 0,42 0 16,-64 0-16,21 0 16,43-22-16,-63-20 0,20 21 15,64-85 1,-85 64-16,1-1 0,-22 1 16,21 0-16,-21 21 0,22-43 15,-43 43-15,0 42 31,0 0-15,-21 0-16,-1 1 0,22-1 0,-42 21 16,42-21-16,-21 0 0,21 1 15,0 20-15,-21-21 0,0 0 16,21 0-16,0 1 16,21-44 15,0 1-31,0 0 0,0 0 15,0 0-15,1-22 16,-1 22-16,0-21 0,21 0 0,-21 20 16,22-41-16,-1 42 15,-42 0-15,21 21 0,0-22 0,1 22 16,-22 22 0,0-1-16,0 0 0,0 21 15,0-21-15,0 22 0,0-22 16,0 21-16,-22-21 0,22 22 15,0-22-15,0 0 0,0 21 0,0-20 16,0-1-16,22 0 0,-1-21 0,0 21 16,0 0-16,0-21 0,43 0 15,-22 0-15,-21 0 0,22 0 16,-22 0-16,21-21 0,0 0 16,-20 0-16,20 0 0,0-1 0,-21-20 15,43-64-15,-22 64 16,1-22-16,-1 1 0,-21-1 0,21 22 15,43-85-15,-43 64 16,-20 20-16,20-20 0,-21 20 0,21 1 16,1-43-16,-43 64 15,0 0-15,0 0 16,0 42-16,-21 0 16,-64 85-1,64-64-15,-64 107 16,64-107-16,-21 21 0,20-20 15,1 20-15,0 1 0,0-1 0,0-20 16,21 20-16,-21-21 0,21 43 16,0-43-16,0 1 0,0-22 15,21 0-15,0 21 0,21-20 16,-21-22-16,22 0 0,41 0 16,-41 0-16,-1-22 0,43 1 15,-43-21-15,0 21 16,1-22-16,-1 1 0,0 21 0,-20-21 15,41-43-15,-42 64 16,0 0-16,-21-1 0,0 1 16,0 0-16,0 42 15,0 0 1,0 1-16,-21-1 0,0 21 0,21-21 16,-21 43-1,21-43-15,-21 0 0,21 43 16,0-43-16,0 21 15,21-21-15,0-21 0,0 21 0,0-21 16,1 0-16,20 0 0,0 0 16,1 0-16,-22 0 0,42-42 15,-20 21-15,-22 0 0,42-43 16,-42 22-16,22 0 16,-22-1-16,0 1 0,-21 0 0,21-1 15,0-20-15,-21 42 0,0-1 16,22 1-16,-22 42 15,-22 1 1,1-1-16,0 21 0,21-21 16,-63 127-16,63-105 15,-22-1-15,1 22 0,21-22 16,-21 0-16,0 22 0,21-22 0,-21 22 16,-22 105-1,22-106-15,21 1 0,-21-1 0,0 1 16,-21 105-1,20-105-15,1-22 0,0 64 16,0-64-16,0 1 0,-22 20 16,1-21-16,21-20 0,0-1 15,-22 0-15,1 0 0,21-21 0,-43 0 16,43 0-16,-21 0 0,21 0 16,0 0-16,-1-21 0,22 0 15,-21 21-15,0-21 0,0-1 0,-21 1 16,-1 0-16,1 21 15,-43-21-15,22 21 0</inkml:trace>
  <inkml:trace contextRef="#ctx0" brushRef="#br0" timeOffset="29339.52">1609 7366 0,'0'0'0,"0"21"0,-43 22 31,43-22-31,21-21 16,1-21-16,-1-1 16,21 1-16,-21 0 0,64-42 15,-43 20-15,1 22 16,-1-21-16,0-1 0,43-62 16,-64 83-16,0-20 15,0 0-15,-21 21 0,0-64 16,0 64-16,0 0 15,-21-1-15,0 22 16,0 0-16,0 0 16,0 22-16,-1-1 0,1 21 0,0-21 15,0 22-15,-21 20 0,20 1 16,1-1-16,-21 106 16,0-63-16,20 0 0,1 0 15,0 21-15,-21 0 0,-1 127 16,22-106-16,0 0 0,0-21 15,0 21-15,0-21 0,-22 149 16,43-149-16,0-22 0,0 1 16,0 0-16,0-21 0,0 148 15,21-170-15,1-21 0,-22 1 16,21-22-16,42 42 16,-42-63-16,22 0 0,20-21 15,-20-21-15,41-43 16,-41 22-16,20-1 15,43-84-15,-43 63 0,1-20 16,42-107-16,-43 106 0,-20 0 16,-1-21-16,-21 21 0,-21 1 15,0-1-15,-21 0 0,0 0 16,-22 21-16,-62-84 0,41 106 16,22-1-16,-22 22 0,1-1 15,20 22-15,-20 0 0,-22 21 16,64 0-16,-21 0 15,21 0-15,-1 0 0,44 0 32,-1 0-32,0 0 0,21 0 0,-21 0 15,22-21-15,-22 21 0,21-21 16,1 0-16,-1-1 0,64-20 16,-64 21-16,0 0 15,1 0-15,-1-1 0,0 1 0,43-21 16,-64 21-1,-21 0-15,0 42 32,0 0-32,-21 0 0,0 0 15,21 22-15,-21-1 0,21 0 16,-21-21-16,-1 1 0,22-1 16,-21 0-16,21 21 15,0-21-15,0 1 0,0-1 16,0-42 15,21-1-31,-21 1 0,22 0 16,-1 0-16,-21 0 0,21-22 15</inkml:trace>
  <inkml:trace contextRef="#ctx0" brushRef="#br0" timeOffset="29519.19">2582 7324 0,'0'0'0,"0"-21"0,0-1 16,0 1-1,0 42 17,0 1-32,0-1 15,0 0-15,21-21 16,1 21-16,-1 0 0,0-21 16,0 21-16,0-21 0,0 0 15,1 22-15,-1-22 0</inkml:trace>
  <inkml:trace contextRef="#ctx0" brushRef="#br0" timeOffset="29925.24">2984 7535 0,'0'0'16,"0"22"-16,0-1 0,0 0 0,0 0 15,0 0-15,0 22 16,0-22-16,0 0 0,0 21 0,0-21 16,0 1-16,0-1 15,-21 21-15,21-21 0,0 0 16,-21 1-16,21-1 0,-21-21 31,21-21-15,-21 21-16,21-22 0,0 1 15,0 0-15,0-21 0,0 21 16,63-85-16,-42 63 16,1 1-16,20 0 0,-21 21 0,21-22 15,1 22-15,41-21 16,-20 42-16,21 0 15,-22 0-15,-21 21 0,64 64 16,-63-22 0,-43-42-16,0 0 0,0 43 15,-22-43-15,1 21 0,0-20 0,21-1 16,-21 0-16,0-21 0,0 21 16,21 0-16,-22 0 15,44-21 1,-1-21-16,0 21 0,0-21 15,21 0-15</inkml:trace>
  <inkml:trace contextRef="#ctx0" brushRef="#br0" timeOffset="30413.48">4233 7578 0,'21'-21'0,"-42"42"0,64-64 16,-43 22-16,0 0 15,0 0-15,0-21 16,-22 20-16,1 1 0,0 21 0,0-21 15,0 21-15,-22 0 16,22 0-16,-21 0 0,21 21 0,0 0 16,-22 1-16,22-1 0,-42 63 15,20-41-15,22-1 0,0 0 0,0 1 16,0-1-16,21-21 0,0 22 16,0-1-16,0-21 0,0 21 15,0-20-15,21-1 0,0 0 0,21-21 16,-21 0-16,22 0 15,-22 0-15,21 0 0,-21-21 0,22 0 16,-1-22-16,0 1 16,-20 21-16,-1-22 0,0 1 0,0 0 15,0-1-15,0 1 0,1-21 16,-1-1-16,0-63 0,-21 64 16,21-1-16,-21 1 0,21-1 0,-21 22 15,0-1-15,0-20 0,0 42 16,0 0-16,0 42 15,0 0 1,0 0-16,-21 21 0,21 1 0,0 20 16,0 1-16,0-1 0,0 64 15,0-63-15,-21-1 0,21-20 16,0 20-16,0-21 0,0 1 16,0-1-16,0-21 0,0 22 0,0-1 15,0-21-15,42 0 16,-21-21-16</inkml:trace>
  <inkml:trace contextRef="#ctx0" brushRef="#br0" timeOffset="31426.66">5101 7345 0,'0'0'0,"0"21"0,0 0 0,21-21 16,0 0-16,1 0 16,-1 0-16,0 0 0,0-21 15,0 0-15,22 21 0,-22-21 0,21 0 16,0-22-16,1 22 0,-22 0 16,85-85-1,-106 85-15,0 0 0,0-22 16,0 22-16,-21-21 15,-1 42-15,1 0 0,-42 0 16,20 0-16,1 0 0,0 0 16,-1 21-16,22 0 0,-21 0 0,-22 22 15,43-1-15,-21 22 16,42-22-16,0 0 0,0 22 16,0-43-16,21 64 15,0-64-15,0 0 16,1-21-16,-1 21 0,106-21 15,-106 0-15,0 0 16,0 0-16,0 0 16,1-21-16,-44 0 15,-20 21 1,-21 0-16,20 0 16,1 0-16,-22 42 0,22-21 15,0 0-15,-1 1 16,1 20-16,21 0 0,-43 43 15,43-43-15,0 1 0,0 84 16,21-85-16,0 0 16,21-21-16,0 22 0,0-22 0,43 21 15,-43-21-15,21-21 0,1 0 16,-1 0-16,0 0 0,1 0 0,84-42 16,-85 21-16,22-21 15,-1-1-15,22 22 0,-22-21 0,1-1 16,-1-20-16,1 21 0,-1-22 15,-20 22-15,20-22 0,-21-20 0,-20 20 16,20 1-16,-21-22 0,0 21 16,0 1-16,1-1 0,-22 1 0,0 21 15,0-43-15,0 64 0,0 0 16,0-1-16,-22 44 16,1-1-1,21 21-15,-21 0 0,21 1 16,0-1-16,0 22 0,-21-1 15,21 1-15,0-1 0,-21 1 0,21-1 16,0 1-16,0-1 0,-21-21 16,21 1-16,-22 20 0,22-20 0,-21 20 15,21-21-15,0 22 16,0-43-16,0 0 0,21-21 16,1 0-16,-1 0 15,0 0-15,0-21 0,0 0 0,0 0 16,1-22-16,-1 22 0,0 0 15,0-21-15</inkml:trace>
  <inkml:trace contextRef="#ctx0" brushRef="#br0" timeOffset="33360.35">6286 7726 0,'0'21'16,"0"0"0,0 0-1,22-21 1,-1 0-16,0 0 0,0 0 15,0 0-15,22 0 0,-22 0 16,21-21-16,-21 21 0,22-21 0,-22 0 16,21 0-16,-21 21 0,22-43 15,-22 22-15,-21-42 16,0 42-16,0-1 16,0 1-16,-21 21 0,-1 0 0,1 0 15,0 0-15,0 0 0,0 0 16,-22 21-16,22 1 0,0-1 0,0 0 15,-43 42-15,43-41 0,21 20 16,0-21-16,-21 21 0,21-20 16,0 20-16,0-21 0,0 21 0,0-20 15,0-1-15,0 0 0,21 0 0,0-21 16,1 0-16,-1 0 16,21 0-16,0 0 0,22 0 0,-1 0 15,-20-21-15,-1 0 16,0 0-16,1-1 0,41-20 15,-41 21-15,-1-21 0,0-1 16,-20 1-16,-1 21 0,0 0 16,-21-1-16,0 1 0,0-21 15,0 63 17,-21 0-32,21 0 0,-21 1 15,21 20-15,-22-21 0,22 0 0,-21 43 16,21-22-16,-21 43 15,21-64 1,0 0-16,-21 0 0,21 0 0,0 22 16,0-64 15,0-1-15,21-20-16,0 21 0,0 0 15,-21-22-15,22 22 0,20-42 16,-21 20-16,0 1 0,0 21 15,1-21-15,-1 20 0,-21 1 0,21 0 16,0 21-16,0-21 0,0 21 16,1 21-16,-1 0 15,-21 0-15,0 1 16,0-1-16,0 0 0,21 21 16,-21-21-16,0 1 0,21-1 0,-21 0 15,0 0-15,0 21 0,0-20 16,21-1-16,-21 0 0,21 0 15,1-21 1,-1 0-16,0-21 16,0 0-16,-21 0 0,21-1 15,0 1-15,1 0 0,-1-21 0,-21 21 16,42-22-16,-21 22 0,0-21 16,1-1-16,-1 1 0,0 21 15,21-21-15,-21 20 0,22-20 16,-22 21-16,0 21 15,0 0-15,-21 21 0,0 0 16,0 0-16,0 22 0,0-22 16,0 0-16,0 0 0,-21 22 15,21-22-15,-21 21 0,21-21 0,-21 43 16,21-43-16,0 0 0,0 0 16,0 0-16,0 1 0,0-1 15,21 0-15,0-21 0,0 0 0,43 0 16,-22 0-16,0 0 15,1 0-15,-1 0 0,0-21 0,22-22 16,-22 22-16,-21 0 16,1 0-16,-1-21 0,0 20 15,0 1-15,-21-21 0,21 21 0,-21-22 16,0 22-16,0-21 0,0 21 16,0 0-16,-21-1 0,0 1 15,0 21-15,-22 0 16,22 0-16,0 0 0,-21 43 0,21-22 15,21 21-15,0 0 16,0 1-16,0-1 0,0-21 16,0 22-16,0-22 0,0 21 0,21 22 15,-21-43-15,63 21 16,-42-21-16,1-21 0,62 21 16,-63-21-16,22 0 0,41-21 15,-41 21-15,63-63 16,-64 42-16,-21-1 15,43-41-15,-22 42 0,0-43 16,-42 22 0,21 21-16,1-22 0,-22 22 0,0 0 15,0 42 1,-22 0 0,1 1-16,0 20 15,0 0-15,0-21 0,21 1 0,-21-1 16,21 21-16,-22 0 15,1-20-15,21-1 0,0 0 16,0 0-16,0-42 31,21 0-31,1 0 0,-1-1 16,0 1-16,0 0 0,0 0 0,22-43 16,-1 22-16,21-43 15,-41 64-15,20-21 16,43-22-16,-64 64 0,21-21 0,-21 21 15,22 0 1,-22 64-16,-21-43 16,21 106-1,-21-42 1,21-64-16,-21 42 0,0-42 16,21 1-16,0 20 0,1-42 15,-1 21-15,0 0 0,0-21 16,0 0-16,0 0 0,64 0 15,-64-21-15,0 0 0,22-43 16,-22 22-16,0 0 0,0-1 16,-21 1-16,21-21 0,22-64 15,-22 42-15,0 21 0,-21-20 16,21 20-16,0 1 0,22-64 16,-22 84-16,-21 22 0,0-42 15,0 42-15,-21 42 31,0 0-31,-1 21 0,1 1 0,0 20 16,-21 64-16,21-63 0,-1 20 16,1-20-16,0 20 0,0-20 15,21 63-15,-21-64 16,21-20-16,0 63 0,0-64 0,0 0 16,0 43-1,21-64-15,0 0 0,0 0 0,0 1 16,22-22-16,41 0 15,-41-22-15,-1 22 0,0-21 16,1-21-16,-1 21 0,64-43 16,-64 22-16,1 0 0,-22-1 0,21 1 15,-21 0-15,0-1 0,-21-41 16</inkml:trace>
  <inkml:trace contextRef="#ctx0" brushRef="#br0" timeOffset="33543.05">9673 7324 0,'0'0'0,"-21"21"0,0-21 0,0 21 0,21 0 16,0 0-16,21 1 15,0-22-15,21 0 0,-21 21 16,22-21-16,-22 0 0,21 0 16,1 0-16,-1 0 0,0 0 0,22 0 15,-22 0-15,0 0 0,1 0 0,-1 0 16,22-43-16</inkml:trace>
  <inkml:trace contextRef="#ctx0" brushRef="#br0" timeOffset="34361.1">12340 7303 0,'0'-43'31,"21"22"-31,0 0 0,-21 0 16,22 0-16,-1-1 0,21-20 15,-42 21-15,0 0 0,0 0 16,0-1-16,-21 22 16,-21 0-16,20 0 15,-20 0-15,0 0 0,-1 22 0,1-22 16,0 21-16,-1 0 0,1 21 0,21-21 15,-21 22-15,20-22 16,1 21-16,0 43 0,21-64 16,0 21-16,0 22 0,21-43 15,0 0-15,1 0 0,20 1 16,85-1-16,-85 0 16,1-21-16,20 0 0,-21 0 15,1 0-15,-22 0 0,0 0 16,0 0-16,0 0 15,-21-21-15,-21 21 0,0 0 16,-21 0-16,-1 0 0,22 0 16,-21 0-16,-106 63 15,105-63-15,1 21 0,21 1 16,-21-1-16,20 0 0,-20 21 16,21-42-16,21 21 0,0 1 15,21-22 1,0 0-16,0 0 0,22 0 15,-22 0-15,21 0 0,1-22 0,-1 22 16,0-21-16,1 0 0,-1 21 0,0-21 16,1 0-16,-1 21 0,0-21 15,-21 21-15,22 0 0,-22 0 0,-21 21 16,0 21 0,0-21-16,-21 22 0,0-1 15,-1 0-15,-20 1 0,21 20 16,-21-21-16,-1 22 0,-20-22 0,20 22 15,1-22-15,21 22 0,-21-22 16,-1 0-16,22-21 0,-21 43 16,42-43-16,0 0 0,21-21 15,0 0-15,21 0 0,-20 0 16,20-21-16</inkml:trace>
  <inkml:trace contextRef="#ctx0" brushRef="#br0" timeOffset="35456.68">14033 7430 0,'0'21'0,"0"-42"0,0 21 32,22-22-32,-1 1 15,21 0-15,0-21 0,1 21 0,-1-22 16,0 1-16,22 0 0,-22-1 0,43-41 15,-43 41-15,1-20 16,-1-43-16,-21 42 0,0 1 16,0-43-16,-21 43 15,0 20-15,0 1 0,0 0 0,0 20 16,-21-41 0,0 63-16,0 0 0,0 0 0,0 21 15,-1 0-15,-20 85 16,21-42-16,0-1 0,-22 1 15,22 20-15,0 1 0,-21 105 16,-1-84-16,22 0 0,-42 106 16,42-106-16,-22 21 0,22 0 15,-21 0-15,21 0 0,-22 0 0,-20 127 16,20-106-16,1-21 0,0 0 16,-22 127-16,-63 106 15,106-276-15,-21 22 0,21-21 16,-1-1-16,1-20 0,21 42 15,0-64-15,0-21 16,43 22-16,-22-43 0,21 0 16,64-22-16,-64 1 15,1-21-15,-1 0 0,0-1 0,22 1 16,63-85-16,-64 42 16,1 22-16,-1-22 0,1 0 0,-1 1 15,-20-1-15,41-84 16,-63 63-16,1 21 0,-22 1 15,0-1-15,0 0 0,-64-84 16,22 84-16,-22 1 0,22-1 0,-22 21 16,1 1-16,-1-1 0,1 22 15,21 0-15,-1-1 0,-20 22 0,-1-21 16,43 21-16,0 21 0,0 0 16,21-21-1,21 21 1,21 0-16,-21 0 0,22-22 0,-1 22 15,64-42-15,-43 42 16,1-21-16,21 0 0,-22 0 0,1-22 16,63 1-16,-85 0 15,0 20-15,1 1 0,-1 0 16,-21-21-16,21-1 0,-42 22 16,0 0-16,0 0 0,-21 42 46,0 0-46,21 0 0,-21 22 16,21-1-16,0-21 0,0 22 0,0-1 16,0 0-16,-21-21 0,21 22 0,0-1 15,0-21-15,0 0 0,0 1 16,0-1-16,-21 0 0,21 0 0,0 0 16,0 0-16,0-42 31,0 0-16,0-21-15,0 21 0,21-1 16,-21-20-16,21 0 0,-21-1 16,0 1-16</inkml:trace>
  <inkml:trace contextRef="#ctx0" brushRef="#br0" timeOffset="35635.05">14859 7112 0,'0'0'0,"-21"0"31,0 0-31,-1 0 16,22 21 0,0 0-16,0 1 15,0-1-15,0 0 16,22-21-16,-1 21 16,0-21-16,0 21 0,0-21 15</inkml:trace>
  <inkml:trace contextRef="#ctx0" brushRef="#br0" timeOffset="36095.1">15282 7387 0,'0'0'0,"0"64"31,-21-43-31,0 0 0,21 0 0,0 0 16,-21 1-16,0-1 15,-1 0-15,22 0 0,0 0 16,0 0-16,0 1 0,-21-1 15,0 0-15,21 0 0,0 0 16,-21-21 0,21-21 15,0 0-31,0 0 0,0 0 16,0-1-16,0 1 0,21-21 0,21-22 15,-20 22-15,20 0 0,-21-1 16,21 1-16,-20 0 0,62-1 15,-41 1-15,-1 42 16,21-21-16,-20 21 0,63 21 16,-85 0-1,0 0-15,21 1 0,-21-1 0,-21 21 16,22 0-16,-22 1 16,0-22-16,0 42 0,0-41 15,0-1-15,-22 21 16,1-21-16,0 0 0,21 1 15,21-22 17,0-22-32,1 22 15,-1-21-15</inkml:trace>
  <inkml:trace contextRef="#ctx0" brushRef="#br0" timeOffset="36666.94">16637 7387 0,'0'0'0,"21"0"0,-21-21 0,0 0 0,0-21 16,0 20-16,0 1 0,-21 0 16,0 0-16,0-21 0,-1 20 0,-20 1 15,21 21-15,-21-21 0,20 21 16,-20-21-16,-43 21 0,64 0 16,-21 21-16,0 0 0,-1 22 15,1-22-15,-43 63 16,64-41-16,0 20 0,-21 22 15,42-43-15,0 1 0,0 41 16,0-41-16,0-22 0,21 0 16,0 0-16,-21 0 0,63 0 15,-41-21-15,20 0 0,-21 0 0,21 0 16,1 0-16,-1 0 0,43-21 16,-43 0-16,0 0 0,1 0 15,-1-22-15,0 1 0,22-43 16,-22 22-16,-21-1 0,43-84 15,-43 85-15,21-1 0,1-147 16,-22 147 0,0 1-16,-21-1 0,21 1 15,-21 20-15,0-63 16,0 85-16,0-21 0,0 63 16,-21 21-1,0 1-15,0 20 0,0 1 16,-1-1-16,1 1 0,0 20 15,0-20-15,0 21 0,0-22 0,21 22 16,0-22-16,0 1 0,0-1 0,0 1 16,0-22-16,0 0 0,0 43 15,0-64-15,0 0 0,0 1 16,21-1-16,0 0 0,0-21 16,0 0-16,0 0 15,1 0-15,20 0 0,-21-21 0,0 0 16,22-1-16,-22-20 0,21 21 15</inkml:trace>
  <inkml:trace contextRef="#ctx0" brushRef="#br0" timeOffset="37525.49">17484 7070 0,'0'0'0,"0"-21"31,21 21 0,0 0-31,21-22 0,-21 22 16,22 0-16,-1-21 0,0 21 16,1-21-16,-1 21 0,0-21 0,1 0 15,-1 21-15,0-21 0,-20-1 16,-1 1-16,-21 0 0,0 0 0,0 0 16,0 0-16,-21 21 15,-1 0-15,-20 0 0,21 0 16,-21 0-16,-1 21 0,1 0 0,0 0 15,-64 21-15,63 1 16,1-22-16,0 21 0,21-21 0,-1 22 16,1-22-16,0 21 0,21-21 15,0 22-15,0-22 0,0 0 16,21 21-16,0-20 0,1-1 0,-1-21 16,21 21-16,22-21 0,-43 0 15,21 0-15,-21 0 16,0 0-16,22 0 0,-22 0 15,0-21-15,-21 0 16,-21 21-16,0 0 0,0 0 16,-1 0-16,-20 0 0,21 21 0,-21 0 15,-1 0-15,1 0 0,0 0 16,20 1-16,-20 20 0,-21 21 16,20-20-16,22-22 0,0 21 15,0-21-15,21 22 0,0-1 16,0-21-16,0 22 0,84-1 15,-62-42-15,20 0 16,0 21-16,22-21 0,84 0 16,-106-21-16,1 21 15,20-21-15,-21 0 0,22-1 0,21-20 16,-22 0-16,-21-1 16,64-41-16,-63 20 0,-1 1 15,43-85 1,-43 84-16,0-21 0,1 22 0,-22-22 15,21 1-15,-21 20 0,22-84 16,-43 84-16,0 22 0,0 0 16,0-1-16,0 22 0,0 42 15,-22 1-15,1 20 16,0 0-16,-21 1 0,21 20 0,-43 64 16,22-63-16,21 20 0,-1-20 15,1 20-15,0 1 0,-21 42 16,42-63-16,-21-1 0,21 22 15,-22-43-15,22 0 0,0 1 16,-21-22-16,21 0 16,0 21-16,0-20 15,21-22 1,1 0-16,-1 0 16,0-22-16,21 1 0,-21 21 0,22-42 15,-1 21-15,-21 0 0</inkml:trace>
  <inkml:trace contextRef="#ctx0" brushRef="#br0" timeOffset="38587.51">18711 7493 0,'-63'42'31,"63"-20"-31,0-1 16,0 0-16,21-21 15,0 21 1,0-21-16,0 0 0,22 0 0,-22 0 15,0 0-15,21 0 0,-20-21 0,-1 21 16,21-21-16,-21 0 0,0-1 16,1 1-16,-1 0 0,0 0 0,0 0 15,0-43-15,-21 43 16,0 0-16,0 0 0,-21 21 16,0 0-16,0 21 15,0-21-15,-1 42 16,-20-21-16,21 1 0,0 20 0,-22-21 15,22 21-15,0-20 0,0 41 16,21-42-16,-21 0 0,21 1 16,0-1-16,0 0 0,0 0 15,21-21-15,0 21 0,0-21 16,0 0-16,1 0 0,-1 0 16,21 0-16,-21 0 0,22 0 0,-22 0 15,21 0-15,-21 0 0,22-21 0,-22 21 16,21-21-16,-21 0 0,0 0 15,22-1-15,-22 1 0,0-21 16,21-22-16,-20 43 0,-22-21 16,21-22-16,-21 43 15,0 0-15,0 0 0,-21 21 32,21 21-32,-22 0 15,1 22-15,0-22 0,0 0 0,21 21 16,0-21-16,-21 22 15,21-22-15,-21 21 0,21-21 0,-22 1 16,22-1-16,0 21 0,0 0 16,0-20-16,0-1 15,0 0-15,22-42 32,-22 0-32,21-1 15,0 1-15,0 0 0,-21 0 16,21-21-16,22-1 0,-22 22 0,63-127 15,-41 106 1,-1-1-16,0 1 0,1 0 0,-22 20 16,64-20-16,-64 21 0,21 21 15,-21 0-15,0 0 0,1 21 16,-22 0-16,21 0 0,-21 22 0,21-1 16,-21 0-16,0 1 0,0-22 15,0 21-15,0 1 0,0-1 16,0-21-16,0 43 0,0-43 15,0 0-15,-21 0 0,0 0 16,-1 0-16,1 1 16,0-22-16,0 0 0,0-22 31,21 1-31,0 0 0,21 0 16,0 0-16,0 0 0,0-22 15,1 22-15,20-21 0,0-1 16,1 1-16,-1 0 0,0 21 0,43-64 15,-22 43-15,-20 20 16,-1 1-16,0 0 0,1 21 0,20 0 16,-20 21-16,-22 0 15,-21 1-15,21 20 0,-21 0 16,0 1-16,0-1 0,0 0 0,0 1 16,-21-1-16,0 43 0,-1-64 15,1 21-15,0-21 0,0 0 16,0 1-16,0-1 0,-1-21 15,22 21-15,-21-21 0,0 0 16,42 0 0,0 0-16</inkml:trace>
  <inkml:trace contextRef="#ctx0" brushRef="#br0" timeOffset="39426.01">20722 7578 0,'0'-21'15,"21"-1"1,0 22-16,1 0 0,-1 0 0,21-42 16,0 42-16,-20-21 15,-1 21-15,21-21 0,-21 0 16,22-1-16,-22 22 0,0-21 0,0 0 16,21-21-16,-42 21 15,22-22-15,-22 22 16,-22 21-16,1 0 15,0 0-15,-21 0 0,21 0 16,-22 21-16,1 0 0,0 1 0,-1 20 16,1-21-16,21 21 0,-22-20 15,22 20-15,0 0 0,21 1 0,0-22 16,0 21-16,0-21 0,0 0 0,42 43 16,-20-64-16,-1 21 15,0 0-15,21-21 0,1 0 0,20 21 16,-21-21-16,1 0 0,41 0 15,-41 0-15,-1-21 16,-21 0-16,22 21 0,-22-21 16,42-43-16,-42 22 0,1 21 15,20-21-15,-21-1 0,0 1 16,0 21-16,-21-22 0,22 22 0,-22 0 16,21 21-16,-21 21 31,0 22-31,-21-22 0,21 0 15,-22 0-15,1 21 0,21-20 16,0-1-16,-21 0 0,0 42 16,0-41-16,21-1 0,0 21 15,-21-21-15,21 0 0,0 1 16,-22-22-16,22 21 0,-21-21 16,21-21 15,0-1-31,0 1 15,21 0-15,1-21 0,41-43 16,-21 43-16,1-1 16,-1 1-16,22 0 0,-22-1 15,85-41-15,-64 41 16,-20 22-16,20 0 0,-20 0 0,-1 21 16,43 21-16,-64 0 15,0 0-15,-21 22 0,0-22 16,0 21-16,0 43 15,0-43-15,-21 1 0,0 41 16,-1-41-16,-20 20 16,21-42-16,21 0 0,-21 22 15,0-22-15,21 0 0,0 0 16,0-42 15,21 21-31,0-21 0,0 0 16,0-22-16,0 22 0,1-21 15</inkml:trace>
  <inkml:trace contextRef="#ctx0" brushRef="#br0" timeOffset="39751.5">22881 6625 0,'0'0'0,"0"-21"0,0 0 0,0 0 16,0 0-16,0-1 0,0 44 31,-21-1-31,21 0 0,-21 0 16,0 21-16,-1 1 0,1-1 0,0 0 15,0 1-15,0 20 0,0-20 16,-1 20-16,1-21 0,0 22 16,0-1-16,0 1 0,0-1 0,-1 1 15,1-1-15,0 1 0,0-22 16,0 1-16,0-1 0,-1 0 0,1 64 15,21-85-15,-21 0 16,21 1-16,0-1 16,21-21-1,0-21 1,1-1-16,-1 1 0,0 0 16,21 0-16</inkml:trace>
  <inkml:trace contextRef="#ctx0" brushRef="#br0" timeOffset="40174.9">23347 7197 0,'0'0'16,"21"-21"-16,0-22 0,-21 22 15,0 0-15,0 0 0,0 0 16,-21 21-16,-21 0 16,20 0-16,1 0 15,0 21-15,-21 0 0,21-21 0,-1 21 16,-20 0-16,21 0 0,21 22 15,-21-22-15,21 0 0,0 0 0,0 0 16,0 1-16,0-1 0,21 0 16,0 0-16,0 0 0,22 0 15,-1 1-15,0-1 0,-21 0 16,22 0-16,-22 0 0,0 0 16,0 1-16,22-1 0,-22 0 15,-21 0-15,0 0 16,0 0-16,0 1 0,-21-1 15,-1 0-15,1-21 0,0 0 16,0 21-16,0-21 0,-22 0 0,1 0 16,0 0-16,-1 0 0,-41 0 15,41 0-15,1 0 0,-21 0 16,41 0-16,1 0 0,0 0 16,0 0-16,21-21 31,21 0-31,0 0 15,0-1-15,1 1 0</inkml:trace>
  <inkml:trace contextRef="#ctx0" brushRef="#br0" timeOffset="40563.47">22585 6752 0,'-21'-21'16,"42"42"-16,-85-42 0,43 21 0,0 0 0,0 0 15,21-21-15,21 21 16,21 0 0,1 0-16,-1 0 0,21 0 15,1 0-15,-1 0 0,22 0 0,-21 0 16,-1 0-16,1 0 0,-1 0 15,-21 0-15,1 0 0,-1 0 0,43 0 16,-64 0-16,0 0 16,0 0-16,0-21 0,1 21 15,-22 21 32,-22-21-31,1 0-16,0 0 15,-42 0 1,20 0-16,22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81A-8A5B-4CA5-9519-9705D5B8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AA59-0E2F-4C1B-A4AF-07FC35CF4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4BBD-6054-45FA-AC16-2E49DD3B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EF18-474E-4851-B6D6-F7D1044B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BC71-5D46-4B07-BAE5-D0BB52F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1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4CB0-44D7-422C-865D-9218B8B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B8EE-0936-4317-BFAC-AF8E2AD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DF4A-7EA9-4132-8307-7F624CE5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5BC0-647E-4B88-BDF9-85112581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7D14-26A9-4771-ABC8-AB8877C3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8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6FC19-6041-42CB-B856-953700EE7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ADF63-BDFD-4BDE-A0BD-51BC4FD8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C08B-5AB2-4A9A-A39E-6EF27CC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F4BE-A315-4CF8-BACD-A25F28DB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E6BE-876F-42F8-B0D6-695B8BA5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44C1-E79C-4E0E-AE97-28C68B2D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9036-F32A-4000-B798-00EC73DE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D8A9F-2EC1-43E0-A3BF-D7EE6004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71B9-0CF4-4257-8758-F00823B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9F41-2800-481E-90CB-E4B36B9F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9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E3B6-0E6B-4A2A-87F9-1C6D6BB1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F0068-445D-4057-AF6D-57FDCBD5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F82B-B4AA-47D9-8196-054E0AC1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D4DB-831E-4FBC-9864-683D14B7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125E-6B07-47C2-AFB6-4F857E59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C0F3-1D68-43E3-9EAF-373014B1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4786-8E4F-456A-9ACA-5091369B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BE71B-C9FC-420A-A5F7-4931CB8D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1DB6-AF28-4B56-9FBE-CA319A26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CCB4-719E-4CA7-B9BF-C3D6420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BB5A-B453-49B6-96B5-5559EFAF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4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E66A-1C24-4229-BF71-76EFAAB6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C4E0-13A6-47FC-9DA8-56B63372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B414-95B2-4A11-A916-EBABDC70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D73B8-8CDD-4102-85BB-1424864E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2BBA7-7310-4ED8-B6E8-80702E2B2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83D88-F0C2-4F4A-B5B7-645E7295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80700-E255-4FB1-BC39-EAA6A82F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273F1-6F56-4602-B571-EA5D11D8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5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0F3-567B-4201-A047-5AF8B28D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2F091-5728-4CA1-A0D9-99DCD0BB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4E8C1-FE9D-4010-B1B5-E7A0077B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C1FA-0E0E-4FDF-824A-2338C605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E7BB3-3C4E-4596-9E99-F14B3C22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EEC5A-3945-473D-A7CA-E6C35370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19FC4-AEB2-414B-BCB4-EED5F1FD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6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204B-6599-484E-BD57-904580A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7041-C07B-4B4E-BC4F-2D087F56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1B3C1-4AEF-4F8F-97D9-982A1EFF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E11C-7AFF-497C-B3C0-7FCA84B1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7C83-A3D2-42EB-B379-EED8A607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E881-5858-4BC5-84A1-786D335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9E0E-92D5-4E8F-8A0B-A3E37DFA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FD335-524C-43EF-A3ED-5DD9E30ED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8358F-106C-46BB-93A8-24C5700F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F9DC7-B8EC-47CA-9801-EACD6102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5D335-1741-4FFB-BDB3-5327902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46ACB-7E67-49D2-9350-0AE1FCEC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A4FA8-E228-4D8A-9320-116FA95D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A3D7-77F6-4C54-8E17-663D4A8D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486D-4D3C-425B-9F87-DD01D2187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E068-3127-4D9B-A326-860D5AEF4855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8C9B-BA52-4D98-93D1-4ED28FBF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D5BE-D1D3-473E-B731-7087659A7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F3CB-FD28-4ADD-88B2-C62CCCBCE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4AC98D-6477-45AD-A6F9-DF7EBF601163}"/>
                  </a:ext>
                </a:extLst>
              </p14:cNvPr>
              <p14:cNvContentPartPr/>
              <p14:nvPr/>
            </p14:nvContentPartPr>
            <p14:xfrm>
              <a:off x="129600" y="297360"/>
              <a:ext cx="725436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4AC98D-6477-45AD-A6F9-DF7EBF601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88000"/>
                <a:ext cx="7273080" cy="39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47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4D854A-29FA-4EC5-B6A4-51AC5AB0D37F}"/>
                  </a:ext>
                </a:extLst>
              </p14:cNvPr>
              <p14:cNvContentPartPr/>
              <p14:nvPr/>
            </p14:nvContentPartPr>
            <p14:xfrm>
              <a:off x="0" y="53280"/>
              <a:ext cx="949500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4D854A-29FA-4EC5-B6A4-51AC5AB0D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951372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9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117545-D069-496E-836C-303BBFCA5455}"/>
                  </a:ext>
                </a:extLst>
              </p14:cNvPr>
              <p14:cNvContentPartPr/>
              <p14:nvPr/>
            </p14:nvContentPartPr>
            <p14:xfrm>
              <a:off x="0" y="0"/>
              <a:ext cx="790992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117545-D069-496E-836C-303BBFCA54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92864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83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85E88-0385-43F4-86BD-B9B31B58AE5B}"/>
                  </a:ext>
                </a:extLst>
              </p14:cNvPr>
              <p14:cNvContentPartPr/>
              <p14:nvPr/>
            </p14:nvContentPartPr>
            <p14:xfrm>
              <a:off x="0" y="167760"/>
              <a:ext cx="1051596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85E88-0385-43F4-86BD-B9B31B58A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1053468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03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C9160C-DF58-4256-A328-2B6DFD993927}"/>
                  </a:ext>
                </a:extLst>
              </p14:cNvPr>
              <p14:cNvContentPartPr/>
              <p14:nvPr/>
            </p14:nvContentPartPr>
            <p14:xfrm>
              <a:off x="137160" y="129600"/>
              <a:ext cx="799380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C9160C-DF58-4256-A328-2B6DFD99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20240"/>
                <a:ext cx="801252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30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65564E-D509-4D98-95BA-8FBB1193551A}"/>
                  </a:ext>
                </a:extLst>
              </p14:cNvPr>
              <p14:cNvContentPartPr/>
              <p14:nvPr/>
            </p14:nvContentPartPr>
            <p14:xfrm>
              <a:off x="0" y="114480"/>
              <a:ext cx="774972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65564E-D509-4D98-95BA-8FBB119355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7768440" cy="67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13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DA2978-4ADC-4FEF-9A4E-2C4C8C36BA01}"/>
                  </a:ext>
                </a:extLst>
              </p14:cNvPr>
              <p14:cNvContentPartPr/>
              <p14:nvPr/>
            </p14:nvContentPartPr>
            <p14:xfrm>
              <a:off x="83880" y="122040"/>
              <a:ext cx="765072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DA2978-4ADC-4FEF-9A4E-2C4C8C36B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12680"/>
                <a:ext cx="766944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4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8F3E46-3DA1-4831-B11B-5C37BCA95665}"/>
                  </a:ext>
                </a:extLst>
              </p14:cNvPr>
              <p14:cNvContentPartPr/>
              <p14:nvPr/>
            </p14:nvContentPartPr>
            <p14:xfrm>
              <a:off x="53280" y="0"/>
              <a:ext cx="819936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8F3E46-3DA1-4831-B11B-5C37BCA95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821808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53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FA39B-17B5-48AF-B3CB-A6C637E1B37B}"/>
                  </a:ext>
                </a:extLst>
              </p14:cNvPr>
              <p14:cNvContentPartPr/>
              <p14:nvPr/>
            </p14:nvContentPartPr>
            <p14:xfrm>
              <a:off x="251280" y="144720"/>
              <a:ext cx="7475760" cy="41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FA39B-17B5-48AF-B3CB-A6C637E1B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5360"/>
                <a:ext cx="749448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24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1C567-8964-49B8-A226-97A865958DD3}"/>
                  </a:ext>
                </a:extLst>
              </p14:cNvPr>
              <p14:cNvContentPartPr/>
              <p14:nvPr/>
            </p14:nvContentPartPr>
            <p14:xfrm>
              <a:off x="0" y="30600"/>
              <a:ext cx="795564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1C567-8964-49B8-A226-97A865958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797436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6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0E101D-6478-4D31-BA88-47E3BE212FEF}"/>
                  </a:ext>
                </a:extLst>
              </p14:cNvPr>
              <p14:cNvContentPartPr/>
              <p14:nvPr/>
            </p14:nvContentPartPr>
            <p14:xfrm>
              <a:off x="0" y="30600"/>
              <a:ext cx="12161880" cy="61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0E101D-6478-4D31-BA88-47E3BE212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180600" cy="61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D958B8-4FC2-472C-B504-1645099C1A62}"/>
                  </a:ext>
                </a:extLst>
              </p14:cNvPr>
              <p14:cNvContentPartPr/>
              <p14:nvPr/>
            </p14:nvContentPartPr>
            <p14:xfrm>
              <a:off x="1531440" y="1120320"/>
              <a:ext cx="8280" cy="2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D958B8-4FC2-472C-B504-1645099C1A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080" y="1110960"/>
                <a:ext cx="270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21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BD6DEC-FA54-4B49-B048-131D6987C831}"/>
                  </a:ext>
                </a:extLst>
              </p14:cNvPr>
              <p14:cNvContentPartPr/>
              <p14:nvPr/>
            </p14:nvContentPartPr>
            <p14:xfrm>
              <a:off x="0" y="122040"/>
              <a:ext cx="841284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BD6DEC-FA54-4B49-B048-131D6987C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43156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0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030E6-CED3-4480-94A9-A4E5769E0C56}"/>
                  </a:ext>
                </a:extLst>
              </p14:cNvPr>
              <p14:cNvContentPartPr/>
              <p14:nvPr/>
            </p14:nvContentPartPr>
            <p14:xfrm>
              <a:off x="0" y="122040"/>
              <a:ext cx="841284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030E6-CED3-4480-94A9-A4E5769E0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843156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6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5290A-A3D0-493B-BF55-F03C8D3342A7}"/>
                  </a:ext>
                </a:extLst>
              </p14:cNvPr>
              <p14:cNvContentPartPr/>
              <p14:nvPr/>
            </p14:nvContentPartPr>
            <p14:xfrm>
              <a:off x="373320" y="152280"/>
              <a:ext cx="8077680" cy="348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5290A-A3D0-493B-BF55-F03C8D3342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42920"/>
                <a:ext cx="809640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95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9C55-30C6-4843-83C9-44CA4175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AB38-9B45-486D-B812-CB21CF3FF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3D576C-3EBA-48A5-8A0F-D84A315B787E}"/>
                  </a:ext>
                </a:extLst>
              </p14:cNvPr>
              <p14:cNvContentPartPr/>
              <p14:nvPr/>
            </p14:nvContentPartPr>
            <p14:xfrm>
              <a:off x="0" y="30600"/>
              <a:ext cx="1193328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3D576C-3EBA-48A5-8A0F-D84A315B78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19520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1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2022-03-09T04:35:22Z</dcterms:created>
  <dcterms:modified xsi:type="dcterms:W3CDTF">2022-03-09T04:35:44Z</dcterms:modified>
</cp:coreProperties>
</file>