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2:40:54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3217 1672 0</inkml:trace>
  <inkml:trace contextRef="#ctx0" brushRef="#br0" timeOffset="971.44">1587 635 0,'0'-21'31,"22"21"-31,-22-21 0,0 0 32,0-1-32,0 44 46,0-1-46,-22 0 16,1 0-16,0 0 0,0 22 16,0-1-16,0 0 0,-1 1 15,-41 62-15,42-41 0,0-22 16,-1 1-16,1-1 16,0 21-16,-21 1 0,42-22 15,-21 1-15,-1-1 0,22 0 16,0-21-16,-21-21 0,21 22 15,21-22 17,1 0-32,-1-22 0,0 1 15,0-21-15,0 21 0,0-22 0</inkml:trace>
  <inkml:trace contextRef="#ctx0" brushRef="#br0" timeOffset="1280.26">1693 572 0,'0'0'0,"21"21"16,-21 0-16,22 21 0,-22-21 15,0 22-15,0 63 0,0-43 16,0 1-16,0 41 15,0-41-15,0-1 0,0-20 16,0-1-16,0 0 0,0 22 16,0-43-16,0 21 0,0-20 15,0-1-15,0 0 16,-22-21 0,1-21-1,0 0 1,0-1-16,0 1 0</inkml:trace>
  <inkml:trace contextRef="#ctx0" brushRef="#br0" timeOffset="1487.14">1164 1228 0,'0'0'16,"-21"0"-16,21 21 15,21-21 1,0 0-16,0 0 15,22 0-15,-1 0 0,0 0 16,22-21-16,-1 0 0,-20 21 16,20 0-16,1-22 0,63 1 15,-85 0-15,22 0 0,-22 0 16,0 21-16,1-21 0</inkml:trace>
  <inkml:trace contextRef="#ctx0" brushRef="#br0" timeOffset="1819.95">2201 889 0,'0'0'15,"0"-21"-15,0 0 0,0 42 47,-21 0-47,21 0 0,-21 0 0,21 22 16,-21-1-16,21 0 16,0 1-16,0-1 0,0 0 0,0 22 15,0-22-15,0 22 0,0-22 16,0 22-16,0-1 0,0 1 15,-21-1-15,21 1 0,0 20 16,0-20-16,-22-1 0,22-20 0,0 20 16,0 1-16,0-22 0,0 64 15,0-64-15,0 22 0,0-22 16,0 0-16,0-21 0,0 22 0,0-1 16,0-21-16,0 0 15,0 1-15,0-44 16,0 1-1,0 0-15,0-21 0,0-1 0,0-20 16,0-1-16,0 1 0,0-22 16</inkml:trace>
  <inkml:trace contextRef="#ctx0" brushRef="#br0" timeOffset="2183.52">2159 1058 0,'0'-42'0,"0"84"0,0-105 0,-21 21 16,21 20-16,-21 1 0,21 0 0,0 0 15,0 0-15,0 0 0,0-1 16,21 1-16,0 0 0,21 21 16,-21 0-16,22-21 15,-1 21-15,0 0 0,1 0 16,-1 0-16,0 0 0,1 0 0,-1 0 16,0 21-16,1 0 0,-22 22 15,0-1-15,0 0 0,-21 1 0,0-1 16,0 0-16,-21 1 0,0 20 15,-21-21-15,-1 1 0,1-1 0,0-21 16,-1 22-16,1-22 0,0 0 16,-1 0-16,22-21 0,-21 21 15,21-21-15,-1 21 16,1-21-16,21-21 31,0 0-15,0 0-16,21 0 0,1 0 15,-1-1-15,-21 1 0,42 0 16,-21 0-16</inkml:trace>
  <inkml:trace contextRef="#ctx0" brushRef="#br0" timeOffset="2887.5">2879 1016 0,'-22'0'0,"44"0"0,-65 0 16,43-21-16,-21 21 16,21-21-16,0 0 15,0-1-15,0 1 0,0 0 16,0 0-16,21 21 16,0-21-16,1 0 0,-1 21 0,21-22 15,-21 22-15,0-21 0,22 21 16,-22 0-16,21 0 0,-21 0 15,1 21-15,20 1 0,-21-1 16,0 0-16,0 21 0,1-21 16,-1 22-16,-21-1 0,0-21 0,0 22 15,0-1-15,0-21 0,0 21 16,0-20-16,0-1 0,0 0 16,0 0-16,-21 0 0,-1-21 0,22 21 15,-21-21-15,0 0 31,21-21-31,0 0 16,0 0-16,0 0 0,0 0 0,0-1 16,0 1-16,0-21 0,21 21 15,-21 0-15,21-1 0,1-20 16,-1 21-16,0 0 0,0 0 0,0 21 16,22-43-16,-1 22 15,-21 21-15,0-21 0,0 21 16,1 0-16,20-21 0,-21 21 15,0 0-15,22-21 0,20 21 16,-42 0-16,0-22 16,1 22-16,-1 0 0,0 0 0,0 0 15,0 0-15,-21 22 0,0-1 16,0 0-16,-42 85 31,42-85-31,-21 21 0,21 1 16,0-1-16,-21-21 0,21 0 0,0 0 15,-22 1-15,22-1 16,0 0-16,0 0 0,0 0 16,0 0-16,0 1 15,0-44 17,22 1-32,-1 0 15,0 0-15</inkml:trace>
  <inkml:trace contextRef="#ctx0" brushRef="#br0" timeOffset="3320.26">3916 466 0,'0'0'0,"-21"0"0,-1 0 0,1 0 0,0 0 15,0 21-15,-21-21 0,-1 42 16,43-21-16,-21 1 0,0 20 15,21-21-15,0 0 0,0 0 16,0 1-16,0-1 16,21 0-16,0-21 0,0 21 0,22-21 15,-22 0-15,21 0 16,1 0-16,20 0 0,-21 0 16,1-21-16,-22 0 0,21 21 15,-21-21-15,1-1 0,-22 1 0,0-21 16,0 21-16,0 0 0,0-22 15,0 22-15,0 0 0,-22 0 16,1 0-16,0-1 0,-21 1 0,21 21 16,-1 0-16,-20 0 0,21 0 15,-21 21-15,-1 1 0,22-1 0,-21 0 16,21 21-16,-1-21 0,1 22 16,0-22-16,0 21 0,21-21 0,-21 22 15,21-1-15,0-21 16,0 43-16,0-22 0,0-21 15,21 0-15,0 1 0,0-22 16,0 0-16,22 0 0,-22 0 0,21 0 16</inkml:trace>
  <inkml:trace contextRef="#ctx0" brushRef="#br0" timeOffset="3680.05">4593 423 0,'0'0'0,"0"-21"0,0 0 0,0 0 16,-21 21 0,0 0-1,0 21-15,21 0 16,-22 22-16,1-22 0,0 21 16,21 0-16,0 1 0,-21-1 15,0 0-15,21 22 0,-21-22 0,21 22 16,0-1-16,0-20 0,-22 62 15,22-62-15,0-1 0,0 0 16,0-20-16,22-1 0,20 42 16,-42-42-16,21 1 15,0-22-15,0 0 0,1 0 16,-1 0-16,0 0 16,21 0-16,-21 0 0,1 0 15,-1-22-15,21-20 0,0 42 16,-20-42-16,-1 21 0,0-1 15,0 1-15,0 0 0,0 0 0,-21-21 16</inkml:trace>
  <inkml:trace contextRef="#ctx0" brushRef="#br0" timeOffset="4656.49">5778 699 0,'-21'0'15,"0"0"1,0 0-16,42 0 47,0 0-47,0 0 0,22 0 16,-1 0-16,22 0 0,-1 0 0,1 0 15,-22 0-15,21 0 0,1 0 16,-1 0-16,1 0 0,-1-22 0,-20 22 15,20 0-15,-20 0 0,-1 0 16,-21 0-16,21 0 0,-20 0 16,20 0-16,-21 0 15,0 0-15,-42 0 32,0 0-32,0 0 15,0 0-15,-1 0 0,-20 0 16,21 0-16,0 0 0</inkml:trace>
  <inkml:trace contextRef="#ctx0" brushRef="#br0" timeOffset="4979.31">5736 762 0,'0'21'31,"21"-21"-31,0 0 0,22 0 16,-1 0-16,0 0 0,1 0 15,20 0-15,-20 0 0,20 0 16,-21 0-16,22 0 0,-22 0 0,1 0 16,20-21-16,-21 21 0,1 0 15,84 0 1,-85 0-16,0-21 0,-20 21 0,-1 0 15,0 0-15,-21-21 16,-21 0 15,0 21-31,21-22 0,-22 22 0,22-21 16</inkml:trace>
  <inkml:trace contextRef="#ctx0" brushRef="#br0" timeOffset="5518">6646 318 0,'0'0'0,"-21"0"31,0 0-31,21 21 0,0 0 16,-21-21-16,21 21 0,0 0 15,0 0-15,0 1 0,0-1 0,0 0 16,0 0-16,0 0 0,21 0 15,0 1-15,-21-1 0,21 0 0,0 0 16,1 0-16,20-21 16,-21 21-16,21 1 0,1-22 0,-1 21 15,-21-21-15,22 0 0,41 0 16,-63 0-16,22 0 0,-1 0 16,-21 0-16,0 0 0,43-21 15,-43 21-15,-21-22 0,21 1 16,-21 0-1,0 0-15,0 0 0,0 0 16,-21 21-16,0 0 0,0 0 16,0 0-16,-1 0 0,1 0 0,0 0 15,0 0-15,0 21 0,0-21 16,-22 21-16,22 21 0,0-21 16,0 1-16,0 20 0,-22-21 0,22 21 15,0 1-15,0-1 0,0-21 16,-22 85-1,22-85-15,0 0 0,21 1 0,-21-1 16,21 0-16,0 0 16,-21-21-16,21-21 47,0 0-47,0 0 15,0-1-15</inkml:trace>
  <inkml:trace contextRef="#ctx0" brushRef="#br0" timeOffset="6415.49">8594 466 0,'0'0'0,"21"-21"16,-21-1-16,0 1 15,0 42 17,0 1-32,-21 20 15,21-21-15,-22 21 0,1-20 16,0 20-16,21 0 0,-21 22 15,0-22-15,-43 64 16,43-64-16,0 1 0,0-1 0,-22 0 16,22 1-16,0-1 0,0-21 15,21 0-15,0 0 0,-21 22 16,21-64 15,21-1-31,0 1 16,-21 0-16,21 0 0,0 0 0,1 0 15,-1-1-15,0 1 0,0 0 16,0 21-16,22 0 0,-22-21 0,0 21 16,0 0-16,0 0 0,22 0 15,-22 0-15,0 0 0,21 0 16,-21 0-16,1 0 0,20 0 0,-21-21 16,43 21-16,-43-21 15,0 21-15,0-22 0,0 22 16,0-21-16,1 0 0,-1 0 0,-21 0 15,21-43-15,-21 43 16,0-21-16,0 21 0,0-1 16,0 1-16,0 0 0,0-21 15,-21 42 1,21 21-16,-21 0 16,-1 0-16,22 0 0,-21 22 15,0-1-15,21 0 0,-21 43 16,0-43-16,21 1 0,-21-1 15,21 0-15,0-20 0,-22 20 16,22-21-16,-21 0 0,21 0 0,0 1 16,-21 20-16,21-21 15,0 0-15,0-42 47,0 0-47,0 0 16,0-22-16,0 22 0,21 0 15</inkml:trace>
  <inkml:trace contextRef="#ctx0" brushRef="#br0" timeOffset="6916.2">9991 148 0,'0'0'0,"0"-21"0,0 42 46,0 0-46,0 1 16,0-1-16,-22 21 0,22 0 0,-21-20 16,21 20-16,-21-21 0,21 21 15,0-20-15,-21 20 0,0-21 0,21 0 16,-21 22-16,21-22 0,0 0 16,0 0-16,0 0 0,21-21 31,0 0-16</inkml:trace>
  <inkml:trace contextRef="#ctx0" brushRef="#br0" timeOffset="7415.91">10393 0 0,'0'0'0,"0"21"16,0 0-1,0 1-15,-21-1 0,21 21 16,-22 0-16,22 1 0,-21-22 0,21 64 16,0-43-16,-21 0 15,21 1-15,-21-22 0,21 21 0,0-21 16,0 22-16,0-22 16,-21 0-16,21 21 0,-21-42 15,21 21-15,0-42 47,0 0-47,0 0 16,0 0-16,0 0 0,21-1 0,0-20 15,0 21-15,-21 0 0,42-22 16,-20 22-16,-1-21 0,21 21 16,-21 0-16,22-1 0,-22 1 0,21 21 15,-21 0-15,22 0 0,-22 0 16,0 0-16,0 21 0,0 1 15,22 41-15,-43-42 0,0 43 16,0-43-16,0 0 16,0 43-16,0-43 0,-22 0 15,1-21-15,21 21 0,-21 0 16,0 0-16,0-21 16,0 0-1,-1 0 1,22-21-16,0 0 15</inkml:trace>
  <inkml:trace contextRef="#ctx0" brushRef="#br0" timeOffset="8443.7">9737 466 0,'21'0'31,"0"0"-15,0 0-16,0 0 16,0 0-16,1 0 0,-1 0 0,0-21 15,21 21-15,-21 0 16,1-22-16,41 22 15,-42 0-15,0 0 0</inkml:trace>
  <inkml:trace contextRef="#ctx0" brushRef="#br0" timeOffset="9509.08">11874 804 0,'0'0'0,"0"-21"31,22 0-15,-1 0-16,42 0 15,-42 0-15,22-22 0,20 1 16,-20 21-16,20-64 16,-42 64-16,43-85 15,-64 64-15,0-1 16,0 22-16,0-21 0,0 21 0,0-22 15,-21 22-15,-1 0 0,1 0 16,0 21-16,0 0 0,0 0 16,0 21-16,-1 0 0,1 0 15,0 64-15,0-43 0,0 1 16,21 20-16,-21-20 0,21-1 16,0 21-16,-22-20 0,22 20 0,0-20 15,-21 20-15,21 1 0,0-1 16,0 1-16,0-1 0,0 1 0,-21-1 15,21 1-15,0-1 16,-21-21-16,21 22 0,0-1 0,0-20 16,-21 20-16,21 1 0,-21 63 15,21-64-15,0-20 0,-22 20 16,22-21-16,0 1 0,-21-1 0,21 0 16,0 1-16,0-1 0,0-21 0,0 0 15,0 1-15,0-1 0,0 0 16,0 0-16,21-21 0,1 0 15,-1 0-15,0 0 16,21-21-16,-21 0 0,22 0 0,-1-1 16,-21-20-16,22 21 0,-1-21 0,0-1 15,1 1-15,-1 0 16,-21-22-16,43-63 0,-43 64 16,0-1-16,-21 1 0,0-1 0,0 1 15,-21-64-15,0 84 16,-1 1-16,-20 0 0,0-1 0,-1 22 15,-62-21-15,62 21 16,1 21-16,0-22 0,-22 22 16,43 0-16,0 0 15,0 0-15,42 0 32,0 0-32,0 0 0,0-21 0,22 21 15,-1-21-15,43 0 16,-43 0-16,0 0 0,1-1 15,-22 1-15,21 0 0,0 0 16,1-21-16,-22 20 0,0 1 0,0 0 16,0 0-16,1 0 0,-1 21 15,-21-21-15,0 42 47,0 0-47,0 0 0,0 0 16,0 0-16,0 1 0,0-1 0,0 0 15,0 0-15,0 0 0,0 0 16,0 1-16,0-1 16,0 0-16,0-42 47,0 0-47,0-1 0,0 1 15</inkml:trace>
  <inkml:trace contextRef="#ctx0" brushRef="#br0" timeOffset="9691.96">12573 466 0,'0'0'0,"0"-21"0,0 42 78,0 0-78,0 0 15,21-21 1,0 0-16,0 0 0,-21 21 0</inkml:trace>
  <inkml:trace contextRef="#ctx0" brushRef="#br0" timeOffset="10195.61">12848 614 0,'0'0'16,"0"21"-16,0 0 15,-21-21-15,21 21 0,0 1 16,0-1-16,0 0 16,0 0-16,0 21 0,0-20 0,0-1 15,0 0-15,0 0 0,0 0 16,0 22-16,0-22 0,0 0 16,0 0-16,0 0 15,0 0 1,-21-21-1,21-21 1,0 0-16,-21 0 16,21 0-16,0-22 15,0 22-15,0 0 0,0-21 0,0-1 16,21 22-16,0-21 0,0 21 16,0 0-16,22-22 0,-22 22 0,21 0 15,-21 21-15,22-21 0,-1 21 16,0 0-16,-21 0 0,22 0 0,-22 0 15,21 0-15,-21 21 0,1 0 16,-1 0-16,0 0 0,-21 1 0,0 20 16,21-21-16,-21 21 0,0-20 15,0-1-15,0 21 0,0-21 0,0 22 16,0-22-16,-21 0 16,0 0-16,21 0 15,-21-21-15,21 21 0,-22-21 16,22-21-1,0 0 1,22 0-16,-1 0 0,0 0 16</inkml:trace>
  <inkml:trace contextRef="#ctx0" brushRef="#br0" timeOffset="10735.59">13949 635 0,'0'-85'31,"-21"64"-15,-1 21-16,1 0 15,0 0-15,0 0 0,0 0 16,0 0-16,-1 21 0,1-21 16,0 22-16,0-1 0,-21 21 15,20-21-15,1 0 0,0 22 0,0-1 16,21-21-16,-21 22 0,21-1 15,-21 0-15,21-21 0,0 22 16,0-22-16,0 0 0,0 0 0,0 0 16,21 1-16,-21-1 0,21-21 15,0 0-15,0 0 0,0 0 0,1 0 16,-1 0-16,0 0 0,0-21 16,0-1-16,22 1 0,-22 0 0,0 0 15,21-21-15,-21-1 0,22-41 16,-1 41-16,-21 1 0,0 0 15,1 20-15,-1-20 0,0 0 16,-21 21-16,21 21 16,-21 21-1,0 0-15,0 0 16,0 0-16,-21 0 0,21 22 16,-21-1-16,21-21 0,0 22 15,0-1-15,0-21 0,0 21 0,0-20 16,0 41-16,0-42 15,0 0-15,0 1 0,0-1 16,21-21 0,0 0-16,0 0 0,0 0 15,1-21-15,20 21 0,-21-22 16,21 1-16,-20-21 0</inkml:trace>
  <inkml:trace contextRef="#ctx0" brushRef="#br0" timeOffset="11068.39">14753 360 0,'0'0'0,"0"-42"0,0-43 31,0 64-15,-21 21-16,21 21 16,-21 0-16,0 0 15,21 0-15,-22 22 0,22-1 16,-21-21-16,0 22 0,0-1 0,21 0 15,-21 1-15,0-1 0,21 0 16,-22 1-16,22-1 0,-21 0 16,0 1-16,21-1 0,0 0 15,0-21-15,0 22 0,0-1 16,0-21-16,0 0 0,21 1 16,0-22-16,1 0 0,-1 0 15,0 0-15,0 0 0,0 0 0,0 0 16,1-22-16,-1 1 0,0 0 15,0 21-15,0-21 0,0-21 0,1 20 16,-1 1-16,0 0 0</inkml:trace>
  <inkml:trace contextRef="#ctx0" brushRef="#br0" timeOffset="12036.16">15811 550 0,'0'-21'0,"0"0"0,0 0 15,0 0-15,0 0 16,0-1-16,0 1 16,-21 21-1,0 21 1,21 1-16,0-1 0,0 0 15,-21 0-15,21 21 0,-21-20 0,0 20 16,21 0-16,-22-21 0,22 22 16,-21-1-16,-21 43 15,21-43-15,21 0 0,0-20 16,-21 20-16,21-21 0,-22 0 0,22 0 16,0 1-16,22-22 31,-1 0-31,0 0 0,0-22 0</inkml:trace>
  <inkml:trace contextRef="#ctx0" brushRef="#br0" timeOffset="12708.12">15536 550 0,'0'-21'0,"0"42"0,0-63 0,0 21 16,0 0-16,0 0 16,0-1-16,21 1 0,1 0 0,-1 0 15,21 0-15,-21 0 16,0-1-16,1 22 0,20 0 0,-21-21 16,21 21-16,-20 0 0,20 0 15,-21 21-15,0 1 0,22-1 0,-22 21 16,21-21-16,0 43 15,-20-22-15,-22 0 0,0-20 16,21 20-16,-21 0 0,0-21 16,0 43-16,0-22 0,0-21 15,0 22-15,0-22 0,0 0 16,0 0-16,0 0 0,0-42 47,0 0-47,0 0 15,0 0-15,0-22 0,0 22 16,0-21-16,0 0 0,42-22 16,-21 22-16,0-22 0,1 22 15,20 0-15,0-22 0,43-21 16,-43 43-16,-21 0 0,22 21 16,-1-22-16,0 43 0,-20-21 0,-1 21 15,0 0-15,0 0 0,0 21 16,0 0-16,-21 1 0,0-1 0,0 21 15,0 0-15,0 1 0,0-1 16,0 0-16,0 1 0,0-1 0,0 0 16,0-20-16,-21 20 0,0 0 15,0 1-15,21-1 0,-21 0 0,0 1 16,21-22-16,0 21 16,-22-21-16,22 0 0,-21 1 0,21-1 15,-21 0-15,21 0 0,0 0 16,0-42 15,0 0-31,0 0 0,0 0 16,0-1-16,21 1 0,0 0 0</inkml:trace>
  <inkml:trace contextRef="#ctx0" brushRef="#br0" timeOffset="13243.72">17208 487 0,'0'0'0,"0"-21"16,-21 21-1,0 0-15,0 21 16,0-21-16,0 21 0,-1 0 16,1 0-16,0 1 0,0-1 0,21 0 15,-21 0-15,0 0 0,-1 0 16,22 1-16,0 20 0,0-21 0,0 21 15,0-20-15,0-1 0,0 21 16,0-21-16,0 22 16,0-22-16,22-21 0,-1 21 15,21 0-15,-21-21 0,0 0 0,22 0 16,-1 0-16,-21 0 0,43 0 16,-22-21-16,0 0 0,64-22 15,-63 22-15,-1 0 0,0-21 16,-21 21-16,22-22 0,-22 22 0,0-42 15,-21 20-15,0 1 0,0 21 16,0-22-16,0 1 0,-21 0 16,0 21-16,0-1 0,-1 1 15,-20 0-15,21 21 0,-21 0 16,20 0-16,-20 0 0,0 0 16,-1 0-16,1 21 0,21 0 15,-21 1-15,-1 20 0,1-21 16,21 0-16,0 22 0,21-22 15,0 0-15,0 0 0,0 0 16,0 0-16,0 1 0,0-1 16,0 0-16,0 0 0,21 0 0,0 0 15,0-21-15,43 0 16,-43 0-16,21 0 0,0 0 0,1 0 16</inkml:trace>
  <inkml:trace contextRef="#ctx0" brushRef="#br0" timeOffset="13560.96">18055 466 0,'0'0'16,"21"-21"-16,-21-1 0,21-20 0,-21 21 15,22 0-15,-22 0 0,0-1 16,-22 22 0,1 22-1,21-1-15,-21 0 0,0 0 16,0 0-16,0 22 0,-1-22 0,1 0 15,21 21-15,-21-21 0,21 22 16,-21-22-16,21 21 0,0-21 16,0 1-16,0 20 0,0-21 15,0 0-15,0 0 0,0 1 0,21-1 16,0 0-16,-21 0 0,21 0 16,1-21-16,-1 0 0,42 0 15,-42 0-15,22 0 0,-22 0 16,21 0-16,1-21 0,-1 0 0,0 0 15,1 0-15,-1-1 0,0-20 16,22 21-16</inkml:trace>
  <inkml:trace contextRef="#ctx0" brushRef="#br0" timeOffset="14288">18881 0 0,'0'0'0,"-22"0"16,1 0-1,0 0-15,0 21 16,21 43-16,0-22 0,0 0 16,0 1-16,0 20 0,-21-20 0,21-1 15,0 0-15,-21 1 0,21-22 16,0 21-16,0 0 0,0-20 0,-22 20 16,1-21-16,21 21 0,-21-20 15,0-1-15,21 0 0,0 0 16,0 0-16,-21 0 0,21 1 15,-21-1-15,21-42 47,0-1-47,0 1 0,0 0 16,0 0-16,0 0 0,0 0 0,0-1 16,0 1-16,21 0 0,0-21 0,0 21 15,0-1-15,0-20 0,22 21 16,-22 0-16,0 0 0,21-1 15,43-41-15,-64 63 16,22 0-16,-22 0 16,0 0-16,0 0 0,0 0 15,0 0-15,-21 21 0,22-21 16,-22 21-16,0 0 0,0 1 16,-22-1-16,1-21 0,0 21 15,0-21-15,-21 0 0,20 21 16,-20-21-16,21 0 0,-21 0 0,20 0 15,1 0-15,0 0 0,-21 0 16,21 0-16,-1 0 0,22 21 31,0 0-15,0 1 0,0-1-16,0 0 0,0 0 15,0 0-15,0 0 0,22 1 16,-22-1-16,21 0 0,-21 0 0,21 0 15,0 0-15,-21 1 0,21-1 16,0 0-16,1 0 0,-1 0 16,0-21-16,0 0 0,0 21 15,0-21-15,1 0 0,-1 0 0,0 0 16,0 0-16,0 0 16,0-21-16,1 0 0,-1 21 0,0-21 15,0 0-15,0 0 0,0-1 16,1 1-16</inkml:trace>
  <inkml:trace contextRef="#ctx0" brushRef="#br0" timeOffset="14495.44">19283 783 0,'-21'0'15,"-1"0"79,1 0-94,0 0 16</inkml:trace>
  <inkml:trace contextRef="#ctx0" brushRef="#br0" timeOffset="15935.6">7895 2688 0,'0'0'0,"-21"0"0,0 0 16,0 0-1,42 0 32,0 0-47,0 0 0,21 0 16,-20 0-16,20-21 0,-21 21 0,21 0 15,1 0-15,-1-21 0,-21 21 16,22 0-16,-22 0 0,21-21 0,-21 21 16,0 0-16,-42 0 46,0 0-46,-21 0 0,-1 0 0,22 0 16</inkml:trace>
  <inkml:trace contextRef="#ctx0" brushRef="#br0" timeOffset="16515.27">7705 2667 0,'-43'64'31,"43"-43"-31,0 0 16,0 0-16,0 0 0,0 0 16,-21 1-16,21-1 15,0 0-15,0 0 0,0 0 16,0 0-16,-21 1 0,21-1 16,0 0-16,0 0 15,-21-21-15,21 21 16,0-42 15,21 21-31,-21-21 16,21 21-16,0 0 0,-21-21 0,21 0 15,1 21-15,-1-22 0,0 22 16,21 0-16,-21-21 0,22 21 16,-22 0-16,21 0 0,1 0 15,-22 0-15,21 0 0,0 0 0,-20 0 16,20 0-16,-21 0 0,21 0 0,-20 21 15,-1 1-15,0-22 0,0 21 16,-21 21-16,21-21 0,-21 0 16,0 1-16,0-1 0,0 0 15,0 0-15,-21 0 0,-21 43 16,-1-43-16,22 0 0,-21 0 16,0-21-16,-1 21 0,1 1 0,0-22 15,-1 0-15,1 0 0,0 21 16,20-21-16,-20 0 0,0 0 0,21 0 15,-22 0-15,22 0 0,0-21 16,0 21-16,21-22 16,-21 22-16,21-21 0,0 0 15,0 0-15,0 0 16,0 0-16,0-1 16,21 1-16,0 0 15,-21 0-15,42 21 0</inkml:trace>
  <inkml:trace contextRef="#ctx0" brushRef="#br0" timeOffset="16880.06">8932 2096 0,'0'0'0,"0"21"47,-21 0-47,21 0 0,-21 0 16,21 0-16,0 1 0,0 20 16,-21-21-16,21 21 0,-21 1 0,21-1 15,0 0-15,0 1 0,-22 20 16,22-20-16,-21-22 0,21 0 15,0 0-15,0 0 0,0 0 16,-21 1-16,21-1 0,21-42 47,-21-1-47,21 1 16,1-21-16,-1 21 0,0-22 0</inkml:trace>
  <inkml:trace contextRef="#ctx0" brushRef="#br0" timeOffset="17447.74">9313 1969 0,'0'0'0,"21"0"16,-21 21 15,0 0-31,0 0 0,0 0 16,0 0-16,0 1 0,0-1 15,0 21-15,0-21 0,-21 22 0,0 20 16,21-21-16,0-20 16,-21 20-16,0 0 0,21-21 0,-21 43 15,21-22-15,0-21 16,0 1-16,-22-22 0,22 21 16,0 0-16,0-42 46,0 0-46,0-1 16,0 1-16,0-21 0,0 21 16,22 0-16,-22-22 0,21 22 15,0 0-15,0-21 0,21-1 16,-20 22-16,-1 0 0,0 0 16,21 0-16,-21-1 0,1 1 0,20 21 15,-21 0-15,0-21 0,22 21 16,-22 0-16,0 0 0,21 42 15,-21-20-15,-21-1 0,0 0 16,0 42-16,0 1 16,0-22-16,0-21 0,-21 22 15,21-1-15,-21-21 0,0 0 16,21 1-16,-21-1 0,21 0 0,-21 0 16,21 0-16,-22-21 0,1 0 46,21-21-46,0 0 0,-21 0 0,21 0 16,0-22-16,0 22 0,-21 0 16</inkml:trace>
  <inkml:trace contextRef="#ctx0" brushRef="#br0" timeOffset="17703.59">8890 2265 0,'21'0'31,"0"0"-31,0 0 0,1 0 16,-1 0-16,0 0 0,0 0 15,21 0-15,-20 0 0,20-21 16,-21 21-16,0 0 0,22 0 0,-22 0 15,0 0-15,0 0 0,0 0 16,0 0-16,-21-21 0</inkml:trace>
  <inkml:trace contextRef="#ctx0" brushRef="#br0" timeOffset="18548.11">10964 2371 0,'0'0'0,"0"-21"0,21-1 16,1 22-16,-22-21 15,21 21-15,-21-21 16,0 42 15,0 0-31,0 1 16,0-1-16,0 0 0,0 21 0,-21 1 15,21-1-15,-22 21 0,1-20 16,21-1-16,-42 64 16,21-64-16,-22 64 0,22-64 15,0 1-15,-21-22 0,21 21 16,-1 1-16,1-22 0,0 21 0,0-21 16,0 0-16,0 1 0,-1-1 15,1-21-15,0 0 16,0-21-1,21-1-15,-21 1 0,21 0 0,-21 0 16,21 0-16,0-22 0,-22 22 16,22-21-16,-21 0 0,21-1 0,0 1 15,0 21-15,0-22 0,0 1 0,0 0 16,0-1-16,0 1 0,0 21 16,0-21-16,0 20 0,21 1 15,1 21-15,-1 21 16,0 1-16,-21-1 0,21 0 15,0 21-15,0 1 0,1-1 16,-1-21-16,0 21 0,0 1 16,0-1-16,0-21 0,1 22 15,-1-22-15,0 21 0,0-21 0,0 0 16,0 1-16,1-1 0,-1 0 16,-21 0-16,21 0 0,0-21 0,-21 21 15,21-21-15,22 0 16,-22-21-16,0 21 15,0-21-15,0 0 0</inkml:trace>
  <inkml:trace contextRef="#ctx0" brushRef="#br0" timeOffset="19104.79">11642 2794 0,'0'0'0,"0"-21"0,0 0 0,0 0 0,0-1 16,0 1-16,-22-21 0,1 21 15,0 0-15,0-1 0,0 22 16,0 0-16,-1-21 0,1 21 16,0 0-16,0 0 0,0 21 15,0-21-15,-1 22 0,1 20 0,0-21 16,0 0-16,0 22 0,0-1 16,-1 0-16,1-21 0,21 22 0,0 20 15,0-20-15,-21-22 0,21 0 16,0 21-16,0-21 0,0 22 15,0-22-15,21 0 0,-21 0 16,21 0-16,1-21 16,-1 0-16,0 0 0,0 0 0,0 0 15,0-21-15,1 21 0,-1-21 16,0 0-16,0 0 0,21 0 0,-20-1 16,20-41-16,-42 42 15,42-43-15,-42 22 0,0 21 16,21-22-16,-21 22 0,22 0 0,-22 0 15,0 0-15,0 42 47,0 0-47,0 0 0,-22 22 0,22-22 16,-21 0-16,21 21 0,0-21 16,0 1-16,0-1 0,-21 42 15,21-42-15,0 1 0,0-1 16,0 0-16,0 0 0,0 0 15,21-21 1,0 0-16,1 0 16,-1-21-16,0 0 0,-21 0 15,21 21-15,0-21 0,22-1 16</inkml:trace>
  <inkml:trace contextRef="#ctx0" brushRef="#br0" timeOffset="19540.54">12319 2731 0,'0'0'0,"21"-22"0,21 22 0,-42-21 16,22 0-16,-44 21 16,1 0-1,0 0-15,0 0 0,-21 21 16,-1 0-16,1-21 0,21 22 0,-22-1 16,1-21-16,21 21 0,-21 0 15,20-21-15,1 21 0,0 0 0,21 1 16,0-1-1,21-21 1,22 0-16,-22 21 0,21-21 0,-21 0 16,22 0-16,-1 21 0,0-21 15,1 0-15,-1 21 0,-21-21 0,21 21 16,1 1-16,-22-22 16,-21 21-16,0 0 0,0 0 15,0 0-15,-21 0 16,-22 1-16,22-22 15,0 21-15,-21-21 0,-1 0 16,22 21-16,-21-21 0,0 0 16,20 0-16,-20 0 0,21 0 0,0 0 15,0 0-15,-1 0 0,-20 0 16,21 0-16,21-21 16,0 0-16,0-1 15,0 1 1,21 0-16,0 21 0,22-21 0,-22 0 15</inkml:trace>
  <inkml:trace contextRef="#ctx0" brushRef="#br0" timeOffset="19847.36">12933 2307 0,'0'0'0,"0"-21"0,21 0 0,-21 0 16,21 21-16,-21 21 31,0 0-31,0 21 0,0-20 16,0 20-16,0 0 0,-21 22 15,0-22-15,0 0 0,21 1 0,-22 20 16,22-20-16,-21-1 0,21 0 0,-21 1 16,21-22-16,0 21 15,-21-21-15,21 22 0,0-22 0,-21 0 16,21 0-16,0 0 0,0 0 15,0 1-15,21-22 16,0 0-16,0 0 0,0 0 16,-21-22-16,22 22 15,-22-21-15,0 0 0,0 0 0</inkml:trace>
  <inkml:trace contextRef="#ctx0" brushRef="#br0" timeOffset="20096.22">12700 2561 0,'0'0'0,"-21"0"16,21-21-1,21 21-15,21 0 16,-21 0-16,1 0 16,20 0-16,-21 0 0,21 0 0,1 0 15,-1 0-15,22 0 0,-22 0 16,-21 0-16,21 0 0,1 0 0,-22 0 15,0 0-15,0 0 0,-21-21 16,-21 21 15,0-21-31,0 21 0</inkml:trace>
  <inkml:trace contextRef="#ctx0" brushRef="#br0" timeOffset="20977.72">14922 2815 0,'22'0'15,"-1"0"-15,0-42 0,-21 21 16,0 0-16,21-1 0,-21 1 16,0 0-16,0-42 15,0 41-15,0 1 0,-21-21 0,0 21 16,0 0-16,-1-1 0,1 1 16,0 0-16,0 21 0,0 0 0,-22 0 15,22 0-15,-21 21 0,21 0 16,-22-21-16,1 43 0,0-22 0,-1 0 15,22 21-15,-21-20 0,0 41 16,20-21-16,1-20 0,21 20 16,0-21-16,0 21 0,0-20 15,0-1-15,21 0 0,1-21 0,-1 21 16,0 0-16,0-21 0,21 0 16,-20 0-16,-1 0 0,0 0 15,42 0-15,-41 0 0,-1 0 16,0-21-16,21 0 0,-21 0 15,1 21-15,41-64 16,-42 43-16,0-21 0,22-43 0,-22 43 16,21-22-16,-21 22 0,1-22 15,-1 22-15,0-64 0,0 64 16,0 0-16,-21-43 16,0 43-16,0 20 0,0-20 15,-21 63 1,0 0-1,0 1-15,0 20 0,-1-21 16,22 21-16,-21 1 0,0 20 0,21-20 16,-21 20-16,21 1 0,0-22 0,0 21 15,0-20-15,0 20 0,0-20 16,0 41-16,0-63 0,0 22 16,21-22-16,-21 0 0,21 0 15,0 22-15,1-22 0,-1-21 16,0 0-16,0 21 0,0-21 15,0 0-15,1 0 0,20 0 0,-21 0 16,0 0-16,22 0 0,-1-21 16,0 0-16,1-1 0,-1 1 15,0 0-15,1 0 0,-1-21 0</inkml:trace>
  <inkml:trace contextRef="#ctx0" brushRef="#br0" timeOffset="22403.9">16087 2392 0,'0'-21'0,"0"42"0,0-63 16,-22 20-16,22 1 0,-21 21 16,0-21-16,0 21 0,0 0 15,0 0-15,-1 0 0,1 0 0,-42 42 16,20-20-16,22 20 0,-21 0 16,0 1-16,-1-1 15,22 0-15,-42 43 0,41-43 16,1 1-16,0-1 0,21-21 15,0 0-15,0 43 0,0-43 16,0 0-16,0 0 16,21-21-16,0 0 0,1 21 15,-1-21-15,0 0 0,0 0 16,21 0-16,-20 0 0,-1-21 16,21 0-16,-21 0 0,0 0 0,22 0 15,-22-1-15,0-20 0,0 0 16,0-1-16,22 1 0,-22 0 0,-21-1 15,21 1-15,0 0 0,0-1 16,1 1-16,-22 21 16,0 42-1,0 21 1,0-20-16,-22-1 16,22 21-16,-21-21 0,21 22 0,-21-1 15,21 0-15,0-21 0,0 22 16,0-22-16,0 21 0,0-21 0,0 1 15,0-1-15,0 0 16,21-21-16,43 42 16,-43-42-16,0 0 0,0 0 15,0 0-15,64 0 16,-43 0-16,-20-21 0,20 0 0,0 0 16,1 0-16,-1-1 0,0 1 15,1-21-15,-1 21 0,0-22 16,-21 22-16,22-21 0,-22 0 0,0-1 15,21 22-15,-42 0 0,22-21 16,-1 20-16,-21 1 0,0 42 31,0 1-15,-21-1-16,-1 0 0,1 21 16,21-21-16,0 1 0,-21 20 15,0-21-15,21 21 0,0-20 0,0-1 16,0 0-16,0 21 0,0-21 15,0 1-15,0-1 0,21 0 16,0-21-16,0 21 16,1-21-16,-1 0 0,0 0 0,0 0 15,0 0-15,0 0 0,1 0 16,-1-21-16,21 0 16,-21 0-16,0-1 0,1 1 0,-1 0 15,0-21-15,0-1 0,21-20 16,-20 21-16,-22 20 0,21-20 15,-21 21-15,21-21 0,-21 20 16,0 1-16,0 42 31,0 1-15,0-1-16,0 0 0,0 0 16,-21 21-16,21 1 0,-21-22 0,21 21 15,0 1-15,-22-1 0,22-21 16,0 21-16,0 1 0,0-1 0,0-21 15,0 64-15,0-43 16,0 1-16,0 20 0,0-21 16,0 1-16,0 20 0,0-20 0,0 20 15,0-21-15,0 22 0,0-22 16,0 1-16,0 20 0,22 22 16,-22-43-16,0 22 0,0-22 15,0 0-15,21 22 0,-21-22 0,0 64 16,0-43-16,0-20 0,0-1 15,21 0-15,0 64 16,-21-63-16,0-22 0,0 0 16,0 0-16,0 0 0,0 0 15,-21-21 1,0 0-16,0 0 16,-22-21-16,22 0 0,0 0 15,0 0-15,-22 0 0,22-22 0,0 1 16,-21 0-16,-1-64 0,22 42 15,-21-20-15,21 20 0,0-21 16,21 22-16,0-85 0,0 63 16,0 0-16,21-84 15,63-43 1,-62 149-16,-1-1 0,0 22 0,21 0 16,-21-1-16,1 1 0,20 0 15,-21 21-15,0-1 0,0 1 0,1 0 16,-22 0-16,21 0 0,21 0 15,-21-1 1,0 22-16,1 0 63,-1 0-63,0 22 15,0-22-15,0 0 0,0 0 16</inkml:trace>
  <inkml:trace contextRef="#ctx0" brushRef="#br0" timeOffset="27479.67">5503 5652 0,'-21'0'0,"0"0"0,0 0 15,0 0 1,-1 0-1,22 21 17,22-21-32,-1 0 0,0 0 15,21 0-15,22 0 0,-22 0 16,22 0-16,-1-21 0,1 21 0,-1 0 16,1-22-16,-1 22 0,1 0 15,-22-21-15,21 21 0,-20 0 0,-22 0 16,21 0-16,-21 0 0,1 0 15,-1 0-15,0 0 0,-42 0 47,0 0-47,-1 0 0,-20 0 0,0 0 16,-1 0-16</inkml:trace>
  <inkml:trace contextRef="#ctx0" brushRef="#br0" timeOffset="27711.83">5249 5736 0,'21'0'31,"1"0"-31,-1 0 0,0 0 0,21 0 16,1 0-16,-1 0 0,0 0 16,22 0-16,-22 0 0,22-21 15,41 21-15,-62 0 16,20-21-16,-20 21 0,-1 0 0,0 0 15,1 0-15,-22-21 0,21 21 16,-21 0-16,0-21 0,1 21 0,-1-22 16,0 1-16,-21 0 15</inkml:trace>
  <inkml:trace contextRef="#ctx0" brushRef="#br0" timeOffset="28180.02">6223 5376 0,'0'0'0,"0"-21"15,-21 0 1,0 21 0,21 21-1,0 0-15,0 1 16,0-1-16,0 0 16,0 0-16,21-21 15,0 21-15,0-21 0,0 0 0,0 21 16,1-21-16,-1 0 0,0 0 15,21 0-15,-21 0 0,22 0 16,-22 0-16,21 0 0,1 0 16,-22 0-16,21 0 0,-21 0 0,22-21 15,-22 21-15,21-21 16,-21 21-16,-42 0 31,-21 0-31,21 0 0,-22 21 16,22-21-16,-21 21 0,-1 22 0,1-22 15,0 21-15,-1 1 0,22-1 16,-21 0-16,0 22 0,20-22 0,-20 0 16,21 1-16,0-1 0,0 0 15,-1 1-15,1-1 0,0-21 0,0 43 16,21-43-16,0 0 16,21-21 15,0 0-31,0-21 15,1 0-15,20 0 0,-21-1 0,0 1 16</inkml:trace>
  <inkml:trace contextRef="#ctx0" brushRef="#br0" timeOffset="28776.6">8234 5228 0,'21'-21'0,"-21"0"32,-21 21-17,0 0-15,-1 0 0,1 0 0,-21 0 16,21 21-16,-22-21 0,1 21 15,0 0-15,-1 1 0,22 20 0,-21-21 16,0 21-16,-1 1 0,1-1 16,0 0-16,20 22 0,-20-22 15,21 22-15,0-1 0,21-20 0,0-1 16,0 21-16,0-20 0,0-1 16,0 0-16,0-20 0,42 41 15,-21-42-15,22 0 0,20 1 16,-21-1-16,43-21 15,-21 0-15,-22 0 0,0 0 0,22 0 16,-22-21-16,0-1 0,1 1 16,-1 0-16,0 0 0,-20 0 0,41-43 15,-42 43-15,-21-21 0,0-1 16,0 22-16,0-21 0,0 0 16,0 20-16,0 1 0,-21 0 15,0 0-15,-21 21 0,20 0 16,-41 0-16,21 0 0,-22 0 0,22 21 15,-22 0-15,1 0 0,20 1 0,1 20 16,0-21-16,-1 0 0,22 22 16,0-22-16,0 0 0,0 0 15,21 0-15,0 0 0,0 1 16,21-22 0,0 0-16,0 0 0,0 0 15,1-22-15,20 1 0,-21 0 16,21 0-16</inkml:trace>
  <inkml:trace contextRef="#ctx0" brushRef="#br0" timeOffset="29136.29">8678 4636 0,'0'42'31,"0"-21"-31,0 21 0,0 1 16,0-22-16,0 21 0,0 43 15,0-43-15,0 1 0,0-1 16,0 0-16,0-21 0,0 22 0,0-22 15,0 0-15,-21 0 0,21 22 16,0-22-16,-21-21 0,21 21 16,0-42 15,0-22-15,0 22-16,0 0 0,21-21 15,0-1-15</inkml:trace>
  <inkml:trace contextRef="#ctx0" brushRef="#br0" timeOffset="29623.71">8953 4593 0,'0'64'31,"-21"-43"-31,21 0 0,-21 0 0,21 22 16,-21-22-16,21 21 0,0-21 0,0 22 15,0-1-15,0-21 0,-21 21 16,21-20-16,0-1 0,0 21 0,0-21 16,0 0-16,0 1 0,0-1 15,0 0-15,0 0 0,0 0 16,0-42 31,0 0-47,0 0 0,0 0 0,0-1 15,0 1-15,21 0 0,-21-21 16,21 21-16,0-1 0,-21 1 16,21 0-16,1 0 0,20-21 0,-21 20 15,21 1-15,-20 21 0,20-21 16,-21 21-16,0 0 0,43 0 16,-43 0-16,0 21 0,0 0 15,0 1-15,1-1 0,-22 42 16,21-42-16,-21 1 0,0-1 15,0 21-15,0-21 0,0 0 0,0 1 16,0-1-16,-21 0 0,-1 0 16,1-21-1,0 0-15,0 0 16,0 0-16,0 0 16,-1-21-16,1 0 0</inkml:trace>
  <inkml:trace contextRef="#ctx0" brushRef="#br0" timeOffset="29856.33">8530 4826 0,'21'0'15,"0"0"-15,1 0 16,-1 0-16,0 0 0,21 0 15,-21-21-15,22 21 0,-1 0 0,0-21 16,-20 21-16,20 0 0,0 0 16,1-21-16,-22 21 0,21 0 0,-21 0 15,0-22-15,1 22 0,-1 0 0</inkml:trace>
  <inkml:trace contextRef="#ctx0" brushRef="#br0" timeOffset="30760.87">10604 5144 0,'0'0'16,"-21"0"-16,0 0 0,0 21 15,42-21 32,0 0-47,0-21 0,1-1 0,-1 22 16,21-21-16,-21 0 0,22 0 15,-22 0-15,21-22 0,0 22 0,1-21 16,-22 0-16,21 20 0,-21-20 16,22 0-16,-22 21 0,0-1 0,-21-20 15,0 21-15,0 0 16,0 0-16,0-1 0,-21 22 16,-21 0-16,20 0 0,1 0 15,0 0-15,-21 0 0,21 0 0,-1 22 16,1-1-16,0 0 0,0 0 0,0 21 15,0 1-15,-1-1 0,22 22 16,0-1-16,-21 1 0,0-22 0,21 21 16,-21 1-16,21-1 0,0 22 15,-21-21-15,0 20 0,21 1 0,-22 63 16,22-63-16,-21-1 0,21 1 16,-21 0-16,0-1 0,21 1 15,0 21-15,-21-21 0,0 20 0,-1-20 16,1 21-16,0-21 0,21-1 0,-21 1 15,0 0-15,0-1 16,-1-20-16,22 20 0,-21-20 0,21-22 0,0 22 16,0-22-16,0 0 0,0 1 15,0-22-15,21 0 0,1 0 0,-1-21 16,0 0-16,0 0 0,0 0 16,22-21-16,-22-21 0,63-22 15,-41 22-15,-1-22 0,43-41 16,-22 41-16,-20-21 0,-1 22 15,0-1-15,1-20 0,-22 20 0,0-20 16,0-1-16,-21 0 0,0 1 0,0-1 16,-21 21-16,0 1 0,-43-64 15,22 85-15,0-1 0,-22 1 16,22 21-16,-1-22 0,1 22 16,0 0-16,-1 0 0,22 0 15,-21 0-15,21 21 0,0-22 16,21 1-1,0 0 1,21 21-16,0-21 16,0 21-16,0 0 0,0-21 0,1 21 15,-1-21-15,0 21 0,0-22 16,0 22-16,0-21 0,1 0 16,-1 0-16,0 21 0,0-21 0,0 0 15,0-1-15</inkml:trace>
  <inkml:trace contextRef="#ctx0" brushRef="#br0" timeOffset="31191.63">11049 5482 0,'0'-21'0,"0"0"0,0 0 16,0 0 0,0-1-16,0 1 0,0 0 15,0 0-15,21 0 16,0 21-16,0-21 0,1 21 15,-1 0-15,0-22 0,0 1 16,0 21-16,0 0 0,1 0 16,-1 0-16,21 0 0,-21 0 0,0 0 15,1 21-15,20 1 0,-21-1 0,0 0 16,0 0-16,1 21 0,-22-20 16,0-1-16,0 21 0,0 0 15,0-20-15,0 20 0,0-21 0,0 0 16,-22 0-16,1 1 0,21-1 0,-21 0 15,0 0-15,21-42 32,0 0-17,0 0-15,0-22 0,0 22 16,21-21-16,0 21 0,0-22 16,1 22-16,-1-21 0,0-1 15,0 22-15,-21-21 0,42 21 0,-42-22 16,22 22-16,-1 0 0,0 0 0,0 21 15,0-21-15,22 0 0,-22 21 16,0 0-16,0 0 0</inkml:trace>
  <inkml:trace contextRef="#ctx0" brushRef="#br0" timeOffset="31879.39">11938 5482 0,'0'0'0,"21"0"47,0 0-47,0-21 15,22-21-15,-22 21 16,0-1-16,0-20 0,22 21 0,-22-21 16,0-1-16,21 22 0,-21-21 15,1 21-15,-1-22 0,-21 22 0,0 0 16,-21 21-1,-1 21 1,-20 0-16,21 0 0,0 1 16,-22 20-16,22-21 0,-21 21 0,21-20 15,0 20-15,-22-21 0,43 21 16,-21-20-16,0 62 16,21-63-16,0 1 0,0 20 15,0-21-15,21 0 0,0 0 16,0-21-16,1 0 0,-1 0 15,0 0-15,21 0 0,1 0 0,-22 0 16,21-21-16,0 0 0,1 0 0,-1 0 16,0-22-16,1 22 0,-1-21 15,0 21-15,1-22 0,-22 1 0,21 0 16,-21 21-16,1-22 16,-1 1-16,0 21 0,0 0 0,-21-1 15,0 1-15,-21 42 31,0 1-31,21-1 0,0 0 0,0 0 16,0 0-16,0 0 0,0 22 16,0-22-16,0 0 0,0 0 0,21 0 15,0 1-15,0-1 0,0 0 16,1 0-16,-1 0 0,-21 0 16,21 1-16,-21-1 15,0 0-15,0 0 16,-21-21-16,0 0 0,-1 0 0,-20 0 15,21 21-15,0-21 0,-22 0 16,22 0-16,0 0 0,0 0 0,0 0 16,0-21-16,-1 0 0,22 0 15,0 0-15,0-1 0,22-20 16,-1 21-16,0-21 0,0-1 0,21 1 16,1 0-16,-1-22 0</inkml:trace>
  <inkml:trace contextRef="#ctx0" brushRef="#br0" timeOffset="32399.25">13144 4741 0,'0'0'0,"0"-21"0,-21 21 47,0 0-47,21 21 0,0 1 16,-21 20-16,0 0 0,21 1 15,-21-1-15,21 0 0,0 1 0,0-1 16,-22 0-16,22 1 0,0-1 15,-21 0-15,21 1 0,0-1 0,0-21 16,0 21-16,0-20 0,0 20 16,0-21-16,0 0 0,0 0 15,0 1-15,-21-44 63,21 1-63,0 0 0,0 0 0,0 0 15,0 0-15,0-22 0,21 22 0,0-21 16,43-43-16,-43 43 16,21 21-16,1-22 0,-1 1 0,0 21 15,1 0-15,-1-1 0,0 22 16,1 0-16,20 0 16,-42 0-16,22 22 0,-22 20 15,0-21-15,-21 0 0,0 22 0,21-1 16,-21-21-16,0 21 0,0 22 15,0-43-15,0 0 0,0 22 16,-21-22-16,21 0 0,-21 0 16,21 0-16,-21-21 0,21 21 15,-21-21-15,21-21 47,0 0-47,21 0 0,-21 0 0,21 0 16</inkml:trace>
  <inkml:trace contextRef="#ctx0" brushRef="#br0" timeOffset="32779.46">13928 5292 0,'21'0'31,"0"0"-15,0-21-16,0-1 0,0 22 0,1-21 15,-1 0-15,21-21 0,-21 21 16,0-1-16,1-20 0,-1 21 0,0 0 16,0-22-16,-21 22 0,21 0 15,-21 0-15,-21 21 16,0 0-16,0 0 0,0 21 16,-22-21-16,22 21 0,-21 22 15,21-22-15,-1 0 0,-20 21 0,21-21 16,0 22-16,21-22 0,0 21 15,0 1-15,0-22 0,0 0 16,0 0-16,0 0 0,0 0 16,21 1-16,0-22 0,0 21 0,0-21 15,1 0-15,20 21 0,-21-21 16,21 0-16,-20 0 0,20 0 0,0 0 16,1 0-16,-22 0 0,21 0 15,0-21-15,1 0 0,-22 21 16,21-22-16,1 1 0</inkml:trace>
  <inkml:trace contextRef="#ctx0" brushRef="#br0" timeOffset="33148.19">14668 5228 0,'0'0'0,"0"-21"16,0 0-16,0 0 0,0 0 0,0-1 15,0 1-15,0 0 0,0 0 16,0 0-16,0 0 0,0-1 16,22 1-16,-1 21 0,0-21 15,0 21-15,0 0 0,0 0 0,1 0 16,-1 0-16,0 0 0,0 0 15,0 21-15,0 0 0,1 1 16,-1-1-16,0 63 0,-21-62 16,21 20-16,-21 0 0,0-21 15,0 22-15,0-22 0,0 0 0,0 0 16,0 0-16,0 1 0,0-1 16,0 0-16,0 0 0,-21-21 0,0 0 46,21-21-46,0 0 0,0 0 16,0-1-16,0 1 0,0-21 16,21 21-16,-21-22 0,21 1 0,0 0 15,0-1-15,1 22 0,20-21 16,-21 0-16,0 20 0,22-20 16,-22 21-16,21 0 0,0 21 0,1-21 15,-1-1-15,0 22 0,1 0 16</inkml:trace>
  <inkml:trace contextRef="#ctx0" brushRef="#br0" timeOffset="33564.37">16044 4953 0,'21'0'0,"-42"0"0,64 0 16,-43-21 0,21 21-16,-21-21 15,0 0-15,-21 21 16,-1 0-16,1 0 15,0 0-15,0 0 0,-21 21 0,20-21 16,-20 21-16,21 0 0,-21 0 16,20 0-16,1 1 0,0-22 0,21 21 15,0 0-15,0 0 0,0 0 16,21 0-16,0-21 0,1 22 16,-1-1-16,21-21 0,-21 21 15,0 0-15,22-21 0,-22 21 0,21 0 16,-21 1-16,1-22 15,-22 21-15,21 0 0,-21 0 16,0 0-16,-21 0 16,-1 1-1,1-22-15,0 0 0,0 21 0,0-21 16,-22 0-16,22 0 0,-21 21 16,0-21-16,20 0 0,-20 0 0,0 0 15,21 21-15,-22-21 0,22 0 16,0 0-16,-21 0 0,-1 0 15,22 0-15,0 0 0,21 21 0,-21-21 16,0 0-16</inkml:trace>
  <inkml:trace contextRef="#ctx0" brushRef="#br0" timeOffset="34261.99">13123 6371 0,'-21'-21'16,"21"0"-16,0 0 0,0 0 0,0-1 15,0 1-15,0 0 0,0 0 16,0 0-16,0 0 16,0-1-16,21 22 0,0 0 0,1-21 15,-1 21-15,0 0 0,0 0 16,0 0-16,22 21 0,-22 1 0,0-1 15,0 0-15,0 0 0,0 0 16,-21 22-16,0-1 0,0-21 0,0 21 16,0 1-16,-21-1 0,-21 0 0,21 1 15,-22-1-15,1-21 16,-21 22-16,20-1 0,-20-21 0,20 0 16,1 0-16,0 1 0,-43-1 15,43-21-15,21 0 0,-1 0 16,1 0-16,0 0 0,0-21 0,0-1 15,21 1-15,0 0 0,0 0 16,0-21-16,-21-1 0,21 22 0,0-21 16,0-1-16,0 1 0,0 0 15,21 21-15,0-1 0,0 22 16,0 0-16,0 0 16,1 22-16,-22-1 0,21 21 0,0-21 15,0 0-15,0 22 0,0-1 16,1-21-16,-1 22 0,0-22 0,-21 21 15,21-21-15,-21 0 0,21 1 16,-21-1-16,0 0 0,21 0 0,1 0 16,-1-21-16,0 0 0,0 0 15,0 0-15,0 0 16,22 0-16,-22 0 0,0-21 0,21 0 16,-20 0-16,20 0 0,-21-1 15,21 1-15</inkml:trace>
  <inkml:trace contextRef="#ctx0" brushRef="#br0" timeOffset="34657.62">13758 6308 0,'0'0'0,"-21"0"31,0 0-31,0 21 0,0 0 16,21 21-16,-22-20 0,1 20 0,0 0 15,21-21-15,0 22 0,-21-1 16,21 0-16,0-20 0,0 20 0,0-21 15,0 21-15,0-20 0,21-1 0,0 0 16,0-21 0,1 0-16,-1 0 0,0 0 0,21 0 15,-21 0-15,1 0 0,20 0 0,-21-21 16,21 0-16,-20-1 0,-1 1 16,0 0-16,0-21 0,0-22 15,-21 22-15,0 0 0,0-1 16,-21 1-16,0 0 0,-21-22 15,-1 43-15,22 0 0,-21 0 0,21 21 16,-22 0-16,22 0 0,0 0 16,0 0-16,0 0 0,-1 0 0,-20 21 15,42 0-15,0 0 16,0 0-16,0 0 0,0 1 16,0-1-16,21 0 0,-21 0 15,21 0-15,22-21 0,-22 0 16,0 21-16,21-21 0</inkml:trace>
  <inkml:trace contextRef="#ctx0" brushRef="#br0" timeOffset="35167.24">14478 6371 0,'0'0'0,"0"-21"16,0 0-16,-21 0 15,0 0-15,21-1 0,-22 1 0,22 0 16,0 0-16,0 0 15,43 21-15,-22-21 16,0 21-16,0 0 0,22 0 0,-22 0 16,21 21-16,0-21 0,-20 21 15,-1 0-15,0 0 0,0 22 0,21 20 16,-42-21-16,0 1 16,0-22-16,0 21 0,0 1 0,0-22 15,0 21-15,-21 0 0,0-20 0,-21-1 16,21 21-16,-22-21 0,22 0 15,-21 1-15,-1-22 0,1 21 0,0-21 16,-43 21-16,43-21 16,21 0-16,-22 0 0,22 0 15,0-21-15,21 0 0,0-22 16,0 22-16,0 0 0,0-21 16,0-1-16,21 1 0,0 0 0,0-1 15,22 22-15,-22-21 0,0 21 0,0-1 16,0 22-16,43 0 15,-43 0-15,-21 22 0,21-1 0,0 0 16,-21 0-16,0 21 0,0-20 16,22 20-16,-22-21 0,21 0 0,-21 0 15,21 1-15,-21-1 0,21 0 16,-21 0-16,0 0 0,21-21 0,0 0 16,1 21-16,-1-21 15,0 0-15,0 0 0,0 0 16,0 0-16,1-21 0,-1 0 0,0 0 15,0 21-15</inkml:trace>
  <inkml:trace contextRef="#ctx0" brushRef="#br0" timeOffset="35584">15515 6181 0,'0'0'0,"0"-21"0,0-1 15,-21 22 1,0 0-16,0 0 0,-1 0 15,-20 22-15,21-22 0,0 21 16,0 0-16,-22 0 0,22 0 0,0 22 16,0-22-16,0 21 0,21 0 15,0-20-15,0 20 0,0 0 0,0 22 16,0-43-16,0 0 0,21 0 16,0 0-16,0 1 0,64-1 15,-64-21-15,21 0 16,-21 0-16,22 0 0,-22-21 15,0 21-15,21-22 0,-20 1 0,-1-21 16,21 21-16,-21-22 0,0 1 16,1 0-16,-1-1 0,-21 1 15,0 0-15,21-1 0,-21 1 0,0 21 16,0 0-16,0 0 0,-21-1 16,-22 22-16,22 0 0,0 0 15,-21 0-15,-1 0 0,1 22 16,0-1-16,-1 0 0,22 0 0,-21 0 15,21 0-15,21 1 0,0-1 0,0 0 16,0 21-16,0-21 0,0 1 16,21-1-16,0-21 0,0 21 0</inkml:trace>
  <inkml:trace contextRef="#ctx0" brushRef="#br0" timeOffset="35806.9">16214 6625 0,'0'0'16,"0"64"0,0-43-16,-22 0 0,22 0 15,-21 0-15,0-21 0,21 22 0,-21-1 16,0 0-16,0 0 16,-1 0-16,1-21 0,0 21 0,0 1 15,-21-1-15,20 0 0,1-21 0,-21 21 16,21-21-16,-22 0 0,22 0 15,0 0-15,0 0 16</inkml:trace>
  <inkml:trace contextRef="#ctx0" brushRef="#br0" timeOffset="36571.97">17145 6054 0,'-21'0'16,"0"0"-16,21-21 0,-22 21 0,1-22 16,21 1-1,0 0 1,0 0-16,21 21 0,1-21 15,-1 21-15,0 0 0,0-21 16,0 21-16,0 0 0,1 0 0,20 0 16,-21 0-16,0 0 0,22 21 15,-22 0-15,0 21 16,0 1-16,-21-22 0,0 63 0,0-62 16,0 20-16,-21 0 0,-21 1 15,20-1-15,-20-21 0,21 21 0,-21 1 16,-1-22-16,-20 21 15,20-21-15,1 1 0,0-1 0,-1 0 16,1-21-16,0 0 0,21 0 0,-22 0 16,22 0-16,0 0 0,0 0 15,21-21-15,0 0 0,-21-1 16,21-20-16,0 21 0,0-21 16,0 20-16,21-20 0,0 21 0,0-21 15,-21 20-15,21-20 0,0 21 16,1 21-16,-1-21 0,0 21 0,0 0 15,0 0-15,0 0 0,1 0 16,-1 21-16,0 0 0,0 0 16,0 0-16,0 22 0,1-22 15,-1 21-15,0-21 0,-21 22 16,21-22-16,0 0 0,0 0 0,-21 0 16,22 1-16,-1-1 0,0 0 0,-21 0 15,21-21-15,0 0 16,0 0-16,1 0 15,-1-21-15,0 21 16,0-21-16,0 0 0,0-1 16</inkml:trace>
  <inkml:trace contextRef="#ctx0" brushRef="#br0" timeOffset="37007.85">18076 6033 0,'0'0'0,"0"-22"0,-21 22 31,0 0-31,0 22 16,0-1-16,-1-21 0,1 21 15,0 0-15,21 21 0,-21-20 0,0-1 16,0 0-16,-1 0 16,22 21-16,-21-20 0,21 20 0,0-21 15,0 0-15,0 22 0,0-22 0,0 0 16,0 0-16,21 21 15,1-20-15,-1-22 0,0 0 16,0 0-16,0 0 0,22 0 16,-22 0-16,0 0 0,0-22 0,21 1 15,-20 21-15,-1-21 0,0-21 0,0 21 16,21-1-16,-20-20 0,-22 21 16,21-21-16,-21-1 0,0 1 0,0-22 15,0 22-15,0 0 16,0-1-16,-21 22 0,-1-21 0,1 21 15,-21 0-15,21 21 16,-22 0-16,1 0 16,21 0-16,0 21 0,0-21 0,21 21 15,-22 0-15,1 0 16,21 0-16,21-21 16,1 0-16,-1 0 15</inkml:trace>
  <inkml:trace contextRef="#ctx0" brushRef="#br0" timeOffset="37624.79">18902 5990 0,'-21'0'0,"21"-21"16,-22 0-16,22 0 15,0 0-15,0-1 0,22 1 16,-1 0-16,0 0 0,0 0 16,0 21-16,0-21 0,1 21 0,-1 0 15,0 0-15,21 0 0,-21 0 0,1 0 16,-1 21-16,-21 0 0,21 0 16,-21 0-16,21 0 0,-21 22 15,0-22-15,0 21 0,0 1 0,-21-22 16,0 21-16,0-21 0,21 22 15,-43-22-15,22 21 0,0-21 0,-21 22 16,20-22-16,1 0 0,-21 0 16,0 0-16,20 22 0,-20-43 0,0 21 15,-1 0-15,1 0 0,0-21 16,-1 0-16,1 21 0,0-21 0,21 0 16,-22 0-16,22 0 0,0 0 15,0-21-15,0 0 0,21 0 0,0 0 16,0-1-16,0 1 0,0-21 15,21 21-15,0 0 0,0-22 16,21 22-16,-20 0 0,20 0 0,-21 0 0,21-1 16,1 22-16,-22 0 15,21 0-15,-21 0 0,22 22 16,-22-22-16,0 21 0,0 0 16,0 0-16,1 0 0,-1 22 15,-21-22-15,21 0 0,0 21 16,-21-21-16,21 1 0,0 20 15,-21-21-15,0 0 0,22 0 0,-1 1 16,0-22-16,0 0 16,0 0-16,0 0 0,1 0 15,20 0-15,-21-22 16,0 1-16,0 21 0,22-21 16,-22 0-16,21-21 0</inkml:trace>
  <inkml:trace contextRef="#ctx0" brushRef="#br0" timeOffset="37923.78">20002 5821 0,'0'0'16,"-21"0"-16,0 0 0,0 0 16,0 21-16,0 0 0,-1 0 15,1 1-15,0 20 0,21-21 0,0 21 16,-21-20-16,21 20 0,0 0 15,0 1-15,0-22 0,0 21 16,0 0-16,0-20 0,0 20 0,0 0 16,0-21-16,0 1 0,0 20 0,0-21 15,0 0-15,0 0 0,0 1 16,-21-22-16,21 21 0,-21 0 16,-1-21-1,1 0-15,0 0 16,0 0-1,0 0-15,0 0 0</inkml:trace>
  <inkml:trace contextRef="#ctx0" brushRef="#br0" timeOffset="40924.03">5842 9250 0,'0'0'0,"-21"0"0,-85 0 16,85 0-16,0 0 15,-1 0-15,1 0 0,42 0 32,1 0-32,20 0 15,0 0-15,1 0 0,20 0 16,1 0-16,-1 0 0,1 0 15,-1 0-15,1 0 0,20 0 0,-20 0 16,-1 0-16,22 0 0,-22 0 16,1-21-16,-22 21 0,22 0 0,-22 0 15,0 0-15,-20 0 0,-1 0 0,0 0 16,-42 0 0,0 0-16,-1 0 15,-20 21-15,21-21 0,-21 0 16,-1 0-16,1 0 0,0 0 0,-1 0 15,-63 0-15</inkml:trace>
  <inkml:trace contextRef="#ctx0" brushRef="#br0" timeOffset="41159.82">5736 9356 0,'0'0'0,"21"0"15,0 21 1,1-21-16,-1 0 0,21 0 15,0 0-15,1 0 0,-1 0 0,0 0 16,1 0-16,20 0 0,-20 0 16,-1 0-16,0 0 0,43 0 15,-22-21-15,-20 21 0,-22-21 0,21 21 16,1 0-16,-1 0 16,0-22-16,-21 22 0,-21-21 15,0 0 1</inkml:trace>
  <inkml:trace contextRef="#ctx0" brushRef="#br0" timeOffset="41615.16">6413 8911 0,'0'-21'0,"-21"21"15,21 21 1,0 0-1,0 1-15,0-1 0,0 0 16,0 0-16,21 0 0,1 0 16,-22 1-16,42-1 0,-21-21 0,0 21 15,0 0-15,22-21 0,-22 0 16,0 21-16,21-21 0,-20 0 0,20 0 16,-21 0-16,21 0 0,-20 0 0,20 0 15,-21 0-15,0 0 0,0 0 16,-42 0 15,0 0-15,-21 21-16,21 1 0,-22-22 0,22 21 15,-42 21-15,41 0 16,-20-20-16,21-1 0,0 21 0,0-21 16,-1 22-16,1-1 0,0-21 15,21 21-15,0 1 0,-21 20 16,0-42-16,21 22 0,0-1 15,-21-21-15,21 0 16,0 1-16,0-44 47,0 1-47,0 0 0,21 0 16</inkml:trace>
  <inkml:trace contextRef="#ctx0" brushRef="#br0" timeOffset="42568.14">8234 8954 0,'21'0'16,"-42"0"15,0 0-16,-1 0-15,1 0 0,0 0 16,0 0-16,0 0 0,0 0 16,-1 0-16,1-22 0,0 22 0,0-21 15,0 0-15,0 21 0,-1-21 16,1 0-16,21 0 0,0-1 0,0 1 16,0 0-16,0 0 0,0 0 15,21-22-15,1 22 0,-1 0 16,21 0-16,0 0 0,1 0 0,-1 21 15,64-22-15,-64 22 16,22 0-16,-22 0 0,0 0 0,-20 0 16,20 0-16,-21 22 0,-21 20 0,0-21 15,0 21-15,0 1 0,-21-1 16,0 22-16,-64 41 16,43-41-16,-22-22 0,1 1 0,20 20 15,-20-21-15,-22 43 16,43-43-16,0 1 0,20-22 0,22 21 15,0-21-15,0 1 0,0 20 16,22-21-16,-1 0 0,21 0 0,43 1 16,-43-22-16,0 0 0,22 0 15,-22 0-15,22 0 0,42-22 16,-64 1-16,21 0 0,1 0 16,-22 0-16,22-22 0,-22 22 15,0 0-15,-20-21 0,20 21 16,-21-22-16,-21 1 0,0 21 0,0-22 0,0 1 15,-21 0-15,-21 21 16,-1-22-16,-41 1 0,41 42 16,-20 0-16,-22 0 0,43 0 15,-1 0-15,1 21 0,0 0 16,-1 0-16,1 1 0,21-1 0,0 0 16,0 0-16,21 0 0,-22 0 15,22 1-15,0-1 0,0 0 16,22-21-16,20 0 15,-21 0-15,0 0 0,0 0 16,1 0-16,-1-21 0,0 0 0</inkml:trace>
  <inkml:trace contextRef="#ctx0" brushRef="#br0" timeOffset="42871.3">9038 8276 0,'0'0'0,"0"-21"0,0 42 31,0 0-15,0 1-16,0 20 0,0-21 0,0 21 16,0-20-16,0 41 15,0-21-15,-21 22 16,21-22-16,0 1 0,0-22 0,0 21 15,0-21-15,0 0 0,0 1 16,0-1-16,0 0 0,0 0 0,21-42 31,0 21-15,-21-21-16,21-22 0,1 22 0,-22-21 16</inkml:trace>
  <inkml:trace contextRef="#ctx0" brushRef="#br0" timeOffset="43355.78">9313 8213 0,'0'0'0,"0"-21"16,0 42 15,0 0-31,0 0 0,0 0 0,0 22 16,0-22-16,0 0 0,0 21 15,0-21-15,0 43 16,0-22-16,0-21 0,0 22 0,0-22 15,0 0-15,0 21 0,0 1 16,0-22-16,0 0 0,0 0 0,0 0 16,0 1-16,0-44 47,0 1-47,0 0 15,0 0-15,0 0 0,0-22 0,0 22 16,0 0-16,0-21 0,21 21 15,1-22-15,-1 22 0,0-21 0,0 21 16,0-1-16,0 1 0,22 0 16,-22 0-16,21 21 0,-21 0 0,22 0 15,-22 0-15,21 21 0,-21 0 16,1 0-16,-1 1 0,0-1 0,0 21 16,-21-21-16,0 64 15,0-64-15,0 21 0,0-20 0,0 20 16,-21-21-16,-21 43 15,20-43-15,22 0 0,-21 0 0,0 0 16,0-21-16,21 21 16,-21-21-16,0-21 15,21 0-15,-22 0 16,22 0-16</inkml:trace>
  <inkml:trace contextRef="#ctx0" brushRef="#br0" timeOffset="43559.32">8826 8446 0,'0'0'0,"0"21"16,22-21 0,-1 0-16,0 0 0,21 0 15,-21 0-15,22 0 0,-1 0 0,0-21 16,1 21-16,-22 0 0,21 0 15,1-22-15,-22 22 0,21 0 0,-21-21 16,0 21-16</inkml:trace>
  <inkml:trace contextRef="#ctx0" brushRef="#br0" timeOffset="44380.48">11261 8403 0,'0'0'0,"-43"21"0,-63-21 32,85 0-32,0 22 0,42-22 47,0 0-47,22 0 0,-22 0 15,21-22-15,22 22 0,-22-21 0,0 0 16,1 21-16,20-21 0,-20 0 15,-1 0-15,0-1 0,-21 1 0,22 0 16,-22 0-16,0 0 16,0 0-16,-21-1 0,0 1 0,0 0 15,0 0-15,-63 0 0,42 21 16,-22 0-16,-20 0 0,20 0 16,-20 0-16,-1 0 0,-84 21 15,85 21-15,-1-21 0,1 1 16,20 20-16,-41 21 15,63-20-15,-1-1 0,22-21 0,0 22 16,0-22-16,0 21 0,43 0 16,-22-20-16,21-1 0,-21 0 0,22 0 15,20 0-15,-20-21 0,20 0 16,-21 21-16,22-21 0,-22 0 16,1 0-16,-1 0 0,0 0 0,1 0 15,-22 0-15,0 0 0,0 0 16,-21-21-16,-21 0 15,0 21-15,0 0 0,-22 0 16,1 0-16,-22 0 0,22 0 16,-21 0-16,-1 0 0,1 0 0,-1 21 15,1 0-15,-1 22 0,22-22 16,-22 21-16,22-21 0,0 22 0,-1-1 16,22 0-16,-21 22 0,21-43 15,21 21-15,0 1 0,0-1 16,0-21-16,0 22 0,42-22 0,-21 0 15,21 0-15,1-21 0,63 21 16,-64-21-16,43 0 0,-22 0 16,1 0-16,20 0 0,1-21 0,42 0 15,-42 0-15,-22 0 16,1-1-16,-22 1 0,21-21 0,-20 21 16,-1 0-16,0-22 0,1 1 0</inkml:trace>
  <inkml:trace contextRef="#ctx0" brushRef="#br0" timeOffset="44623.37">12086 8530 0,'0'0'0,"0"-42"16,0 21-16,0 0 0,0-1 31,0 44-31,21-1 16,0 0-16,1 0 0,-1 0 0,0 0 15,0 22-15,0-22 0,0 21 16,22-21-16,-22 22 0,42 20 15,-41-42-15,-1 1 0,21-1 16,-21 0-16,0 0 0,-21 0 0,22-21 16,-22 21-16,21-21 0,-21-21 31,21 0-31,-21 0 16,21 0-16,-21 0 0</inkml:trace>
  <inkml:trace contextRef="#ctx0" brushRef="#br0" timeOffset="44863">12679 8424 0,'0'-21'0,"0"42"0,0-63 0,-21 42 31,-1 0-31,1 0 0,0 21 0,-21 0 16,21 1-16,-22-1 0,1 0 0,21 21 16,-22-21-16,1 22 15,21-22-15,-21 21 0,-1 1 0,22-1 16,-21-21-16,21 21 0,-22 1 0,22-22 15,0 21-15,0-21 0,21 1 16,0-1-16,0 0 0,0 0 16,21-21-1,21 0-15,-21 0 0,22 0 16,-1-21-16,0 0 0,1 0 0</inkml:trace>
  <inkml:trace contextRef="#ctx0" brushRef="#br0" timeOffset="45235.98">13123 8424 0,'0'0'0,"0"-21"15,-21 21 1,0 0-16,0 0 16,0 0-16,21 21 0,-22 1 0,22-1 15,0 0-15,-21 0 0,21 21 16,0 1-16,0-1 0,0 0 0,0 1 15,0 20-15,0 1 0,21-1 0,1 1 16,-22-1-16,0 1 0,0-1 16,0 22-16,0-22 0,0 86 15,0-65-15,-22-20 0,22 20 0,0 1 16,-21-21-16,0-1 16,0 1-16,21-1 0,-21 1 0,0-1 15,21 22-15,-22-43 0,1 0 16,0 1-16,21-22 0,0 0 15,-21-21-15,0 0 16,21-21-16,0 0 16,0-22-16,0 22 0,0-21 0,0 0 15,21-1-15,21-84 0,-21 64 16,1-22-16</inkml:trace>
  <inkml:trace contextRef="#ctx0" brushRef="#br0" timeOffset="45559.61">13060 8594 0,'0'0'0,"-21"-43"0,-1 1 0,22 21 0,0-21 15,-21 20-15,21-20 0,0 21 0,0 0 16,0 0-16,21-1 0,22 1 16,-1 0-16,0 21 0,1 0 15,20 0-15,1 0 0,-22 0 16,22 0-16,-1 21 0,-21 0 0,1 22 15,-1-22-15,0 21 0,-20-21 16,-1 22-16,0-1 0,-21 0 0,0 1 16,0-1-16,-21-21 0,0 22 15,-22-1-15,1-21 0,0 0 16,-22 22-16,-63-1 0,64-21 16,20 0-16,-20-21 0,-1 21 15,22 1-15,0-22 0,-22 0 16,43 0-16,21-22 15,21 1 1,0 0-16</inkml:trace>
  <inkml:trace contextRef="#ctx0" brushRef="#br0" timeOffset="46355.3">15071 8700 0,'0'-22'16,"21"1"-16,-21 0 16,21 21-16,-21-21 0,21 0 0,0 0 15,0-1-15,-21-20 16,0 21-16,22 0 0,-22-22 16,0 22-16,0 0 0,0-21 15,0 21-15,-22-1 0,1-20 0,0 21 16,0 0-16,0 21 0,0-21 0,-22 21 15,22 0-15,0 0 16,-85 42-16,64-21 16,21 21-16,-22-20 0,22 20 15,0 0-15,-43 43 0,64-43 16,-21 1-16,0-1 0,21 0 0,0 1 16,0 20-16,0-42 15,0 0-15,0 1 0,21 20 16,0-42-16,1 0 15,-1 0-15,0 0 0,21-21 16,-21 21-16,22-21 0,-1-43 16,-21 43-16,22 0 0,-22-22 15,0 1-15,0 0 0,43-43 16,-43 43-16,0-22 0,0 1 16,0-1-16,0 1 0,1-1 15,20-63-15,-42 85 0,21 0 16,-21-1-16,0 1 0,0 21 15,-21 21 1,0 21-16,0 21 16,-1 1-16,1 20 0,0-21 0,0 22 15,21-1-15,-21 1 0,21-1 0,0-20 16,0 20-16,0-20 0,0-1 16,0 0-16,21 1 0,-21-22 0,21 0 15,0 21-15,-21-21 0,21 1 16,1-22-16,-22 21 0,21 0 15,0-21-15,0 0 0,21 0 16,-20 0-16,-1 0 0,0 0 16,0-21-16,0 0 0,0 21 0,1-22 15,-1 1-15,21 0 0,-42 0 0,21 0 16</inkml:trace>
  <inkml:trace contextRef="#ctx0" brushRef="#br0" timeOffset="46759.26">15621 8467 0,'-21'-43'15,"21"22"1,0 0-16,0 0 16,0 0-16,0 0 15,21 21-15,0-22 0,0 22 16,0 0-16,1 0 0,-1 0 0,21 0 16,-21 0-16,0 0 0,1 0 15,20 0-15,21 22 16,-41-1-16,-1 0 0,21 21 15,-42-21-15,21 22 16,-21-22-16,0 0 0,21 0 0,-21 0 0,0 1 16,0-1-16,0 0 0,-21-21 0,0 21 15,0 0-15,0-21 16,0 21-16,-1-21 16,1 0-16,21-21 15,0 0 1,0 0-16,0 0 0,0 0 15,0-1-15,0 1 0,0 0 16,0-21-16,0 21 0,21-1 0,1 1 16,-1 0-16,0 0 0,0 0 0,0 21 15,0-21-15,1 21 16,-1 0-16,63 0 0,-62 0 0,20-22 16,0 22-16,1 0 0,20 0 15</inkml:trace>
  <inkml:trace contextRef="#ctx0" brushRef="#br0" timeOffset="47007.88">16870 8234 0,'0'0'0,"0"21"63,0 0-63,0 0 0,-21 1 0,21-1 15,-22 0-15,22 21 0,0-21 16,-21 1-16,21-1 0,0 21 0,0-21 15,0 0-15,0 1 0,0-1 0,0 0 16,0 0-16,0 0 16,0-42 31,0 0-47,0 0 15</inkml:trace>
  <inkml:trace contextRef="#ctx0" brushRef="#br0" timeOffset="47421.61">16870 7832 0,'-43'0'0,"86"0"0,-107 0 0,43 0 0,0 0 15,-43 0-15,43 21 16,0 0-16,0 0 0,0-21 0,21 21 15,0 1-15,0-1 0,0 0 16,0 0-16,21 0 0,0 0 16,0-21-16,0 0 0,1 0 0,20 0 15,-21 0-15,0 0 0,0 0 16,22 0-16,-22 0 0,0-21 0,0 21 16,0-21-16,1 0 15,-22 0-15,0 0 0,0-1 0,0 1 16,0 0-16,0 0 0,0 0 15,0 0-15,-22 21 0,-20-22 16,21 22-16,0 0 0,-22 0 0,22 0 16,0 0-16,-21 0 0,-22 22 15,43-1-15,0 21 0,0-21 16,0 22-16,21-22 0,0 63 16,0-62-16,0 20 0,0 0 15,0-21-15,21 1 0,21 20 16,-21-21-16,22 0 15,-22-21-15,21 21 0</inkml:trace>
  <inkml:trace contextRef="#ctx0" brushRef="#br0" timeOffset="47747.99">17230 8170 0,'0'0'0,"0"-21"0,0 0 0,21 21 16,0 0-1,0 0-15,0 21 0,0 0 16,1 1-16,-1-1 0,0 21 16,0-21-16,21 22 0,-42-1 0,22-21 15,-1 21-15,-21 1 0,21-22 0,-21 21 16,0-21-16,0 1 16,0-1-16,0 21 0,0-21 0,0 0 15,0 1-15,-21-1 0,21 0 16,-21 0-16,21 0 15,0-42 17,0 0-32,0 0 0,0 0 15,21-1-15,0 1 0,0-21 16,0 0-16,22 20 0,-22-20 0,21-21 16,0 20-16</inkml:trace>
  <inkml:trace contextRef="#ctx0" brushRef="#br0" timeOffset="47987.88">17949 8107 0,'21'-42'0,"-42"84"0,42-106 15,-21 43-15,0 0 16,0 42 0,0 0-16,-21 1 15,0-1-15,0 21 0,21-21 0,-21 22 16,0-1-16,-1-21 0,1 21 16,0 1-16,0-22 0,0 21 0,0 1 15,-1-22-15,1 0 0,0 0 0,0 0 16,0 0-16,0 1 0,21-1 15,0 0-15,-22-21 0,22 21 0,22-21 47,-1 0-47,0 0 0,0-21 0,0 0 16,22 0-16,-22-1 0</inkml:trace>
  <inkml:trace contextRef="#ctx0" brushRef="#br0" timeOffset="48435.54">18224 8361 0,'22'0'31,"-1"0"-15,0 0-16,21 0 0,-21-21 15,1 21-15,-1-21 0,21 21 16,-21-22-16,22 1 0,-22 0 0,0 21 15,21-21-15,-21-21 0,1 20 16,-22 1-16,0 0 0,0 0 0,0 0 16,0 0-16,0-1 15,-22 22-15,1 0 0,0 0 0,0 0 16,0 0-16,-22 0 0,1 22 16,21-1-16,-21 0 0,20 0 0,-20 21 15,21-20-15,-43 62 16,43-63-16,0 43 15,21-22-15,-21-21 0,21 1 0,0-1 16,0 0-16,0 0 0,0 0 0,21 0 16,0-21-16,-21 22 0,21-22 15,1 0-15,-1 21 0,0-21 0,21 0 16,-21 0-16,1 0 16,20 0-16,-21 0 0,0-21 0,0 21 15,1-22-15,-1 22 0,0-21 0,0 0 16,0 0-16,0 21 15,-21-21-15</inkml:trace>
  <inkml:trace contextRef="#ctx0" brushRef="#br0" timeOffset="48662.99">19050 8742 0,'0'0'16,"21"0"-16,-21 21 0,0 0 31,0 0-15,0 1 15,21-22-15</inkml:trace>
  <inkml:trace contextRef="#ctx0" brushRef="#br0" timeOffset="179502.44">11134 7430 0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3:19:31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2731 0,'0'-22'31,"0"1"-15,0 0-16,0 0 15,0 0 1,-21 21-16,21 21 47,0 0-31,0 0-16,0 0 0,0 22 15,0-1-15,0-21 0,0 22 0,0-1 16,0 0-16,0 1 0,0-1 15,0 0-15,0 1 0,0-1 16,0 0-16,-22-21 0,22 22 0,0-1 16,0-21-16,0 22 15,0-22-15,0 0 0,0-42 63,0 0-63,0-22 15,0 22-15,22 0 0</inkml:trace>
  <inkml:trace contextRef="#ctx0" brushRef="#br0" timeOffset="419.35">1249 3090 0,'0'22'31,"21"-22"-31,0 0 15,0-22-15,0 22 16,-21-21-16,22 21 0,-22-21 16,0 0-16,0 0 31,-22 21-15,1 0-16,0 0 15,21 21-15,-21 0 16,0-21-16,21 21 15,-21-21-15,21 21 16,0 1-16,21-22 16,0 0-1,0 0-15,0 0 0</inkml:trace>
  <inkml:trace contextRef="#ctx0" brushRef="#br0" timeOffset="1267.06">2307 2709 0,'-42'-42'15,"21"42"1,-1 0 0,1 0-1,21 21 1,0 0-16,0 1 0,0-1 16,0 0-16,0 21 0,0-21 0,0 22 15,-21-22-15,21 21 0,0 22 16,-21-22-16,21 0 15,0-20-15,0 20 0,0 0 0,0-21 16,0 1-16,0 83 31,0-126 1,0 0-17,0 0-15,0-21 0,0 20 16,0-20-16,21 21 0,0-21 0,-21 20 15,21-20-15,-21 21 16,22-21-16,-1 20 0,0 1 0,-21 0 0,21 0 16,0 0-16,0 21 15,-21-21-15,22 21 0,-1 0 16,0 0-16,0 0 0,-21 21 16,21 0-16,-21 0 15,21 0-15,1 0 0,-22 1 0,21-1 16,-21 0-16,21 0 0,0 0 15,-21 0-15,21 1 0,-21 20 0,21-21 16,1 0-16,-1 0 0,0 1 16,0-22-16,0 21 0,0-21 0,1 0 15,-1 0-15,0 0 16,0 0-16,0 0 0,0 0 0,1-21 16,-1-1-16,0 1 15,0 0-15,0-21 0,0-1 0,1 22 16,-22-21-16,0 0 15,0-1-15,0-20 16,0 20-16,0 1 0,0 0 16,0 21-16,0-1 0,0 1 0,0 0 15,0 0-15,-22 21 0,1-21 16,21 42 15,0 0-15,0 0-16,0 0 15,0 1 1</inkml:trace>
  <inkml:trace contextRef="#ctx0" brushRef="#br0" timeOffset="1728.65">3281 2963 0,'0'22'16,"21"-22"-1,0 0 1,0 0 0,0-22-16,1 1 0,-1 21 15,0-21-15,0 0 0,0 0 16,0 0-16,1-1 0,-1 1 0,0 0 15,0 0-15,-21 0 0,0 0 16,0-1-16,0 1 0,0 0 16,-21 21-1,0 0-15,0 0 0,-1 0 0,1 21 16,0 0-16,0-21 0,0 22 16,-22 20-16,22-21 0,21 0 0,-21 22 15,0-22-15,21 21 0,-21-21 16,21 43-16,0-22 15,0-21-15,0 22 0,0-22 16,0 0-16,21 0 0,0 0 0,0 0 16,0 1-16,22-22 0,-22 0 15,0 21-15,21-21 0,-20 0 0,-1 0 16,21 0-16,-21 0 0,22-21 16,-22 21-16,0-22 0,21 1 0,-21 0 15,1 0-15,20 0 0,-21 0 16,0-1-16</inkml:trace>
  <inkml:trace contextRef="#ctx0" brushRef="#br0" timeOffset="2292.61">5800 2350 0,'0'0'0,"21"0"0,-21-22 0,0 1 15,0 0-15,0 0 16,0 0-16,-21 21 0,-1-21 16,1 21-16,0 0 0,0 0 15,-21 0-15,20 0 0,1 0 0,-21 0 16,21 0-16,0 21 15,-22 0-15,1-21 0,21 21 0,-22 21 16,22-20-16,0 20 0,-21 0 16,21 1-16,-1-1 0,1 0 0,0 1 15,0-1-15,0 21 0,0-20 16,-1-1-16,1 0 0,21 43 16,0-43-16,0-20 0,0 20 15,0-21-15,0 21 0,21-20 0,1-1 16,-1 0-16,0 0 0,42 0 15,-20-21-15,-22 0 0,85 0 16,-64 0-16,22 0 16,-22 0-16,21-21 0,-20 0 0,20 0 15,-20 0-15</inkml:trace>
  <inkml:trace contextRef="#ctx0" brushRef="#br0" timeOffset="3275.77">6286 2625 0,'0'0'16,"0"-21"-16,0-1 0,0 1 0,-42 0 16,21 21-16,0 0 0,0 0 0,-1 0 15,-20 0-15,21 0 0,-21 0 16,20 0-16,-20 21 0,21 0 16,-21 1-16,20-1 0,1 0 15,0 21-15,0-21 0,0 22 0,-22 20 16,43-20-16,0-22 15,0 21-15,0-21 0,0 22 0,0-22 16,0 0-16,0 0 0,22 0 0,-1 0 16,0 1-16,0-1 0,21-21 15,-20 0-15,20 0 0,-21 0 0,21 0 16,-20 0-16,20 0 0,-21 0 16,43-21-16,-43-1 0,0 1 15,0 0-15,21-21 0,-20 21 16,20-43-16,-42 22 15,21-1-15,0 1 0,-21 21 0,0-21 16,0-1-16,21 1 16,-21 21-16,0 42 31,0 0-31,0 0 0,0 0 16,0 22-16,0-22 0,-21 21 15,21-21-15,-21 22 0,21-22 0,0 21 16,0-21-16,0 43 15,0-43-15,0 0 0,21-21 16,0 21-16,1-21 0,20 0 16,-21 0-16,21 0 0,-20 0 15,20 0-15,0 0 16,1-21-16,-22 0 0,21 0 0,0 0 16,-20 0-16,20-1 0,-21 1 0,21-21 15,-20 21-15,-1-22 0,0 1 16,-21 21-16,0 0 0,21 0 0,-21-1 15,0 1-15,-21 21 32,21 21-32,0 1 15,-21-1-15,0 0 0,21 0 0,-22 21 16,22-20-16,0-1 16,0 0-16,0 21 0,0-21 0,0 1 15,0-1-15,-21 0 0,21 0 16,0 0-16,0 0 15,0 1-15,-21-22 32,21-22-17,0 1-15,0 0 16,0 0-16,0 0 0,0 0 0,0-22 16,0 22-16,21-21 0,0 21 15,22-22-15,-22 1 0,21 21 0,-21-22 16,22 1-16,-1 0 0,0 21 15,1-22-15,20 22 0,-20 0 16,-22 21-16,21 0 0,43 0 16,-64 21-16,21 0 15,-21 0-15,1 1 0,-22 20 0,0 0 0,0-21 16,0 22-16,0-1 0,0-21 16,0 22-16,0-1 0,0-21 0,-22 0 15,1 22-15,21-22 0,-21 0 16,21 0-16,-21-21 0,21 21 0,-21 0 15,21-42 17</inkml:trace>
  <inkml:trace contextRef="#ctx0" brushRef="#br0" timeOffset="4616">9356 2371 0,'0'0'0,"-22"0"0,1 0 0,0 0 16,0 0 0,21 21-1,0 0 1,0 0-16,21-21 31,0 0-31,0 0 0,22 0 16,-22 0-16,0-21 0,0 21 15,22-21-15,-22 0 0,21 21 0,0-21 16,-20-1-16,20 1 0,-21 0 0,21 0 16,-20 0-16,-1-22 0,0 22 15,-21 0-15,0 0 0,0 0 0,0 0 16,0-1-16,0 1 0,-21 0 15,0 21 1,-1 0-16,1 21 0,0-21 16,21 21-16,-21 22 0,0-22 0,0 21 15,21 1-15,0-1 16,0 0-16,-22 22 0,22-1 0,0-20 16,0 20-16,0 1 0,0-1 15,0-21-15,0 1 0,0-1 0,0 0 16,0 1-16,0 20 0,0-20 15,0-1-15,0-21 16,0 0-16,-21 0 0,0 1 16,0-22-16,0 0 15,0 0-15,-1 0 0,1 0 0,0 0 16,0 0-16,-21-22 0,20 1 16,-20 0-16,21 0 0,0-21 15,-22 20-15,22 1 0,-21-21 0,21 21 16,0 0-16,21-1 0,-22 1 15,1 21-15,21 21 16,0 1 0,0 20-16,0-21 0,0 0 15,21 0-15,1 1 0,-1-1 16,-21 0-16,21 0 0,0 0 0,0 0 16,0 1-16,22-22 0,-22 21 0,0-21 15,21 0-15,-20 0 0,20 0 16,-21 0-16,21 0 0,1 0 15,-1-21-15,-21 21 0,22-22 16,-1 1-16,-21 0 0,21 0 0,-20 0 16,20 0-16,-21-1 0,0-20 15,-21 21-15,0-21 0,21 20 0,-21 1 16,0-21-16,0 21 0,0 0 16,0 42-1,0 0 1,0 0-16,0 0 0,0 0 15,0 22-15,0-22 0,0 0 0,0 0 16,0 22-16,0-22 0,0 0 16,0 0-16,0 0 0,0 0 15,0 1-15,0-1 0,0 0 0,0 0 16,0 0 0,0-42 15,0 0-31,0 0 0,0 0 0,0-1 15,0 1-15,0-21 0,22 21 16,-1-22-16,0 1 0,0 0 16,0-1-16,22 1 0,20-64 15,1 64-15,-22 0 0,0-1 16,22 22-16,-22 0 0,0 0 0,1 21 16,-1 0-16,-21 0 0,43 42 15,-22 0-15,-21 1 0,0-22 16,1 21-16,-22 1 0,0-1 15,21 0-15,-21-21 0,0 22 0,0-22 16,0 21-16,0-21 0,0 1 16,0-1-16,-21 0 0,-1 0 0,22 0 15,-21-21-15,21 21 16,0-42 15,0 0-15,0 0-16,0 0 0,0 0 0,21-1 15</inkml:trace>
  <inkml:trace contextRef="#ctx0" brushRef="#br0" timeOffset="5072.77">11282 2625 0,'21'-21'0,"-42"42"0,42-64 0,-21 22 16,0 0-16,0 0 31,-21 21-31,0 0 0,-1 0 16,1 0-16,-21 21 0,21-21 15,-22 21-15,22 0 0,-21 1 16,21-22-16,-22 21 0,22 0 16,0 0-16,21 0 0,0 0 0,-21 1 15,21-1-15,0 0 16,0 0-16,21-21 0,0 0 15,22 21-15,-22-21 0,21 0 0,0 21 16,1-21-16,-22 22 0,21-22 16,1 0-16,-1 21 0,-21-21 15,0 0-15,0 21 0,1-21 0,-1 0 16,-21 21-16,0 0 16,0 0-16,-21-21 0,-1 22 15,-20-22-15,0 0 0,-1 21 16,1-21-16,0 0 0,-22 21 0,22-21 15,0 0-15,-1 0 0,1 0 16,21 0-16,-22 0 0,22 0 0,0 0 16,0 0-16,21-21 15,0 0 1,21-1-16,21 1 16</inkml:trace>
  <inkml:trace contextRef="#ctx0" brushRef="#br0" timeOffset="5535.74">11790 2477 0,'0'0'0,"0"-22"15,-21 22 1,-1 22-1,22-1 1,0 0-16,0 21 0,0-21 0,-21 22 16,21-1-16,0-21 0,0 22 15,0-1-15,0 0 0,0 22 16,0-22-16,0 0 0,0 22 0,0-1 16,0 1-16,0-1 0,0 22 15,0 0-15,-21-22 0,21 22 0,0 0 16,-21 147-16,21-126 15,0-21-15,-21 0 0,21-1 16,-21-20-16,21 105 16,0-105-16,-22-1 0,1 22 0,21-22 0,-21 1 15,21-1-15,-21-20 0,0 20 16,0-21-16,-1 1 0,22-1 16,-21-21-16,0 0 0,21 1 0,-21-22 15,21-22 1,0 1-16,0-21 0,0 0 15,0-1-15,21-20 0,0-1 0,-21 1 16,21-1-16,1-20 0,-1-1 0,0 0 16,0 1-16,-21-22 0,21 0 15</inkml:trace>
  <inkml:trace contextRef="#ctx0" brushRef="#br0" timeOffset="5924.51">11663 2773 0,'0'0'0,"-21"-21"0,21 0 16,0-1-16,-22 1 16,22 0-16,0 0 0,0 0 15,0 0 1,22-1-16,-1 22 0,0-21 16,0 21-16,0 0 0,22 0 15,-1-21-15,0 21 0,1 0 0,-1 0 16,-21 0-16,21 0 0,1 0 15,-1 21-15,-21-21 0,22 21 0,-1 22 16,-42-22-16,0 0 16,0 0-16,0 0 0,0 22 15,-64-1-15,43-21 0,-21 0 16,-22 1-16,22-1 0,0 0 16,-1 0-16,1 0 0,0 0 0,-1-21 15,22 22-15,0-22 0,0 0 16,0 0-16,21 21 0,0-42 47,21-1-47,0 22 15,0-21-15,0 0 0</inkml:trace>
  <inkml:trace contextRef="#ctx0" brushRef="#br0" timeOffset="6295.36">12319 2731 0,'0'0'16,"42"-22"0,-21 22-16,1 0 15,-1-21-15,0 0 16,0 0-16,0 0 16,0 0-16,1-1 15,-22 1-15,0 0 0,21 0 16,-21 0-16,0 0 0,-21 21 31,-1 0-31,1 0 0,0 21 16,0-21-16,0 21 0,-22 21 0,22-21 15,0 1-15,0 20 0,0-21 16,0 21-16,-1-20 0,1 41 16,21-42-16,0 0 0,0 22 15,0-22-15,0 0 0,21 0 16,1 0-16,-1-21 0,-21 22 0,21-22 15,0 21-15,0-21 0,0 0 16,1 21-16,-1-21 0,21 0 0,-21 0 16,0 0-16,1 0 0,-1 0 0,0 0 15,0 0-15</inkml:trace>
  <inkml:trace contextRef="#ctx0" brushRef="#br0" timeOffset="6908.52">13271 2455 0,'0'0'0,"0"-105"32,-21 105-32,0 0 15,0 0-15,0 21 0,-22 0 16,22 0-16,0 0 0,0 22 0,0-1 16,0 0-16,-1 1 15,1-1-15,0 0 0,21 1 0,0-1 16,0-21-16,0 21 0,0 22 15,0-43-15,0 0 0,0 0 16,21 1-16,0-1 0,1 0 0,-1-21 16,21 0-16,-21 21 0,22-21 15,-1 0-15,0 0 0,1 0 0,-1 0 16,0-21-16,1 0 0,-1 0 16,43-22-16,-43 1 15,0 0-15,1-1 0,-22-20 16,21-1-16,-21 1 0,22-1 0,-22 1 15,0-1-15,21-63 0,-42 85 16,0 0-16,0-1 0,0 22 16,0-21-16,0 21 0,0-1 15,0 1-15,-21 21 16,21 21 0,-21 1-16,0-1 0,0 0 15,-1 0-15,22 21 0,-21 1 0,21-1 16,-21 22-16,21-22 0,0 21 15,0-20-15,0 20 0,0-20 0,0 62 16,0-62-16,0-1 16,0 0-16,0-20 0,0 20 15,0-21-15,0 0 0,21 0 0,0 1 16,-21-1-16,22-21 0,-22 21 16,21-21-16,0 0 0,0 0 0,0 0 15,0 0-15,1 0 16,20-21-16,-21 0 0,0 21 0,0-22 15,1 1-15,20-21 0,-21 21 16,0-22-16,0 22 16,-21 0-16,0 0 0,22-21 0</inkml:trace>
  <inkml:trace contextRef="#ctx0" brushRef="#br0" timeOffset="7183.79">13758 2519 0,'0'0'0,"-21"0"16,42 0 15,0 0-31,1-21 0,-1 21 16,0-21-16,21 21 0,1-22 0,-1 22 16,0-21-16,1 21 0,-1-21 15,0 21-15,22-21 0,-43 21 0,21 0 16,1-21-16,-22 21 0,0 0 0,0 0 15,0 0 1,-21-21-16,-21 21 47,0 0-47</inkml:trace>
  <inkml:trace contextRef="#ctx0" brushRef="#br0" timeOffset="8416.01">910 5080 0,'-21'0'15,"0"0"-15,0 0 16,-1 0-16,1-21 16,21 0-16,-21 21 0,21-21 15,0-1-15,-21 1 0,21 0 0,0 0 16,0 0-16,0 0 15,0-1-15,0 1 0,21 0 16,0 0-16,0 0 0,1 21 0,-1 0 16,0 0-16,0 0 0,21 0 15,-20 0-15,-1 21 0,0 0 0,0 0 16,21 22-16,-20-1 0,-22 0 16,0 22-16,0-22 0,0 22 15,0-22-15,0 21 0,-22 1 0,1-22 16,-21 22-16,0-1 0,-1 1 15,1-1-15,-22-20 16,22 20-16,-21-21 0,20 1 0,1-22 16,-22 0-16,43 0 0,-21 0 15,0-21-15,20 0 0,-20 0 0,21 0 16,-21-21-16,20 0 0,1 0 16,0-21-16,21 20 0,0-20 15,-21 0-15,21-1 0,0 1 16,0 0-16,0-1 0,21 1 0,0 21 15,0 0-15,1 0 0,20-1 16,0 22-16,-21 0 0,22 0 16,-1 22-16,0-1 0,1 0 0,-1 0 15,0 0-15,1 22 16,-22-1-16,21 0 0,-21 1 0,1-22 16,-1 21-16,0 0 0,0-20 15,-21 20-15,0-21 0,21 0 0,0 0 16,-21 1-16,22-22 15,-1 0 1,-21-22 0,0-20-1,0 21-15</inkml:trace>
  <inkml:trace contextRef="#ctx0" brushRef="#br0" timeOffset="8607.73">1312 5398 0,'0'0'0,"21"0"16,-21-22-16,22 22 47,-1 0-31,0 0-1,0 0-15,-21-21 0,21 21 16,0-21-16</inkml:trace>
  <inkml:trace contextRef="#ctx0" brushRef="#br0" timeOffset="9599.58">2095 4868 0,'0'0'15,"0"22"1,0-1-16,0 0 0,0 0 0,0 0 15,0 22-15,0-1 0,0 0 16,-21 1-16,21-1 0,0 0 0,-21 1 16,21-1-16,0 0 0,0 1 15,0-1-15,0 0 0,0 1 16,0-1-16,0-21 0,0 21 16,0-20-16,0-1 0,0 0 15,0-42 16,21 0-31,0-1 0,1 1 16,-22-21-16,21 21 0,0-22 16,-21 1-16,21 0 0,0 21 15,0-22-15,1 1 0,-22 0 16,21 20-16,0-20 0,0 21 0,0 0 16,0 21-16,1 0 15,-1 21-15,0-21 0,-21 21 16,21 21-16,0-20 0,-21-1 15,0 21-15,21 0 0,1-20 16,-22 20-16,21-21 0,0 0 0,-21 22 16,21-22-16,0 0 0,0 0 15,1 0-15,20-21 0,-21 21 0,0-21 16,0 0-16,22 0 0,-22 0 16,0 0-16,21-21 0,-20 0 0,20 0 15,-21 0-15,0 0 0,0-22 16,22 22-16,-22-21 0,0-1 0,0-20 15,-21 21-15,21-22 16,1 1-16,-22-1 0,0-21 16,0 22-16,21-1 0,-21 22 0,21 0 15,-21-1-15,0 22 0,0 0 16,0 63 0,0-20-16,0 20 15,0 0-15,0 22 0,0-22 16,0 22-16,0-22 0,0 21 0,0-20 15,0 20-15,0-20 0,0-1 16,0 0-16,21-21 0,0 43 16,0-22-16,1-21 15,20 22-15,0-43 0,-21 0 16,22 0-16,-22 0 0,21 0 16,1 0-16,-1 0 0,0 0 0,22-21 15,-22-1-15,0 1 0,1 0 16,-1 0-16,43-43 0,-43 43 15,-21-21-15,0 0 0,1-1 16,-1 1-16,0 0 0,-21-1 0,21 1 16,-21 0-16,0 20 0,0 1 15,0 0-15,-21 21 16,0 0-16,0 21 0,-1 0 16,1 1-16,21 20 0,-21-21 15,0 21-15,0 1 0,21-22 0,-21 21 16,21 1-16,0-22 0,0 21 15,0-21-15,0 0 0,0 1 0,21 20 16,0-21-16,21 0 16,-42 0-16,21 1 0,1-22 15,-1 0-15,0 0 0,0 0 16,21 0-16,-20 0 0,20-22 16,-21 22-16,21-21 0,-20 0 15,20 0-15,0 0 0,1 0 0,-1-22 16</inkml:trace>
  <inkml:trace contextRef="#ctx0" brushRef="#br0" timeOffset="12167.79">5736 4636 0,'0'0'0,"0"-22"32,0 1-32,0 0 15,0 0-15,0 0 0,0 0 0,21-1 16,-21 1-16,0 0 0,0 0 15,0 0-15,0 0 0,0-1 0,0 1 16,-21 21-16,0 0 0,21-21 16,-42 21-16,20 0 0,1 0 15,0 21-15,-21 0 0,21 1 16,-22-1-16,22 0 0,0 21 0,0-21 16,0 22-16,-1 20 0,1-20 15,21 20-15,0 1 0,-21 20 0,21-20 16,0-1-16,0 1 0,0-1 15,0 1-15,0-22 0,21 0 0,0 1 16,1-1-16,20-21 0,43 22 16,-43-43-16,0 21 0,1-21 15,-1 0-15,0 0 0,1 0 0,41-21 16,-41 21-16,-22-22 16,0 1-16,21 0 0,-21 0 0,22-85 15,-43 64-15,21-1 16,0 1-16,-21 0 15,21-22-15,0-20 0,1 20 16,-1 22-16,0 21 0,0-22 16,0 22-16,0-21 0,22 42 0,-22-21 15,0-1-15,0 22 0,22 0 16,-22 0-16,0 0 0,42 43 16,-41-22-16,-1 21 0,0 1 0,0-22 15,0 21-15,-21 0 0,0 1 16,0-22-16,0 21 0,0-21 0,0 1 15,0-1-15,0 0 0,0 0 16,0 0-16,0-42 31,0 0-15,0 0-16,0 0 0,0-1 0,0 1 16,0-21-16,0 21 0,0-22 15,-21 1-15,21 0 0,-21 21 0,0-22 16,0 22-16,-1-21 0,1 21 15,0 21-15,0-22 0,0 22 0,0 0 16,-1 0-16,1 0 16,0 22-16,0-22 0,-43 42 15,43 0-15,0-21 0,0 22 0,0-1 16,21 22-16,-21-22 0,-1 0 16,1 22-16,21-22 0,0 0 0,0 1 15,0-1-15,0 0 0,0 1 16,0-22-16,0 0 0,21 0 0,43 22 31,-22-43-31,-21 0 0,1 0 0,-1 0 16,21 0-16,-21-22 0,0 22 0,22-21 15,-22 0-15,21 0 0,-21-21 16,22 20-16,-22 1 0,0-21 16,0 0-16,0-1 0,1 1 0,-22 0 15,0-1-15,21 1 0,-21 0 0,0-1 16,0-20-16,0 42 15,0-1-15,-21 44 32,21-1-32,-22 21 15,22 0-15,0 1 0,0-1 0,0 0 16,0 1-16,0-22 0,0 21 16,0 1-16,0-1 0,0 0 15,22-21-15,-1 1 0,0-1 0,0-21 16,0 0-16,64 0 15,-43 0-15,-21 0 0,22 0 16,-1-21-16,0-1 0,22-20 16,-22 21-16,-21 0 0,1-22 15,20 1-15,-21 21 0,0-21 16,-21-1-16,0 1 0,0 0 16,21 20-16,-21-20 0,0 21 0,0 0 15,-21 42 1,0 0-16,21 0 15,0 0-15,0 1 0,-21 20 16,21-21-16,-21 21 0,21 1 0,0-22 16,0 21-16,0 1 0,-21-22 0,21 0 15,0 21-15,-22-21 16,22 1-16,0-1 0,0 0 0,0 0 16,0-42 30,0 0-46,0 0 0,0-1 16,0 1-16,0 0 0,0-21 0,0-1 16,22 1-16,-1 21 0,-21-21 15,21-1-15,0 1 0,0 0 0,0-1 16,-21 22-16,22 0 0,-1 0 0,0 0 16,0 21-16,0 0 0,0 0 15,1 21-15,-22 21 0,21-21 16,-21 22-16,21-22 15,-21 21-15,0 43 0,21-64 16,-21 21-16,21 1 0,-21-22 0,0 0 16,0 21-16,21-42 15,1 21-15,-1 1 0,0-1 0,21-21 16,-21 0-16,1 0 0,-1 0 16,0 0-16,21 0 0,22-21 15,-43-1-15,21 1 0,-21 0 0,22 0 16,-22 0-16,0-22 0,21 22 15,-20-21-15,-1 0 0,-21-1 16,0 1-16,21 0 0,-21-1 0,0 22 16,0-21-16,0 21 0,0-1 15,0 44 1,-21-22-16,21 42 16,-21-21-16,21 21 0,-22-20 0,1 20 15,21 0-15,0 1 0,-21-1 16,21-21-16,-21 43 0,0-22 15,21-21-15,0 0 0,0 0 16,0 1-16,0-1 0,0 0 0,0 0 16,0 0-1,0-42 1,0 0 0,0 0-16,0 0 15,21-1-15,0 1 0,-21-21 0,21 21 16,0-22-16,1 1 0,-1 0 0,0-1 15,0 1-15,0 0 0,43-22 16,-1 22-16,-42 21 16,1 0-16,20 21 0,0 0 15,-21 21-15,1-21 0,-1 21 16,-21 21-16,21-21 0,-21 1 16,21 41-16,-21-21 0,0-20 15,0 20-15,21-21 0,-21 0 0,21 0 16,-21 1-16,0-1 15,0 0-15,22 0 0,-1 0 0,0-21 16,0 21-16,0-21 0,0 0 16,1 0-16,-1 0 15,0 0-15,0-21 0,0 0 0,0 0 16,1 21-16,20-21 0,-21-22 16,0 22-16,0 0 0,43-64 15,-43 64-15,0-21 0,22 0 16,-22 20-16,-21-20 0,42 0 15,-42 63 1,0 0 0,-21 0-16,0 22 0,21-22 15,-21 21-15,21-21 16,-22 22-16,1-22 0,21 21 0,0-21 16,0 0-16,-21 22 0,21-22 0,0 0 15,0 0-15,0 0 16,21-21-16,0 0 0,22 0 15,-22 0-15,21 0 0,-21 0 16,22-21-16,-1 0 0,-21 21 0,22-21 16,-22 0-16,42-22 0,-42 22 15,22-21-15,-22 21 16,0-22-16,0 1 0,-21 21 0,0-21 16,0-1-16,0-20 15,0 20-15,0 22 0,-21 0 0,0 0 16,0 0-16,-22 21 0,22 0 0,-21 0 15,21 0-15,-22 0 0,1 21 16,0 0-16,-1 0 0,22 0 0,-21 22 16,21-22-16,0 21 0,-1 1 15,22-22-15,0 21 0,0 0 0,0-20 16,0 20-16,0-21 0,0 0 16,0 0-16,0 1 0,22-1 0,-1 0 15,0-21-15,0 21 0,0-21 0,0 0 16,1 0-16,-1 0 15,0 0-15,0 0 0,0 0 16,0 0-16,1-21 16,-1 21-16,-21-21 0,21 0 0,0 21 15,-21-22-15,21 1 0</inkml:trace>
  <inkml:trace contextRef="#ctx0" brushRef="#br0" timeOffset="12511.97">10033 4339 0,'0'0'0,"0"-21"0,0-64 16,0 64-16,0 0 15,-21 21 1,0 21-16,-1 0 16,1 1-16,21 20 0,-21 0 0,0 1 15,21-1-15,-21 0 0,21 1 16,0-1-16,0 0 0,0 22 0,-21-22 15,21 0-15,-22 1 0,22 20 16,0-20-16,0-1 0,0-21 0,0 21 16,0 1-16,0-1 0,0 0 15,0-20-15,0-1 16,22-21-16,-22 21 0,21-21 16,0 0-16,0 0 0,0 0 15,0-21-15,1 21 16,20-21-16,-21-1 0,0 1 0,0 0 15,1-21-15,20 21 0,-21-22 16,0 1-16,-21 0 0</inkml:trace>
  <inkml:trace contextRef="#ctx0" brushRef="#br0" timeOffset="12775.12">9673 4572 0,'0'0'0,"-21"0"0,21 21 0,0 0 31,21-21-15,21 0-16,-20 0 15,-1 0-15,21 0 0,-21 0 0,22 0 16,-1 0-16,0-21 0,-21 21 16,22 0-16,-22 0 0,42 0 15,-41 0-15,-22-21 16,21 21-16,-42 0 47</inkml:trace>
  <inkml:trace contextRef="#ctx0" brushRef="#br0" timeOffset="13860">11663 4678 0,'0'0'0,"-21"-21"0,21 0 15,0-1 1,0 1-16,0 0 0,0 0 15,0 0-15,0 0 16,21-1-16,0 22 0,0-21 16,0 0-16,0 21 0,1-21 0,-1 21 15,21 0-15,-21 0 0,22 0 16,-22 0-16,21 0 0,-21 0 0,22 0 16,-22 21-16,21 0 0,-21 22 15,0-22-15,1 21 0,-1-21 0,-21 22 16,0-1-16,0 0 0,0 1 15,0-1-15,0 0 0,0 1 0,0-1 16,0 0-16,-21 1 0,-1-22 16,1 0-16,21 0 0,0 0 0,-42 0 15,42 1-15,-21-22 16,0 0 0,21-22-1,0 1-15,0 0 0,0 0 0,0-21 16,0 20-16,0-20 0,21 0 15,0-1-15,21-41 0,-21 41 16,22 1-16,-1 0 0,-21-1 16,22 1-16,-1 21 0,-21 0 15,21-22-15,-20 22 0,20 21 16,-21-21-16,0 21 0,0 0 0,1 0 16,-1 21-16,0 0 0,0 1 15,-21-1-15,21 21 0,0 0 0,-21-20 16,22 20-16,-22 0 0,21 43 15,0-43-15,-21 1 0,0 20 16,0-42-16,0 0 0,0 1 16,0-1-16,0 0 15,0-42 17,0 0-32,0-1 15,0 1-15,0 0 0,0-21 0,0 21 16,0-22-16,0 1 0,21 0 15,0-1-15,0 1 0,1 0 16,-1-1-16,0 22 0,21-21 16,-21 21-16,22-22 0,20 22 15,-20 0-15,-22 21 0,21 0 0,-21 0 16,0 0-16,1 21 0,-1 0 16,0 0-16,0 22 0,-21 20 15,0-42-15,0 22 0,0-1 16,0 0-16,0-20 0,0 20 0,0 0 15,0-21-15,0 1 0,0-1 16,0 21-16,-21-21 0,21 0 16,0 1-1,0-44 17,21 22-32,0-21 0,0 0 15,1 0-15,-1 0 0,0 0 0,21-22 16,1 22-16,-22 0 0</inkml:trace>
  <inkml:trace contextRef="#ctx0" brushRef="#br0" timeOffset="15092.97">13864 4466 0,'0'-21'0,"0"42"0,21-63 0,-21 21 16,-21 42 15,0 0-31,21 0 0,-21 0 0,0 1 16,-1-1-16,1 21 0,21-21 15,-21 22-15,0-22 0,0 21 0,21 0 16,0-20-16,-21 20 0,21 0 16,0-21-16,0 22 0,0-22 0,0 0 15,0 0-15,0 0 0,21 1 16,0-1-16,0-21 0,0 0 0,0 21 16,1-21-16,-1 0 0,0 0 0,21 0 15,-21 0-15,1-21 0,20 0 16,-21-1-16,21 1 0,1 0 0,-22 0 15,21 0-15,-21-22 16,1 1-16,-1 21 0,0-21 0,0-1 16,-21 1-16,0 0 0,0-1 15,0 22-15,0-21 0,-21 21 16,0-22-16,-22 22 0,-20 0 16,21 21-16,-1 0 0,-41 0 15,62 21-15,-20 0 0,0 0 0,-1 1 16,22-1-16,0 21 0,-21-21 15,21 22-15,21-1 0,0 0 0,0-21 16,0 22-16,0-1 0,0 0 16,0 1-16,21-22 0,0 21 0,21 1 15,-21-22-15,22 0 16,-22 0-16,21-21 0,1 0 16,-1 0-16,0 0 0,1 0 0,-1 0 15,0 0-15,1-21 0,-1 21 16,0-21-16,1 0 0,-1-1 0,0-20 15,1 21-15,-22-21 0,21 20 16,-21-20-16,0 0 0,22 21 0,-22-22 16,0 1-16,0 0 15,0 20-15,-21 1 0,22 21 0,-22 21 47,0 1-47,0-1 0,-22 0 0,22 21 16,-21-21-16,21 1 0,0 20 15,-21-21-15,21 21 0,0-20 0,0 20 16,0 0-16,0-21 16,21 1-16,-21-1 0,21-21 15,1 0-15,-1 0 16,0 0-16,0 0 16,0-21-16,0-1 0,1 1 0,-1 0 15,0 0-15,0-21 0,0 20 16,0-20-16,1 0 0,-1-1 15,0 22-15,21-63 0,-21 62 16,1 1-16,-1 0 0,0 0 16,0 21-16,-21-21 0,0 42 31,0 0-31,0 0 16,0 0-16,0 1 0,0 20 15,-21-21-15,21 21 0,0-20 0,0 20 16,0-21-16,0 0 0,0 22 0,0-22 15,0 0-15,0 0 0,21 0 16,0 0-16,-21 1 0,21-1 0,1-21 16,20 0-16,-21 0 0,43 0 15,-22 0-15,0 0 16,43-21-16,-43-1 16,43-41-16,-43 42 0,1-22 15,-1 1-15,0 0 0,-21 21 0,43-64 16,-43 43-16,0-1 15,-21 22-15,0 0 0,0-21 0,0 20 16,0 1-16,-21 21 16,-21 0-16,21 21 15,-1 1-15,-20-1 16,21 0-16,0 0 0,0 0 0,-1 22 16,22-22-16,0 21 0,0 0 15,0-20-15,0 20 0,22-21 0,-1 21 16,0-20-16,0-1 0,-21 0 0,21 0 15,0 0-15,1-21 0,20 21 16,-21-21-16,0 0 16,0 0-16,1 0 15,-1 0-15,0-21 0,0 21 16,-21-21-16,21 0 0,0 0 16,1 0-16,-1-1 0,0-20 0,21 21 15,-21 0-15,1 0 0</inkml:trace>
  <inkml:trace contextRef="#ctx0" brushRef="#br0" timeOffset="15280.2">16637 4868 0,'0'22'0,"0"-44"0,-21 44 15,0-1-15,-1-21 47,1 0-47,0 0 16</inkml:trace>
  <inkml:trace contextRef="#ctx0" brushRef="#br0" timeOffset="19159.96">508 7176 0,'0'0'0,"-21"0"0,0 0 16,-1 0-1,1 0 1,0 0-16,21-22 0,0 1 31,0 0-31,0 0 0,0 0 16,21 0-16,0-1 0,1 22 15,-1-21-15,0 0 0,0 0 16,0 21-16,22 0 0,-22-21 0,0 21 16,21 0-16,-21 0 0,1 0 15,-1 0-15,0 21 0,0 0 0,-21 21 16,0-20-16,0-1 15,-21 21-15,0-21 0,-22 22 16,22-1-16,-21 0 0,0 1 0,-1-1 16,-20-21-16,20 21 15,1-20-15,21-1 0,-21 0 0,20-21 16,1 0-16,0 0 0,21-21 31,21 0-31,0 21 16,1-22-16,20 1 0,-21 21 15,21-21-15,1 0 0,-22 21 0,21 0 16,1 0-16,-1 0 0,0 0 16,-21 0-16,22 0 0,-1 21 0,-21 0 15,22 0-15,-22 1 0,0-1 16,0 21-16,0-21 0,0 22 16,1-1-16,-22-21 0,0 21 15,0 1-15,0-22 0,0 21 16,-22-21-16,1 22 0,-21-22 0,21 21 15,-22-21-15,1 1 0,0-1 16,-1 0-16,-20 0 0,-1-21 0,1 0 16,-1 0-16,1 0 0,-64 0 15,63 0-15,22-21 0,-21 0 16,20 0-16,1-1 0,42 1 16,0 0-16,0 0 15,0-21-15,0 20 0,0 1 16,0 0-16,0 0 0,0 0 15,0 0-15,0-1 16,21 1 0,21 21-16,-20 0 0,20-21 15</inkml:trace>
  <inkml:trace contextRef="#ctx0" brushRef="#br0" timeOffset="19367.45">1206 7387 0,'0'0'0,"43"0"0,-22 0 16,0 0-16,-21 21 62,21-21-31,0 0-31</inkml:trace>
  <inkml:trace contextRef="#ctx0" brushRef="#br0" timeOffset="19979.59">2709 6710 0,'0'0'0,"0"-21"16,0 42-1,0 0 1,0 0-16,0 22 0,0-1 16,0 0-16,0 1 0,0 20 0,0 1 15,0-1-15,0 1 0,0 20 16,-21-20-16,21-1 0,0 1 0,-21 20 15,21-41-15,-21 20 0,0-20 16,21-1-16,-22 43 0,22-64 16,0 0-16,0 0 0,0 0 15,0 0-15,0-42 16,22 0 0,-1 0-16,0 0 0,0 0 15,0-22-15,0 1 0,1 0 0,-1-1 16,0 1-16</inkml:trace>
  <inkml:trace contextRef="#ctx0" brushRef="#br0" timeOffset="20264.07">3154 6646 0,'21'106'31,"-21"-63"-31,0-1 15,0 0-15,0 1 0,0 20 0,0 1 0,0-22 16,0 21-16,0 22 16,0-21-16,-21-1 0,21 43 15,-21-43-15,21-20 0,-22-1 16,22 0-16,0-20 0,0 20 16,0-21-16,0 0 0,0 0 0,0 1 15,0-44 16,0 1-31,0 0 16,-21 0-16</inkml:trace>
  <inkml:trace contextRef="#ctx0" brushRef="#br0" timeOffset="20479.96">2646 7557 0,'0'0'0,"0"21"15,21-21 1,21 0 0,-21 0-16,1 0 15,20 0-15,-21 0 0,21-21 16,1 21-16,-22 0 0,21-22 16,-21 22-16,22-21 0,20 21 15,-42-21-15,1 21 0,-1 0 16,21-21-16,-21 0 0</inkml:trace>
  <inkml:trace contextRef="#ctx0" brushRef="#br0" timeOffset="23041.77">4191 7493 0,'0'0'0,"21"0"16,0-21-16,0 21 0,-21-21 15,22 0-15,-1-1 0,-21 1 16,0 0-16,0 0 0,0-21 16,0 20-16,0 1 0,0-21 0,0 21 15,0-22-15,0 22 0,-21 0 16,-1 0-16,1 0 0,-21 0 0,21-1 16,0 22-16,-22 0 0,-20 0 15,20 22-15,1-1 0,0 0 16,-1 21-16,1-21 0,21 43 0,-21-22 15,-1 1-15,22 20 16,-21 1-16,21-1 0,-1-21 0,1 22 0,21-22 16,0 1-16,0-1 15,0 0-15,0-21 0,0 22 0,21-22 16,1 0-16,-1 0 0,0-21 0,0 0 16,21 0-16,-20 0 0,20 0 15,0 0-15,-21-21 0,22 0 0,-1 0 16,-21 0-16,22-1 0,-22 1 15,42-42-15,-42 42 0,22-22 16,-43 22-16,21-21 0,0-1 0,-21 1 16,21-21-1,0 20-15,-21 1 0,0-22 0,0 43 16,0 0-16,0 42 31,0 0-15,0 22-16,0-22 0,0 21 0,0 1 15,0-1-15,0-21 0,0 21 16,0 1-16,0-22 0,0 21 0,0-21 16,0 1-16,22-1 0,-1 0 0,0 0 15,0-21-15,0 0 0,22 0 16,-22 0-16,0 0 0,21 0 0,-21 0 16,22 0-16,-1 0 0,-21-21 0,22 0 15,-1 0-15,0-1 0,-21 1 16,22-21-16,-1 21 0,-21-22 15,0 22-15,22-21 0,-22 0 0,0-1 16,-21-20-16,21 20 16,-21 22-16,0 0 0,0 0 15,0 42 1,0 21-16,0-20 16,0 20-16,0-21 0,-21 21 15,21 1-15,0-1 0,0 0 0,-21-20 16,21 20-16,0-21 0,-21 43 15,21-43-15,0 0 0,0 0 16,0 0-16,0 0 0,21-21 47,0 0-47,-21-21 0,21 0 16,-21 0-16,0 0 0,0 0 15,21-1-15,-21 1 0,22-21 0,-22 21 16,0-22-16,21 1 0,-21 21 15,21-21-15,0-1 0,0 1 0,-21 21 16,21-22-16,1 22 0,-1 21 0,0-21 16,0 21-16,0 0 0,0 21 15,-21 0-15,22 1 0,-1-1 16,0 21-16,0 0 0,0-20 16,0 20-16,1 0 0,-1-21 0,0 22 15,0-22-15,0 21 0,0-21 0,1 1 16,20-1-16,-21 0 0,21 0 15,-20 0-15,20 0 0,0-21 0,22 0 16,-43 0-16,21 0 0,-21 0 16,1-21-16,20 0 0,-21 0 15,21 0-15,-20 0 0,20-1 0,-21-20 16,21 21-16,-20-21 0,-1-1 0,21 1 16,-21-22-16,22 22 0,-22 0 15,21-1-15,-21 1 0,22 0 0,-22 21 16,21-1-16,-21 1 0,22 21 15,-22 0-15,0 0 0,0 0 0,0 21 16,0 1-16,-21 20 0,22-21 16,-22 21-16,21-20 0,-21 20 15,21-21-15,-21 21 0,21-20 0,-21 20 16,0-21-16,21 0 0,0 0 16,-21 1-16,22-22 0,-22 21 0,21-21 15,0 0 1,0-21-1,-21-1-15,0 1 16,0 0-16,0 0 0,0-21 16,0 20-16,0 1 0,0-21 15,-21 0-15,0 20 0,0-20 0,21 21 16,-22 0-16,-20 0 16,21-1-16,0 1 0,0 21 0,-1 0 15,-41 0-15,42 21 0,-22 1 16,22-1-16,-21 0 0,21 21 15,0-21-15,-22 22 0,22-1 16,0 0-16,0 1 0,0-1 0,21 0 16,0 1-16,-22 20 0,22-20 15,0-22-15,0 21 16,0-21-16,22 0 0,-1 1 0,0-22 16,0 0-16,21 0 15,-20 0-15,-1 0 0,0 0 0,21 0 16,-21 0-16,22-22 0,-1 1 15,-21 0-15,22 21 0,-1-42 0,21-1 16,-20 22-16,-22-21 0,21 0 16,-21-1-16,22 1 0,-22-22 15,0 1-15,0 21 0,0-22 0,-21 1 16,0 20-16,0-20 0,0 20 16,0-20-16,0 21 0,0-1 0,0 22 15,0-21-15,0 21 0,0-1 16,0 1-16,0 42 31,0 1-31,-21-1 0,21 21 16,-21-21-16,21 22 0,0-1 0,-21 0 15,21 22-15,0-22 0,0 22 16,0-1-16,-21-21 0,21 22 0,0-22 16,0 1-16,0-1 0,0 0 0,0 1 15,0-22-15,0 21 0,0-21 0,0 0 16,21 1-16,0-1 0,0-21 15,0 21-15,1-21 0,41 0 16,-21 0-16,1 0 0,-22 0 16,21 0-16,-21-21 0,22 0 15,20-1-15,-20 1 0,-22 0 16,21-21-16,-21 21 0,22-22 16,20-41-16,-42 20 15,0 1-15,1 20 0,-1-20 0,21-1 16,-21 1-16,0 20 0,1 1 0,-1 0 15,-21-1-15,0 22 0,0 0 0,0 0 16,0 0-16,-21 42 16,-1 0-1,1 21-15,21-20 16,-21 20-16,0-21 0,0 21 16,0 22-16,21-22 0,-43 64 15,43-42-15,0-22 0,-21 21 16,21-20-16,-21-1 0,21 0 0,0 1 15,0-22-15,0 0 0,0 21 0,0-20 16,0-1-16,21-21 0,-21 21 16,21 0-16,0-21 0,1 0 0,-1 0 15,0 0-15,0 0 0,0 0 0,0 0 16,1-21-16,20 21 0,-21-21 16,21 0-16,-20-1 0,20 1 0,21-21 15,-41 21-15,20-22 16,-21 22-16,0-21 0,-21 21 15,21-22-15,1 22 0,-22-21 0,0 21 0,0 0 16,0-1 0,0 44 15,0-1-15,21 0-16,0-21 15,0 21-15,0-21 16,0 0-16,1 0 0,20 0 15,-21 0-15,0 0 0,0-21 0,1 21 16,-1-21-16,0 0 0,0-1 16,0 1-16,-21 0 0,0 0 0,0 0 15,0 0-15,0-22 16,0 1-16,0 21 0,0 0 16,0-1-16,-21 22 0,0-21 0,0 21 15,0 0-15,-1 0 16,-20 0-16,21 21 0,0 1 0,0-1 15,-1 21-15,1 0 0,0-20 16,0 20-16,0 21 0,21-20 0,0-1 16,-21 0-16,21 22 0,0-22 15,0 1-15,0-22 0,0 0 16,21 0-16,0 21 0,0-20 16,0-22-16,0 21 0,43 0 15,-43-21-15,0 0 0,0 0 16,1 0-16,-1 0 0,0 0 0,21 0 15,-21 0-15,1-21 0,-1 0 16,0-1-16,-21 1 16,21 0-16,0 0 0,0-21 0,1 20 15,-1 1-15</inkml:trace>
  <inkml:trace contextRef="#ctx0" brushRef="#br0" timeOffset="23260.09">9779 7557 0,'0'0'0,"0"21"16,0 0 0,-21-21 30,0 0-30</inkml:trace>
  <inkml:trace contextRef="#ctx0" brushRef="#br0" timeOffset="24995.36">2117 8340 0,'0'0'0,"-22"0"0,1 21 16,0-21-16,0 0 15,0 0 1,21 21 31,21-21-32,0 0-15,0 0 0,0 0 16,1 0-16,-1 0 0,0 0 16,21 0-16,-21 0 0,1 0 0,20 0 15,-21 0-15,21 0 0,22 0 16,-22 0-16,1 0 0,-1 0 16,0 0-16,1 0 0,-1 0 15,64 0-15,-43 0 0,-20 0 16,20 0-16,1-21 0,-22 21 0,21 0 15,1 0-15,-1 0 16,1 0-16,84-21 0,-84 21 16,20 0-16,-20 0 0,20-21 15,1 21-15,-21 0 0,20 0 0,-20 0 16,20-22-16,1 22 0,0 0 0,-1 0 16,1 0-16,84-21 15,-63 21-15,-21 0 0,0-21 0,-1 21 16,1 0-16,0 0 0,-1-21 0,1 21 15,0 0-15,20-21 0,-20 0 16,0 21-16,-1-22 0,1 22 0,21-21 16,-21 21-16,-1-21 0,1 21 15,0-21-15,20 21 0,-20-21 16,127 0-16,-106 21 0,-1-22 16,-20 22-16,21-21 0,-21 21 15,-1-21-15,1 21 0,0 0 0,-1-21 16,1 21-16,-22 0 0,1-21 0,21 21 15,-43 0-15,21 0 0,-20 0 16,-1-21-16,0 21 0,1 0 16,-22 0-16,0 0 15,-42 0 17,0 0-32,-22 0 15,22 0-15,0 0 0,-21 0 16,-1 0-16,1 0 0,0 0 0,-1 21 15,-20-21-15</inkml:trace>
  <inkml:trace contextRef="#ctx0" brushRef="#br0" timeOffset="25967.72">2053 8530 0,'-42'0'0,"84"0"0,-105 0 0,20 21 15,22-21-15,0 0 0,-21 0 0,20 0 16,1 0-16,0 0 0,0 0 16,0 0-16,42 0 46,0 0-46,0 0 16,0 0-16,1 0 16,-1 0-16,21 0 0,-21 0 0,0 0 15,1 0-15,20 0 0,-21-21 16,21 21-16,1 0 0,-1 0 0,0 0 16,22-21-16,-1 21 0,1 0 15,84-21-15,-84 21 0,20 0 16,1-21-16,0 21 0,-1-21 0,1 21 15,0 0-15,-1-22 16,22 22-16,0-21 0,0 21 0,21-21 16,-21 21-16,-1-21 0,1 21 15,21 0-15,-21-21 0,21 21 0,0-21 16,0 21-16,0 0 0,0-22 16,0 1-16,0 21 0,21 0 15,-21-21-15,21 21 0,-21-21 0,149 21 16,-149-21-16,0 21 0,21-21 15,-21 21-15,0-22 0,148 1 16,-148 21-16,0-21 0,0 0 0,-21 21 16,21-21-16,0 21 0,-21-21 15,21 21-15,-22-22 0,1 22 16,64-21-16,-86 21 0,-20-21 16,-1 21-16,1 0 0,-22 0 15,43-21-15,-64 21 0,21 0 16,-21 0-16,-21-21 0,22 21 15,-1 0 1,-21-21 62</inkml:trace>
  <inkml:trace contextRef="#ctx0" brushRef="#br0" timeOffset="36484.29">1672 9546 0,'-21'0'15,"21"21"-15,0 1 63,21-22-63,0 0 16,0 0-16,1 0 0,-1-22 0,21 22 15,-21-21-15,0 0 0,22 21 16,-22-21-16,21 0 0,-21 21 15,1-21-15,20-1 0,-21 1 16,0 0-16,43-21 0,-64 21 16,21-1-16,-21-20 0,0 21 15,0 0-15,0-43 0,0 43 16,0 0-16,0 0 16,0 0-16,-21-1 0,21 1 0,0 0 15,-21 21 1,-1 0-1,1 21-15,0 0 16,21 22-16,-21-22 16,21 0-16,0 21 0,0-20 15,0 20-15,0 0 0,0 22 0,0-22 16,0 22-16,0 20 0,0 64 16,0-63-16,0-21 0,0 20 15,0 1-15,0 0 0,0-1 16,0 128-16,0-127 0,0 20 15,-21 1-15,21 0 0,0-21 16,-21 126-16,21-105 0,0 0 16,0-21-16,0-1 0,0 1 15,0-21-15,0 20 0,0-41 0,0 20 16,0-21-16,0 1 0,21-1 16,0 0-16,-21-20 0,21-1 15,0-21-15,0 0 0,1 0 16,-1 0-16,0-21 0,0-1 15,0-20-15,0 21 0,1-21 0,-1-1 16,0 1-16,21 0 0,-21-22 16,1 22-16,-1-22 0,0 1 0,-21-1 15,0-20-15,0 20 0,0-21 0,0 22 16,0-1-16,0-20 0,-21 20 16,0 1-16,-1-22 0,-20 22 0,0-22 15,21 21-15,-22 1 0,1 21 16,0-22-16,-1 22 0,22-1 15,-21 22-15,21 0 0,-22 0 16,22 0-16,-21 0 0,21 21 0,-1 0 16,1 0-16,0 0 0,21-22 15,-21 22-15,21-21 32,21 21-32,0-21 0,0 0 15,1 21-15,20-21 0,-21 0 16,21-1-16,1 1 0,-22 0 0,21-21 15,22 21-15,-22-22 0,0 1 16,1 0-16,-1-1 0,22-20 16,-43 20-16,21 1 0,-21 21 15,-21-21-15,21 20 0,1 1 16,-22 0-16,0 42 31,0 0-31,0 1 16,0-1-16,0 21 0,0-21 15,0 0-15,0 22 0,0-22 0,-22 21 16,22-21-16,0 1 0,0-1 16,-21 21-16,21-21 0,0 0 15,0-42 32,0 0-47,-21 21 16,21-21-16,0 0 0</inkml:trace>
  <inkml:trace contextRef="#ctx0" brushRef="#br0" timeOffset="36692.42">2455 9356 0,'0'-21'16,"0"42"31,0 0-47,0 0 15,21-21-15,1 0 16,-22 21-16,21-21 0,0 0 0,0 0 16</inkml:trace>
  <inkml:trace contextRef="#ctx0" brushRef="#br0" timeOffset="37171.71">3027 9483 0,'0'0'0,"0"21"0,0 0 16,0 0-16,0 22 0,0-22 0,0 0 16,0 21-16,0-21 0,0 1 15,0 20-15,-21-21 0,21 21 0,0-20 16,0-1-16,-22 0 0,22 0 0,0 0 15,0 0-15,0 1 16,0-44 31,0 1-47,0 0 16,0 0-16,0-21 0,0 20 15,0-20-15,0 0 0,0-1 0,22 1 16,-1 0-16,0-1 0,0 1 15,21 0-15,-20 21 0,20-22 0,0 22 16,1 0-16,-1 0 0,0 21 16,1 0-16,-1 0 0,0 21 0,1 0 15,-22 0-15,21 0 0,-21 22 16,0-1-16,1 0 0,-1-20 0,-21 20 16,0 0-16,0 1 0,0-1 15,0 0-15,0-21 0,0 1 16,0 20-16,-21-21 0,21 0 0,0 0 15,0 1 1,0-44 0,21 22-1,0-21-15,0 0 0</inkml:trace>
  <inkml:trace contextRef="#ctx0" brushRef="#br0" timeOffset="37772.97">4360 9483 0,'0'-21'0,"0"42"0,0-64 0,0 22 15,0 0-15,-21 21 0,0-21 16,-21 21-16,20 0 0,1-21 16,0 21-16,-21 0 0,21 0 0,-22 0 15,22 0-15,-21 0 0,21 21 16,-43 21-16,22-21 0,21 1 15,-22 20-15,22 0 0,0 1 16,21 41-16,-21-41 0,21-1 16,0 0-16,0-21 0,0 22 15,0-1-15,0-21 0,21 0 0,0 1 16,-21-1-16,21-21 0,0 21 16,1-21-16,62 0 15,-63 0-15,22 0 0,-22-21 16,0 0-16,0-1 0,22 1 0,-22 0 15,0 0-15,21-21 0,-21-1 16,1 1-16,20 0 0,0-64 16,1 63-16,-22-20 0,0 21 0,21-22 15,-21 1-15,43-86 16,-43 107-16,-21 0 0,0 21 16,21-22-16,-21 22 0,0 0 15,0 0-15,0 42 16,-21 21-1,21-21-15,0 22 0,-21-1 16,0 0-16,21 22 0,-21-22 16,-1 22-16,22-22 0,-21 22 15,21-1-15,-21 1 0,21-22 0,0 21 16,0-20-16,0 41 0,0-41 16,0-22-16,0 21 0,0-21 15,0 1-15,0-1 0,21-21 16,0 0-16,1 0 15,-1 0-15,0 0 0,0 0 0,0 0 16,0-21-16,1-1 0,-1 1 16,0 0-16</inkml:trace>
  <inkml:trace contextRef="#ctx0" brushRef="#br0" timeOffset="40732.61">5546 9356 0,'0'0'0,"-22"21"0,-20-21 16,21 0-16,-21 0 0,20 21 0,1-21 15,0 0-15,42 0 47,0-21-47,1 21 0,20-21 16,0 0-16,1 21 0,-1-22 0,0 1 16,1 0-16,-1 0 0,0 0 0,1 0 15,-1-1-15,-21 1 16,21 0-16,-20 0 0,-1 0 0,-21 0 0,0-1 15,0 1-15,-21 21 16,-1 0-16,-20 0 0,0 0 16,-1 0-16,1 0 0,0 21 0,-1 1 15,-20-22-15,21 21 0,-1 21 16,-20-21-16,-1 22 0,22-22 16,21 0-16,0 21 0,-1-21 15,22 1-15,0-1 16,0 0-16,0 0 0,0 0 0,22-21 15,-1 0-15,0 0 0,0 0 16,0 0-16,0 0 0,1 0 0,-1 0 16,0 0-16,0 0 0,0 0 0,0 0 15,1 0-15,-1 0 16,-42 0 0,-1 0-16,1 0 15,-21 0-15,21 0 0,-22 21 16,22 1-16,-21-1 0,21 0 0,-22 0 15,22 0-15,0 22 0,0-1 16,0 0-16,0 1 0,-1-1 0,1 0 16,21 1-16,0-1 0,0-21 0,0 21 15,0-20-15,0-1 0,21 0 16,1 0-16,-1 0 0,0-21 16,21 0-16,-21 0 0,22 0 15,-1 0-15,0 0 0,64 0 16,-42-21-16,-1 0 0,43-43 15,-42 43-15,-22 0 0,21-21 16,-20-1-16,-1 1 0,22-21 0,-43 20 16,21-20-16,0 20 0,1-62 15,-1 41-15,-21 22 0,-21-22 16,21 1-16,1 20 0,-22-20 0,21 21 16,-21-1-16,0 1 0,0 21 15,21-22-15,-21 22 0,0 0 16,-21 42-1,0-21-15,21 21 16,-22 22-16,1-22 0,21 21 0,-21 1 16,21-1-16,-21 0 0,0 1 0,21 20 15,-21 43-15,21-64 16,-22 22-16,22-1 0,0-20 0,-21 20 16,21-21-16,0 1 15,0-1-15,0 0 0,21 1 0,1-22 16,-1 0-16,0 0 0,0 0 0,0 1 15,0-22-15,22 0 0,-22 0 0,21 0 16,-21 0-16,64 0 16,-43-22-16,1 1 0,-1 0 0,0 0 0,1 0 15,-1 0-15,22-43 16,-22 22-16,0-1 0,-21 1 16,1 21-16,20-21 0,-21 20 0,-21-20 15,21 21-15,-21 0 0,0 0 16,0-1-16,-21 22 15,0 0-15,0 0 0,0 0 16,-1 0-16,1 22 0,-21-1 16,21 0-16,0 0 0,21 21 0,0-20 15,-22 41-15,22-21 16,0 1-16,0-22 0,0 0 0,0 21 16,0-20-16,0-1 0,22 0 0,-1 0 15,0 0-15,0-21 16,21 0-16,-20 0 0,20 0 0,-21 0 15,21 0-15,-20 0 0,20 0 0,0-21 16,-21 0-16,1 0 0,20 0 16,-21-1-16,0 1 0,0 0 0,1-21 15,20-1-15,-21 22 0,0-21 0,0 0 16,1-1-16,-22 22 16,21-21-16,0 21 0,-21-1 0,0 1 0,0 0 15,21 21-15,-21 21 31,0 0-31,0 22 0,-21-22 16,21 0-16,0 21 0,0-20 16,0 20-16,0-21 0,0 21 15,-21-20-15,21 41 0,0-42 16,0 22-16,0-1 0,0-21 16,0 0-16,0-42 46,21 0-46,-21 0 0,21 0 16,-21-1-16,0-20 0,21 21 16,0-21-16,1-1 0,-1 22 15,0-21-15,0-1 0,0 1 0,0 21 16,1-21-16,-1 20 0,21 1 0,-21 0 16,0 0-16,1 21 0,20 0 15,-21 0-15,0 0 16,-21 21-16,21 0 0,-21 0 0,22 22 15,-22-1-15,0-21 16,0 43-16,21-43 0,-21 21 16,0-21-16,0 1 0,0-1 0,21 21 15,-21-21-15,0 0 0,21 1 16,-21-1-16,21-21 16,0 0-1,1 0-15,-1 0 16,0-21-16,0 21 0,0-22 0,0 1 15,1-21-15,-1 21 0,0-22 0,0 1 16,0 21-16,0-21 0,1-1 16,20 1-16,-21 0 0,0 20 0,22-20 15,-22 21-15,0 0 0,0 0 16,0-1-16,0 22 0,1 0 16,-22-21-16,21 21 0,-21 21 15,0 1-15,0-1 16,0 0-16,0 0 0,0 0 15,-21 22-15,-1-22 0,22 21 0,-21-21 16,21 22-16,0-22 0,0 21 16,0 0-16,0-20 0,0 20 0,0-21 15,21 0-15,1 22 0,-1-22 0,0 0 16,21-21-16,-21 21 0,22 0 16,-1-21-16,-21 0 0,22 0 0,-1 0 15,0 0-15,1 0 0,-1 0 16,0-21-16,1 0 0,-22 0 0,21 0 15,0-1-15,-20-20 0,20 21 16,-21-21-16,21-1 0,-20 1 0,-1 0 16,0-1-16,-21 1 0,21-22 15,-21 43-15,0 0 0,0 0 16,0 0-16,0 0 0,-21 21 16,0 0-16,0 0 15,-1 0-15,1 0 0,0 21 0,0 0 16,0 0-16,21 0 0,-21 0 0,21 1 15,0 20-15,0-21 0,0 21 16,0-20-16,0-1 0,0 21 0,0-21 16,21 0-16,0 1 0,0-1 15,-21 0-15,21 0 0,0-21 16,1 0-16,41 21 0,-42-21 0,0 0 16,1 0-16,20 0 15,-21-21-15,0 21 0,22-21 0,-22 0 16,0 0-16,0-1 0,0-20 0,22 21 15,-22-21-15,0 20 0,-21 1 16,21-21-16,0 21 0,-21 0 0,21-1 16,-21 1-16,0 42 31,-21 1-15,21-1-16,0 0 0,-21 0 0,0 21 15,21-20-15,0-1 0,0 21 16,-21-21-16,21 0 0,-21 1 0,21-1 15,0 0-15,0 0 0,0 0 16,21-21 15,0 0-15,0-21-16,-21 0 0,21 0 16,0 0-16,1-1 0,-1-20 0,0 21 15,21-21-15,-21 20 0,22-20 16,-22 21-16,21-21 0,-21 20 15,22-20-15,-22 42 0,0 0 16,0 0-16,-21 21 16,21 0-16,-21 1 0,0-1 15,0 0-15,22 0 0,-22 0 16,0 22-16,0-22 0,21 0 16,0 21-16,0-21 0,-21 1 0,21-1 15,0 0-15,1 0 0,-1-21 16,0 21-16,0 0 0,21-21 0,-20 0 15,41 0-15,-42 0 0,0 0 16,22 0-16,-22 0 0,0 0 0,21-21 16,-20 0-16,-1 0 0,21 0 15,-21 0-15,0-22 0,1 1 16,-1 0-16,0-1 0,0 1 0,0 0 16,0-22-16,-21-42 0,0 43 15,0-22-15,22 22 16,-22-22-16,0 21 0,21 1 0,-21-1 15,0 22-15,0 0 0,0-1 0,0 1 16,0 21-16,0 0 0,-21 42 31,-1 21-31,1-21 0,21 85 16,-21-63-16,21 20 16,-21 1-16,0-1 0,21 1 0,-21 41 15,-1-41-15,1-22 16,21 64-16,-21-64 0,21 1 15,-21-1-15,21 0 0,0 1 16,0 20-16,0-42 0,21 1 16,0-1-16,0-21 15,1 21-15,-1-21 0,0 0 0,0 0 16,0 0-16,22-21 0,-22 0 16,0-1-16,21 1 0,-21-21 15,22 21-15,-22 0 0,21-22 0,-21 22 16,22 0-16,-22-21 0</inkml:trace>
  <inkml:trace contextRef="#ctx0" brushRef="#br0" timeOffset="40991.47">10689 9250 0,'0'21'31,"21"-21"-31,0 0 0,1 0 0,-1 0 16,0 0-16,21 0 0,-21 0 0,1 0 15,20 0-15,0 0 0,-21 0 16,43 0-16,-43 0 16,21 0-16,-20 0 0,20-21 15,-21 21-15,0 0 16,0-21-16,1 0 0,-1 21 15,0-22-15</inkml:trace>
  <inkml:trace contextRef="#ctx0" brushRef="#br0" timeOffset="41508.68">12319 8700 0,'0'0'0,"21"-22"15,0 1-15,-21 0 16,-21 21 15,0 21-31,0 0 16,0 1-16,-1 20 0,-20 0 0,21 1 15,-21 62-15,20-41 0,1-22 16,0 22-16,0-1 0,-21 85 16,42-105-16,0-1 15,0 43-15,0-64 16,0 21-16,21-21 0,-21 22 0,21-22 16,21 0-16,-21 0 0,1-21 15,-1 21-15,21-21 0,-21 0 16,22 0-16,-22 0 0,21 0 0,-21 0 15,22-21-15,-22 0 0,21 0 0,-21 0 16,22 0-16</inkml:trace>
  <inkml:trace contextRef="#ctx0" brushRef="#br0" timeOffset="41868.48">13017 8657 0,'0'0'0,"0"-21"16,22 21-1,-1 0-15,0 0 0,21 0 0,-21 0 16,22 0-16,-22 21 0,21 0 16,1 1-16,-1-1 0,0 0 0,1 21 15,-1-21-15,0 22 16,-21-1-16,1 0 0,-1 43 15,-21-21-15,0-22 0,0 0 0,-21 1 16,-1-1-16,1-21 0,-42 64 16,42-64-16,-22 21 0,22-21 15,-21 1-15,-1-1 0,22 0 16,-21 0-16,21 0 0,0 0 0,-22 1 16,22-22-16,42 0 31,0 0-16,1-22-15</inkml:trace>
  <inkml:trace contextRef="#ctx0" brushRef="#br0" timeOffset="42103.34">14160 9567 0,'-21'22'32</inkml:trace>
  <inkml:trace contextRef="#ctx0" brushRef="#br0" timeOffset="63890.88">2328 10626 0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3:45:11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974 0,'0'-21'16,"0"-1"-16,0 1 16,0 0-16,0 0 15,0 0-15,0 42 47,0 0-47,21 21 16,-21-20-16,0 20 0,0 0 0,0 1 15,0-1-15,0 0 0,0 1 16,0-1-16,0 21 0,0-20 0,0-1 16,0 22-16,0-1 0,0 1 15,-21-1-15,21-21 0,-21 22 16,21-1-16,-22-20 0,1-1 0,21 0 15,0-20-15,0 20 0,-21-21 16,21 0-16,0 0 0,0 1 16,0-44 15,0 1-31,0 0 0,0 0 16,0-21-16,21-1 0,-21 1 0,21 0 15</inkml:trace>
  <inkml:trace contextRef="#ctx0" brushRef="#br0" timeOffset="382.77">1926 974 0,'-42'-21'16,"42"-1"-1,21 1 17,0 21-32,0-21 0,0 21 15,1-21-15,20 21 0,0-21 0,1 21 16,-1 0-16,0-21 0,22 21 16,-22 0-16,0 0 0,1-22 15,-1 22-15,0 0 0,-20 0 0,-1 0 16,0 0-16,0 0 15,0 0-15,-42 0 47,0 0-47,21 22 16,-21-22-16,21 21 0,-21 0 0,-1-21 16,22 21-16,-21 0 0,0 0 15,21 1-15,-21-1 0</inkml:trace>
  <inkml:trace contextRef="#ctx0" brushRef="#br0" timeOffset="703.12">1968 1630 0,'0'21'16,"22"-21"-16,-1 0 15,0-21-15,0 0 0,0 21 16,22-21-16,-22 21 0,21-22 16,-21 22-16,22 0 0,-1-21 15,-21 21-15,0 0 0,22 0 0,-22-21 16,0 21-16,0 0 15</inkml:trace>
  <inkml:trace contextRef="#ctx0" brushRef="#br0" timeOffset="971.44">2455 1482 0,'0'21'47,"0"0"-47,0 0 0,0 22 16,0-22-16,0 0 0,0 42 16,-21-41-16,21 20 0,0-21 15,0 0-15,0 22 0,0-22 16,0 0-16,0 0 15,0 0-15,0 0 16,0-42 15,0 0-31,0 0 16,0 0-16,0 0 0</inkml:trace>
  <inkml:trace contextRef="#ctx0" brushRef="#br0" timeOffset="1351.22">2519 1249 0,'-21'0'0,"42"0"0,-64 0 0,22 0 15,0 21 1,21 0-16,0 0 16,0 1-16,21-22 31,0 0-31,1 0 0,-1 0 15,0 0-15,0 0 0,0 0 16,22-22-16,-22 1 0,0 0 16,-21 0-16,0 0 0,21 0 15,-21-1-15,0 1 0,0 0 0,0 0 16,-21 21-16,21-21 0,-21 21 16,0 0-16,-1 0 0,1 0 15,-21 21-15,21-21 0,0 21 0,-22 21 16,22-20-16,21-1 15,-21 0-15,21 0 0,-21 0 0,21 22 16,0-22-16,0 0 0,0 0 16,0 0-16,21-21 15,0 21-15,0-21 0,0 0 16,1 0-16,-1 0 0,21 0 0</inkml:trace>
  <inkml:trace contextRef="#ctx0" brushRef="#br0" timeOffset="1680.03">3090 931 0,'0'0'0,"0"-42"0,0 21 15,0 0-15,0 0 16,-21 21 0,21 42-1,0-21-15,-21 21 0,0-20 16,21 41-16,0-21 0,-21 1 15,-1 20-15,1-20 0,21 20 0,0-21 16,-21 1-16,21 20 0,-21-20 16,0 20-16,21 1 0,0-22 0,0 0 15,0 22-15,-21-22 0,21-21 16,0 22-16,0-1 0,0-21 0,0 0 16,0 0-16,0 1 0,0-1 15,21-21 1,0 0-1,-21-21-15,0-1 0,21 1 0,0-21 16,-21 21-16,21-22 0</inkml:trace>
  <inkml:trace contextRef="#ctx0" brushRef="#br0" timeOffset="2092.79">3111 1588 0,'22'0'0,"-1"0"16,0 0 0,0-22-16,0 22 0,-21-21 15,21 21-15,1-21 0,20 0 16,-21 0-16,0 21 0,0-21 0,1-1 16,-22 1-16,21 21 0,-21-21 15,0 0-15,0 0 16,-21 21-16,-1 0 15,1 0-15,0 0 0,0 21 16,-21-21-16,20 21 0,-20 0 0,21 0 16,0 22-16,-22-22 15,22 21-15,0-21 0,21 22 0,0-1 16,0-21-16,0 22 0,0-1 16,0-21-16,0 21 0,0-20 0,21-1 15,-21 0-15,21 0 0,1-21 16,-1 21-16,21-21 15,0 0-15,-20 0 0,-1 0 0,0 0 16,0 0-16,21 0 0,-20 0 0,-1-21 16,0 0-16,0 0 0,0-22 15,0 22-15,1-21 0,20 0 0,-21-1 16</inkml:trace>
  <inkml:trace contextRef="#ctx0" brushRef="#br0" timeOffset="4665.35">5249 889 0,'0'0'0,"0"-21"0,0 0 15,0 0-15,0-1 0,0 1 16,-21 21 0,21 21-16,-21 1 15,0-1-15,0 21 0,-1 0 16,1 1-16,0 20 0,0-20 16,0 20-16,-22 1 0,22-1 0,-21 1 15,0 20-15,-1-20 0,1-1 16,0 1-16,-1 20 0,1-41 0,-22 20 15,22 1-15,21-22 0,-21-21 16,20 22-16,1-22 0,0 0 16,0 0-16,0-21 0,0 0 15,21-21 1,0 0-16,0 0 0,0-22 16,0 22-16,0-42 0,0 20 0,0 1 15,0-22-15,0 1 16,0 21-16,0-22 0,0 22 0,0-22 15,0 22-15,0 0 0,0 20 16,0-20-16,0 21 0,21 21 16,0 0-1,-21 42-15,0-21 0,0 1 0,21 20 16,-21 0-16,21 22 0,0-22 16,-21 0-16,0 22 0,22-1 0,-1-20 15,0-1-15,-21 22 0,21-22 16,0-21-16,0 21 0,22-20 15,-22 20-15,21-21 0,-21 0 16,22-21-16,-1 21 0,0-21 0,1 0 16,20 0-16,-20 0 0,-1-21 15,0 0-15,22 0 0,-22 0 0,0-22 16,22 1-16,-22-21 0,43-43 16,-43 42-16,1 1 0,-22-1 15,0 1-15,0-22 0,-21 22 16,0-1-16,0-21 0,0 22 0,-21-1 15,0 1-15,0-1 0,-22 1 16,1 21-16,0-1 0,-1 1 16,-20 21-16,20 0 0,1-1 0,-21 22 15,20 0-15,-20 0 0,-1 22 16,22-1-16,-22 21 0,22 0 16,0 22-16,-43 63 0,64-42 15,0-22-15,0 1 0,21-1 16,0 1-16,0 20 0,0-20 0,0-1 15,21 1-15,0-22 0,21 22 16,-21-22-16,22 0 0,-1 1 0,0-1 16,1-21-16,-1 0 0,0 0 15,22 1-15,-22-22 0,1 0 16,20 0-16,-21 0 0,85-22 16,-63 1-16,-22-21 0,22 21 0,-1-22 15,-20 1-15,-1 0 16,0-1-16,1 1 0,-22 0 0,21-1 15,-21 1-15,-21 0 0,0-1 16,0 1-16,0 21 0,0 0 16,0 0-16,-21 42 15,0 0-15,0 0 16,0 0-16,-1 0 0,1 22 16,0-1-16,0 0 0,0 1 0,21-1 15,-21 43-15,21-43 16,0 0-16,0-20 0,0 20 15,0-21-15,0 0 0,21 22 16,0-43-16,0 21 0,21 0 0,-20-21 16,-1 0-16,21 0 0,-21 0 15,22 0-15,-1 0 0,21-42 16,-41 20-16,20-20 0,-21 21 16,21-21-16,-20-1 0,-1 1 0,0-43 15,-21 43-15,0 0 16,0-1-16,0 22 0,0-21 0,0 21 15,-21-1-15,0 1 0,-1 0 16,-41 0-16,42 21 0,-22 0 16,1 0-16,21 0 0,-21 0 15,-43 21-15,43 0 16,-1 0-16,-20 43 0,20-22 16,1 43-16,21-43 15,21 1-15,0 41 0,0-41 16,0-1-16,21 0 15,0-21-15,0 22 0,1-22 0,-1 0 16,21 0-16,-21 0 0,64-21 16,-43 0-16,1 0 0,41 0 15,-41 0-15,41-21 16,-41 0-16,-22 0 0,63-43 16,-41 22-16,20-43 15,-42 64-15,1-21 0,20 0 16,-42-1-16,21 1 0,0 21 15,-21-22-15,0 22 0,0 42 47,0 1-47,-21-1 0,21 0 0,-21 21 16,21 1-16,0-22 0,-21 21 16,21 0-16,-21-20 0,21 20 0,0-21 15,0 43-15,0-43 16,0 0-16,21 0 15,-21 0-15,21-21 0,0 0 16,0 0-16,0 0 0,22 0 0,-22 0 16,21-21-16,-21 0 0,22 0 15,-22 0-15,21-1 0,-21-20 0,22 21 16,-22-21-16,0-1 0,21 1 16,-20 0-16,-1 20 0,0-20 0,-21 0 15,21 42-15,-21-21 16,-21 42 15,21 0-31,-21 21 0,0-21 16,-1 1-16,22 20 15,0-21-15,-21 21 0,21-20 0,-21 20 16,21-21-16,0 43 0,0-43 16,21 0-16,0 0 15,1-21-15,-1 0 0,21 0 0,-21 0 16,22 0-16,-1 0 15,0 0-15,-21-21 0,22 0 0,-1 0 16,0-1-16,-20 1 0,20-21 16,-21 21-16,0-22 0,0 1 0,1-21 15,-22 20-15,0 1 0,0 21 16,0 0-16,-22-1 0,1 1 16,0 0-16,0 21 0,0 0 0,0 0 15,-1 0-15,-20 0 0,21 0 0,0 0 16,0 0-1,42 0 17,0-21-32,0 21 0,0 0 15,0 0-15,22-21 0,-22 21 16,21-21-16,1 21 0,-1 0 0,-21 0 16,21 0-16,1 0 0,-22 0 15,21 0-15,-21 0 0,22 0 0,-22 21 16,0 0-16,0 0 15,-21 0-15,0 0 0,21 22 0,-21-22 16,0 21-16,0-21 0,22 22 0,-22-22 16,0 21-16,0-21 0,0 22 15,0-22-15,0 0 0,-22 0 0,1 0 16,21 22-16,-21-43 0,0 42 16,0-21-16,0-21 31,21-21-16,0 0-15,0-21 16,0 20-16,21-20 16,0 21-16,0-21 0,0-1 0,0 1 15,1 0-15,-1-22 0,21 22 16,0 21-16,1-22 0,-1 1 0,0 21 16,1-22-16,-1 22 0,0 0 15,1 21-15,-1 0 0,-21 0 0,22 0 16,-22 0-16,0 21 15,0 0-15,0 22 0,0-22 0,-21 21 16,0 1-16,0-22 0,0 21 0,0 0 16,0 1-16,0-1 0,-21 22 15,0-43-15,0 0 0,21 0 16,0 0-16,-21 0 0,0 1 0,21-1 16,-22-21-16,22 21 15,-21-21-15,0 0 16,0 0-16,21-21 15,-21 0-15</inkml:trace>
  <inkml:trace contextRef="#ctx0" brushRef="#br0" timeOffset="6932.3">9356 953 0,'0'0'0,"0"-22"0,21 1 16,-21 0-16,0 0 16,0 0-16,0 0 0,0 42 31,0 0-16,0 21-15,-21 1 0,-1-1 16,1 21-16,0 1 0,0-1 16,0 1-16,-22-1 0,1 64 15,0-63-15,21-1 0,-43 64 16,22-63-16,21-1 0,-22-20 16,22 20-16,0-42 0,0 22 0,0-1 15,-1-21-15,1 0 0,0 1 16,0-22-16,0 0 15,0 0-15,-1-22 16,22 1-16,0 0 0,0 0 16,0-21-16,-21-1 0,21 1 0,0-22 15,0 22-15,0-21 0,0 20 16,0 1-16,0-22 0,0 43 0,0-21 16,0-22-1,21 64-15,-21-21 0,22 21 0,-1 0 16,0 21-16,0 1 15,-21-1-15,21 0 0,0 21 16,1 1-16,-1-1 0,0 0 16,-21 1-16,21-1 0,0 0 0,-21 1 15,21-22-15,1 21 0,-1-21 0,0 22 16,0-22-16,0 0 0,22 0 16,-1 0-16,-21-21 0,43 0 15,-43 0-15,21 0 16,-21-21-16,22 0 0,-1 21 0,21-64 15,-41 43-15,20-21 16,-21 21-16,0-22 0,0 1 16,22 0-16,-1-43 0,-42 64 15,21-21-15,-21 20 0,21 1 16,-21 0-16,0 42 31,0 0-31,0 1 16,-21-1-16,0 21 0,21-21 15,0 22-15,-21-1 0,21-21 0,0 21 16,0-20-16,0-1 0,0 21 16,0-21-16,0 0 0,21 1 0,0-1 15,22-21-15,-22 21 0,0-21 16,21 0-16,-21 0 0,22 0 0,-1 0 16,0 0-16,-20 0 0,62-42 15,-41 20-15,-22 1 16,21 0-16,-21 0 0,0-21 0,1-1 15,-1 1-15,0 0 0,-21-1 16,0 1-16,0 0 0,0-1 0,0 1 16,-21-43-16,-22 64 15,22-21-15,-21 21 0,0-1 0,-1 1 16,-41 21-16,41 0 16,1 0-16,-22 0 0,22 21 0,0-21 15,-1 22-15,22 20 0,-21-21 16,21 0-16,-22 64 15,22-43-15,21 1 0,0-1 0,0 0 16,0 1-16,21 41 16,1-41-16,-1-22 0,21 0 0,-21 21 15,22-21-15,-1 1 0,21-22 16,-20 21-16,20-21 0,-20 21 0,20-21 16,1 0-16,-1 0 0,1 0 15,-1-21-15,-21 0 0,22-1 0,-1 1 16,-20 0-16,20 0 0,1-21 0,-22 20 15,0-20-15,22 0 0,-22 21 16,-21-22-16,22 1 0,-22 21 0,0-22 16,0 22-16,-21 0 0,0 0 15,0-21-15,-21 42 16,0-22-16,0 22 0,0-21 16,-22 21-16,1 0 0,21 0 0,-22 0 15,22 21-15,-21 1 0,0-22 16,20 21-16,-20 21 0,21-21 0,-21 0 15,20 22-15,1-22 0,0 21 0,21 1 16,0-22-16,0 21 0,0-21 16,0 22-16,0-22 0,0 0 0,0 0 15,21 0-15,0-21 16,1 21-16,-1-21 0,0 0 0,21 0 16,-21 0-16,1 0 0,20 0 15,-21-21-15,0 0 0,22 21 0,-22-21 16,0 0-16,21-22 0,-21 22 0,1-21 15,-1 0-15,0 20 0,0-20 16,-21 0-16,0 21 0,21-1 0,-21 1 16,0 0-16,0 0 0,-21 42 47,21 0-47,0 0 0,0 22 0,-21-22 15,21 21-15,0-21 0,0 22 16,0-22-16,0 0 0,0 21 15,21-20-15,-21-1 0,21 0 0,0 0 16,1-21-16,-1 21 0,0-21 16,21 0-16,1 0 0,20 0 15,-21 0-15,22 0 0,-22 0 16,43-21-16,-22 0 0,-20 0 16,20-22-16,-20 22 0,20-21 15,-21 21-15,22-22 0,-22 1 0,43-21 16,-64 41-16,21-20 15,-20 21-15,-22-21 0,0 20 0,0 1 16,0 0-16,-43 0 0,22 21 16,0 0-16,-21-21 0,-1 21 15,-41 0-15,41 0 16,-20 0-16,20 21 0,1 0 16,0 0-16,-22 22 0,22-22 15,21 21-15,0 0 0,-1-20 16,22 20-16,-21 21 0,21-41 15,0 20-15,0-21 0,0 0 16,21 0-16,1 1 0,-1-22 16,-21 21-16,21 0 0,0-21 0,21 0 15,-20 0-15,-1 0 0,0 0 0,21 0 16,-21-21-16,1 0 0,41-22 16,-42 22-16,0-21 0,22-1 15,-22 1-15,21 0 0,-21-1 16,1 1-16,20-21 0,-21 20 15,21-63-15,-20 43 0,-1-1 16,-21 1-16,0-1 0,0 1 16,0 21-16,0-22 0,0 22 0,0 21 15,0-22-15,0 22 0,0 0 16,0 42 0,0 0-16,-21 22 15,-1-1-15,22 0 0,0 22 0,-21-1 16,21 22-16,0-22 0,0 1 15,0-1-15,0-20 0,0 20 16,0 1-16,0-22 0,0 0 16,0 1-16,0-1 0,21 0 0,-21-20 15,22-1-15,-1 21 0,0-21 0,0 0 16,0-21-16,0 0 16,1 0-16,-1 0 0,0 0 15,0 0-15,0 0 0,0 0 16,1 0-16,-1-21 0,21 21 0,-21-21 15,0 0-15,1 0 0,20 0 16,-21-1-16,0 1 0,0 21 16</inkml:trace>
  <inkml:trace contextRef="#ctx0" brushRef="#br0" timeOffset="7119.16">12658 1693 0,'0'0'0,"-22"0"78,1 0-78,0 0 16,0 0-16,-21 0 0,-1 0 15</inkml:trace>
  <inkml:trace contextRef="#ctx0" brushRef="#br0" timeOffset="8407.2">1291 2667 0,'0'0'0,"0"-21"16,21 21 47,0 0-63,1 0 0,-1 0 15,0 0-15,21 0 0,1 0 0,-22 0 16,21 0-16,0 0 15,1 0-15,-1 0 0,22 0 0,-22-21 16,0 21-16,22 0 0,-22 0 16,0 0-16,22 0 0,-1-21 15,1 21-15,-1 0 0,1 0 0,-1 0 16,22 0-16,0-22 0,63 22 16,-63 0-16,-1 0 0,1 0 15,-22-21-15,22 21 0,0 0 16,-1 0-16,22 0 0,0 0 0,106-21 15,-106 21-15,-1 0 16,1 0-16,0 0 0,0-21 0,21 21 16,0 0-16,0 0 0,0 0 15,0-21-15,0 21 0,0 0 16,0 0-16,0-21 0,0 21 16,21 0-16,-21 0 0,0 0 0,-21 0 15,21 0-15,0-22 16,0 22-16,0 0 0,0 0 0,0 0 0,21 0 15,-21-21-15,106 21 16,-106 0-16,21-21 0,-21 21 16,0 0-16,21 0 0,-21 0 0,0 0 15,-21 0-15,21 0 0,0 0 0,0 0 16,0-21-16,0 21 0,-21 0 16,21 0-16,0 0 0,-21-21 15,21 21-15,0 0 0,0 0 16,0-21-16,0 21 0,0 0 0,0 0 15,-21-22-15,21 22 0,-22 0 16,22-21-16,-21 21 0,21 0 0,0 0 16,0 0-16,-21 0 0,0 0 0,0 0 15,0 0-15,-1 0 0,1 0 16,127 0-16,-127 0 0,0 0 16,0 0-16,-22 0 0,1 0 15,21 0-15,42 0 16,-63 0-16,-22 0 0,1 21 0,-1-21 15,1 0-15,-1 0 16,-21 0-16,-20 0 0,-1 0 16,-21 22 62,0-1-78,-21-21 15,-1 0-15</inkml:trace>
  <inkml:trace contextRef="#ctx0" brushRef="#br0" timeOffset="9115.78">868 4212 0,'0'0'0,"0"-21"0,0 0 15,0 0-15,0 0 0,0-1 16,0-20-16,0 21 0,0-21 15,21 20-15,-21 1 16,0 0-16,21 21 0,-21 21 47,0 22-47,0-22 0,0 42 16,0-20-16,21 62 0,-21-62 15,0 20-15,0-20 0,0 20 16,0-21-16,0 43 0,0-64 15,0 22-15,0-1 0,0-21 16,0 0-16,0 0 0,-21 1 16,21-1-16,0 0 0,0 0 15,0-42 1,0 0 0,0 0-16,0-22 0</inkml:trace>
  <inkml:trace contextRef="#ctx0" brushRef="#br0" timeOffset="9420.76">1439 4403 0,'0'21'16,"0"-42"-16,0 63 0,0-21 15,21-21 1,1 0-1,-1 0 1,-21-21-16,0 0 16,0 0-1,-21 21 1,-1 0 0,1 0-16,0 0 0,21 21 15,0 0 1,0 0-1,21-21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3:47:40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0 4720 0</inkml:trace>
  <inkml:trace contextRef="#ctx0" brushRef="#br0" timeOffset="1509.56">2921 4085 0,'0'-21'0,"0"0"0,0 0 0,-21 0 15,21-1-15,0 1 0,0 0 16,0 0 0,-21 21 15,-1 0-15,22 21-16,0 21 0,0-20 15,-21 20-15,0 0 0,21 1 16,-21-1-16,21 0 0,0 1 0,0-1 15,-21 0-15,21 1 0,-21 20 16,21-21-16,0-20 16,0-1-16,0 0 0,0 0 15,0 0-15,21-21 47,0-21-47,0 0 0,-21 0 0,21 0 16,0-22-16,1 22 0,-22-21 15,21-1-15,0 22 0,0-21 16,0 0-16,0-1 0,1 22 0,-1-21 16,0 21-16,-21-1 0,21 22 15,0 0-15,0 0 16,1 22-16,-22-1 0,0 0 16,0 21-16,0-21 0,21 1 15,-21 20-15,0 0 0,21-21 0,-21 1 16,0 20-16,0-21 0,21 0 15,0 0-15,0 1 0,1-1 16,20-21-16,-21 0 0,0 0 16,0 0-16,1 0 0,-1 0 15,21-21-15,-21-1 0,0 1 0,22 0 16,-22 0-16,-21-21 0,21-1 16,0 22-16,-21-42 0,0 20 0,0 1 15,0-22-15,0 22 0,0 0 16,0-1-16,0-20 15,-21 42-15,21 0 0,-21 21 0,21-22 16,-21 22-16,0 0 16,-1 0-1,22 22-15,0-1 16,0 0 0,0 0-16,0 0 15,0 0-15,22-21 0,-1 22 0,-21-1 16,21-21-16,0 21 0</inkml:trace>
  <inkml:trace contextRef="#ctx0" brushRef="#br0" timeOffset="1893.2">3958 4212 0,'64'21'15,"-43"-21"1,-21-21-16,21 21 0,0-21 15,0 0-15,0 0 0,1-22 16,41 1 0,-42 0-16,0 21 0,1-1 0,-1-20 15,-21 21-15,0 0 0,0-22 16,0 22-16,0 0 0,-21 21 16,-1 0-1,1 0-15,-21 0 0,21 21 16,0 0-16,-22 1 0,22 20 0,-21 0 15,21 1-15,-1 20 0,1-21 16,0 1-16,21 20 0,0-20 0,0-1 16,0 43-16,0-43 15,21-21-15,0 0 0,1 0 0,20 1 16,-21-1-16,0 0 0,22-21 16,-22 0-16,21 0 0,0 0 0,22 0 15,-22 0-15,1 0 0,-1-21 16,21 0-16,-20-1 0,-1 1 0,0-21 15</inkml:trace>
  <inkml:trace contextRef="#ctx0" brushRef="#br0" timeOffset="4478.5">6181 3725 0,'0'0'0,"21"0"0,0-21 0,21-21 16,-42 21-16,0-22 16,0 22-16,0 0 0,0 0 0,-21 0 15,0 21-15,0-21 16,0-1-16,-22 22 0,22 0 0,-21 0 15,21 0-15,-22 0 0,1 22 16,-43 20-16,43-21 0,0 21 16,-22 22-16,22-1 15,-1-20-15,22-1 0,0 22 0,0-22 16,0 21-16,21 1 0,0-1 16,0-20-16,0-1 0,0 22 0,21-43 15,21 63-15,-21-62 0,22-1 16,20 0-1,-42 0-15,22-21 0,20 0 16,-20 0-16,-22 0 0,21-21 16,-21 21-16,0-21 0,43-22 15,-43 1-15,0 21 0,0-21 16,1-1-16,-1 1 0,-21 0 0,21-1 16,21 1-16,-21 21 0,1-22 15,-1 22-15,21-21 0,-21 21 0,43 0 16,-43-1-16,21 22 15,-21 0-15,1 0 0,-1 0 0,21 22 16,-21-22-16,-21 21 16,21 0-16,-21 0 0,0 0 15,0 22-15,0-22 0,0 0 16,0 0-16,0 0 16,-21 0-16,0-21 31,21-21-31,0 0 15,0 0-15,0 0 0,0 0 16,0-1-16,-21 1 0,21 0 16,0 0-16,0 0 0,-21 0 0,0-1 15,-1 1-15,22 0 0,-21 21 0,0 0 16,0-21-16,0 21 0,0 0 16,-22 0-16,22 0 0,0 0 0,0 21 15,-22 0-15,22 0 16,0 1-16,0-1 0,-21 21 0,-1 43 15,22-43-15,21 0 16,-21 43-16,0-43 0,21 1 16,0 20-16,0-42 0,0 22 15,0-22-15,0 0 0,0 0 16,42 0-16,-21 1 0,0-22 16,22 0-16,-22 0 15,0 0-15,0 0 0,0-22 0,22 1 16,-22 0-16,0 0 15,0 0-15,0-22 0,22-20 16,-1 21-16,-21-1 0,0 1 16,1 0-16,-1-1 0,0 22 0,-21 0 15,21-21-15,0 20 16,-21 1-16,0 42 31,-21 1-31,21-1 16,-21 0-16,21 21 0,-21-21 0,21 1 15,0 20-15,0-21 0,0 21 16,0-20-16,0-1 0,0 21 0,0-21 16,0 0-16,21-21 15,21 43-15,-21-43 0,1 0 16,-1 0-16,21 0 0,-21 0 16,22 0-16,-22 0 0,21 0 0,0-21 15,64-43-15,-63 22 16,-22 21-16,0-22 0,0 22 15,0-21-15,22-43 16,-43 64-16,0-21 0,0 20 0,0 1 16,0 0-16,0 42 31,0 0-31,0 1 0,-22-1 16,1 0-16,21 21 15,-21 1-15,21-22 0,0 21 0,0-21 16,-21 22-16,21-22 0,-21 21 15,21-21-15,0 0 0,0 1 0,0-1 16,0 0-16,0 0 0,0-42 47,0 0-47,0-22 16,0 22-16,21 0 0,0-21 0,-21-1 15,21 22-15,0-21 0,1 0 16,-1-1-16,0 1 0,0 21 0,0-22 15,0 22-15,1 0 16,-1 21-16,0 0 0,21 0 16,-21 0-16,1 21 15,-22 0-15,0 1 0,0-1 0,0 21 16,0-21-16,0 0 0,0 22 16,0-1-16,0-21 0,0 0 0,0 22 15,0-22-15,0 0 0,21 21 16,0-20-16,0-1 0,-21 0 15,21-21-15,0 0 0,1 0 0,20 0 16,-21 0-16,0 0 0,22 0 16,-1 0-16,-21-21 0,21 21 15,-20-21-15,20-1 0,-21 1 16,21-21-16,-20 21 0,-1-22 0,0 22 16,0-21-16,0 0 0,-21-1 15,21 1-15,-21 21 0,22 0 0,-22-1 16,0 1-16,0 0 15,-22 21 1,1 21-16,0 0 0,21 1 16,0 20-16,-21-21 0,0 21 0,21 1 15,-21-22-15,21 21 0,0 1 16,-22-22-16,22 21 0,-21-21 0,21 0 16,0 1-16,0-1 0,0 0 15,0 0-15,0-42 47,0 0-47,21 0 0,-21-1 16,22 1-16,-1-21 0,-21 21 15,21-22-15,0 1 0,0 0 0,0-1 16,22 22-16,-22-21 0,0 21 16,43-22-16,-43 43 0,0 0 15,0 0-15,0 0 16,0 22-16,1 20 0,-22-21 15,0 21-15,0-20 16,0 20-16,0-21 0,0 43 16,21-22-16,-21-21 0,21 0 0,-21 0 15,21 1-15,0 20 16,0-21-16,1-21 0,-1 0 0,0 0 16,0 0-16,64 0 15,-64 0-15,0 0 0,0-21 16,22 0-16,-22 0 0,42-43 15,-42 43-15,22-21 0,-1-43 16,0 64-16,1-64 16,-22 64-16,0 0 0,0-22 15,-21 22-15,0 42 32,-21 1-32,0 20 0,0-21 15,0 21-15,-1-20 0,1 20 16,0-21-16,-21 64 0,42-64 15,0 0-15,0 21 0,0-20 16,0-1-16,0 0 0,0 0 16,0 0-16,21 0 0,0-21 15,0 0-15,0 0 0,22 0 16,-22 0-16,21 0 0,-21 0 0,22 0 16,-1 0-16,-21-21 0,43-21 15,-22 21-15,-21 0 0,0-22 16,1 22-16,-1-21 0,0-1 15,0 1-15,-21 0 0,0-22 0,0 22 16,0 0-16,0 20 0,-21-20 16,0 21-16,0 0 0,-1 0 0,-20 21 15,0 0-15,21 0 0,-43 0 16,-21 21-16,43 0 0,0 21 16,21-21-16,-22 22 0,22-1 15,-21 0-15,21 1 0,21-1 16,0 0-16,0 1 0,0-22 15,0 21-15,0-21 0,0 43 0,21-43 16,0 0-16,0-21 16,0 21-16,0-21 0,43 0 15,-22 22-15,-21-22 0,22 0 0,-1 0 16,-21 0-16,22-22 0,-1 1 16,0 0-16,-21 0 0,22 0 0</inkml:trace>
  <inkml:trace contextRef="#ctx0" brushRef="#br0" timeOffset="4756.55">9821 3683 0,'0'-42'15,"0"84"-15,0-105 0,0 41 0,-21 1 16,0 21-16,0 21 16,21 1-16,-21-1 15,21 0-15,0 21 0,0-21 16,0 22-16,0-1 0,-22 22 0,22-22 15,0 0-15,0 1 16,-21 20-16,21-21 0,0 1 0,0-1 16,0 0-16,0-20 0,-21 20 0,21-21 15,0 0-15,0 0 0,0 1 0,0-1 16,0 0-16,21-21 16,0 0-16,1 0 15,20 0-15,-21-21 0,0 0 0,22-1 16,-1 1-16</inkml:trace>
  <inkml:trace contextRef="#ctx0" brushRef="#br0" timeOffset="4982.88">9631 3852 0,'0'0'0,"-21"0"0,42 0 31,0 0-31,0 0 0,21 0 16,1 0-16,20 0 0,-20 0 16,20 0-16,-21 0 0,22 0 15,-1 0-15,1 0 0,42 0 16,-64 0-16,-21 0 0,0 0 16,1-21-16</inkml:trace>
  <inkml:trace contextRef="#ctx0" brushRef="#br0" timeOffset="6583.57">11917 3598 0,'0'0'16,"0"-21"-16,0 42 15,0 1 1,0-1-16,0 0 0,0 0 16,0 0-16,0 0 15,0 1-15,21-1 0,0-21 16,0 0-16,0 0 0,1 0 15,20 0-15,0 0 0,1 0 16,-1 0-16,0-21 0,1-1 16,-1 1-16,0 0 0,43-42 15,-64 20-15,21 1 0,-20 0 0,-1-1 16,0-20-16,0-22 16,-21 43-16,0-1 0,0 1 15,0 21-15,-21-21 0,-21 20 16,20 22-16,-20 0 15,21 0-15,0 22 0,0-1 0,-22 85 16,22-64-16,21 21 16,0 1-16,-21-1 0,0 1 0,21-1 15,-21 1-15,21-1 0,0 1 16,0-1-16,-22 1 0,22-22 16,-21 22-16,21-1 0,0-20 0,0-1 15,0 21-15,0-41 0,0 20 16,0-21-16,-21 0 0,21 0 0,0 1 15,-21-1-15,0-21 16,0 0-16,-1 0 16,1-21-16,0-1 0,0-20 15,-21 21-15,20-21 0,-20-1 0,0 1 16,21 0-16,-22-1 0,22 1 16,0 21-16,0 0 0,0-1 15,-1 44 1,22-1-16,0 21 15,0-21-15,0 22 0,0-22 0,0 21 16,22-21-16,-1 22 0,-21-22 16,21 0-16,0 0 0,0 0 0,22 0 15,-22 1-15,21-22 0,-21 0 16,64 0-16,-43 0 0,1 0 16,-1 0-16,0-22 0,1 22 0,-1-21 15,0 0-15,-21-21 0,22 21 16,-22-22-16,0 1 0,21 0 15,-42-1-15,22 1 0,-1 0 16,0 20-16,-21 1 0,0-21 16,0 63-1,0 0-15,0 0 16,0 22-16,0-22 0,0 21 16,0-21-16,0 22 0,-21-22 0,21 21 15,-21-21-15,21 1 0,-22-1 16,22 0-16,0 0 0,22-42 47,-22 0-47,21 0 15,0-1-15,-21 1 0,21 0 0,0-21 16,-21 21-16,21-22 0,1 1 16,-1 21-16,0 0 0,0-22 15,21 22-15,-20 21 16,-1 0-16,-21 21 15,0 0-15,0 1 0,0-1 16,0 21-16,0-21 0,0 22 16,0-22-16,0 21 0,-21 0 15,21-20-15,0 20 0,0-21 16,0 0-16,0 0 0,21-21 16,0 0-16,0 22 0,0-22 15,0 0-15,22 0 0,-22 0 16,42-22-16,-20 1 0,-1 0 15,-21 0-15,22 0 0,-1-22 16,64-20-16,-64 21 0,-21-1 16,22 1-16,-1 0 0,-21-1 15,21-20-15,-42 42 0,0-1 16,0 1-16,0 0 0,-21 21 16,0 0-16,0 0 0,0 0 15,0 21-15,-1 0 0,1 1 16,0-1-16,21 0 0,0 0 15,0 0-15,0 0 0,0 22 16,21-22-16,0 0 0,1 43 16,-1-43-16,0 0 0,0 0 0,0 0 15,0 0-15,-21 1 16,22-22-16,-22 21 0,-22 0 31,1-21-31,0 0 0,0 0 0,0 0 16,0 0-16,-1 0 0,-20 0 15,21 0-15,0 0 0,0-21 0,-1 21 16,22-21 0,0-1-16,0 1 15,22 0-15,20 0 0,-21 0 16,21 0-16</inkml:trace>
  <inkml:trace contextRef="#ctx0" brushRef="#br0" timeOffset="6987.37">14033 3514 0,'0'0'16,"0"-43"-16,0 22 0,-21 0 15,21 0-15,-21 21 0,0 0 16,0 21 0,0-21-16,21 21 0,0 0 0,0 22 15,-22-22-15,22 21 0,-21 1 0,21-1 16,0 21-16,0-20 0,-21 20 15,21 1-15,0-1 0,-21 22 16,21-22-16,0 22 0,0-21 0,0 20 16,0-20-16,0-1 0,0 22 0,0 63 15,0-63-15,0-22 16,0 22-16,0 0 0,0-22 0,0 1 16,0 84-16,0-106 0,0 22 15,0-1-15,0 1 0,0-22 16,0 0-16,0 22 0,0-22 15,0-21-15,0 22 0,0-22 0,0 0 16,-21 0-16,0-21 16,-1 0-16,22-21 15,0 0 1,0-22-16,0 1 0,0 0 0,22-1 16,-22 1-16,21-21 0,0-1 0,-21 1 15,21-1-15</inkml:trace>
  <inkml:trace contextRef="#ctx0" brushRef="#br0" timeOffset="7330.77">13906 4043 0,'0'-21'0,"0"42"0,0-85 0,0 43 0,0 0 16,0 0-16,0 0 15,22 0-15,-1 21 0,0-22 0,0 22 16,0 0-16,0-21 0,22 21 15,-22 0-15,21 0 0,-21 0 0,22 0 16,-22 0-16,0 0 0,0 0 16,22 21-16,-43 1 0,21-1 0,-21 0 15,0 0-15,0 0 0,0 22 16,0-22-16,0 0 0,-21 21 16,-1-21-16,-20 22 0,21-22 0,-21 0 15,-1 0-15,1 0 0,0 1 16,-1-22-16,22 21 0,-21 0 0,21-21 15,-1 0-15,1 21 0,0-21 16,0 0-16,42 0 31,0-21-31,0 0 0,1 0 0,20-1 16,0 1-16</inkml:trace>
  <inkml:trace contextRef="#ctx0" brushRef="#br0" timeOffset="8426.93">14668 3937 0,'0'-21'32,"0"0"-32,0 0 15,22-1-15,-1 22 16,-21-21-16,21 21 0,0 0 0,-21-21 15,21 21-15,-42 21 32,0-21-17,0 21-15,0 1 0,-1-1 0,1 0 16,0 0-16,0 0 16,0 0-16,21 1 0,0 20 0,0-21 15,0 0-15,0 0 0,0 22 16,0-22-16,0 21 0,21-42 15,0 21-15,0 1 16,0-22-16,22 0 0,-22 0 0,0 0 16,0 0-16,22 0 0,-1 0 15,0-22-15,-21 1 0,1 0 16,-1 0-16,21 0 0,-21-22 0,0 1 16,22 0-16,-22-1 0,42-20 15,-41 21-15,20 20 0,-21-20 16,0 42-16,-21-21 0,21 0 15,1 21-15,-22 21 32,0 0-32,0 0 15,0 0 1,0-42 31,0 0-32,0 0 1,0 0-16,-22 21 31,1 0-31,0 0 0,0 0 0,0 0 16,0 0-16,-1 0 0,1 21 16,0 0-16,21 0 0,-21 0 0,0 1 15,0-1-15,21 21 0,0 0 16,0-20-16,0 20 0,0-21 0,0 43 15,0-22-15,21-21 16,-21 0-16,21 0 0,21 1 16,-21-1-16,22 0 0,-22-21 0,21 0 15,1 0-15,-1 0 0,0 0 16,1-21-16,-1 21 0,0-21 16,1-22-16,-22 22 0,21-21 0,0-1 15,22-41-15,-43 20 16,0 22-16,0-22 0,1 22 0,-1-21 15,-21 20-15,21-20 0,0 20 16,-21-20-16,42-22 16,-20 43-16,-22 0 0,0-1 0,21 22 15,-21 0-15,0-21 16,0 63 0,-21 0-16,-1 21 0,1-21 15,21 22-15,-21-1 0,0 0 16,21 1-16,0 20 0,0-20 0,0-1 15,0 21-15,0-20 0,0-1 16,0 22-16,0-22 0,0 0 0,0 1 16,0-1-16,0 0 0,21 1 15,0-1-15,0-21 0,-21 0 16,22 0-16,-1-21 0,0 0 16,0 0-16,0 0 0,0 0 15,1 0-15,-1-21 16,0 0-16,21 0 0,-21-21 0,1 20 15,-1-20-15,0 21 16,0-21-16,0 20 0,0-41 16,-21 21-16,22 20 0</inkml:trace>
  <inkml:trace contextRef="#ctx0" brushRef="#br0" timeOffset="8694.87">15790 3641 0,'0'0'0,"21"0"31,22 0-31,-22 0 0,0 0 0,21 0 16,-20 0-16,20 0 0,0 0 16,1 0-16,-1 0 0,0-21 0,22 21 15,-22 0-15,0 0 0,1 0 16,-1 0-16,-21-22 0,22 22 0,-22 0 15,-21 22 1,-21-1 0,-22-21-16,22 21 0,-21-21 15,-1 21-15,1-21 0</inkml:trace>
  <inkml:trace contextRef="#ctx0" brushRef="#br0" timeOffset="10194.2">868 5821 0,'-21'0'16,"-1"0"0,1 0-16,0 0 15,0 0-15,21-21 16,-21 21-16,21-21 0,-21-1 15,21 1-15,0 0 0,0 0 16,0 0-16,0 0 0,21-1 16,0 1-16,0 21 0,0-21 15,0 21-15,22 0 0,-1 0 0,-21 0 16,22 21-16,-1 0 0,-21 22 16,21-1-16,1 0 0,-1 1 15,-21-1-15,0 22 0,1-22 0,-22 21 16,0-20-16,0 20 15,0 1-15,-22-22 0,1 22 16,-21-1-16,0-21 0,20 22 0,-20-22 16,-21 1-16,-22 20 15,43-42-15,-1 0 0,1-21 16,0 0-16,-1 0 0,-20 0 16,20-21-16,22 0 0,0 0 15,0 0-15,0-22 0,-22-20 16,43 21-16,0-1 0,0-41 15,0 41-15,22 22 16,-1 0-16,0-21 0,21 42 0,-21-22 16,22 22-16,-22 0 15,21 0-15,1 22 0,-1-1 0,-21 0 16,21 21-16,1-21 0,-22 22 16,21-1-16,-21 0 0,1 1 15,20 63-15,-21-64 16,0-21-16,-21 21 0,0-20 15,0-1-15,21 0 0,1 0 16,-1-42 15,-21 0-31,21 0 0</inkml:trace>
  <inkml:trace contextRef="#ctx0" brushRef="#br0" timeOffset="10382.6">1609 6202 0,'0'-21'47,"21"21"-16,0 0-31,0 0 0,0 0 16,0-21-16</inkml:trace>
  <inkml:trace contextRef="#ctx0" brushRef="#br0" timeOffset="11543.21">3154 5715 0,'0'0'0,"0"-42"0,0 21 0,-21-22 16,21 22-16,0 0 15,-22 42 1,22 0 0,0 22-16,0-1 0,0 0 0,0 1 15,0 20-15,0-21 16,0 22-16,0-1 0,0-20 0,0-1 15,0 22-15,0-22 0,22 0 16,-22 1-16,0-22 0,0 21 0,0-21 16,0 0-16,21 1 0,0-22 15,0 0-15,0 0 16,0 0-16,-21-22 0,22 1 16,-1 0-16,0-21 0,0 21 0,0-1 15,0-20-15,1 0 16,-1-1-16,0 1 0,0 0 0,0-1 0,-21 1 15,21 0-15,1-1 16,-22 1-16,0 0 0,21 21 0,-21-1 16,21 1-16,-21 42 15,0 1-15,0-1 16,21 0-16,-21 21 0,0 1 16,21-1-16,-21 0 0,0 1 0,0-1 15,0-21-15,0 21 0,21 22 16,1-22-16,-1-21 0,-21 1 15,21-1-15,0 0 0,21 21 16,-20-42-16,-1 0 0,0 0 16,21 0-16,-21-21 0,43 0 15,-43 0-15,21 0 16,-20-22-16,20 22 0,-21-21 16,0 21-16,0-22 0,1 1 0,-22 0 15,21-1-15,-21-20 0,21 20 16,-21 1-16,0-21 0,0 20 0,0 22 15,0-42 1,0 41-16,0 44 16,0-1-1,0 21-15,0-21 0,0 22 0,-21-1 16,21 0-16,0 1 0,0-1 16,0 0-16,-21 1 0,21-1 0,0-21 15,0 21-15,21 43 16,0-64-16,0 0 15,0 1-15,22-22 16,-22 0-16,0 0 0,21 0 0,-21 0 16,22 0-16,-22 0 0,21-22 15,-21 22-15,22-21 0,-22 0 0,21 0 16,-21 0-16,22-22 0,-22 22 16,21-21-16,-21 0 0,1-1 0,20 1 15,-42 0-15,21-1 0,-21 1 0,21 0 16,-21-1-16,0 22 15,0 0-15,0 0 0,-21 21 16,0 0-16,0 21 0,0 21 16,-1-21-16,-20 22 0,21-1 0,0 0 15,0 1-15,-1-1 0,22 0 16,0 1-16,0-22 0,0 64 16,22-64-16,-1 0 0,0 21 15,0-21-15,0 1 0,22-22 0,-22 21 16,21 0-16,-21-21 0,0 0 15,22 0-15,-22 0 0,21 0 0,-21 0 16,22-21-16,-22 0 0,21-1 0</inkml:trace>
  <inkml:trace contextRef="#ctx0" brushRef="#br0" timeOffset="13146.93">6773 5440 0,'0'0'15,"0"-21"-15,0 0 0,0-1 0,0 1 16,0 0-16,0 0 0,-21 21 16,0 0-16,0 0 0,0 0 15,-1 0-15,-20 0 0,21 21 0,-21 21 16,20-20-16,1 20 15,0 0-15,-21 64 0,42-42 16,0-1-16,0 64 16,0-85-16,0 22 0,0 21 15,0-43-15,0 0 0,21-21 16,0 22-16,21-22 0,22 0 16,-22 0-16,1-21 0,41 0 15,-20 0-15,-22 0 0,0-21 16,1 0-16,-1 21 0,0-42 0,1 20 15,-22 1-15,21-21 0,22-22 16,-22 22-16,-21-21 0,43-22 16,-43 43-16,21-22 15,-21 43-15,22-21 0,-22 20 16,21 1-16,-21 0 0,1 21 16,20 0-16,-21 0 0,-21 21 0,21 0 15,22 22-15,-43-1 0,0-21 16,21 22-16,-21-22 0,21 21 15,-21-21-15,0 0 0,0 1 0,0-1 16,0 0-16,0 0 16,0 0-16,0 0 0,0-42 47,0 0-47,0 0 0,0 0 15,0 0-15,0-22 0,0 22 16,0-21-16,0 21 0,0-22 0,0 22 15,0 0-15,-21 0 0,0 0 16,-1-1-16,1 22 0,0 0 0,0 0 16,-21 0-16,20 0 0,1 22 15,-21-1-15,21 0 0,-22 0 0,22 21 16,0-20-16,-21 20 0,21 0 16,-22 22-16,43-22 0,0 0 15,-21-20-15,21 20 0,0-21 16,0 21-16,0-20 0,0-1 0,0 0 15,0 0-15,0 0 0,21 0 16,0-21-16,1 0 16,-1 22-16,0-22 0,0 0 0,21 0 15,-20 0-15,20-22 0,-21 1 0,21 21 16,-20-21-16,20 0 0,21-43 16,-41 43-16,-1 0 0,0-21 15,0-1-15,0 1 0,0 21 0,-21-21 16,0-1-16,0 1 0,0-22 15,0 43-15,0 0 0,-21 21 32,21 21-32,0 0 0,-21 22 15,0-22-15,21 21 0,0-21 16,0 22-16,0-1 0,0-21 16,0 0-16,0 43 0,0-43 15,21 0-15,0 0 0,0-21 0,1 22 16,-1-22-16,21 0 0,-21 0 15,22 0-15,20 0 0,-21 0 16,1-22-16,-22 22 0,21-21 16,-21 0-16,43-21 15,-43-1-15,0 22 0,0-42 16,-21 20-16,22-62 16,-22 62-16,0 22 0,0 0 15,0 42 16,-22 0-31,1 22 0,21-22 16,0 21-16,0-21 0,-21 22 0,21-22 16,-21 21-16,21-21 0,0 22 15,0-1-15,0-21 0,0 0 16,0 0-16,0 1 16,0-44 15,0 1-16,0 0-15,0 0 0,0 0 16,0 0-16,0-22 0,21 1 0,0 21 16,0-22-16,1 1 0,-1 0 15,0-1-15,21 1 0,22-21 16,-22 41-16,-21 1 0,22 21 16,-1 0-16,-21 0 0,0 0 0,0 43 15,1-22-15,-1 42 16,-21-20-16,0-1 0,0 0 0,0 1 15,0-1-15,0 0 0,0 1 16,0-22-16,0 21 0,0-21 0,0 22 16,0-22-16,21 0 15,0-21-15,0 21 0,0-21 16,1 0-16,-1 0 0,0 0 16,0 0-16,21 0 0,-20 0 0,-1-21 15,0 0-15,0 21 0,21-21 16,-20-22-16,20 1 0,-21 0 15,0-1-15,-21 1 0</inkml:trace>
  <inkml:trace contextRef="#ctx0" brushRef="#br0" timeOffset="14075.02">10477 5821 0,'0'0'0,"0"-127"32,0 106-32,0-22 15,0 22-15,22 0 0,-1 0 16,0-21-16,0 20 0,0 1 16,0 0-16,22 21 0,-22 0 15,0 0-15,0 0 0,0 0 0,22 64 16,-22-43-16,0 21 15,0-21-15,-21 43 0,21-22 0,-21 43 16,0-43-16,0 0 0,0 1 16,0-1-16,0 0 0,0 1 15,0-1-15,0-21 0,-21 0 16,0 1 0,0-22-1,21-22 1,0 1-16,0 0 0,0 0 15,0 0-15,0 0 0,0-22 16,21 1-16,0 0 0,-21-1 16,21 1-16,1-22 0,20 22 0,-21 0 0,0-1 15,22 1-15,-1 0 0,-21 21 16,21-1-16,1 1 0,41 21 16,-62 0-16,20 0 0,-21 0 15,21 43-15,-20-22 0,20 42 16,-42-20-16,0-1 0,21 21 15,-21-20-15,0-1 0,0 22 16,0-22-16,0-21 0,0 0 16,0 0-16,0 1 0,-21-1 15,21 0-15,0-42 32,0 0-17,0-1-15,0 1 0,0 0 0,21-21 16,-21 21-16,21-22 0,0 1 15,1 0-15,-1-1 0,0 1 0,0 0 16,0 20-16,0-20 16,1 21-16,-1 0 0,0 21 15,0 0-15,0 0 0,0 0 0,1 0 16,-1 21-16,0 0 0,0 21 0,-21-20 16,0 20-16,0-21 0,0 21 0,0 1 15,0-22-15,0 21 0,0-21 16,0 1-16,0 20 0,0-21 15,0 0-15,-21 0 0,21 1 16,0-44 15,0 1-15</inkml:trace>
  <inkml:trace contextRef="#ctx0" brushRef="#br0" timeOffset="15340.23">12467 5461 0,'0'0'0,"0"-21"0,0 0 16,0 0-16,-21 21 15,0 0-15,0 0 16,-1 0-16,1 0 0,0 21 16,-21 0-16,21 0 0,-22 0 0,22 22 15,-21-1-15,-1 0 0,22 1 16,0-1-16,0 21 0,-21-20 0,42-1 15,0 0-15,-22 1 0,22-1 16,0-21-16,0 22 0,22-22 0,-22 0 16,42 0-16,-21 0 0,0-21 15,22 21-15,-1-21 0,-21 0 0,21 0 16,43 0-16,-43 0 0,1 0 16,-22-21-16,21 0 0,-21 0 15,43-21-15,-43 20 0,21-20 16,-20 0-16,-1-1 0,-21 1 15,21 0-15,-21-22 0,0 22 16,0-22-16,0 22 0,0 0 0,0 21 16,-21-22-16,0 22 0,-22 0 15,22 21-15,-21 0 0,-43 0 16,43 0-16,-1 0 0,1 21 16,0 0-16,-1 0 0,1 22 0,0-1 15,21 0-15,-1 1 0,1-1 16,0 0-16,21 1 0,0-1 0,0 0 15,0 1-15,0-22 0,21 21 16,0-21-16,1 1 0,20-1 0,-21 0 16,21 0-16,-20 0 0,20-21 15,0 0-15,-21 0 0,22 0 16,-1 0-16,0 0 0,-20 0 0,20 0 16,0-21-16,-21 21 0,22-21 0,-22 0 15,21-22-15,-21 22 0,22 0 16,-22-21-16,0-1 0,0 1 0,0 0 15,1 21-15,-1-22 16,-21 1-16,0 21 0,21 0 0,-21-1 0,0 44 31,0-1-15,0 0-16,0 0 0,-21 21 16,21 1-16,0-22 0,0 21 15,0-21-15,0 22 0,0-22 0,0 21 16,0-21-16,21 1 0,21 20 15,-42-21-15,21-21 0,1 0 16,-1 21-16,0-21 0,21 0 16,-21 0-16,1 0 0,-1 0 15,0-21-15,0 0 0,0 0 16,22-22-16,-22 22 0,0-21 16,0 21-16,-21-22 0,21 1 0,0 21 15,1-21-15,-1-1 0,0 22 16,-21 0-16,0 0 0,21 0 0,0-1 15,-21 44 17,0-1-32,0 0 0,0 0 15,-21 0-15,21 0 0,0 22 0,0-22 16,0 0-16,0 21 0,-21-20 16,21-1-16,0 0 0,0 21 15,0-21-15,0 1 0,21-1 16,0 0-16,0-21 0,1 0 15,-1 0-15,21 0 0,-21 0 0,22 0 16,-22 0-16,21 0 0,22-21 16,-43 0-16,21-1 0,-21 1 15,22 0-15,-1-21 16,-21 21-16,21-22 0,1 1 0,-22 0 16,21 20-16,-21-20 0,1 0 15,20-22-15,-42 43 0,0 0 16,0 0-16,-21 21 15,0-21-15,-1 21 0,-20 0 0,21 0 16,-21 21-16,-22 21 0,22 0 16,21 1-16,-1-22 0,1 21 15,0 1-15,21 41 16,0-41-16,0-22 0,0 21 0,0-21 16,21 0-16,0 1 0,22 20 15,-22-21-15,0-21 0,21 0 16,-20 0-16,20 0 0,21 0 15,-20 0-15,-22 0 0,21 0 16,1-21-16,-22 21 0,21-21 16,-21 0-16,22-1 0,-1 22 0,-21-21 15,21 0-15,-20 0 0,-1 0 16,0 0-16,0-1 0,0 1 0</inkml:trace>
  <inkml:trace contextRef="#ctx0" brushRef="#br0" timeOffset="15522.84">14986 6011 0,'0'0'0,"-21"0"16,21 22-16,-21-22 15,-1 0 1,1 0-16,0 0 15,0 0-15,0 0 0</inkml:trace>
  <inkml:trace contextRef="#ctx0" brushRef="#br0" timeOffset="28580.99">804 7980 0,'0'-21'125,"0"0"-110,0-1 1,0 1 0,0 0-16,21 21 15,-21 21 110</inkml:trace>
  <inkml:trace contextRef="#ctx0" brushRef="#br0" timeOffset="29466.71">804 7959 0,'-21'0'15,"21"-21"1,0-1 0,0 1-1,0 0-15,21 0 16,0 0-16,1 21 16,-1-21-16,0 21 0,0 0 15,0-22-15,0 22 0,1 0 0,-1 0 16,0 0-16,0 0 15,0 0-15,-21 22 0,0-1 16,0 0-16,0 0 0,0 21 16,-21-20-16,0 20 0,0 0 15,-22 1-15,22-1 0,-21-21 16,21 21-16,0 1 0,-22-22 16,22 0-16,0 0 0,0 0 15,0 1-15,-1-22 0,22-22 31,22 22-31,-1-21 16,0 0-16,0 21 0,0-21 16,0 0-16,22 21 0,-22-21 15,0-1-15,0 22 0,22 0 0,-22-21 16,21 21-16,-21 0 16,0 0-16,22 0 0,-22 21 0,0-21 15,0 22-15,22 20 16,-22 0-16,0-21 0,-21 22 15,0-22-15,0 21 0,0 1 0,-21 20 16,0-21-16,-22-20 16,22 20-16,-21-21 0,21 21 0,-22-20 15,22-1-15,-21 0 0,21 0 16,-22-21-16,1 0 0,0 0 16,20 0-16,-20 0 0,0 0 0,21 0 15,-22-21-15,22 0 16,-21 0-16,21-1 0,-22 1 0,22 0 15,0 0-15,0 0 0,21 0 16,-21-1-16,21 1 16,0 0-16,0 0 15,21 21-15,0-21 16,0 21-16,0 0 16</inkml:trace>
  <inkml:trace contextRef="#ctx0" brushRef="#br0" timeOffset="29702.8">1799 8319 0,'0'0'0,"0"-22"62,0 1-15</inkml:trace>
  <inkml:trace contextRef="#ctx0" brushRef="#br0" timeOffset="30251.2">3535 7832 0,'0'0'0,"0"-21"0,0-22 0,0 22 15,0 0-15,0 0 0,-21-22 16,21 22-16,-22 0 0,22 0 16,-21 42 15,21 0-31,0 0 0,0 1 16,0 20-16,0 0 0,0 1 15,0 20-15,0 1 0,0-1 0,-21 1 16,21-1-16,0 1 0,-21-1 15,0 1-15,0-1 0,21-21 0,-22 22 16,1-22-16,0 1 0,21-1 16,-21 21-16,21-41 0,0-1 15,-21 0-15,21 0 16,0-42 0,0 0-1,21 0-15,0-1 0,-21 1 0,21-21 16,0 0-16</inkml:trace>
  <inkml:trace contextRef="#ctx0" brushRef="#br0" timeOffset="30527.04">3916 7789 0,'0'0'0,"21"-21"0,0 0 0,0 0 0,0 0 16,-21 42-1,0 0 1,0 21-16,0-20 15,0 20-15,0-21 0,0 43 16,0-22-16,-21 21 0,21-20 16,0 20-16,-21-20 0,0 20 0,21-21 15,-21 22-15,21-22 0,-21 1 16,21-1-16,-22-21 0,1 43 16,21-43-16,0 0 0,0 0 0,-21-42 46,21 0-46</inkml:trace>
  <inkml:trace contextRef="#ctx0" brushRef="#br0" timeOffset="30747.92">3492 8361 0,'-21'0'16,"42"0"15,22 0-31,-22 0 0,0 0 16,21-21-16,1 21 0,-1 0 0,-21-21 15,22 21-15,-1-22 0,0 22 16,1-21-16,20 21 16,-42 0-16,0 0 0,-21-21 15</inkml:trace>
  <inkml:trace contextRef="#ctx0" brushRef="#br0" timeOffset="33255.47">4699 8403 0,'0'0'0,"21"0"16,0 0-16,0-21 0,43-42 31,-64 41-31,0-20 0,21 21 16,0 0-16,-21 0 0,0-22 0,0 22 15,0-21-15,0 21 0,0-22 16,0 22-16,0 0 0,-42-21 16,21 20-16,0 1 0,-22 21 15,1 0-15,21 0 0,-64 21 16,43-21-16,-1 43 0,1-22 15,0 0-15,-1 21 0,-20 43 16,21-43-16,20 1 0,22 20 0,-21-20 16,21-1-16,0 0 0,0-21 15,0 22-15,0-1 0,0-21 16,0 0-16,21 1 0,1-1 16,-22 0-16,21 0 0,0-21 0,0 0 15,43 21-15,-43-21 0,0 0 16,0 0-16,0 0 0,22-21 15,-22 0-15,21 0 0,-21 0 0,22-1 16,-22 1-16,21-21 0,-21 0 16,0 20-16,22-20 0,-22-21 0,0 20 15,0 1-15,0 0 0,-21-22 16,0 22-16,22-22 16,-22 43-16,21 0 0,-21 0 0,0 42 31,0 0-31,0 0 0,0 0 0,0 22 15,0-1-15,0 0 0,0 1 16,0-1-16,-21 0 0,21-20 0,0 20 16,0 0-16,0-21 0,0 22 15,0-22-15,0 0 0,0 0 0,21-21 16,0 21-16,0-21 16,0 0-16,0 0 0,1 0 0,-1 0 15,21-21-15,-21 21 0,0-21 0,1 0 16,20 0-16,-21-22 0,0 22 15,0 0-15,1-21 0,-1-1 0,0 22 16,0-21-16,-21 0 16,21 20-16,-21 1 0,0 0 0,0 0 15,0 42 1,0 0 0,0 0-16,0 1 0,0 20 0,0-21 15,-21 0-15,21 22 0,-21-22 16,21 21-16,0-21 0,0 22 0,0-22 15,-21 0-15,21 21 16,0-21-16,0 1 0,0-1 0,0 0 16,0-42 15,21 0-31,-21-1 16,21 1-16,0 0 15,-21 0-15,21-21 0,1 20 0,-1-20 16,0 21-16,0-21 0,0 20 0,0 1 15,1 0-15,-1 0 0,21 0 16,-21 0-16,0 21 0,1 0 0,-1 0 16,0 0-16,0 21 0,-21 0 15,21 0-15,0 21 0,1-20 16,-1 20-16,-21-21 0,21 0 16,0 0-16,-21 1 0,21-1 15,0 0-15,-21 0 0,22-21 0,-1 21 16,-21 0-16,21-21 0,0 0 15,0 0-15,0 0 0,1 0 0,-1 0 16,0 0-16,0-21 0,0 21 16,0-21-16,1 0 0,20-43 15,-21 43-15,0-21 0,0 21 16,22-22-16,-22 1 0,0 0 16,21-1-16,-20 22 0,20-21 15,-21 21-15,21-22 0,-20 43 0,20-21 16,-21 21-16,21 0 0,-20 0 15,-1 21-15,21 1 0,-21 20 16,0-21-16,-21 21 0,0-20 16,22-1-16,-22 42 0,21-42 15,-21 1-15,0-1 0,0 0 16,0 0 0,21-21-16,0 0 15,-21-21 1,0 0-16,0 0 0,0-1 15,0 1-15,0 0 0,0-21 16,0 21-16,0-1 0,0 1 0,0 0 16,-21 0-16,0 0 0,0 0 15,-1 21-15,1 0 0,0 0 16,-21 0-16,21 0 0,-22 0 0,22 0 16,-21 0-16,-1 21 0,22 0 15,-42 21-15,42 1 0,-1-22 16,1 0-16,0 21 0,0-21 0,21 22 15,-21-22-15,21 0 0,0 21 16,0-20-16,0-1 0,0 0 0,0 0 16,0 0-16,0 0 0,21-21 15,0 22-15,0-22 0,0 0 16,1 21-16,-1-21 0,42 0 0,-42 0 16,22 0-16,-1-21 15,-21 21-15,22-22 0,-1 1 0,-21 0 16,21 0-16,-20-21 0,20 20 15,-21-20-15,0-21 0,0 20 0,22-84 16,-22 64-16,0-1 0,0 1 16,-21 20-16,0-20 0,0-22 15,0 64-15,0-21 0,0 21 16,0-1-16,0 1 0,0 0 16,0 42 15,-21 22-31,21-22 0,-21 21 0,21-21 15,-21 22-15,21 20 0,0-21 16,0 22-16,0-22 0,0 22 16,0-22-16,0 0 0,0 1 0,0 20 15,0-42-15,0 22 0,0-1 16,0-21-16,0 22 0,42-1 16,-21-42-16,22 21 15,-1-21-15,-21 0 0,0 0 16,22 0-16,-22 0 0,0 0 0,42-21 15,-20 0-15,-22 0 0,0-1 16,21-20-16,-20 21 0,41-127 16,-42 105-16,0-20 15,1-1-15,-22 22 0,0-21 16,21-43-16,-21 63 0,0 1 16,0 21-16,0-21 0,0 20 15,0-20-15,-21 63 31,21 0-31,0 22 0,-22-22 16,22 21-16,-21 1 0,21 20 0,-21 1 16,21-22-16,0 21 0,0 1 15,0-22-15,-21 64 16,21-64-16,0 1 0,0-1 0,0-21 0,0 0 16,0 22-16,21-22 15,0 0-15,0 0 0,1-21 16,-1 0-16,0 0 0,21 0 0,-21 0 15,22 0-15,-1-21 0,-21 0 16,22 0-16,-22 0 0,21-1 0,-21 1 16,0 0-16,22-21 0,-1-22 15,-42 43-15,21 0 0,-21-21 16,0 20-16,0 1 16,0 0-16,21 21 46,1 0-46,-1 0 16,0 21-16,0-21 0,0 0 16,0 0-16,1 0 0,-1 0 15,21 0-15,-21 0 0,0-21 16,1 0-16,-1 0 0,0 21 0,0-21 16,0-1-16,-21 1 0,0-21 15,0 21-15,0 0 0,0-22 16,0 22-16,0 0 0,0 0 15,-21 21-15,0-21 0,0 21 0,0 0 16,-22 0-16,22 0 0,-21 0 16,21 21-16,-22 0 0,22 0 0,-21 21 15,21-20-15,-1 20 0,1 0 0,0 22 16,21-22-16,0 0 0,0 1 16,0-1-16,0 0 0,0-20 15,0 20-15,21-21 0,0 21 0,22-20 16,20-1-16,-42 0 15,22 0-15,-1-21 0,-21 0 16,22 0-16,20 0 0,-42 0 0,22 0 16,-22 0-16,0-21 0,0 21 15,0-21-15,0 21 0,1-21 0,-1-1 16,0 1-16,0 0 16,0 0-16,-21 0 0,21 21 15,-21-21-15,0-1 0,22 22 0,-22-21 16,21 21-16,0 0 0</inkml:trace>
  <inkml:trace contextRef="#ctx0" brushRef="#br0" timeOffset="33430.37">8826 8361 0,'0'42'15,"-21"-42"48</inkml:trace>
  <inkml:trace contextRef="#ctx0" brushRef="#br0" timeOffset="36698.94">3260 9059 0,'0'0'0,"-22"0"0,1 0 0,0 0 16,0 0-16,0 0 15,0 0-15,-1 0 32,44 22 14,-1-22-30,0 0-16,0 0 0,0 0 0,22 0 16,-1 0-16,0 0 0,22 0 15,-1 0-15,1 0 0,-1 0 0,1 0 16,-1 0-16,1 0 0,-1 0 0,1 0 16,20 0-16,-20 0 0,-1 0 15,107 0-15,-86 0 0,1-22 16,21 22-16,-21 0 15,20 0-15,-20 0 0,21 0 0,-21-21 0,20 21 16,-20 0-16,21 0 16,0 0-16,0-21 0,-1 21 0,22 0 15,-21-21-15,0 21 0,0 0 0,21-21 16,0 21-16,0-21 16,0 21-16,0-22 0,21 22 0,106-21 15,-127 21-15,21 0 0,-21-21 16,21 21-16,-21 0 0,0-21 0,0 21 15,-21 0-15,0 0 0,0-21 16,-21 21-16,20 0 0,65 0 16,-107-21-16,1 21 0,-1 0 0,-20 0 15,-22 0-15,21 0 16,-42-22 0,-21 22-1,0 0 1,0 0-1,-1 0 1,1 0 15</inkml:trace>
  <inkml:trace contextRef="#ctx0" brushRef="#br0" timeOffset="37347.94">5122 9779 0,'0'0'0,"0"-21"0,0 0 0,0 0 15,0-22-15,0 22 16,0 0-16,0 0 0,0 0 15,0 42 17,0 0-32,0 0 0,0 21 0,0 1 15,0-1-15,0 0 0,0 1 16,0-1-16,0 0 0,0 22 0,0-22 16,-21 1-16,21 20 15,-21-21-15,21 22 0,-21 42 16,0-43-16,-1-20 0,-20 62 15,42-62-15,-21-22 0,21 21 16,-21-21-16,21 1 0,0-1 0,0-42 31,0-1-15,0 1-16,0-21 0,0 21 16,0-22-16</inkml:trace>
  <inkml:trace contextRef="#ctx0" brushRef="#br0" timeOffset="37963.82">4953 9843 0,'0'0'16,"-21"0"-16,21-22 0,0 1 0,-21 0 15,21 0-15,0 0 0,0 0 16,0-1-16,0 1 0,42-21 15,0 0-15,-21 20 0,1 1 16,20 0-16,0 0 0,22 0 16,-22 21-16,22 0 0,-22 0 0,0 0 15,1 0-15,62 0 16,-62 0-16,-1 21 0,0 0 16,-20 0-16,20 22 0,-42 62 15,0-62-15,0-1 16,0 0-16,-42 1 0,20-1 0,-20 0 15,0 1-15,-22-1 0,22-21 16,0 22-16,-22-22 0,22 21 16,-1-21-16,-41 22 0,63-22 15,-22 0-15,22-21 0,0 0 0,0 0 16,-43 0-16,43 0 16,0 0-1,21-21-15,0 0 16,0-1-16,21 22 15,0-21-15,0 21 16,1 0-16,-1 21 16,0-21-1,-21 22-15,21-1 0,-21 0 0,0 21 16,0-21-16,21 22 0,-21-22 0,21 21 16,-21-21-16,22 22 0,-22-1 15,0-21-15,21 22 0,0-22 0,21 42 16,-21-42-16,-21 1 15,22-22-15,-1 21 16,0-21-16,0 0 0,0 0 16,0 0-16,1 0 0,-1 0 0,0-21 15,0 21-15,0-22 0,22 1 16,-22-21-16,0 21 0,21 0 0</inkml:trace>
  <inkml:trace contextRef="#ctx0" brushRef="#br0" timeOffset="38486.48">6117 10033 0,'0'-21'0,"0"42"0,0-63 15,-21 42 1,0 0 0,0 21-16,21 0 0,-22 0 15,1 0-15,0 1 0,0-1 0,0 42 16,21-42-16,-21 22 15,21-1-15,0 0 0,-22-20 0,22 20 16,0 0-16,0 1 0,0-22 16,0 21-16,0-21 0,22 0 0,-1 1 15,0-1-15,21-21 0,-21 0 16,1 0-16,-1 0 16,21 0-16,-21 0 0,0-21 0,1 21 15,20-22-15,-21 1 0,21-42 16,-20 42-16,-1-22 0,0 1 15,0 21-15,-21-22 0,0-41 16,0 63-16,0-22 0,0 1 0,0 0 16,-21 20-16,21 1 0,-42-42 15,20 63-15,-20 0 0,0 0 16,-1 0-16,22 0 16,0 0-16,-21 21 0,21 0 0,-1 0 15,1 0-15,0 1 0,0 20 16,0 0-16,21-21 0,0 22 0,0-1 15,0 0-15,0 1 0,0-1 0,0 0 16,0 1-16,0-1 0,0-21 16,0 22-16,21-22 0,0 0 15,0 0-15,0-21 0,1 21 0,-1-21 16,0 0-16,0 0 0,0 0 0,22-21 16,-22 21-16,0-21 0,21 0 15,-21-22-15</inkml:trace>
  <inkml:trace contextRef="#ctx0" brushRef="#br0" timeOffset="39102.36">6921 9673 0,'0'0'0,"0"-21"0,-42 0 15,21 21-15,0 0 16,0 21-16,-1 0 15,1 0-15,21 1 0,0-1 0,-21 21 16,21-21-16,-21 22 0,21-1 16,0 0-16,-21 1 0,21-1 0,0 0 15,0 1-15,0-1 0,-21 0 0,21 1 16,-22-1-16,22 0 0,0-21 16,0 22-16,0-1 0,0-21 15,0 0-15,0 1 0,0-1 0,0 0 16,0 0-1,0-42 1,0 0-16,0 0 16,0-22-16,0 22 0,0 0 15,0 0-15,0-22 0,0 22 0,0 0 16,22 0-16,-1 0 0,-21 0 0,21-1 16,0 1-16,0 0 15,43-21-15,-43 42 0,0-21 0,21 21 16,-20 0-16,20 0 0,-21 0 0,43 0 15,-22 0 1,-21 21-16,0 0 0,22 0 0,-22 0 16,0 0-16,21 43 0,-42-43 15,0 43-15,0-43 16,0 21-16,0-21 0,-21 0 0,0 22 16,-21-22-16,20 0 0,-20 0 15,0 0-15,-1-21 0,1 22 0,-21-1 16,20-21-16,1 0 0,0 0 0,-1 21 15,1-21-15,0 0 0,20 0 16,1 0-16,0 0 0,0 0 0,0 0 16,0 0-16,21-21 15,0 0 1,0-1-16,21 22 0,0-21 16,0 0-16,21 0 0,-20 0 0</inkml:trace>
  <inkml:trace contextRef="#ctx0" brushRef="#br0" timeOffset="39652.39">7895 9991 0,'0'-21'15,"-21"21"1,0 0-16,0 21 15,-1-21-15,-41 63 16,21-42-16,20 1 0,1-1 16,0 0-16,0 21 0,-21-21 0,20 22 15,1-1-15,0-21 0,0 64 16,21-43-16,0 43 16,0-64-16,0 0 15,0 0-15,21 1 0,0-1 16,22-21-16,-22 21 0,0-21 15,0 0-15,43 0 0,-22-21 16,21 0-16,-20-1 16,-1 1-16,-21-21 0,22 21 0,-22-22 15,21 22-15,-21-21 0,0 0 16,1-1-16,-22 1 0,0 0 16,0-1-16,0 1 0,0 21 0,-22-22 15,1 22-15,0-21 0,-21 21 0,21 21 16,-22-21-16,1 21 0,-43 0 15,43 0-15,0 21 0,-1-21 0,1 21 16,21 0-16,0 21 0,-22-20 16,22-1-16,0 21 0,0 0 0,21-20 15,0 20-15,0 0 0,0 1 0,0-22 16,0 21-16,0-21 16,0 22-16,0-22 0,21 0 0,0 0 15,0 0-15,22-21 0,-22 0 0,21 0 16,-21 0-16,22 0 0,-1 0 15,0-21-15,1 21 0,-1-21 0</inkml:trace>
  <inkml:trace contextRef="#ctx0" brushRef="#br0" timeOffset="40002.93">8657 9652 0,'0'0'0,"0"-21"0,0 0 16,-21 21-16,0 0 16,21 21-16,-21 0 15,-1 0-15,22 22 0,-21-1 16,21-21-16,0 21 0,-21 22 0,21-22 16,-21 1-16,21-1 0,0 0 0,0 1 15,-21-1-15,21 0 0,-21 1 16,21-1-16,0 0 0,0 1 0,0-1 15,0-21-15,0 0 0,0 22 16,0-22-16,0 0 0,0 0 16,0 0-16,21-21 15,0 0 1,0 0-16,0 0 0,0-21 16,1 0-16,-22 0 0,21 0 0,0-1 15,21-20-15,-21 21 0,1-21 16,-1-1-16</inkml:trace>
  <inkml:trace contextRef="#ctx0" brushRef="#br0" timeOffset="40230.54">8467 10012 0,'0'0'0,"-22"0"0,1 0 15,21 21 1,21-21-1,1 0-15,-1 0 16,0 0-16,21 0 0,-21 0 0,1 0 16,20 0-16,-21 0 0,0 0 0,22 0 15,-22 0-15,0 0 0,0 0 16,0 0-16,0 0 0,1-21 16,-1 21-16</inkml:trace>
  <inkml:trace contextRef="#ctx0" brushRef="#br0" timeOffset="40731.29">10435 9250 0,'0'0'0,"0"-21"0,0 0 15,0-1-15,-21 22 32,0-21-32,0 21 0,-1 0 15,-20 0-15,21 0 0,0 21 16,0 1-16,-1-22 0,1 21 16,0 0-16,0 0 0,0 0 0,0 0 15,-1 22-15,1-22 0,21 0 16,0 21-16,0-20 0,0-1 0,0 21 15,0 0-15,0-20 0,0 20 16,21-21-16,1-21 0,-1 21 16,42 22-16,-42-43 0,1 0 15,20 0-15,0 0 0,-21 0 16,22 0-16,-22 0 0,21-22 16,-21 1-16,22 0 0,-1-21 15</inkml:trace>
  <inkml:trace contextRef="#ctx0" brushRef="#br0" timeOffset="41339.26">10837 8848 0,'-21'-21'0,"42"42"0,-84-64 0,42 22 15,-1 0-15,-20 0 0,21 0 0,-21 21 0,20-21 16,-20 21-16,0 0 0,21 0 15,-22 0-15,1 0 0,21 0 16,-22 0-16,-41 0 0,41 21 16,1 0-16,0 0 0,-1 0 15,1 0-15,0 22 0,-1-22 0,22 21 16,-21 1-16,0-1 0,20 0 16,-20 1-16,21-1 0,0 0 0,0 1 15,-1-1-15,1 0 0,0 1 16,0-1-16,0 21 0,21-20 0,0-1 15,0 0-15,0 1 0,0 20 0,0-20 16,0-22-16,21 21 0,0 0 16,0-20-16,22 20 0,-22-21 15,21 0-15,0 0 0,22 1 0,-22-1 16,22-21-16,-22 0 0,22 0 16,-1 0-16,-21 0 0,22 0 0,-1 0 15,-20 0-15,-1-21 0,22 21 0,-22-22 16,0 1-16,1 0 0,-1-21 15,0 21-15,1-22 0,-1 1 0,0-22 16,1 22-16,41-64 0,-63 64 16,1-22-16,-1 22 15,0-21-15,-21 20 0,0-20 0,0 20 0,-21-20 16,0 21-16,-22-22 0,1 22 16,0-22-16,-64-20 15,42 62-15,22-20 0,0 21 0,-22 0 16,22 0-16,-1 21 0,1 0 15,0 0-15,-1 0 0,1 0 0,0 0 16,-1 21-16,1 0 0,0 0 16,21 0-16,-22 22 0,22-1 0,-42 43 15,20-43-15,-20 43 16,42-43-16,-22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3:48:43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720 0,'0'-21'32,"21"21"-32,0 0 15,-21-22 1,22 22-16,-22-21 0,21 21 15,-21-21-15,0 0 16,0 0 0,0 0-16,-21 21 15,-1 0-15,1-22 16,0 22-16,-21 0 0,21 0 0,-1 0 16,-20 0-16,0 0 0,-1 0 15,1 22-15,0-22 0,21 21 16,-22 0-16,1 0 0,0 0 0,-1 22 15,22-22-15,0 21 0,-21 0 16,20 1-16,1-1 0,0 22 16,0-22-16,0 0 0,0 22 15,21-22-15,0 0 0,0 1 16,0 41-16,0-62 0,0 20 16,0 0-16,0-21 0,21 1 15,0 20-15,0-21 0,0 0 16,0 0-16,22 1 0,-22-1 15,21-21-15,1 0 0,-22 0 16,21 0-16,0 0 0,1 0 0,-1 0 16,-21 0-16,85-43 15,-85 43-15,0-21 16,1 0-16,-1 0 0,21 0 0,0-43 16,-20 43-16</inkml:trace>
  <inkml:trace contextRef="#ctx0" brushRef="#br0" timeOffset="872.99">1968 1058 0,'0'0'0,"0"-21"0,0 0 16,-21 21 15,0 0-31,0 21 0,0 0 16,0 1-16,-1-1 0,1 0 15,0 21-15,21-21 0,-21 22 16,21-22-16,0 21 0,-21-21 15,21 22-15,0-22 0,0 21 16,0-21-16,21 1 0,0-1 16,-21 0-16,21-21 0,0 21 0,1-21 15,-1 0-15,0 0 0,0 0 16,0 0-16,0 0 0,1-21 0,-1 21 16,0-21-16,0 0 0,0-1 15,-21 1-15,21 0 0,-21 0 16,0-21-16,0 20 0,0 1 15,0-42-15,-21 42 0,0-1 16,0 1-16,0 0 0,0 0 16,-1 21-16,-20 0 0,21 0 15,0 0-15,0 0 0,-1 0 0,1 0 16,42 0 15,1 0-15,20-21-16,-21 21 0,21-21 15,-20-1-15,20 22 0,0-21 16,1 21-16,-1-21 0,43 21 16,-22 0-16,-21 0 0,1 0 15,-1 0-15,0 0 0,22 42 16,-43-20-16,-21 20 16,0-21-16,0 0 0,0 22 0,0-22 15,0 0-15,0 21 0,0-21 16,0 1-16,0 20 0,-21-21 0,21 0 15,-21 0-15,21 1 0,-21-22 16,21 42-16,0-21 16,-22-21-1,22-21 1,0 0-16,0 0 16,0-1-16,0 1 0,0-21 15,0 21-15,22-22 0,-1 1 16,0 0-16,0-1 0,21 1 15,1 0-15,-1-1 0,43-20 16,-43 21-16,0 20 0,1 1 16,-1 21-16,0 0 0,1 0 15,-22 0-15,21 21 0,1 22 16,-43-1-16,21 0 0,-21 1 16,0-22-16,0 21 0,0 1 0,0-1 15,0-21-15,0 21 0,0 1 16,-21-1-16,21-21 0,0 0 15,0 1-15,0-1 16,-22-21-16,22-21 31,0-1-15,22 1-16,-22 0 0,21-21 16,0-1-16,0 22 0</inkml:trace>
  <inkml:trace contextRef="#ctx0" brushRef="#br0" timeOffset="1160.82">3619 656 0,'0'0'0,"22"-21"0,20-21 31,-42 63-15,0 0-16,0 21 15,-21-20-15,0 20 0,-1 0 16,22 22-16,-21-22 0,0 22 0,0-22 15,21 21-15,-21-20 0,0-1 16,21 0-16,-22 1 0,22-1 0,0-21 16,0 22-16,0-22 0,0 0 15,0 21-15,0-21 16,22-21 0,-1 0-16,0 0 0,0 0 0,0-21 15,0 0-15,1 0 0,-1 0 16,-21 0-16,0-1 0,21 1 15</inkml:trace>
  <inkml:trace contextRef="#ctx0" brushRef="#br0" timeOffset="1377.14">3344 1080 0,'0'0'0,"-21"0"0,0 21 15,42-21 16,0 0-15,0 0-16,1-21 0,20 21 16,0-22-16,-21 22 0,22-21 0,-1 21 15,0-21-15,1 21 0,-1-21 16,22 21-16,-22-21 0,-21 21 16,0 0-16,0 0 0</inkml:trace>
  <inkml:trace contextRef="#ctx0" brushRef="#br0" timeOffset="1849.9">4106 1080 0,'0'21'16,"0"-42"15,0-1-31,0 1 16,0 0-16,0 0 15,0 0-15,21 0 0,1 21 16,-22-22-16,21 22 0,0 0 16,0 0-16,0 0 15,0 0-15,1 0 0,-1 22 0,0-1 16,-21 0-16,21 21 0,0-21 16,0 22-16,1-22 0,-22 21 0,21-21 15,-21 22-15,0-1 0,0-21 16,0 22-16,0-22 15,0 0-15,0 0 0,0 0 0,-21 0 16,21 1-16,-22-22 0,22 21 0,0-42 47,0-1-47,0 1 0,0 0 16,0-21-16,0 21 0,0-1 15,0-20-15,22 21 0,-1 0 16,0-22-16,0 22 0,0 0 0,22-42 15,-22 41-15,21 1 16,-21 0-16,22 21 0,-22-21 16,21 0-16,0 21 0,-20-21 15,41-1-15,-21 22 0,-20 0 16</inkml:trace>
  <inkml:trace contextRef="#ctx0" brushRef="#br0" timeOffset="2720.57">5482 931 0,'0'-21'16,"0"42"-16,0-63 15,-21 42 1,0 0-16,0 0 16,-1 0-16,1 0 0,0 21 15,0 0-15,0 1 0,0 20 16,-1-21-16,22 0 0,-21 22 15,0-22-15,0 21 0,0 0 0,21-20 16,0-1-16,0 21 0,0-21 16,0 0-16,0 1 0,0-1 0,0 0 15,0 0-15,0 0 0,21 0 16,0-21-16,0 0 0,0 0 16,22 0-16,-22 0 15,0 0-15,0 0 0,0 0 16,1-21-16,41-21 0,-42 21 15,0 0-15,1-1 0,-1-20 16,0 21-16,0-21 0,0-1 16,-21 1-16,0 0 0,0-43 15,0 43-15,0-43 16,-21 64-16,0 0 0,0-1 0,0 1 16,-22 0-16,22 21 0,-42 0 15,41 0-15,-20 21 0,21 0 16,-21 1-16,20-1 0,-41 63 15,42-62-15,21 20 16,-21 43-16,21-43 0,0-21 16,0 21-16,0-20 0,21 20 15,-21-21-15,21 0 0,0 0 0,0-21 16,22 22-16,-22-1 0,0-21 16,0 0-16,21 0 0,1 0 0,-22 0 15,21 0-15,1-21 0,-1-1 16,0 22-16,1-21 0,-1-21 0,-21 21 15,21-22-15,1 22 0,-1-21 16,0 0-16,-20-22 0,20 22 16,-21-22-16,21 22 0,-20-22 15,-1 22-15,0 0 0,0 21 0,-21-22 16,0 22-16,0 0 0,21-21 16,-42 42 15,0 21-31,0 0 0,21 21 15,-21-21-15,-1 43 0,1-22 16,0 1-16,0 20 0,21-21 0,0 22 16,-21-22-16,21 1 0,0-1 15,0 0-15,0-21 0,0 22 0,0-22 16,0 0-16,21 0 0,0 0 16,21 1-16,-20-22 15,-1 0-15,0 0 0,0 0 16,0 0-16,0 0 0,1 0 0,-1 0 15,0 0-15,0 0 0,0-22 16,0 1-16,1 21 0,20-42 16,-21 0-16,0 20 0,0 1 15,1-21-15,-1 0 0,0 20 0</inkml:trace>
  <inkml:trace contextRef="#ctx0" brushRef="#br0" timeOffset="3083.72">7281 318 0,'0'0'0,"0"-22"0,21 1 16,-21 42-1,0 1 1,-21-1-16,0 0 0,0 21 15,0 1-15,0-1 0,-1 0 0,-20 1 16,21 20-16,-64 64 16,22-63-16,20-1 0,1 22 15,-21-22-15,-1 1 0,22-1 0,-22 1 16,22-1-16,-22 1 0,1 20 16,21-20-16,-22-1 0,22 1 0,-64 63 15,64-64-15,-22 1 0,22-22 16,21 1-16,-22-22 0,1 42 15,21-42-15,21 1 0,-21-22 16,21-22 0,0 1-16,0 0 15</inkml:trace>
  <inkml:trace contextRef="#ctx0" brushRef="#br0" timeOffset="3628.4">7493 593 0,'0'0'0,"0"21"31,0 0-31,-21 21 16,0 1-16,21-1 0,-22 0 15,1 1-15,0 20 0,0 1 0,21-22 16,-21 22-16,0-1 0,-1-21 15,1 1-15,0-1 0,21 0 0,0 1 16,-21-22-16,21 0 0,-21 0 16,21 0-16,0 1 0,21-22 31,0-22-15,0 1-16,0-21 0,1 21 0</inkml:trace>
  <inkml:trace contextRef="#ctx0" brushRef="#br0" timeOffset="3876.71">7810 635 0,'43'-42'15,"-22"42"-15,-21 21 16,0 0 0,0 0-16,0 22 0,0-1 15,0 0-15,-21 22 0,0-22 0,-1 22 16,1-1-16,0-21 15,0 22-15,0-22 0,0 1 0,21-1 16,-43 21-16,22-20 16,21-1-16,-21-21 0,21 0 15,0 1-15,0-44 32,0 1-32</inkml:trace>
  <inkml:trace contextRef="#ctx0" brushRef="#br0" timeOffset="4080.4">7197 1207 0,'0'0'0,"0"21"16,-22-21-16,44 0 31,-1 0-31,0 0 16,0 0-16,0 0 0,0 0 15,1 0-15,20-21 0,-21 21 0,21-22 16,1 22-16,-22-21 0,21 21 16,1 0-16,-1-21 0,0 21 0</inkml:trace>
  <inkml:trace contextRef="#ctx0" brushRef="#br0" timeOffset="5116.3">8509 1228 0,'21'0'0,"-42"0"0,63-21 15,-21-1-15,-21 1 16,0 0-16,0 0 0,0 0 16,0-22-16,0 22 0,0 0 15,0-21-15,0 21 0,-21-1 0,21 1 16,-21 0-16,0 0 0,0 21 15,0 0-15,-22 0 0,22 0 16,0 0-16,-21 21 0,20 0 16,-20 0-16,0 1 0,21 20 0,-22 0 15,1 1-15,21-1 0,-22 0 16,22 1-16,0-1 0,0 0 0,0 1 16,21-22-16,0 21 0,0-21 15,0 0-15,0 1 0,0-1 0,21 0 16,0-21-16,0 0 0,22 0 0,-22 0 15,21 0-15,-21 0 0,22 0 16,-22 0-16,21-21 0,-21 0 16,22 21-16,-22-43 0,21 22 15,-21 0-15,22-21 0,-22 20 0,21-62 16,-21 41-16,-21 1 16,0 0-16,0-1 0,21 22 0,-21-21 15,0 21-15,0 0 16,0 42-1,-21 0-15,0 0 0,21 0 16,0 0-16,0 22 0,-21-22 0,21 21 16,0-21-16,0 22 0,0-22 0,0 0 15,0 0-15,0 22 0,21-22 16,0 0-16,0 0 0,1-21 16,-1 0-16,0 0 15,0 0-15,21 0 0,-20 0 0,20 0 16,-21 0-16,21-21 0,1 21 15,-22-21-15,21 0 0,-21-1 0,22-20 16,-22 21-16,21-43 16,-21 43-16,1-21 0,-22 21 0,21-22 15,-21 22-15,0 0 0,0 0 16,-21 42 0,-1 0-1,1 0-15,21 1 0,-21 20 16,21-21-16,-21 21 0,0-20 15,21-1-15,-21 21 0,-1-21 16,22 0-16,0 1 0,-21-1 0,21 0 16,-21 0-16,21 0 15,0-42 17,0 0-32,0 0 0,0 0 15,0-1-15,21-20 0,-21 21 16,21-21-16,1 20 0,-1-20 15,0 21-15,0-21 0,21 20 16,-20-20-16,20 21 0,0-21 16,1 20-16,-1 1 0,0 0 0,1 21 15,-1 0-15,-21 0 0,21 21 16,-20 0-16,20 1 0,-21-1 0,-21 21 16,0-21-16,21 22 0,-21 20 15,0-21-15,0-20 0,0 20 16,-21-21-16,21 0 0,0 0 15,-21 1-15,0-1 0,21 0 0,-21 0 16,21 0-16,-22-21 16,22 21-16,0-42 31,22 21-31,-1-21 16</inkml:trace>
  <inkml:trace contextRef="#ctx0" brushRef="#br0" timeOffset="6275.91">10499 1101 0,'21'-21'0,"-42"42"0,42-64 0,-21 22 16,0 0-16,0-21 0,0 21 15,0-22-15,0 22 0,-21 0 0,-1-21 16,1 20-16,0 1 0,0 0 0,0 21 15,0 0-15,-22 0 16,22 0-16,-21 0 0,21 0 0,-22 42 16,1-20-16,0 20 0,20 21 15,-20-20-15,0 20 0,21-20 0,-1 20 16,1-21-16,0 1 0,21-1 16,-21 0-16,21 1 0,0-1 0,0-21 15,0 0-15,0 22 0,21-43 16,0 21-16,22 21 0,-22-42 15,21 0-15,22 0 0,-43 0 16,21 0-16,-21-21 16,22 0-16,-22 21 0,21-21 0,-21-22 15,22 22-15,-22-21 0,21 0 16,-21-1-16,22 1 0,-22-22 0,0 1 16,21-1-16,-21 1 0,1-1 15,-1-20-15,0 41 0,0-20 0,0-43 16,0 64-16,-21-1 0,0 1 15,0 21-15,0 0 0,0 0 16,0-1-16,-21 44 16,0-1-16,0 0 15,21 21-15,-21 1 0,0-1 0,-1 0 16,22 22-16,-21-1 0,0 1 16,0 63-16,21-85 0,0 22 15,0-22-15,0 21 16,0-20-16,0-22 0,0 21 0,0-21 15,0 22-15,0-22 0,21 0 16,0-21-16,0 21 0,1-21 0,-1 0 16,21 0-16,-21 0 0,0 0 15,1 0-15,20-21 0,-21 0 16,21 0-16,1 0 0,20-64 16,1 43-16,-22-1 0,0-20 15,1-1-15,-1 1 0,0-1 0,1 1 16,-22-1-16,0 22 0,0-22 15,0 1-15,-21 21 0,0-1 0,0 1 16,0 21-16,0-22 16,0 22-16,-21 21 15,0 21 1,21 1-16,-42 41 0,21 1 16,-1-22-16,1 21 0,0 1 15,0-1-15,21 1 0,0-22 0,0 22 16,-21-1-16,21-20 0,0 20 15,0-21-15,0 43 0,0-64 16,0 22-16,0-22 0,21 0 16,0 0-16,0-21 0,0 21 15,22 0-15,-22-21 0,0 0 0,21 0 16,1 0-16,-22 0 0,64 0 16,-43-21-16,-21 0 0,21 0 15,1 0-15,-1 0 0,0-1 0,-20-20 16,20 21-16,-21-21 0,0 20 15,22-20-15,-43 21 0,21-21 0,-21 20 16,0 1-16,0 0 0,0 0 16,-21 21-16,-22 0 15,22 21-15,0 0 16,0 0-16,-22 22 0,22-22 16,21 21-16,-21-21 0,21 22 0,0-22 15,0 0-15,0 21 0,0-20 0,0-1 16,21 0-16,0-21 15,22 21-15,63-21 16,-64 0-16,0 0 0,85 0 16,-84 0-16,20-21 0,1 21 15,-22-21-15,0 0 0,22-1 0,-22 1 16,-21 0-16,22-21 0,-1 21 16,-21-1-16,21 1 0,-20-42 15,-22 42-15,0-1 0,0 1 16</inkml:trace>
  <inkml:trace contextRef="#ctx0" brushRef="#br0" timeOffset="6936.39">1503 2582 0,'0'0'0,"0"-21"0,0 42 31,0 22-15,0-1-16,0 0 0,0 1 16,21 20-16,-21-20 0,0 20 15,0 64-15,0-63 0,0-1 16,0 1-16,0-1 0,-21-21 16,21 22-16,-21-22 0,21 1 0,0-22 15,0 0-15,0 21 0,0-21 16,21-42-1,-21 0 1,21 0-16,0-21 0</inkml:trace>
  <inkml:trace contextRef="#ctx0" brushRef="#br0" timeOffset="7344.41">2349 2625 0,'0'0'0,"-21"0"0,0 0 0,-21 21 16,-1 0-16,1 0 0,0 0 16,-22 1-16,1-1 0,-1 0 15,1 21-15,-1-21 0,1 1 0,-1-1 16,1 0-16,-1 0 0,22 0 16,-22 0-16,22-21 15,21 0-15,42 0 31,21 22-15,-20-22-16,-1 21 0,21 0 16,0 0-16,-20 21 0,20-20 0,-21 20 15,21 0-15,-20 22 0,-1-22 16,0 0-16,0 1 0,0-22 0,0 21 16,1-21-16,-1 22 0,0-1 15,0-42-15,0 21 0,0-21 16,1 0-16,-1 0 15,0 0-15,0 0 0,-21-21 16,21 0-16,0 0 0,22-43 16,-22 22-16,-21 0 15,21-1-15,0 1 0</inkml:trace>
  <inkml:trace contextRef="#ctx0" brushRef="#br0" timeOffset="8412.45">2244 3112 0,'-22'21'0,"22"0"16,0 0-16,22-21 31,-1 0-31,0 0 16,0 0-16,0-21 0,0 0 16,22 0-16,-22-1 0,0 22 0,21-21 15,-20 0-15,-1 0 0,-21 0 16,0 0-16,0-1 0,0 1 0,0 0 15,-21 21 1,-1 0-16,1 0 0,0 21 0,0-21 16,-21 21-16,20 1 0,1-1 15,0 21-15,0-21 0,21 22 16,0-22-16,-21 21 0,21 0 0,0 1 16,0-1-16,0-21 15,21 22-15,-21-22 0,21 0 0,0 0 16,22 0-16,-22 0 0,21-21 15,0 0-15,1 0 0,41 0 16,-41 0-16,-1 0 0,0-21 16,1 0-16,-1 0 0,0 0 0,-20 0 15,20-1-15,-21-20 0,0 0 16,0 21-16,1-22 0,-1 1 0,-21 21 16,0-22-16,0 22 0,0 0 15,0 0-15,0 0 0,0 0 16,0 42-1,0 0 1,0 0-16,0 0 0,0 22 0,0-22 16,0 21-16,0 0 0,0-20 15,0 20-15,0-21 0,0 21 0,21-20 16,0-1-16,0 0 0,0 0 16,1 0-16,-1-21 0,0 0 0,0 0 15,21 0-15,-20 0 0,20 0 16,0-21-16,-21 0 0,22 0 0,-22 0 15,42-43 1,-20 22-16,-22 21 0,0-22 0,0 22 16,0-21-16,-21-1 0,0 22 15,0 0-15,22 0 0,-22 0 0,0 0 16,0-1-16,0 1 16,0 42 15,0 1-31,21-1 0,-21 0 15,0 21-15,0 1 0,0-1 16,21 0-16,-21 1 0,21 20 0,0 1 16,-21-22-16,21 21 0,1 1 15,-1-1-15,-21 1 0,21 21 16,0-22-16,0 22 0,-21-1 0,0 1 16,0 0-16,0-1 0,0 1 0,0 0 15,0 84-15,0-84 0,0-1 16,0 1-16,0 0 15,0-22-15,-21 22 0,21-22 0,-21 1 16,0-22-16,21 22 0,-21-22 0,-1 0 16,1-20-16,0 20 0,0-21 15,0-21-15,0 0 0,-1 0 16,1-21-16,0 0 0,0-22 16,0 1-16,-22 0 0,22-22 15,-21 1-15,0-22 0,-1 22 0,22-22 16,-21 0-16,21 1 0,-22-22 0,22 21 15,0 0-15,21 1 16,0-107-16,0 128 0,0-22 16,0 22-16,0-1 0,0 1 15,21-1-15,-21 22 0,21-22 0,22 22 16,-22-22-16,0 22 0,21 0 16,1-22-16,-1 22 0,0 0 0,1-1 15,-1 1-15,0 0 0,1 20 16,20-20-16,22 0 0,-43 21 15</inkml:trace>
  <inkml:trace contextRef="#ctx0" brushRef="#br0" timeOffset="8965.41">4106 2625 0,'0'-21'0,"0"42"0,0-21 31,0 21-15,-21 0-16,21 21 0,-21-20 0,21 20 16,0-21-16,0 21 0,0 1 15,0-1-15,0 0 0,0 1 0,0-1 16,0 0-16,0 1 0,0-1 16,-21 0-16,21 1 0,0-22 15,0 21-15,0-21 0,0 1 0,0-1 16,0 0-16,0 0 0,-21-21 15,21-21 17,0 0-32,0-22 0,0 22 15,0 0-15,0-21 0,21 21 16,0-22-16,0 1 0,0 21 0,0-22 16,1 22-16,-1 0 0,21 0 15,-21 0-15,22 0 0,-22 21 0,21 0 16,0 0-16,1 0 0,41 21 15,-41 0-15,-1 0 16,-21 0-16,22 22 0,-22-22 0,-21 21 16,0 0-16,0 1 0,0-1 15,-64 22-15,22-22 0,21-21 16,-22 0-16,-20 22 0,21-22 0,-1 0 16,1 0-16,0-21 0,-1 21 15,1-21-15,21 0 0,0 0 0,-1 0 16,-20 0-16,21 0 15,21-21-15,0 0 0,0 0 16,0 0 0,21-1-16,0 22 0,0-21 15,1 0-15,-1 0 0</inkml:trace>
  <inkml:trace contextRef="#ctx0" brushRef="#br0" timeOffset="9448.37">5376 2963 0,'0'0'15,"-21"-21"-15,0 21 0,0 0 16,-22 0-16,22 0 0,-21 0 0,21 0 16,-22 0-16,22 0 15,-21 0-15,-43 43 0,64-22 16,-21 0-16,-1 21 0,22 1 15,-21-1-15,21 0 0,0 1 16,-1 20-16,22-21 0,0 1 0,0-22 16,0 21-16,22-21 0,-1 22 15,0-22-15,21-21 0,-21 21 0,22-21 16,-1 0-16,-21 0 0,64 0 16,-43 0-16,-21-21 0,22 0 0,-1 0 15,-21-1-15,22 1 0,-22 0 16,0-21-16,0-1 0,0 1 0,-21 0 15,0-1-15,0 1 0,0 0 16,0-1-16,0 1 0,0 0 16,-21 21-16,0-1 0,0 1 0,0 0 15,-1 0-15,-20 21 0,21 0 16,-64 0-16,43 0 0,0 21 16,20-21-16,-20 21 0,21 0 15,-21 22-15,20-22 0,1 0 0,0 21 16,21 1-16,0-1 0,0-21 15,21 85 1,22-85-16,-22 0 0,21 1 0,0-22 16,1 21-16</inkml:trace>
  <inkml:trace contextRef="#ctx0" brushRef="#br0" timeOffset="10682.15">6096 3090 0,'0'0'0,"21"-42"0,0 21 0,0-21 0,-21 20 16,0 1-16,0 0 0,0 0 16,-21 21-16,-21 0 0,21 0 15,-22 0-15,22 0 0,-21 0 16,0 0-16,-1 21 0,1 21 0,21-20 16,-43 41-16,22-21 15,0 43-15,20-43 16,1 1-16,21-1 0,0-21 0,0 22 15,0-1-15,0-21 0,0 21 16,0-20-16,21-1 0,1 0 16,20-21-16,-21 21 0,0-21 0,22 0 15,-22 0-15,85 0 16,-85-21-16,0 0 0,21 0 0,-21-1 16,1 1-16,-1-21 0,0 21 15,0-22-15,0 1 0,0 0 0,-21-1 16,0 22-16,22-21 0,-22 21 15,21-22-15,-21 22 0,0 0 16,0 42 15,0 0-31,0 1 0,0-1 0,21 21 16,-21-21-16,0 22 0,21-22 16,-21 21-16,0-21 0,0 22 0,21-22 15,0 0-15,-21 0 0,22 0 16,-22 0-16,21 1 0,0-22 15,0 0-15,0 0 16,0 0-16,1-22 16,-1 1-16,0 21 0,0-42 0,-21 21 0,21 0 15,0-22-15,1 1 16,-1 21-16,0-22 0,21 1 0,1-21 16,-22 41-16,21 1 15,-21 0-15,0 21 0,1 0 16,-1 0-1,-21 21-15,21 0 0,-21 1 0,0-1 16,0 0-16,0 0 0,0 21 0,21-20 16,-21 20-16,0-21 0,0 21 15,21-20-15,0-1 0,1 0 16,-1 21-16,0-21 0,0 1 16,21-22-16,43 42 0,-43-42 0,1 0 15,41 0-15,-41 0 16,20 0-16,-20 0 0,-1 0 15,0-21-15,22-22 0,-22 22 16,-21 0-16,22 0 0,-22-21 16,0 20-16,0-20 0,0-43 15,-21 64-15,0-21 0,0 0 16,0 20-16,0 1 0,-21-21 16,0 21-16,0 0 0,0 21 15,-1 0-15,-20 0 0,21 0 0,-21 0 16,20 21-16,1 0 0,-21 0 0,21 0 15,0 0-15,-1 22 16,1-22-16,0 21 0,0 1 0,0-22 16,21 63-16,0-62 15,0 20-15,0-21 0,0 0 0,0 22 16,21-22-16,0 0 0,0 0 16,0-21-16,1 0 0,-1 0 15,0 0-15,21 0 0,-21 0 16,1-21-16,-1 0 0,0 0 15,0-22-15,21-20 16,-20-1-16,-1 22 0,0 0 0,0-22 16,-21 22-16,21-85 15,0 63-15,-21 22 0,0-85 16,0 63-16,0 22 0,22-21 16,-22 41-16,0-20 0,0 21 0,0-21 15,0 63 1,0 21-16,0 0 15,0 1-15,-22 20 0,1 1 16,21-1-16,0 1 0,-21-1 0,0 1 16,21-1-16,0-20 0,0 20 15,0-21-15,0 22 0,0-22 16,42 22-16,-21-22 0,1-21 16,-1 0-16,21 1 0,-21-1 15,22-21-15,41 0 0,-63 0 16,22 0-16,-1-21 0,0-1 15,-20 1-15,41-63 0,-21 62 16,-20-20-16</inkml:trace>
  <inkml:trace contextRef="#ctx0" brushRef="#br0" timeOffset="11176.23">9334 2604 0,'0'0'0,"0"-43"0,0 22 16,0-21-16,0 21 0,22-43 16,-22 43-16,0 0 0,0 0 15,0 42 1,0 0-16,0 0 15,0 21-15,0 22 0,0-22 0,0 22 16,0-1-16,0 1 0,0-1 16,0 1-16,0-1 0,0-20 0,-22 20 15,1 43-15,0-43 0,0-20 16,21-1-16,-21-21 0,21 22 16,0-1-16,0-21 15,21-42 1,0 0-1,0 0-15,0-22 0,1 1 0,-1 0 16</inkml:trace>
  <inkml:trace contextRef="#ctx0" brushRef="#br0" timeOffset="11568.1">9948 2477 0,'0'0'0,"43"-22"0,-22-20 0,21 21 15,-63 21 1,-21 21-16,-1 0 0,1 0 15,0 1-15,-1-1 0,-20 21 16,-1-21-16,1 22 0,20-22 16,-20 0-16,21 21 0,-1-21 0,1 1 15,21-22-15,0 21 0,-1 0 16,1-21-16,0 0 0,42 0 62,0 21-62,1 0 0,-1 0 16,0 1-16,21 41 16,-21-42-16,1 22 0,-1-22 15,21 21-15,-21-21 0,43 64 16,-43-64-16,0 0 16,0 0-16,0-21 0,-21 22 0,43-1 15,-22-21-15,0 0 16,0 0-16,0 0 0,1 0 15,-1-21-15,0 21 0,21-43 0,-21 22 16,22 0-16,-22 0 0,21-22 16</inkml:trace>
  <inkml:trace contextRef="#ctx0" brushRef="#br0" timeOffset="12920.75">10393 2900 0,'0'21'0,"-21"0"16,-1-21-1,22 21 1,22-21 15,-1-21-31,0 21 0,0-21 16,0 0-16,0 0 0,1 0 16,-1-1-16,0 1 0,-21 0 15,0 0-15,0 0 0,0 0 16,-21 21-1,0 0-15,-22 21 16,22 0-16,-21 0 0,21 21 16,-22-20-16,22 20 0,-21-21 0,21 21 15,-22 1-15,22-22 0,0 21 16,21 1-16,0-1 0,0-21 16,0 0-16,0 0 0,21 1 15,21 20-15,-20-42 0,20 0 16,0 0-16,22 0 0,-22 0 15,43-21 1,-43 0-16,0-1 0,1 1 0,-1 0 16,0 0-16,-20-21 0,20 20 15,-21 1-15,21-21 0,-20 21 0,-1-22 16,0 22-16,0 0 0,0 0 0,-21 0 16,0 0-16,21-1 0,-21 44 31,0-1-16,0 0-15,-21 0 0,21 0 0,-21 22 16,21-22-16,0 0 0,-21 0 0,21 0 16,0 22-16,0-22 0,0 0 15,0 21-15,0-21 0,21 1 16,0-1-16,0-21 0,1 0 16,20 0-16,-21 0 0,21 0 0,1 0 15,20 0-15,-20-21 16,-1-1-16,0 1 0,-21 0 15,22 0-15,-22-21 0,0 20 0,21 1 16,-20-21-16,-22 21 0,21-22 16,0 1-16,0 21 0,-21 0 15,0-22-15,0 22 0,0 0 0,21 21 16,-21-21-16,0 42 31,0 0-31,0 0 16,0 1-16,0 20 0,0-21 0,-21 43 15,21-22-15,0 21 0,0 1 16,-21-1-16,21 1 0,-21 21 16,21-22-16,-21 22 0,21-1 0,0-20 15,0 21-15,0-1 0,0 22 16,0 63-16,0-84 0,0 21 16,0 63-16,0-63 0,0-21 15,0-1-15,-22 22 0,1-21 16,21 0-16,-21-1 0,0-20 0,21 20 15,-21-20-15,-22 63 16,22-64-16,0-20 0,-21-1 0,21-21 16,-22 22-16,-20-22 15,20-21-15,22 0 0,-21 0 0,0-21 16,20-1-16,-20-20 0,0 0 0,21-22 16,-22 22-16,1-22 0,0-20 15,20-1-15,1 0 0,0 1 0,21-86 16,0 86-16,0-1 0,0 22 15,21-22-15,22 21 0,-22 1 16,0-22-16,21 22 0,1-1 0,62-84 16,-62 85-16,20-1 15,1-21-15,-1 22 0,1-1 0,20-20 16,43-86-16,-42 86 16,-21 20-16,20-20 0,-20 20 15,20 1-15,43-43 0,-63 63 16,-22 1-16,1 0 0,-1 21 15,-21-1-15,0 1 0,0 0 0,-21 0 16,-21 21 0,0 0-16,-21 21 15,21-21-15,-22 21 0,1 0 0,21 1 16,-22-1-16,22 0 0,0 0 16,0 0-16,21 0 0,-21-21 0,21 22 15,0-1-15,0 0 0,21 0 16,0 0-16,0-21 0,0 21 15,1-21-15,-1 22 0,0-22 0,0 21 16,0 0-16,0-21 16,1 21-16,-22 0 0,0 0 15,0 1-15,0-1 16,0 0-16,0 0 0,-22-21 0,1 21 16,0 0-16,0-21 0,0 22 0,0-22 15,-1 0-15,1 0 0,0 0 16,0 0-1,21-22-15</inkml:trace>
  <inkml:trace contextRef="#ctx0" brushRef="#br0" timeOffset="13120.52">12192 3429 0,'0'0'0,"0"21"0,-21-21 47,0 21-47,-1-21 0,1 0 16,0 0-16,-21 0 0,21 0 16,-22 0-16</inkml:trace>
  <inkml:trace contextRef="#ctx0" brushRef="#br0" timeOffset="15972.75">1460 2307 0,'0'-21'0,"-21"21"0,21-21 16,21 21 47,1 0-63,-1 0 15,0 0-15,0 0 0,0 0 16,0 0-16,1 0 0,20 0 15,0 0-15,1 0 0,84 0 16,-85 21 0,0-21-16,22 0 0,-1 0 0,1 0 15,20 21-15,22-21 0,-21 0 16,148 0-16,-127 0 0,-1 0 16,22 0-16,0 0 0,0 0 15,0 0-15,22 0 0,-22 0 0,21 0 16,0 0-16,0 0 0,0 0 15,0 0-15,170 0 0,-149 0 16,-21-21-16,1 21 0,20 0 16,-21 0-16,21 0 0,-20 0 15,-1 0-15,21 0 0,0-21 0,1 21 16,-1 0-16,0 0 0,22-21 16,-22 21-16,22 0 0,190-21 15,-191 21-15,1 0 0,-1-22 16,1 22-16,20-21 0,-20 21 0,169 0 15,-170-21-15,1 21 16,-1 0-16,-20 0 0,-1-21 0,0 21 16,1 0-16,-1-21 0,-21 21 15,0 0-15,0 0 0,-21 0 0,0-21 16,85 21-16,-127 0 16,-1 0-16,1 0 0,-21-22 15,-1 22-15,-21 0 0,1 0 0,-22 0 16,0 0-16,0 0 0,0 0 15,-21-21 1,22 21 125,-1 0-126,0 0 1,0 0 15,0 0 360,-21-21-282,21 21 126,1 0-32,-1 0-141,0 0 1,0 0 124,0 0-140,0 0-16,-21-21-31,22 21 32,-1 0-1,-21-21 156,-21 0-187,-1 21 16</inkml:trace>
  <inkml:trace contextRef="#ctx0" brushRef="#br0" timeOffset="17530.3">2455 4255 0,'-21'0'15,"42"0"-15,-63 0 0,21 0 0,0 0 0,-1 0 16,22-22 0,-21 22-16,42 0 46,1 0-30,-1 0-16,0 0 0,21 0 16,-21 0-16,22 0 0,-1 0 15,22 0-15,-22 0 0,64 0 16,-43 0-16,64 0 16,-84 0-16,41 0 0,-20 0 0,-1 0 15,22 0-15,-22 0 0,107 0 16,-86 0-16,1 0 0,0 0 15,-1 0-15,1 0 0,84 0 16,-63 0-16,0 0 0,0 0 16,0 0-16,21 0 0,-21 0 15,21 0-15,-22 0 0,22-21 0,0 21 16,0-21-16,22 21 0,-22-21 0,21 0 16,0 21-16,0-21 15,0 21-15,0-22 0,1 1 0,20 21 0,0-21 16,-21 21-16,22 0 15,20-21-15,-20 21 0,20-21 16,1 21-16,-1 0 0,22 0 0,-22 0 16,22 0-16,-22 0 0,1 0 0,-1 0 15,22 0-15,0 0 16,-22 0-16,1 0 0,-22 0 0,191-21 16,-191 21-16,1 0 0,-22 0 15,0-22-15,-21 22 0,-21 0 0,21 0 16,-21 0-16,-22 0 0,22-21 0,-21 21 15,-22 0-15,1 0 16,-1 0-16,-20 0 0,-1 0 0,0 0 16,1 0-16,-22 0 15,0 0-15,-21-21 16,0 0 125,0 0-141,0 0 15,-21 21-15,21-22 0,-21 22 16,-1 0-16</inkml:trace>
  <inkml:trace contextRef="#ctx0" brushRef="#br0" timeOffset="25744.6">4466 7027 0,'0'0'0,"-21"0"0,-21 0 0,20 0 16,1 0-16,0 0 0,-21 0 0,21 0 15,-22-21-15,22 21 16,-21 0-16,21 0 0,-1 0 0,1 0 16,0 0-16,42 0 31,0 0-31,22 0 15,-1 0-15,0 0 0,22 0 16,-1 0-16,1 0 0,21 0 0,-1 0 16,1 0-16,0 0 0,-1 0 15,1 0-15,-22 0 0,22 0 0,-21 0 16,84 0-16,-85 0 0,1 0 16,-22 0-16,0 0 0,1 0 15,20-21-15,-42 21 0,1 0 16,-22-21-1,-22 0-15,1 21 16,0 0-16,-21-21 0,21 21 16,-22-22-16,1 22 0,0 0 0,20-21 15,-20 21-15,0 0 0,21 0 16,-1 0-16,-20 0 0,21 0 16,42 0 15,0 0-16,0 0-15,1 0 0,20 0 0,-21 0 16,21 0-16,1 0 0,-22 0 16,21 0-16,1 0 0,-1 0 0,-21 0 15,0 21-15,22-21 0,-22 0 16,0 0-16,-21 22 0,0-1 16,0 0-16,0 0 15,-21-21-15,0 21 0,-1 0 16,1 1-16,-21-1 0,0 0 0,-1 21 15,1-21-15,0 1 0,-1 20 16,22-21-16,-21 0 0,21 0 0,-1 1 16,1-1-16,0 0 0,0-21 0,21 21 15,-21-21-15,42-21 32,0 0-32</inkml:trace>
  <inkml:trace contextRef="#ctx0" brushRef="#br0" timeOffset="26160.86">6921 6160 0,'-21'-22'0,"42"44"0,-42-65 16,0 22-16,0 21 16,21-21-16,-21 21 0,21 21 31,0 0-31,-21 0 0,21 1 0,0-1 16,0 21-16,0 0 0,0 22 15,0-22-15,0 22 0,0-1 0,0 1 16,-22-1-16,22 1 0,0-1 15,0 1-15,-21-22 0,21 0 0,-42 43 16,42-43-16,0-20 0,-21 20 16,21-21-16,0 0 15,-21 0-15,21-42 32,-22 0-17,22 0-15,0-21 0,0 20 16,0 1-16,0 0 0,0-21 15</inkml:trace>
  <inkml:trace contextRef="#ctx0" brushRef="#br0" timeOffset="26693.21">6731 6435 0,'0'0'0,"-21"-21"0,21-1 16,-21 1-16,21-21 15,0 21-15,0 0 0,0-1 16,0 1-16,0 0 0,21 21 0,0-21 15,0 0-15,0 0 0,22-1 0,-1 22 16,0-21-16,-21 21 0,22 0 16,-1-21-16,0 21 0,1 0 15,-1 0-15,0 0 0,1 21 0,-22-21 16,21 21-16,-21 1 16,1-1-16,20 42 0,-42-20 0,0-1 15,0 0-15,0 1 0,-21-1 16,-22 43-16,1-64 0,0 21 15,-1-21-15,1 22 0,-21-22 16,20 0-16,-63 21 0,64-42 16,0 0-16,21 21 0,-1-21 15,-20 0-15,21 0 16,0 0-16,0 0 0,21-21 16,21 21 15,0 0-31,0 21 15,0 1-15,0-1 0,-21 0 0,22 0 16,-1 0-16,0 0 0,0 1 0,0-1 16,0 0-16,1 0 0,-1 0 15,0 0-15,0 1 0,0-22 16,0 21-16,1 0 0,-1-21 0,0 21 16,0-21-16,0 0 0,0 0 15,22 0-15,-22 0 0,0 0 16,0 0-16,0 0 0,1-21 15,-1 0-15,0 0 0,0-1 0,21 1 16,-20 0-16,-1 0 0,21-21 16</inkml:trace>
  <inkml:trace contextRef="#ctx0" brushRef="#br0" timeOffset="27168.94">7747 6625 0,'0'0'16,"0"-21"-16,0 0 0,0 0 0,0 0 15,0-1-15,-21 22 16,0 0-16,21 22 15,-22-1-15,1-21 0,0 42 16,0-21-16,21 0 0,-21 22 16,0-22-16,-1 21 0,22-21 15,-21 22-15,21-22 0,-21 21 0,21-21 16,0 22-16,0-22 0,0 0 0,0 21 16,0-20-1,21-1-15,0-21 0,1 0 0,-1 0 16,21 0-16,-21 0 0,22 0 15,-22 0-15,21 0 0,0-21 0,1 21 16,-22-22-16,21 1 0,1 0 16,-22 0-16,0 0 0,21-22 15,-21 22-15,1-21 0,-1 21 0,-21-22 16,0 1-16,0 0 0,0-1 16,0 1-16,0 0 0,-43-1 0,22 22 15,0-21-15,-21 21 0,-1 0 16,1-1-16,21 1 0,-21 21 0,-1 0 15,1 0-15,21 21 0,-22 1 16,22-1-16,-21 21 0,21-21 0,-22 64 16,22-43-16,21-21 0,0 22 15,-21-1-15,21-21 0,0 43 16,0-43-16,0 0 16,21 0-16,0 0 0,1 1 0,-1-22 15,21 0-15,0 21 0,1-21 16,-1 0-16,43 0 0,-43-21 15,22-1-15</inkml:trace>
  <inkml:trace contextRef="#ctx0" brushRef="#br0" timeOffset="27752.08">8594 6181 0,'0'0'16,"-22"0"-16,1 0 15,0 0-15,21 21 16,0 0-16,0 0 0,0 22 16,0-22-16,-21 21 0,21 0 15,0 22-15,-21-22 0,21 1 0,-21-1 16,21 21-16,-22-20 0,1-1 16,21 0-16,-21-20 0,0 20 0,0-21 15,21 43-15,-21-43 16,21 0-16,-22 0 0,22 0 15,0-42 17,0 0-17,0 0-15,0 0 16,22-1-16,-1 1 0,-21 0 16,21 0-16,0-21 0,0 20 0,0 1 15,1 0-15,-1 0 0,0 0 16,21 0-16,-21 21 0,22 0 0,20 0 15,-42 0-15,22 0 0,-22 0 16,21 21-16,-21 0 0,22 21 16,-22-21-16,0 1 0,-21-1 15,0 0-15,0 0 0,0 21 16,0-20-16,-21-1 16,0 0-16,0 0 0,-22 0 0,22-21 15,0 21-15,-21 1 0,-1-22 0,22 21 16,-21-21-16,21 0 0,-22 0 15,22 21-15,-21-21 0,21 0 16,-1 0-16,1 0 0,0 0 0,0 0 16,0 0-1,21-21-15,0 0 16,21 21-16,0-22 0,0 1 16,0 21-16,1-21 0,20 0 0</inkml:trace>
  <inkml:trace contextRef="#ctx0" brushRef="#br0" timeOffset="28244.37">9461 6477 0,'0'0'0,"0"-21"0,0 0 0,0 0 16,-21 21-1,0 0 1,0 21-16,0 0 0,-22 21 15,22-21-15,0 22 0,-21-1 0,21 0 16,-22 1-16,22-1 0,0-21 16,0 22-16,0 20 15,21-21-15,0-20 0,0 20 0,21-21 16,0-21-16,0 21 16,0 0-16,0-21 0,22 0 0,-1 0 15,-21 0-15,22 0 0,-1 0 0,0 0 16,-21 0-16,22 0 0,-1-21 15,0 0-15,-20 0 0,20 0 0,21-22 16,-41 22-16,-1 0 16,0-21-16,-21 21 0,0-22 0,0 1 15,0-22-15,-21 22 0,0 21 16,-1 0-16,1-22 0,-21 43 16,0-21-16,20 21 0,-20 0 0,0 0 15,-1 0-15,1 0 16,0 21-16,-1 1 0,1-1 0,21 0 15,-21 0-15,20 0 0,1 0 0,0 22 16,0-22-16,21 0 0,-21 0 16,21 0-16,0 1 0,0-1 0,0 0 15,21 0-15,0-21 0,0 0 16,22 0-16,-1 0 0,-21 0 16,21 0-16,1 0 0</inkml:trace>
  <inkml:trace contextRef="#ctx0" brushRef="#br0" timeOffset="28596.56">10414 6181 0,'0'0'0,"21"-21"0,-21-1 0,0 1 0,0 0 16,0 42 15,0 0-31,0 1 0,0-1 15,0 21-15,0 0 0,-21-20 0,0 41 16,0-21-16,21 1 0,-22-1 16,1 22-16,-21 20 0,21-41 15,21-1-15,-21 43 16,-1-64-16,22 0 0,-21 21 16,21-21-16,0 1 0,0-1 0,0 0 15,0 0-15,0 0 16,21-21-16,1 0 15,-1 0-15,0 0 0,0 0 0,0 0 16,0 0-16,1 0 0,-1-21 16,0 0-16,21 0 0,-21 0 0,22-1 15,-22 1-15,0-21 0</inkml:trace>
  <inkml:trace contextRef="#ctx0" brushRef="#br0" timeOffset="28840.58">10139 6541 0,'0'0'16,"-21"0"-16,-1 0 0,22-22 15,22 22 1,20 0-16,-21-21 0,0 21 16,22 0-16,-1 0 0,-21-21 15,21 21-15,1 0 0,20-21 16,-42 21-16,1 0 0,-1 0 0,0 0 15,0-21-15,0 21 16,-21-21 0,0-1-16,0 1 15,21 21-15</inkml:trace>
  <inkml:trace contextRef="#ctx0" brushRef="#br0" timeOffset="29280.87">11747 5652 0,'-42'0'16,"21"0"-1,0 0-15,0 21 0,-1 0 16,1 0-16,0 0 0,21 0 15,-21 1-15,0 20 0,21-21 0,-21 0 16,21 22-16,0-22 0,0 0 16,0 0-16,21 21 0,0-42 15,0 22-15,-21-1 0,21-21 16,0 0-16,1 0 0,-1 0 16,0 0-16,0 0 0,0 0 15,0 0-15,1-21 0,20-1 16,-21 1-16,0 21 0</inkml:trace>
  <inkml:trace contextRef="#ctx0" brushRef="#br0" timeOffset="29864.53">11980 5334 0,'0'0'0,"-21"-21"0,0 21 16,-21-21-16,20 21 15,1-21-15,-42 21 0,42 0 0,-1 0 16,-20 0-16,21 0 0,-21 0 16,-1 0-16,22 21 0,-21 0 15,-22-21-15,22 21 0,0 0 16,-1 0-16,1 1 0,-64 41 16,64-21-16,-1-20 0,1 20 15,21 0-15,-21 22 0,-1 20 16,22-41-16,21-1 0,0 0 15,0 1-15,0-1 0,0 0 0,21 22 16,0-43-16,22 0 0,-1 22 16,0-22-16,1 0 0,20-21 15,1 21-15,-22 0 0,22-21 0,41 21 16,-41-21-16,-22 0 16,22 0-16,-22 0 0,0 0 15,1 0-15,-1-21 0,22 0 0,-22 21 16,0-21-16,1 0 0,-1 0 15,21-1-15,-20 1 0,-1-21 0,0 21 16,1-22-16,-1 1 0,0 0 16,1-1-16,-22 1 0,0 0 15,0-22-15,-21 22 0,0 0 0,0-1 16,0-20-16,0 42 0,-21-22 16,0 1-16,-21 0 0,-1 20 0,1 1 15,-22 0-15,22 0 0,-64-21 16,43 42-16,20 0 0,-20 0 15,21 0-15,-1 0 0,-20 0 16,20 21-16,22 0 0,-21 0 16,0-21-16,20 21 0,1 0 15,-21 1-15,21-1 0,0 0 0,-1 0 16,1 0-16,0 0 0,-21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4:10:00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1968 1545 0</inkml:trace>
  <inkml:trace contextRef="#ctx0" brushRef="#br0" timeOffset="1219.4">1990 402 0,'0'-21'0,"0"0"15,0 0 1,0 42 31,0 0-47,0 0 0,0 0 0,0 22 15,0-22-15,0 21 0,0 1 16,0 20-16,0-21 0,0 22 16,0 21-16,0-22 0,0 1 15,0-1-15,0 1 0,0-1 16,0 1-16,0-22 0,0 0 0,0 1 15,-22-22-15,22 21 0,0-21 16,0 0-16,0 1 0,0-44 47,0-20-47,0 21 0,0-21 16</inkml:trace>
  <inkml:trace contextRef="#ctx0" brushRef="#br0" timeOffset="1534.98">2095 466 0,'0'0'0,"0"-21"0,0-1 0,22 22 16,-1 0 0,0 0-1,0 22-15,0-1 0,0 0 0,1 0 16,-1 21-16,0 1 0,21-1 15,-21 22-15,1-22 0,-1 21 16,0 1-16,0-22 0,-21 22 16,21-22-16,0 0 0,-21 1 15,22-1-15,-1 0 0,-21-20 0,21 41 16,0-42-16,0 0 16,-21 1-16,0-44 31,0 1-31,0 0 15,0 0-15,0 0 0,0-22 16,0 1-16</inkml:trace>
  <inkml:trace contextRef="#ctx0" brushRef="#br0" timeOffset="1829.4">2921 233 0,'0'0'0,"0"21"16,-21-21-16,21 21 16,-21 22-16,-1-22 0,22 21 15,-21 0-15,21 22 0,-21-22 16,21 22-16,-21-22 0,0 22 0,21-1 16,-21 1-16,-1-1 0,22 1 15,-21-1-15,0-21 0,0 22 0,21-22 16,0 1-16,-21-1 15,21-21-15,-21 0 0,21 22 0,0-22 0,0 0 16,21-21 0,0 0-1,-21-21-15,21 21 0,0-21 16</inkml:trace>
  <inkml:trace contextRef="#ctx0" brushRef="#br0" timeOffset="2299.23">3471 656 0,'-42'0'31,"21"0"-31,0 21 0,-1 1 0,-20 20 16,0-21-16,21 21 15,-22 1-15,22-1 0,0 0 0,0 1 16,-22-1-16,43 0 0,-21 1 15,21-22-15,-21 21 0,21 1 0,0-22 16,0 0-16,0 21 0,21-21 16,22 1-16,-22-1 0,0-21 15,21 0-15,-21 0 0,22 0 16,41 0-16,-41 0 16,-22-21-16,21-1 0,1 1 15,-22 0-15,21 0 0,22-43 16,-43 22-16,0-64 15,-21 64-15,0 0 0,0-22 0,0 22 16,0-1-16,-21 22 0,0-21 16,-1 21-16,-20 0 0,21 21 15,-21 0-15,-1 0 0,22 0 0,-64 0 16,43 0-16,0 0 16,-1 21-16,22 0 0,0 0 0,-21 0 15,42 0-15,-21 1 0,21-1 16,0 21-16,0-21 0,0 0 15,0 1-15,0-1 0,21-21 16,0 0-16,21 0 0,-21 0 0,22 0 16</inkml:trace>
  <inkml:trace contextRef="#ctx0" brushRef="#br0" timeOffset="2860.19">4170 402 0,'0'0'0,"0"-21"0,0 0 0,0 0 16,-21 21-16,-1 0 16,1 0-1,0 0 1,21 21-16,-21 0 0,21 0 16,-21 22-16,0-22 0,21 21 15,0 0-15,-22 1 0,1-1 0,0 22 16,0-22-16,0 21 0,0 43 15,-1-42-15,1-22 0,0 22 16,0-22-16,21 0 0,0 1 16,0 20-16,0-42 15,0 0-15,0 1 0,0-1 16,21-21-16,0 21 0,0-21 16,1 0-16,20 0 0,-21 0 0,0-21 15,22 21-15,-22-21 16,21-1-16,-21 1 0,22-21 0,-1 21 15,-21-22-15,21 1 0,-20 0 16,20-1-16,-21 1 0,21 0 0,-20 21 16,-1-22-16,21 22 15,-42 0-15,0 42 16,0 0 0,0 0-16,0 22 0,0-22 0,0 0 15,-21 21-15,0-20 0,21 20 16,-21-21-16,21 0 0,-22 22 15,22-22-15,0 0 0,0 0 16,0 0-16,0 0 16,22-42 15,-1 0-31,0 0 0,0 0 16,21-22-16,-20 1 0,-1 0 15,0-1-15</inkml:trace>
  <inkml:trace contextRef="#ctx0" brushRef="#br0" timeOffset="3055.26">4762 550 0,'-21'0'0,"42"0"0,-63 0 16,21 0-16,0 0 0,0 0 16,-1 0-16,1 0 15,0 0-15,21 22 16,0-1-1,-21-21 17,0 0-32</inkml:trace>
  <inkml:trace contextRef="#ctx0" brushRef="#br0" timeOffset="3262.96">3725 741 0,'0'0'0,"0"21"0,-21-21 0,42 0 31,0 0-15,1 0-16,20 0 0,-21 0 16,21 0-16,-20 0 0,20 0 0,0 0 15,-21 0-15,22 0 0,-22 0 16,21-21-16,-21 21 0,22-21 15</inkml:trace>
  <inkml:trace contextRef="#ctx0" brushRef="#br0" timeOffset="4335.78">5080 1080 0,'0'0'15,"-21"21"-15,0 0 0,-1-21 0,22 21 16,22-21 15,20 0-31,-21-21 0,21 0 16,-20 0-16,20-1 0,0 1 15,1 0-15,-1 0 0,0-21 16,1 20-16,-1-20 0,0 0 0,1-1 16,-1 1-16,-21 0 0,21-22 15,-20 22-15,-1 0 0,-21 20 16,0-20-16,0 0 0,0 21 16,-21-1-16,-22 1 0,22 21 0,-21 0 0,21 0 15,-22 0 1,1 0-16,0 0 0,20 21 0,-20-21 0,21 22 15,0-1-15,0 21 0,-1-21 16,1 22-16,21-1 0,0 0 0,0 1 16,-21 20-16,21 1 0,0 63 15,0-43-15,0-20 0,0-1 16,0 22-16,-21-22 0,21 22 16,-21 0-16,0-1 0,-1 1 0,1 0 15,0-1-15,0 1 0,0 21 16,0-21-16,-1-1 0,1 1 0,0 0 15,0-1-15,0 1 0,0 0 16,-22 63-16,43-85 16,-21 1-16,21-1 0,0-20 0,0-1 15,42 43-15,-20-64 16,20 0-16,-21-21 0,21 0 16,1 0-16,-22 0 0,21-21 0,1 0 15,-1-1-15,0 1 0,1-21 0,20 0 16,-21-1-16,22-20 0,-22-1 15,22-20-15,-22 20 0,22-21 16,-22 22-16,0-22 0,1 22 16,-22-1-16,0-20 0,-21 20 0,0-42 15,0 43-15,-42-1 0,20 22 16,-20-22-16,-21 22 0,20-21 16,-20 20-16,-1 1 0,-20 0 0,20-1 15,1 22-15,-1 0 0,-105-43 16,126 64-16,22 0 15,0 0-15,0-21 0,42 21 32,21 0-32,-20-21 15,20 21-15,0-21 0,1 21 16,-1-21-16,21 0 0,-20-1 0,20 1 16,1 0-16,-1-21 0,-20 21 15,20-22-15,1 1 0,-22 21 16,0-22-16,1 1 0,-22 21 0,0 0 15,0-22-15,0 1 16,-21 21-16,-21 21 47,0 21-47,21 0 0,-21 22 0,21 20 16,-21-42-16,21 22 15,-22-22-15,22 21 0,0-21 0,0 22 16,0-22-16,0 0 15,0 0-15,0 0 16,0-42 15,0 0-31,0 0 0,0 0 16,0-22-16</inkml:trace>
  <inkml:trace contextRef="#ctx0" brushRef="#br0" timeOffset="4515.6">5905 593 0,'-21'0'47,"21"21"-16,21-21-15,1 21-1</inkml:trace>
  <inkml:trace contextRef="#ctx0" brushRef="#br0" timeOffset="4844.92">6350 720 0,'0'0'0,"0"-21"16,-21 21-1,0 0 1,-1 0-16,1 0 0,0 0 16,0 21-16,21 0 0,-21 0 15,0 0-15,-1 22 0,22-1 0,0-21 16,-21 21-16,0 1 0,21-1 16,0 0-16,0 1 0,0-1 0,0-21 15,0 22-15,0-22 0,0 0 16,0 0-16,21 0 0,0 0 0,1 1 15,20-22-15,-21 21 16,21-21-16,-20 0 0,20 0 0,0 0 16,64 0-16,-64 0 15,22 0-15,-22-21 0,22-1 0,-1 1 16,-20 0-16,20 0 16,1-21-16</inkml:trace>
  <inkml:trace contextRef="#ctx0" brushRef="#br0" timeOffset="6874.87">7197 1016 0,'0'0'16,"21"-42"-16,0-1 0,-21 1 0,0 21 15,0-21-15,0 20 0,0 1 16,0 0-16,-21 0 0,0 21 16,-1 0-16,-20-21 0,21 21 15,-21 0-15,20 0 0,-20 21 16,21-21-16,-21 21 0,20 0 16,-20 22-16,21-22 0,0 21 0,-22-21 15,22 22-15,21-1 0,-21 0 16,21 1-16,-21-22 0,21 21 0,0-21 15,0 22-15,0-22 0,0 0 16,0 0-16,21 0 0,0 0 0,0-21 16,1 0-16,-1 22 0,0-22 15,0 0-15,0 0 0,22 0 0,-22-22 16,0 1-16,21 21 0,-21-21 16,22-21-16,-22 21 0,0-22 15,21 22-15,-20-21 0,-1-22 16,0 22-16,21-85 15,-42 106-15,21-22 0,-21 22 16,0 0-16,0 42 31,0 0-31,-21 1 0,21 20 16,0-21-16,-21 21 0,21 1 16,-21-1-16,21-21 0,0 22 0,0-1 15,0-21-15,0 21 0,0-20 16,0-1-16,0 21 0,0-21 15,42 0-15,-42 1 16,21-22-16,1 0 0,-1 0 0,0 0 16,42 0-16,-41-22 15,20 1-15,0-21 0,1 21 16,-1-64-16,0 43 16,-21-22-16,1 22 0,20-22 0,-21 1 15,0 21-15,-21-22 16,21 22-16,-21-22 0,22-20 15,-22 62-15,0 1 0,0 0 0,0 0 16,0 0-16,-22 21 31,1 21-31,21 0 16,-21 0-16,21 22 0,0-22 16,-21 21-16,0 0 0,21 22 0,-21-22 15,21 1-15,0 20 0,-22-21 16,22 22-16,-21-22 0,21 1 0,0 41 15,0-63-15,0 22 0,0-22 16,0 0-16,0 0 0,21-21 16,22 21-16,-22-21 0,21 0 15,-21 0-15,1 0 16,41-21-16,-21 0 0,1 0 16,-1-21-16,0 20 15,1-20-15,-22 21 0,64-64 16,-43 64-16,-21 0 0,0 0 15,0 0-15,1-1 0,-22 1 16,21 21-16,-21 21 31,0 1-31,-21-1 0,-1 0 16,22 0-16,-21 0 0,21 0 16,-21 22-16,21-22 0,0 0 0,0 0 15,0 22-15,0-22 0,0 0 0,0 0 16,0 0-16,21 0 15,0-21-15,1 0 16,-1 0-16,0 0 0,0 0 16,0 0-16,22 0 0,-22 0 0,0-21 15,0 21-15,21-21 0,-20-21 16,-1 21-16,21-1 0,-21-20 0,22 0 16,20-43-16,-42 43 15,22-1-15,-1-20 0,-21 42 16,-21 0-16,0-1 0,21 22 15,-21-21-15,-21 42 32,0 1-32,21-1 0,-21 21 15,0-21-15,21 22 0,0-1 16,-22-21-16,22 21 0,0-20 0,0 20 16,0-21-16,0 0 0,0 22 15,0-22-15,0 0 0,22 0 16,-1-21-16,0 0 0,0 21 15,0-21-15,0 0 0,22 0 0,-22 0 16,0 0-16,21-21 0,-20 21 16,-1-21-16,21 0 0,-21 0 0,0-22 15,1 22-15,-1-21 0,21-1 16,-42 1-16,21-21 0,-21 20 0,21 1 16,-21-43-16,0 43 15,-21 21-15,0 0 0,0-1 16,-21 1-16,-43 0 15,43 21-15,-22 0 0,1 0 16,20 21-16,1 0 0,-22 1 0,43 20 16,-21-21-16,21 21 0,0 1 0,-1-1 15,22 0-15,0 1 0,0-1 0,0 0 16,22 1-16,20 20 16,-21-42-16,21 1 0,1-1 0,-1 0 15,0-21-15,22 21 0,42-21 16,-64 0-16,22 0 15,-22 0-15,21 0 0,-20 0 16,41-42-16,-41 21 0,-22-1 16,21 1-16,1-21 0,-22 0 15,21-1-15,-21 1 0,0 0 0,1-1 16,-1 1-16,0 21 0,0-22 16,-21 22-16,0 0 0,0 0 15,0 42 1,-21 0-1,0 0-15,0 1 0,21 20 16,0-21-16,-22 21 0,22 1 16,-21-22-16,21 21 0,-21-21 0,21 22 15,0-22-15,0 0 0,0 21 16,0-20-16,0-1 0,0 0 16,0-42 30,0 0-46,21-1 0,0 1 16,1-21-16,-22 0 0,21 20 16,0-20-16,0 0 0,0-1 0,22 1 15,-22 0-15,21-1 16,-21 22-16,64-42 0,-64 63 16,0-21-16,22-1 0,-22 22 15,0 0-15,21 0 16,-21 0-16,1 22 0,-1 20 15,-21 0-15,0-21 0,0 64 16,0-43-16,0 1 0,0-1 16,0 0-16,0-20 0,0 41 15,0-21-15,0-20 0,0-1 16,21 0-16,0 0 0,0 0 0,0 0 16,1-21-16,-1 0 0,42 0 15,-42 0-15,22 0 0,-22 0 16,0 0-16,0-21 0,22 21 15,-22-21-15,0-21 0,21 21 16,1-43-16,-22 22 16,0-1-16,0 1 0,0 0 0,0-1 15,1 1-15,-22 21 0,0-21 16,0 20-16,0-20 0,0 21 16,0 0-16,0 0 15,0-1-15,-22 1 0,1 0 16,0 0-16</inkml:trace>
  <inkml:trace contextRef="#ctx0" brushRef="#br0" timeOffset="7114.17">9080 233 0,'0'0'0,"-42"0"0,21 0 0,0 0 0,0 21 16,-1-21 0,1 0 31,0 0-32,0 0-15</inkml:trace>
  <inkml:trace contextRef="#ctx0" brushRef="#br0" timeOffset="7328.67">7726 614 0,'0'0'0,"-21"21"0,-1 0 0,1-21 0,0 0 15,21 21 1,21-21-1,0 0-15,22 0 0,-22 0 16,21 0-16,1 0 0,-22-21 0,42 21 16,-20 0-16,-22 0 0,21-21 15,64 0-15,-64 21 16</inkml:trace>
  <inkml:trace contextRef="#ctx0" brushRef="#br0" timeOffset="7872.91">11324 762 0,'0'-63'16,"0"126"-16,21-148 0,-21 64 0,0 0 0,0 0 15,0 0 1,21 21-16,-21 21 31,0 21-31,0-21 0,0 22 16,0-1-16,0 22 0,0-1 15,0 1-15,0 20 0,0-20 0,0 20 16,0-20-16,0 21 0,0-1 0,0 1 16,0-22-16,-21 22 0,21 0 15,-21-1-15,0-20 0,0-1 0,-22 43 16,22-42-16,0-22 15,0 0-15,0-20 0,21 20 16,0-21-16,-21 0 0,21 0 0,-22 1 16,22-44 15,0-20-31,0 21 16,22 0-16,-22-22 0,21 1 0,0-21 15,0-1-15,0 1 0</inkml:trace>
  <inkml:trace contextRef="#ctx0" brushRef="#br0" timeOffset="8182.46">11324 1058 0,'0'0'0,"-21"-63"0,0 21 0,21-107 31,0 128-31,0 0 0,21 0 16,0 0-16,0 0 0,0-1 0,64 1 15,-64 21-15,22 0 16,-1-21-16,-21 21 0,21 0 0,22 0 15,-43 0-15,0 21 16,0-21-16,1 21 0,-22 1 0,0 20 16,0-21-16,0 0 0,0 22 15,-43 20-15,22-21 0,0-20 16,-21 20-16,20-21 0,-20 0 16,0 22-16,-1-22 0,1 0 15,0-21-15,-1 21 0,1 0 16,21-21-16,-21 21 0,20-21 0,44 0 31,20 0-31,-21-21 16,21 0-16,22 21 0,-22-42 0</inkml:trace>
  <inkml:trace contextRef="#ctx0" brushRef="#br0" timeOffset="8891.5">12298 741 0,'-21'0'16,"-1"0"-16,1 0 16,0 0-16,0 21 0,-21-21 0,-1 42 15,22-20-15,-21 20 0,21-21 16,-22 21-16,22 1 0,0-22 0,0 21 16,0 1-16,-1-1 0,22-21 15,-21 0-15,21 43 16,0-43-16,0 0 0,0 0 15,21-21-15,1 21 0,-1-21 0,21 0 16,-21 0-16,22 0 0,-22 0 0,21 0 16,-21 0-16,22-21 0,20-21 15,-21 21-15,-20 0 16,20-22-16,-21 1 0,-21 0 0,21-43 16,-21 43-16,0-1 15,0 1-15,-21 21 0,0-22 0,-21 1 16,-1 42-16,1 0 15,21-21-15,-22 21 0,22 0 0,-21 0 16,21 0-16,0 0 0,21 21 16,0 0-1,21-21-15,0 21 0,21-21 16,1 0-16,-1 0 0,0 0 0,1 0 16,20 0-16,-21 0 15,1 0-15,20 0 0,-20 0 0,-1-21 16,0 21-16,1 0 0,-1 0 15,-21 0-15,21-21 16,-42 42 0,0 0-16,0 1 0,0-1 0,0 0 15,0 21-15,0 1 0,-21-1 0,0 21 16,21-20-16,-21 20 0,-21 43 16,20-64-16,1 22 0,0-1 15,21 1-15,-21-1 0,0 1 16,21-1-16,-21 1 0,-1-1 15,1 64-15,21-63 0,0-22 16,0 22-16,0-22 0,0 0 16,0 1-16,0 41 0,0-62 15,0-1-15,0 0 0,0 0 16,21-21 0,1-21-16,-1 21 15,-21-21-15,21 0 0,0-22 0,-21 22 16,21-21-16,22-64 15,-22 64-15</inkml:trace>
  <inkml:trace contextRef="#ctx0" brushRef="#br0" timeOffset="9254.58">12848 1207 0,'0'-43'0,"0"86"0,0-107 16,0 22-16,0 21 0,0-22 0,0 1 15,0 21-15,0 0 0,0-22 16,0 22-16,0 0 0,0 0 15,21 0-15,0 21 0,22-22 16,-22 1-16,21 21 0,1 0 16,-1-21-16,0 21 0,1 0 0,-1 0 15,-21 0-15,21 0 0,-20 21 0,-1 0 16,0 1-16,0-1 0,-21 0 16,0 21-16,0-21 0,0 22 15,-21-22-15,0 21 0,-22-21 16,1 1-16,0 20 0,-1-21 0,-20 0 15,21 0-15,-1 1 0,1-1 16,0 0-16,-1-21 0,22 21 0,-21-21 16,21 21-16,-1-21 15,22 21 1,22-21 0,20 0-16,-21 0 0,21 0 15,1-21-15,-1 0 0,22 0 0,-22 21 16</inkml:trace>
  <inkml:trace contextRef="#ctx0" brushRef="#br0" timeOffset="9667.21">13822 741 0,'0'0'0,"21"-21"0,-21 0 16,0 42 15,0 0-31,-21 0 16,0 0-16,-1 64 0,1-43 15,0 1-15,21-1 0,-21 0 16,21 1-16,-21 84 16,21-85-16,0 0 15,0-21-15,0 1 0,21 20 0,21 0 16,-21-42-16,1 21 0,-1-21 16,0 0-16,21 0 0,22 0 15,-43 0-15,21-21 0,1 0 16,-1 0-16,0-21 0,-21-1 15,22 1-15,-22-22 0,0 22 0,21-21 16,-42-1-16,22 22 0,-22-22 16,0 22-16,0 0 0,0 20 0,0 1 15,0 0-15,0 0 0,-22 21 16,1 0 0,0 0-16,0 0 15,21 21-15,-21 0 0,21 0 16,0 1-1,21-22-15,0 0 0,0 21 16,0-21-16,22 0 0</inkml:trace>
  <inkml:trace contextRef="#ctx0" brushRef="#br0" timeOffset="10021.01">14690 741 0,'0'0'0,"21"-21"0,0 21 16,0-21-16,-21-1 0,21 1 15,-21 42 16,0 1-31,0-1 0,0 0 0,0 21 16,0 1-16,0-1 0,0 0 16,0 22-16,-21-1 0,21 1 0,0-22 15,0 22-15,0-1 0,0 1 16,0-1-16,-21 1 0,0-1 0,0 1 16,-1-1-16,1 1 15,0-1-15,0 1 0,-21 20 0,20-20 0,1-1 16,-21-20-16,21 20 15,21 1-15,0-22 0,0 0 0,0 22 16,0-22-16,0 0 0,0 1 0,21-1 16,0 0-16,0 22 15,0-43-15,1 0 0,-22 0 0,0 1 16,21-22-16,0-22 31,-21-20-31,0 21 0,0-21 0,0-1 16,21-20-16,-21-1 0,21 1 15,-21-1-15</inkml:trace>
  <inkml:trace contextRef="#ctx0" brushRef="#br0" timeOffset="10346.83">14541 995 0,'0'0'0,"-21"-21"0,0-22 15,21 22-15,0-21 0,0 21 16,0 0-16,0-1 0,0-20 15,21 21-15,0 0 0,43 0 16,-43-1-16,21 1 0,1 21 16,-1 0-16,0 0 0,64 0 15,-42 0-15,-22 0 0,22 0 16,-22 21-16,0 1 0,1-1 0,-1 0 16,-21 0-16,0 0 0,-21 22 15,0-22-15,0 0 0,0 21 0,-21-21 16,0 1-16,0-1 0,0 0 15,-22 0-15,1 0 0,0 0 16,-22 1-16,22-1 16,-22-21-16,43 0 0,0 21 15,-21-21-15,20 0 0,1 0 16,0 0-16,0 0 0,-21 0 0,20 0 16,-20 0-16</inkml:trace>
  <inkml:trace contextRef="#ctx0" brushRef="#br0" timeOffset="11442.2">1863 2074 0,'0'0'15,"21"0"63,0 0-78,21 0 16,-21 0-16,22 0 16,-1 0-16,0 0 0,22 0 0,-1 0 15,22 0-15,0 0 0,105 0 16,-84 0-16,21 0 0,-21-21 15,21 21-15,0-21 0,0 21 16,169-21-16,-148 21 0,1 0 16,20-21-16,0 21 0,1 0 15,-1-21-15,0 21 0,22-22 0,-22 22 16,22 0-16,-1 0 16,1-21-16,190 21 0,-170 0 15,1-21-15,-22 21 0,22 0 16,0 0-16,-1 0 0,1 0 0,0 0 15,-1 0-15,1 0 0,0 0 16,-1 0-16,22 0 0,191 0 16,-192 0-16,1 0 0,-21 0 15,0 0-15,20 0 0,1 0 0,-21 0 16,0 0-16,-1 0 0,1 0 16,0 21-16,-1-21 0,170 0 15,-190 21-15,-22-21 0,22 0 16,-22 22-16,0-22 0,-21 0 15,1 21-15,-1 0 0,-21-21 0,0 0 16,0 0-16,0 21 0,-21-21 16,84 0-16,-105 0 0,-1 21 15,-20-21-15,-1 0 0,-20 0 16,-22 0-16,21 0 0,-21 0 16,1 0-16,-44 0 62,-20 0-46,0 0-16,-22 0 15,1 0-15,-1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4:11:58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3133 0,'0'0'0,"0"-21"0,-22 21 15,22-22 1,0 1-16,-21 21 16,21 21 15,0 1-31,0-1 0,0 21 0,0-21 16,-21 22-16,21-1 0,0 21 15,0-20-15,0-1 0,0 22 16,-21 20-16,21-41 15,-21-1-15,21 0 0,0-21 16,0 22-16,-21 20 0,21-42 16,0 1-16,-22-22 15,22-22 17,0 1-32</inkml:trace>
  <inkml:trace contextRef="#ctx0" brushRef="#br0" timeOffset="276.33">1143 3556 0,'0'0'0,"0"21"0,21-21 46,-21-21-30,0 0 0,-21 0-1,42 21 32</inkml:trace>
  <inkml:trace contextRef="#ctx0" brushRef="#br0" timeOffset="932.9">1968 3217 0,'0'0'0,"0"-21"0,0 42 31,0 1-15,0-1-16,-21 0 0,0 0 16,21 21-16,0-20 0,-21 20 15,21-21-15,-21 21 0,0 1 16,21-22-16,-22 21 0,22 1 0,0-22 16,-21 0-16,21 0 0,0 0 15,0 0-15,0 1 0,0-1 0,21-42 47,1-1-47,-22 1 0,21 0 0,0 0 16,-21-21-16,42-22 15,-42 22-15,21 21 0,1-1 16,-22 1-16,0 0 0,21 0 16,0 21-16,0 0 15,-21 21-15,0 0 0,0 0 16,21 1-16,-21-1 0,0 21 15,0-21-15,21 22 0,-21-22 0,0 21 16,22 0-16,-1-20 16,-21-1-16,21 0 0,0 0 0,0-21 15,0 0-15,22 0 16,-22 0-16,21 0 0,1 0 0,-1 0 16,0-21-16,22 0 0,-22 0 15,-21-1-15,22-20 0,20-21 16,-42-1-16,0 22 0,1-22 15,-22 22-15,0-22 0,0 22 0,0 0 16,0-1-16,-22 22 0,-20-21 16,0 42-16,21 0 0,-22 0 15,22 0-15,-21 0 0,-22 0 16,43 21-16,0 0 16,0-21-16,0 21 0,21 1 15,0-1-15,0 0 0,0 0 0,21-21 16,21 21-16,0 0 15,-20-21-15,20 0 0,0 0 16</inkml:trace>
  <inkml:trace contextRef="#ctx0" brushRef="#br0" timeOffset="1320.24">3090 3450 0,'0'21'16,"21"-21"-1,1 0-15,-1 0 16,0 0 0,0-21-16,0 0 0,0 0 15,1 0-15,-1 0 16,0-1-16,0 1 0,-21 0 0,0-21 16,0 21-16,0-1 0,0 1 15,-21 0-15,0 21 0,0-21 16,-1 21-16,1 0 0,0 0 15,-21 21-15,21 0 0,-22 0 0,22 22 16,-42 20-16,41-20 16,1-1-16,0 0 0,21-21 0,0 22 15,0 20 1,0-42-16,21 1 0,0 20 0,1-42 16,-1 21-16,0 0 0,0-21 0,0 0 15,22 21-15,-22-21 0,0 0 16,21 0-16,-21 0 0,1 0 15,20 0-15,-21 0 0,43-21 16,-22 0-16,-21 0 0</inkml:trace>
  <inkml:trace contextRef="#ctx0" brushRef="#br0" timeOffset="1677.66">4614 3175 0,'0'0'0,"0"-21"15,0 0-15,-21 0 16,0 21-16,0-22 16,0 22-16,-1 0 0,1 0 15,0 0-15,0 0 0,0 0 16,-22 0-16,22 0 0,-21 43 15,0-1-15,20 0 0,1 1 16,0-1-16,0 0 0,0 22 0,-22 21 16,43-43-16,-21 21 15,21-41-15,0 20 0,0 0 16,0-21-16,0 1 0,21 20 0,22-21 16,-1 0-16,0 0 15,1-21-15,-1 0 0,22 0 0,-22 0 16,21 0-16,1 0 0,-1 0 15,86-42-15</inkml:trace>
  <inkml:trace contextRef="#ctx0" brushRef="#br0" timeOffset="2660.16">5524 3514 0,'0'0'0,"22"-21"0,-22-1 0,0-41 15,0 42-15,0 0 0,0-22 0,0 22 16,-22 0-16,1-21 0,-21-1 15,21 43-15,0-21 0,-1 21 16,1 0-16,-21 0 0,21 0 16,0 0-16,-22 21 0,-20 43 15,20-43-15,22 21 0,0-21 16,-21 22-16,21-1 0,-1 0 0,1 22 16,0-22-16,0 1 0,21-22 15,0 21-15,0 0 0,0-20 0,0 20 16,21-21-16,0 0 15,0 0-15,1-21 0,-1 0 16,21 0-16,0 0 0,-20 0 16,-1 0-16,21 0 0,-21-21 15,0 0-15,43-21 16,-43-1-16,0 22 0,0-21 0,1 21 16,-1-22-16,42-84 15,-42 106-15,-21 0 0,0 0 16,0 0-16,0 0 0,0 42 15,0 0 1,-21 0-16,0 0 0,0 0 16,0 22-16,21-22 0,0 42 15,0-20-15,0-1 16,0-21-16,0 0 0,21 1 16,21-1-16,-21-21 15,43 0-15,-43 0 0,21 0 16,43 0-16,-43 0 0,1-21 15,-1-1-15,0 22 0,1-21 16,-22 0-16,21-21 0,-21 21 0,1-22 16,-1 22-16,-21-21 0,0 21 15,0-22-15,0 22 0,0 0 16,0 0-16,0 0 0,-21 21 16,-1 0-1,22 21-15,-21 0 0,21 0 16,0 0-16,0 0 0,0 22 15,0-22-15,0 0 0,0 21 0,0-20 16,0-1-16,-21 0 0,21 21 16,0-21-16,0 1 15,0-1-15,0 0 16,0-42 15,-21 0-31,21-1 16,0 1-16,0 0 0,0 0 15,0-21-15,0 20 0,0-20 16,0 21-16,21-21 0,0-1 0,0 22 16,22-21-16,-22 21 0,21-1 15,1 1-15,41-21 0,-41 42 16,-1 0-16,0 0 0,1 0 16,-1 21-16,-21 0 0,21 0 15,-20 22-15,-1-22 0,0 0 0,-21 21 16,0-20-16,0 20 0,0 0 15,0 1-15,0-22 0,-21 0 0,0 0 16,-1 0-16,1 0 16,0 1-16,21-1 0,-21 0 15,0-21 1,42-21 31,21 0-47,-21 21 0</inkml:trace>
  <inkml:trace contextRef="#ctx0" brushRef="#br0" timeOffset="3410.05">6625 3344 0,'0'0'0,"0"-21"16,0 0-16,-21 21 16,0 0-1,21 21 1,0 0-16,0 1 0,0-1 15,0 0-15,0 21 0,0-21 0,0 22 16,0-22-16,0 0 0,0 0 16,0 22-16,0-22 0,0 21 15,0-21-15,0 0 16,0-42 31,-21 0-47,21 0 0,0 0 0,0 0 15,0-1-15,0-20 0,0 0 16,0-64-16,21 64 16,0-1-16,0 1 0,21 21 15,-20 0-15,20-22 0,0 43 16,1-21-16,-1 0 0,64 21 16,-85 0-16,21 0 0,1 21 0,-1 0 15,-21 22-15,21 20 16,-20-21-16,-1 1 0,-21-1 15,0 0-15,0-20 0,0 20 0,0 0 16,0-21-16,0 1 0,0-1 16,-21 0-16,21 0 0,0 0 0,-22-21 15,1 21-15,21-42 32,0 0-32,0 0 15,21 0-15,1 0 16,-22-1-16</inkml:trace>
  <inkml:trace contextRef="#ctx0" brushRef="#br0" timeOffset="3850.83">7641 3217 0,'0'-21'0,"0"42"0,0-63 0,0 21 16,0 0-16,0 0 15,-21 21-15,0 0 16,0 0-16,-1 21 0,1 0 15,0 0-15,0 0 0,0 22 16,0-1-16,-1 0 0,1 43 16,21-43-16,-21-21 15,21 22-15,0-1 0,0-21 0,0 22 16,0-1-16,0-21 0,21 0 16,0 0-16,1-21 0,20 0 15,21 0-15,-20 0 0,-1 0 16,0 0-16,1 0 0,-1-21 15,22-21-15,-22 21 0,0-22 16,1 1-16,-22 0 0,0-1 16,0-20-16,0 21 0,-21-22 15,0 22-15,0-22 0,-21 43 0,0-21 16,-21-1-16,-22 1 16,1 42-16,20 0 0,1 0 0,0 0 15,-22 0-15,22 21 0,-1-21 16,1 21-16,0 1 0,-1 41 15,22-21-15,0 1 0,21-22 16,-21 21-16,21-21 0,0 64 16,21-64-16,21-21 15,-20 21-15,20-21 0</inkml:trace>
  <inkml:trace contextRef="#ctx0" brushRef="#br0" timeOffset="4129.14">8551 2942 0,'0'0'0,"0"-21"0,0 0 16,0 0-1,0 42 1,-21 0-16,0 0 0,21 0 16,-21 22-16,0-22 0,-1 21 0,22 1 15,-21 20-15,0-21 0,-21 64 16,21-42-16,21 20 15,-22-41-15,22-1 0,0-21 0,0 22 16,0-22-16,0 0 0,0 0 16,22 0-16,-1 0 0,0-21 15,0 0-15,0 0 0,0 0 16,1 0-16,-1-21 0,21 0 16,-21 0-16,0 0 0</inkml:trace>
  <inkml:trace contextRef="#ctx0" brushRef="#br0" timeOffset="4327.35">8149 3154 0,'-21'0'0,"42"0"0,-42 21 16,21 0-16,21-21 15,0 21-15,0-21 16,22 0-16,-1 0 0,43 0 15,-43 0-15,22 0 0,-22 0 16,0 0-16,22 0 0,-22-21 16</inkml:trace>
  <inkml:trace contextRef="#ctx0" brushRef="#br0" timeOffset="5492.59">10583 3069 0,'0'-21'15,"0"0"1,21 21-16,-21-21 16,22 0-16,-1-1 0,0 1 15,0 0-15,21 0 0,-20 0 0,-1-22 16,0 1-16,0 21 0,0-21 15,0-43-15,-21 43 0,0-1 16,0 1-16,0 21 0,0 0 16,0-1-16,-42 1 0,21 21 15,0 21-15,0 22 16,-1-22-16,1 21 0,21 22 16,-21-22-16,0 22 0,21-1 0,0 1 15,0-22-15,0 21 0,-21 22 16,21-21-16,0-1 0,0 1 0,0-1 15,0-21-15,0 22 0,0-22 16,0 1-16,0-1 0,0 0 0,-21 1 16,21-22-16,-43 21 15,22-42-15,0 0 16,0 0-16,0 0 0,-22-42 16,1 21-16,21-1 0,0-20 15,-1 0-15,1-1 0,0 1 0,0 0 16,0-1-16,0 1 15,-1 0-15,1-22 0,0 64 16,21 21 0,0 22-16,0-22 15,0 0-15,0 21 0,21 1 16,0-22-16,1 21 0,-22 1 0,21-22 16,21 21-16,-21-21 0,0 0 15,1 1-15,-1-1 0,21 0 16,-21-21-16,0 0 0,22 21 0,20-21 15,-20 0-15,-22 0 16,21-21-16,-21 0 0,22 0 0,-1-1 0,-21-20 16,0 21-16,43-64 15,-43 22-15,0 20 0,-21 1 0,21-21 16,0 41-16,-21-20 0,0 0 16,0 21-16,0 42 15,0 0 1,0 21-16,0-21 0,0 22 15,0-1-15,-21 0 0,21 1 0,-21-1 16,0 43-16,21-43 0,0 0 16,0-20-16,0-1 15,0 0-15,0 0 0,0 21 16,0-20 0,0-44-1,21 1-15,0 0 0,-21 0 16,21 0-16,1-22 15,-22 22-15,21-21 0,0 0 0,0-1 16,0-20-16,0 20 0,1 1 16,20 21-16,-21-21 0,0 20 0,22 1 15,-22 21-15,0 0 0,0 0 16,0 0-16,0 21 0,1 1 0,-1-1 16,-21 21-16,21-21 0,-21 22 0,21-1 15,-21-21-15,0 21 0,0 1 16,0-22-16,0 0 0,0 21 15,0-20-15,0-1 0,0 0 16,0 0-16,-21-21 0,21 21 0,0-42 47,21 21-47,-21-21 0</inkml:trace>
  <inkml:trace contextRef="#ctx0" brushRef="#br0" timeOffset="5912.27">12001 3217 0,'0'0'0,"22"-21"0,20 0 0,21-21 16,-41 21-16,-1-1 0,-21 1 15,-21 21 1,-22 0 0,22 0-16,-21 0 0,-1 0 15,1 21-15,0 1 0,-1-22 0,1 21 16,21 0-16,-43 42 0,43-41 15,0-1-15,21 0 0,0 0 16,0 0-16,0 0 0,21-21 16,0 22-16,22-22 0,-22 0 15,21 21-15,1-21 0,-1 21 16,0-21-16,1 21 0,-1-21 0,0 21 16,1-21-16,-22 21 0,0-21 15,0 22-15,0-22 0,-21 21 16,0 0-16,0 0 0,-21-21 15,0 21-15,-21-21 0,-43 21 16,21-21-16,22 0 0,-21 22 16,20-22-16,-20 0 0,42 0 0,-22 0 15,22 0-15,-21 0 0,21 0 16,-1 0 0,44-22-1,-1 1-15,0 21 16,21-21-16,1 21 0</inkml:trace>
  <inkml:trace contextRef="#ctx0" brushRef="#br0" timeOffset="6325.56">12636 3175 0,'0'-21'0,"0"42"0,0-63 15,-21 42 1,0 0-1,21 21-15,0 0 0,0 0 16,-21 22-16,21-1 0,0-21 16,0 43-16,0-22 0,0 0 15,0 22-15,0-1 0,0 1 0,0-1 16,0 1-16,0 20 0,-21 1 16,21 21-16,0-21 0,-21 20 0,21 1 15,-22 0-15,22 21 0,0 0 0,-21-21 16,0 21-16,21-21 0,-21 0 15,21 84-15,0-105 16,0-1-16,-21 43 0,21-63 0,0-22 16,0 1-16,0-1 0,-21-21 15,-1 43-15,22-43 16,0-42 0,0-1-16,0-20 0,22 0 15,-1-1-15,0 1 16,0 0-16,0-22 0,0 1 0,1-1 15,-1-20-15,0-1 0,0 0 0,0-21 16,0 1-16,1 20 0</inkml:trace>
  <inkml:trace contextRef="#ctx0" brushRef="#br0" timeOffset="6640.66">12573 3747 0,'0'-64'0,"0"128"0,0-191 0,0 84 0,-21 1 15,21 21-15,0-22 0,0 22 16,0 0-16,0-21 0,0 21 0,0-1 15,0 1 1,0 0-16,21 21 0,0-21 0,0 21 16,0 0-16,22 0 0,-1 0 15,0 0-15,-20 0 0,20 0 0,0 0 16,1 0-16,-22 21 16,21 0-16,-21 0 0,0 1 0,1 20 15,-22-21-15,0 0 0,0 22 0,-22-22 16,1 0-16,0 0 0,-64 21 15,43-20-15,0-1 0,-43 0 16,43 0-16,21-21 0,-1 0 16,-20 0-16,21 0 15,21-21 17,21 21-32,0-21 0,0 0 0,1 21 15,20-22-15</inkml:trace>
  <inkml:trace contextRef="#ctx0" brushRef="#br0" timeOffset="7669.39">13166 3408 0,'0'0'0,"21"-21"32,0 21-17,-21-21-15,21 21 0,0-22 16,22 22-16,-22-21 0,42-21 15,-42 21-15,1 0 0,20-22 16,-21 22-16,0 21 16,-42 0-1,0 0-15,0 21 0,0 0 16,-22 1-16,22 20 0,-21-21 0,-1 21 16,22 1-16,-21-22 0,21 21 15,-22 43-15,43-64 0,0 0 16,0 22-16,0-22 0,22 21 15,-1-21 1,0 0-16,21-21 0,1 0 0,-22 0 16,21 0-16,22 0 0,-22 0 15,0-21-15,1 0 0,20 0 0,-21-21 16,1 20-16,-1-20 16,0 0-16,1-1 0,-22 1 0,21-21 15,-21 20-15,1 1 0,-1 21 0,0-22 16,0 22-16,0 0 0,0 0 15,1 21-15,-22 21 32,0 0-32,0 0 0,-22 1 15,22-1 1,-21 0-16,21 0 0,0 0 31,0-42-15,0 0-1,0 0-15,0 0 0,0-1 16,0 1-16,0 0 16,-21 21 15,0 21-31,0 0 0,0 1 16,21-1-16,0 21 0,-22-21 15,22 22-15,-21-22 0,21 21 16,0-21-16,0 22 0,0-22 0,0 0 15,0 0-15,0 21 0,21-20 16,1-1-16,-1 0 0,21 0 16,-21-21-16,22 0 0,-1 21 0,0-21 15,1 0-15,-1 0 0,0 0 16,1 0-16,-22-21 0,21 0 0,0 0 16,1 0-16,-1-22 0,0 1 0,-20 0 15,20-22-15,0 1 0,-21-1 16,1 1-16,20-1 0,-21 22 15,0-22-15,0 1 0,1 20 16,-22-20-16,42-22 0,-21 43 16,-21 21-16,21-22 0,-21 22 15,0 0-15,0 42 16,-21 22 0,0-22-16,0 21 0,0 0 15,-1 1-15,1-1 0,0 0 16,21 1-16,-21 20 0,0-20 0,21 20 15,0-21-15,0 64 16,0-63-16,0-1 0,0 43 16,0-64-16,0 0 0,42 21 15,-21-21-15,0-21 0,1 0 16,-1 22-16,0-22 0,42 0 16,-41-22-16,20 22 15,-21-21-15,0 0 0,22 0 16,-1-43-16,-21 43 0,21-21 15</inkml:trace>
  <inkml:trace contextRef="#ctx0" brushRef="#br0" timeOffset="7928.56">14563 3112 0,'0'0'0,"-22"0"15,44 0 1,-1 0-1,0 0-15,21 0 0,1 0 16,-1 0-16,0-22 0,22 22 0,-22 0 16,22-21-16,-1 21 0,64-21 15,-85 0-15,22 21 0,42-21 16,-64 21-16,0-21 0,-20 21 16,-1 0-16,-64 0 15,22 0 1,-42 21-16,20-21 0,-41 21 15,20 0-15,-20 0 0</inkml:trace>
  <inkml:trace contextRef="#ctx0" brushRef="#br0" timeOffset="8036.39">10033 4572 0,'0'0'16,"-318"106"-16,-20 0 0</inkml:trace>
  <inkml:trace contextRef="#ctx0" brushRef="#br0" timeOffset="9000.41">804 5165 0,'0'0'0,"0"-21"16,0-1-16,0 1 16,0 0-16,0 0 0,0 0 0,0 0 15,0-1-15,21 1 0,1 0 16,20-21-16,-21 42 0,0-21 15,0 21-15,1 0 0,20 0 16,-21 21-16,21 21 0,1 0 16,-1 1-16,-21-1 0,0 22 0,-21-22 15,0 21-15,0 1 16,-21-1-16,0-20 0,-21 20 0,-1 1 0,1-1 16,-64 43-1,43-64-15,-1 1 0,22-1 16,-22-21-16,22 0 0,0 1 0,21-22 15,-22 0-15,22 0 0,0 0 16,0-22-16,0-20 0,-1 21 0,22-21 16,0-1-16,0 1 0,0-43 15,0 43-15,0 0 16,22-1-16,20 1 0,-21 0 0,0 20 16,22 1-16,-22 21 0,42 0 15,-20 0-15,-1 21 16,-21 1-16,0-1 0,22 21 15,-22 0-15,0 1 0,0-1 0,-21 0 16,21 43-16,-21-43 16,0 1-16,0-1 0,0-21 15,0 22-15,21-22 0,1 0 16,-1-21-16,0 0 16</inkml:trace>
  <inkml:trace contextRef="#ctx0" brushRef="#br0" timeOffset="9184.36">1482 5503 0,'0'-21'16,"21"21"46,0 0-62,0-21 0,0 21 16</inkml:trace>
  <inkml:trace contextRef="#ctx0" brushRef="#br0" timeOffset="10184.74">2879 5101 0,'0'0'0,"-22"-21"0,1 0 16,0 0-16,0 0 16,0 21-16,0 0 0,21 21 31,0 21-31,0-21 0,0 22 0,0-22 15,0 21-15,0 0 16,0 1-16,0-1 0,0 0 0,0 1 16,0-1-16,0 0 0,0 1 15,0-22-15,-22 21 0,22-21 0,0 22 16,0-22-16,0 0 16,22-21-1,-1-21-15,-21 0 16,21 0-16,0-22 0,0 22 0,0-21 15,1-1-15,-1 1 16,-21 0-16,21-22 0,0 22 0,0-22 16,0 22-16,1 0 0,-1-1 0,0 22 15,-21-21-15,21 42 16,0 0-16,-21 21 16,21 0-16,-21 0 0,0 22 0,0-22 15,0 21-15,0 1 0,0-1 16,22 21-16,-22-20 0,0-1 15,21 0-15,-21-20 0,21-1 16,-21 21-16,21-21 0,0 0 0,0-21 16,1 22-16,-1-22 0,0 0 15,0 0-15,0 0 0,22 0 16,-22-22-16,21 1 0,-21 0 16,22 0-16,-22 0 0,21-22 0,-21 22 15,0-21-15,1 0 0,-1-1 16,0 1-16,0-22 0,21-20 15,-42 41-15,0 1 0,0 0 0,0 21 16,0-22-16,0 22 16,0 42-1,0 0-15,-21 1 0,0 20 16,21-21-16,-21 21 0,21 1 0,0-1 16,0 0-16,0 1 0,0-1 15,0 0-15,0-20 0,0 20 0,0 0 16,21-21-16,0 22 15,0-22-15,1 0 0,-1 0 0,0-21 16,21 21-16,-21-21 0,22 0 16,-22 0-16,64-21 0,-64 21 15,21-21-15,0 0 0,-20 0 16,20-22-16,85-41 16,-106 41-16,21 1 0,-20 0 0,-1-22 15,-21 22-15,0-43 16,0 43-16,0 21 0,0 0 15,0-1-15,-21 22 0,-22 0 16,22 22-16,-21-1 0,-1 63 16,1-41-16,21-1 15,0 0-15,21 1 0,0-1 0,0 0 0,0 1 16,0-1-16,0 0 0,0-20 16,21 20-16,0-21 0,21 0 15,-20 0-15,-1 1 0,21-22 0,0 0 16,1 0-16,-1 0 0,0-22 15,64-20-15,-63 21 0,-1 0 16</inkml:trace>
  <inkml:trace contextRef="#ctx0" brushRef="#br0" timeOffset="10637.12">6435 4868 0,'0'-21'0,"0"-63"31,0 62-31,0 1 0,0 0 15,21 0-15,-21 0 0,0 0 16,0-22-16,0 22 16,0 0-16,-21 21 15,-1 0-15,1 0 0,-21 0 16,21 21-16,-64 21 0,64 1 16,-21-1-16,-1 0 0,1 1 15,21 20-15,-22 1 0,22-1 16,0 1-16,0-1 0,0-20 0,21 20 15,0-21-15,0 43 16,0-43-16,21 1 0,0-22 0,21 42 16,1-41-16,-22-1 0,64 21 15,-64-42-15,21 0 16,0 0-16,1 0 0,-1 0 16,0-21-16,1 21 0,-1-21 0,22 0 15</inkml:trace>
  <inkml:trace contextRef="#ctx0" brushRef="#br0" timeOffset="12320.58">7070 5017 0,'0'0'0,"21"-43"0,-21-126 31,-21 169-31,-1 0 0,1 0 0,-21 0 16,21 0-16,-22 0 16,1 21-16,0 0 0,21 0 0,-22 22 15,1-1-15,21-21 0,0 22 16,-1-1-16,1 0 0,0 43 15,0-43-15,21 1 0,0-1 0,0-21 16,0 0-16,0 0 0,21 1 16,0-1-16,22 0 0,-22-21 0,0 0 15,21 0-15,-21 0 0,43 0 16,-22 0-16,1 0 0,-22-21 16,21 0-16,0 21 0,-20-43 0,-1 22 15,21 0-15,-21-21 0,0-1 16,1 1-16,-1 0 0,-21-1 15,0 1-15,0 0 0,0-1 16,0 1-16,0 21 0,0 0 0,-21 21 16,-1 21-1,1 0-15,0 21 16,21-21-16,-21 22 0,21-1 16,-21 0-16,21 1 0,0-22 0,0 21 15,0-21-15,42 64 16,-21-64-16,0-21 0,1 21 15,20-21-15,-21 0 0,21 0 16,1 0-16,-22 0 0,0 0 0,0 0 16,22-21-16,20-21 15,-42 21-15,0 0 0,1-1 0,-1-20 16,0 0-16,0-1 0,-21 1 16,21 0-16,-21-1 0,0 1 15,0 0-15,0 21 0,-21 42 31,0 0-31,21 0 0,-21 21 0,0-20 16,21 20-16,-22 0 0,1 1 0,21-22 16,-21 21-16,21 0 0,0-20 15,0-1-15,-21 0 0,21 0 16,0 0-16,0 0 0,0 1 16,21-22-1,-21-22 1,21 1-1,0 0-15,1 0 0,-22 0 0,21-22 16,0 22-16,0-21 0,-21 0 0,21-1 16,0 22-16,-21 0 0,22-21 15,-1 20-15,0 22 16,-21 22-16,0-1 16,21 21-16,-21-21 0,21 0 15,-21 22-15,0-22 0,21 0 16,1 0-16,-22 22 0,21-22 0,0 0 15,0 0-15,0 0 0,0-21 0,1 21 16,-1 1-16,21-22 16,-21 0-16,22 0 0,-22 0 0,21 0 15,-21 0-15,43 0 0,-22-22 16,0 22-16,-20-21 0,-1 0 16,21 0-16,-21-21 0,0 20 15,1-20-15,-1 0 0,0-43 16,-21 22-16,21 20 0,-21-20 15,0 42-15,0-1 0,0 1 16,0 42-16,0 1 16,-21-1-16,0 21 0,0-21 15,21 22-15,-22-1 0,1 0 16,21 1-16,0-1 0,-21-21 0,0 21 16,21 1-16,-21-22 0,21 21 0,0-21 15,0 1-15,0-1 0,0 0 16,0 0-16,21-21 31,0-21-31,0 0 16,0 0-16,-21-1 0,22-20 15,-1 21-15,-21-21 0,21 20 16,0-20-16,0-43 0,0 43 16,1-21-16,-1 41 15,0 22-15,0-21 16,-21 42-16,21 1 15,-21-1-15,21 0 0,-21 21 16,0-21-16,0 22 0,22-22 0,-22 21 16,21-21-16,-21 22 0,0-22 0,21 0 15,0 0-15,0 0 0,22 22 16,-43-22-16,21-21 0,0 21 16,0-21-16,0 0 0,0 0 15,1 0-15,20 0 0,-21 0 0,0 0 16,0-21-16,1 0 0,-1 0 0,0-1 15,0 1-15,21 0 16,-20 0-16,20-43 0,-21 22 16,0 21-16,0-21 0,-21 20 15,0 1-15,0 42 32,0 1-32,-21-1 0,0 0 15,21 21-15,0-21 0,-21 1 0,21 20 16,-21-21-16,21 0 0,0 0 15,0 1-15,0-1 0,0 21 16,21-21-16,0 0 0,0 1 16,0-22-16,22 21 0,-22-21 15,0 0-15,0 0 0,0 0 16,22 0-16,-22-21 0,21-1 0,-21 22 16,22-21-16,-22 0 0,0 0 15,21-21-15,-20 20 0,-1-20 0,0 21 16,-21-64-16,0 43 15,0 0-15,0-1 0,0 22 0,-21-21 16,-43-1-16,43 22 16,-21 0-16,-1 21 0,1 0 0,21 0 15,-21 0-15,-1 21 0,1 0 0,0-21 16,20 43-16,-20-22 0,21 0 0,0 0 16,0 0-16,21 22 15,0-22-15,0 0 0,0 0 0,0 0 16,0 1-16,0-1 0,21-21 15,0 0-15,0 0 0,0 0 16,0 0-16,22 0 0,-22 0 0</inkml:trace>
  <inkml:trace contextRef="#ctx0" brushRef="#br0" timeOffset="12648.4">10181 4466 0,'0'0'0,"0"-21"0,0 0 16,0 0-16,0 0 0,0-1 16,-21 44 15,21-1-31,-21 21 16,21 0-16,0 1 0,0-1 15,-21 22-15,-1-22 0,22 21 0,-21 1 16,0-1-16,21 1 0,0-1 15,-21 1-15,0-22 0,21 1 0,0 41 16,0-41-16,0-22 0,0 21 16,0-21-16,0 0 0,21 1 15,0-1-15,0-21 16,0 0-16,1 0 16,-1 0-16,0-21 0,0-1 0,0 1 15,0 0-15,1 0 0,-1-21 0</inkml:trace>
  <inkml:trace contextRef="#ctx0" brushRef="#br0" timeOffset="12948.22">9588 4720 0,'0'0'0,"-21"0"16,0 0-16,0-21 0,21 0 15,21 21 1,21 0-16,-20-21 0,41 21 0,-21 0 16,22 0-16,21-21 0,-1 21 15,1 0-15,0 0 0,-1 0 0,86 0 16,-107 0-16,1 0 0,-1 0 16,-21 0-16,1 0 0,-1-22 15,-21 22-15,0 0 0,1 0 16,-44 0 15,1 0-31,0 0 0</inkml:trace>
  <inkml:trace contextRef="#ctx0" brushRef="#br0" timeOffset="14057.11">11747 4805 0,'0'0'0,"0"-21"0,0 0 16,0-1-16,0 1 0,0 0 0,0 0 16,0 0-16,0 0 15,22 21-15,-1 0 16,0 0-16,0 0 15,0 0-15,0 0 0,1 0 0,-1 21 16,0 0-16,0 0 0,-21 0 0,21 22 16,0-1-16,-21 0 0,0 1 15,0 20-15,0 22 0,0-43 16,0 43-16,0-43 16,0 0-16,0-20 0,0-1 15,-21 0-15,21 0 0,0 0 0,-21-21 16,21 21-16,0-42 31,0 0-31,0 0 16,0 0-16,0 0 0,0-22 15,0 22-15,0-21 0,21-1 0,-21 1 16,21-21-16,1 20 0,20-20 16,-21 20-16,0 1 0,22 21 0,20-43 15,-21 43-15,-20 0 16,41 0-16,-42 21 0,0 0 15,22 0-15,-22 21 16,0 21-16,-21-20 0,21 20 0,-21-21 16,0 21-16,0 1 0,0-1 0,0 0 15,0 1-15,0-1 0,-21 0 16,21-20-16,-42 41 0,42-42 16,0 0-16,0 1 15,-21-1-15,21-42 47,0-1-47,0 1 0,0 0 0,21 0 16,-21-21-16,21 20 0,0-20 0,0 0 15,-21-1-15,21-20 0,22-1 16,-22 22-16,0 21 0,0-21 16,0 20-16,1 22 0,20-21 15,-21 21-15,0 0 0,0 0 16,1 21-16,-22 1 0,21-1 15,0 0-15,-21 21 0,21 1 16,-21-1-16,0-21 0,0 21 0,21 1 16,-21-1-16,0 0 0,0-20 15,0 20-15,-21 0 0,0-21 16,21 1-16,0-1 0,0 0 16,-21-21-16,21 21 0,-21-21 15,21-21 16,21 0-31,0 0 0,0-1 0</inkml:trace>
  <inkml:trace contextRef="#ctx0" brushRef="#br0" timeOffset="15310.39">13568 4763 0,'0'0'0,"-21"0"15,-1 0-15,1 0 16,0 21-16,-21 0 0,21 0 16,-1 0-16,-20 22 0,21-22 15,0 21-15,0 0 0,-1 1 0,1-1 16,0 0-16,21-20 16,0 20-16,0-21 0,0 21 0,0-20 15,0-1-15,0 0 0,42 21 16,1-21-16,-22-21 0,42 22 15,-41-22-15,20 0 0,-21 0 16,21 0-16,1 0 0,63-43 16,-64 43-16,-21-21 0,21-21 15,1 21-15,-22-1 0,21-20 16,-21 0-16,1-1 0,20 1 0,-42-21 16,0 20-16,0-20 0,0 20 15,0-20-15,0 21 0,0 20 0,-64-41 16,43 42-16,0 21 15,-21 0-15,21 0 0,-22 0 16,22 0-16,-64 21 0,64 0 16,-21 21-16,21 1 0,-22-1 15,22 22-15,-21 41 0,21-62 16,0-1-16,21 64 0,0-85 16,0 21-16,21 1 0,0-22 15,0 0-15,0 0 0,0 0 16,22 1-16,-22-22 0,21 0 0,-21 21 15,22-21-15,-1 0 0,0 0 16,-20 0-16,20-21 0,0 21 0,64-43 16,-64 22-16,64-42 15,-63 41-15,-1-20 0,0 0 16,1-1-16,-1 1 0,-21-21 16,21 20-16,-20 1 0,-1 21 0,0-22 15,0 22-15,0 0 16,-21 42-1,0 0-15,0 1 0,0-1 0,0 21 16,0 0-16,-21-20 0,21 20 16,-21 0-16,21 1 0,0-22 0,0 21 15,0-21-15,0 0 0,0 1 16,0-1-16,0 0 0,0 0 0,0 0 16,21-21-16,0 21 15,0-21-15,1 0 16,-1 0-16,0-21 0,0 21 15,0-21-15,0 0 0,1 0 16,-1 0-16,0-22 0,0 22 0,0-21 16,0-1-16,1 1 0,20-43 15,-42 64-15,21-21 0,0 21 16,0 0-16,-21-1 0,0 44 31,0 20-15,0-21-16,0 21 0,0-20 15,0 20-15,0 0 0,0 1 16,0-22-16,0 21 0,0-21 0,0 22 16,0-22-16,22 0 0,-22 0 15,21 0-15,0 0 0,0 1 0,0-22 16,0 21-16,1-21 0,-1 0 0,21 0 16,-21 0-16,22 0 0,-22 0 15,21 0-15,0-21 0,1 21 16,-1-22-16,0 1 0,22 0 15,-22-21-15,1 21 0,-1-22 0,43-41 16,-64 20-16,21 22 0,-21-22 16,0 22-16,1-22 0,-22-20 15,0 63-15,0-1 0,0 1 16,0 0-16,-22 21 0,1 0 16,0 0-16,0 21 0,-21 0 0,20 1 15,-20 20-15,0 0 0,21 1 16,-22 41-16,43-41 0,0 20 15,0 1-15,0-22 16,0-21-16,21 0 0,1 0 0,-1 1 16,42 20-16,-42-21 0,1-21 15,41 21-15,-21-21 16,-20 0-16,20 0 0,-21 0 16,0 0-16,22 0 0,-22-21 0,0 0 15,0 21-15,21-42 16,-20 42-16,-1-22 0,21-20 15,-21 42-15,-21-21 0,0 0 16</inkml:trace>
  <inkml:trace contextRef="#ctx0" brushRef="#br0" timeOffset="15520.27">16277 5313 0,'0'0'0,"-21"0"16,0 21 0,0-21 46</inkml:trace>
  <inkml:trace contextRef="#ctx0" brushRef="#br0" timeOffset="18805.04">656 7112 0,'-21'0'31,"0"0"-15,21-21-1,0 0 1,0 0-16,21 21 16,-21-22-16,21 22 15,0 0-15,0 0 0,1-21 0,-1 21 16,21 0-16,-21 0 0,0 21 16,1-21-16,-22 22 15,21-1-15,-21 21 0,0-21 0,0 43 16,-21-22-16,-64 64 15,43-64 1,20-21-16,-20 22 0,0-22 16,21 0-16,-43 21 0,43-42 15,0 0 1,21-21 0,0 0-16,0 0 0,21 0 15,0 0-15,0-1 0,0 1 16,1 0-16,-1 0 0,21 0 15,-21 0-15,22-1 0,-22 1 16,21 21-16,-21 0 0,43 0 16,-22 21-16,-21 1 0,22-1 15,-22 0-15,0 21 0,21 1 0,-21-1 16,1 0-16,-22 1 0,0-1 16,0 0-16,0 1 0,-43 41 15,22-41-15,-21-1 0,-1 0 16,1 1-16,0-1 0,-22-21 15,-42 43-15,64-43 0,0-21 16,-1 0-16,1 0 0,0 0 16,-1 0-16,22-21 0,-21-1 15,21 1-15,0 0 0,-1 0 16,1 0-16,0-22 0,21 22 0,0 0 16,0-21-16,0 21 0,0-1 0,0 1 15,0 0 1,21 0-16,0 0 0,1 21 0,-1-21 15,0-1-15,0 22 0</inkml:trace>
  <inkml:trace contextRef="#ctx0" brushRef="#br0" timeOffset="19008.88">1651 7430 0,'42'0'0,"-84"0"0,127 0 15,-64 0-15,0 0 16,-21 21 0,21-21 31,-21-21-47,21 21 0</inkml:trace>
  <inkml:trace contextRef="#ctx0" brushRef="#br0" timeOffset="19562.52">2625 7133 0,'-43'21'15,"64"-42"17,1 0-32,-1 21 15,0-21-15,21 0 0,-21 0 0,1-1 16,-1 1-16,21 0 0,-21 0 16,0 0-16,1 0 0,-1-22 15,0 22-15,-21 0 0,0-21 16,0 20-16,0 1 0,0 0 15,0 42 1,-21 0-16,21 22 16,-21-22-16,21 21 0,-22 1 15,22 20-15,0 1 0,0-1 0,0 64 16,0-63-16,0-1 0,-21 1 16,21-1-16,0 1 0,0 41 15,0-62-15,0-1 0,-21 0 16,21 1-16,0 41 15,-21-62-15,0-1 16,0-21-16,-1 21 0,1-21 16,0 0-16,-64 0 0,43-21 15,0 0-15,-1-1 0,1 1 16,21 0-16,-21 0 0,-1 0 0,22 0 16,0-1-16,0-20 0,0 21 15,21 0-15,0 0 0,0-1 0,0-20 16,0 21-16,42 0 0,-21-22 15,0 1-15,64-43 16,-43 43-16</inkml:trace>
  <inkml:trace contextRef="#ctx0" brushRef="#br0" timeOffset="19817.43">3471 6816 0,'0'0'16,"0"21"-16,0 0 15,0 0-15,0 0 0,0 22 16,0 20-16,-21 1 0,21-22 16,0 22-16,-21-1 0,21 1 15,0-1-15,0 1 0,0-22 0,0 21 16,0 22-16,0-43 16,0 1-16,0-1 15,0-21-15,0 0 0,0 1 0,21-22 16,0 0-16,0 0 15,1 0-15,-1 0 0,0-22 0,0 1 16,0 0-16,-21 0 0</inkml:trace>
  <inkml:trace contextRef="#ctx0" brushRef="#br0" timeOffset="19993.08">3217 7366 0,'0'0'0,"-21"0"0,0 0 0,0 0 16,21-21-1,21 21-15,0 0 16,0-21-16,0 21 0,22-21 16,-1 21-16,0-22 0,22 1 15,-22 0-15,22 0 0,-22 0 16,22 0-16,-22 21 0,0-22 0</inkml:trace>
  <inkml:trace contextRef="#ctx0" brushRef="#br0" timeOffset="22544.91">5630 7006 0,'0'0'16,"0"-21"-16,0 0 0,0 0 16,21 21-16,-21-21 0,0-1 0,0 1 15,0 0-15,0 0 0,0 0 16,0 0-16,0-1 0,-21 22 16,0 0-1,0 0-15,0 0 0,0 22 0,-22-1 16,22 0-16,-21 0 0,21 21 15,-22 1-15,22-1 0,-42 64 16,41-43-16,1 1 0,0 21 16,21-22-16,0 1 0,0 41 15,0-62-15,0-1 0,0 0 16,0-20-16,21 20 0,0-21 0,43 0 16,-43-21-16,21 0 0,43 0 15,-43 0-15,1 0 16,-1 0-16,22-21 0,-22 0 15,0 0-15,1 0 0,20-1 0,-21-20 16,1 0-16,-22-1 0,21 1 16,22-85-16,-43 64 15,-21 41-15,21-20 0,-21 21 16,0 0-16,0-22 0,0 65 16,-21-22-1,21 42-15,-21-21 0,21 0 16,-21 22-16,21-1 0,0 0 0,0 1 15,0-22-15,0 21 0,0 0 16,0-20-16,0 20 0,21-21 0,0 0 16,0 0-16,-21 1 0,42 20 15,1-42-15,-22 0 0,0 0 16,0 0-16,22 0 0,-22 0 16,21-21-16,0 21 0,-20-21 0,20-1 15,0 1-15,-21 0 0,22-21 16,-22-1-16,0 1 0,0 0 0,0-22 15,1-42-15,-22 43 0,0-1 16,0 22-16,-22 0 0,-62-64 16,63 85-16,-22 0 15,1 21-15,-22 0 0,22 0 16,0 0-16,-43 42 0,43-21 16,-1 21-16,22 1 0,-21-1 15,21 22-15,21-1 0,0 1 16,0-22-16,0 21 0,0 22 15,21-43-15,0-20 0,21 20 16,1-21-16,-22 0 0,42-21 0,-20 21 16,-1-21-16,22 0 0,63 0 15,-64 0-15,1-21 0,-1 0 16,1 0-16,-22 0 0,21 0 0,1-22 16,-22 22-16,1-21 0,-22-1 15,21 1-15,-21 0 0,-21-1 16,0-41-16,0 63 0,0-22 0,0 22 15,0 42 17,0 0-32,0 1 0,0 20 0,0 0 15,0 1-15,-21-1 0,21 0 16,0-21-16,0 22 0,-21-1 0,21-21 16,0 43-16,0-43 15,0 0-15,0 0 16,0-42-1,21 0 1,0 0-16,-21-22 16,21 22-16,-21-21 0,22 0 0,-1-22 15,0 22-15,0-1 0,0-20 16,0 21-16,1 20 0,-1-20 16,0 21-16,0 0 0,21 0 0,1-1 15,-22 22-15,0 22 16,0-1-16,0 0 0,1 42 15,-22-20-15,21-1 0,-21 0 16,0 22-16,0-22 0,0 1 16,0-1-16,0 0 0,0 1 0,21-1 15,-21-21-15,21 0 0,0 0 16,0 1-16,1-1 0,-1-21 0,0 0 16,0 0-16,0 0 0,22 0 15,-22 0-15,21 0 0,0 0 16,-20-21-16,20-1 0,43-41 15,-64 42-15,21-22 0,0 22 0,1-21 16,-22 0-16,21-1 0,22-63 16,-64 64-16,21 0 0,-21 21 15,0-1-15,0 1 0,0 0 0,-21 21 16,0 0 0,-1 21-16,1-21 0,0 43 0,0-22 15,21 21-15,0-21 0,0 22 16,0-1-16,0-21 0,0 21 0,21 22 15,0-43-15,-21 0 16,21 0-16,1 1 0,-22-1 16,21 21-16,0-21 15,-21-42 17,-21 21-32,0-21 15,-1 0-15,22 0 0,0-1 16,-21 22-16,0-21 0,21 0 15,-21 21-15,21 21 32,-21 0-32,21 1 0,0-1 0,0 0 15,0 0-15,21-21 0,0 21 16,0 0-16,0-21 0,1 0 16,-1 22-16,21-22 0,-21 0 0,0 0 15,22 0-15,-22 0 0,21 0 0,-21 0 16,22-22-16,-22 1 0,21 0 15,22-21-15,-43-1 0,0 22 16,0-21-16,0 0 0,1-1 0,-22 1 16,21-22-16,-21 22 15,21 0-15,-21 21 0,0-22 0,0 22 16,0 0-16,0 0 0,0 42 31,0 0-31,-21 21 0,21-20 16,-21 20-16,21 0 0,0 1 15,0-1-15,0-21 0,-22 64 16,22-64-16,0 0 0,0 21 16,0-20-16,0-1 0,43 0 15,-22 0-15,0-21 0,43 0 16,-22 0-16,-21 0 0,21 0 16,1 0-16,-1 0 0,0-21 0,22-21 15,-22-1-15,1 22 16,-1-21-16,-21-1 0,21 1 15,1 0-15,-22-1 0,0 1 0,43-85 16,-64 106-16,0 0 16,0 0-16,0-1 0,0 1 15,-22 21 1,1 21-16,21 1 0,-21-1 0,21 21 16,0 0-16,0-20 0,0 20 15,0 0-15,0 1 0,0-1 0,0-21 16,0 21-16,0-20 0,0-1 15,0 0-15,21 0 0,-21 0 16,0 0-16,21-21 0,-21 22 0,0-44 47,0 1-47,-21 0 16,21 0-16,-21 0 0,0 21 15,21-21-15,-21 21 16,0 0-16,21 21 0,-22 0 15,22 0-15,0 0 0,0 0 16,0 1-16,0-1 0,0 0 16,22 0-16,-1 0 0,0-21 15,0 0-15,21 0 0,-20 0 16,20 0-16,0 0 0,1 0 0,-1 0 16,0 0-16,1 0 0,-1-21 15,0 21-15,43-63 16,-43 41-16,1-20 0,20-43 15,-21 22-15,-20 21 0,20-22 16,-21 1-16,21-1 0,-20 1 0,-1-1 16,-21-42-16,0 43 0,0-1 15,0 43-15,0 0 16,0 0-16,-21 42 16,-1 0-16,1 21 0,21 1 15,-21-1-15,21 0 0,0 1 16,-21 20-16,21-20 0,-21-1 15,0 64-15,21-43 0,0-20 16,0-1-16,0 0 0,0 1 16,0-1-16,0 0 0,0-21 0,0 1 15,0-1-15,0 0 0,21 0 16,0 0-16,0-21 0,0 0 16,0 0-16,1 0 0,-1 0 15,0-21-15,0 0 0,0 0 16,0 0-16,1-22 0,-1 22 15,0-21-15</inkml:trace>
  <inkml:trace contextRef="#ctx0" brushRef="#br0" timeOffset="22741.84">10266 7049 0,'0'0'0,"-21"0"0,-22 0 0,22 0 0,63 21 31,-20-21-31,-1 0 15,21 0-15,-21 0 0,22 0 0,-22 0 16,63 0-16,-41 0 16,-22 0-16,21 0 0,1-21 0,-22 21 15,42-22-15,-42 1 0,1 0 16,-1 21-16,-21-21 0</inkml:trace>
  <inkml:trace contextRef="#ctx0" brushRef="#br0" timeOffset="22942.38">9207 6795 0,'0'0'16,"-21"0"-16,0 21 0,0 0 15,21 0 1,21-21-1,0 0-15,0 0 16</inkml:trace>
  <inkml:trace contextRef="#ctx0" brushRef="#br0" timeOffset="24122.16">12467 7514 0,'-21'0'16,"0"0"0,21-21-16,0 0 0,0 0 15,0 0-15,0-22 0,0 22 16,21-21-16,0-1 0,-21 1 0,21-21 16,0 20-16,1 1 15,-1-22-15,-21 22 0,42-64 16,-21 64-16,-21 0 0,0-1 15,21 22-15,-21 0 0,22 0 0,-22 42 16,0 0 0,0 0-16,-22 22 0,1-22 15,0 21-15,0-21 0,0 22 0,-22 41 16,22-41-16,0-1 0,0 0 16,21 1-16,-21-1 0,21 0 15,0-21-15,0 22 0,0-22 0,21 0 16,0 0-16,21 0 15,1-21-15,-1 0 0,-21 0 0,22 0 16,-22 0-16,21 0 0,0-21 16,-20 0-16,20 0 0,-21-21 15,21-1-15,-20 22 0,-1-21 0,0-1 16,0 1-16,-21-21 0,0 20 16,0 1-16,0-43 0,0 43 15,-21 21-15,-21-22 16,20 22-16,1 21 0,0 0 15,0 0-15,-21 0 0,-1 0 16,43 21-16,-21 1 0,21-1 16,21-21-1,0 0-15,1 0 0,20 0 16,0 0-16,1 0 0,-1 0 16,21 0-16,1-21 0,-22 21 0,22-22 15,-1 1-15,1 0 0,-22 0 16,22 0-16,-22 0 0,0-1 0,1 1 15,-1 0-15,-21 0 0,21 0 16,-20 0-16,-22-1 0,21 22 16,-21 22-1,0-1 1,0 0-16,-43 42 0,43-20 16,-21-1-16,0 0 0,21 22 15,-21-22-15,21 64 16,-21-42-16,21 20 0,-21 43 15,21-42-15,0-22 0,0 22 16,0-21-16,0-1 0,0 1 0,0 20 16,0-20-16,0-1 0,0 1 0,0 20 15,0-20-15,0-1 0,0 1 16,0-1-16,0 1 0,0-22 0,21 22 16,-21-22-16,0 0 0,0 43 15,0-43-15,0-20 0,0-1 16,0 0-16,0 0 0,-21 0 0,-1-21 15,1 0-15,0 0 16,0 0-16,0 0 0,21-21 16,-21 0-16,-43-43 0,43 43 15,0-21-15,-22-22 0,22 22 0,-21-21 16,21-1-16,-22-21 0,1 1 16,21-1-16,0 0 0,0 1 0,21-1 15,0 0-15,0-84 0,21 106 16,21-22-16,-21 0 0,22 22 15,20-1-15,-21 1 0,64-22 16,-63 43-16,20-1 16,-21 22-16,1 0 0,-1 0 0,64-21 15,-85 42-15,21 0 0,-20 0 16,-1 0-16,0 21 0,-21 0 16</inkml:trace>
  <inkml:trace contextRef="#ctx0" brushRef="#br0" timeOffset="24876.3">4254 8975 0,'0'0'0,"0"-43"0,-21-20 0,21 21 16,0-1-16,0 1 15,-21 21-15,21 0 0,-21-22 16,0 43-16,0 21 0,-1 22 15,1 20 1,0 1-16,0-22 0,21 22 0,-42 63 16,20-64-16,-20 43 15,21-64-15,21 22 0,-42 20 16,20-41-16,22-1 0,0-21 16,0 0-16,0 1 0,0-1 15,22-42 1,-1-1-16,-21 1 15,21 0-15,0-21 0,0 21 0,0-22 16,-21 1-16,22-22 0,-1 22 16,0-21-16,0-1 0,0 1 0,0-22 15,1-42-15,-1 85 0,-21-1 16,0 1-16,21 42 0,0 0 16,0 0-16,-21 21 15,0 21-15,21 1 0,-21 20 16,22-20-16,-22 20 0,21-21 0,-21 22 15,0-1-15,0-20 0,0-1 16,21 0-16,-21 22 0,0-22 0,0-21 16,0 22-16,0-1 0,0-21 0,0 0 15,21 1-15,-21-1 0,0 0 16,-21-21 0,0 0-16</inkml:trace>
  <inkml:trace contextRef="#ctx0" brushRef="#br0" timeOffset="25500.26">3641 9398 0,'63'0'15,"-42"0"1,0 0-16,22-21 0,-1 21 16,0-21-16,43 0 0,-43 21 15,22-22-15,42-20 0,-43 21 16,64-43-1,-63 43-15,-1-21 0,1 21 0,-22-22 16,0 1-16,64-43 16,-85 43-16,-21 21 0,0-21 15,0 20-15,-21 22 32,0 22-32,21-1 0,-21 0 0,21 21 15,-21 1-15,21-1 0,0 0 16,0 1-16,0-1 0,-21 0 0,21 43 15,-22-22-15,22-41 16,0 62-16,0-41 0,0-22 16,0 0-16,0 0 0,0 0 0,0 0 15,0 1-15,22-22 0,-1 0 16,0 0-16,0 0 0,0-22 0,22 1 16,-22 0-16,0 0 0,21-21 15,-21 20-15,43-62 16,-43 41-16,0 1 0,22-85 15,-22 64-15,0-1 0,0 1 16,0-1-16,22-63 16,-43 85-16,0 21 0,21 21 0,-21 42 31,-21-21-31,-1 21 0,1 1 16,0-1-16,0 0 0,21 1 15,-21 20-15,0-20 0,-1-1 0,-20 64 16,42-64-16,0 0 0,-21 1 15,21-22-15,-21 21 0,21 22 16,0-43-16,0 0 16,0 0-16,21-21 0,0 0 15,0 0-15,0 0 16,1 0-16,-1-21 0,21 0 0,-21 0 16,0 0-16</inkml:trace>
  <inkml:trace contextRef="#ctx0" brushRef="#br0" timeOffset="25916.02">5567 9081 0,'0'0'0,"21"0"0,0 0 16,-21 21-1,-21 0-15,0 0 16,0 0-16,-1 0 16,1 1-16,0 20 0,0-21 0,0 0 15,0 22-15,-1-22 0,22 0 0,0 21 16,0-21-16,0 1 0,0-1 15,0 21-15,0-21 0,43-21 16,-1 0 0,-21 0-16,22-21 0,-1 0 0,85-64 15,-85 64-15,1 0 16,20-64-16,-21 43 16,1-85-1,-43 85-15,0-1 0,0 22 0,-21-21 16,-22 21-16,22-1 0,-21 22 15,-1 0-15,1 0 0,0 0 0,-22 22 16,22-1-16,0 0 0,-1 21 0,1-21 16,0 22-16,-1 20 15,22-20-15,21-1 0,0 0 0,0 1 16,0-22-16,0 21 0,0 0 16,0-20-16,21 20 0,0-21 0,22 0 15,-1-21-15,-21 0 0,64 0 16,-43 0-1</inkml:trace>
  <inkml:trace contextRef="#ctx0" brushRef="#br0" timeOffset="26460.71">6286 9186 0,'0'0'0,"0"-21"0,22 0 0,-1 0 16,-21 0-16,0 42 31,-21 21-16,-1-21-15,22 1 0,-21-1 16,21 21-16,0 0 16,-21 1-16,21-22 0,0 0 0,0 21 15,0-20-15,0-1 16,21-21-16,0 0 16,1 0-16,-1-21 15,-21-1-15,21 22 0,0-21 0,-21 0 16,21 0-16,0 0 0,-21-22 15,43-20-15,-43 42 0,21-22 16,0 1-16,0 42 16,-21 21-1,0 0-15,0 1 0,0-1 16,0 0-16,0 21 0,0-21 0,0 1 16,0 20-16,0-21 15,0 0-15,0 0 0,0 43 16,21-43-16,1 0 0,-1 0 15,0-21-15,21 0 0,-21 0 16,22 0-16,-22-21 0,64 0 16,-43 0-16,0-21 0,22-1 15,-22 1-15,-21 21 0,22-22 16,-22 1-16,0 0 0,-21-1 0,0-20 16,0 21-16,0-1 0,0-20 15,0 42-15,0-1 0,-42-20 16,20 42-16,1 0 15,-42 0-15,20 0 16,1-21-16,0 21 0,-22 0 0,1 0 16,-1 0-16</inkml:trace>
  <inkml:trace contextRef="#ctx0" brushRef="#br0" timeOffset="26849.49">3768 8573 0,'0'0'0,"-43"-22"0,22 1 15,-21 0-15,21 0 0,-1 21 0,1-21 16,-21 21-16,21 0 0,0 0 15,-1 0-15,1 21 0,0 0 16,21 0-16,0 22 0,-21-1 0,21 21 16,0 1-16,-21 21 0,21-1 15,0 1-15,0 21 0,0-22 16,0 1-16,0 21 0,0-21 0,-21 20 16,21-20-16,-22 0 0,1-22 15,21 22-15,-21 42 16,0-85-16,21 1 0,0-22 0,0 21 15,0-21-15,0-42 32,21 0-32,0 0 0,-21-22 0,0 1 15,0-21-15,21 20 0</inkml:trace>
  <inkml:trace contextRef="#ctx0" brushRef="#br0" timeOffset="27557.9">3365 8657 0,'0'0'0,"0"-42"0,0 21 0,0 0 16,0-1-16,0 1 16,22 21-16,20-21 0,-21 21 15,43 0-15,-22 0 0,21 0 16,22-21-16,84 21 0,-63-21 16,21 21-16,148-21 0,-126-1 15,-1 22-15,21 0 16,0-21-16,1 0 0,20 21 0,170 0 15,-169 0-15,-1 0 0,1 0 16,-22-21-16,21 21 0,-20 0 16,-22 0-16,0 0 0,127 0 15,-148 0-15,0 0 0,85 0 16,-127 0-16,-1 0 0,43 0 16,-84 0-16,-1 0 15,-21 21-15,0-21 0,0 21 0,-21 22 16,0-22-16,0 0 15,0 0-15,0 21 0,0 1 16,0-1-16,0-21 0,0 22 16,0-1-16,22 0 0,-22 1 0,0 62 15,21-62-15,-21 20 16,0 43-16,0-64 16,0 1-16,0 41 0,0-20 15,0-22-15,0 1 0,0-1 16,0 0-16,-43 85 15,22-106-15,0 22 0,-21 20 16,21-42-16,-22 22 16,1-22-16,21 0 0,-22-21 0,1 21 15,21 0-15,-43-21 0,-20 43 16,20-43-16,1 21 0,-1-21 16,-20 21-16,-1-21 0,0 0 0,-169 21 15,127-21-15,-42 0 0,-170 21 16,149-21-16,-234 43 15,213-43-15,-1 21 16,0-21-16,1 21 0,-1-21 0,22 21 16,-1-21-16,22 21 0,-1-21 0,1 22 15,21-22-15,21 0 0,21 21 16,0-21-16,-42 0 0,85 0 16,20 0-16,1 0 0,21 0 15,0 0-15,42-21 16,0-1-16,42 1 15,1 0-15,-22 0 0,22 0 0</inkml:trace>
  <inkml:trace contextRef="#ctx0" brushRef="#br0" timeOffset="28075.51">10477 8678 0,'0'0'0,"0"-42"16,0 21-16,-21-21 0,21 20 0,-21-20 16,0 21-16,21 0 0,0 0 15,-21 21-15,0 0 16,21 21-16,-22-21 0,22 42 0,0-21 15,0 22-15,0 20 0,0 1 0,0-1 16,22 22-16,-1-1 16,-21-20-16,21 105 0,-21-105 15,21-1-15,-21 85 0,0-84 16,0-22-16,0 22 0,0-22 16,-21 0-16,0 43 0,21-64 15,0 0-15,0 1 0,0-44 31,0 1-31,0 0 0,0-21 16,21-1-16,0 1 0</inkml:trace>
  <inkml:trace contextRef="#ctx0" brushRef="#br0" timeOffset="28857.57">10499 8594 0,'0'-43'0,"0"86"0,0-107 0,0 43 0,0 0 16,0 0-16,21 21 31,0 0-31,21 0 16,1 0-16,20 0 0,22 0 15,-1 0-15,22 0 0,0 0 0,21 0 16,127 0-16,-106 0 0,0 0 16,1 0-16,-1 0 15,21 0-15,339-21 16,-317 21-16,-22 0 0,21-22 15,-20 22-15,20 0 0,191-21 16,-211 0-16,20 21 0,-21-21 16,1 21-16,-1-21 0,149 21 15,-170-21-15,0 21 0,-21-22 0,-21 22 16,0 0-16,-1 0 0,-20 0 16,0 0-16,-22 0 0,-20 0 0,41 0 15,-41 0-15,-22 0 16,0 0-16,-21 22 31,0-1-31,0 0 16,0 0-16,0 0 0,0 0 0,0 22 15,0-22-15,0 21 0,0 1 16,0 20-16,-21 43 0,0-64 16,-22 149-16,43-128 15,0 1-15,-21-22 0,0 22 16,21-1-16,-21 85 15,0-105-15,21-1 0,-22 21 16,1-20-16,21 20 16,-21-20-16,0-22 0,0 0 0,0 0 15,21 0-15,-22 0 0,-41 1 16,42-22-16,-22 21 0,1-21 16,0 0-16,-22 0 0,1 0 0,-85 0 15,42 0-15,21 0 16,-21 0-16,-21-21 0,0 21 0,0-22 15,-169 1-15,127 21 0,-1-21 16,-211 21-16,170-21 16,-1 21-16,-21 0 0,0 0 0,0 0 15,-253 0-15,253 0 16,-21 0-16,21 0 0,0 21 0,0-21 16,43 21-16,-170 22 15,212-43-15,0 21 0,42-21 0,21 0 16,0 0-16,22 0 0,-1 0 15,22 0-15,21 0 0,0 0 16,0 0-16,21-21 0,0-1 16,21 1-16,0 21 15,0-21-15,64-42 16</inkml:trace>
  <inkml:trace contextRef="#ctx0" brushRef="#br0" timeOffset="29158.04">11239 8784 0,'0'21'15,"0"22"1,0-22-16,0 21 0,0 1 15,0-1-15,0 0 0,0 1 0,-21 20 16,21-21-16,-21 43 16,0-64-16,21 22 0,0-1 0,-21 0 15,21 1-15,0-22 16,0 0-16,0 0 16,0-42-1,21 0-15,-21 0 0,21-1 16,0 1-16</inkml:trace>
  <inkml:trace contextRef="#ctx0" brushRef="#br0" timeOffset="29687.89">11197 8932 0,'0'0'0,"0"-42"0,0 21 0,0 0 16,0 0-16,0-1 0,0 1 16,0 0-16,21 0 0,0 21 15,1-21-15,20 21 0,0-21 16,-21 21-16,22 0 0,-1 0 0,-21 0 15,22 0-15,-22 0 0,21 0 0,-21 21 16,0 0-16,1 0 0,-22 21 16,0 1-16,0-22 0,0 21 0,0 1 15,-22-1-15,1 0 0,0 1 16,-21-22-16,21 0 0,-43 42 16,22-41-16,21-22 0,-1 21 0,1-21 15,0 21-15,21-42 31,21 0-31,0 21 0,22-22 16,-22 22-16,0 0 16,21-21-16,-20 21 0,20 0 0,0 0 15,-21 0-15,22 21 0,-1-21 0,0 22 16,43 20-16,-43-21 16,1 0-16,-22 22 0,0-22 0,0 0 15,-21 21-15,0-21 0,0 22 0,-21-22 16,0 21-16,-21-21 0,20 22 15,-20-22-15,-64 21 16,64-21-16,-22 1 0,-41-1 16,62-21-16,-63 0 15,64 0-15,0 0 0,-1 0 0,-20-43 16,42 22-16,-22 0 0,22 0 16,21-21-16,0 20 0,0-41 15,0 42-15,0 0 0,43-43 16,-22 43-16,21-21 15,0 20-15,-20 1 0,20-21 16,21 21-16</inkml:trace>
  <inkml:trace contextRef="#ctx0" brushRef="#br0" timeOffset="29928.53">12171 8636 0,'0'42'15,"0"1"1,0-1-16,0 0 0,-21 1 0,21-1 16,-22 22-16,22-22 0,0 21 0,-21-20 15,0-1-15,21 22 0,0-22 16,-21 0-16,0-21 0,21 22 0,-21 20 16,-1-42-16,22 22 0,0-22 15,0 0-15,22-21 16,-1 0-16,0 0 15,0-21-15,0 0 0</inkml:trace>
  <inkml:trace contextRef="#ctx0" brushRef="#br0" timeOffset="30374.55">12552 9081 0,'0'0'0,"-21"0"16,-1 21-1,22 0-15,-21 0 0,0 0 16,0 0-16,0 1 0,0 20 16,21-21-16,-22 0 0,1 43 15,21-22-15,0-21 0,0 43 16,0-43-16,0 42 16,21-41-16,1-22 15,-1 0-15,0 21 0,0-21 0,21 0 16,-20 0-16,-1 0 0,0-21 0,21-1 15,-21 22-15,1-21 0,-1 0 16,21-21-16,-21-1 0,0 22 16,-21 0-16,0-21 0,0 21 0,0-22 15,0 22-15,-21-21 0,0 21 16,0-22-16,0 22 0,0 0 16,-1 21-16,1-21 0,-21 21 0,21 0 15,0 0-15,-1 0 0,1 21 16,0-21-16,0 21 0,0 21 15,21-20-15,-21 20 0,21 0 16,0 1-16,0-22 0,0 21 16,0-21-16,0 22 0,21-1 15,-21-21-15,21 0 0,0 0 0,0-21 16,0 0-16,1 22 0</inkml:trace>
  <inkml:trace contextRef="#ctx0" brushRef="#br0" timeOffset="31315.5">13525 9102 0,'0'-21'0,"0"42"0,0-64 0,22 43 0,-22-21 16,-22 21 0,22 21-1,-21 1-15,0-1 0,0 0 16,0 21-16,21-21 0,-21 22 15,21-1-15,-22 0 0,22-20 0,0 20 16,0 0-16,0-21 0,0 22 0,0-22 16,0 21-16,22 1 15,-1-22-15,21 0 0,-21-21 0,22 0 16,-1 0-16,21 0 16,-41 0-16,20-21 0,-21 0 15,21-1-15,-20 1 0,20 0 0,0-42 16,-21 20-16,1 1 15,-1 0-15,0-22 0,0 22 0,0-22 16,0-84-16,-21 85 0,22-1 16,-22 22-16,0-1 0,21 1 15,-21-21-15,0 105 32,0-21-32,-21 21 0,21 1 15,-22-1-15,1 64 16,21-64-16,0 22 0,0-22 15,-21 22-15,21-22 0,0 0 0,-21 1 16,21-22-16,0 21 0,0-21 0,0 22 16,0-22-16,0 21 15,0-21-15,-21-21 16,21-21 0,0 0-16,0 0 15,21 0-15,-21-1 0,21 1 0,21-42 16,-20 20-16,-1 22 0,0-21 15,0 0-15,21 20 16,22-41-16,-43 42 0,0 0 16,22 21-16,-22 0 0,0 0 0,0 0 15,-21 21 1,0 0-16,-21 0 16,0 0-16,-22-21 15,22 21-15,-21 1 0,0-22 0,20 21 16,-20-21-16,-21 0 0,20 21 15,22-21-15,0 0 16,0 0-16,21-21 16,0 42 15,21 0-31,-21 0 16,21 0-16,0 1 0,-21 20 0,43 0 15,-22 1-15,0-1 16,0 0-16,0-21 0,0 1 15,22-1-15,-22-21 0,21 21 0,-21-21 16,22 0-16,-1 0 0,22 0 16,-22 0-16,0-21 15,1 0-15,20-22 0,-42 22 0,0 0 16,22 0-16,-22-22 16,0 22-16,0 0 0,0 0 0,-21-21 15,22 20-15,-1-20 16</inkml:trace>
  <inkml:trace contextRef="#ctx0" brushRef="#br0" timeOffset="31489.41">14965 9589 0,'0'0'0,"0"21"0,-21-21 47,-1 0-32,1 0-15,0 0 16,0 0-16,0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4:12:40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910 529 0,'0'0'0,"-21"0"16,21-21-16,-21 21 15,21 21 1,0 0-16,0 1 16,0-1-16,0 0 15,0 0-15,0 0 0,0 0 16,0 1-16,0-1 16,21-21-16,0 21 15,0-21-15,0 0 16,1 0-16,-1 0 0,0 0 0,0-21 15,0 0-15,0 21 0,1-22 16,-1 1-16,0 0 0,0 0 0,0 0 16,0 0-16,-21-1 0,0 1 15,0 0-15,0 0 0,22 0 16,-22 0-16,0-1 16,-22 44-1,1-1 1,21 0-16,0 0 0,-21 0 0,21 0 15,-21 22-15,21-22 16,0 21-16,0 1 0,0-1 0,0 0 16,0 1-16,0-1 0,0 0 15,0 1-15,0 20 0,0-21 16,0 1-16,0-1 0,21-21 0,-21 22 16,21-22-16,-21 0 0,0 21 15,0-21-15,0 1 0,0-1 16,0 0-16,-21-21 15,0 21-15,0-21 0,-22 0 16,22 0-16,0 0 0,-21 0 16,21-21-16,-22 21 0,1-21 15,21 0-15,-22-1 0,22 22 0,0-21 16,0 0-16,0 0 0,0 0 16,21 0-16,0-1 15,0 1-15,21 0 16,0 21-16,0-21 0,21-21 15,-20 20-15,-1 1 0,0 0 16</inkml:trace>
  <inkml:trace contextRef="#ctx0" brushRef="#br0" timeOffset="543.57">1545 508 0,'0'0'0,"0"21"31,0 0-15,0 1-16,0 20 0,-21-21 0,21 21 15,0-20-15,-21 20 0,21 0 16,0 1-16,0 20 0,0-21 16,0 1-16,-21-1 0,21 43 15,-22-64-15,22 21 0,0-21 16,0 1-16,0-1 0,0 0 15,0 0-15,-21 0 0,21-42 47,0 0-47,0 0 0,0 0 16,0-1-16,0-20 0,0 21 0,0-21 16,0 20-16,21-20 0,1 21 15,20-43-15,-21 43 0,0-21 16,22 21-16,-1 0 0,-21 21 15,21-22-15,-20 22 0,20 0 16,-21 0-16,43 22 16,-43-1-16,0 0 0,-21 21 15,21-21-15,-21 1 0,21 20 0,-21-21 16,0 21-16,0 1 0,0-22 16,0 21-16,0-21 0,-21 22 0,0-22 15,21 0-15,-21 0 0,21 0 16,0 1-16,0-1 0,0 0 15,0-42 17,0 0-32,0-1 15,21 1-15,0-21 0</inkml:trace>
  <inkml:trace contextRef="#ctx0" brushRef="#br0" timeOffset="763.7">2180 826 0,'0'63'16,"0"-42"-1,0 22-15,0-22 0,0 0 0,0 21 16,0-21-16,0 1 0,0-1 16,0 0-16,0 0 0,0 0 0,-21 0 15,21 1-15,0-1 16,-21-21-1,21-21 1,0-1 0</inkml:trace>
  <inkml:trace contextRef="#ctx0" brushRef="#br0" timeOffset="952.71">2138 677 0,'0'0'0,"0"-21"0,0 0 16,0 42 62,21-21-62,0 21-16,-21 1 0,21-1 15</inkml:trace>
  <inkml:trace contextRef="#ctx0" brushRef="#br0" timeOffset="1389.28">2857 847 0,'0'0'16,"22"0"-16,-1 0 0,-21-21 16,0-1-1,-21 22 1,-1 0-16,1 0 15,0 0-15,0 0 0,0 0 16,-22 22-16,22-22 0,0 21 16,-21 0-16,42 0 0,-21 0 15,21 0-15,0 1 0,0-1 16,21 0-16,0-21 16,21 0-16,1 21 0,-1-21 15,0 0-15,-21 21 0,22-21 0,-1 21 16,0-21-16,-20 22 15,-1-22-15,0 21 0,0-21 0,0 21 16,-21 0-16,0 0 16,0 0-16,-21-21 0,0 22 15,-21-1-15,20-21 0,-20 21 16,-21-21-16,20 0 0,1 21 0,-22-21 16,22 21-16,0-21 0,-1 0 15,1 0-15,21 0 0,0 0 0,0 0 16,-22 0-16,43-21 15,0 0-15,0 0 16,0 0-16,0-1 0</inkml:trace>
  <inkml:trace contextRef="#ctx0" brushRef="#br0" timeOffset="1819.45">4572 741 0,'0'0'0,"-21"-21"0,-22-85 16,43 85 0,0 0-16,0-1 0,0-20 15,22 21-15,-1 0 0,0 21 16,0 21 0,-21 0-1,0 0-15,0 22 0,0-1 0,0-21 16,0 21-16,0 22 0,0-22 15,0 1-15,0 20 0,0-21 16,-21 43-16,21-43 16,0 43-16,-21-64 0,21 0 15,-21 22-15,21-22 16</inkml:trace>
  <inkml:trace contextRef="#ctx0" brushRef="#br0" timeOffset="2093.29">4614 677 0,'0'0'0,"21"-21"0,-21-21 15,0 21-15,0 0 0,22 21 0,-1 0 16,0 0-16,0 0 0,0 0 16,22 0-16,-22 21 0,21 0 0,0 0 15,-20 21-15,20-20 0,21 62 16,-41-41-16,-1-1 0,0 21 15,0-20-15,0-1 0,-21 0 16,21-20-16,-21 20 0,0-21 0,0 0 16,0 0-16,0 1 0,0-1 15,22-21-15,-1-21 32,-21-1-17,0-20-15,0 21 0,21-21 16</inkml:trace>
  <inkml:trace contextRef="#ctx0" brushRef="#br0" timeOffset="2331.67">5376 423 0,'0'-42'0,"0"84"0,21-126 15,-21 41-15,0 22 0,0 0 0,0 42 32,0 22-32,0-22 0,0 21 15,-21 0-15,21 1 0,-21-1 16,21 22-16,0-22 0,-21 21 0,0 1 15,21-22-15,0 22 16,-21-1-16,21-20 0,-22-1 0,22 0 0,-21 22 16,21-22-1,0-21-15,0 0 0,0 1 16,21-22 0,1 0-16,-1 0 0,0-22 0,0 22 15,0-21-15</inkml:trace>
  <inkml:trace contextRef="#ctx0" brushRef="#br0" timeOffset="2777.89">5905 677 0,'0'-21'0,"0"42"0,-21-42 32,0 21-32,0 0 0,0 21 0,0 1 15,-1-1-15,-20 0 0,21 21 16,-21-21-16,20 22 0,1-1 0,0 0 15,0-20-15,0 20 0,0 0 16,-1 1-16,22-22 0,0 21 0,0 0 16,0 1-16,22-22 15,-1 0-15,0-21 0,21 0 16,1 0-16,-1 0 16,0 0-16,1 0 0,20 0 0,-21-21 15,1 0-15,63-43 0,-64 43 16,-21-21-16,21-1 0,-20 1 15,-1 0-15,-21-1 0,0 1 16,0 0-16,0-1 0,0 22 0,-21-21 16,-1 21-16,-20-22 15,0 22-15,21 21 0,-64-21 16,64 21-16,-22 0 0,1 0 16,21 0-16,-21 21 0,20-21 0,1 21 15,0 1-15,0-1 0,21 0 16,-21 0-16,21 0 0,0 0 0,0 1 15,0-1-15,0 0 0,63 0 16,-42-21-16,22 0 16,41 0-16,-41 0 0</inkml:trace>
  <inkml:trace contextRef="#ctx0" brushRef="#br0" timeOffset="3260.17">6773 296 0,'0'0'0,"0"22"16,-21-22-16,0 21 15,0 21-15,0-21 16,-1 22-16,22-22 0,-21 21 0,0 0 16,0 1-16,0-1 0,0 0 15,21 22-15,-22-22 0,1 1 0,0 62 16,21-62-16,0-22 15,0 21-15,0-21 0,0 22 0,0-22 16,0 0-16,21-21 0,0 21 0,1-21 16,-1 0-16,0 0 0,21 0 15,-21 0-15,1 0 0,20 0 0,0 0 16,-21-21-16,22 0 0,-22-21 16,42-1-16,-20 1 15,-22 0-15,0 20 0,21-20 16,-20 0-16,-1-22 0,-21 43 15,21 0-15,-21 42 32,-21 21-17,0-20-15,21-1 0,0 21 0,-22-21 16,1 22-16,21-22 0,-21 0 16,21 0-16,0 0 0,0 0 0,0 1 15,0-1-15,21-21 31,0-21-15,1-1-16,-1 1 0,0 0 0</inkml:trace>
  <inkml:trace contextRef="#ctx0" brushRef="#br0" timeOffset="3455.77">7324 466 0,'0'-21'0,"0"42"0,-22-42 16,1 21-16,0 0 15,21 21-15,0 0 16,-21-21-16,0 21 16,21 0-1,-21-21 17,-1 0-17,1 0-15</inkml:trace>
  <inkml:trace contextRef="#ctx0" brushRef="#br0" timeOffset="3644.66">6477 593 0,'0'0'0,"-21"0"0,0 21 16,21 0 0,-22-21-16,44 0 31,-1 0-16,21 0-15,-21 0 0,0 0 0,22 0 16,-22 0-16,21 0 16,1 0-16,-22 0 0</inkml:trace>
  <inkml:trace contextRef="#ctx0" brushRef="#br0" timeOffset="4675.18">7578 868 0,'0'0'0,"-22"0"15,1 0-15,0 0 0,0 21 0,42-21 31,0 0-31,0 0 16,22 0-16,-1 0 0,0 0 16,1-21-16,20 0 0,1 0 15,-1-1-15,22 1 0,-22 0 16,1 0-16,-22-21 0,22 20 0,20-41 16,-41 21-16,-1-22 15,-21 22-15,-21-1 0,0-20 16,0 42-16,-21-22 0,0 22 15,0 0-15,-22 0 0,22 21 16,-21 0-16,0 0 0,20 0 16,-20 0-16,21 0 0,0 21 0,-22 0 15,22 22-15,0-1 0,0 0 16,21 1-16,0-1 0,-21 21 0,21 1 16,-21 63-16,-1-64 15,22 1-15,0 21 0,-21-1 16,0-20-16,0 20 0,0-20 0,21 21 15,-21-1-15,-1 22 0,22-21 16,-21 21-16,0-22 0,21 1 16,-21 21-16,0-22 0,21 1 0,-21 84 15,-1-84-15,22-21 16,-21 20-16,21-20 0,0-1 0,0 64 16,-21-84-16,21-1 0,0 43 15,0-64-15,0 0 0,0 0 16,21-21-16,0 0 0,1 0 15,20-21-15,-21 0 0,21-22 0,1 22 16,-1-21-16,22-22 16,-22 22-16,21-21 0,-20-1 0,20-21 15,64-63-15,-84 64 0,-1-1 16,0 21-16,1-20 0,-22-1 16,0 0-16,-21 22 0,0-22 0,0 22 15,-42-1-15,20 1 0,-20 20 16,0 1-16,-1 0 0,1-1 15,-21 22-15,-22-42 16,21 42-16,22 21 0,-21-22 0,20 1 16,22 21-16,0 0 15,21-21 1,21 21-16,0-21 16,0 21-16,22-21 0,-22 21 15,21-21-15,1-1 0,20 1 0,-21 0 16,1 21-16,-22-21 0,21 0 15,1 0-15,-22-1 0,0 22 0,0-21 16,0 0-16,0 21 0,1-42 16,-1 42-1,-21-21-15,0 42 16,0 0 0,0 0-1,0 0-15,0 0 0,-21 1 16,21-1-16,-22 0 0,22 0 15,-21 0-15,21 0 16,0-42 31,0 0-47</inkml:trace>
  <inkml:trace contextRef="#ctx0" brushRef="#br0" timeOffset="4878.38">8594 699 0,'0'0'0,"0"-22"16,-22 22 31,22 22-16,0-1-15,0 0-16,22-21 0,-22 21 15,21 0-15,0-21 0,0 21 0,0-21 16</inkml:trace>
  <inkml:trace contextRef="#ctx0" brushRef="#br0" timeOffset="5128.35">9080 783 0,'0'0'0,"22"-21"0,-22 0 15,21 21-15,-21-21 0,0 0 16,-21 21-1,-1 0-15,1 0 16,0 0-16,0 21 0,0 0 16,-22 0-16,1 0 0,21 22 0,-21-22 15,20 21-15,1 0 16,-21 22-16,21-43 0,21 21 16,-21 22-16,21-43 15,0 0-15,0 43 0,42-64 16,-21 21-16,0 0 0,22-21 15,-1 0-15,21 0 0,1 0 0,-22 0 16,43 0-16</inkml:trace>
  <inkml:trace contextRef="#ctx0" brushRef="#br0" timeOffset="5609.48">9800 995 0,'0'0'0,"0"-42"0,21-1 0,-21 1 15,0 0-15,0 20 0,0-20 0,0 21 16,0 0-16,0 0 0,-21-1 0,21 1 15,-21 21-15,0 0 16,0 0-16,-22 0 0,22 0 0,0 21 16,-21 1-16,20-1 0,-20 0 15,21 0-15,-21 21 0,20 1 0,-20-1 16,21 0-16,0-20 0,0 20 16,-1 0-16,1 1 0,21-22 0,0 21 15,0 0-15,0-20 16,21-1-16,1 0 0,-1-21 0,0 0 15,21 0-15,-21 0 0,22 0 16,-22 0-16,0 0 0,21-21 16,-20 0-16,20-22 15,-21 22-15,0-21 0,22 21 16,-22-22-16,-21 1 0,42-64 16,-21 64-16,-21-1 0,0 22 15,0-21-15,0 21 0,0 0 0,0 42 31,-21 0-15,0 21-16,21-21 0,0 22 16,-21-1-16,21 0 0,0 1 0,0-22 15,0 21-15,0 1 0,0-22 16,0 0-16,0 0 0,0 0 16,0 0-16,21 1 0,0-22 0,0 0 15,0 0-15,1 0 16,-1 0-16,0 0 0,21-22 0,-21 1 15</inkml:trace>
  <inkml:trace contextRef="#ctx0" brushRef="#br0" timeOffset="5875.78">10477 423 0,'0'0'0,"0"-42"0,22 21 16,-22-21-16,0 20 0,0 1 15,0 42 1,0 1-16,-22-1 15,22 21-15,-21-21 0,0 22 0,0-1 16,0 0-16,0 1 16,-1 20-16,1-21 0,0 22 0,21-22 15,-21 22-15,0-22 0,21 0 16,0 1-16,-21-1 0,21 0 0,0-20 16,-22-1-16,22 0 0,0 0 15,0 0-15,22-42 31,-1 0-31,0 0 0,0 0 16</inkml:trace>
  <inkml:trace contextRef="#ctx0" brushRef="#br0" timeOffset="6116.02">10774 635 0,'0'0'0,"0"21"46,-21-21-46,-1 21 0,1 1 16,21-1-16,0 0 0,-21 21 16,21-21-16,-21 22 0,21-22 0,-21 21 15,21-21-15,0 1 0,0 20 16,0-21-16,-21 0 0,21 0 16,0 1-16,0-1 15,21-21 1,0 0-16,0 0 0,0 0 15,22-21-15</inkml:trace>
  <inkml:trace contextRef="#ctx0" brushRef="#br0" timeOffset="6843.36">11218 826 0,'0'0'0,"21"-22"0,1 1 16,-22 0-16,0 0 0,0 0 16,0 0-16,-22 21 15,1 21 1,0-21-16,0 21 15,0 0-15,0 21 0,21-20 0,-22-1 0,1 21 16,21-21-16,-21 22 16,21 20-16,0-42 0,0 0 15,0 1-15,0-1 0,21 21 16,0-42-16,1 0 16,-1 0-1,0 0-15,0 0 0,-21-21 16,0 0-16,0 0 15,0-1-15,0-41 16,0 21-16,0-1 0,0 1 0,0 21 16,0-22-16,21 1 15,0 0-15,-21 21 0,22 21 0,-1-22 16,0 1-16,0 0 0,21 21 16,-20 0-16,20-21 0,-21 21 0,21 0 15,-20 0-15,20 0 0,21 42 16,-41-21-16,-1 1 0,0 20 15,0-21-15,-21 21 0,0 1 16,0-22-16,0 21 0,0 1 0,0-22 16,0 21-16,0-21 0,0 0 15,0 1-15,-21-1 0,0 0 0,21 0 16,0 0 0,-21-21-16,-1 0 0,1 0 15,0 0 1,21-21-16,0 0 15,0 0-15,0 0 0,0-1 16,0-20-16,0 0 0,21-1 16,0 1-16,1 0 0,20-1 0,-21 1 15,21 0-15,1-1 0,41-20 16,-41 42-16,20 0 0,-20 21 16,-1 0-16,0 0 0,22 0 15,-43 21-15,21 0 0,-21 21 16,-21-21-16,22 22 0,-22-22 15,0 21-15,0 1 0,0-1 0,0 0 16,0-21-16,-22 22 0,22-1 16,-21 0-16,0-20 0,0-1 15,21 0-15,0 0 0,-21-21 16,0 0-16,-1 0 0,1-21 31,0-21-31,21 20 0,-21 1 16</inkml:trace>
  <inkml:trace contextRef="#ctx0" brushRef="#br0" timeOffset="7047.97">11345 275 0,'-21'0'0,"42"0"0,-63 0 0,21 0 15,0 0-15,-1 0 0,1 0 16,0 0-1,0 0 32,0 0-47,0 0 16</inkml:trace>
  <inkml:trace contextRef="#ctx0" brushRef="#br0" timeOffset="7216.49">10181 466 0,'0'0'0,"-21"21"16,0 0-16,0-21 0,21 21 16,0 0-16,0 1 15,21-22-15,0 0 0,21 0 16,1 0-16,-1 0 0,0 0 0,64 0 16,-42 0-16,-22 0 0,21 0 15,-20-22-15,20 1 0,-20 0 0</inkml:trace>
  <inkml:trace contextRef="#ctx0" brushRef="#br0" timeOffset="7659.55">14436 677 0,'0'0'0,"0"-42"0,0 21 16,0 0-16,0 0 0,0-1 15,0 1-15,0 42 32,0 22-32,0-22 15,0 21-15,0 22 0,0-22 16,0 22-16,0-1 0,-22 1 0,1-1 16,0-21-16,0 22 0,0-22 15,21 1-15,-21-1 0,-1 0 16,1-21-16,0 1 0,21-1 15,0 0-15,0 0 0,-21 0 0,42-42 47</inkml:trace>
  <inkml:trace contextRef="#ctx0" brushRef="#br0" timeOffset="7975.84">14160 1016 0,'0'0'0,"-21"-42"0,-21-1 16,21 1-16,0 0 0,-22-43 15,43 64-15,0 0 0,0-22 16,0 22-16,0 0 16,21 0-16,22 0 0,-22 0 0,21-1 15,1 22-15,20-21 0,1 0 0,-1 21 16,1 0-16,-1 0 0,-21 0 16,22 0-16,-22 0 0,1 0 15,-1 21-15,-21-21 0,0 21 0,0 1 16,-21 20-16,0-21 0,0 0 15,0 22-15,-21-22 0,-21 21 0,0-21 16,-1 22-16,-20-22 0,20 0 16,-20 0-16,-1 21 0,1-20 15,21-22-15,-1 21 0,-41 0 16,62 0-16,44-21 31,-1 0-31,21 0 0,0 0 16,22-21-16,-22 21 0</inkml:trace>
  <inkml:trace contextRef="#ctx0" brushRef="#br0" timeOffset="8370.36">14986 868 0,'0'-21'32,"-21"21"-32,0 21 0,-1-21 15,-62 85-15,63-64 16,-1 21-16,1-21 0,0 22 15,0-22-15,0 42 0,21-20 16,0-22-16,0 0 16,0 0-16,0 0 0,21-21 0,0 21 15,0-21-15,0 0 0,1 0 16,20 0-16,-21 0 0,21 0 0,22 0 16,-43 0-16,21-21 0,1 0 15,-22 0-15,21-21 0,22-43 16,-43 43-16,0-1 15,-21 1-15,0 0 0,0-1 0,0 1 16,-21 21-16,-21 0 0,-1-1 16,1 22-16,0 0 0,-1 0 15,-41 22-15,41-1 16,1-21-16,0 21 0,20 0 0,1 0 16,21 22-16,0-22 15,21 0-15,1-21 0,-1 0 16,21 0-16,0 0 0,22 0 15,-22 0-15,22 0 0</inkml:trace>
  <inkml:trace contextRef="#ctx0" brushRef="#br0" timeOffset="8637.84">15748 826 0,'0'0'0,"42"0"0,-21-22 16,1 1-16,-1 21 16,-21 21-16,0 1 0,0-1 15,0 21-15,0 0 0,-21 1 16,-1 20-16,1 1 0,0-1 0,-21 1 15,21-1-15,-1 1 0,-20 84 16,21-85-16,0 22 0,-22 0 16,22-1-16,-21-20 0,21 21 0,-22-22 15,1 22-15,21-22 0,-43 64 16,43-84-16,0-1 16,21 0-16,0 43 0,0-64 15,0 0-15,21-21 16,0-21-16,1 0 15,-1 0-15,21 0 0,-21-22 16,0 1-16,22 0 0,-22-1 0</inkml:trace>
  <inkml:trace contextRef="#ctx0" brushRef="#br0" timeOffset="8937.54">15515 1101 0,'0'0'15,"-21"-85"-15,-21 22 0,20 20 0,22 1 16,0 21-16,0 0 0,22-22 15,-1 22-15,0 21 16,21-21-16,1 21 0,-1-21 0,0 21 16,1 0-16,-1 0 0,0 0 15,1 0-15,-22 21 0,21 0 0,-21 0 16,22 22-16,-22-1 16,-21 21-16,0-41 0,0 20 15,0-21-15,-21 0 0,-1 0 16,-41 22-16,21-22 0,-1 0 15,1 0-15,-43 0 0,43-21 16,0 0 0,20 0-16,44 0 15,-1 0 1,21 0-16,0-21 0,1 0 0,-1 0 16</inkml:trace>
  <inkml:trace contextRef="#ctx0" brushRef="#br0" timeOffset="9295.96">16341 868 0,'0'0'16,"21"0"-16,-21 21 31,-21 0-31,-1 0 0,1 22 16,0-22-16,0 21 0,0-21 0,0 22 16,21-1-16,0-21 0,-22 0 15,22 43-15,0-43 16,0 0-16,22 0 0,-1 1 15,0-22-15,0 0 0,0 0 16,0 0-16,1 0 0,20 0 16,-21 0-16,0-22 0,22 1 0,-22 0 15,21 0-15,-21-21 0,0 20 0,1-41 16,-1 21-16,0-1 0,0 1 16,-21 0-16,0-1 0,0 1 0,0 21 15,0 0-15,0-1 0,-21 22 16,0 0-16,0 22 15,-1-22 1,22 21-16,-21 0 0,21 0 0,0 0 16,0 0-16,21 1 15,1-1-15,-1-21 0,0 0 0,21 0 16</inkml:trace>
  <inkml:trace contextRef="#ctx0" brushRef="#br0" timeOffset="9585.85">17124 931 0,'0'0'0,"21"-21"0,-21 0 0,0 0 15,0 42 17,-21 0-32,0 0 0,-1 22 15,22-1-15,0 0 0,0 1 16,0 20-16,-21-20 0,21 20 16,0 1-16,0-1 0,0 43 15,-21-43-15,21 1 0,0-1 16,0 1-16,-21-1 0,0 1 0,0 42 15,21-43-15,-22-20 0,1-1 16,0 0-16,21 1 0,0-1 16,-21-21-16,21 21 0,-21-20 0,21-1 15,0 0-15,0 0 16,21-21 0,0-21-16,0 0 0,0 0 15,1-1-15,-1 1 0</inkml:trace>
  <inkml:trace contextRef="#ctx0" brushRef="#br0" timeOffset="9895.33">17124 1228 0,'-21'-85'0,"42"170"0,-42-233 0,-1 84 16,22 22-16,0-1 0,0 1 0,0 21 16,0 0-16,0-22 0,0 22 15,22 0-15,-1 0 0,0 21 16,21 0-16,1 0 0,-1 0 15,0 0-15,1 0 0,-1 21 16,0 21-16,1-20 0,-22-1 16,21 21-16,-42-21 0,0 22 0,0-1 15,0-21-15,0 21 0,-21-20 16,0 20-16,-22-21 0,22 0 0,-21 0 16,0 1-16,-22-22 0,22 21 15,-1-21-15,1 0 0,0 21 0,21-21 16,-1 21-16,1-21 0,0 0 0,21-21 31,21 0-31,0 0 0,1-1 0,20 1 16</inkml:trace>
  <inkml:trace contextRef="#ctx0" brushRef="#br0" timeOffset="10288.14">18119 847 0,'0'-21'0,"0"42"0,0-64 0,0 22 0,0 0 16,0 0-16,0 0 0,-22 21 16,1 0-16,0 0 15,-21 0-15,21 0 0,-22 21 16,1 0-16,-22 0 0,22 22 0,-21-1 16,41 0-1,1-21-15,21 22 0,0-22 16,21 0-16,1 0 0,20 0 15,-21 1-15,21-1 0,1-21 0,-1 21 16,0-21-16,1 0 0,-1 21 16,0-21-16,-20 0 0,20 21 15,-21-21-15,0 0 0,0 21 0,-21 1 16,22-22-16,-22 21 0,0 0 16,-22-21-16,1 21 0,0 0 15,0-21-15,-21 21 0,20-21 0,-20 0 16,0 22-16,-1-22 0,1 0 15,0 0-15,-22 0 0,22 0 16,0 0-16,-1 0 0,1 0 0,0 0 16,-1 0-16,1 0 0,21 0 15,-22 0-15</inkml:trace>
  <inkml:trace contextRef="#ctx0" brushRef="#br0" timeOffset="11427.84">1291 3302 0,'21'0'0,"0"0"0,1-21 15,-1 0-15,0 0 16,0-1-16,0 1 0,0 0 0,-21 0 16,0 0-16,0-22 0,0 1 15,0 21-15,-21 0 16,-21 0-16,21-1 0,-22 22 16,-62-21-16,41 21 0,22 0 15,-1 0-15,1 0 0,0 21 16,-1 1-16,22 20 0,-21-21 15,21 21-15,0 1 0,21-1 0,0 22 16,-22 20 0,22-41-16,0-1 0,0 0 0,0 1 15,22-22-15,-22 21 0,21-21 16,0 0-16,0-21 0,0 22 0,0-22 16,1 0-16,-1 0 0,0 0 0,0 0 15,0-22-15,43-20 16,-43 21-16,0 0 0,21 0 15,-20-22-15,20 1 0,0-43 16,-21 22-16,22 20 16,-43 22-16,21-21 0,-21 21 0,21 0 15,-21-1-15,0 44 16,0-1 0,0 21-16,-21-21 0,21 22 15,0-1-15,0-21 0,0 21 16,0 1-16,0-22 0,0 21 0,0-21 15,0 1-15,21-1 0,0 0 16,0-21-16,22 21 16,-22-21-16,42 0 15,-41 0-15,-1 0 0,21 0 0,-21-21 16,0 0-16</inkml:trace>
  <inkml:trace contextRef="#ctx0" brushRef="#br0" timeOffset="11827.89">1799 3281 0,'0'-21'0,"0"-64"32,0 64-32,0 0 0,0 0 15,21 21-15,0 0 16,1-22-16,-1 1 0,0 21 16,0 0-16,0 0 15,0 21-15,1 1 0,-1-1 16,0 0-16,0 21 0,0-21 15,-21 22-15,0-1 0,21 0 0,-21 1 16,0 41-16,0-41 16,0-1-16,0-21 0,0 22 15,-21-22-15,21 0 0,0 0 16,-21 0-16,21-42 31,0 0-31,0-21 16,0 20-16,0 1 0,0-21 0,0 0 15,21-1-15,-21-20 0,21 20 16,1 1-16,-1 0 0,-21-1 16,42 22-16,-21-21 0,0 21 15,1 0-15,-1 21 0,21-22 0,-21 22 16,0 0-16,1 0 0,-1 0 16,0 0-16,-21 22 15</inkml:trace>
  <inkml:trace contextRef="#ctx0" brushRef="#br0" timeOffset="12163.97">2455 3366 0,'21'21'0,"-42"-42"0,64 63 0,-22-21 16,0-21-16,0 0 15,21 0-15,-20 0 0,-1 0 16,21 0-16,-21-21 0,0 0 0,22 21 16,-22-21-16,0-1 0,21-20 15,-20 21-15,-1-21 0,-21-1 16,0 22-16,0-21 15,0 21-15,0-1 0,-21 1 0,-22 21 16,22 0-16,0 0 16,-21 0-16,20 0 0,-20 21 0,0 1 15,21 20-15,-22 0 0,22 1 16,-21-1-16,42 21 0,0-20 0,0-1 16,0 0-16,0 1 0,0-1 15,0-21-15,21 0 0,21 22 16,-21-22-16,1 0 0,20-21 15,-21 21-15,0-21 0,22 0 0,-1 0 16,-21 0-16,64 0 0,-43-21 16,0 21-16,1-42 0,-1 21 15,0-1-15,22-20 0</inkml:trace>
  <inkml:trace contextRef="#ctx0" brushRef="#br0" timeOffset="12885.98">4212 2604 0,'0'0'16,"0"-22"-16,0 1 0,0 0 0,21 0 15,0 0-15,-21 0 16,0 42 0,0 0-16,0 0 15,0 21-15,0 1 0,0-1 0,0 0 16,0 1-16,0 20 0,0-20 15,0-1-15,0 0 0,0 22 0,0-22 16,0 22-16,0-22 0,0 21 16,0-20-16,0-1 0,0 0 0,0 1 15,0-1-15,0-21 0,0 22 16,0-22-16,0-42 47,0-1-47,0 1 0,0-21 15,0 0-15,22-1 0,-22 1 0,21 0 16,-21-1-16,21 1 0,0 0 16,0-1-16,0 22 0,1-21 0,20 21 15,-21-1-15,64 1 16,-43 21-16,0 0 0,43 0 16,-43 21-16,-20 1 0,20 20 15,0-21-15,-21 21 0,1 1 0,-1-22 16,-21 21-16,0 1 0,0-1 0,0 0 15,-21 1-15,-1-22 16,1 21-16,-21-21 0,0 0 0,-43 22 16,43-22-16,-22 0 0,22 0 15,-1-21-15,1 0 0,0 0 16,-22 0-16,43 0 0,0 0 16,0-21-16,0 0 0,21 0 15,0 0-15,0-1 0,0 1 16,0 0-16,21 0 0,0 21 15,0-21-15,21 0 0,1-1 0,-22 22 16,64-42-16</inkml:trace>
  <inkml:trace contextRef="#ctx0" brushRef="#br0" timeOffset="13321.35">5038 3154 0,'-22'-64'32,"22"43"-32,0 0 0,0 0 15,0 0-15,22 21 0,-1-21 0,0 21 16,0-22-16,0 22 0,22 0 16,-22 0-16,0 0 0,21 0 0,-21 22 15,1-22-15,-1 21 16,0 0-16,21 42 0,-21-20 15,1-22-15,-22 21 0,0-21 16,0 22-16,0 20 0,0-20 16,-22-22-16,1 0 0,0 0 0,21 0 15,0 0-15,-21-21 16,0 0-16,21-21 16,0 0-1,0 0-15,0 0 0,0-22 0,0 22 16,0-21-16,0 0 0,0-85 31,0 105-31,0 1 0,0 0 0,21 0 16,0 21-16,-21-21 0,21 21 15,0 0-15,1 0 0,-1-21 16,0 21-16,0 0 16,0 0-16,0 0 0</inkml:trace>
  <inkml:trace contextRef="#ctx0" brushRef="#br0" timeOffset="13771.93">5884 2900 0,'0'0'0,"-21"0"47,21 21-47,-21 0 16,0 0-16,0 1 0,-1-1 0,1 21 15,0-21-15,0 22 0,0-22 16,0 21-16,-1 0 0,1 64 15,21-63-15,0-1 16,0-21-16,0 0 0,0 22 0,21-1 16,1-21-16,-1-21 0,0 0 15,21 0-15,1 0 0,-22 0 16,21 0-16,0 0 0,1-21 0,-1 0 16,-21 0-16,22-1 15,-1-20-15,-21 0 0,0 21 0,0-22 16,1 1-16,-22 0 0,21-1 0,-21 1 15,0 0-15,0-1 0,0 1 16,-21 0-16,-1 20 0,1 1 0,-21-21 16,21 42-16,-22-21 0,1 21 15,0 0-15,-1 0 0,-41 21 16,63 0-16,-22 0 0,1 0 16,21 1-16,0 20 0,-22 21 15,22-20-15,0 41 16,21-41-16,0-1 0,0-21 0,0 22 15,21-22-15,43 21 16,-22-21-16,-21-21 16,21 0-16,-20 0 0</inkml:trace>
  <inkml:trace contextRef="#ctx0" brushRef="#br0" timeOffset="14376.16">6498 3090 0,'0'0'0,"0"-21"0,21 0 15,-21 0-15,0 0 16,-21 21-16,0 0 16,0 21-16,21 0 15,0 0-15,-21 0 0,-1 1 16,22 20-16,-21-21 0,21 21 16,0-20-16,-21 20 0,0 21 15,21-20-15,0-22 0,0 0 0,0 0 16,0 0-16,0 1 15,0-1-15,21-21 16,0 0-16,0-21 16,1-1-16,-1 1 0,0 0 0,21-21 15,1 21-15,-22-22 16,0 22-16,0-21 0,21 21 16,-20-1-16,-1 1 0,0 0 0,0 21 15,0 0-15,0 21 16,-21 0-16,0 22 15,0-22-15,0 0 0,0 21 16,0-20-16,0 20 16,-21 0-16,21-21 0,0 1 15,0-1-15,21-21 0,1 0 16,-1 0-16,0 0 0,0 0 16,21 0-16,-20 0 0,-1-21 0,21-1 15,-21 1-15,0 0 0,43-42 16,-43 41-16,0-41 15,0 21-15,-21-1 0,22 22 0,-22-21 16,0 21-16,0-22 16,0 1-16,-22 42 0,1-21 15,0 21-15,0 0 0,-21 0 16,20 0-16,1 21 16,0 0-16,0 0 0,0 0 15,21 1-15,0-1 16,0 0-16,21-21 15,0 0-15,0 0 0,22 0 16</inkml:trace>
  <inkml:trace contextRef="#ctx0" brushRef="#br0" timeOffset="14783.82">7726 3048 0,'21'-21'16,"-42"42"-16,63-42 0,-42 0 0,0 0 15,0-1-15,-21 22 16,0 0-16,0 0 0,-1 0 0,-41 0 15,42 0-15,-22 22 16,22-22-16,-21 21 0,21 0 0,-43 21 16,43-21-16,21 1 0,0-1 15,0 0-15,0 21 16,21-42-16,0 21 16,1 1-16,20-22 0,0 0 0,-21 21 15,22-21-15,-1 21 0,0-21 16,-20 21-16,20-21 0,-21 21 0,0 0 15,0 1-15,-21-1 16,0 0-16,0 0 16,-21-21-16,0 21 0,-21-21 15,21 21-15,-22-21 0,22 0 0,-21 0 16,-1 0-16,1 0 0,0 0 16,-1 0-16,1 0 0,0 0 0,21 0 15,-1 0-15,1 0 0,0 0 16,21-21-1,0 0-15,21 0 32,0 21-32,22-21 0,-22 0 0,0 21 15,21-22-15</inkml:trace>
  <inkml:trace contextRef="#ctx0" brushRef="#br0" timeOffset="15163.68">8170 3196 0,'0'-21'47,"21"21"-47,1-21 15,-1 0-15,21 0 16,-21-1-16,0 1 0,1 0 0,-1 0 15,-21 0-15,-21 21 32,-1 21-32,-20 0 15,21 0-15,-21 0 0,20 1 0,-20 20 16,21 0-16,0-21 0,0 22 16,-1-22-16,22 21 0,0-21 15,0 1-15,0 20 0,0-21 0,0 0 16,43 0-16,-1 1 15,-21-22-15,22 0 0,-22 0 0,21 0 16,0 0-16,22 0 16,-22-22-16,-21 22 0,22-21 0,-22 0 15,0 0-15,0 0 0</inkml:trace>
  <inkml:trace contextRef="#ctx0" brushRef="#br0" timeOffset="15515.66">8615 3260 0,'0'-43'0,"0"86"0,0-107 0,0 43 15,0 0-15,0 0 0,0 0 16,21-1-16,-21 1 0,21-21 15,0 42-15,0 0 0,22-21 16,-22 21-16,0 0 16,21 0-16,-20 0 0,-1 0 0,85 63 15,-85-42 1,0 1-16,0 20 0,0-21 0,0 21 16,-21 1-16,0-1 0,0-21 0,0 22 15,0-1-15,0-21 0,0 21 16,0-20-16,0-1 0,0 0 0,0 0 15,-21-21 1,0 0-16,0 0 16,21-21-16,0 0 15,0 0-15,0-22 0,0 22 16,0 0-16,21-21 0,0-1 16,0 1-16,22-43 15,-1 64-15,-21-21 0,0 21 0,43-22 16,-43 22-16,0 0 15,0 21-15,-21-21 0,22 0 0,-1-1 16,-21 1-16</inkml:trace>
  <inkml:trace contextRef="#ctx0" brushRef="#br0" timeOffset="16256.45">11091 2688 0,'0'0'0,"0"21"0,21-21 31,1-21-31,-1 0 16,0 21-16,0-21 0,21 0 0,-20 0 15,62-43-15,-63 43 16,22-21-16,-22 20 0,21-20 0,-21 21 15,1-43-15,-22 43 0,0 0 16,0 0-16,0 0 16,-22 0-16,1 21 0,-63 0 0,20 0 15,1 0-15,-1 0 16,1 0-16,-22 21 0,21 0 0,1 0 16,21 0-16,-1 0 0,1 22 0,42-22 15,0 0-15,0 21 0,0-20 16,21 20-16,0-21 0,22 21 0,-1-20 15,0 20-15,1-21 0,20 21 16,-21-20-16,22 20 0,-22-21 0,22 0 16,-22 22-16,0-22 0,-20 0 0,20 21 15,-21-21-15,0 22 16,-21-1-16,0-21 0,-21 22 0,0-22 16,-21 0-16,-1 0 0,-20 0 15,-1 0-15,-20 1 0,20-22 16,-21 0-16,-63 21 0,85-21 15,-64 0-15,63-21 16,22-1-16,0 1 0,-1 0 0,22 0 16,-21 0-16,42 0 15,0-22-15,-21 22 0,21-21 0,0 21 16,0-22-16,0 1 0,42-22 16,-21 43-16,0 0 0,22-21 15,-22 21-15,21 21 0,0-22 0,22 1 16,-22 21-16,1 0 15,-1 0-15,0 0 0,1 0 0,20 43 16,-21-43-16</inkml:trace>
  <inkml:trace contextRef="#ctx0" brushRef="#br0" timeOffset="16637.37">11642 2858 0,'0'-22'0,"0"44"0,21-44 0,-21 1 15,0 42 17,0 1-32,0-1 15,0 0-15,-21 0 16,21 21-16,0-20 0,-22 20 0,22 0 16,0 1-16,-21 20 0,21 1 15,-21-1-15,0 1 0,0 20 0,21-20 16,-21 20-16,-22 1 0,1 106 15,0-86-15,20 1 0,-20 0 16,21 0-16,-21 0 0,20 0 0,-20 84 16,21-105-16,0-1 0,-22 65 15,43-107-15,0 0 16,0 1-16,-21-22 0,21 0 16,0 0-16,-21-21 0,21-21 15,0 0-15,0 0 0,0-22 16,0 22-16,0-85 0,0 43 15,0-1-15,0 1 0,0-22 16,21 0-16,0 1 0,1-1 0</inkml:trace>
  <inkml:trace contextRef="#ctx0" brushRef="#br0" timeOffset="16976.54">11578 2921 0,'0'0'0,"21"-21"15,0-43 1,1 43-16,-1 21 0,0-21 0,0 21 16,0 0-16,0-21 0,1 21 15,41-21-15,-42 21 0,64 0 16,-64 21-16,21 0 16,-20 0-16,20 0 0,-21 1 0,-21 20 15,0 0-15,0 1 16,0-22-16,0 0 0,-42 0 0,21 0 15,-22 0-15,-41 22 0,41-22 16,-20-21-16,20 21 0,22-21 16,-21 0-16,-22 21 15,43-21-15,0 0 0,21-21 47,21 21-47,0-21 0,1 0 16,20 21-16,-21-21 0</inkml:trace>
  <inkml:trace contextRef="#ctx0" brushRef="#br0" timeOffset="17937.16">12298 2963 0,'0'0'0,"21"0"31,0 0-31,0 0 15,-21-21-15,21 21 0,1-21 0,-1 0 16,-21 0-16,0 0 0,21-1 16,-21 1-16,21 0 0,-21 0 15,0 0-15,-21 21 16,0 0-16,0 0 16,-22 0-16,22 0 0,-21 21 0,21 0 15,-22 0-15,22 0 0,0 1 16,0 20-16,0 0 0,21-21 0,0 22 15,0-22-15,0 21 0,21 22 16,0-22-16,0-21 16,0 0-16,0 22 0,1-43 0,20 21 15,0 0-15,-21-21 0,1 0 16,20 0-16,-21 0 0,0-21 16,22 0-16,-22 0 0,0-22 15,0 22-15,21-21 0,-20 21 16,-1-22-16,0 1 0,0 21 0,0-22 15,0 1-15,-21 0 0,22 21 16,-1-22-16,0 22 0,0 0 16,-21 0-16,42 0 15,-20 21-15,-22-22 0,21 22 16,-21 22 0,21-22-16,-21 21 15,21-21 32,-21-21-31,0-1-16,0 1 31,-21 21-31,0 0 16,0 0-16,-1 21 15,22 1-15,-21-1 0,0 0 0,0 0 16,21 0-16,-21 22 0,0-22 15,-1 0-15,22 21 0,0-21 0,0 22 16,0-22-16,0 42 0,0-41 16,0-1-16,0 21 0,22-21 15,-1-21-15,0 21 0,0 1 16,0-22-16,22 0 0,-22 0 16,21 0-16,0 0 0,-20 0 0,62-22 15,-41 1-15,-22 0 0,21-21 16,0 21-16,1-1 0,-22-20 15,21 21-15,-21-21 0,1-1 0,-1 1 16,0 21-16,0-22 0,-21 22 16,0 0-16,0 0 0,-21 42 31,0 0-31,0 0 16,-1 22-16,22-22 0,0 21 0,-21-21 15,21 1-15,0-1 0,0 21 16,0-21-16,0 0 0,0 1 0,21-22 15,1 42-15,-1-42 16,0 0-16,0 0 0,0 0 0,0 0 16,1 0-16,-1 0 0,0-21 15,0 0-15,0-1 16,0 1-16,1-21 0,-1-22 16</inkml:trace>
  <inkml:trace contextRef="#ctx0" brushRef="#br0" timeOffset="18116.43">13589 2371 0,'0'0'16,"-42"-21"-16,20-1 0,1 22 0,0 0 0,-21 0 16,21 0-1,-1 0-15,22 22 32,0-1-32,22 0 15,-1 0-15,0 0 16,-21 0-16,21 1 15,-21-1-15,21 0 0</inkml:trace>
  <inkml:trace contextRef="#ctx0" brushRef="#br0" timeOffset="19477.34">13652 3006 0,'0'0'0,"0"21"0,0 0 15,0 0 1,22-21-16,-1 0 15,0 0-15,0 0 0,0 0 16,0 0-16,1-21 0,-1 21 16,0-21-16,21 0 0,1 0 0,-22-1 15,63-41-15,-41 42 0,-1-22 16,0 22-16,1-21 0,-1 0 16,22-64-16,-43 63 0,0 1 15,0 21-15,-21-21 0,0 20 16,0-20-16,0 21 0,-42 21 15,21 0-15,-1 0 16,-20 21-16,21 0 0,-21 0 0,20 22 16,-20-1-16,21 22 0,0-1 15,0-21-15,-1 22 0,1-1 16,21 22-16,0-21 0,-21 84 16,0-64-16,0-20 0,21 21 15,-21-1-15,-1-20 0,22 20 0,-21 1 16,0 0-16,21-1 0,-21 1 0,0 0 15,21-1-15,-21 1 0,21 106 16,0-107-16,0 1 0,0 84 16,0-84-16,0-22 0,0 86 15,21-86-15,0 1 16,0-1-16,0-21 0,-21 1 0,21-22 16,1 21-16,-1-21 0,0-21 15,0 22-15,0-22 0,0 0 16,1-22-16,-1 22 0,0-21 15,0 0-15,0-21 0,22 21 0,-22-43 16,21 22-16,-21-22 0,22 1 0,-1-1 16,-21-20-16,21-1 0,-20 0 15,20 1-15,-21-1 0,-21-21 16,0 21-16,0-20 0,0 20 0,0 0 16,-21 1-16,0-1 0,-22 0 15,1 22-15,-21-1 0,20 1 0,-20-1 0,-1 1 16,1 20-16,20 1 0,1 0 15,0 21-15,21-1 0,-22-20 16,22 42-16,21-21 16,21 0-1,0 21-15,1-21 16,20 21-16,0-22 0,1 22 16,-1-21-16,0 21 0,22-21 0,-22 0 15,0 21-15,1-21 0,-1 0 16,0-1-16,-20 22 0,-1-21 0,21 21 15,-42-21-15,21 21 0,-21-21 0,21 21 16,-42 21 15,0-21-15,21 21-16,-21 0 0,21 22 16,0-22-16,0 0 0,0 21 0,0-20 15,0-1-15,0 0 0,0 0 16,0 0-16,21 0 0,0-21 0,0 22 15,1-22-15,-1 0 16,0 0-16,0 0 0,0 0 0,0-22 16,1 22-16,-1-21 0,21 0 0,-21-21 15,0 21-15,1-22 0,20 22 16,-21-21-16,0 21 0,22-22 0,-22 1 16,0 21-16,0 0 15,21-22-15,1 1 0,-43 21 16,21 21-16,0-21 0,0 21 15,0 0 1,1 0 0,-22 21-16,21-21 15,0 0 1,-21 21-16,21-21 16,-21-21-1,0 0 1,-21 21-1,21-22 1,-21 22-16,0 0 0,-1 0 16,1 0-16,0 0 0,0 0 15,0 22-15,0-1 0,-1 0 0,1 0 16,0 21-16,0-20 0,21-1 16,-21 21-16,21-21 0,-21 22 0,21-1 15,0-21-15,0 21 0,0 1 16,0-22-16,0 0 0,21 0 15,42 43-15,-42-43 16,22-21-16,-22 0 0,21 0 0,-21 0 16,85 0-1,-85-21-15,22 0 0,-1-1 16,-21-20-16,64-64 16,-64 64-16,0 0 0,0-1 15,-21 22-15,0-21 0,0-43 16,0 43-16,0 21 0</inkml:trace>
  <inkml:trace contextRef="#ctx0" brushRef="#br0" timeOffset="19671.52">14859 2519 0,'0'0'0,"-21"0"0,0 0 0,21 21 0,-22-21 15,22 21 1,0 0 31,-21-21-32</inkml:trace>
  <inkml:trace contextRef="#ctx0" brushRef="#br0" timeOffset="20143.86">16827 2815 0,'0'0'0,"0"-21"0,0 0 0,0 0 16,0 0-16,0-1 0,0 1 0,0 0 16,0 0-16,0 0 0,0 0 15,0-1-15,0 44 32,0 20-32,0-21 15,0 21-15,0 1 0,0 20 0,0 1 16,0-1-16,0 85 15,0-63-15,0 0 0,-21-1 0,0 86 16,21-86-16,-21 1 16,21 0-16,0-1 0,-21-20 0,0 21 15,-1-22-15,22 22 0,-21-22 0,0 1 16,0-22-16,0 22 16,0-22-16,-1 0 0,22-21 0,-21 1 15,21-1-15,-21 0 0,21 0 0,0-42 31,0 0-31,0 0 0,0-1 0,0-20 16,0 0-16,0-85 0,0 63 16,0 1-16</inkml:trace>
  <inkml:trace contextRef="#ctx0" brushRef="#br0" timeOffset="20476.16">16637 2963 0,'0'0'0,"-21"-42"0,21 0 0,-21-43 15,-1 43-15,22 21 0,0-22 16,0 22-16,0 0 0,43-21 16,-1 20-16,-21 1 0,22 0 15,20 0-15,-21 21 0,1 0 16,20 0-16,-20 0 0,-1 0 0,21 21 16,-20 0-16,-22 22 0,21-1 15,-21 21-15,-21-20 0,0-1 16,0 0-16,-21-20 0,0 20 15,-64 21-15,43-41 16,0-1-16,-1 0 0,-20 0 0,21 0 16,-1-21-16,-20 21 15,42-21-15,-1 0 0,1 22 16,0-22-16,42 0 16,0-22-1,1 22-15,-1-21 0,21 0 0,-21 0 16,22 0-16</inkml:trace>
  <inkml:trace contextRef="#ctx0" brushRef="#br0" timeOffset="21168.99">17632 2625 0,'0'0'0,"0"-21"0,-21 21 16,-1 0-1,1 21-15,-21-21 0,0 21 16,-43 21-16,64-21 15,-22 1-15,-20 41 0,42-42 16,0 0-16,-1 1 0,22-1 16,0 0-16,0 0 0,0 0 0,0 0 15,22 1-15,-1-22 16,0 0-16,21 0 0,1 21 0,-22-21 16,21 0-16,0 0 0,1 0 15,-1 0-15,-21-21 0,22 21 0,-22-22 16,0 1-16,0 0 0,-21 0 15,0 0-15,0 0 0,0-22 16,-21 1-16,0 21 0,-22-22 16,22 22-16,-21 0 0,0 0 15,20 0-15,1 0 0,0 21 0,0 0 16,21-22-16,-21 22 0,42 0 16,0 0-1,21 0-15,1 0 0,-1-21 16,0 21-16,22 0 0,-1-21 0,-20 21 15,20-21-15,1 21 16,-22 0-16,22-21 0,-22 21 0,0 0 0,1 0 16,-1 0-16,0 0 15,-21 0-15,1 0 0,-22 21 0,0 0 16,0 0-16,0 0 0,0 22 16,0-22-16,0 21 0,-22 1 0,22-1 15,-21 0-15,0 22 0,0-22 0,0 22 16,0-1-16,21 1 0,-22 20 15,1-20-15,0 20 0,21-20 0,-21 84 16,21-84-16,0-1 16,0 22-16,0-22 0,-21 1 0,21 84 15,-21-85-15,21 1 0,0-1 16,0-20-16,-22 20 0,1-20 16,21-1-16,-21-21 0,21 21 15,0-20-15,0-1 0,0 0 16,0-42-1,0 0 1,21-1-16,-21 1 0,21-21 16,1 0-16,-1-1 0,0 1 0,0-22 15,0 1-15</inkml:trace>
  <inkml:trace contextRef="#ctx0" brushRef="#br0" timeOffset="21540.53">18309 2921 0,'0'0'0,"-21"-42"0,0-1 0,0 1 16,-1 0-16,22 21 0,0-1 16,-21-20-16,21 21 0,-21 0 0,21 0 15,0-1-15,0 1 16,21 0-16,0 21 0,1-21 16,-1 21-16,21 0 0,0 0 15,43 0-15,-43 0 0,1 0 16,-22 0-16,21 21 0,1 0 15,-22 0-15,0 1 0,0-1 0,-21 21 16,0-21-16,0 22 16,0-22-16,-21 21 0,0-21 0,-22 0 15,1 1-15,21-1 0,-21 0 16,-1 0-16,-20 0 0,-22 0 16,64-21-16,-21 0 0,20 22 15,-20-22-15,21 0 0,0 0 16,21 21-16,21-21 31,0 0-31,0-21 16,22 21-16,-22-22 0,21 1 15,0 0-15,22 0 0</inkml:trace>
  <inkml:trace contextRef="#ctx0" brushRef="#br0" timeOffset="21920.44">18944 2582 0,'42'-63'15,"-42"84"17,-21 0-32,0 0 0,0 1 0,0-1 15,0 0-15,-1 21 16,1-21-16,0 22 0,-21 20 16,21-42-16,21 1 0,0 20 0,0-21 15,0 0-15,0 0 0,0 22 16,21-22-16,0 0 0,0-21 15,21 21-15,-20-21 0,41 0 16,-42 0-16,0 0 0,1-21 16,20 0-16,-21 21 0,0-42 15,0 20-15,1 1 0,-22-21 0,21 0 16,0 20-16,-21-20 0,21 0 16,-21-1-16,0 1 0,0 0 0,0 21 15,0-1-15,0 1 0,0 0 16,-21 21 15,21 21-31,0 0 16,21-21-1,-21 22 1</inkml:trace>
  <inkml:trace contextRef="#ctx0" brushRef="#br0" timeOffset="22286.61">19537 2540 0,'-21'0'32,"-1"0"-32,1 42 15,0-20-15,21 20 16,-21 0-16,21-21 0,-21 43 0,0 21 16,21-22-16,-22 1 15,1-1-15,0 1 0,21 20 16,-21-20-16,0 84 0,0-63 15,-1-22-15,1 1 0,0-1 16,0 1-16,21 20 0,-21-20 0,0-1 16,-1 22-16,1-22 0,0 1 0,0-1 15,21 1-15,0-1 0,-21-20 16,21 20-16,-21-20 0,21-22 16,0 21-16,0-21 0,0 0 0,0 1 15,0-1-15,0-42 31,0-1-15,0 1-16,21-21 0,0 0 16,-21-1-16,21 1 0,0-22 0,43-63 15</inkml:trace>
  <inkml:trace contextRef="#ctx0" brushRef="#br0" timeOffset="22664.43">19579 2921 0,'0'0'0,"0"-42"0,0-1 0,0 22 16,0-21-16,0 21 0,0-22 16,0 22-16,0 0 0,0 0 15,21 0-15,0 21 16,22 0-16,-22-21 0,64 21 16,-64 0-16,21 0 0,0 0 15,1 0-15,-22 0 0,21 0 0,-21 21 16,-21 0-16,22 0 15,-22 0-15,0 0 0,0 1 0,0-1 16,0 0-16,0 0 0,-22 0 16,-20 22-16,0-22 0,21 0 15,-22-21-15,1 21 0,0 0 16,-1-21-16,-20 0 0,20 21 0,1-21 16,0 0-16,-1 22 0,22-22 15,0 0-15,-21 21 0,21-21 16,21 21-16,42-21 31,-21 0-31,21 0 16,1-21-16,-1 0 0,22 21 15,-22-22-15,21 1 0</inkml:trace>
  <inkml:trace contextRef="#ctx0" brushRef="#br0" timeOffset="23148.74">20532 2752 0,'0'0'0,"42"-21"0,-21-1 15,0 1-15,0 21 0,1-21 16,-22 0-16,0 0 16,0 0-16,-22-1 31,1 22-31,-21 0 0,21 0 0,0 0 16,-1 0-16,-20 0 0,21 0 15,0 22-15,0-22 0,21 21 0,-22 0 16,22 0-16,0 0 15,0 0-15,22 1 16,-1-1-16,0 0 0,21-21 16,-21 21-16,22 0 0,-1 0 15,0 1-15,-20-22 0,20 21 16,-21 0-16,0-21 0,22 21 16,-43 0-16,0 0 0,-22 1 15,1-22 1,-21 0-16,21 0 0,-22 0 0,1 0 15,0 0-15,-1 0 0,-20 0 16,21 0-16,-1 0 0,22 0 0,-21 0 16,21 0-16,-1-22 0,1 22 15,0 0-15,0 0 16,42 0 62,0 0-62,0 0-16</inkml:trace>
  <inkml:trace contextRef="#ctx0" brushRef="#br0" timeOffset="35518.87">1545 5376 0,'0'0'0,"21"0"16,0 0-16,1 0 15,-1 0 1,0-21-16,-21 0 16,21 0-1,-21 0-15,0 0 16,0-1-16,0 1 16,-21 21-16,0-21 15,0 21-15,-22-21 0,22 21 16,-21 0-16,-1 0 0,1 0 15,-21 0-15,20 0 0,1 0 16,-22 0-16,22 21 0,0 0 0,-1 0 16,22 1-16,-21 20 0,-43 21 15,64 1-15,-42 42 16,41-64-16,-20 22 0,21-1 16,0 1-16,0-1 0,21 1 15,-22 41-15,22-62 0,0-1 16,0 0-16,0 1 0,22-1 15,-1-21-15,0 22 0,21-22 16,1 0-16,-1 0 0,21-21 16,-20 0-16,84 21 15,-64-21-15,85-21 0,-84 21 16,-1-21-16,-20 0 0,20 21 16,-20-21-16,-1-1 0,21-20 15,-20 21-15,-22 0 0,0 0 16,0-1-16,0 1 0,1-42 15,-1 20-15,-21 1 0,21 21 16,0-21-16,0-1 0</inkml:trace>
  <inkml:trace contextRef="#ctx0" brushRef="#br0" timeOffset="36080.67">2201 5165 0,'0'0'0,"21"-43"0,-21 22 15,0 0-15,0 0 0,-21 42 47,21 0-47,-21 0 16,21 22-16,0-1 0,0 0 16,0 1-16,0-1 0,0 0 15,0 22-15,0-22 0,0 22 16,0-1-16,-21 1 0,21-1 0,-21 1 15,21-22-15,0 22 0,0-22 16,0 0-16,0 1 0,0-22 0,0 0 16,0 0-16,0 0 0,0 0 15,-21-21 1,21-21 0,0 0-16,0-21 15,0 21-15,0-22 0,0 22 16,0-21-16,21-1 0,-21 22 0,21-21 15,21 0-15,-21-1 0,22 22 16,41-64-16,-41 64 16,-1 0-16,0 0 0,22 0 15,-22 0-15,43 21 0,-64 0 16,43 42 0,-22-21-16,-21 21 0,0-20 0,0 20 0,-21 0 15,0 1-15,0 20 16,0-21-16,0 1 0,-42-1 15,21 0-15,0 1 16,0-43-16,21 21 0,0 0 0,-22-21 16,1 21-16,0-21 15,21-21 17,0 0-32,0 0 0,0 0 15</inkml:trace>
  <inkml:trace contextRef="#ctx0" brushRef="#br0" timeOffset="36548.76">3048 5694 0,'0'0'0,"0"-21"0,0 0 15,-21-1-15,0 1 16,21 0-16,0 0 15,0 0-15,0 0 16,21 21-16,0 0 0,-21-22 16,21 22-16,0 0 0,22 0 15,-22 0-15,0 0 0,21 0 0,-21 0 16,22 22-16,-22-1 0,0 0 16,21 0-16,-20 21 0,-1-20 0,-21 20 15,21-21-15,-21 21 0,0 1 16,0-22-16,0 21 0,0 1 0,-21-22 15,0 0-15,21 21 0,-22-42 16,-20 43-16,21-43 0,21-22 47,0 1-47,0 0 0,0 0 16,0-21-16,0 20 0,21-20 15,0 0-15,-21-1 0,21 1 0,1 0 16,-1 21-16,-21-22 0,21 22 15,0 0-15,0-21 0,22 20 16,-22 1-16,0 21 16,0 0-16,0 0 15,0 0-15</inkml:trace>
  <inkml:trace contextRef="#ctx0" brushRef="#br0" timeOffset="37543.78">4043 5482 0,'21'0'0,"-42"0"0,63 0 0,-21 0 16,-42 0 15,0 0-31,0 21 16,0 1-16,-1-1 0,1 0 16,0 0-16,0 0 0,0 22 0,0-1 15,-1-21-15,1 21 0,0 1 16,21-22-16,-21 21 0,21 1 15,-21-22-15,21 0 0,0 0 0,0 21 16,21-20-16,0-22 16,0 0-16,0 0 0,1 0 15,-1 0-15,0 0 0,0 0 0,0 0 16,-21-22-16,21 1 0,1 0 16,-22 0-16,21 0 0,-21 0 0,0-1 15,0-20-15,0 0 0,0 21 16,0-22-16,0 1 0,0 21 0,0-64 15,0 64 1,0 0-16,0 0 0,21 21 16,0-22-16,0 22 15,0 0 1,1 0-16,-1 0 0,21 0 0,-21 22 16,0-1-16,1-21 0,-1 21 15,21 0-15,-21 21 0,0 1 16,1-1-16,-22-21 0,0 22 15,0-1-15,0-21 0,0 43 16,0-22-16,0-21 0,0 0 0,0 0 16,0 1-16,0-1 0,-22-21 15,22-21 17,-21-1-32,21 1 15,0 0-15,0 0 0,0-21 16,0 20-16,0-20 0,0 0 15,0-22-15,21 22 0,1 0 16,-1-1-16,0 22 0,0 0 16,21-21-16,22 20 0,-43 22 15,21 0-15,-20 0 0,20 0 16,-21 0-16,43 43 0,-43-1 16,0-21-16,0 22 0,0-22 15,-21 21-15,0 0 0,0-20 16,0 20-16,0-21 0,0 21 0,0-20 15,0 20-15,0-21 0,-21 0 16,21 0-16,-21-21 0,-21 0 16,20 0-1,1 0-15,21-21 16,0 0-16,0-21 0,0 21 16,0-1-16,21-20 0,22-43 15,-22 64-15,21-21 16,-21 0-16,22 20 0,-22-20 15,21 21-15,22 0 0,-22 0 0,-21 21 16,22 0-16,-22 0 0,21 21 16,-21 0-16,0 0 0,1 0 15,-1 0-15,0 43 0,-21-22 16,0 1-16,0-22 0,0 21 16,0-21-16,0 22 0,-42-1 15,42-21-15,0 0 0,-22 0 16,1 1-16,0-1 0,21-42 47,0-1-47,21 1 15,0 0-15,1 0 0</inkml:trace>
  <inkml:trace contextRef="#ctx0" brushRef="#br0" timeOffset="37907.57">5482 5779 0,'0'0'0,"0"21"0,0 0 16,-21 0-16,21 0 16,21-21-1,0 0-15,0 0 16,1 0-16,20-21 0,-21 0 16,21 21-16,1-21 0,-22 0 15,21-1-15,1 1 0,-22 0 0,21 0 16,-21-21-16,0 20 0,-21 1 15,0 0-15,0 0 0,0 0 0,-21 0 16,0 21-16,-85 21 16,64 0-16,0 0 0,-22 21 15,22-20-15,-1 20 0,-20 43 16,21-64-16,42 21 0,0 0 16,-22-20-16,22 20 0,0-21 15,0 0-15,0 0 0,22 1 0,-1-22 16,0 21-16,0-21 0,21 0 0,-20 0 15,20 0-15,-21 0 0,21 0 16,1 0-16,-22-21 0,21-1 0,1 1 16,-22 0-16,21 0 0,0 0 15</inkml:trace>
  <inkml:trace contextRef="#ctx0" brushRef="#br0" timeOffset="38340.33">6731 5228 0,'0'-21'0,"0"0"31,-21 42-31,21 0 0,0 0 16,0 1-16,0-1 0,-21 21 15,21 0-15,-22 43 16,22-21-16,-21-1 0,0-21 0,0 22 15,0-22-15,-22 106 16,43-105-16,-21-22 0,21 21 16,-21-21-16,21 1 0,0-1 15,0-42 17,0-1-32,0 1 15,21-21-15,-21 21 0,0-22 0</inkml:trace>
  <inkml:trace contextRef="#ctx0" brushRef="#br0" timeOffset="38901">6498 5398 0,'0'0'0,"0"-43"0,0 22 0,0-21 15,0 21-15,0-1 0,0 1 0,0 0 16,0 0-16,0 0 16,21 21-16,0-21 0,22 21 15,-22 0-15,0-22 0,21 22 16,1 0-16,20 0 0,-20 0 0,20 0 15,1 0-15,41 43 16,-62-22-16,20 0 0,-42 0 0,22 22 16,-22-22-16,0 21 0,-21 0 0,0-20 15,0 20-15,-21 0 0,-64 43 16,22-43-16,-128 43 16,149-64-1,-64 0-15,64-21 0,-1 0 16,1 0-16,21 0 0,21-21 15,0 0-15,0 0 16,21 0-16,0-1 0,0 1 0,22 0 16,41 0-16,-20 0 15,-22 21-15,85 0 0,-63 0 16,-22 0-16,22 0 0,-22 0 16,0 21-16,43 42 15,-43-41-15,1-1 0,-22 21 16,0 0-16,0-20 0,-21 20 0,0 0 15,0-21-15,-21 22 0,0-22 0,0 21 16,-22-21-16,1 1 0,-64 20 16,43-21-16,-1 0 0,-84-21 15,84 0-15,22 0 0,-21 0 16,20 0-16,1 0 0,-43 0 16,64-21-16,0 0 0,0 21 15,0-21-15,21 0 16,0-1-16,21 1 15,21 0-15,-21 21 0,22-21 16,-1 21-16,0-21 0,1 0 0,-1-1 16,0 1-16,22 0 0</inkml:trace>
  <inkml:trace contextRef="#ctx0" brushRef="#br0" timeOffset="39320.76">7514 5652 0,'0'-22'0,"0"44"0,0-65 16,0 22-16,21 0 0,-21 0 15,21 0-15,1 21 0,-22-22 0,21 1 16,0 21-16,21 0 0,-21-21 16,1 21-16,-1 0 0,21 0 0,-21 0 15,22 0-15,-22 0 0,21 21 16,-21 0-16,22 1 0,-22-1 15,21 42-15,-21-20 0,0-1 16,-21 0-16,0-21 0,0 22 16,0-22-16,0 42 0,-21-41 15,0-1-15,-21 21 0,21-42 16,-1 21-16,1-21 16,21-21-1,0 0-15,0 0 16,0 0-16,0-22 0,0 22 15,0 0-15,0-21 0,0-1 0,21 22 16,1-21-16,-1 21 16,0-22-16,0 22 0,0 0 0,22-21 15,-22 42-15,21-22 16,0 1-16,-20 21 0,-1 0 16,0-21-16,0 21 0</inkml:trace>
  <inkml:trace contextRef="#ctx0" brushRef="#br0" timeOffset="39784.5">8615 5376 0,'-21'0'0,"-1"0"15,1 22-15,0-1 0,0 0 16,0 0-16,0 0 16,21 22-16,-22-22 15,1 21-15,0 0 0,-21 64 16,21-63-16,21-1 0,0-21 15,-22 21-15,22-20 0,0 20 0,0-21 16,0 0-16,0 0 0,0 1 0,22-1 16,-1 0-16,0-21 0,0 0 15,0 0-15,0 0 0,22 0 0,-22 0 16,21 0-16,1 0 0,20-42 16,-21 20-16,1 1 0,-22 0 15,21-21-15,1-1 0,-22 22 16,0-21-16,0-22 0,0 22 15,-21-43-15,0 22 0,0 21 16,-21-1-16,0 22 0,-21-21 16,-22-1-16,22 22 0,21 0 15,-22 21-15,-41 0 0,62 21 16,-62 22 0,63-22-16,-1 0 0,1 21 0,0 1 15,0-1-15,21 0 0,-21 1 0,21-1 16,0 0-16,0 43 15,0-43-15,0 1 0,21-1 0,0-21 16,0 0-16,0 0 0,1 22 16,-1-43-16,0 0 0,42 0 15</inkml:trace>
  <inkml:trace contextRef="#ctx0" brushRef="#br0" timeOffset="40390.15">9356 5567 0,'0'-85'16,"0"170"-16,0-191 16,0 127 15,0 22-31,-22-22 0,22 0 16,-21 21-16,21 1 0,0-22 15,0 21-15,0 0 0,0-20 0,0 20 16,0-21-16,0 21 0,0-20 0,0-1 15,0 0-15,0 0 16,21-21-16,1 0 16,-1 0-16,0-21 15,0 0-15,0 0 0,0-1 0,1 1 16,-1 0-16,0 0 0,0-21 0,0-1 16,0 1-16,1 21 15,20-43-15,-21 43 0,-21 0 16,21 21-16,-21 21 15,0 0 1,0 0-16,-21 22 0,21-22 0,-21 21 16,21-21-16,-21 1 0,21 20 15,-43 43-15,43-64 16,0 0-16,0 0 16,22 0-16,-1-21 15,21 0-15,-21 0 0,22 0 0,-1 0 16,0 0-16,43-21 15,-43 0-15,1 0 0,-1-22 0,-21 22 16,21-21-16,1 0 0,20-64 16,-42 63-16,1 1 0,-22 0 15,0-22-15,0 22 0,0 21 0,0-22 16,0 22-16,-22 0 0,1 0 16,0 21-16,0 0 0,0 0 0,0 0 15,-1 0-15,1 0 0,-21 0 16,0 21-16,42 0 0,0 0 15,0 1-15,0-1 16,42 0-16</inkml:trace>
  <inkml:trace contextRef="#ctx0" brushRef="#br0" timeOffset="40800.58">10837 5440 0,'0'0'0,"0"-21"15,0 0-15,-21 21 16,0 0-16,0 0 16,0 0-16,-1 0 0,-20 0 0,21 0 15,0 0-15,0 21 0,-1 0 16,22 0-16,0 0 16,0 0-16,22 1 15,-1-22 1,0 21-16,0-21 0,0 21 0,22 0 15,-1 21-15,-21-42 16,21 22-16,-20-1 0,-1 0 0,-21 0 16,21 0-16,-21 0 0,0 1 0,0-1 15,0 0-15,-21 0 16,0-21-16,-1 0 0,1 21 16,-21-21-16,21 0 0,-22 0 15,1 0-15,-21 0 0,20 21 16,-20-21-16,20 0 0,1 0 0,0 0 15,-1 0-15,22 0 0,0 0 16,63 0 0,-20 0-1,20-21-15,0 0 0,22 0 0,-22-21 16,22 20-16</inkml:trace>
  <inkml:trace contextRef="#ctx0" brushRef="#br0" timeOffset="41166.94">11451 5630 0,'0'-21'32,"0"0"-32,21 21 0,0-21 15,-21 0-15,22 0 16,-1 21-16,-21-22 0,0 1 0,0 0 15,21 21-15,-21-21 16,-21 21-16,-22 0 16,22 21-16,0 0 15,-21 0-15,-1 1 0,1 20 0,21-21 16,-21 21-16,20-20 0,1 20 16,0-21-16,21 21 0,0-20 0,0-1 15,0 0-15,0 0 0,21 0 16,0 0-16,1-21 0,20 22 15,-21-22-15,21 21 0,1-21 0,-1 0 16,0 0-16,1 0 0,-22 0 16,64-21-16,-64-1 0,21 1 15,-21 0-15,22 0 0</inkml:trace>
  <inkml:trace contextRef="#ctx0" brushRef="#br0" timeOffset="41588.12">11853 5673 0,'0'0'0,"0"-21"0,21-22 0,-21 1 0,0 21 15,22-22-15,-22 22 16,0 0-16,0 0 0,21 0 0,0 0 15,-21-1-15,21 1 0,0 21 0,-21-21 16,21 21-16,1 0 0,20 0 16,-21 0-16,0 0 0,43 21 15,-22-21-15,0 21 0,1 22 16,-22-1-16,0-21 0,0 22 16,-21-22-16,0 21 0,0 0 15,0-20-15,0 20 0,0-21 0,-21 0 16,21 22-16,0-22 0,-63 42 15,41-42 1,1-21-16,0 0 16,0 0-16,0 0 15,21-21-15,0 0 16,0 0-16,0 0 0,0-22 16,0 1-16,21 21 0,0-21 15,0-1-15,22 1 0,20-43 16,-21 43-16,85-64 15,-84 85-15,20-21 16,-20 42-16,20-22 16,-42 22-1,-42 0 17,0 0-32,0 0 0,-22 22 15,22-22-15,-42 0 0,20 21 0</inkml:trace>
  <inkml:trace contextRef="#ctx0" brushRef="#br0" timeOffset="42648.02">1312 6625 0,'0'0'0,"-63"0"0,20 0 0,1 0 0,0 0 15,-1 0-15,22 0 0,0 0 16,0 0-16,0 0 0,21 21 47,21-21-32,0 22-15,0-22 0,0 0 16,1 0-16,20 0 0,0 0 0,22 0 16,-1 0-16,1 0 0,20 0 15,1 0-15,0-22 0,-1 1 16,22 21-16,0-21 0,0 21 15,21-21-15,0 21 0,21 0 16,-21-21-16,21 21 0,0 0 0,1-21 16,20 21-16,-21 0 0,21-22 15,1 22-15,-1-21 0,0 21 0,191-21 16,-169 21-16,190-21 16,-170 0-16,1 21 0,0 0 15,-1-21-15,1-1 0,487 1 16,-467 21-16,1 0 15,0 0-15,0-21 0,-21 21 16,232 0-16,-211-21 0,-21 21 16,232 0-16,-211-21 15,-21 21-15,-1-21 0,1 21 16,0 0-16,211 0 0,-211-22 16,-22 22-16,1 0 0,-22 0 15,0 0-15,1 0 0,126 0 16,-169 0-16,0 0 0,-21 0 15,0 0-15,190 0 16,-211 0-16,-1 22 0,64-22 16,-105 0-16,63 0 15,-85 0-15,0 0 0,0 0 0,0 0 16,0 0 15,-21 21 16,-21 0-31</inkml:trace>
  <inkml:trace contextRef="#ctx0" brushRef="#br0" timeOffset="43612.47">1524 11494 0,'0'0'0,"0"-22"0,-21 22 16,0 0-16,-1 22 16,22-1-16,-21 0 15,0 0-15,21 21 0,-21 1 0,21-22 16,0 42-16,0-20 0,0-1 15,0 22-15,0-1 0,0 85 16,0-84-16,0-1 0,0 1 16,0-1-16,0 43 15,-21-42-15,21-22 0,0 43 16,0-43-16,0-21 0,0 21 16,21-42 15,-21-42-31,0 21 0,21 0 15,-21-22-15</inkml:trace>
  <inkml:trace contextRef="#ctx0" brushRef="#br0" timeOffset="43864.51">1376 11599 0,'0'-21'16,"0"42"-16,0-63 0,0 21 15,21 0-15,0 0 16,21 21-16,-20-22 0,62 1 16,-41 21-16,20-21 15,-21 21-15,22 0 0,-22-21 0,64 21 16,-85 0-16,22 0 16,-1 0-16,-21 0 0,0 0 0,0 21 15,-21 0 1,0 0-16,-21 1 15</inkml:trace>
  <inkml:trace contextRef="#ctx0" brushRef="#br0" timeOffset="44085.11">1418 12044 0,'0'0'0,"0"42"0,0-21 0,0 1 0,0 20 16,0-21-16,0 0 15,0 0-15,21-21 16,0 0-16,22 0 0,-22 0 16,21 0-16,1-21 0,20 0 15,-21 0-15,1 0 0,20 0 0,-20 21 16,-22-22-16,21 1 0,0 21 16,-20-21-16,-1 21 0,0 0 15,21-21-15</inkml:trace>
  <inkml:trace contextRef="#ctx0" brushRef="#br0" timeOffset="44320.13">2138 12044 0,'0'21'31,"-21"0"-15,21 0-16,0 1 0,-22 20 15,22-21-15,0 0 0,0 22 16,0-22-16,0 21 0,0-21 0,0 22 15,0-22-15,0 42 16,0-42-16,-21 1 0,21-1 0,0 0 16,-21 0-16,21 0 0,0 0 15,0-42 1,0 0 0,0 0-16,0 0 0</inkml:trace>
  <inkml:trace contextRef="#ctx0" brushRef="#br0" timeOffset="44517.03">2201 11811 0,'0'0'0,"-21"0"0,0-21 15,0 21-15,0 0 16,-1 0 0,22 21 15,22-21-16,-1 21-15,0-21 16,0 21-16,0-21 0,22 22 0,-22-22 16</inkml:trace>
  <inkml:trace contextRef="#ctx0" brushRef="#br0" timeOffset="44940.01">2540 12150 0,'0'0'0,"-21"0"16,0-21 0,21-1-16,0 1 0,0 0 15,0 0-15,0 0 0,21 0 16,0-1-16,0 22 0,0 0 16,0 0-16,22 0 15,-22 0-15,0 22 0,43-1 0,-43 21 16,0-21-16,0 0 15,0 22-15,0-1 0,-21-21 0,0 22 16,0-22-16,0 21 0,0 0 16,-21-20-16,0-1 0,0 0 0,0 21 15,0-42 1,21-21 0,0 0-1,0 0-15,0-22 0,0 22 0,21-21 16,0-43-16,-21 64 0,21-21 15,0-1-15,-21 1 0,21 0 16,1-1-16,-1 22 0,0 0 0,0 0 16,0 0-16,0 0 0,1 21 15,20 0-15,-21 0 16,0 0-16,0 0 16</inkml:trace>
  <inkml:trace contextRef="#ctx0" brushRef="#br0" timeOffset="45285.02">3323 12171 0,'0'21'0,"0"-42"0,0 63 16,21-42-1,0 0 1,-21-21-16,22 0 0,-1 0 16,0 0-16,-21-1 0,21 1 0,0 0 15,0-21-15,1 21 16,-1-22-16,-21 22 0,0 0 0,0 0 15,0 0-15,0-1 16,-21 22-16,-1 0 16,-20 22-16,21-1 0,-21 0 0,-1 0 15,-20 43-15,42-43 16,-22 21-16,43 0 0,-21 1 0,21-22 16,0 42-1,0-20-15,0-22 0,0 21 0,21-21 16,0 1-16,1-22 15,20 0-15,-21 0 0,21 0 0,22 0 16,-22 0-16,1 0 0,20-22 16,1 1-16,-1 0 0,1-21 0,41-22 15</inkml:trace>
  <inkml:trace contextRef="#ctx0" brushRef="#br0" timeOffset="46537.48">4466 11451 0,'0'-63'0,"0"126"0,0-190 0,0 64 15,0 20-15,-21 1 0,0 0 0,0 21 16,-1-1-16,1 1 0,0 0 16,0 0-16,0 21 0,0 0 0,-1 0 15,1 21-15,21 21 16,-21 1-16,21-1 0,-21 22 16,21-1-16,0 1 0,0 20 0,0-20 15,0 20-15,0 1 0,-21 0 0,0 21 16,21-22-16,-22 22 0,1 0 15,0-21-15,21 20 0,-21 1 0,0 21 16,0-21-16,-1 21 0,22-21 16,-21 21-16,0 0 0,0 0 0,0 0 15,21 0-15,-21 0 0,-1 0 16,22-21-16,0 21 0,0-21 0,-21-1 16,21-20-16,0 0 0,0-22 15,0 43-15,21-64 0,1 1 16,-1-22-16,0-21 0,0 0 15,21 0-15,-20 0 0,20-42 16,-21 20-16,0-20 0,22-21 16,-22-1-16,21 1 0,0-22 0,1 21 15,-1-41-15,-21 20 0,22-21 0,-22-21 16,0 21-16,0 0 0,-21 1 16,0-22-16,-21-85 0,-21 106 15,-1 0-15,1 22 0,-22 20 0,1 1 16,-1-1-16,1 22 15,-22-1-15,1 1 0,20 21 0,-21 0 16,22 0-16,-1-1 0,22 22 16,0-21-16,21 21 0,-1-21 0,22 0 15,22 0-15,-1 21 0,21-21 16,0-1-16,1 1 0,-1 0 16,22 0-16,-1 0 0,-21-22 0,85-20 15,-63 21-15,42-43 16,-43 64-16,-20-22 0,84-41 15,-106 63 1,0-1-16,0 1 0,0 21 0,0-21 16,-42 42 15,0-21-31,21 21 16,-21 1-16,21 20 0,0-21 0,-21 21 15,21 1-15,-21-22 16,21 21-16,0 1 0,0 41 15,0-41-15,0-22 16,21-21-16,0 21 0,0-21 0,21 0 16,-20 0-16,-1 0 0,21 0 15,-21 0-15,22-21 0,-1-22 16,-21 22-16,0 0 0,-21-42 16,0 41-16,0-20 15,0 0-15,0 21 0,-42-22 0,21 22 0,-43-21 16,43 21-1,-21-1-15,-1 1 0,22 21 0,0 0 16,0-21-16,21 0 16,21 0-16,21 21 15,-20-21-15,20 21 0,0 0 0,22-22 16,-1 22-16,43 0 0,-42 0 16,-1 0-16,-21 0 0,1 22 15,-1-1-15,0 0 0,1 21 16,-22-21-16,0 22 0,0-1 15,-21 0-15,0-20 0,0 62 16,0-41-16,-21-1 0,0-21 0,0 21 16,0-20-16,-1-1 0,-20 0 15,42 0-15,0-42 32,0 0-32,21 0 0,0-1 15,1-20-15,-1 0 0,0-1 16,0 1-16,0 0 0,22-22 15,-22 22-15,0 0 0,21-1 0,-21 1 16,1 0-16,-1 20 0,0 1 0,-21 0 16,0 0-16,0 42 15,-21 0-15,21 0 16,-21 22-16,-22-22 0,22 21 16,0 1-16,0-1 0,21 0 15,-21 1-15,21-1 0,0 43 16,0-64-16,0 21 0,21 0 15,0-20-15,64 20 16,-43-42-16,0 0 0,22 0 0,-22 0 16,22 0-16,41-42 15,-41 20-15</inkml:trace>
  <inkml:trace contextRef="#ctx0" brushRef="#br0" timeOffset="46865.29">6752 11515 0,'0'0'0,"-21"-21"15,-21 21-15,20-43 0,22 22 16,0 0-16,0 0 0,0 0 16,0 63-1,0-21-15,0 0 16,0 22-16,0 20 0,0-21 15,0 1-15,0 20 0,0 1 16,0-22-16,0 22 0,0-1 0,-42 43 16,21-43-16,0-20 15,0-1-15,-1 0 0,1-20 0,0-1 16,0 0-16,0 0 0,21 0 0,-21-21 16,21-21-1,0 0-15,0-21 16,0 20-16,0-20 0,21 0 0,-21-1 15</inkml:trace>
  <inkml:trace contextRef="#ctx0" brushRef="#br0" timeOffset="47381.95">6477 11642 0,'0'-43'0,"0"86"0,-21-128 0,0 43 0,21-1 16,0 1-16,0-21 0,0 41 16,0-41-16,0 42 15,21 0-15,42-22 0,-42 22 16,22 21-16,-1 0 0,0 0 15,1 0-15,20 0 0,43 64 16,-64-43-16,22 21 0,-22 22 16,-21-22-16,22 0 0,-22 22 0,-21-22 15,0 0-15,0 1 0,-21 41 16,0-41-16,-1-1 0,-20-21 16,0 0-16,-1 1 0,1-1 15,-64 21-15,64-42 0,0 0 16,20 0-16,1 0 0,21-21 15,0 0-15,21-22 16,43 1-16,-22 21 0,1 0 16,-1 0-16,21-1 0,1 1 15,42 0-15,-43 21 0,-20 0 16,-1 21-16,0-21 0,1 21 16,-22 1-16,42 41 0,-42-21 15,-21 1-15,0 41 16,0-41-16,-21-1 0,0 0 15,0 1-15,-21-1 0,-1 0 0,1-20 16,-22 20-16,-126 43 16,126-64-16,-20-21 0,20 21 15,1 0-15,-1-21 0,1 0 0,-22 0 16,64-21-16,0 0 0,0 0 16,21-1-16,0-20 0,0-21 15,21 41-15,0-20 0,0 0 16,0 21-16,22-1 0,-1-20 15,0 21-15,22 0 0,-22 0 0,22-1 16,-22 1-16</inkml:trace>
  <inkml:trace contextRef="#ctx0" brushRef="#br0" timeOffset="47764.96">7366 11853 0,'0'0'0,"0"-21"16,0 0-16,0 0 0,21 21 15,0-21-15,0 21 0,-21-21 16,22 21-16,20-22 0,-21 1 16,0 21-16,22 0 0,-1-21 0,0 21 15,-21 0-15,22 0 0,-1 0 16,0 21-16,-20 0 0,20 1 0,-21-1 16,0 21-16,0 0 0,-21-20 15,22 62-15,-22-41 16,-22 41-16,1-41 0,-21-22 15,21 21-15,-22-21 0,22 0 0,-21 1 16,21-1-16,0 0 0,-1-21 16,1 0-16,21-21 15,0 0-15,0-1 16,0 1-16,0-21 0,21 0 16,1-1-16,-1 1 0,0 0 0,21-1 15,-21 1-15,1 0 0,20-1 16,-21 1-16,21 21 0,1 0 15,-22-1-15,21 1 0,22-21 16,-22 21-16,-21 21 0,22 0 16</inkml:trace>
  <inkml:trace contextRef="#ctx0" brushRef="#br0" timeOffset="48166.03">8467 11599 0,'0'0'16,"0"22"-1,0-1-15,-22 0 0,22 0 0,-21 21 16,0-20-16,0 20 0,0 0 15,-22 1-15,22-1 0,0 0 0,0 1 16,0-1-16,0 0 0,21 1 16,0-22-16,0 21 0,0-21 0,21 43 15,21-43 1,-21 0-16,0-21 0,22 0 16,-1 0-16,-21 0 0,22-21 0,-1 0 15,0 21-15,1-21 0,-22-22 16,21 22-16,43-85 15,-43 64-15,-21-22 0,0 22 16,1 0-16,-22-1 0,0-62 16,0 62-16,-22 22 0,-20-21 0,21 21 15,-21 21-15,20-22 0,-20 22 16,-21 0-16,20 0 0,1 22 0,-22-1 16,22 0-16,-21 0 0,20 0 0,1 22 15,0-22-15,20 21 16,-20 43-16,42-22 0,-21-20 15,21-1-15,0 0 0,0 1 0,21-22 16,0 21-16,0-21 0,22 0 16,-22-21-16,21 22 0,1-22 0,-1 0 15,43 0-15</inkml:trace>
  <inkml:trace contextRef="#ctx0" brushRef="#br0" timeOffset="48748.81">9207 11811 0,'0'0'0,"22"-21"15,-1 0-15,-21 0 0,0-1 0,0 1 16,-21 21 0,-1 0-16,22 21 0,-21 1 15,0-1-15,0 21 0,0-21 0,0 64 16,-1-43-16,22 1 16,-21-1-16,21 0 0,0 1 0,0 20 15,0-42-15,0 22 0,0-22 16,0 0-16,0 0 0,21-21 15,22 0-15,-22 0 0,0 0 16,21 0-16,1-21 16,-22 0-16,21 0 0,-21-1 15,85-83-15,-85 41 16,1 22-16,20-1 0,-21 1 16,0 21-16,0 0 0,1-22 0,-1 43 15,-21-21-15,0 42 16,0 1-16,0-1 15,0 0-15,-21 0 0,21 21 0,0-20 16,0 20-16,0-21 0,0 21 16,0-20-16,0-1 0,0 0 0,0 0 15,21 0-15,0-21 0,21 21 16,-21-21-16,22 0 0,-22 0 16,21 0-16,-21-21 0,22 0 15,20-21-15,-42 21 0,43-64 16,-43 43-16,0-1 15,0-41-15,-21 41 0,0-20 16,0-22-16,0 43 16,-21 21-16,0-22 0,0 22 0,0 0 15,-22 21-15,1 0 0,21 0 16,-21 0-16,20 0 0,1 21 16,21 21-1,0-20-15,21-1 0,22 0 0,-1-21 16,64 21-1,-43-21-15,1 0 0,21 0 0</inkml:trace>
  <inkml:trace contextRef="#ctx0" brushRef="#br0" timeOffset="49099.98">10922 11663 0,'21'0'0,"-42"0"0,63-21 0,-42-22 16,0 22-16,0 0 0,-42 0 15,21 21-15,-22 0 0,22 0 16,-21 0-16,0 21 0,-1-21 15,22 21-15,-21 0 0,-1 1 0,22-1 16,0 21-16,0-21 0,21 0 16,0 22-16,21-22 15,0 0-15,0 0 0,1 0 16,20-21-16,-21 22 0,21-1 16,-20 0-16,20 0 0,-21-21 0,0 21 15,0 0-15,-21 1 0,0-1 16,0 21-1,-21-42-15,-21 21 0,21-21 0,-22 0 16,1 21-16,0-21 0,-1 0 16,-20 0-16,21 0 0,-22 0 0,1 0 15,20 0-15,1 0 0,-22 0 16,86 0 0,-1-21-16,21 0 15,0 0-15,1 0 0,-1 0 16,22-1-16</inkml:trace>
  <inkml:trace contextRef="#ctx0" brushRef="#br0" timeOffset="49752.21">11155 11769 0,'42'-64'16,"-21"64"-1,0-21-15,1 0 0,-1 0 16,0 0-16,0-1 0,0 1 15,0 0-15,1 0 0,-22 0 0,21 0 16,-42 42 0,21 0-1,-43 0-15,22 0 0,0 0 16,-21 1-16,20 20 0,1-21 0,21 43 16,0-22-16,0-21 0,0 21 15,0-20-15,0-1 0,0 21 16,0-21-16,0 0 0,21 1 0,22-1 15,-22 0-15,21-21 16,-21 0-16,22 0 0,-22 0 0,0 0 16,43 0-16,-43-21 15,42 0-15,-42-1 16,1-20-16,20 0 0,0-1 16,-21 22-16,1-21 0,-22 0 15,21 20-15,42-62 16,-42 41-16,1 22 0,-1 0 15,0 21-15,0-21 0,21 21 16,-20 0-16,-1 0 0,42 21 16,-42 0-16,1 43 15,-22-43-15,0 21 0,0-21 0,0 22 16,0-1-16,0-21 0,0 22 0,-22-1 16,22 0-16,-21-21 15,0 22-15,0-22 0,21 0 0,-21 0 16,0 0-16,-1-21 15,22 22-15,-21-22 0,21-22 16,0 1-16,0 0 0,0 0 16,0-21-16,21 20 0,1-20 15,-1 0-15,21-1 0,-21-20 0,22 21 16,41-43-16,-41 43 16,84-64-16,-106 85 15,0-1-15,0 1 16,-42 21-1,0 21-15,0-21 16,-22 22-16</inkml:trace>
  <inkml:trace contextRef="#ctx0" brushRef="#br0" timeOffset="50428.03">2646 12637 0,'0'0'16,"-21"0"-16,-1 0 0,1 0 0,0 0 16,0 0-16,21 21 62,21 0-62,21-21 0,1 21 16,-1-21-16,22 21 0,-1-21 15,22 0-15,84 0 0,-63 0 16,21 0-16,21 0 0,0 0 16,22 0-16,20 0 0,1 0 0,20 0 15,1-21-15,21 21 0,21 0 16,0-21-16,254 0 15,-254 0-15,21 21 0,0-22 0,0 1 16,0 21-16,1-21 0,-22 0 16,21 0-16,-21 21 0,275-43 15,-296 22-15,0 0 0,-1 21 16,1-21-16,-21 0 0,-22 0 0,149-1 16,-191 22-16,0-21 0,-42 21 15,21 0-15,-42-21 0,63 21 16,-84 0-16,-22-21 0,-21 21 15,21 0-15,-20 0 16,-1 0-16,0 0 31,0 0-31,0 0 16,0 0-16,1 0 0</inkml:trace>
  <inkml:trace contextRef="#ctx0" brushRef="#br1" timeOffset="61820.88">1587 7387 0,'0'-21'0,"0"0"16,22 0-16,-22 0 16,21-1-16,-21 1 0,0 0 15,0 0-15,0 0 16,0 0-16,0-1 0,-21 1 0,-1 21 15,-20-21-15,21 21 0,-21-21 16,-1 21-16,22 0 0,-42 0 0,20 21 16,1 0-16,0 0 0,-85 85 15,84-42 1,1-1-16,21-20 0,0 20 0,-1 1 16,1-1-16,0 1 0,21-1 15,0 1-15,0-1 0,0-21 0,0 22 16,0-22-16,0 1 15,21-1-15,0 0 0,43 22 16,-22-43-16,1-21 0,-1 0 16,21 0-16,1 0 0,63 0 15,-64-21-15,64-43 16,-84 43-16,20-21 0,22-43 16,-43 43-16</inkml:trace>
  <inkml:trace contextRef="#ctx0" brushRef="#br1" timeOffset="62335.95">2117 7091 0,'0'-21'0,"0"42"0,0-63 0,0 20 0,0 1 15,0 0-15,-22 21 16,22 21 0,-21 0-16,21 1 15,-21 20-15,21 0 0,-21 1 0,21 20 16,0 1-16,0-1 0,0-21 15,0 22-15,-21 63 16,0-85-16,21 1 0,0-1 0,0 0 16,-22 1-16,22-1 0,0 21 15,-21-41-15,21-1 0,0 0 16,0 0-16,0-42 31,0 0-15,0 0-16,0-1 0,0-20 15,0 21-15,0 0 0,0-22 0,21 22 16,1-21-16,-1 21 0,0-22 16,21 22-16,-21-21 0,22 21 0,-1-22 15,-21 22-15,22 21 0,-1-21 16,0 21-16,-21 0 0,22 0 0,-1 21 16,-21 0-16,22 1 0,-22 20 15,0-21-15,0 21 0,-21-20 0,0 20 16,0 0-16,0-21 0,-21 22 15,21-1-15,-64 22 16,43-43-16,0 0 0,0 0 16,0 0-16,21 0 0,0 1 0,-21-22 15,21-22 1,0 1-16,0 0 16,21 0-16,0-21 0,0 20 0,0-20 15,0 21-15</inkml:trace>
  <inkml:trace contextRef="#ctx0" brushRef="#br1" timeOffset="62768">2773 7557 0,'0'0'0,"-21"0"0,-1 0 16,1 0-16,21-22 0,-21 22 0,21-21 15,-21 21-15,21-21 16,0 0-16,21 21 0,0-21 15,0 0-15,22 21 0,-22-22 16,21 22-16,1 0 0,-1 0 16,0 0-16,1 0 0,-1 0 0,0 22 15,1-1-15,-1 0 0,21 42 16,-20-41-16,-22-1 0,0 21 16,-21-21-16,0 22 0,0 20 15,0-21-15,-21-20 0,0-1 0,0 0 16,-22 0-16,1 21 15,21-42-15,0 0 0,-1 0 16,22-21 0,0 0-16,0 0 15,0 0-15,0-22 0,0 22 16,0-63-16,22 62 0,-1-20 16,0 0-16,0-1 0,0 1 0,0 21 15,22-43-15,-22 22 16,21 21-16,22-21 0,-22 42 15,22-22 1,-43 1-16,21 21 0,-21 0 0,0 0 16,22 0-16</inkml:trace>
  <inkml:trace contextRef="#ctx0" brushRef="#br1" timeOffset="63782.03">4064 7366 0,'0'0'16,"21"0"-16,-21 21 15,0 0-15,-21 1 16,0-22-16,0 21 0,-1 0 0,1 0 16,0 21-16,0-20 0,0 20 15,0-21-15,-1 21 0,1-20 16,0 20-16,0-21 0,21 21 16,0 43-16,0-64 15,0 0-15,0 1 16,21-1-16,0-21 0,22 0 0,-1 0 15,-21 0-15,21 0 0,-20-21 16,20-1 0,-21 1-16,-21 0 0,21 0 0,-21 0 15,0 0-15,0-1 0,0-41 16,0 21-16,0 20 0,-21-20 0,0 0 16,0 21-16,21-1 0,-21-20 15,-1 21-15,22 0 16,-21 0-16,21-1 15,21 1 1,22 0-16,-22 21 0,0 0 16,21-21-16,1 21 0,-22 0 15,21 0-15,1 0 0,-1 0 0,0 0 16,1 21-16,-1 0 0,0 0 0,-21 1 16,22-1-16,-22 21 0,0-21 15,-21 85-15,0-85 16,0 22-16,0-22 0,0 21 15,0-21-15,0 22 16,0-22-16,0 0 0,0 0 0,0 0 16,-21-21-1,0 0 1,0 0-16,21-21 16,0 0-16,0 0 0,0 0 15,0-1-15,0 1 0,0 0 0,0-21 16,0 21-16,0-22 0,21 22 15,0-21-15,0 21 0,0-22 0,22 22 16,-22 0-16,21 0 0,0 21 16,1 0-16,-22 0 0,21 0 0,1 0 15,-1 42-15,-21-21 16,0 0-16,0 1 0,1 20 16,-22-21-16,21 0 0,-21 0 0,0 22 15,0-22-15,0 21 0,0-21 16,0 1-16,0-1 15,0 0-15,-21-21 0,-1 0 16,1 0-16,0 0 16,0 0-1,21-21-15,0 0 0,0-1 16,0 1-16,0 0 0,0-21 16,21 21-16,0-22 0,43-41 15,-43 41-15,21 1 0,1 21 16,20-22-16,-21 22 0,1 0 15,20 21-15,-20 0 0,20 0 0,-21 0 16,-20 0-16,20 42 0,-21-20 16,0-1-16,-21 21 0,0-21 0,0 22 15,0-22-15,0 0 0,-21 21 0,0-21 16,0 1-16,0 20 0,-22-21 16,-20 43-16,42-64 15,-1 21-15,22 0 0,-21-21 16,42-21 15,1 21-31,-1-21 0,0-1 16,21 1-16,-21-21 0,22 21 15</inkml:trace>
  <inkml:trace contextRef="#ctx0" brushRef="#br1" timeOffset="64139.89">5884 7514 0,'-21'21'0,"42"-42"0,-63 64 15,21-43-15,21 21 0,0 0 16,0 0-16,21 0 16,0-21-16,0 0 15,22 0-15,-22 0 16,21 0-16,0 0 0,1-21 0,-1 0 16,64-21-16,-85-1 15,21 22-15,-20 0 0,-22-21 16,0-1-16,0-20 15,0 42-15,0-1 0,0 1 16,-22 0-16,-20 21 0,-21 21 16,20 0-16,-20 1 0,-1 20 0,1-21 15,-1 21-15,1 1 0,20-1 16,1 0-16,0 1 0,21-1 0,-1 22 16,22-22-16,0-21 0,22 0 15,-1 0-15,0 1 0,64-1 16,-43-21-16,106 0 15,-84 0-15,-22 0 16,0-21-16,1-1 0,-1 1 0,0 0 16</inkml:trace>
  <inkml:trace contextRef="#ctx0" brushRef="#br1" timeOffset="64956.01">7429 6900 0,'0'0'0,"22"-21"0,-1-21 0,-21 21 16,21 0-16,-21-1 0,0 1 15,0 0-15,0-21 0,-21 21 16,0 21-16,-1 0 0,-20 0 15,21 0-15,-43 0 0,22 0 16,0 42-16,21-21 16,-22 21-16,-20 1 0,20-1 0,1 22 15,0-22-15,-1 43 0,1-22 0,-21 22 16,20-1-16,1-20 0,-43 84 16,64-84-16,0-1 0,21 1 0,0-22 15,0 0-15,0 1 16,21-22-16,21 21 0,1-21 0,-1 0 15,22 1-15,-22-22 0,21 0 0,1 0 16,-1 0-16,1 0 0,-1 0 16,1-22-16,-1 1 0,1-21 0,-1 21 15,1-22-15,-1 22 0,1-42 16,63-22-16,-85 22 0,1-1 16,-1 1-16,0-22 0,-21 21 15,-21-63-15,0 64 0,-21 21 16,0-22-16,-21 22 0,-1-1 0,-20 1 15,-43-21 1,43 41-16,-1 1 0,-63 21 16,64 0-16,-1 21 0,1 1 15,-1-1-15,1 21 0,-1 0 0,22 1 16,-22 20-16,22 1 0,-22-1 16,22 22-16,0 0 0,-1-22 0,22 22 15,-21-22-15,21 1 0,21 105 16,0-127-16,21 1 15,21-1-15,1 0 0,-1-20 0,64 41 16,-43-42-16,1-21 0,-1 0 16,1 0-16,20 0 15,-20 0-15,-1-21 0,22 0 0,0 0 16,-1 0-16,1-1 0,0-20 0,-1 21 16,65-64-16,-86 64 15,22-21-15</inkml:trace>
  <inkml:trace contextRef="#ctx0" brushRef="#br1" timeOffset="65285.77">8297 7578 0,'43'-21'15,"-22"-22"-15,-169 170 0,232-190 0,1-22 0,-43 43 0,-42 21 16,0-1-16,0 44 31,0-1-31,0 0 16,0 21-16,-21 1 0,21-1 16,0 0-16,-21 1 0,21 20 0,-21 1 15,0-1-15,-1 1 0,1 105 16,0-63-16,0-22 15,0 1-15,0 21 0,-1 0 0,-62 211 16,63-211-16,21-21 16,-22 21-16,22-22 0,-21 1 15,21 84-15,-21-105 0,21-1 16,0 1-16,0-22 0,0 0 0,-21 1 16,0-1-16,21-21 0,0 0 15,-21-21 1,21-21-16,0 0 0,0 0 15,0-21-15,0-22 0,21-63 16,0 64-16,0-22 0,43-106 16,-43 86-16,42-128 15,-42 106-15</inkml:trace>
  <inkml:trace contextRef="#ctx0" brushRef="#br1" timeOffset="65596.99">8382 7641 0,'0'-42'16,"0"84"-16,21-126 0,-21 20 0,21 22 0,-21-1 15,21 1-15,1 21 0,20-64 16,-21 64-16,0 0 0,22 0 16,-1 0-16,0-1 15,22 1-15,-22 21 0,0 0 0,22 21 0,-22 1 16,-21-1-16,22 0 0,-22 21 16,0 1-16,-21-1 0,0 0 15,0 1-15,-63 41 0,20-41 16,1-1-16,0 0 0,-22-21 15,1 22-15,-1-22 0,-42 21 16,64-21-16,0 1 0,-1-22 16,1 21-16,21-21 0,0 0 0,-1 0 15,1 0-15,21-21 16,0-1 0,0 1-16,21 0 0,1 0 0,-1 0 15,21-22-15,-21 22 0,22-21 16,-1 0-16</inkml:trace>
  <inkml:trace contextRef="#ctx0" brushRef="#br1" timeOffset="65880.6">9313 6816 0,'21'-21'0,"-42"42"0,64-64 0,-43 22 0,0 0 16,0 42 15,0 0-31,0 1 0,0 20 15,-22-21-15,1 21 0,21 22 16,-21-22-16,21 22 0,0-1 16,-21 1-16,0-1 0,0 1 0,21-1 15,-22-20-15,1 20 0,0-21 0,21 1 16,0-1-16,0-21 0,0 0 16,0 1-16,0-1 0,21 21 15,0-42-15,1 0 0,-1 0 16,0 0-16,0 0 0,21-42 15,-20 21-15,20-22 0,0-20 16</inkml:trace>
  <inkml:trace contextRef="#ctx0" brushRef="#br1" timeOffset="66872">9800 7260 0,'0'0'0,"0"-21"16,0 0-16,-21 21 31,21 21-31,-21 0 15,0 22-15,-1-22 0,-20 42 16,21-20-16,21-22 0,0 21 16,-21-21-16,21 22 0,-21 20 15,21-42-15,0 0 0,0 1 16,0-1-16,21 0 16,0-21-16,0 0 0,0 0 0,43 0 15,-43 0-15,21 0 0,22 0 16,-22 0-16,0-21 0,1 0 15,20-1-15,-20 1 0,-22 0 0,21-21 16,0 21-16,-20-22 0,20 22 0,0-42 16,-21 41-16,-21 1 15,0 0-15,0 0 0,0 42 32,0 0-17,0 0-15,-21 1 0,0-1 0,21 0 16,0 21-16,0-21 15,-21 1-15,21 20 0,-21 0 16,21-21-16,0 22 0,0-22 0,0 0 16,21 0-16,0 0 15,0-21-15,0 22 0,1-22 16,-1 0-16,0 0 0,0 0 0,0 0 16,0 0-16,1-22 0,-1 22 15,0-21-15,0 0 0,-21 0 0,21 0 16,-21 0-16,0-22 0,0 22 0,0-21 15,0 21-15,0-22 0,-21-20 16,0 20-16,21 22 16,0-21-16,0 21 15,0 0-15,0-1 0,0 1 0,21 21 16,0-21 0,0 21-16,1 0 0,-1 0 15,0 0-15,64 0 0,-64 21 16,21 0-16,0 1 0,1-1 15,-22 0-15,42 42 0,-41-20 16,-1-22-16,0 21 0,-21-21 16,0 22-16,0-22 0,0 0 15,0 21-15,0-20 0,0-1 0,0 21 16,0-21-16,-21 0 16,21 1-16,-21-22 15,-1 0 16,22-22-31,0 1 16,0 0-16,0 0 0,0-21 0,22 20 16,-1-20-16,0 0 0,21-1 15,-21 1-15,22 0 0,20-1 0,-20 1 16,62-43-16,-62 64 16,-1 0-16,0 0 0,1 0 0,-1 21 15,-21 0-15,0 0 0,1 21 0,-1 0 16,-21 21-16,21-20 0,-21 20 15,0 0-15,0 1 0,0-1 16,0-21-16,-21 21 0,0 1 16,-1-22-16,1 21 0,0-21 0,21 1 15,-21 20-15,0-21 0,0 0 16,21 0-16,0 1 16,21-44 15,0 22-31,0-21 0,21 0 15,-20 0-15,20 0 0</inkml:trace>
  <inkml:trace contextRef="#ctx0" brushRef="#br1" timeOffset="67233.49">12213 7366 0,'21'-21'16,"-42"42"-16,63-63 0,-20 21 0,-1-1 0,-21 1 16,0 0-16,0 0 0,0 0 15,0 0-15,-21 21 0,-1 0 16,1 0-16,0 0 0,0 0 15,-21 0-15,20 0 0,1 21 0,0 0 16,21 0-16,0 0 16,0 0-16,0 1 0,0-1 15,21 0-15,-21 0 0,43 0 0,-22 0 16,0 1-16,21-1 0,1 21 16,-1-21-16,-21 0 0,21 1 15,-20-1-15,-1 0 16,0 0-16,-21 0 0,0 0 15,0 1-15,-21-22 0,0 21 16,-1-21-16,-20 0 0,21 0 16,-64 21-16,43-21 0,0 0 15,-1 0-15,1 0 0,0 0 0,-1 0 16,1 0-16,21-21 0,0 21 16,-1-21-16,1 21 0,0-22 0,0 1 15,0 0-15,0 0 0,-1 0 16,22 0-16,-21-22 0,0 22 15</inkml:trace>
  <inkml:trace contextRef="#ctx0" brushRef="#br1" timeOffset="67456.53">10562 6837 0,'-21'0'0,"42"0"0,-63 0 0,21 0 0,-1 0 15,1 0 1,0 0 62</inkml:trace>
  <inkml:trace contextRef="#ctx0" brushRef="#br1" timeOffset="67640.47">9144 7049 0,'0'0'0,"-42"21"0,20 0 0,1 0 16,21 0-16,0 0 16,21-21-16,1 0 0,20 0 15,0 0-15,1 0 0,-1 0 16,21 0-16,1 0 0,-1-21 0,22 0 15,-21 21-15,20-21 0,1 21 0,0-21 16,-22 0-16,1-1 0,-1 22 16</inkml:trace>
  <inkml:trace contextRef="#ctx0" brushRef="#br1" timeOffset="68123.86">14118 6435 0,'21'-21'0,"-42"42"0,63-64 0,-42 22 0,0 0 16,22 0-16,-22 0 0,0 0 15,-22 21-15,1 0 16,0 0-16,0 0 0,-21 0 0,-1 21 15,22 0-15,-21 0 0,-1 21 16,1-20-16,0 20 0,21 0 16,-22 1-16,22-22 0,0 21 15,0 0-15,21 1 0,0 41 16,0-41-16,0-22 0,21 0 16,0 0-16,21-21 0,1 43 15,-1-43-15,0 0 0,64 0 16,-63 0-16,-1 0 15,21-22-15,1 22 0,-22-21 0,22-21 16</inkml:trace>
  <inkml:trace contextRef="#ctx0" brushRef="#br1" timeOffset="68618.34">14817 6096 0,'0'0'0,"-43"-21"0,22 0 0,-21 0 16,-1 21-16,1-22 0,0 22 0,-22 0 15,1-21-15,-1 21 0,1 0 16,-1 0-16,-20 0 0,20 0 16,1 21-16,-1-21 0,-63 43 15,64-1-15,-43 22 16,63-22-16,-20 21 0,21 1 0,-22-1 16,22 22-16,-43 63 15,64-84-15,0-1 0,0 1 0,21-1 16,0 1-16,0-22 0,63 64 15,-21-64-15,1 22 0,84-1 16,-64-20-16,1-22 0,20 0 16,-20 0-16,21 0 0,-1-21 15,22 0-15,-21 0 0,-1 0 16,86-42-16,-107 21 16,22 0-16,-22-22 0,1 1 0,-1 0 15,1-22-15,42-42 0,-43 22 16,-20-1-16,-1 0 0,-21 1 15,0-170 1,-21 190-16,-21 1 0,0-1 0,-21 22 16,-1-1-16,-105-41 15,63 63-15,1-1 0,-43 1 0,21 0 16,-21 21-16,21 0 0,-106 21 16,128 0-16,-1 22 0,22-22 15,-1 21-15,22-21 0,-64 85 16,64-63-16,-1 20 0,1 1 15,0-1-15,-1 1 0</inkml:trace>
  <inkml:trace contextRef="#ctx0" brushRef="#br1" timeOffset="70548.52">1249 14118 0,'-21'0'0,"42"0"0,-42-21 0,-1 21 16,1 21 15,21 0-31,0 22 0,-21-22 0,21 42 16,0 1-16,-21-1 0,21 1 15,0-1-15,0 22 0,0-21 16,-21-1-16,21 1 0,-21 20 16,21-20-16,0-1 0,-22 1 15,1-1-15,21 43 0,0-64 16,0-20-16,0-1 0,0 0 15,0 0-15,21-21 16,1-21-16,-22 0 0,21 0 16,0-22-16,0 1 0,0 0 15,-21-1-15,21 1 0,1-22 16</inkml:trace>
  <inkml:trace contextRef="#ctx0" brushRef="#br1" timeOffset="70791.78">1016 14161 0,'0'0'0,"-42"-22"0,20 1 16,22 0-1,22 21 1,-1-21-16,0 21 0,21 0 16,-21 0-16,22 0 0,-1 0 15,22-21-15,-22 21 0,0 0 16,22 0-16,-22 0 0,0 0 15,1 0-15,20 0 0,-42 0 0,22 0 16,-22 0-16,21 21 16,-42 0-16,0 0 15,0 0-15,-21-21 0,0 22 0</inkml:trace>
  <inkml:trace contextRef="#ctx0" brushRef="#br1" timeOffset="70999.46">1037 14796 0,'0'0'0,"0"21"0,0 0 16,0 0-16,21-21 15,0 0 1,1 0-16,-1 0 0,21 0 0,0-21 16,-20 0-16,41 21 0,-21-21 15,1-1-15,-1 1 0,0 21 16,1-21-16,-1 21 0,-21-21 0,22 0 15,-22 21-15,0-21 0</inkml:trace>
  <inkml:trace contextRef="#ctx0" brushRef="#br1" timeOffset="71268.17">1884 14647 0,'0'22'15,"0"-1"1,0 0-16,-21 0 0,21 0 0,-22 0 16,22 1-16,-21-1 0,21 21 15,-21-21-15,21 22 0,0-22 16,0 42-16,-21-42 0,21 22 16,0-22-16,-21 0 0,21 0 15,0 0-15,0 1 16,0-44 15,0 1-31,0 0 0,0 0 0,0-21 16,0 20-16</inkml:trace>
  <inkml:trace contextRef="#ctx0" brushRef="#br1" timeOffset="71468.47">1841 14457 0,'22'0'15,"-22"-21"-15,21 21 32,-21 21-17,0 0 1,21-21-16,0 21 16,0-21-16,0 0 15,1 0-15,-1 0 16</inkml:trace>
  <inkml:trace contextRef="#ctx0" brushRef="#br1" timeOffset="71903.98">2413 14880 0,'-21'0'0,"0"0"16,21-21-16,-22 0 15,1 0-15,21 0 0,-21-1 0,21 1 16,0 0-16,0 0 0,0-21 16,0 20-16,0 1 0,0 0 0,21 21 15,0-21-15,1 21 0,-1 0 16,21 0-16,-21 0 0,22 0 16,-1 21-16,-21 0 0,21 0 0,-20 1 15,20 20-15,-21-21 0,0 21 16,-21 1-16,0-1 0,0-21 15,0 22-15,0-1 0,-21 0 0,0-21 16,0 22-16,-43-1 16,64-21-16,-21-21 15,0 0-15,21-21 16,0 0-16,0 0 0,0 0 16,0-22-16,21 22 0,0-21 15,-21-1-15,21 1 0,22-43 16,-1 43-16,-21 0 0,0 21 15,1-22-15,-1 22 0,63-42 16,-62 41-16,-1 22 16,0 0-16,0 0 15</inkml:trace>
  <inkml:trace contextRef="#ctx0" brushRef="#br1" timeOffset="72248.89">3111 14711 0,'0'0'0,"0"21"0,0 0 0,0 0 0,0 1 15,22-1-15,-22 0 16,0 0-16,21-21 0,0 0 0,0 0 16,0 0-16,0 0 15,1-21-15,20 21 0,-21-21 0,0 0 16,22-1-16,-22 1 16,0-21-16,0 21 0,0 0 0,0-22 15,-21 22-15,0 0 0,0-21 16,-21 42-16,0 0 0,-21 0 15,21 0-15,-22 0 0,-20 42 16,20-21-16,1 21 16,0-20-16,-1 20 0,22 0 0,-42 22 15,63-43-15,0 21 16,0 1-16,0-22 0,84 21 16,-62-21-1,20-21-15,0 0 0,22 0 0,-22 0 16,22 0-16,-1-21 0,1 21 15,63-42-15,-64-1 16</inkml:trace>
  <inkml:trace contextRef="#ctx0" brushRef="#br1" timeOffset="73562.71">4699 14288 0,'0'-22'0,"0"44"0,0-65 0,0 22 15,0 0-15,0-21 0,0 20 0,0 1 16,0-21-16,-21 0 0,0-22 16,-1 22-16,1 21 0,0-22 15,0 22-15,0 0 0,-22 0 16,22 21-16,0 0 16,0 21-16,0 0 0,0 0 15,-64 106-15,64-84 16,0 20-16,-1 22 0,22-22 15,-21 22-15,0 0 0,21-1 0,-21 1 16,0 0-16,21 20 16,-21-20-16,-1 21 0,1 0 0,0 0 15,0-1-15,0 22 0,-22 106 16,22-127-16,0 21 0,0-21 16,0 0-16,21 0 0,-21 105 15,21-126-15,0 0 0,0 63 16,21-85-16,0 1 15,21 20-15,-21-62 0,22-1 16,-22-21-16,0 0 0,21 0 0,-20-21 16,20-22-16,-21 22 0,21-21 15,1-22-15,-1 22 0,0-22 0,-20 1 16,20-1-16,-21 1 0,21-22 16,-20-84-16,-22 84 15,0 1-15,0-1 0,-22 21 0,-20-20 16,0-1-16,-1 22 0,1-1 15,-21 1-15,20 20 0,-20 1 16,-1 0-16,22 20 0,-22 1 0,1 0 16,21 0-16,-1 21 0,1 0 15,21 0-15,0-21 0,21 0 16,0-1-16,42 1 16,-21 0-16,21 0 0,1 0 0,20 0 15,-20-1-15,20 1 0,64-42 16,-42 42-16,-22-22 0,1 22 15,20 0-15,-20-21 0,-1 20 16,-20 1-16,20-21 0,-42 21 16,43 0-16,-43-1 0,-21 1 15,-21 42 1,0 1 0,0-22-16,-1 42 0,1-21 15,0 0-15,0 22 0,21-22 0,0 21 16,-21 22-16,21-22 15,0-21-15,0 43 0,21-43 16,0 0-16,0-21 0,0 21 16,1-21-16,-1 0 0,0 0 15,0 0-15,0 0 0,22-21 16,-22 21-16,0-21 0,0 0 0,0-22 16,-21 22-16,0 0 0,0-43 15,0 43-15,-21-21 0,-42 0 16,41 20-16,-20 1 0,0 0 15,21 0-15,-22 0 0,1 21 16,21-21-16,0 21 0,-1-22 0,22 1 16,0 0-1,22 21-15,-1-21 0,21 0 0,0 21 16,22-21-16,-22-1 0,22 22 16,-22 0-16,22 0 0,-1 0 0,-21 0 15,22 0-15,-1 22 0,-20-1 16,20 0-16,-20 0 0,-1 21 15,-21-20-15,0 20 0,-21-21 16,0 21-16,-42 43 16,21-43-16,0-20 0,-1-1 0,-20 0 15,21 0-15,-21 21 16,63-63 15,0-21-31,0 21 0,0 0 0,22-22 16,-22 1-16,21 0 0,0-22 15,1 22-15,-1-22 0,0 1 16,1-1-16,-1 1 0,0 20 0,1 1 16,-1 0-16,0 21 0,-20-1 15,20 22-15,-42 22 16,0-1-16,0 21 0,-21 0 16,0 1-16,-1-1 0,-20 22 0,21-22 15,0 0-15,-22 1 0,22-1 16,21-21-16,0 21 0,0-20 0,0 20 15,21 0-15,1-21 16,-1-21-16,0 22 0,21-22 16,1 0-16,-1 0 0,21 0 0,-20 0 15,20-22-15,-20 22 0,20-21 16,1 0-16,-1 0 0,1-21 0,20 20 16</inkml:trace>
  <inkml:trace contextRef="#ctx0" brushRef="#br1" timeOffset="74548.75">7578 13716 0,'-22'-21'0,"44"42"16,-65-63-16,22 42 0,21-21 0,-21 21 16,0 0-16,0 0 0,-1 0 15,1 0-15,0 0 0,-21 21 16,21 21-16,-22-21 0,22 22 16,-21-1-16,21 0 0,-106 128 15,84-107-15,1 1 16,21 20-16,-22 1 0,22 0 0,-21 63 15,42-64-15,0-20 0,0-1 16,0 1-16,0-1 0,63 43 16,-41-63-16,20-22 0,0 21 15,1-21-15,20 0 16,43-21-16,-43 0 0,1 0 16,-1-42-16,1 21 0,-1 0 15,1-22-15,-1 22 0,22-42 0,-21 20 16,-1 1-16,1-21 0,-1-1 0,-21-21 15,1 1-15,-1 20 0,-21-20 16,0-1-16,-21-42 0,0 63 16,-21 1-16,0-1 15,-21 1-15,-22 21 0,1-1 0,-1 1 16,1 21-16,-22 0 0,0 21 0,1 0 16,-22 0-16,-148 84 15,169-63-15,1 22 16,20 20-16,1-20 0,-1 20 0,1 85 15,63-63-15,0 0 0,0-22 16,42 22-16,-21-22 0,64 64 16,-43-84-16,0-1 0,22 21 15,-22-41-15,22 20 0,-1-21 16,1 0-16,-1 0 0,1 1 16,20-22-16,65 0 0,-86 0 15,1-22-15,-1 1 0,1 0 0,-1 0 16,1 0-16,-22-22 0,0 1 15,1 21-15,-22-21 0,21-22 16,-21 22-16,0-1 0,22-62 16,-22 41-16,-21 22 0,21 21 15,-21-22-15,0 22 0,0-21 16,0 21-16,0 42 16,0 0-16,0 21 15,0-21-15,0 22 0,0-1 16,0 22-16,0-22 0,0 21 0,0 1 15,0-1-15,0 1 0,0-1 0,0 1 16,0 21-16,0-1 0,0 1 16,-21 0-16,21 20 0,0-20 0,-21 106 15,21-86 1,-21-20-16,21 21 0,0 0 0,0-22 16,0 1-16,0 0 0,0-1 0,0 1 15,0-21-15,0-1 0,0 1 16,0-22-16,0 43 0,0-43 15,0-21-15,0-42 32,0-21-32,0-1 0,0 1 0,0-22 15,0 1-15,0-1 16,21-20-16</inkml:trace>
  <inkml:trace contextRef="#ctx0" brushRef="#br1" timeOffset="74897.05">8572 14309 0,'-21'-21'0,"42"42"0,-63-85 15,21 22-15,21 21 16,0 0-16,21 21 0,21 0 16,1 0-16,-1 0 0,22 0 15,-1 0-15,1 0 0,20 21 0,-20 0 16,-1 0-16,1 21 15,-22 1-15,0-1 0,22 43 0,-43-43 16,-21 0-16,0 1 16,-21-22-16,0 21 0,-85 22 15,42-22-15,1-21 0,-22 0 0,1 1 16,-1-1-16,-63 0 16,84 0-16,1-21 0,-22 0 15,64 0-15,0 0 0,0 0 16,21-21-16,0 0 0,0 0 15,21-1-15,0-20 0,42-21 16,1-1-16,-22 22 16,85-64-16</inkml:trace>
  <inkml:trace contextRef="#ctx0" brushRef="#br1" timeOffset="76521.14">9546 13758 0,'0'0'0,"0"-21"0,0 0 0,-21 42 31,0 0-31,21 1 16,-21 20-16,-1 0 0,22 1 15,-21-1-15,21 0 0,-21 64 16,21-42-16,0-22 0,0 21 16,0 1-16,0-1 0,0 64 15,0-63-15,0-22 0,0 1 16,21-1-16,0 0 0,-21-21 15,22 1-15,-1-1 0,21 0 0,-21-21 16,0 0-16,22 0 0,-22 0 16,21 0-16,1 0 0,-1-21 0,64-64 15,-64 43-15,0-1 16,1 1-16,-1 0 0,-21-22 16,64-42-16,-64 64 0,0 21 15,0-21-15,1 20 16,-1-20-16,-21 63 31,0 0-31,0 1 0,0-1 16,0 0-16,-21 21 0,21 1 0,0-1 15,-22 0-15,22-21 0,0 22 16,0-1-16,0 0 0,22 22 16,-1-43-16,0 0 0,0 0 15,0 1-15,0-1 0,22-21 0,-22 0 16,0 0-16,43 0 15,-22 0-15,-21 0 0,21 0 0,22-43 16,-22 1-16,1 21 16,-22-21-16,21-1 0,0 1 15,1 0-15,-22-1 0,21 1 0,-21 0 16,1-1-16,-1 22 0,-21 0 16,0 0-16,0 42 15,-21 0 1,-1 0-16,1 0 0,0 22 0,0-22 15,21 21-15,0 22 0,0-22 16,0 22 0,0-43-16,0 0 0,21 21 0,0-21 15,0-21-15,22 22 0,-22-1 16,21-21-16,1 0 0,-1 0 0,0 0 16,-21 0-16,22 0 0,-1 0 15,0-21-15,1-1 0,-1 1 0,22-42 16,-43 20-16,0 1 0,0-21 15,0-1-15,0 22 0,-21-22 16,0 1-16,0 20 0,0 1 0,0 0 16,-21-1-16,0 1 0,0 21 15,-21 0-15,-1 0 0,1 21 0,0 0 16,-22 0-16,22 0 0,-22 0 16,-20 63-16,41-42 0,22 22 15,0-1-15,0 0 0,21 1 16,0 62-16,0-62 15,0-1-15,21 22 0,0-43 0,0 21 16,0 0-16,22-20 0,-1-1 16,-21 21-16,22-42 0,41 42 15,-41-42-15,-1 0 0,0 0 16,1 0-16,-1 0 0,21-42 16,-20 21-16,-22 0 0,21-22 0,1 22 15,-22-21-15,0 0 0,21-1 16,-21 1-16,1 0 0,-1-1 0,-21 1 15,0 21-15,0 0 0,0-22 16,-21 64 15,-1 1-31,22 20 0,-21-21 0,0 21 16,0-20-16,21 20 0,0-21 16,-21 0-16,21 22 0,-21-22 15,21 0-15,0 0 0,0 0 0,0 0 16,-22 1-16,22-1 15,22-42 17,-22-1-32,21 1 15,0-21-15,0 21 0,0-22 16,0 1-16,1 0 0,20-1 16,-21 1-16,21 0 0,1-1 0,-1 1 15,-21 21-15,22 0 0,-1 0 16,0-1-16,-21 22 0,1 0 0,-1 0 15,0 0-15,0 22 0,0-1 16,-21 0-16,0 0 0,0 21 0,0 43 16,0-64-16,0 22 15,0-1-15,0 0 0,0-21 0,0 22 16,0 20-16,21-42 0,1 1 16,-1-1-16,0 0 0,0-21 15,43 21-15,-43-21 0,21 0 16,-21 0-16,22 0 0,-22-21 15,21 0-15,-21-22 0,22 1 16,-1 21-16,0-43 0,-21 22 0,22-21 16,-1-1-16,22-42 15,-43 64-15,0-22 0,-21-20 16,0 41-16,0 1 16,-21 21-16,0 0 0,-1 21 0,1 0 15,0 0-15,-21 21 0,21 0 16,-1 21-16,22-20 0,0-1 0,0 21 15,0 0-15,0-20 0,0 20 16,0 0-16,0 1 0,0-22 0,0 21 16,0-21-16,0 22 0,22-22 0,-22 21 15,0-21-15,21 0 16,-21 1-16,0-1 0,0 0 0,0 0 16,0 0-16,-21 0 15,-1 1-15,1-22 0,0 0 0,0 0 16,0 0-16,0 0 15,-43-22-15,43-20 16,0 21-16,-22-21 0,22-1 0,-21 1 16,0 0-16</inkml:trace>
  <inkml:trace contextRef="#ctx0" brushRef="#br1" timeOffset="76729.98">11345 13589 0,'0'0'0,"-42"-21"0,21 21 0,0 0 16,-1 0-16,1 0 15,21 21 1,0 0 0,0 0-16,-21-21 0,0 22 15,0-22 1,0 0-16,-22 0 0</inkml:trace>
  <inkml:trace contextRef="#ctx0" brushRef="#br1" timeOffset="76929.95">9673 13970 0,'0'0'16,"-42"21"-16,21 0 0,-1-21 0,1 22 15,21-1-15,21 0 16,1-21-1,20 0-15,-21 0 0,21 0 0,22 0 16,-22-21-16,43 21 0,-22-21 16,1-1-16,21 1 0,-1 0 0,-20 0 15,20 0-15,1-22 0,0 22 16,-1-21-16</inkml:trace>
  <inkml:trace contextRef="#ctx0" brushRef="#br1" timeOffset="77408.83">14055 12827 0,'0'0'0,"0"-21"0,-22 21 31,1 0-31,0 0 0,-21 0 16,21 0-16,-22 0 0,1 21 16,21 0-16,-22 0 0,22 22 0,-21-22 15,21 21-15,-22-21 0,22 22 16,0-1-16,21-21 0,0 43 16,0-22-16,0-21 0,0 0 15,21 1-15,0-1 0,1 0 0,-1-21 16,0 21-16,0-21 0,64 0 15,-64 0-15,21 0 0,22 0 16,-22 0-16,0-21 0,22 0 0,-1 0 16,1-1-16,-22-20 0,22 21 15</inkml:trace>
  <inkml:trace contextRef="#ctx0" brushRef="#br1" timeOffset="77908.25">14626 12552 0,'0'0'0,"-21"-21"0,-21 0 15,20-1-15,-20 1 16,0 0-16,-1 0 0,-84 0 0,85 0 16,-21 21-16,-1 0 0,22 0 15,-22 0-15,1 0 0,20 21 16,-20-21-16,21 21 0,-22 21 0,1-21 16,20 22-16,-20-22 0,-22 85 15,43-43-15,-1 1 16,22-1-16,0 1 0,0-1 0,0 22 15,21-22-15,0 1 0,0-1 0,0 1 16,21-22-16,0 22 0,85 105 16,-64-105-16,1-22 15,20 0-15,-21-21 0,22 22 16,63-1-16,-42-42 16,-22 0-16,22 0 0,-1 0 0,-20 0 15,21-21-15,-1 0 0,-20 0 0,-1-22 16,1 1-16,-1 0 15,1-1-15,-1-20 0,22-64 16,-43 63-16,1 1 0,-1-1 16,-21-20-16,-21 20 0,0-21 0,0 1 15,0 20-15,-21 1 0,-21-1 16,-1 22-16,1-22 0,-64-20 16,43 63-16,-1-22 0,1 1 0,-22 21 15,21 0-15,-20-1 0,-22 22 16,42 0-16,22 0 0,0 0 15,-1 0-15,22 0 0,-42 43 16,42-22-16,-1 0 0,1 0 16,0 0-16,0 22 15,0-22-15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2:43:58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550 0,'0'22'78</inkml:trace>
  <inkml:trace contextRef="#ctx0" brushRef="#br0" timeOffset="5659.88">5270 508 0,'22'-21'0,"-22"0"31,0 0-15,21-1 0,-21 1-16,0 0 15,0 0 1,0 42 31,0 0-32,0 0-15,0 22 0,0 20 16,0-20-16,0-1 16,0 0-16,0 22 0,0-1 0,0 64 15,0-63-15,0-1 16,0 1-16,0-1 0,-21 128 15,21-149 1,0 0-16,0-20 0,0 20 16,0-21-16,0 0 0,-22 0 0,22 1 15,-21-44 32,21 1-47,0 0 0,0 0 0,0 0 16,0-22-16,0 22 0,0-21 15,0 21-15,0-22 0</inkml:trace>
  <inkml:trace contextRef="#ctx0" brushRef="#br0" timeOffset="6142.94">5207 656 0,'0'0'0,"-42"-42"32,20 21-17,22 0-15,0-1 0,0 1 16,0 0 0,0 0-16,43 0 0,-22 0 15,0-1-15,21 22 16,-20-21-16,20 21 0,-21 0 0,21-21 15,1 21-15,-1 0 0,0 0 16,1 0-16,-1 0 0,0 0 0,1 21 16,-1 0-16,-21 1 0,22-1 15,-22 0-15,0 0 0,0 0 0,-21 22 16,0-22-16,0 21 0,0-21 16,0 22-16,-21-22 0,-21 21 0,-22 22 15,22-22-15,-1-21 16,1 21-16,0-20 0,-1-1 0,22 0 15,-21-21-15,21 21 0,0 0 16,-1-21-16,1 0 16,21 21-1,-21-21-15,0 0 16,21-21 0,0 0-1,0 0 1</inkml:trace>
  <inkml:trace contextRef="#ctx0" brushRef="#br0" timeOffset="6971.4">6054 910 0,'0'-21'15,"-22"21"32,1 21-31,0-21-16,21 21 0,0 1 0,-21-1 15,0 0-15,0 0 0,21 0 16,-22 0-16,1 43 0,0-43 16,21 21-16,-21-20 0,21-1 15,0 0-15,0 0 0,0 0 0,0 0 16,0 1-16,0-1 0,0 0 15,21 0-15,0-21 0,0 0 16,1 0-16,-1 21 0,0-21 16,21 0-16,-21 0 0,1 0 0,20 0 15,-21 0-15,21-21 0,-20 21 16,-1-21-16,21 0 0,-21 21 16,0-21-16,1-1 0,-1 1 0,0 0 15,-21 0-15,21 0 0,-21-22 16,21-20-16,-21 42 0,0-22 15,0 22-15,0-21 0,0 0 16,0 20-16,-21-20 0,0 21 0,0-21 16,0 20-16,-1 1 0,1 0 15,-21 21-15,21 0 0,0 0 16,-1 0-16,-20 0 0,21 0 16,0 0-16,-22 21 0,22 0 15,0 1-15,0-1 0,-21 0 0,20 21 16,22-21-16,-21 1 15,21 20-15,0-21 0,0 0 0,0 0 16,0 1-16,0 20 0,0-21 16,21 0-16,1 0 0,-1-21 15,0 0-15,0 22 0,0-22 16,0 0-16</inkml:trace>
  <inkml:trace contextRef="#ctx0" brushRef="#br0" timeOffset="7396.31">6646 826 0,'0'0'0,"0"-22"16,0 1-1,-21 21 1,0 0-1,21 21 1,-21 1-16,21-1 16,0 21-16,0-21 15,0 22-15,0-1 0,0-21 0,0 21 0,0 22 16,0-22-16,0 1 0,0 20 16,0-21-16,0 22 0,0-22 15,0 22-15,0-1 0,-21 1 0,21-1 16,0-20-16,-22 20 0,1 1 15,0-1-15,21-21 0,-21 1 0,21 20 16,-21-20-16,21-1 0,0-21 16,-21 21-16,21-20 0,-22 20 0,22-21 15,-21 0-15,21 0 0,0 1 16,0-44 15,0 1-31,0-21 16,0 21-16,0-22 0</inkml:trace>
  <inkml:trace contextRef="#ctx0" brushRef="#br0" timeOffset="7843.96">6646 995 0,'0'0'0,"0"-21"15,0 0-15,0-1 0,0 1 16,0 0 0,0 0-16,0 0 15,21 21-15,1-21 16,-1 21-16,0-22 0,0 22 0,0 0 16,22 0-16,-1 0 0,-21-21 15,0 21-15,22 0 0,-22 0 16,0 0-16,0 0 0,0 21 0,0-21 15,1 22-15,-22 20 16,0-21-16,0 21 0,0-20 0,0-1 16,-22 0-16,1 21 0,-42 1 15,42-22-15,-22 0 0,1 0 16,0 0-16,20 0 0,-20 1 16,21-1-16,-21-21 0,20 21 0,1-21 15,0 0-15,21 21 0,-21 0 16,21-42 31,0 0-32,21 0-15,0 21 0,0-21 16,1-1-16</inkml:trace>
  <inkml:trace contextRef="#ctx0" brushRef="#br0" timeOffset="8380.46">7302 826 0,'0'0'0,"0"-22"0,22 22 15,-22-21-15,0 0 16,0 42 46,-22 0-62,1 22 16,21-22-16,-21 21 0,21-21 16,0 22-16,-21-22 0,21 21 0,0 1 15,-21-22-15,21 21 0,0-21 16,0 0-16,0 43 0,0-43 16,0 0-16,21 0 0,0-21 15,-21 22-15,21-1 0,0-21 16,1 0-16,-1 0 0,0 0 0,0 0 15,0 0-15,0 0 0,22-43 16,-1 43-16,-21-21 0,0 0 0,22 0 16,-22-21-16,21 20 0,-21 1 15,1-21-15,-1 21 0,0-22 0,0 1 16,-21 21-16,0 0 0,21-22 16,-21 22-16,0 0 0,0 0 15,0 0-15,0 0 0,0-1 16,0 44 62,0-1-62,21-21-1,1 0-15</inkml:trace>
  <inkml:trace contextRef="#ctx0" brushRef="#br0" timeOffset="8772.23">8086 783 0,'0'21'62,"0"1"-62,0-1 16,0 21-16,0-21 0,0 0 16,-22 22-16,22-22 15,-21 21-15,21 1 0,-21-22 0,21 21 16,0 0-16,0 1 0,-21-1 16,21 0-16,-21 22 15,0-22-15,21 1 0,-22 62 0,22-62 16,0 20-16,-21-20 15,21 20-15,-21-21 0,21 1 0,-21 20 16,21-20-16,0-1 0,0 0 0,0 1 16,-21-1-16,21-21 0,-21 64 15,21-64-15,0 0 0,0 21 16,0-20-16,-22-1 16,1-21-1,21-21 1,0-22-16</inkml:trace>
  <inkml:trace contextRef="#ctx0" brushRef="#br0" timeOffset="9307.71">8170 847 0,'0'0'0,"0"-21"0,-21 21 15,0-22-15,21 1 32,0 0-17,21 21 1,0-21-16,0 21 0,1-21 0,-1 21 15,21 0-15,-21 0 0,0 0 16,22 0-16,-22-21 0,0 21 0,21 0 16,-20 0-16,-1 0 15,0 0-15,0 21 0,-21 0 16,21-21-16,-21 21 0,0 0 16,0 0-16,0 1 0,0 20 0,-21-21 15,0 0-15,0 22 0,0-22 16,-1 0-16,-20 21 0,21-21 15,0 1-15,-22-1 0,-20 21 16,42-21-16,0 0 0,-22 1 16,22-22-16,0 0 0,21 21 15,-21-21 1,21-21 46,0-1-46,0 1-16,21 21 0,0-21 16</inkml:trace>
  <inkml:trace contextRef="#ctx0" brushRef="#br0" timeOffset="9951.71">9313 699 0,'0'0'0,"21"0"0,-21-22 16,0 1-1,-21 21 32,0 0-31,0 0-16,0 0 0,-22 0 0,22 21 15,-21-21-15,21 22 0,-22-1 16,1-21-16,21 21 0,0 0 0,0 0 16,-1 0-16,1 1 15,21-1-15,0 0 0,0 0 16,0 0-16,21-21 15,1 0-15,20 0 0,-21 21 0,0-21 16,0 0-16,22 0 0,-22 0 16,0 22-16,0-22 0,22 0 0,-22 0 15,0 21-15,0-21 16,0 21-16,-21 0 16,0 0-1,21-21-15,-21 21 0,0 1 16,0-1-16,0 0 15,-21-21-15,21 21 0,-21-21 16,0 21-16,0-21 0,0 0 16,-1 21-16,1-21 0,0 0 0,0 0 15,0 22-15,0-22 0,-1 0 16,1 0-16,0 0 0,0 0 0,0 21 16,0-21-16,-1 0 0,1 0 15,0 0 1,0 0 15,0 0-15</inkml:trace>
  <inkml:trace contextRef="#ctx0" brushRef="#br0" timeOffset="10752.05">5313 1672 0,'-21'0'32,"42"0"30,0 0-46,21 0-16,-21 0 0,22 0 15,-1 0-15,0 0 0,22 0 16,-1 0-16,1 0 0,21 0 0,-22 0 16,22 0-16,190-21 15,-190 21-15,20-21 0,1 21 16,21 0-16,-21 0 0,127-21 15,-106 21-15,0-21 0,-21-1 16,21 22-16,0 0 16,21-21-16,106 21 0,-127-21 15,-21 21-15,21-21 0,-21 21 16,21-21-16,-22 21 0,22 0 0,-21 0 16,-21-21-16,21 21 0,-22 0 0,1 0 15,-21 0-15,-1-22 0,1 22 16,-22 0-16,0 0 0,-21 0 0,1 0 15,-1 0-15,-21-21 47,-21 21-31,-1 0-16,1 0 16,0 0-16,-21 0 0,21 0 15,-22 0-15,1 0 0</inkml:trace>
  <inkml:trace contextRef="#ctx0" brushRef="#br0" timeOffset="11603.88">5122 1863 0,'-42'0'32,"21"0"-32,0 0 15,-1 0-15,1 0 16,42 0 31,1 0-32,-1 0-15,0 0 0,0 0 0,21 0 16,-20 0-16,41 0 16,-21 0-16,1 0 0,-1 0 15,0-21-15,1 21 0,20 0 16,1 0-16,-1 0 0,22 0 0,-22 0 15,22 0-15,0 0 0,-1 0 16,-20 0-16,21-22 0,20 22 0,-20 0 16,21 0-16,-21 0 0,42 0 0,-22 0 15,1 0-15,21-21 0,-21 21 16,148 0-16,-127 0 0,0 0 16,0 0-16,21 0 15,-21-21-15,0 21 0,0 0 0,0 0 16,0 0-16,0-21 0,0 21 0,0 0 15,0 0-15,0 0 0,-21-21 16,0 21-16,0-21 0,0 21 16,-1 0-16,-20 0 0,0 0 0,-1 0 15,1-22-15,-21 22 0,-1 0 16,1-21-16,-22 21 0,-21 0 0,21 0 16,-20 0-16,-1 0 0,-21-21 15,-21 21 16,-1 0-15,1 0 0,0 0-16,0 0 15,0 0 1,0 0-16,-1 0 0,1 0 16</inkml:trace>
  <inkml:trace contextRef="#ctx0" brushRef="#br0" timeOffset="12575.32">5313 1672 0,'-21'0'79,"-1"0"-79,1 0 15,0 0 1,0 0-16,0 0 0,0 0 0,-1 0 15,1 21-15,0-21 0,0 0 16,0 0 0,42 0 46,0 0-62,0 0 0,0 0 16,1 0-16,-1 0 0,0 0 15,0 0-15,0 0 0,0 0 16,1 0-16</inkml:trace>
  <inkml:trace contextRef="#ctx0" brushRef="#br0" timeOffset="18599.21">529 3006 0,'0'0'0,"-21"0"31,21-21-15,-21 21-16,21-22 16,-21 1-16,21 0 15,0 0 1,0 42 62,0 0-78,0 0 0,0 1 0,0-1 16,0 0-16,0 21 0,0-21 15,0 22-15,-22-1 0,1 43 16,21-64-16,-21 21 0,0 1 15,21-1-15,-21-21 16,21 21-16,0-20 0,0-1 0,0 0 16,0 0-16,0 0 0,0 0 15,21-42 17,0 0-17,-21 0-15,21 0 0,0 0 16,-21-1-16,22 1 0,-1 0 15,-21 0-15,21-21 0,-21 20 0,21-20 16,0 21-16,-21-21 0,21 20 16,-21 1-16,22 0 0,-22 0 0,0 0 15,21 21-15,-21-21 16,21 21-16,0 0 0,0 0 31,0 0-15,-21 21-16,0 21 15,22-21-15,-22 0 0,21 1 16,-21-1-16,0 21 0,0-21 0,0 0 16,21 22-16,-21-22 0,21 0 15,-21 0-15,0 0 0,21 1 16,0-1-16,1-21 16,-1 0-1,0 0-15,0 0 0,-21-21 16,21-1-16,0 22 0,-21-21 15,22 0-15,-22 0 0,21 0 0,-21-22 16,0 22-16,21-21 0,-21 21 16,21-22-16,-21 22 0,0-21 0,0 21 15,0-22-15,0 22 0,0 0 16,0 0-16,0 0 0,0 0 16,0-1-16,0 44 62,0-1-46,0 0-1,0 0 1</inkml:trace>
  <inkml:trace contextRef="#ctx0" brushRef="#br0" timeOffset="18903.74">1228 3048 0,'0'21'47,"0"0"-47,0 1 16,0-1-16,0 0 0,0 0 15,0 21-15,0-20 0,0-1 16,0 21-16,0-21 0,0 22 0,0-22 16,0 0-16,0 0 0,0 0 15,-22 0-15,22 1 0,0-1 0,0 0 16,0-42 15,0 0-15,0-1-16,0 1 0,0 0 15</inkml:trace>
  <inkml:trace contextRef="#ctx0" brushRef="#br0" timeOffset="19315.55">1291 2752 0,'-42'0'16,"21"0"-16,21 21 0,-22-21 0,22 42 16,0-21-1,0 1-15,0-1 32,22-21-17,-1 0-15,0 0 16,0 0-16,0-21 0,0 21 0,-21-22 15,22 1-15,-22 0 16,0 0-16,0 0 16,0 0-16,0-1 0,-22 1 15,1 21 1,0 0-16,0 0 16,21 21-1,-21-21-15,21 22 0,-21-1 16,21 0-16,0 0 0,0 0 15,0 0-15,0 1 0,0-1 16,0 0-16,21 0 0,0 0 16,0-21-16</inkml:trace>
  <inkml:trace contextRef="#ctx0" brushRef="#br0" timeOffset="19932.24">1587 3069 0,'0'21'15,"0"1"1,0-1 0,0 0-16,0 0 15,0 0-15,-21-21 0,21 21 16,0 1-16,0-1 0,0 0 0,0 0 15,0 0-15,0 0 0,-21 1 16,21-1-16,0 0 16,0 0-16,0 0 31,-21-21 0,21-21-31,-21 0 0,21 0 16,0 0-16,0-1 0,0 1 15,-21 0-15,21 0 0,0-21 16,0 20-16,0 1 0,0 0 0,21-21 16,0 21-16,-21-1 0,42 1 15,-21 0-15,1 21 0,-1-21 16,21 0-16,0 21 0,-20-21 16,20 21-16,0 0 0,-21 0 0,22 0 15,-22 0-15,21 0 0,-21 21 16,1 0-16,20-21 0,-21 21 0,0 21 15,-21-20-15,21-1 0,-21 0 16,0 21-16,0-21 0,0 22 0,0-22 16,0 0-16,0 0 0,0 22 15,-21-22-15,0 0 0,21 0 16,0 0-16,-21-21 0,21 21 16,-21-21-1,21-21 16,0 0-31,0 0 0,0 0 16,0 0 0</inkml:trace>
  <inkml:trace contextRef="#ctx0" brushRef="#br0" timeOffset="20588.29">2709 3069 0,'0'0'0,"0"-21"0,0 0 15,0 0 1,-21 21-16,0 0 16,0 0-16,0 0 0,-22 0 15,22 0-15,0 0 0,-21 0 0,20 0 16,-20 21-16,21-21 0,-21 21 15,20 0-15,1 0 0,0 1 0,0-1 16,0 0-16,21 0 16,0 0-16,0 22 0,0-22 0,0 21 15,0-21-15,0 0 0,0 1 16,21-1-16,0 0 0,0 0 0,0 0 16,1-21-16,-1 0 0,0 21 15,0-21-15,0 0 0,0 0 0,1 0 16,-1 0-16,0-21 0,21 0 15,-21 21-15,1-21 0,-1 0 0,0-22 16,0 22-16,0 0 0,0-21 16,1-1-16,-1 1 0,-21 0 0,21-1 15,0 1-15,0 0 0,0-1 16,-21 22-16,0-21 0,0 0 0,22-1 16,-22 22-16,0-21 0,0 21 15,0-1-15,0 1 16,0 0-16,0 42 31,0 0-31,-22 1 16,22-1-16,0 0 0,0 21 0,0-21 15,-21 22-15,21-22 0,0 21 16,-21 1-16,21-1 0,0-21 0,0 21 16,0 1-16,0-1 0,0-21 15,0 22-15,0-22 0,0 21 0,0-21 16,0 0-16,0 1 0,0-1 15,0 0-15,0 0 0,21-21 16,0 0-16,1 0 16,-1 0-16,0 0 15,0 0-15,0-21 0,0 0 16</inkml:trace>
  <inkml:trace contextRef="#ctx0" brushRef="#br0" timeOffset="21174.9">3323 3006 0,'0'0'0,"0"-21"15,-21 21 1,0 0 0,0 0-16,-1 0 15,22 21-15,-21-21 16,21 21-16,-21 0 0,21 0 15,0 0-15,0 1 0,0-1 16,0 0-16,0 0 0,0 0 16,0 0-16,0 1 0,0-1 15,0 0-15,0 0 0,0 0 0,0 0 16,21 1-16,-21-1 16,21-21-16,1 0 0,-1 0 0,0 0 15,0 0-15,0 0 0,0 0 16,1 0-16,-1-21 0,0-1 15,0 1-15,0 0 0,0 0 16,1 0-16,-1 0 0,0-1 16,0-20-16,0 21 0,-21 0 0,0-22 15,21 22-15,-21 0 0,0-21 16,0 21-16,0-1 0,0 1 0,0 0 16,-21 0-16,0 21 0,0 0 15,0-21-15,0 21 0,-1 0 0,-20 0 16,21 21-16,0-21 15,0 21-15,-1 0 0,1 0 0,0 1 16,0 20-16,0-21 0,0 0 16,-1 22-16,22-22 0,0 21 15,0-21-15,0 22 0,-21-22 16,21 0-16,0 21 0,0-21 0,0 1 16,0-1-16,21 0 15,-21 0-15,22-21 0,-1 0 16,0 0-16,0 0 15,0 0-15,0 0 0,1 0 0,20-21 16,-21 0-16,0 0 0</inkml:trace>
  <inkml:trace contextRef="#ctx0" brushRef="#br0" timeOffset="22115.29">3937 2963 0,'21'0'0,"-42"0"0,42-21 0,-21 0 16,-21 21 15,21 21-15,-21-21-16,21 21 16,-21 1-16,21-1 0,-22 0 0,22 0 15,0 0-15,0 0 0,0 1 16,0-1-16,0 0 0,-21 0 15,21 0-15,0 43 16,0-43-16,0 0 0,0 0 16,0 0-16,0 1 0,21-22 15,1 0-15,-1 0 16,0 0-16,0 0 0,0 0 16,0-22-16,1 22 0,-1-21 15,0 0-15,0 0 0,0 0 0,-21 0 16,21-1-16,1 1 0,-1-21 15,0 21-15,-21 0 0,0-1 0,42 1 16,-42 0-16,0 0 16,21 21-1,-21 21 17,0 0-17,-21 0-15,21 1 0,0-1 16,0 0-16,0 0 0,0 0 0,0 0 15,0 1-15,0 20 16,0-21-16,0 0 0,0 0 16,21-21-16,1 0 15,-1 0-15,0 0 0,0 0 16,0-21-16,0 21 0,1-21 0,-1 21 16,0-21-16,0 0 0,0 0 15,0-1-15,1 1 0,-1 0 16,0 0-16,-21-21 0,21 20 0,0-41 15,-21 42-15,0 0 16,0-1-16,0-20 0,0 21 0,0 0 16,0 0-16,0-1 0,-21 22 15,0-21-15,0 0 0,0 21 0,-1 0 16,1 0-16,0 0 0,0 0 16,0 0-16,0 0 0,21 21 15,0 0-15,-22-21 0,22 22 16,0-1-16,22-21 15,-1 0 1,0 0-16,0 0 0,0 0 16,0 0-16,1 0 0,-1 0 0,42 0 15,-42 0-15,1 0 0,-1-21 16,0 21-16,0 0 16,0-22-16</inkml:trace>
  <inkml:trace contextRef="#ctx0" brushRef="#br0" timeOffset="23783.34">5842 2921 0,'0'-21'16,"0"0"-1,0 0 1,0-1-16,0 1 15,0 0-15,0 0 16,0 0-16,0 42 63,0 0-63,-21 0 15,21 22-15,-21-22 0,21 0 16,-22 21-16,22-21 0,0 1 0,0 20 15,0-21-15,-21 21 0,21-20 16,-21-1-16,21 21 0,0-21 0,0 0 16,0 22-16,0-22 0,0 0 15,21-42 17,0 0-32,1 0 15,-1-1-15,0 1 16,-21 0-16,21 0 0,0 0 15,0-22-15,1 22 0,-1 0 0,-21-21 16,21 21-16,0-22 0,0 22 0,0 0 16,1 0-16,-1 0 0,-21-1 15,21 22-15,-21 22 32,21-1-32,-21 0 0,0 0 15,0 0-15,0 0 0,0 1 16,0-1-16,0 21 0,0-21 0,0 0 15,0 1-15,0-1 0,0 0 16,21 21-16,0-21 16,-21 1-16,22-1 0,-1-21 0,0 0 15,0 0-15,0 0 16,0 0-16,22 0 0,-22-21 0,0-1 16,43-20-16,-43 21 15,0 0-15,0 0 0,0-1 0,-21 1 16,0 0-16,21 0 0,-21-21 15,22 20-15,-22 1 0,0-21 0,0 21 16,0 0-16,0-1 16,0 1-16,-22 21 31,1 0-15,21 21-16,0 1 15,0-1 1,21-21-1,1 0-15</inkml:trace>
  <inkml:trace contextRef="#ctx0" brushRef="#br0" timeOffset="24371.92">6985 2582 0,'0'0'0,"0"-21"0,0 0 0,-21 21 15,21-21 1,-21 21-16,21 21 16,-22 0-16,22 0 0,-21 1 15,21-1-15,-21 21 0,21-21 0,0 22 16,0-1-16,0-21 0,0 21 0,-21 1 16,21-22-16,0 64 15,-21-64-15,21 21 0,0-21 0,0 0 16,0 22-16,0-22 0,-21 21 15,21-21-15,0 1 0,0-1 16,0-42 15,0-1-15,0 1-16,0 0 16,0 0-16,0 0 0,0 0 0,0-1 15,0-20-15,21 21 0,-21 0 16,21 0-16,0-1 0,0 1 0,0 0 15,1 0-15,-1 0 0,0 0 16,0-1-16,21 22 0,-20 0 16,-1 0-16,0 0 0,21 0 0,-21 0 15,1 0-15,-1 0 0,0 43 16,0-22-16,-21 0 0,21 0 16,-21 0-16,0 1 0,0-1 15,0 0-15,0 21 0,0-21 0,0 1 16,0-1-16,0 0 0,0 0 15,-21 0-15,0 0 0,21 1 16,0-44 31,0 1-31,0 0-16,0 0 0,21 0 15</inkml:trace>
  <inkml:trace contextRef="#ctx0" brushRef="#br0" timeOffset="24619.7">7514 2815 0,'0'21'32,"0"1"-32,0-1 15,0 0-15,0 0 0,-21 0 16,21 0-16,0 1 0,-21-22 0,21 21 15,0 0-15,0 0 0,0 0 0,0 0 16,0 1-16,0-1 16,0-42 31,0-1-32</inkml:trace>
  <inkml:trace contextRef="#ctx0" brushRef="#br0" timeOffset="24835.73">7535 2667 0,'-21'0'16,"0"0"0,0-21-1,0 21 16,21 21-15,21-21 0,-21 21-16,21-21 15,0 21-15</inkml:trace>
  <inkml:trace contextRef="#ctx0" brushRef="#br0" timeOffset="25182.49">7959 2773 0,'0'0'0,"0"-21"16,0 0-16,0-1 16,-22 22 15,1 0-31,0 22 0,0-1 0,0 0 15,0 0-15,-1 0 16,1 22-16,0-22 0,0 0 0,0 21 16,21-21-16,0 1 15,0 41-15,0-42 0,0 0 16,0 1-16,0-1 0,0 0 0,0 0 16,21 0-16,0-21 0,0 0 15,0 21-15,1-21 0,20 0 0,-21 0 16,0 0-16,0 0 0,22-21 15,-22 0-15,42 0 0,-41 0 16,-1 0-16,21-1 0</inkml:trace>
  <inkml:trace contextRef="#ctx0" brushRef="#br0" timeOffset="25759.95">8509 2477 0,'0'0'0,"0"-43"0,0 1 0,0 21 16,0 0-16,0-1 0,0 1 15,0 0-15,-21 21 16,0 0-16,-1 0 16,22 21-16,0 0 0,0 1 15,0 20-15,0 0 0,0-21 16,0 22-16,0-1 0,0 0 0,0 1 16,0-1-16,0 0 0,0 1 15,0-1-15,0-21 0,0 22 16,-21-22-16,21 42 0,-21-42 15,21 1-15,0-1 0,0 0 16,0 0-16,0 0 0,-21 0 16,0-21 15,21-21-15,0 0-16,0 0 15,0 0-15,0 0 0,0-1 0,0 1 16,21 0-16,0 0 0,-21-21 15,21 20-15,0 1 0,1-21 0,41 0 16,-21 20-16,22-20 16,-22 42-16,1 0 15,-22 0-15,21 0 0,0 0 0,-20 0 16,20 21-16,-21 0 0,0 1 16,0-1-16,-21 21 0,0-21 0,0 0 15,0 1-15,0 20 0,0-21 16,0 0-16,0 0 0,0 1 0,-21-1 15,0-21-15,21 21 0,-21 0 16,0 0-16,0-21 16,21-21 46,0 0-46</inkml:trace>
  <inkml:trace contextRef="#ctx0" brushRef="#br0" timeOffset="26587.63">10223 2773 0,'22'0'31,"-1"0"-15,0 0-1,-21-21-15,0 0 16,0-1-16,0 1 0,0 0 15,0 0-15,0 0 0,-21 0 16,0-1-16,-1 1 0,1 0 16,-21 0-16,21 21 0,-22 0 15,22 0-15,-21 0 0,0 0 0,-1 21 16,22-21-16,-21 21 0,-22 43 16,43-43-16,0 21 0,-21 1 15,42-1-15,-22-21 0,1 21 0,21 1 16,-21-1-16,21-21 0,0 22 15,0-22-15,0 21 0,0-21 0,0 22 16,21-43-16,0 21 16,1 0-16,-1-21 0,0 0 0,0 0 15,21 0-15,-20 0 0,20 0 0,-21 0 16,21-21-16,-20 0 0,20-1 16,43-20-16,-64 21 0,21 0 15,0-43-15,-20 43 16,-1-21-16,0-1 0,-21 22 15,21-21-15,-21 21 0,0 0 0,0-1 16,0 1-16,0 0 0,0 42 31,0 0-31,0 1 0,0-1 16,0 21-16,0-21 0,-21 22 0,21-22 16,0 0-16,0 0 0,0 21 0,0-20 15,0-1-15,0 0 16,0 0-16,21-21 0,0 21 15,0-21-15,1 0 0,-1 0 0,0 0 16,0 0 0,0 0-16,0-21 0,1 21 0,-1-21 15,21-21-15,-21 20 16</inkml:trace>
  <inkml:trace contextRef="#ctx0" brushRef="#br0" timeOffset="26907.66">10731 2646 0,'0'0'15,"0"21"17,0 0-32,0 0 15,-21 22-15,21-22 16,0 0-16,0 21 0,0-20 0,0 20 0,0 0 16,0-21-16,0 22 0,0-1 15,0 0-15,0 22 0,0-22 16,0 22-16,0-1 0,0 1 0,0-22 15,-21 22-15,21-1 0,0-21 16,0 1-16,-21 20 0,21-20 0,0-1 16,-21 21-16,21-20 0,0-22 15,0 21-15,-21-21 16,21 1-16,0-1 0,0-42 16,0-1-1,0-20-15,0 21 16,0-21-16,0-1 0,0 1 15,0 0-15,21-22 0</inkml:trace>
  <inkml:trace contextRef="#ctx0" brushRef="#br0" timeOffset="27264.28">10774 2900 0,'0'0'0,"0"-21"0,-21 0 0,-1-1 0,22 1 15,0 0-15,-21 0 0,21 0 16,0 0-16,0-1 0,0 1 15,0 0-15,0 0 16,21 21-16,1-21 16,-1 21-16,0 0 0,21 0 0,-21 0 15,22 0-15,-22 21 0,21 0 16,1 0-16,-22 0 0,21 1 0,-21-1 16,0 0-16,-21 0 0,0 0 15,0 0-15,0 1 0,0-1 0,-21 0 16,0 0-16,-42 21 0,20-20 15,1-22-15,0 21 0,-1-21 16,22 21-16,-21-21 0,21 0 16,-1 0-16,1 21 0,0-21 0,0 0 15,42-21 17,0 21-17,0-21-15,1 21 0,-1-21 0,0 21 16,21-22-16</inkml:trace>
  <inkml:trace contextRef="#ctx0" brushRef="#br0" timeOffset="27623.28">11366 2625 0,'0'0'0,"0"-21"31,-21 21-15,21 21-16,-21 0 0,0 21 15,21-21-15,0 1 0,0 20 16,0-21-16,0 21 0,0 1 0,0-1 16,0 0-16,0 1 0,0-1 15,0 0-15,0 1 0,0 20 0,0-20 16,0 20-16,-21-21 0,0 64 16,21-63-16,-22-1 0,1 0 15,21 1-15,-21-1 0,0-21 0,0 43 16,0-43-16,-1 42 15,22-42-15,0 1 0,-21-22 16,21 21-16,0-42 47,21-1-47,-21 1 0,0 0 16,22-21-16,-1-1 0,-21 1 0,21 0 15,0-1-15</inkml:trace>
  <inkml:trace contextRef="#ctx0" brushRef="#br0" timeOffset="27983.11">11282 2688 0,'0'0'0,"-21"-21"0,-1 0 16,22 0-16,0 0 16,0-1-1,22 22-15,-1-21 0,0 21 16,21 0-16,-21 0 0,1 0 0,20-21 15,-21 21-15,21 0 0,-20 0 16,20 0-16,-21 0 0,21 21 0,1 22 16,-22-22-16,-21 0 15,0 0-15,0 21 0,0-20 0,0-1 16,-21 42-16,0-42 0,-1 1 16,-20-1-16,21 0 0,-21 0 15,-22 0-15,43 0 16,-21 1-16,20-22 0,-20 0 15,21 21-15,-21-21 16,20 0-16,44-21 31,-1 21-15,-21-22-16,21 22 0,0-21 0,0 21 16</inkml:trace>
  <inkml:trace contextRef="#ctx0" brushRef="#br0" timeOffset="28364.42">11769 2773 0,'0'0'0,"21"-21"0,0 21 16,-21-21-16,21 21 15,0-22-15,0 1 0,1 21 0,-22-21 16,21 0-16,0 0 0,0 0 0,0-1 15,-21 1-15,21 0 0,1 0 16,-22 0-16,0 0 0,0-1 31,-22 22-31,1 0 16,0 22-16,0-22 16,-21 21-16,20 0 0,1 0 0,0 0 15,0 22-15,0-22 0,21 21 0,0-21 16,-21 0-16,21 22 0,-22-22 15,22 0-15,0 0 0,0 0 0,0 1 16,0-1-16,22 0 16,-1-21-16,0 0 0,21 0 15,-21 0-15,1 0 0,-1 0 16,21 0-16,-21 0 0,22 0 16,-22 0-16,21 0 0</inkml:trace>
  <inkml:trace contextRef="#ctx0" brushRef="#br0" timeOffset="28880.81">12615 2604 0,'0'-43'0,"0"86"0,21-107 0,-21 43 15,0 0-15,0-22 0,0 22 16,0 0-16,-21 21 0,0 0 16,0 0-16,0 0 0,0 0 15,-1 0-15,1 0 0,-21 0 0,21 21 16,0 0-16,-1 1 0,-20-1 15,21 0-15,0 21 0,0 1 16,-22 20-16,22-21 0,0-20 16,0 20-16,21-21 0,-21 0 15,21 22-15,0-22 0,0 0 0,0 0 16,0 0-16,21 0 16,0-21-16,0 0 15,0 0-15,0 0 0,1 0 0,-1 0 16,0-21-16,0 21 0,21-21 15,-20 0-15,-1 0 0,0 0 0,0-1 16,0 1-16,0 0 0,-21-21 16,22 21-16,-22-1 0,21-20 0,-21 21 15,21 0-15,-21 0 16,0-1-16,0 44 31,0-1-31,0 0 16,0 0-16,0 0 0,0 0 0,0 22 15,0-22-15,0 0 0,0 0 16,0 0-16,0 1 0,0-1 0,21 0 16,0-21-16,0 21 15,1-21-15,-1 0 16,0 0-16,0 0 0,0 0 16,0 0-16,1-21 15,-1 21-15,-21-21 0</inkml:trace>
  <inkml:trace contextRef="#ctx0" brushRef="#br0" timeOffset="29323.45">12848 2773 0,'0'0'0,"0"-21"0,0 0 0,0-1 0,0 1 16,-21 0-16,21 0 0,-21 0 15,21 0-15,0-1 16,0 1-16,0 0 16,21 0-16,0 21 0,0-21 15,-21 0-15,43 21 0,-22 0 16,0-22-16,0 22 0,0 0 0,0 0 15,1 0-15,-1 0 0,0 0 0,0 22 16,0-22-16,0 21 0,1 0 16,-22 21-16,21-21 0,-21 1 15,0 20-15,0-21 0,0 21 16,0-20-16,0-1 0,0 21 0,-21-21 16,-22 22-16,43-22 0,-21-21 15,0 21-15,21 0 16,-21-21-16,0 0 0,-1 0 31,22-21-15,0 0-16,22 0 15,-1-1 1,0 1-16,-21 0 0,21-21 0,0 21 16,0-1-16,1-20 0,20 21 15,-21 0-15,0 0 0,0-1 0,1 1 16,-1 0-16,0 21 0,0-21 15,0 21-15,0 0 0,-21-21 16,22 21-16,-1 0 0,0 0 16,0 0-16</inkml:trace>
  <inkml:trace contextRef="#ctx0" brushRef="#br0" timeOffset="29855.91">13991 2540 0,'0'-21'0,"0"0"0,0 0 15,0-1-15,-21 1 16,0 21-16,0-21 0,-1 21 16,1 0-16,0-21 0,0 21 15,0 0-15,0 0 0,-22 0 0,22 21 16,0-21-16,0 21 0,0 0 15,-1-21-15,1 22 0,0-1 0,21 0 16,0 0-16,0 0 16,0 0-16,0 1 15,0-1-15,0 0 0,21 0 16,0-21-16,1 21 0,-1-21 16,21 21-16,-21-21 0,0 0 0,1 22 15,-1-22-15,21 0 0,-21 21 0,0-21 16,1 21-16,-1-21 15,0 0-15,-21 21 0,0 0 16,0 0 0,-21-21-1,21 22-15,-21-22 0,-1 0 16,1 0-16,-21 0 0,21 21 16,0-21-16,-22 0 0,22 0 0,-21 0 15,21 0-15,-1 0 0,1 21 16,0-21-16,0 0 0,0 0 0,0 0 15,-1 0-15,1 0 0,0 0 16,0 0 0,0 0-16,0 0 15,21-21 17</inkml:trace>
  <inkml:trace contextRef="#ctx0" brushRef="#br0" timeOffset="30680.26">15303 2201 0,'0'0'0,"0"-21"0,0 0 31,0 0-15,-21 21-16,0 0 0,0 0 16,0 0-16,0 0 0,-1 21 15,1 0-15,0-21 0,0 21 0,-21 1 16,20 20-16,1-21 0,0 21 0,-21 1 15,21-1-15,-1 0 0,1 1 16,0-1-16,21 22 0,-21-22 0,21 0 16,-21 1-16,21-1 0,0 0 15,0-21-15,0 22 0,21-22 0,0 0 16,21 21-16,-20-42 0,20 22 16,0-22-16,1 0 0,-1 0 15,0 0-15,22 0 0,-22 0 0,22 0 16,-22 0-16,21-22 0,-20 1 15,20 0-15,-20 0 0,-1-21 16,0 20-16,1-20 0,-22 0 16,21-1-16,-21 1 0,0-21 0,1-1 15,-1 22-15,0-22 0,-21 22 16,0-22-16,0 22 0,0 0 0,-21 21 16,0-22-16,-1 22 0,-20 0 0,0 0 15,-1 0-15,-20-1 0,21 22 16,-22 0-16,1 0 0,-1 0 0,1 22 15,20-1-15,-20 0 0,20 0 16,1 21-16,0-20 0,21 20 0,-1 0 16,1 1-16,0-1 15,21 21-15,-21-20 0,21-1 0,0 0 16,0 1-16,0-1 0,0 0 0,21-20 16,0 20-16,0-21 0,1 0 15,-1 0-15,42 1 0,-42-1 16,22 0-16,-22-21 0,21 0 15,-21 0-15,43 0 0,-22 0 16,-21 0-16,22-21 0,-22 0 0</inkml:trace>
  <inkml:trace contextRef="#ctx0" brushRef="#br0" timeOffset="31239.89">16087 2498 0,'0'21'31,"0"0"-15,0 0-16,0 0 0,-22 1 16,22-1-16,0 0 0,-21 0 15,21 0-15,0 0 0,0 1 16,0-1-16,0 0 15,0 0-15,0 0 0,0 0 16,-21-21 0,21-21 15,0 0-15,0 0-16,0-21 0,0 20 15,0 1-15,0-21 0,21 21 16,0-22-16,1 1 0,-1 0 0,0 21 15,21-22-15,1 22 0,-1 0 0,0 0 16,1 0-16,-1-1 0,0 22 16,1 0-16,-1 0 0,0 22 15,1-1-15,-22 0 0,21 0 16,-21 21-16,0 1 0,1-22 0,-22 21 16,0 1-16,0-1 0,0 0 15,0-21-15,0 1 0,-22 20 0,1-21 16,-21 21-16,0-20 0,20-1 15,1-21-15,0 21 0,21 0 16,-21-21-16,0 0 16,0 21-16,21-42 15,0 0 1,21 21-16,0-21 0,0-22 16,0 22-16,22 0 0</inkml:trace>
  <inkml:trace contextRef="#ctx0" brushRef="#br0" timeOffset="31565.45">17441 2201 0,'0'0'0,"0"-21"16,0 0-16,0 0 15,-21 21 1,0 21 15,21 0-31,-21 0 0,0 1 0,21-1 16,0 21-16,-22 0 0,22-20 15,-21 20-15,21 0 0,0 1 0,0-1 16,-21 0-16,21 1 0,-21-22 16,21 0-16,0 21 0,0-21 0,0 1 15,0-1-15,0 0 0,-21-21 16,21 21-16,21-21 15,0 0 1,0-21-16,0 0 16,1 0-16,-1-1 0</inkml:trace>
  <inkml:trace contextRef="#ctx0" brushRef="#br0" timeOffset="32123.71">17865 2159 0,'0'0'0,"0"-21"16,21-43-1,-21 86 17,0-1-17,0 0-15,-21 0 0,21 21 0,0-20 16,0 20-16,0-21 0,-22 21 16,22 1-16,-21-1 0,21 0 15,-21-20-15,21 20 0,0 0 0,0-21 16,-21 22-16,21-22 0,0 0 15,-21 0-15,21 0 0,0 1 0,0-1 16,0-42 31,0-1-47,0 1 0,0 0 16,0 0-16,0 0 0,0-22 15,0 22-15,0-21 0,21 21 0,0-22 16,0 22-16,0-21 0,1 21 15,-1 0-15,21-1 0,-21 1 16,0 0-16,22 0 0,-1 21 0,-21 0 16,22 0-16,-22 0 0,0 0 15,0 21-15,0 0 0,0 0 0,-21 1 16,0 20-16,0-21 0,0 21 16,0-20-16,-21 20 0,0-21 0,0 21 15,0-20-15,21-1 0,-21 0 16,-1 0-16,1 0 0,21 0 0,0 1 15,-21-22-15,21 21 0,-21-21 16,21 21-16,-21-21 0,21-21 47,21 0-47,0-1 16,0 1-16,0 0 0,1 0 15,-1 0-15</inkml:trace>
  <inkml:trace contextRef="#ctx0" brushRef="#br0" timeOffset="32555.59">18394 2392 0,'-21'0'0,"-1"0"16,44 0 31,-1 0-47,0 0 0,0 0 15,0 0-15,0 0 0,1-21 16,-1 0-16,21 21 0,-21-22 0,0 1 16,22 21-16,-22-21 0,0 0 15,0 21-15,-21-21 0,0 0 0,21 21 16,-21-22-16,-21 22 16,0 0-1,-21 0-15,21 22 0,-22-1 0,22 0 16,-21-21-16,21 21 15,-22 21-15,22-20 0,0-1 0,0 21 16,0-21-16,21 22 0,0-22 16,0 0-16,0 21 0,0-21 0,0 1 15,0-1-15,21 0 0,0-21 16,0 21-16,0-21 0,0 0 0,22 21 16,-22-21-16,21 0 0,1 0 15,-1 0-15,-21 0 0,21 0 0,1 0 16,-1-21-16,-21 0 0,22 21 15,-22-21-15,21 0 0,-21-22 0,0 22 16,1 0-16,-22 0 0</inkml:trace>
  <inkml:trace contextRef="#ctx0" brushRef="#br0" timeOffset="32928.01">16954 2307 0,'0'0'0,"22"0"16,-1 0-1,0 0-15,21 0 0,1 0 16,-22 0-16,21 0 0,22 0 0,-22 0 16,0-21-16,22 21 0,-1 0 15,-20 0-15,-1 0 0,21-21 0,43 0 16,-85 21 0,1 0-16,-1 0 0,0 0 15,0 0-15,-42 0 31,0 0-31,0 0 16,-1 0-16,1 0 0</inkml:trace>
  <inkml:trace contextRef="#ctx0" brushRef="#br0" timeOffset="34131.94">2815 4106 0,'0'0'0,"21"0"0,0 0 16,1-21-1,-1 0 1,0 21-16,-21-21 0,21 21 16,-21-21-16,21 0 0,-21-1 15,21 1-15,-21 0 16,0 0-16,0 0 16,-21 21-16,0-21 15,0 21-15,0-22 0,-22 22 16,22 0-16,-21 0 0,0 0 0,-1 0 15,1 22-15,0-1 0,-1-21 16,1 21-16,21 0 0,-22-21 0,22 21 16,-21 0-16,21 1 0,0-1 15,21 0-15,-22 0 0,22 0 16,0 0-16,0 1 0,0-1 16,22 0-16,-1 0 0,21 0 15,0 0-15,1-21 16,20 22-16,43-1 0,-42 0 15,-22 0-15,0-21 0,22 21 16,-43-21-16,21 21 0,-21 1 16,1-22-16,-22 21 0,0 0 0,0 0 15,-22 0-15,1 0 0,-21 1 16,0-22-16,-1 21 0,-20 0 16,-1-21-16,1 21 0,-22-21 0,22 0 15,-1 21-15,22-21 0,-22 0 16,22 0-16,0 0 0,-1 0 0,1 0 15,21 0-15,0-21 0,-1 21 16,1-21-16,0 21 0,21-21 16,0 0-16,0-1 15,0 1-15,0 0 0,21 0 16,0 21 0,1 0-16,-1 0 0,0-21 0,0 21 15,21-21-15,1 21 0</inkml:trace>
  <inkml:trace contextRef="#ctx0" brushRef="#br0" timeOffset="34476.36">3344 4106 0,'0'-21'16,"0"0"-16,-21 0 0,21 0 15,-21 21-15,0 0 0,0 0 16,-1 0-16,1 0 0,21 21 16,-21 0-16,0 0 0,0 0 15,0 1-15,21-1 0,-22 21 0,1 0 16,21-20-16,-21 20 0,21 0 16,0-21-16,0 22 0,0-22 15,0 0-15,0 21 0,0-20 0,21-1 16,-21 0-16,21 0 15,1-21-15,-1 0 0,0 21 16,0-21-16,0 0 0,0 0 0,1 0 16,20 0-16,-21 0 0,0 0 15,22-21-15,-22 0 0,21 21 0,-21-21 16,22 0-16,-22-1 0,21 1 0</inkml:trace>
  <inkml:trace contextRef="#ctx0" brushRef="#br0" timeOffset="34912.19">3725 4233 0,'0'0'0,"-42"-63"31,42 42-31,0 0 16,0-1-16,21 1 0,0 21 15,-21-21-15,21 21 0,22 0 16,-22 0-16,0 0 0,0 0 0,22 0 15,-22 0-15,21 21 0,-21 0 16,0 1-16,1-1 0,20 0 16,-21 21-16,0-21 0,-21 1 0,21 20 15,-21-21-15,22 21 16,-22-20-16,0-1 0,0 0 0,0 0 16,0 0-16,-22 0 15,1-21-15,21 22 0,-21-22 0,0 0 31,21-22-31,-21 1 0,21 0 16,0 0-16,0 0 16,0 0-16,0-22 0,0 22 0,0-21 15,0 21-15,21-22 0,0 22 16,-21 0-16,21-21 0,0 20 0,1 1 16,-1 0-16,0 0 0,0 0 15,0 0-15,0 21 0,22-22 16,-22 22-16,0 0 0,0 0 0,0-21 15,1 21-15,-1 0 0</inkml:trace>
  <inkml:trace contextRef="#ctx0" brushRef="#br0" timeOffset="35339.91">4614 4276 0,'0'21'15,"21"-21"1,1 0 0,-1 0-16,0-21 15,0 0-15,0 21 0,0-22 0,1 1 16,-1-21-16,0 21 16,0 0-16,-21-1 0,0 1 15,0 0-15,0 0 0,0 0 16,0 0-16,-21 21 0,0 0 15,0 0-15,-1 0 0,-20 0 16,21 0-16,-21 21 0,20 0 0,-20 0 16,21 0-16,-21 0 15,20 22-15,1-1 0,0-21 0,21 22 16,0-1-16,0-21 0,0 43 16,0-43-16,0 0 0,0 0 15,0 0-15,21 0 0,0 1 0,22-22 16,-22 21-16,21-21 15,-21 0-15,1 0 0,20 0 0,-21 0 16,21 0-16,-20 0 0,-1-21 0,21 21 16,-21-22-16,0 1 0,1 21 15,-1-21-15,0 0 0,0 21 0,0-21 16</inkml:trace>
  <inkml:trace contextRef="#ctx0" brushRef="#br0" timeOffset="35779.89">5292 4233 0,'21'-21'47,"0"0"-47,0 21 0,-21-21 15,21 0-15,0 21 0,1-21 16,-1-1-16,0 22 0,0-21 0,0 0 15,0 0-15,-21 0 0,0 0 16,0-1-16,0 1 16,-21 21-1,0 0-15,0 0 16,0 0-16,-22 0 0,22 21 0,0 1 16,-42 20-16,41-21 15,1 21-15,0-20 0,21 20 0,0-21 16,-21 43-16,21-43 15,0 0-15,0 21 0,0-21 0,0 1 16,21-1-16,-21 0 0,21-21 16,0 0-16,1 21 0,-1-21 15,0 0-15,0 0 0,0 0 16,0 0-16,22 0 0,-22 0 16,21 0-16,-21-21 0,1 0 0,20 0 15,-21 21-15,21-22 0,-20 1 0,20 0 16,-21-21-16,21 21 0,-20-1 15,-1-20-15</inkml:trace>
  <inkml:trace contextRef="#ctx0" brushRef="#br0" timeOffset="36295.44">5927 4064 0,'0'0'0,"0"-42"0,21-1 16,-21 22-16,0 0 15,0 42 17,0 0-32,-21 1 15,21-1-15,0 0 0,-22 21 0,22-21 16,0 1-16,0 20 0,0-21 15,0 0-15,0 0 0,0 1 16,0-1-16,0 0 0,0 0 0,0 0 16,0 0-16,0 1 0,0-1 15,0 0 1,-21-21 0,21-21-1,0 0 1,0-1-16,0 1 15,0 0-15,0-21 0,0 21 16,0-22-16,21 22 0,1-21 0,-1-1 16,21 1-16,-21 0 0,22 21 15,-22-1-15,21-20 0,0 21 0,1 21 16,-1-21-16,0 21 0,1 0 16,41 0-16,-62 21 0,20 0 15,-21 0-15,0 0 0,0 22 16,1-1-16,-1-21 0,-21 22 0,0-1 15,0-21-15,0 64 0,0-64 16,0 21 0,-21-21-16,-1 1 0,1 20 0,0-21 15,0-21 1,21 21-16,-21-21 0,21-21 62,0 0-62,21 21 0,-21-21 0,42 21 16</inkml:trace>
  <inkml:trace contextRef="#ctx0" brushRef="#br0" timeOffset="36527.21">7154 4318 0,'0'21'16,"-21"-21"0</inkml:trace>
  <inkml:trace contextRef="#ctx0" brushRef="#br0" timeOffset="41619.69">889 5757 0,'0'0'0,"21"-21"16,0 0 0,-21 0-16,0 0 15,0 0-15,0-1 16,0 44 31,0-1-47,0 0 0,0 0 15,0 21-15,0 1 0,-21-1 0,21 0 16,0 22-16,0-22 0,-21 1 16,21-1-16,0 0 0,-21 1 0,21-1 15,0 0-15,0 1 0,0-22 16,-21 21-16,21-21 0,-22 0 15,22 1-15,0-1 0,0 0 16,0 0-16,0-42 31,0 0-15,0 0-16,0-1 0,0 1 16,0 0-16,0 0 15</inkml:trace>
  <inkml:trace contextRef="#ctx0" brushRef="#br0" timeOffset="41984">1228 6160 0,'0'0'0,"0"21"16,21-21 15,0 0-31,0 0 0,0 0 16,0-21-1,-21-1-15,22 22 0,-22-21 16,0 0 0,-22 21-1,1 0-15,0 0 16,0 0-16,0 0 15,0 0-15,-1 0 0,22 21 0,-21-21 16,21 21-16,-21-21 16,21 22-1,21-22 1,0 0-16,1 0 16,-1 0-16</inkml:trace>
  <inkml:trace contextRef="#ctx0" brushRef="#br0" timeOffset="42438.91">2349 5673 0,'0'0'0,"22"-21"15,-22-1-15,0 44 32,0-1-32,0 0 0,0 0 15,0 21-15,-22-20 0,1 62 16,0-63-16,21 22 0,0-22 16,-21 21-16,0-21 0,21 22 15,-21-1-15,21 0 0,-22-20 16,22-1-16,-21 0 15,21 0-15,0 0 0</inkml:trace>
  <inkml:trace contextRef="#ctx0" brushRef="#br0" timeOffset="42776.92">2371 5884 0,'0'0'0,"0"-21"0,-22-63 31,22 62-31,0 1 16,22 0-16,-22 0 0,42 0 15,-21 0-15,21 21 0,1-22 0,-1 1 16,0 21-16,1 0 0,20 0 16,22 0-16,-43 0 15,1 21-15,-1 1 0,0-1 0,-21 21 16,22-21-16,-22 22 0,0-1 15,-21 0-15,0-21 0,0 22 0,0-22 16,0 21-16,0-21 0,0 22 16,-21-22-16,0 0 0,0 0 0,21 0 15,-22-21-15,1 22 16,0-1-16,0 0 16,0-21-16,0 0 0,-1 0 15,1 0 1,0 0-16,0-21 0,0 0 0,0 21 15</inkml:trace>
  <inkml:trace contextRef="#ctx0" brushRef="#br0" timeOffset="42992.87">2244 6096 0,'0'0'16,"-22"0"-16,44 0 31,-1 0-31,0 0 0,21 0 15,-21 0-15,22 0 0,-1-21 16,0 21-16,22 0 0,-22-21 16,22 21-16,-22-21 0,64-1 15,-64 1-15,1 21 16,-1-21-16,-21 21 0,0-21 0,43 0 16,-64 0-16,21 21 0</inkml:trace>
  <inkml:trace contextRef="#ctx0" brushRef="#br0" timeOffset="43299.8">3429 5503 0,'0'0'0,"-21"0"31,0 0-15,-1 22-16,22-1 0,-21 21 0,21-21 15,-21 22-15,21-1 0,0-21 16,-21 21-16,21 1 0,-21-1 0,21 0 16,0 1-16,-21-22 15,21 21-15,0-21 0,0 43 0,0-43 16,0 0-16,0 0 0,0 1 16,0-1-16,21-21 31,0 0-31,0 0 15,0-21-15,0 21 0,1-22 0,-22 1 16,21 0-16</inkml:trace>
  <inkml:trace contextRef="#ctx0" brushRef="#br0" timeOffset="43688.87">3535 5884 0,'0'22'31,"21"-22"-15,0 0-16,0 0 0,0 0 0,1 0 15,-1 0-15,0 0 0,0-22 16,21 22-16,-20-21 0,-1 21 0,0 0 16,-21-21-16,21 21 0,-21-21 15,0 0-15,-21 21 16,0 0-1,0 0-15,-1 0 0,1 0 0,-21 21 16,21-21-16,-22 21 16,22 0-16,0 0 0,0 1 0,0-1 15,0 0-15,-1 0 0,22 21 16,-21-20-16,21-1 0,0 0 0,0 0 16,0 0-16,0 0 0,21-21 15,1 22-15,-1-22 0,0 0 16,21 0-16,-21 0 0,1 0 0,20 0 15,0 0-15,-21 0 0,22 0 16,-1 0-16,-21-22 0,22 22 0,-22-21 16,0 21-16</inkml:trace>
  <inkml:trace contextRef="#ctx0" brushRef="#br0" timeOffset="44095.05">4043 5927 0,'0'0'0,"0"-21"16,0-1-1,0 1-15,0 0 16,0 0-16,21 21 16,0 0-16,0-21 0,0 21 15,1 0-15,-1 0 0,0 0 16,0 0-16,0 0 0,0 0 0,1 21 16,-22 0-16,21 0 0,0 0 15,-21 1-15,21-1 0,-21 0 0,0 0 16,0 0-16,0 0 0,0 1 15,0-1-15,0 0 0,0 0 16,-21 0-16,0 0 0,0 1 16,-1-22-1,22-22 17,0 1-32,0 0 0,0 0 15,0 0-15,0-22 0,0 22 16,22 0-16,-1 0 0,0-21 15,-21 20-15,21-20 0,0 21 0,0 0 16,1 0-16,-22-1 16,42-20-16,-21 21 0,21 0 15,1-22-15,-22 43 16,0-21-16</inkml:trace>
  <inkml:trace contextRef="#ctx0" brushRef="#br0" timeOffset="44408.18">5016 5461 0,'-21'-21'16,"0"21"-16,0 0 15,0 0 1,21 21 0,-21 0-16,-1 22 15,1-22-15,21 21 16,-21-21-16,21 22 0,0-1 0,-21 0 15,0 1-15,21-1 0,-21-21 16,-1 21-16,22 1 0,-21-22 0,21 21 16,0-21-16,0 1 0,0-1 0,0 0 15,0 0-15,0 0 0,0 0 16,21-21-16,1 0 16,-1 0-16,0 0 15,0 0-15,0 0 0,0 0 16,1 0-16,-1-21 0,0 0 15,0 0-15,0 0 0</inkml:trace>
  <inkml:trace contextRef="#ctx0" brushRef="#br0" timeOffset="44603.97">4720 5800 0,'-21'0'0,"42"0"31,0 0-15,0 0-16,1 0 0,20-21 16,-21 21-16,21 0 0,-20-22 0,-1 22 15,21 0-15,-21 0 0,22-21 16,-22 21-16,0 0 0,21-21 0,-21 21 16</inkml:trace>
  <inkml:trace contextRef="#ctx0" brushRef="#br0" timeOffset="45179.24">5630 5715 0,'0'0'0,"0"-21"0,0 0 16,-21 21-1,0 0 1,0 21-16,21 0 0,-21 0 16,21 0-16,0 22 0,0-22 15,0 21-15,0 1 0,0-1 16,0 21-16,-22-20 0,22-1 0,0 0 15,-21 22-15,21-22 0,-21 22 0,21-1 16,-21 1-16,0-1 0,0 1 16,21-1-16,-22 1 0,1-22 15,0 0-15,0 1 0,21-1 0,0 0 16,0-20-16,-21-1 0,21 0 16,0 0-16,-21-21 0,21-21 31,0 0-31,0 0 15,0-1-15,0-20 0,0 0 16,0-1-16,21-20 0,0-1 0,-21 22 0</inkml:trace>
  <inkml:trace contextRef="#ctx0" brushRef="#br0" timeOffset="45475.24">5397 5906 0,'0'0'0,"0"-22"15,0 1-15,0 0 0,0-21 0,0 21 16,0-1-16,0 1 15,0 0-15,22 21 0,-1-21 0,21 0 16,0 21-16,-20-21 16,20 21-16,0 0 0,1 0 0,-1 0 15,0 0-15,1 0 0,-1 21 16,0 0-16,-21 0 0,22 21 0,-22-20 16,0-1-16,-21 21 0,0-21 15,0 43-15,-21-43 16,-21 21-16,-22 1 0,22-22 15,-1 0-15,1 0 0,21 0 16,-21 0-16,20-21 0,-20 22 0,21-22 16,42-22 15,0 1-31,0 0 0</inkml:trace>
  <inkml:trace contextRef="#ctx0" brushRef="#br0" timeOffset="45923.91">6308 5694 0,'0'0'0,"0"-21"0,0 0 16,-22 21 15,1 21-31,0 0 0,21 0 16,-21 21-16,0-20 0,0-1 0,-1 21 15,1-21-15,21 22 0,-21-22 16,21 21-16,-21-21 0,21 0 0,0 1 16,0-1-16,0 0 15,0 0-15,21 0 0,21-21 0,-20 21 16,-1-21-16,0 0 0,0 0 16,0 0-16,22 0 0,-22 0 15,0-21-15,0 0 0,0 0 0,0 21 16,1-21-16,-1 0 0,0-1 15,0 1-15,-21-21 0,0 21 0,0-22 16,0 22-16,0-21 0,0 21 16,-21 0-16,0-22 0,0 22 0,-1 21 15,-20-21-15,21 21 0,0 0 16,-22 0-16,22 0 0,-21 0 0,21 0 16,0 21-16,-1 0 0,1-21 15,21 21-15,0 1 0,0-1 16,21-21-1,1 0-15,20 0 0,-21 0 16,21 0-16,-20 0 0</inkml:trace>
  <inkml:trace contextRef="#ctx0" brushRef="#br0" timeOffset="46262.21">6943 5630 0,'21'0'0,"-21"-21"31,-21 21-31,-1 0 0,1 0 16,0 21-16,0 1 0,21 20 16,-21-21-16,0 21 0,21 1 0,-22-1 15,22 0-15,0 1 0,-21-1 16,21 22-16,-21-22 0,21 0 16,0 22-16,0-22 0,-21 22 0,0-1 15,0 1-15,21-1 0,0 1 16,-22-1-16,1 1 0,0-22 0,21 21 15,-21-20-15,0-1 0,21-21 0,0 22 16,-21-22-16,21 0 0,-22 0 16,22 0-16,0-42 31,0 0-31,0 0 0,0 0 16,22-1-16,-1-20 0,0 0 15,-21-1-15,21 1 0,0-21 0,0 20 16</inkml:trace>
  <inkml:trace contextRef="#ctx0" brushRef="#br0" timeOffset="46608.07">6773 5906 0,'0'0'0,"0"-22"0,0-20 0,0 0 16,0 21-16,0-1 0,0 1 16,0 0-16,0 0 0,0 0 15,43 0-15,-22-1 16,21 22-16,-21-21 0,22 21 15,-22 0-15,21 0 0,0 0 0,-20 0 16,20 0-16,-21 0 0,21 21 16,-20 1-16,-1-22 0,0 21 0,-21 21 15,0-21-15,0 0 0,0 1 16,0-1-16,0 0 0,0 0 16,-21 0-16,-22 0 0,22 1 0,0-1 0,-21 0 15,-1-21-15,-20 42 16,21-42-16,20 21 0,-41-21 15,42 0-15,0 22 0,-1-22 16,1 0-16,42 0 31,1 0-31,-1 0 0,0 0 16,0-22-16,21 1 0,-20 21 0,20-21 16,-21 0-16</inkml:trace>
  <inkml:trace contextRef="#ctx0" brushRef="#br0" timeOffset="47039.73">7472 5609 0,'0'0'16,"21"-21"-16,0 0 0,0 21 0,-21-21 15,-21 42 32,0 0-47,21 0 0,-21 0 16,0 1-16,21 20 0,-22-21 15,22 21-15,-21-20 0,21 20 0,-21-21 16,21 0-16,0 22 0,0-22 16,0 0-16,0 0 0,21 0 15,0 0-15,1-21 0,-1 0 0,0 0 16,0 0-16,0 0 0,22 0 16,-22 0-16,0 0 0,21 0 0,-21-21 15,1 0-15,20 0 0,-21 21 16,21-64-16,-20 43 15,-1-21-15,-21 21 0,0-22 16,0 1-16,21-21 0,-21 41 16,0 1-16,0 0 0,0 0 15,-21 21-15,0 0 16,-1 0 0,1 21-1,21 0-15,21-21 31,1 0-31,-1 0 0</inkml:trace>
  <inkml:trace contextRef="#ctx0" brushRef="#br0" timeOffset="47401.81">8170 5567 0,'0'0'0,"0"21"31,0 0-16,0 0-15,-21 1 16,21-1-16,0 21 0,0-21 0,0 22 16,-21-1-16,21-21 0,-21 21 15,21 1-15,0-1 0,-21 0 0,21 1 16,0-1-16,0 0 0,-22 1 16,1-1-16,21 22 0,-21-22 15,21 21-15,-21-20 0,21 20 0,-21 1 16,0-22-16,21 22 0,0 20 15,-22-41-15,22-1 0,-21 0 16,21-21-16,0 22 0,0-22 0,-21 0 16,21 0-16,0 0 0,0 1 15,0-44 17,0 1-32,0 0 0,0 0 15,21 0-15,0-22 16,1 22-16,-1-21 0,0-22 0,-21 22 15</inkml:trace>
  <inkml:trace contextRef="#ctx0" brushRef="#br0" timeOffset="47767.56">8107 5503 0,'0'0'0,"21"0"0,0 0 0,0 0 0,0 0 16,1-21-16,20 21 0,-21 0 0,43 0 15,-43 0-15,21 0 16,-21 0-16,22 0 0,-22 0 16,0 0-16,0 0 0,0 21 0,0 1 15,-21-1-15,0 0 16,0 0-16,0 21 0,0-20 0,0-1 15,-21 0-15,-21 42 0,21-41 16,0-1-16,-1 21 0,-20-21 16,21 0-16,-21 1 15,20-1-15,1 0 0,0-21 16,21 21-16,-21-21 0,0 0 16,21-21 15,0 0-31</inkml:trace>
  <inkml:trace contextRef="#ctx0" brushRef="#br0" timeOffset="48351.92">9652 4763 0,'0'0'0,"0"-22"0,0 1 16,0 42 30,0 22-30,0-22-16,-21 21 0,0 1 16,21-1-16,-22 21 0,1-20 15,0 20-15,0 1 0,-21-22 16,20 22-16,1-1 0,-21 22 0,0-22 16,20 1-16,-62 84 15,63-85-15,-22 1 0,1-1 0,21 1 16,0-1-16,-22 1 0,22-22 0,0 1 15,-21 20-15,20-21 0,1 1 16,0-1-16,21-21 0,-21 22 0,21-1 16,0-21-16,21-42 31,0 0-31,0 0 0</inkml:trace>
  <inkml:trace contextRef="#ctx0" brushRef="#br0" timeOffset="49495.41">10096 5334 0,'0'-21'16,"0"0"0,0 0-16,0-1 15,-21 22-15,0 0 16,0 0-16,0 0 0,0 0 0,-1 0 15,-20 0-15,21 0 0,-21 22 16,20-22-16,-20 21 0,0 0 0,21 0 16,-1 0-16,-20 0 0,21 22 15,0-22-15,0 21 0,21 1 0,-22-1 16,22 0-16,-21 1 0,21 41 16,0-41-16,0-1 0,0 0 15,0-21-15,0 22 0,0-22 16,21 0-16,1 0 0,-1 0 15,0-21-15,21 22 0,1-22 16,-22 0-16,21 0 0,-21 0 16,22 0-16,-1 0 0,0-22 0,1 22 15,-1-21-15,0 0 16,1 0-16,-1 0 0,0-22 0,-21 22 16,22-21-16,-1 21 0,-21-22 0</inkml:trace>
  <inkml:trace contextRef="#ctx0" brushRef="#br0" timeOffset="50239.91">10499 5546 0,'0'0'15,"21"0"-15,-21-21 0,0 42 47,-21 0-47,-1 0 0,1 0 16,0 0-16,0 1 0,21 20 16,-21-21-16,0 21 0,-1-20 0,22-1 15,0 21-15,0-21 0,0 0 0,0 1 16,0-1-16,0 0 15,0 0-15,22-21 16,-1 0-16,0 0 0,0 0 16,0 0-16,0 0 0,-21-21 15,0 0-15,22 21 0,-22-21 16,0-1-16,0 1 0,0 0 16,0 0-16,0 0 0,0 0 15,0-1-15,0 1 0,-22 0 0,22 0 16,0 0-16,-21 0 0,21-22 15,0 22-15,0 0 16,0 0-16,21 0 0,1 21 16,-1 0-16,0-22 0,21 22 15,1 0-15,-22 0 0,42 0 16,-42 0-16,1 0 16,-1 0-16,21 22 0,-21-1 0,0 0 15,22 21-15,-43-21 16,21 1-16,-21-1 0,21 21 15,-21-21-15,0 0 0,0 1 0,0-1 16,0 0-16,0 0 0,0 0 16,0 0-16,-21 1 0,0-22 15,21 21-15,-21-21 16,-1 0 0,1-21-1,21-1-15,0 1 16,0 0-16,0 0 0,0-21 0,0 20 15,0 1-15,21-21 16,1 21-16,-1-22 0,0 22 0,0-21 0,0 21 16,22-22-16,-1 22 15,0 0-15,1 0 0,-1 0 0,0 21 16,64 0-16,-64 0 0,1 0 16,-1 21-16,-21 0 0,0 0 15,22 43-15,-43-22 0,0 0 16,0-20-16,0 20 0,-21 0 15,-1 1-15,22-22 0,-21 0 0,0 21 16,-21 1-16,21-22 16,-1 0-16,22-42 47,0 0-47</inkml:trace>
  <inkml:trace contextRef="#ctx0" brushRef="#br0" timeOffset="51339.93">11282 5736 0,'0'0'0,"0"21"16,21-21-16,0 0 16,0 0-16,0 0 0,1 0 15,20 0-15,-21-21 0,21 21 0,1-21 16,-22 0-16,21 21 0,1-21 15,-22 0-15,21-22 0,0 22 0,1 0 16,-22 0-16,21-22 0,-21 22 16,1-21-16,-1 0 0,0 20 15,0-20-15,-21 0 0,0 21 0,0-22 16,0 22-16,0-21 0,-21 21 16,0-1-16,0 1 0,21 0 0,-22 21 15,1 0-15,0-21 0,0 21 16,0 0-16,0 21 0,21 0 15,0 0-15,0 1 0,-22-1 16,22 21-16,0-21 0,0 22 0,0-1 16,0-21-16,0 21 0,0 22 15,-21-22-15,21 1 0,0 20 16,0 1-16,0-1 0,-21 1 16,21-1-16,-21 1 0,21-1 0,-21 1 15,0-1-15,-1 22 0,1-1 0,0 1 16,0 0-16,0-1 0,0 1 15,-1 0-15,1-1 0,0 1 0,0-21 16,21 20-16,-21-20 0,0 20 0,-1 22 16,22-42-16,0-22 0,0 0 15,0-20-15,0-1 0,0 0 16,0 0-16,22-21 0,-1 0 16,21 0-16,-21 0 0,0-21 0,22 0 15,-1-22-15,0 22 0,1-21 16,-1 0-16,0-1 0,1-20 15,-1 20-15,0-20 0,1-1 0,-1 22 16,0-21-16,1-22 0,-22 21 16,0-20-16,0-64 0,-21 84 15,0 1-15,-21-1 0,-21 1 0,21-1 16,-22 22-16,1-1 16,0 22-16,-1 0 0,22-21 0,-21 42 15,-1-21-15,22-1 0,-42 22 16,42 0-16,-1 0 0,1 0 0,21-21 47,21 21-47,1-21 15,-1 21-15,0-21 0,0 21 16,0-21-16,22 0 0,-22-1 0,21 1 16,0 0-16,-20 0 0,20-21 15,0 20-15,-21-20 0,22 21 0,-22-21 16,42-22-16,-41 43 15,-22 0-15,21 0 0,-21-1 16,-21 22 15,-1 22-31,1-1 16,21 0-16,-21 0 0,21 0 16,0 0-16,-21 1 0,0-1 15,21 0-15,-21 0 0,21 0 16,0 0-16,0 1 0,0-1 15,0-42 17,0-1-17,21 1-15,-21 0 16</inkml:trace>
  <inkml:trace contextRef="#ctx0" brushRef="#br0" timeOffset="51539.74">12086 5334 0,'-21'0'16,"21"21"15,21-21-15,0 0-16,0 21 15,1-21-15,-1 0 0</inkml:trace>
  <inkml:trace contextRef="#ctx0" brushRef="#br0" timeOffset="51996.43">12382 5503 0,'0'0'0,"-21"0"16,0 0-16,0 0 15,0 0-15,21-21 32,0 0-32,0 0 15,21 21-15,0 0 0,0-21 16,0 21-16,1 0 16,-1 0-16,0 0 0,0 0 0,0 0 15,0 0-15,1 0 0,-22 21 16,21 0-16,0 0 0,-21 0 0,0 1 15,0-1-15,0 0 0,0 21 16,0-21-16,0 1 0,0-1 0,0 21 16,0-21-16,-21 0 15,0-21-15,21 22 0,-22-1 16,1-21-16,0 0 0,21-21 31,0-1-31,0 1 0,0 0 16,0 0-16,0 0 15,0 0-15,0-1 0,21-20 0,0 21 16,-21 0-16,22 0 0,-1-1 0,-21 1 16,21 21-16,0-21 0,0 0 15,0 0-15,1 21 0,-1 0 0,0-21 16,0 21-16,0 0 0,0 0 16,1 0-16,-1-22 0,0 22 15</inkml:trace>
  <inkml:trace contextRef="#ctx0" brushRef="#br0" timeOffset="52727.21">12975 5376 0,'0'22'15,"-21"-22"1,21 21-16,-21-21 0,21 21 16,0 0-16,-21-21 0,21 21 15,0 0-15,0 1 0,-22-1 16,22 0-16,0 0 0,0 0 15,0 0-15,0 1 0,0-1 16,0 0-16,0 0 16,0 0-1,0-42 32,-21 21-47,21-21 0,0 0 0,0 0 16,0-1-16,0 1 0,0 0 15,0 0-15,21 0 0,-21 0 0,22-22 16,-1 22-16,0 0 0,-21 0 16,21 21-16,21-21 0,-20-1 0,-1 22 15,0-21-15,21 21 0,-21 0 16,1 0-16,20 0 0,-21 0 0,0 0 16,22 0-16,-22 21 0,0 1 0,-21-1 15,21 0-15,-21 0 16,21 0-16,-21 22 0,0-22 15,0 0-15,0 0 0,0 21 16,-21-20-16,21-1 0,-21 0 16,21 0-1,-21-21-15,0 0 16,21-21 15,-22 21-31,22-21 0,0 0 0,0-1 16,0 1-16,0-21 0,22 21 15,-22 0-15,21-1 0,0 1 0,21 0 16,-21-21-16,22 21 0,-22 21 16,21-22-16,-21 1 0,22 21 0,-1 0 15,-21 0-15,22 0 16,-22 0-16,0 0 0,0 0 0,0 0 16,22 43-16,-22-22 0,-21 21 15,0-21-15,0 0 0,0 22 16,0-22-16,0 0 0,0 0 0,0 0 15,0 1-15,-21-1 0,-1 0 16,1 0-16,21 0 0,-21-21 16,0 0-16,0 0 15,0 0 1,21-21-16</inkml:trace>
  <inkml:trace contextRef="#ctx0" brushRef="#br0" timeOffset="53579.91">14245 5588 0,'0'0'0,"21"0"0,0 0 0,1 0 16,-1 0-16,0-21 15,0 0-15,0 21 0,0-21 16,1-1-16,-22 1 16,21 0-16,-21 0 0,0 0 15,0 0-15,0-22 0,0 22 16,0 0-16,0 0 0,-21 0 0,-1 21 15,1-22-15,0 22 0,0 0 0,-21 0 16,20 0-16,-20 0 0,21 0 16,-21 0-16,-1 22 0,1-1 0,0 0 15,20 21-15,-20-21 0,21 22 16,0-22-16,0 21 0,-1 1 16,22-22-16,0 21 0,0 0 15,0-20-15,0-1 0,0 21 0,0-21 16,22 0-16,-1 1 0,0-22 0,0 21 15,0-21-15,22 0 16,-22 0-16,0 0 0,0 0 0,43 0 16,-43-21-16,21-1 15,-21 22-15,22-21 0,-22 0 0,21-21 16,-21 21-16,0-1 0,22-20 16,-22 21-16,0-21 0,0 20 0,0-20 15,1 21-15,-22-21 0,0 20 16,0 1-16,21 0 0,-21 0 15,-21 21 1,-1 21 0,22 0-16,0 0 0,-21 1 0,21 20 15,-21-21-15,21 21 0,-21-20 16,21 20-16,0-21 0,0 0 0,0 22 16,0-22-16,0 0 0,0 0 15,0 0-15,0 0 0,0 1 16,21-22-16,0 0 0,0 0 0,1 0 15,-1 0 1,0 0-16,0 0 0,0 0 0,0-22 16,1 1-16,-1 21 0,0-21 15,0-21-15,0 21 0</inkml:trace>
  <inkml:trace contextRef="#ctx0" brushRef="#br0" timeOffset="53895.08">15049 4890 0,'0'-22'0,"0"44"0,0-65 16,-21 43-16,0 0 15,0 21-15,21 1 0,-21-1 16,0 21-16,21-21 0,0 22 16,-22-1-16,22 0 0,-21 1 0,21-1 15,-21 0-15,21 1 0,-21-1 16,21 0-16,0 1 0,0-1 0,0-21 15,0 21-15,0 1 0,-21-22 16,21 21-16,0-21 0,0 1 0,0-1 16,0 0-16,-21-21 0,21 21 15,0 0-15,21-21 32,0-21-32,0 0 15,0 0-15,0 0 16,1-1-16,-1 1 0</inkml:trace>
  <inkml:trace contextRef="#ctx0" brushRef="#br0" timeOffset="54196.72">15261 5355 0,'0'0'0,"0"-21"0,21 21 16,-21-21-16,0 42 47,-21 0-47,0 0 0,21 1 15,-21-1-15,0 0 0,21 0 16,-22 0-16,22 0 0,0 22 16,-21-22-16,21 0 0,-21 0 0,21 0 15,-21 1-15,21-1 0,0 0 16,0 0-16,0 0 0,0 0 0,0 1 16,-21-22-16,42 0 31,0 0-16,0 0-15,0-22 0,1 1 16,-1 0-16,0 21 0,21-21 16,-21 0-16,22 0 0,-1-22 0</inkml:trace>
  <inkml:trace contextRef="#ctx0" brushRef="#br0" timeOffset="55040.12">15748 5419 0,'-21'0'31,"0"0"-15,-1 0-16,1 21 0,0-21 15,0 21-15,21 0 0,-21 0 0,0-21 16,-1 22-16,22-1 0,-21 0 16,21 0-16,0 0 0,0 0 15,0 1-15,0-1 0,0 0 0,0 0 16,0 0-16,21-21 15,1 21-15,-1-21 16,0 0 0,-21-21-1,0 0-15,0 0 16,0 0-16,0 0 0,0-1 0,0 1 16,0 0-16,0 0 0,0-21 15,0 20-15,0 1 0,0 0 0,21-21 16,-21 21-16,21-1 15,0 1-15,1 0 0,-1 0 0,0 21 16,0-21-16,0 21 0,0 0 16,22 0-16,-22-21 0,0 21 15,0 0-15,0 0 0,1 0 0,-1 21 16,0 0-16,0-21 0,-21 21 16,0 21-16,21-20 0,-21 20 15,0-21-15,21 0 0,-21 0 16,0 22-16,0-22 0,0 0 0,0 0 15,0 0-15,0 1 0,0-1 16,0 0-16,0 0 0,0 0 16,-21-21 31,21-21-47,-21 0 15,21 0-15,0 0 0,0-1 16,0 1-16,0 0 0,0 0 15,0 0-15,0 0 0,0-22 0,21 22 16,0 0-16,-21 0 0,22 0 0,-1-1 16,21 22-16,-21-21 0,22 0 15,-1 0-15,0 21 0,22-21 0,-1 0 16,-20 21-16,20 0 0,1 0 16,-1 0-16,-21 0 0,1 21 15,-1 0-15,0 0 0,-20 0 0,-1 0 16,-21 1-16,0 20 0,0-21 15,0 21-15,0 1 0,0-22 16,0 21-16,0 1 0,-21-22 0,-1 21 16,1-21-16,0 0 0,0 1 15,0-1-15,0 0 0,-1 0 0,1 0 16,21 0 0,-21-21-16,0 0 15,21-21 1,0 0-16,0 0 0,0-21 15,0 20-15,0 1 0</inkml:trace>
  <inkml:trace contextRef="#ctx0" brushRef="#br0" timeOffset="55503.73">15727 4784 0,'-21'63'31,"21"-42"-31,0 1 0,21-22 0,0 0 16,-21 21-16,21-21 0,0 0 16,0 0-16,1 0 0,-1 0 15,-21-21 1,21 21-16,-21-22 0,0 1 16,0 0-16,0 0 15,-21 21 1,21-21-16,-21 21 0,-1 0 15,1 0 1,0 0-16,0 21 16,21 0-16,0 0 15,-21-21-15,21 21 0,-21 1 16,21-1 0,-22-21-1,1 0-15</inkml:trace>
  <inkml:trace contextRef="#ctx0" brushRef="#br0" timeOffset="55816.04">14753 5207 0,'0'0'0,"-21"21"0,0-21 15,21 21-15,21-21 16,0 0 0,0 0-16,0 0 15,1 0-15,20 0 0,-21 0 0,0-21 16,0 21-16,22 0 0,-22 0 16,0-21-16,0 21 0,0 0 15,1 0-15,-1 0 0,-21-21 16,21 21-16,0 0 15,-21-21-15,0 0 16,21 21-16,0-22 16,1 22-16,-1-21 0</inkml:trace>
  <inkml:trace contextRef="#ctx0" brushRef="#br0" timeOffset="60935.61">17801 4636 0,'0'0'0,"21"-22"0,0 1 16,1 0-16,-1 0 0,0 0 0,0 0 15,-21-1-15,0 44 47,-21-1-47,0 0 0,0 0 16,-1 0-16,1 22 0,-21 20 16,21-21-16,-22 22 0,1-1 15,0 1-15,-1-1 0,-62 86 16,62-86-16,1 1 0,0 20 15,-1-20-15,1 20 0,21 1 0,-22-21 16,22-1-16,-21 1 0,21-1 16,-22 1-16,22-22 0,0 0 0,-21 43 15,21-64-15,-1 0 0,1 0 16,21 1-16,-21-1 0,21-42 47,0-1-47,0 1 15,0 0-15,21 0 0,-21-21 16,21 20-16,1 1 0,-1-21 16,0 0-16</inkml:trace>
  <inkml:trace contextRef="#ctx0" brushRef="#br0" timeOffset="61255.49">18055 4847 0,'0'0'16,"-21"0"-16,42 0 31,0 0-15,22 0-16,-1 0 0,0 0 15,64 0-15,-64 0 0,22 0 16,-1 0-16,1 0 0,-1 0 16,-20 0-16,-1 0 0,0 0 15,1 0-15,-22 0 0,0 0 16,-42 0 0,0 0-1,0 0-15,-22 0 0,1 0 0</inkml:trace>
  <inkml:trace contextRef="#ctx0" brushRef="#br0" timeOffset="61663.29">18330 4847 0,'0'0'16,"-21"21"-16,21 1 0,-21-1 0,0 0 15,21 0-15,-21 0 16,21 0-16,-22 1 0,22 20 0,0-21 0,0 21 15,0-20-15,-21 20 16,21-21-16,0 21 0,-21-20 0,21 20 16,0-21-16,0 21 0,0-20 15,0-1-15,0 21 0,-21-21 0,21 22 16,0-22-16,0 21 0,0-21 0,-21 0 16,21 22-16,0-22 0,0 0 15,0 0-15,-21 0 0,-1 1 0,1-22 16,0 21-16,0-21 0,-21 0 15,20 0-15,1 0 16,0 0-16,0 0 0,-21 0 0,20-21 16,1 21-16,-21-22 0,21 1 15,-22 0-15,22 0 0,0 0 0,0 0 16,0 21-16,21-22 0,-21 1 16,21 0-16,21 21 31,0 0-31,21 0 0,-21 0 0,22 0 15,-22-21-15,21 21 0</inkml:trace>
  <inkml:trace contextRef="#ctx0" brushRef="#br0" timeOffset="62192.3">18817 5355 0,'0'0'0,"-21"-63"32,0 63-32,0-21 0,-1 21 0,-20 0 15,21 0-15,-21 0 0,20 0 16,-20 0-16,21 21 0,-21-21 0,-1 21 16,22 0-16,0 0 15,-43 43-15,43-43 0,0 0 0,0 21 16,21-20-16,0 20 0,0-21 15,0 0-15,0 0 0,0 22 16,0-22-16,21-21 0,0 21 0,0 0 16,1-21-16,20 0 0,-21 0 15,0 0-15,22 0 0,-22 0 0,21 0 16,-21-21-16,22 0 0,-22 0 16,21 0-16,-21-1 0,0 1 15,1 0-15,-1 0 0,0-21 0,0 20 16,-21 1-16,0-21 0,21 21 15,-21 0-15,0-1 0,0-20 16,0 21-16,-21 21 31,21 21-31,0 0 0,-21 0 16,21 1-16,-21 20 0,21-21 0,0 0 16,0 0-16,0 22 0,0-22 15,0 21-15,0-21 0,21 1 16,0-1-16,-21 0 0,21-21 0,0 21 15,1-21-15,-1 0 16,0 0-16,0 0 0,0-21 16,0 0-16</inkml:trace>
  <inkml:trace contextRef="#ctx0" brushRef="#br0" timeOffset="62439.92">19113 5271 0,'0'0'0,"0"-22"15,0 44 17,0-1-32,0 0 0,0 0 15,0 0-15,0 0 0,0 1 0,0 20 16,22-21-16,-22 0 0,0 0 16,0 1-16,0-1 0,0 0 0,0 0 15,0 0-15,0 0 0,0 1 16,0-1-1,21-21 1,-21-21 0,21-1-16,0 22 0</inkml:trace>
  <inkml:trace contextRef="#ctx0" brushRef="#br0" timeOffset="62695.86">19558 5292 0,'0'0'0,"0"-21"15,-21 21 1,0 0 0,-1 0-16,1 0 0,0 0 15,-21 21-15,21-21 0,-1 21 16,-20 0-16,21 0 0,0 0 0,0 22 16,-22-22-16,22 0 0,21 0 15,-21 22-15,0-22 0,0 0 0,21 0 16,0 21-16,0-20 15,0-1-15,0 0 0,21-21 16,21 0 0,-21 0-16,0 0 0</inkml:trace>
  <inkml:trace contextRef="#ctx0" brushRef="#br0" timeOffset="63208.19">19960 5355 0,'0'0'0,"21"0"0,-21-21 0,0 0 16,0 0-16,0 0 0,0-1 16,-21 22-16,0-21 15,0 21-15,0 0 0,-1 0 16,1 0-16,0 0 0,-21 21 16,21-21-16,-1 22 0,1-1 0,-21 0 15,21 21-15,0-21 16,-1 22-16,1-22 0,0 21 0,0-21 15,0 22-15,21-1 0,-21-21 0,21 0 16,0 1-16,0-1 0,0 0 16,0 0-16,21-21 0,-21 21 0,21-21 15,0 0-15,0 0 0,0 0 16,1 0-16,-1 0 0,21 0 0,-21-21 16,0 0-16,1 0 15,20 0-15,-21-1 0,0 1 0,22 0 16,-22-21-16,0 21 0,0-22 0,0 22 15,-21 0-15,21-21 0,-21 20 16,22 1-16,-22 0 0,0 0 0,0 42 31,0 0-15,0 0-16,0 1 0,0-1 16,-22 0-16,22 0 0,0 0 0,0 0 15,0 1-15,0-1 0,0 0 16,0 0-16,0 0 0,0 0 15,22 1 1,-1-22-16,0 0 16,0 0-16,0-22 0,-21 1 0,21 21 15,22-21-15</inkml:trace>
  <inkml:trace contextRef="#ctx0" brushRef="#br0" timeOffset="63677.72">20913 5101 0,'0'0'0,"0"-21"0,0 0 16,0 0-16,0 0 0,-22 21 15,1-22-15,0 1 0,-21 0 16,21 21-16,-1 0 0,-20 0 16,21 0-16,-21 0 0,20 0 15,-20 0-15,21 21 0,-21 0 16,20 1-16,-20-1 0,21 0 15,0 0-15,0 21 0,21-20 0,0-1 16,0 0-16,0 0 0,0 0 16,0 0-16,21 1 0,-21-1 0,21 0 15,21 0-15,1 21 0,-1-42 16,-21 22-16,0-1 0,22 0 16,-22 0-16,0 0 0,0 0 15,0-21-15,0 22 0,1-1 0,-22 0 16,0 0-16,0 0 0,0 0 15,0 1-15,-43-22 0,22 0 16,0 21-16,-21-21 0,-1 0 16,1 0-16,0 0 0,-1 0 0,1 0 15,0 0-15,20 0 0,-20 0 16,21 0-16,0 0 0,0 0 0,21-21 16,-22-1-16,22 1 15,-21 21-15,21-21 16,21 21-1,1 0-15,-1-21 0,0 21 16,0 0-16,21 0 0</inkml:trace>
  <inkml:trace contextRef="#ctx0" brushRef="#br0" timeOffset="63976.91">21294 5249 0,'0'0'0,"-43"-21"32,22 21-32,0 0 0,0 0 15,0 0-15,-1 0 0,1 0 16,0 21-16,0 1 0,0-1 0,0 0 16,-1 21-16,1-21 0,21 1 15,0 20-15,-21-21 0,21 0 16,0 22-16,0-22 0,0 0 15,0 0-15,0 0 0,0 0 0,0 1 16,0-1-16,21-21 0,0 21 0,1-21 16,-1 0-16,21 0 15,-21 0-15,0 0 0,1 0 0,-1 0 16,0-21-16,0 0 0</inkml:trace>
  <inkml:trace contextRef="#ctx0" brushRef="#br0" timeOffset="64391.9">21399 5419 0,'0'0'0,"-21"-21"0,0-1 31,0 22-31,21-21 0,0 0 16,0 0 0,21 21-16,0 0 0,0-21 0,1 21 15,-1 0-15,0 0 0,21-21 0,-21 21 16,1 0-16,20 0 0,-21 0 15,0 21-15,0-21 0,-21 21 0,0 0 16,22 0-16,-22 0 0,0 1 16,0-1-16,0 21 0,0-21 0,0 0 15,-22 22-15,22-22 0,-21 0 16,0 0-16,21 0 0,-21 1 16,21-1-16,-21-21 15,0 0-15,-1 0 16,22-21-1,0-1 1,0 1-16,0 0 0,0 0 0,0 0 16,22 0-16,-22-1 0,21 1 15,0 0-15,0 0 0,0 0 0,0 21 16,1-21-16,-1-1 0,0 22 16,0-21-16,0 0 0,0 21 0,1-21 15,20 21-15,-21 0 0,21-21 16,-20 21-16</inkml:trace>
  <inkml:trace contextRef="#ctx0" brushRef="#br0" timeOffset="64615.11">22161 5292 0,'0'0'0,"0"21"31,0 0-15,0 0-16,-21 0 0,0 1 15,21-1-15,-21 0 0,0 0 16,21 0-16,-21 0 0,21 1 15,0-1-15,-22 0 0,22 0 0,-21-21 16,21 21-16,0 0 0,0-42 47,0 0-31,21 0-16,-21 0 0</inkml:trace>
  <inkml:trace contextRef="#ctx0" brushRef="#br0" timeOffset="64795.56">22140 5122 0,'0'0'0,"0"-21"0,-21 21 15,0-21 1,21 42 31,0 0-47,21 1 0,0-22 15,0 0-15,-21 21 16,22-21-16</inkml:trace>
  <inkml:trace contextRef="#ctx0" brushRef="#br0" timeOffset="65199.91">22479 5292 0,'0'0'0,"-21"0"15,0 0 1,21 21 31,0 0-47,0 0 0,-22 0 16,22 1-16,0-1 0,-21 21 15,21-21-15,0 22 0,0-1 16,0 21-16,-21-20 0,21-1 0,0 22 15,0-22-15,-21 21 0,21-20 0,0-1 16,0 0-16,0 1 0,0-1 0,-21 0 16,21 1-16,0-1 15,-21 0-15,21-20 0,0 20 0,0 0 16,0-21-16,0 22 0,0-22 0,-22 0 16,22 0-16,0 0 0,-21 1 15,21-1-15,0-42 31,0-1-31,0 1 16,0 0-16,0 0 0,0-21 0,21 20 16,1-20-16,-22 21 0,21-21 15</inkml:trace>
  <inkml:trace contextRef="#ctx0" brushRef="#br0" timeOffset="65515.93">22394 5546 0,'0'0'0,"0"-43"0,0 1 0,0 0 0,0-1 15,0 1-15,0 21 0,0 0 16,21-22-16,1 22 0,-22 0 0,21 0 16,0 0-16,0 0 0,0 21 15,22 0-15,-22-22 0,0 22 0,21 0 16,1 0-16,-1 0 0,0 22 16,1-1-16,-1 0 0,0 0 0,-21 0 15,1 0-15,-1 22 16,-21-1-16,0-21 0,0 22 15,-21-22-15,-1 0 0,1-21 0,-21 21 16,21 0-16,-22-21 0,22 21 16,0-21-16,-21 0 0,21 0 0,-22 0 15,1 0-15,21 0 16,0 0-16,-1 0 0,22-21 31,22 0-31,-1 21 16,0-21-16</inkml:trace>
  <inkml:trace contextRef="#ctx0" brushRef="#br0" timeOffset="65835.23">23453 4741 0,'0'0'0,"0"-21"0,0 0 16,0 42 15,0 0-31,0 1 16,-22-1-16,1 21 0,21 0 0,-21 1 15,0-1-15,0 22 0,21-22 16,-43 43-16,22-22 16,21-21-16,-21 22 15,0-22-15,21 1 0,0-22 0,0 0 16,0 0-16,0 0 0,0 0 15,0 1-15,21-22 0,0 21 0,0-21 16,1 0-16,-1 0 16,0 0-16,0 0 0,0 0 0,0-21 15,1 21-15,-1-22 0,0 1 0</inkml:trace>
  <inkml:trace contextRef="#ctx0" brushRef="#br0" timeOffset="66127.87">23283 5059 0,'0'0'0,"-21"0"0,0 0 0,0 0 15,0 0-15,42 0 32,0 0-32,21 0 15,-21 0-15,22 0 0,-22 0 16,21 0-16,1 0 0,20 0 0,-21-21 15,1 21-15,-1 0 0,0 0 16,1-21-16,-1-1 0,-21 22 16,0 0-16,1 0 0,-1-21 15,-42 21 17,-1 0-32,1 0 0,-21 0 15,21 21-15,-22 1 0</inkml:trace>
  <inkml:trace contextRef="#ctx0" brushRef="#br0" timeOffset="67787.71">1037 7747 0,'-21'0'31,"0"0"-15,0 0-1,-1 0 1,1 0-16,0-21 15,21 0-15,0 0 16,0-1-16,0 1 16,0 0-16,21 21 0,0-21 15,-21 0-15,22 21 0,-1 0 16,0 0-16,0 0 16,0 0-16,0 0 0,1 21 15,-1-21-15,0 21 16,0 0-16,-21 22 0,21-22 0,-21 21 15,0-21-15,0 22 0,0 20 16,0-21-16,0 1 0,-21 20 0,0-20 16,0 20-16,0-21 0,-1 1 15,1-1-15,-42 43 0,42-43 16,-22 0-16,22-20 0,-21-1 16,21 0-16,-1 0 0,-20 0 15,21-21-15,-43 0 16,43 0-16,0 0 0,-21-21 0,21 0 15,-1 0-15,-20-43 16,21 22-16,0 0 0,21-1 16,0-20-16,0 20 0,0 1 0,0 0 15,0-1-15,0 22 0,21 0 16,0-21-16,0 21 0,0 21 16,1-22-16,-1 22 0,21 0 0,-21 0 15,0 0-15,22 0 0,-22 22 16,21-1-16,-21 0 0,1 0 0,-1 0 15,0 22-15,0-1 0,0 0 16,22 43-16,-43-64 0,21 21 16,-21 1-16,0-1 0,21-21 15,-21 0-15,0 22 0,21-22 16,-21 0-16,0 0 16,21-21-16,0 0 0,1 0 15,-1 0 1,-21-21-16,0 0 15,0 0-15,21 0 0</inkml:trace>
  <inkml:trace contextRef="#ctx0" brushRef="#br0" timeOffset="68148.71">1545 8107 0,'0'63'31,"0"-41"-31,21-22 32,0 0-17,1-22-15,-22 1 0,0 0 16,0 0-16,0 0 15,0 0-15,0-1 16,-22 22 0,1 0-16,21 22 31,0-1-31,-21-21 0,21 21 16,0 0-1,21-21 1</inkml:trace>
  <inkml:trace contextRef="#ctx0" brushRef="#br0" timeOffset="69095.3">2582 7599 0,'0'-42'0,"0"20"0,0 1 16,0 0-16,0 0 15,0 0 1,0 42 0,0 0-1,0 0-15,0 43 0,0-43 16,0 21-16,0 1 0,0-1 16,0 21-16,0-20 0,-21-1 0,21 22 15,0-22-15,-21 21 0,0-20 16,21-1-16,0 0 0,-21 1 15,21-1-15,-22-21 0,22 0 0,0 1 16,0-1-16,43-106 31,-22 64-15,0-21-16,0 20 0</inkml:trace>
  <inkml:trace contextRef="#ctx0" brushRef="#br0" timeOffset="69359.63">3006 7472 0,'0'0'0,"21"-21"0,0 0 0,-21 42 31,0 0-31,0 0 16,0 0-16,0 22 16,0-1-16,0-21 0,0 21 0,0 1 15,0-1-15,0 0 0,0 1 16,0-1-16,-21 0 0,21 1 0,0-1 15,-21 0-15,21-20 0,0 20 16,0-21-16,0 21 0,0-20 0,0-1 16,0 0-16,0-42 31,-22 21-31,22-21 16,-21-1-16</inkml:trace>
  <inkml:trace contextRef="#ctx0" brushRef="#br0" timeOffset="69724.38">2476 8086 0,'-21'0'16,"42"0"-16,-63 21 0,21-21 0,21 21 15,21-21 1,0 0-16,0 0 0,22 0 16,-22 0-16,21 0 0,1-21 0,-1 0 15,21 21-15,-20-21 0,20-1 16,1-20-16,-22 21 0,22 0 15,-22 0-15,21-1 0,22-20 16,-43 21-16,1 21 0,-22-21 16,21 21-16,-21 0 0,-21 21 31,0 0-31,0 21 0,0-20 16,0-1-16,0 0 0,-21 21 15,21-21-15,0 1 0,0 20 0,-21-21 16,0 21-16,21-20 0,0-1 15,0 0-15,-21 0 16,21-42 15,0 0-15,0 0-16,0-1 0,0 1 0</inkml:trace>
  <inkml:trace contextRef="#ctx0" brushRef="#br0" timeOffset="69891.88">3281 7747 0,'0'0'0,"0"-21"0,0 0 16,0 42 31,21-21-31,-21 21-16,21-21 0,0 0 15,0 0-15,22 0 0,-22 21 16,21-21-16</inkml:trace>
  <inkml:trace contextRef="#ctx0" brushRef="#br0" timeOffset="70567.3">4127 8107 0,'0'0'0,"-21"0"32,21-21-32,0 0 15,0-1-15,0 1 0,0 0 16,0 0-16,0 0 0,21 0 0,-21-1 16,0 1-16,0 0 0,0 0 15,0 0-15,0 0 0,-21-1 16,0 22-16,0 0 0,0 0 15,0 0-15,-1 0 0,-20 0 0,21 0 16,-43 22-16,22-1 0,0 0 16,21 0-16,-22 0 0,22 22 15,0-22-15,0 21 0,0-21 0,21 22 16,-22-1-16,22-21 0,0 0 16,0 43-16,0-43 15,0 0-15,22-21 16,-1 0-16,0 0 0,0 0 0,0 0 15,0 0-15,1-21 0,20 0 16,-21 0-16,0-1 0,0 1 16,1 0-16,20-21 0,-21-1 0,0 22 15,22-21-15,-22 0 0,0-1 16,0 1-16,0 0 0,0-1 16,1-41-16,-22 41 0,21 22 15,-21-21-15,0-1 0,0 22 16,0 0-16,0 0 0,0 42 31,0 0-31,0 0 0,0 22 0,0-22 16,0 21-16,0 1 0,0-22 15,0 21-15,0 0 0,0 1 0,0-1 16,0 0-16,0 1 0,0-1 16,0 0-16,0 1 0,0-22 0,21 21 15,0-21-15,0 1 0,0-1 0,1 0 16,-1-21-16,21 0 0,-21 21 15,22-21-15,41 0 16,-41 0-16,-1 0 0,0-21 0,1 0 16,-1 0-16,0 21 0</inkml:trace>
  <inkml:trace contextRef="#ctx0" brushRef="#br0" timeOffset="71100.83">5101 7938 0,'21'-22'0,"-42"44"0,42-86 15,-21 43-15,21 0 0,-21 0 16,0-1-16,0 1 0,-21 0 15,0 21-15,0-21 0,0 21 16,0 0-16,-1 0 0,1 0 0,-21 0 16,21 0-16,-22 0 0,1 21 15,21 0-15,-21 0 0,-1 1 0,1-1 16,0 0-16,20 0 16,-20 21-16,21 1 0,0-22 0,21 21 15,0 1-15,0-22 0,0 21 16,0-21-16,0 22 0,42-1 15,-21-21-15,0-21 0,1 21 0,-1-21 16,21 0-16,-21 0 0,22 0 16,-22 0-16,21-21 0,-21 0 0,22 21 15,-22-21-15,21 0 0,-21-22 0,22 22 16,-22-21-16,0-1 0,0 1 16,0 0-16,0-1 0,-21 1 0,22 0 15,-22-1-15,21 1 0,-21 0 16,21-22-16,-21 22 0,0 0 15,0-1-15,0 1 0,0 21 0,21-22 16,-21 22-16,0 0 0,0 42 31,0 0-31,0 1 0,0 20 16,-21 0-16,21 1 0,0 20 0,0-21 16,-21 1-16,21 20 0,0-20 0,0 20 15,0-21-15,0 22 0,0-22 16,0 1-16,0-1 0,0-21 0,0 21 15,0-20-15,0-1 0,0 0 16,0 0-16,0 0 0,21-21 0,0 0 16,0 0-16,0 0 0,1 0 15,-1-21-15,0 0 0,21 0 16,-21 0-16,1-1 0,20 1 0</inkml:trace>
  <inkml:trace contextRef="#ctx0" brushRef="#br0" timeOffset="71900.56">5630 7916 0,'21'0'47,"1"0"-47,-1 0 16,0 0-16,0 0 0,0-21 0,0 21 15,22-21-15,-22 0 0,0 21 16,21-21-16,-20 0 0,-1 21 15,0-22-15,-21 1 0,0 0 0,-21 21 32,0 0-32,-22 0 15,22 0-15,0 0 0,-21 21 16,20 0-16,1 1 0,0-22 0,0 21 16,0 0-16,0 21 0,21-21 0,0 1 15,0-1-15,0 0 0,0 0 16,0 0-16,21 0 0,0 1 15,0-1-15,0-21 0,22 21 0,-1-21 16,0 0-16,1 0 0,-1 0 16,43 0-16,-43-21 0,0 0 15,1 21-15,-1-22 0,-21 1 16,21 0-16,1-42 0,-22 41 16,-21 1-16,21-42 0,-21 42 15,0-1-15,0 1 0,0 0 16,0 0-16,-21 42 31,21 0-15,-21 0-16,21 1 0,0-1 15,0 0-15,0 21 0,0-21 16,-21 1-16,21 20 0,0-21 0,-22 0 16,22 0-16,0 22 0,0-22 0,0 0 15,0 0-15,0 0 16,-21-21-1,21-21 1,0 0 0,0 0-16,0 0 0,0 0 0,0-22 15,0 22-15,0-21 0,21 21 16,1-22-16,-1 22 0,0-21 16,0 21-16,21-22 0,1 22 0,-1-21 15,0 21-15,1-1 0,20 22 16,-20 0-16,-1 0 0,0 0 15,1 0-15,-22 22 0,21-1 0,0 21 16,-20 0-16,-22 1 0,0-22 16,0 21-16,0 1 0,0-1 0,0-21 15,0 21-15,-22-20 0,1 20 16,0-21-16,0 0 0,0 0 16,0 1-16,21-44 46</inkml:trace>
  <inkml:trace contextRef="#ctx0" brushRef="#br0" timeOffset="72924.97">7895 8086 0,'21'0'0,"-42"0"0,63 0 0,-20-21 0,-1-1 15,0 1-15,-21 0 16,0 0-16,0 0 16,0 0-16,0-1 15,0 1-15,-21 0 0,0 0 16,-1 0-16,1 21 0,0-21 0,-21-1 15,21 1-15,-22 0 0,22 21 16,-21 0-16,21 0 0,-22 0 0,22 0 16,-21 0-16,-22 21 15,43 0-15,0 1 0,-21-1 0,20 21 16,1-21-16,0 22 0,0-1 0,21-21 16,0 21-16,0 1 0,0-1 15,0 0-15,0-20 0,0 20 16,0-21-16,21 0 0,-21 0 0,21 1 15,0-1-15,1-21 0,-1 0 16,0 0-16,21 0 0,-21 0 0,1 0 16,20 0-16,-21-21 0,21 21 0,-20-22 15,62-20-15,-41 0 16,-1 21-16,21-64 0,-20 43 16,-22-1-16,21 1 0,-21 0 15,1-22-15,-1 22 0,0-1 16,0 1-16,0 0 0,0-64 0,-21 85 15,0-22-15,0 1 0,0 21 16,0 0-16,0 0 0,0-1 16,-21 22-1,0 22-15,0-22 0,21 42 16,-21-21-16,21 21 0,-21-20 0,21 20 16,0 0-16,-22 1 0,22-1 15,0 0-15,0-21 0,0 22 0,0-1 16,0 0-16,0 1 0,0-22 15,0 21-15,22-21 0,-22 22 0,21-22 16,0-21-16,0 21 0,0 0 16,0-21-16,1 0 0,20 0 0,-21 0 15,0 0-15,0 0 0,1 0 0,-1-21 16,0 0-16,0 21 16,0-21-16,0 0 0,1-22 0,-22 22 15,21 0-15,-21 0 0,21-43 16,-21 43-16,21 21 15,-21-21-15,0 42 32,0 21-32,0-20 0,0-1 0,-21 0 15,21 21-15,0-21 0,0 1 0,0-1 16,0 0-16,0 0 0,0 0 16,0 0-16,0 1 0,21-22 46,-21-22-46,0 1 0,0 0 16,21 0-16,-21 0 0</inkml:trace>
  <inkml:trace contextRef="#ctx0" brushRef="#br0" timeOffset="73111.86">8615 7684 0,'0'0'0,"-21"0"0,-1 0 16,1 0-16,0 0 15,0 0-15,21 21 16,-21-21-16,21 21 31,21-21-15,0 0-16,0 0 16,0 0-16,1 0 0</inkml:trace>
  <inkml:trace contextRef="#ctx0" brushRef="#br0" timeOffset="73879.45">8784 7789 0,'0'-21'16,"0"0"0,0 0-1,21 21 1,0 0-16,1 0 0,-1 0 15,0 0-15,0 21 16,0 0-16,0 0 0,1 1 16,-1-1-16,-21 0 0,21 0 0,0 0 15,-21 0-15,21 22 0,-21-22 16,0 0-16,0 21 0,0-20 0,0-1 16,0 0-16,0 0 0,0 0 15,21-21-15,1 0 31,-22-21-31,21 21 16,-21-21-16,21 0 0,-21 0 16,21-22-16,-21 22 0,21-21 0,-21 21 15,21-22-15,1 22 0,-22-21 0,0 21 16,21-22-16,0 22 0,-21-21 16,0 21-16,0-1 0,0 1 15,0 42 1,-21 1-16,21-1 15,-21 0-15,-1 0 0,22 0 0,0 0 16,-21 22-16,21-22 16,-21 0-16,21 21 0,0-20 0,0 20 15,0-21-15,0 0 0,0 22 0,0-22 16,21-21-16,-21 21 0,21 0 16,1-21-16,-1 0 0,0 0 0,0 0 15,21 0-15,-20 0 0,-1 0 16,21 0-16,-21-21 0,0 21 0,22-21 15,-22 0-15,0-1 0,21 1 0,-20-21 16,-1 21-16,21-22 0,-21 22 16,0-21-16,1 21 0,-1-22 0,0 22 15,-21 0-15,0 0 0,21 0 16,-42 42 15,21 0-31,0 0 16,-21 22-16,21-22 0,-21 0 0,21 0 15,-22 0-15,22 22 0,0-22 0,0 0 16,0 0-16,0 0 0,0 0 16,0 1-16,0-1 15,22-21 17,-22-21-32,0-1 0,21 1 0,-21 0 15,0 0-15</inkml:trace>
  <inkml:trace contextRef="#ctx0" brushRef="#br0" timeOffset="74056.36">9779 7578 0,'-21'-43'15,"0"43"1,21-21-16,-22 21 16,1 0-16,21 21 31,0 1-31,21-1 15,1 0 1,-1-21-16,0 0 0,0 21 0,21-21 16</inkml:trace>
  <inkml:trace contextRef="#ctx0" brushRef="#br0" timeOffset="75776.88">10499 7684 0,'0'0'0,"21"0"0,-21-22 15,0 1 1,-21 21 0,-1 0-16,1 0 0,0 0 0,-21 0 15,21 0-15,-22 0 0,22 0 0,0 0 16,-21 21-16,20-21 16,1 22-16,-21-1 0,42 0 15,0 0-15,0 0 16,0 0-16,21-21 0,0 22 15,22-1-15,-22-21 0,0 21 0,21 0 16,-21-21-16,22 21 0,-22 0 16,21-21-16,-21 22 0,1-1 0,-1 0 15,0-21-15,0 21 0,-21 0 0,21 0 16,-21 1-16,0-1 16,-21-21-16,0 21 15,0-21-15,0 0 0,-22 0 0,22 0 16,0 0-16,-21 0 0,20 0 15,-20 0-15,21 0 0,0-21 16,-22 21-16,22-21 0,0-1 16,0 22-16,0-21 0,0 21 0,-1 0 15,22-21-15,-21 21 16,21 21 0,0 0-16,0 1 15,21-22-15,1 21 0,-22 0 16,21-21-16,21 0 0,-21 0 0,22 21 15,-22-21-15,21 0 0,-21 0 16,22 0-16,-1 0 0,-21 0 0,21 0 16,1 0-16,-22-21 0,42 0 15,-20 0-15,-22 21 0,0-22 16,21-20-16,-20 21 0,-1 0 16,0 0-16,0-22 0,0 22 0,22-42 15,-22 41-15,-21 1 0,0 0 16,0 0-16,0 0 0,0 0 15,-21 21 17,21 21-32,-22 0 15,1 0-15,21 0 0,0 22 0,0-22 16,0 0-16,-21 0 0,21 0 16,0 0-16,0 1 0,0-1 15,0 0-15,0 0 0,0 0 0,0 0 16,21 1-16,0-1 15,22-21-15,-22 0 0,0 0 0,21 0 16,1 0-16,-1 0 0,43 0 16,-43-21-16,0-1 0,1 1 15,-22 0-15,21 0 0,-21 0 0,22 0 16,-22-22-16,0 22 0,21-21 0,-20 21 16,-1-1-16,-21-20 0,21 21 15,-21 0-15,21 0 0,-21-1 16,0 44 15,-21-1-31,21 0 16,-21 0-16,21 0 0,-21 0 15,21 1-15,0-1 0,0 0 0,0 21 16,0-21-16,0 1 0,0-1 16,0 0-16,0 21 0,0-21 15,21 1-15,-21-1 0,21-21 16,0 0-16,0 0 0,0 0 0,1 0 15,20 0-15,-21 0 0,0 0 16,0 0-16,1-21 0,20-1 0,-21 1 16,0 0-16,0 0 0,-21 0 15,0-22-15,22 22 0,-22 0 0,0-42 16,0 41-16,0 1 16,-22-21-16,1 21 0,0 21 0,-21-21 15,21-1-15,-1 22 0,-20 0 0,21 0 16,0 0-16,-22 0 0,22 0 15,42 22 17,22-22-32,-22 0 15,21 0-15,-21 0 0,22 0 16,41 0-16,-20 0 16,-22 0-16,1 0 0,-1-22 0,0 22 15,1 0-15,-1 0 0,0 0 16,-21 0-16,1 0 0,-1 0 15,0 0-15,0 0 0,-21 22 0,0-1 16,0 0-16,0 0 16,0 0-16,0 0 0,0 1 15,0-1-15,-21 0 0,21 0 16,-21 0-16,21 0 0,0 1 16,-21-1-16,21 0 0,0 0 15,-22-21-15,22 21 0,0 0 16,-21-21 31,21-21-32,0 0-15,0 0 0,0 0 0,0 0 16,0-1-16,0 1 0,0 0 16,0 0-16,0 0 0,0 0 0,21-22 15,85-63 1,-85 85-1,22 0-15,-22 0 0,21 21 0,-21 0 16,22 0-16,-22 0 0,0 0 16,21 0-16,-20 21 0,-1-21 15,-21 21-15,0 22 0,0-22 16,0 0-16,0 0 0,0 21 0,0-20 16,0-1-16,0 0 0,0 21 0,0-21 15,0 1-15,0-1 0,0 0 16,0 0-16,0 0 0,0 0 15,0 1-15,21-22 16,0 0 0,0 0-16,-21-22 15,21 1-15,1 0 0,-1 0 16,-21 0-16,21 21 0,0-21 16,-21-1-16,0 1 0,21 0 15,0 0-15,-21 0 0,0 0 16,0-1-16,0 1 0,0 0 0,0 0 15</inkml:trace>
  <inkml:trace contextRef="#ctx0" brushRef="#br0" timeOffset="76031.73">10880 7387 0,'0'0'0,"-22"0"0,-20 0 31,63 0 32,-21-21-48</inkml:trace>
  <inkml:trace contextRef="#ctx0" brushRef="#br0" timeOffset="76631.39">14139 6837 0,'0'-21'15,"21"0"1,-21 42 0,-21 0-16,0 0 15,0 0-15,0 22 0,0-1 0,-1 0 16,-20 1-16,21 20 0,-21 1 16,20-1-16,-41 64 0,21-42 15,-1-22-15,1 1 0,0-1 0,-1 1 16,-20-1-16,20 1 0,1-1 15,0 1-15,-1-1 0,-41 64 16,41-84-16,1-1 0,21 0 16,-21 1-16,20-1 0,1-21 15,21 0-15,-21 0 0,21-42 32,0 0-32,21 0 15,-21-21-15,21 20 0,1-20 0</inkml:trace>
  <inkml:trace contextRef="#ctx0" brushRef="#br0" timeOffset="77112.11">14520 7176 0,'0'0'0,"21"-22"0,-21 1 15,0 0-15,0 0 16,-21 21-16,-21 0 0,21 0 16,-22 0-16,1 0 0,0 21 15,-1 0-15,1 0 0,-21 22 0,20-1 16,1 0-16,21 1 0,-22-1 16,22 0-16,-21 1 0,21-1 0,0 22 15,-1-22-15,22 21 16,0-20-16,0-22 0,0 0 15,0 21-15,0-20 0,0-1 0,22 0 16,-1-21-16,0 21 0,0 0 0,21-21 16,-20 0-16,20 0 0,0 0 15,1 0-15,20 0 0,-21 0 0,1-21 16,-1 0-16,22 21 0,-22-21 0,0 0 16,22-1-16</inkml:trace>
  <inkml:trace contextRef="#ctx0" brushRef="#br0" timeOffset="77899.89">15007 7387 0,'0'0'0,"0"-21"0,0 0 0,0 0 0,0 0 16,0-1-16,-21 1 0,0 21 15,0 0-15,-22 0 0,22 0 16,0 0-16,0 0 16,-22 21-16,22 1 0,0-1 0,-21 0 15,21 21-15,-1-21 0,-20 22 0,21-1 16,0-21-16,0 22 15,21-1-15,-22-21 0,22 21 0,0 1 16,0-22-16,0 0 0,0 0 0,0 0 16,22 1-16,-1-22 15,0 21-15,0-21 0,21 0 0,-20 0 16,-1 0-16,0 0 0,0 0 16,0-21-16,0-1 0,22 22 0,-22-21 15,0 0-15,0 0 0,0 0 16,1-22-16,-22 22 0,21-21 15,0-22-15,0 22 0,-21 21 16,0-43-16,0 43 0,0 0 16,0 0-16,0 0 0,0 42 31,-21 0-31,21 0 16,0 0-16,0 22 0,-21-22 0,21 21 15,0-21-15,0 22 0,0-22 0,0 21 16,0-21-16,0 1 0,0-1 15,0 21-15,42 0 16,-21-20-16,0-22 0,1 0 16,-1 0-16,0 21 0,42-21 15,-41 0-15,20 0 0,-21-21 16,0 21-16,22-22 0,-22 1 0,21 0 16,-21 0-16,0 0 0,1-22 15,-1 22-15,21-21 0,-21 0 0,0-22 16,1 22-16,-1-22 0,0 1 15,0 20-15,0 1 0,0-21 0,-21 20 16,22-20-16,-22 42 0,0-1 16,0 1-16,0 42 31,0 1-31,0-1 0,-22 21 16,1 43-16,0-43 15,21 22-15,0-22 0,-21 21 0,0-20 16,21-1-16,-21 0 15,-1 1-15,22-1 0,0-21 0,0 22 0,0-22 16,0 0-16,0 0 0,0 0 16,0 0-16,0 1 0,22-22 15,-1 0-15,0 0 16,0 0-16,0 0 16,0 0-16,1-22 0,-1 1 0,0 21 15,0-21-15,0 0 0,0 0 0,1 0 16,-1-1-16,0 1 15</inkml:trace>
  <inkml:trace contextRef="#ctx0" brushRef="#br0" timeOffset="78300.39">15917 7514 0,'0'0'16,"-21"21"-16,21 1 15,21-22 1,0 0-16,1 0 15,-1 0-15,0 0 0,0 0 16,0-22-16,0 22 0,1-21 0,20 21 16,-21-21-16,21 21 15,-20-21-15,-1 0 0,21 0 0,-21-1 16,-21 1-16,21 0 0,-21 0 16,-21 21-1,0 0-15,0 0 0,0 0 16,0 21-16,-22-21 0,22 21 15,0 0-15,0 1 0,-22 20 0,22-21 16,0 0-16,0 22 0,0-22 0,21 0 16,0 0-16,0 0 0,0 0 15,0 22-15,0-22 16,0 0-16,21-21 0,21 21 16,-21-21-16,1 0 15,20 0-15,0 0 0,-21 0 0,22 0 16,20 0-16,-20-21 0,-1 21 15,0-21-15,1 0 0,20 0 0,-21-1 16,1 1-16,-1 0 0</inkml:trace>
  <inkml:trace contextRef="#ctx0" brushRef="#br0" timeOffset="78798.42">16806 7408 0,'0'-21'16,"0"42"-16,-21-42 16,21 42-16,-21-21 15,0 22-15,21-1 0,0 0 16,-21 0-16,21 0 0,-22 0 0,22 1 15,-21-1-15,21 21 0,0-21 16,0 0-16,-21 1 16,21-1-16,0 0 0,-21-21 0,21 21 15,0 0-15,0-42 47,0 0-31,0 0-16,0 0 0,0-1 15,0 1-15,0 0 0,21 0 0,0-21 16,0 20-16,-21-20 0,43 0 16,-22 21-16,0-22 0,21 22 15,-20 0-15,20 0 0,0 0 16,-21 21-16,1 0 0,20 0 0,0 0 16,-21 0-16,1 21 0,-1 0 15,-21 0-15,0 0 0,21 43 16,-21-22-16,0-21 0,0 0 15,0 22-15,0-22 0,0 0 16,0 0-16,0 0 0,0 1 0,0-1 16,0 0-16,-21 0 0,0 0 15,-1-21 1,22 21-16,-21-21 16,21-21 15,0 0-31,21 0 15,1 0-15,-1 0 0,21-1 16,-21 1-16</inkml:trace>
  <inkml:trace contextRef="#ctx0" brushRef="#br0" timeOffset="79375.88">17780 7472 0,'0'0'0,"21"-21"0,0 21 15,-21-21-15,0-1 16,0 1-16,0 0 0,0 0 15,0 0-15,0 0 16,-21-1-16,0 22 0,0 0 0,0 0 16,-1 0-16,-20 0 0,0 0 0,21 0 15,-22 22-15,1-1 0,0 0 16,20 0-16,-20 0 0,21 22 0,-21-22 16,20 21-16,1-21 0,0 0 15,21 22-15,0-22 0,0 0 0,0 0 16,0 0-16,0 22 15,0-22-15,42 0 16,-20-21-16,-1 0 0,0 0 0,0 0 16,21 0-16,-20 0 0,-1 0 15,21 0-15,-21 0 0,22 0 0,-22-21 16,21 0-16,-21 0 0,0-1 0,22 1 16,-22-21-16,21 0 0,-21-1 15,1 1-15,-1 0 0,21-22 0,-42 1 16,21 20-16,0-20 0,1-22 15,-22 43-15,0-1 0,0 22 16,0 0-16,0 0 0,0 0 0,-22 42 47,1 0-47,21 0 0,-21 22 0,0-1 16,21 0-16,-21 1 0,21 20 15,0-21-15,0 1 0,-21-1 0,21 0 16,-22 1-16,22-1 0,0 0 15,0-20-15,0 20 0,0 0 16,0-21-16,0 1 0,0-1 16,22-21-16,-1 0 15,0 0-15,0 0 16,0 0-16,0 0 0,1 0 0,-1-21 16,0 21-16,21-22 0,1 1 15,-22 0-15</inkml:trace>
  <inkml:trace contextRef="#ctx0" brushRef="#br0" timeOffset="79739.92">18267 7514 0,'21'0'47,"0"-21"-47,0 0 16,22 0-16,-22 0 0,0 21 15,0-22-15,0 1 0,0 0 16,1 0-16,-22 0 0,0 0 16,-22 21-1,1 0 1,0 0-16,0 21 0,0 0 0,0 0 16,-1 0-16,1 0 0,0 1 15,0-1-15,21 0 0,0 0 0,-21 21 16,21-20-16,-21-1 0,21 0 15,0 0-15,0 0 0,0 0 16,0 1-16,21-22 16,0 0-16,0 0 0,0 0 15,0 0-15,1 0 0,-1 0 0,0 0 16,0 0-16,21 0 0,-20 0 16,-1-22-16,21 1 0</inkml:trace>
  <inkml:trace contextRef="#ctx0" brushRef="#br0" timeOffset="80195.67">18754 7535 0,'21'-21'0,"-64"64"0,65-65 0,20-41 15,-42 42-15,0 0 0,21-22 16,-21 22-16,0 0 0,21 0 0,-21 0 16,21-1-1,1 22-15,-1 0 0,0 0 16,0 0-16,0 0 0,0 0 16,1 0-16,-1 0 0,0 0 0,0 22 15,-21-1-15,0 0 0,21 0 16,-21 0-16,0 22 0,0-22 15,0 42-15,0-42 0,0 1 16,0-1-16,-21 0 0,21 0 16,-21 0-16,21 0 0,0 1 0,-21-1 15,0 0-15,-1-21 16,1 0 0,0 0-1,21-21-15,0 0 16,0-1-16,0 1 0,0 0 15,0 0-15,21-21 0,0 20 16,1-20-16,20 0 0,0 21 0,-21-22 16,22 1-16,-1 0 15,0-1-15,1 22 0,-1-21 0,-21 21 16,22-1-16,-1 1 0,-21 21 16,21-21-16,-20 0 0,-1 21 0,0 0 15,0 0-15,0 0 0,0 0 16,-21 21 15,0 0-31,0 0 16,0 1-16,22-22 0</inkml:trace>
  <inkml:trace contextRef="#ctx0" brushRef="#br0" timeOffset="80367.57">19875 7430 0,'0'21'15,"-21"-21"1,0 0-16,0 0 16,0 0-16,0 0 31,-1 21-15,1-21-16,0 0 0</inkml:trace>
  <inkml:trace contextRef="#ctx0" brushRef="#br0" timeOffset="82156.34">720 9885 0,'-22'0'0,"1"21"16,0-21-1,0 0 1,0 0 0,21-21-1,0 0-15,0 0 16,0-1-1,21 22-15,0 0 0,0-21 0,0 21 16,1 0-16,20 0 16,-21 0-16,0 0 0,0 0 0,1 21 15,-1 1-15,0-1 0,0-21 16,0 21-16,-21 0 0,21 21 16,-21-20-16,0-1 0,0 0 15,-21 0-15,0 21 0,0-20 0,-21-1 16,20 0-16,-20 0 0,0 0 15,-1 0-15,1 1 0,0-1 0,21-21 16,-1 0-16,-20 0 0,21 0 16,0 0-16,21-21 31,0-1-31,21 1 16,0 21-16,0-21 0,22 21 15,-22 0-15,21-21 0,-21 21 16,22 0-16,-1 0 0,0 0 0,-21 0 15,22 0-15,-22 21 0,21 0 16,-21-21-16,1 21 0,-1 22 16,21-1-16,-42 0 15,0 1-15,0-22 0,0 21 0,0 1 16,-21-1-16,0-21 0,-22 21 16,22-20-16,-63 41 0,41-42 15,1 0-15,-22 1 0,22-1 16,0-21-16,-22 0 0,22 0 0,-22 0 15,22 0-15,0 0 16,-22 0-16,22 0 0,21 0 0,-22-21 16,-20 21-16,-1-43 0,1 1 15,63 21-15,0 0 0,0-1 16,0 1-16,0 0 0,0 0 16,0 0-16,0 0 15,21 21-15,0-22 0,0 1 0,22 21 16,-22-21-16,21 0 0,1 21 15,-1-21-15</inkml:trace>
  <inkml:trace contextRef="#ctx0" brushRef="#br0" timeOffset="82415.6">1503 10202 0,'0'-21'125</inkml:trace>
  <inkml:trace contextRef="#ctx0" brushRef="#br0" timeOffset="82987.63">2709 9737 0,'0'0'0,"0"-21"0,-21-1 15,21 1-15,0 0 0,-21 21 16,21-21-16,0 0 0,-21 21 16,0 0-1,21 21-15,0 0 0,0 0 16,0 22-16,0-22 0,0 21 16,0 0-16,0 1 0,0-1 0,0 0 15,0 22-15,0-22 0,0 1 16,-22-1-16,22 0 0,-21 1 0,0-1 15,21 0-15,-21 1 16,0 20-16,21-21 0,0 1 16,-21-22-16,21 0 0,0 0 15,0-42 1,21 0-16,0 0 16,0 0-16</inkml:trace>
  <inkml:trace contextRef="#ctx0" brushRef="#br0" timeOffset="83243.91">2688 9546 0,'0'0'0,"-21"0"0,21-21 0,21 21 31,0 0-31,22 0 0,-22 0 15,21 0-15,0 0 0,-20 0 0,20 0 16,0-21-16,1 21 0,-22 0 16,21 0-16,-21 0 0,0 0 0,1 0 15,-1 0-15,0 0 16,-21 21-16,0 0 16,0 0-1</inkml:trace>
  <inkml:trace contextRef="#ctx0" brushRef="#br0" timeOffset="83479.35">2752 10097 0,'-22'0'0,"44"0"0,-44 21 16,22 0-1,22-21 16,-1 0-31,-21-21 0,21 21 16,0-21-16,21 21 0,-20 0 0,-1 0 16,0-22-16,0 22 0,0 0 15,22 0-15,-22 0 0,-21-21 16,21 21-16,0 0 16</inkml:trace>
  <inkml:trace contextRef="#ctx0" brushRef="#br0" timeOffset="83767.42">3302 10012 0,'0'0'0,"-21"0"16,21 21 15,0 0-31,0 0 16,0 1-16,0-1 0,0 0 15,-21 0-15,21 0 0,0 0 16,0 1-16,0-1 0,0 0 16,21-21-16,-21 21 0,-21 0 0,-22 22 15,43-65 32,0 1-47,21 21 16,1-21-16</inkml:trace>
  <inkml:trace contextRef="#ctx0" brushRef="#br0" timeOffset="84108.9">3429 9779 0,'0'0'16,"-21"0"-16,0 0 0,-1 0 16,1 0-16,0 0 15,0 0 1,21 21-1,21-21 1,0 0-16,0 0 0,1 0 16,-1 0-16,0 0 0,0 0 15,0 0-15,0 0 0,1 0 16,-22-21-16,-22 21 16,1 0-1,-21 0-15,21 0 0,0 0 16,-1 0-16,-20 0 0,21 0 0,0 0 15,0 0-15,-1 0 0,1 21 16,21 0-16,0 1 16,0-1-1,21-21-15,1 0 16,-1 0-16,0 0 0,21 0 0,22 0 16</inkml:trace>
  <inkml:trace contextRef="#ctx0" brushRef="#br0" timeOffset="84415.13">4043 9483 0,'0'0'0,"0"-21"16,0-1 0,-21 22-16,-1 0 15,1 22-15,0-1 16,21 21-16,0-21 0,0 22 15,-21-1-15,21 0 0,-21 22 0,21-22 16,0 0-16,0 1 0,-21 20 16,21-20-16,-22-1 0,1 0 0,21-21 15,0 22-15,0-22 0,0 21 16,-21-21-16,21 1 0,0-1 0,0 0 16,21-21 15,0-21-16,-21 0-15,22 21 0,-1-22 16</inkml:trace>
  <inkml:trace contextRef="#ctx0" brushRef="#br0" timeOffset="84815.34">4106 9991 0,'0'21'31,"21"-21"-15,1 0-16,-1 0 16,0 0-16,0 0 0,0 0 15,0 0-15,1-21 0,20 21 0,-21-21 16,0 21-16,0-22 0,1 1 0,-22 0 16,0 0-16,0 0 15,0 0-15,-22-1 16,1 22-16,0 0 15,0 0-15,-21 0 0,20 0 0,1 22 16,-21-1-16,21 0 0,0 0 0,-22 21 16,22-20-16,0-1 0,0 85 15,21-85-15,0 21 16,0-21-16,0 0 0,0 1 16,0-1-16,0 0 0,21 0 0,-21 0 15,21-21-15,0 21 0,0-21 16,1 0-16,-1 0 15,21 0-15,-21 0 0,0 0 0,22-21 16,-22 0-16,21 21 0,1-21 0,-22 0 16,21 0-16,0-1 0</inkml:trace>
  <inkml:trace contextRef="#ctx0" brushRef="#br0" timeOffset="85511.43">5143 9546 0,'0'-63'16,"0"42"-16,0-1 15,0 1-15,0 0 16,-21 21-1,0 0-15,0 21 0,21 0 16,-21 1-16,21-1 0,0 21 0,-21-21 16,-1 22-16,22-1 0,-21 0 15,21 22-15,0-22 0,-21 0 0,21 1 16,-21-1-16,0 0 16,21 1-16,0-1 0,0-21 0,0 22 15,0-22-15,0 0 0,0 0 0,0 0 16,21 0-16,21 1 15,-21-22-15,1 0 0,-1 0 16,21 0-16,-21 0 0,22-22 0,-22 1 16,21 0-16,-21 0 0,22 0 15,-1 0-15,0-1 0,1-20 0,-1 0 16,0-1-16,-21 1 0,22 0 0,-22-22 16,21 22-16,-42 0 0,21-22 15,-21 22-15,22-1 0,-22 22 0,0-21 16,0 21-16,0 0 0,0-1 15,0 1-15,0 0 0,-22 21 16,1-21-16,0 21 16,0 21-1,21 0-15,0 0 16,0 1-16,0-1 0,0 0 0,0 0 16,0 0-16,0 0 0,21 1 15,-21-1-15,21 0 0,0 0 0,1 0 16</inkml:trace>
  <inkml:trace contextRef="#ctx0" brushRef="#br0" timeOffset="85899.64">5990 9737 0,'-21'0'15,"0"0"1,0 21-1,-1 0-15,22 0 0,-21 0 0,21 1 16,-42 41-16,42-42 16,0 22-16,0-22 0,0 21 0,0 0 15,-21 43-15,21-21 0,0-1 16,0-21-16,-21 22 0,21 21 16,-22 42-16,1-64 15,0 1-15,0-1 0,0 1 0,0-1 16,-1 1-16,1 63 15,0-64-15,21 1 0,-21-22 0,21 21 16,-21-20-16,21-1 0,0-21 16,0 22-16,0-22 0,0 0 0,-21-21 15,21-21 1,0-22 0,21 22-16,-21 0 0,21-21 0,0-64 15,0 64-15,0-22 16,1 1-16,-1-1 0,0 1 15</inkml:trace>
  <inkml:trace contextRef="#ctx0" brushRef="#br0" timeOffset="86215.49">6032 9906 0,'-21'-42'0,"42"84"0,-42-105 16,21 41-16,-21-20 0,0 42 0,21-21 15,0 0 1,21 0-16,0 21 0,0-22 0,1 1 15,20 21-15,-21-21 0,21 21 16,-20 0-16,20 0 0,0 0 16,-21 0-16,22 0 0,-22 0 0,0 42 15,21-20-15,-42-1 0,22 21 0,-22-21 16,0 22-16,0-22 0,-22 42 16,1-42-16,0 22 0,-21-22 15,21 0-15,-22 0 0,1-21 16,0 21-16,-1 1 0,1-22 0,0 0 15,-1 21-15,1-21 0,21 0 0,-22 0 16,22 0-16,-21 0 0,21 0 16,21-21-1,21-1-15,0 22 16,0-21-16</inkml:trace>
  <inkml:trace contextRef="#ctx0" brushRef="#br0" timeOffset="87375.7">7006 9419 0,'0'0'0,"-21"-21"16,0 21 0,0 0-1,21 21-15,-22 0 0,1 1 16,21 20-16,-21-21 0,21 21 15,0 1-15,-21-1 0,0 0 16,0 22-16,-1-22 0,1 43 16,0-22-16,0-20 0,-21-22 15,20 21-15,1 1 0,0-22 0,-21 42 16,21-42-16,-1 1 0,1-22 16,21 21-16,-21-21 0,0 0 15,0 0 1,21-21-16,-21 21 15,21-22-15,0 1 0,0 0 16,0 0-16,0-21 0,0 20 0,0 1 16,0-63-16,0 62 15,0-20-15,0 21 0,0 0 0,0 0 16,21-1-16,-21 1 0,0 0 16,21 21-16,0 0 0,0 0 15,0 21-15,1 0 16,-22 1-16,21-1 0,-21 0 0,0 0 15,21 0-15,0 22 0,-21-22 16,21 0-16,-21 21 0,0-21 0,0 1 16,21-1-16,1 0 0,-22 0 15,21 0-15,0 0 0,0-21 16,0 0-16,0 0 0,1 0 0,-1 0 16,0 0-16,21 0 0,-21 0 15,22 0-15,-1 0 0,-21-21 0,22 0 16,-1 21-16,-21-21 0,21 0 15,-20-22-15,41 1 16,-42 21-16,0-21 0,1 20 0,-1 1 16,0 0-16,-21 0 0,21 0 0,-21 0 15,0-1-15,0 1 16,0 42 15,0 1-31,0-1 0,-21 0 16,21 0-16,-21 0 0,21 0 0,0 1 15,0 20-15,0-21 16,0 0-16,0 0 0,0 1 0,0-1 16,0 0-16,0 0 0,21 0 0,0 0 15,0-21-15,0 0 16,1 0-16,-1 0 0,21 0 16,-21 0-16,0 0 0,22 0 0,-22-21 15,0 0-15,21 0 0,22-21 16,-43 20-16,21 1 0,-20-21 15,-1 21-15,0-22 0,0 1 0,-21 21 16,0-21-16,0-1 0,0 1 16,0 0-16,0 20 0,-21-20 0,0 21 15,-22 0-15,22 21 0,-21 0 16,21 0-16,-22 0 0,1 0 16,0 0-16,21 0 0,-22 21 0,1 0 15,21 21-15,-22-20 0,22 20 16,0-21-16,0 21 0,0 1 0,21-22 15,0 21-15,0 1 0,0-22 0,0 21 16,0-21-16,0 0 0,0 22 16,0-22-16,21 0 0,0-21 15,0 21-15,0 0 0,22-21 0,-22 0 16,21 0-16,1 22 0,-1-22 0,0 0 16,1 0-16,-1 0 0,64-43 15,-43 43-15</inkml:trace>
  <inkml:trace contextRef="#ctx0" brushRef="#br0" timeOffset="88457.34">8530 9758 0,'0'0'0,"0"-21"0,0 0 0,0-22 0,0 22 16,0 0-16,0 0 0,0 0 0,-21 21 16,0-22-16,0 22 0,-1 0 15,-20 0-15,0 0 16,21 0-16,-1 22 0,1 20 15,0-21-15,-21 43 16,21-22-16,-1 0 0,1 43 16,0-43-16,21-21 0,-21 22 15,21-22-15,0 21 0,0-21 0,0 1 16,0-1-16,0 0 0,21 0 16,0-21-16,0 0 0,1 0 15,-1 0-15,0 0 0,21 0 0,-21 0 16,1 0-16,-1-21 0,21 0 15,-21 0-15,0-1 0,1 1 0,20-21 16,-21 0-16,-21 20 0,21-20 16,-21 0-16,21-1 0,-21-20 15,0 21-15,0 20 0,0 1 16,0-21-16,0 63 47,0 21-47,0-20 0,-21-1 0,21 21 15,0-21-15,0 22 0,0-1 16,0-21-16,0 0 0,0 22 0,0-22 16,21 0-16,1 0 0,-1 0 15,0 0-15,0 1 0,43-1 16,-22 0-16,0-21 0,1 0 16,-1 0-16,21 0 0,1 0 0,-22 0 15,22 0-15,-22 0 0,22 0 0,-1-21 16,-21 21-16,1-21 0,-1-1 15,0 1-15,1 0 0,-22-21 16,0 21-16,0-22 0,0 1 0,1 21 16,-22-64-16,0 43 0,0 21 15,0-22-15,0 22 0,0 0 16,-22 0-16,-20 0 0,21-1 0,0 22 16,0 0-16,-22 0 0,22 0 15,-21 0-15,-1 0 0,1 22 0,0-1 16,21 0-16,-22 0 0,1 21 0,21-20 15,-22-1-15,22 21 16,0 0-16,21-20 0,0 20 0,0-21 16,0 0-16,0 0 0,21 43 15,0-43-15,1-21 0,20 21 16,-21 0-16,0-21 0,0 0 0,22 0 16,-22 0-16,0 0 0,21 0 0,-20 0 15,-1 0-15,0-21 0,0 0 16,0 21-16,0-21 0,1-21 0,-1 20 15,0-20-15,0 21 0,-21-21 16,21-22-16,0 22 0,-21-1 0,0-20 16,22 21-16,-1-22 0,-21 22 0,0-1 15,0 1-15,0 0 0,21-1 16,-21 1-16,0 21 0,0 0 16,0 0-16,0-22 0,0 22 15,0 42 1,0 0-16,0 22 15,-21-22-15,21 21 0,0 22 16,-21-22-16,21 22 0,0-22 0,0 21 16,0 1-16,0-22 0,0 22 0,0-22 15,0 0-15,21 1 0,0-1 16,0-21-16,0 0 0,22 1 0,-1-1 16,-21 0-16,21 0 0,22-21 15,-22 0-15,1 0 16,-1 0-16,0 0 0,1 0 0,-1-21 0,0 0 15,22 0-15,-22-1 0,43-20 16,-64 0-16,21 21 16,1-22-16,-22 22 0,0-21 0,-21 21 15,0-1-15</inkml:trace>
  <inkml:trace contextRef="#ctx0" brushRef="#br0" timeOffset="89675.65">593 11832 0,'21'-21'0,"-42"42"0,63-63 15,-42 21-15,21 21 0,-21-21 16,0 42 0,0 0-16,0 0 15,0 21-15,0 1 0,0-1 16,0 0-16,-21 1 0,21-1 16,-21 0-16,0 1 0,-22-1 15,22-21-15,0 22 0,-21-22 16,-1 21-16,22-21 0,0 0 0,-21-21 15,20 22-15,1-22 16,0 0-16,0 0 0,21-22 16,0 1-16,0 0 0,0 0 15,0 0-15,0 0 16,21-1-16,0 1 0,22 0 0,-22 21 16,21-21-16,-21 0 0,22 21 15,-1-21-15,0 21 0,1 0 16,20-22-16,-21 22 0,1 0 15,-1-21-15,0 21 0,1-21 0,-22 21 16,21 0-16,-21-21 0,1 21 16,-1-21-16,0 21 0,-21-21 15,0-1-15,0 1 16,0 0-16,0 0 16,0 0-16,-21 21 0,0 0 0,21-21 15,-22 21-15,1 0 0,0 0 16,0 0-16,0 21 15,21 0-15,0 0 0,-21 0 0,21 22 16,0-1-16,-22 0 0,22-21 16,0 22-16,0-1 0,0 0 15,0-20-15,-21 20 0,21-21 16,0 21-16,0-20 0,-21-1 0,21 0 16,0 0-16,0 0 0,0 0 15,0 1-15,0-1 16,21-21 15,-21-21-31,0-1 0</inkml:trace>
  <inkml:trace contextRef="#ctx0" brushRef="#br0" timeOffset="89884.42">1270 12107 0,'0'0'15,"21"0"64,0 0-64,0 0-15,1 0 0,-1 0 16</inkml:trace>
  <inkml:trace contextRef="#ctx0" brushRef="#br0" timeOffset="90383.17">2836 11515 0,'0'0'0,"-21"0"16,0 0-16,0 0 16,0 21-16,-1 0 15,22 0-15,0 0 0,-21 22 0,21-22 16,-21 21-16,21 1 0,0-1 15,-21 21-15,21 43 0,0-63 16,0 20-16,0-21 0,0 1 16,0-1-16,0 0 0,-21 43 15,21-64-15,0 22 0,0-22 16,0 0-16,0 0 0,0 0 16,0-42-1,21 21 1</inkml:trace>
  <inkml:trace contextRef="#ctx0" brushRef="#br0" timeOffset="90691.34">2730 11621 0,'0'0'15,"0"-22"-15,0 1 16,0 0-16,22 0 15,-1 21 1,0 0-16,0 0 0,21-21 16,-20 21-16,20-21 0,-21 21 15,21 0-15,-20 0 0,20-22 0,-21 22 16,0 0-16,0 0 0,1 0 16,-1 0-16,0 0 0,-21 22 15,0-1 1,-21-21-16,0 21 0,-1 0 15,1-21-15,0 21 16,0-21-16,0 21 0,0-21 16,-1 22-16,1-1 0</inkml:trace>
  <inkml:trace contextRef="#ctx0" brushRef="#br0" timeOffset="90895.74">2667 11980 0,'0'0'0,"21"22"0,0-1 15,0-21-15,1 0 0,-22 21 16,21-21-16,0 0 0,0 0 16,0 0-16,0-21 15,1 0-15,-1 21 0,0-22 0,0 22 16,0-21-16,0 21 16,1 0-16,-22-21 0,21 21 15,0 0-15,-21-21 16,21 21-16</inkml:trace>
  <inkml:trace contextRef="#ctx0" brushRef="#br0" timeOffset="91159.34">3323 11896 0,'0'0'0,"21"0"16,-21 21-1,0 0 1,0 0-16,0 0 0,-21 1 15,0-1-15,21 0 0,0 0 16,-21 0-16,21 0 0,-21 1 16,21-1-16,-22 0 0,22 0 15,0 0-15,0 0 16,0-42 31,0 0-32,0 0-15,0-21 0</inkml:trace>
  <inkml:trace contextRef="#ctx0" brushRef="#br0" timeOffset="91343.72">3387 11705 0,'0'0'0,"0"-42"16,0 21-1,-22 21 1,44 0 62</inkml:trace>
  <inkml:trace contextRef="#ctx0" brushRef="#br0" timeOffset="91640.2">3937 11345 0,'0'0'0,"-21"22"15,0-22 1,21 21-16,-22 21 0,1-21 16,0 22-16,21-22 0,-21 21 0,0 0 15,0 1-15,21-1 0,0 0 16,-22 1-16,1-22 0,21 21 0,-21 1 15,21-1-15,-21 0 0,21 1 16,-21-1-16,21-21 0,-21 21 16,21-20-16,0-1 0,0 21 0,0-21 15,0 0-15,21-21 16,0 0-16,0 0 16,0 0-16,0 0 15,1-21-15,-1 0 0,-21 0 16,21 0-16</inkml:trace>
  <inkml:trace contextRef="#ctx0" brushRef="#br0" timeOffset="92015.36">3958 12002 0,'21'0'47,"0"0"-47,1 0 0,-1 0 16,0 0-16,0-22 0,0 22 15,0-21-15,22 21 0,-22-21 0,0 0 16,0 0-16,22 21 0,-22-21 16,0-1-16,-21 1 0,21 0 15,-21 0-15,-21 21 16,0 0 0,0 0-16,-22 0 0,22 21 15,0-21-15,-43 42 16,43-20-16,0 20 0,0-21 15,0 21-15,0-20 0,-1 20 0,22-21 16,0 0-16,0 22 0,0-22 16,0 0-16,0 0 0,22 0 15,-1 0-15,0-21 0,0 0 16,0 0-16,0 0 0,22 0 0,-1 0 16,-21 0-16,22 0 0,-1 0 15,0-21-15,1 21 0,-1-21 0,-21 0 16,21 0-16</inkml:trace>
  <inkml:trace contextRef="#ctx0" brushRef="#br0" timeOffset="92755.58">5334 12065 0,'-21'0'16,"21"-21"-16,0 0 15,0 0-15,0-1 16,0 1-16,0 0 15,0 0-15,-21 0 0,-1 0 16,1-1-16,0 1 16,0 0-16,0 21 0,0 0 15,-1 0-15,1 0 0,-21 0 0,21 0 16,0 0-16,-22 0 0,22 0 16,0 21-16,-21 0 0,20 1 0,-20-1 15,21 21-15,0-21 0,0 22 16,-22-1-16,43-21 0,-21 21 0,21 1 15,0-22-15,0 21 0,0-21 16,0 22-16,21-22 0,0 0 16,1 0-16,20-21 0,-21 21 0,21-21 15,1 0-15,-22 0 0,21 0 0,1 0 16,-1 0-16,0-21 0,-21 0 16,22 0-16,-1 0 0,0 0 0,1-1 15,-22-20-15,21 21 0,-21-21 16,22-1-16,-22 1 0,0 0 0,0-22 15,0 22-15,-21-1 0,0-20 16,22 21-16,-22-64 16,21 63-16,-21 1 0,0 0 0,0-1 15,0 22-15,0-21 0,0 21 16,-21 21-16,-1 0 0,1 0 16,0 0-16,0 42 0,0-21 15,21 0-15,-21 22 0,21-1 16,-22 0-16,22 1 0,0-1 0,0 43 15,0-43-15,0 0 16,0 1-16,0-1 0,0 0 0,0 1 16,0-22-16,0 21 0,22-21 15,-1 22-15,0-43 0,0 21 0,21 0 16,-20-21-16,20 0 0,0 0 0,1 0 16,-22 0-16,21 0 15,0 0-15,1-21 0,-1 0 0</inkml:trace>
  <inkml:trace contextRef="#ctx0" brushRef="#br0" timeOffset="93283.9">6329 11748 0,'0'0'16,"0"-22"-16,-21 22 31,-1 0-31,1 0 0,0 0 0,0 0 16,0 0-16,0 22 0,-1-1 0,1 0 15,0 0-15,0 0 0,0 0 16,21 1-16,0-1 0,0 0 16,0 42-16,0-41 0,0 20 15,0 0-15,0-21 16,42 22-16,-21-22 0,0-21 16,22 21-16,-22-21 0,0 0 0,0 0 15,22 0-15,-22 0 0,0 0 16,21 0-16,-21-21 0,1 0 0,-1 21 15,21-21-15,0-22 16,-20 1-16,-1 21 0,0 0 16,-21-22-16,0 1 0,0-22 15,0 22-15,0 0 0,0 21 16,0-22-16,-21 22 0,0-21 0,-1 21 16,-20-1-16,21 1 0,0 21 0,-22 0 15,22 0-15,-21 0 0,21 0 16,-22 0-16,22 0 0,0 21 0,-21 1 15,21-1-15,-1 0 0,1 21 16,0-21-16,0 22 0,0-22 0,21 21 16,0 1-16,0-1 0,0 0 0,0 1 15,0-1-15,0-21 0,21 21 16,21 1-16,-21-1 16,22-21-16,-22-21 0,0 21 0,21-21 15,-20 0-15,-1 0 0,21 0 16,0 0-16,-20 0 0,20 0 0,0-21 15,1 0-15,-22 21 0</inkml:trace>
  <inkml:trace contextRef="#ctx0" brushRef="#br0" timeOffset="94347.31">7154 11663 0,'21'0'0,"-42"0"0,42-21 0,-21 0 15,22 21-15,-44 0 31,1 21-31,21 0 16,-21 0-16,0 0 0,0 0 0,0 1 16,21-1-16,-22 0 0,1 21 15,21-21-15,-21 1 0,21 20 0,0-21 16,-21 21-16,21-20 0,0-1 16,0 0-16,0 0 0,0 0 0,0 0 15,21 1-15,0-22 0,0 0 16,1 0-16,-1 0 0,0 0 15,0 0-15,21 0 0,-20-22 16,-1 22-16,21-21 0,-21 0 16,0 0-16,1-21 0,-1 20 0,0 1 15,0 0-15,-21-21 0,21-1 16,0 22-16,-21 0 0,0 0 16,0 0-16,0 42 46,-21 0-46,21 0 0,-21 0 16,21 1-16,0-1 0,0 0 16,0 0-16,0 0 0,0 0 0,0 22 15,0-22-15,21 0 0,0-21 16,-21 21-16,22-21 0,-1 0 16,0 0-16,0 0 15,0 0-15,0 0 0,1-21 0,-1 21 16,0-42-16,0 21 15,-21-1-15,21 1 0,-21 0 16,0-21-16,0 21 0,0-1 16,0 1-16,0 0 0,0 0 0,0-43 15,-21 64-15,21-21 0,-21-21 16,21 21-16,0 0 16,21 21-1,0-22-15,22 22 16,-22 0-16,21-21 0,-21 21 0,64-21 15,-43 21-15,-21 0 16,22 0-16,-22 0 0,21 0 16,-21 21-16,1 0 0,-22 1 0,0-1 15,21 0-15,-21 0 0,0 0 0,0 22 16,0-22-16,0 0 0,0 0 16,0 21-16,0-20 0,0-1 0,0 0 15,0 21-15,0-21 0,0 1 16,0-1-16,0 0 0,0 0 0,0 0 15,0 0 1,-21-21 0,-1-21-1,22 0 1,0 0-16,0 0 0,0 0 16,0-1-16,0-20 0,0 21 0,0 0 15,22-22-15,-1 22 0,0-21 16,0 0-16,21 20 0,-20-20 0,62-21 15,-41 41-15,20-20 16,-21 21-16,1 21 0,41 0 16,-41 0-16,-22 21 0,21 0 15,-21 0-15,1 1 0,-1-1 16,0 21-16,-21-21 0,0 22 16,0-22-16,0 0 0,0 21 0,0-21 15,0 43-15,-21-43 16,0 21-16,-1-20 0,1-1 0,21 0 15,-21 0-15,21 0 16,-21-21-16,21-21 31,0 0-15,0 0-16,21-22 0</inkml:trace>
  <inkml:trace contextRef="#ctx0" brushRef="#br0" timeOffset="95515.57">9377 11218 0,'0'0'0,"0"-21"0,0 42 31,0 1-15,-21-1-16,21 21 0,0-21 16,0 22-16,0-1 0,0 0 0,-22 1 15,22-1-15,0 0 0,-21-21 0,21 22 16,0-1-16,0 0 16,-21-20-16,0 20 0,0 0 0,21 1 15,-21-22-15,21 21 0,-22-21 16,22 22-16,-21-1 0,0-42 15,21 21-15,0 0 0,-21-21 16,0 0-16,0 0 16,21-21-16,-22 0 0,1 0 15,21 0-15,-21-22 0,21 22 16,-21 0-16,21-21 0,0 20 0,0 1 16,0 0-16,0 0 0,0-21 15,0 20-15,0 1 0,21 0 16,0 21-16,0 0 0,1 0 15,-1 0-15,0 0 16,0 21-16,0-21 16,-21 21-16,21 1 0,-21-1 0,22 0 15,-1 21-15,-21-21 0,21 1 16,0-1-16,-21 0 0,21 0 16,0 0-16,-21 0 0,22 1 0,-1-22 15,0 0-15,0 21 0,0-21 16,0 0-16,1 0 0,-1 0 0,0 0 15,0-21-15,21-1 0,-20 22 16,-1-21-16,21 0 0,-21 0 16,22 0-16,-22 0 0,0-1 0,21-20 15,-21 21-15,1 0 0,20-22 16,-42 22-16,21 0 0,0-21 0,-21 21 16,21-1-16,-21 1 0,0 0 15,0 42 16,-21 0-31,21 1 16,-21-1-16,21 21 0,0-21 16,0 0-16,0 1 0,0-1 0,0 0 15,21 0-15,-21 0 0,21 0 16,1 1-16,-1-22 0,0 21 16,0-21-16,21 0 0,-20 0 0,20 0 15,-21 0-15,21 0 0,1 0 16,-22 0-16,64-21 0,-64-1 15,0 1-15,21 21 16,-21-21-16,1 0 0,-1 0 0,0-22 0,0 22 16,-21 0-16,0-21 0,0-22 15,0 22-15,0 21 0,0-22 16,-21 1-16,0 21 0,0-21 0,-1 20 16,1 1-16,-21 0 0,0 21 15,-1 0-15,22 0 0,-21 0 0,-22 0 16,22 21-16,0 0 0,20 1 15,-20 20-15,0-21 0,21 21 16,-1 1-16,1-22 0,21 21 0,0-21 16,0 22-16,0-22 0,0 21 0,0-21 15,21 1-15,1-1 0,-1 0 16,0 0-16,0 0 0,0-21 0,22 21 16,-22 1-16,21-22 0,0 0 15,1 0-15,20 0 0,-20 0 16,-1 0-16</inkml:trace>
  <inkml:trace contextRef="#ctx0" brushRef="#br0" timeOffset="96621.89">11112 11557 0,'0'0'0,"0"-21"0,0 0 16,22 0-16,-22-1 0,0 1 0,0 0 15,-22 0-15,22 0 16,-21 21-16,0 0 0,0-21 0,0 21 15,0 0-15,-22 0 0,22 0 0,0 21 16,0 0-16,0 0 0,-1 0 16,1 0-16,0 22 0,0-22 15,0 21-15,21 1 0,-21-22 0,21 21 0,-22-21 16,22 22-16,-21-22 16,21 0-16,0 0 0,0 0 0,0 0 15,0 1-15,0-1 0,0 0 0,21-21 16,1 21-16,-1-21 15,0 0-15,0 0 16,0-21-16,0 0 0,1 21 16,-1-21-16,0-1 0,0 1 0,0 0 15,0 0-15,1 0 0,-22-22 0,21 22 16,0-21-16,0 21 0,0-22 16,0 22-16,-21-21 0,0 21 15,22 0-15,-22-1 0,0 1 0,0 42 31,0 1-15,0-1-16,0 0 0,0 0 16,0 21-16,0-20 0,0-1 0,0 0 15,0 21-15,0-21 0,21 1 16,0-1-16,0 0 0,0 0 0,0 0 16,1 0-16,20 1 0,0-22 0,1 21 15,-1-21-15,0 0 0,1 0 16,-1 0-16,21 0 0,-20 0 0,-1 0 15,22 0-15,-22-21 16,21-1-16,-20 1 0,-1 21 0,22-21 16,-22 0-16,0-21 0,-21 20 0,22 1 15,-22-21-15,0 0 0,-21 20 16,0-20-16,0 0 0,0-22 16,-21 22-16,0 21 0,0 0 15,-22-1-15,1 1 0,21 21 0,-64 0 16,43 0-16,21 0 0,-22 0 15,22 21-15,-21 1 0,21-1 16,-1 21-16,1-21 0,0 0 0,0 22 16,0-1-16,0-21 0,21 22 15,0-22-15,0 0 0,0 21 0,0-21 16,0 22-16,21-22 16,0-21-16,0 21 0,0-21 0,0 0 15,1 0-15,-1 0 0,0 0 16,0 0-16,43 0 0,-43 0 15,0-21-15,0 21 16,21-21-16,-20 0 0,-1-1 0,0-20 16,21 21-16,-21-21 0,1-1 0,-1 1 15,0 0-15,0-22 0,0 22 16,0-22-16,1 1 0,-1 20 0,21-62 16,-42 62-16,0 1 0,21 0 15,-21-1-15,0 22 0,0-21 0,0 21 16,0-1-16,0 44 31,-21-22-31,0 42 0,0-21 0,0 21 16,-1 1-16,1-1 0,0 22 15,-21 63-15,21-64 0,21 1 16,0-1-16,-22-21 0,22 1 0,0 20 16,0-20-16,0-22 0,0 21 15,22-21-15,-1 22 0,0-22 0,0 0 16,0-21-16,22 21 0,-1 0 15,-21-21-15,21 0 0,1 0 0,-1 0 16,0 0-16,1 0 0,-1 0 16,0 0-16,-20-21 0,20 0 0,0 21 15,-21-21-15,22 0 0,-22-1 16,21 1-16,-21 0 0,43-21 16,-43 21-16,-21-22 0,0 22 15</inkml:trace>
  <inkml:trace contextRef="#ctx0" brushRef="#br0" timeOffset="97355.18">889 13420 0,'21'0'0,"0"0"0,0 0 15,1 0-15,-1 0 0,21 0 16,0 0-16,1 0 0,-1-21 15,0 21-15,1 0 0,-1 0 0,0-22 16,1 22-16,-22 0 16,0 0-16,0 0 0,0 0 0,-42 0 31,0 0-31,-21 0 0,21 0 16</inkml:trace>
  <inkml:trace contextRef="#ctx0" brushRef="#br0" timeOffset="97892.19">931 13462 0,'0'21'0,"0"-42"0,0 63 16,-21-20-16,21-1 0,-21 0 15,0 0-15,21 0 0,0 0 0,0 1 16,-21-1-16,-1 0 0,22 0 15,-21-21-15,21 21 0,0-42 63,21 0-47,1 0-16,-1 21 0,0-21 15,0 21-15,0-22 0,22 22 16,-22 0-16,0 0 0,21-21 15,1 21-15,-1 0 0,0 0 0,1 21 16,-22 1-16,21-22 0,0 21 16,1 21-16,-22-21 0,0 0 0,0 22 15,-21-22-15,0 21 16,0-21-16,-21 1 0,-21 20 16,21-21-16,-85 21 0,63-20 15,-41 20-15,41-42 16,1 0-16,-43 21 0,64-21 15,-21 0-15,21 0 0,0 0 16,-22 0-16,22 0 0,0-21 16,0 21-16,21-21 0,-21 0 15,21-1 1,0 1-16,21 0 16,0 21-16,0 0 0,21-21 15,-20 0-15,20 21 0,0-21 16,1-1-16</inkml:trace>
  <inkml:trace contextRef="#ctx0" brushRef="#br0" timeOffset="98100.07">1947 13801 0,'21'0'0,"-42"0"0,64 0 0,-43-21 109,0-1-109,0 1 0</inkml:trace>
  <inkml:trace contextRef="#ctx0" brushRef="#br0" timeOffset="98627.77">3281 13420 0,'0'0'15,"21"0"-15,0-21 0,-21-1 0,21 22 16,-21-21-16,21 0 0,-21 0 15,0 0-15,0 0 0,0-1 16,-21 22-16,0 0 16,0-21-16,-21 21 0,20 0 0,1 0 15,-21 0-15,21 21 0,-22-21 16,-20 43-16,42-22 0,-22 21 16,1-21-16,21 22 0,-21-1 15,20 22-15,1-22 0,-21 21 0,21-20 16,21 20-16,0-20 15,0 20-15,0-21 0,0 1 0,0-22 16,63 64-16,-42-64 16,1-21-16,20 0 0,0 0 15,1 0-15,41 0 16,-41 0-16,20-21 0,1-1 0,-22 1 16,21-21-16,43-22 15,-42 22-15,-22 21 0</inkml:trace>
  <inkml:trace contextRef="#ctx0" brushRef="#br0" timeOffset="99143.88">3852 13145 0,'0'0'0,"0"-22"0,0-20 0,0 21 0,0 0 16,-21 21 0,0 0-16,21 21 15,-21 21-15,21-21 0,0 22 16,0-1-16,-21 0 0,21 1 0,0-1 15,0 0-15,0 22 0,0-22 16,0 1-16,0 20 0,0-21 0,0 1 16,0-1-16,0 0 0,0-20 15,0 20-15,0-21 0,0 0 0,0 0 16,0 1-16,-22-22 31,1 0-31,21-22 16,0 1-16,-21 0 0,21 0 15,-21 0-15,21-22 0,0 22 16,0-21-16,0 0 0,0 20 0,21-20 16,0 0-16,22-1 0,-22 22 15,21 0-15,0 0 0,-20 0 0,20 0 16,0 21-16,1 0 0,-1 0 16,-21 0-16,21 0 0,-20 21 0,-1 0 15,42 21-15,-63 1 0,0-1 16,21-21-16,-21 21 0,0 1 15,0-22-15,0 42 0,-21-41 16,21 20 0,-21-21-16,0 0 0,21 0 0,-21-21 15,21-21 17,0 0-17,0 0-15,0 0 0,21 0 0,-21-1 16,21 1-16,0 0 0</inkml:trace>
  <inkml:trace contextRef="#ctx0" brushRef="#br0" timeOffset="99387.37">4657 13420 0,'0'0'0,"21"0"31,-21 21-31,0 0 0,0 0 16,0 0-16,0 1 0,-21 20 15,21-21-15,-22 0 0,22 0 0,-21 1 16,21-1-16,0 0 0,0 0 16,-21 0-16,21 0 0,-21 1 15,21-1-15,0-42 32,0-1-17,0 1-15,0 0 0,0 0 16,0 0-16</inkml:trace>
  <inkml:trace contextRef="#ctx0" brushRef="#br0" timeOffset="99735.95">4741 13081 0,'-21'0'16,"0"0"-16,0 0 0,0 0 0,-1 21 15,22 0-15,-21-21 0,0 22 16,0-1-16,21 0 0,0 0 15,21-21 17,0 0-32,0 0 0,1 0 0,20 0 15,-21 0-15,0-21 0,0 21 16,1-21-16,-1 0 0,-21-1 16,0 1-16,0 0 15,-21 0-15,-1 21 0,-20-21 16,21 21-16,0 0 0,-22 0 15,22 0-15,0 0 0,-21 0 0,21 0 16,-1 21-16,1 0 0,21 0 16,0 0-16,0 1 15,0-1-15,21-21 0,1 0 16,-1 0-16,0 0 16,21 0-16,-21 0 0</inkml:trace>
  <inkml:trace contextRef="#ctx0" brushRef="#br0" timeOffset="100031.05">5292 13018 0,'0'-22'32,"0"44"-32,0-1 15,-22 0-15,22 0 16,-21 0-16,21 22 0,-21-1 0,21-21 15,0 21-15,0 1 0,-21-1 0,21 0 16,-21 1-16,21-1 0,0 0 16,-21 43-16,-1-43 0,1 1 15,21-1-15,0-21 0,0 22 16,0-22-16,-21 0 0,21 0 0,0 0 16,0 0-1,21-21-15,0-21 16,1 21-16,-1-21 0,-21 0 0,21 0 15</inkml:trace>
  <inkml:trace contextRef="#ctx0" brushRef="#br0" timeOffset="100622.66">5969 13462 0,'0'-63'31,"-21"41"-31,0 1 16,-1 21-16,1-21 0,0 0 16,-21 21-16,21 0 0,-22-21 0,-20 21 15,42 0-15,-22 0 0,22 0 16,0 21-16,-21 0 16,20 0-16,-20 22 0,21-1 15,0-21-15,0 21 0,-1 1 16,22-1-16,0 22 0,0-22 15,0 0-15,0-21 0,0 22 16,0-22-16,22 21 16,-1-21-16,0-21 0,42 22 15,-20-22-15,-22 0 0,21 0 0,1 0 16,-22-22-16,21 1 0,43-21 16,-64 21-16,21 0 0,1-22 15,-22 1-15,21 0 0,0-43 16,-20 43-16,-1-22 0,0 22 15,0-1-15,0 1 0,0 0 16,-21-22-16,22 22 0,-22 21 0,21-64 16,-21 64-16,0 0 15,0 63 17,-21-21-32,-1 22 0,1-22 0,0 21 15,21 0-15,0 1 0,-21 20 0,21-20 16,0-1-16,0 0 15,0 1-15,0 20 0,0-42 0,0 22 16,21-1-16,0 0 0,-21-21 0,21 1 16,1-1-16,20 0 15,-21-21-15,0 0 0,0 0 16,1 0-16,-1 0 0,63-42 16,-62 20-16,-1-20 0,0 21 15</inkml:trace>
  <inkml:trace contextRef="#ctx0" brushRef="#br0" timeOffset="101351.73">6964 13145 0,'0'0'0,"0"-22"0,0 1 0,0 0 16,0 0-16,0 0 0,-21 21 31,21 21-31,-22 0 15,22 0-15,-21 22 0,21-22 16,0 21-16,0 0 0,0 1 0,0-1 16,-21 0-16,21 1 0,0-1 15,-21 0-15,21 1 0,-21-1 0,21 0 16,0-20-16,0 20 0,-21-21 0,21 21 16,-22-20-16,1-1 15,21 0-15,0-42 31,0 0-31,0-1 0,0 1 16,0 0-16,0-21 0,0 21 0,0-22 16,0 1-16,0 21 15,21-22-15,1 22 0,-1-21 0,0 21 16,21 0-16,-21-1 0,22 1 16,-1 0-16,0 0 0,-20 0 0,20 21 15,0 0-15,1 0 0,20 0 16,-21 21-16,1 0 0,-1 21 15,0-20-15,-20-1 0,-1 21 16,0-21-16,0 22 0,-21-22 16,0 21-16,0-21 0,0 22 0,-21 20 15,0-42-15,-22 0 0,22 1 16,0-1-16,-21 0 0,-1-21 16,22 21-16,-21-21 0,0 0 15,20 0-15,-20 0 0,21 0 16,-21 0-16,-1 0 0,22 0 15,21-21-15,0 0 16,0 0 0,0-1-16,21 22 0,0-21 0,1 21 15,20-21-15,-21 21 0,21-21 16,-20 0-16,20 0 0,-21 21 0</inkml:trace>
  <inkml:trace contextRef="#ctx0" brushRef="#br0" timeOffset="101788.48">7705 13462 0,'0'-21'31,"0"0"-31,0 0 0,0-1 16,0 1-16,21 0 15,0 21-15,0-21 0,0 0 16,0 21-16,1-21 0,20 21 0,-21 0 15,21 0-15,22 0 16,-43 0-16,21 0 0,1 21 16,-22 0-16,0 0 0,0 0 15,0 0-15,-21 1 0,0 20 0,0-21 16,0 0-16,0 22 0,0 20 16,0-42-16,0 0 0,0 1 15,-21-1-15,21 0 0,-21 0 16,0-21-16,21 21 15,0-42 1,0 0-16,0 0 16,0 0-16,0-1 0,0 1 0,0-21 15,0 21-15,0-22 0,21 22 0,0 0 16,-21-21-16,21 21 16,1-22-16,-1 22 0,-21 0 15,21 0-15,0 0 0,0 21 16,-21-22-16,43 22 0,-22 0 15,0-21-15,0 21 0,0 0 0</inkml:trace>
  <inkml:trace contextRef="#ctx0" brushRef="#br0" timeOffset="102279.51">9017 13229 0,'-106'-21'31,"85"21"-31,0 0 0,-22 0 16,22 0-16,0 0 0,-21 21 0,-43 22 16,64-22-1,0 0-15,0 0 0,-1 21 0,1-20 16,0 41-16,21-42 16,0 22-16,0-22 0,0 21 0,0-21 15,0 43-15,21-43 0,-21 0 16,43 0-16,-22-21 0,0 21 15,0-21-15,21 0 0,-20 0 16,20 0-16,0 0 0,1 0 0,-22 0 16,21-21-16,43-21 15,-64 0-15,21 20 0,-21-20 0,22 21 16,-22-21-16,0-1 0,-21 1 16,0 21-16,0-22 0,0 1 0,0 21 15,0-21-15,-21 20 0,0-20 16,-22 21-16,22 0 0,-21 21 0,-43-21 15,43 21-15,0 0 16,-1 0-16,1 21 0,0 0 0,20-21 16,-20 21-16,21 21 0,0-20 15,0-1-15,-1 0 0,22 21 0,0-21 16,0 22-16,0-1 0,0-21 16,0 22-16,0-22 0,0 21 0,0-21 15,22 0-15,-1 1 0,21-1 16,-21 0-16,22-21 0,-1 0 0,0 0 15,1 0-15</inkml:trace>
  <inkml:trace contextRef="#ctx0" brushRef="#br0" timeOffset="102928.22">9525 13272 0,'0'0'0,"0"-22"0,0 1 0,21 21 0,-21-21 0,0 42 31,0 0-15,0 1-16,-21-1 0,21 0 0,0 0 16,-21 0-16,0 22 0,21-22 15,-22 0-15,22 0 0,0 21 0,0-20 16,-21-1-16,21 0 0,0 0 16,0 0-16,0 0 0,0 1 0,0-1 15,21-21 1,1 0-1,-1-21-15,0-1 0,0 1 16,-21 0-16,21-21 16,0 21-16,1-1 0,-1-20 0,0 21 15,0-21-15,0-1 16,0 22-16,1 0 0,-1 21 0,-21-21 16,21 21-16,0 21 15,-21 0 1,0 0-16,0 0 0,0 1 15,0-1-15,0 0 0,0 0 16,21 21-16,-21-20 0,0-1 0,21 21 16,1-21-16,-1 0 15,0 1-15,0-1 16,21-21-16,-20 0 0,-1 0 0,0 0 16,21 0-16,-21 0 0,1-21 15,20 21-15,0-43 0,1 22 16,-22-21-16,0 21 0,0-22 15,-21 22-15,0-21 0,0 21 0,0-22 16,0 22-16,0-21 0,0-1 16,0 22-16,-21-21 0,0 21 15,0 0-15,21-1 0,-22 1 0,1 21 16,0 0-16,0 0 16,0 21-16,21 1 0,0-1 15,0 0 1,0 0-16,0 0 0,0 0 0,0 1 15,21-22-15,0 21 0,0-21 16,22 0-16,-22 0 0,21 21 0</inkml:trace>
  <inkml:trace contextRef="#ctx0" brushRef="#br0" timeOffset="103347.26">11091 13229 0,'0'0'0,"21"-21"0,-21 0 0,0 0 0,0 0 16,-21-1-16,0 22 0,0-21 0,0 0 15,-22 21-15,22 0 0,-21 0 16,0 0-16,-22 0 16,43 0-16,-21 21 0,20 0 15,1 1-15,0-22 0,0 42 16,0-21-16,21 0 0,0 0 0,0 1 16,21-1-16,0 0 15,0-21-15,0 21 0,1-21 0,-1 21 16,21-21-16,-21 21 0,0-21 15,22 22-15,-22-22 0,0 21 0,0-21 16,0 21-16,1-21 0,-22 21 16,0 0-16,0 0 0,0 1 15,-22-1-15,-20-21 0,21 21 16,0-21-16,-22 21 16,1-21-16,21 0 0,-21 0 0,-1 0 15,22 21-15,-21-21 0,21 0 16,-22 0-16,1 0 0,21 0 15,0 0-15,-1 0 0,1 0 16,42 0 15,1-21-31,-1 21 0,21-21 16,-21 0-16,22 21 0</inkml:trace>
  <inkml:trace contextRef="#ctx0" brushRef="#br0" timeOffset="104131.07">11239 13399 0,'0'0'0,"22"0"15,-22-22-15,21 1 16,-21 0 0,21 0-16,0 0 0,0 21 15,-21-21-15,0-1 0,21 1 0,-21 0 16,22 0-16,-22 0 0,0 0 15,0-1-15,0 1 0,-22 21 32,22 21-32,-21 1 15,0-1-15,0 0 16,0 0-16,0 21 0,-1-20 0,1-1 16,21 21-16,0-21 0,-21 0 15,21 22-15,0-22 0,0 0 0,0 0 16,0 0-16,21 22 0,0-22 15,1 0-15,20 0 0,-21-21 16,21 0-16,-20 0 0,20 0 0,-21 0 16,21 0-16,-20 0 0,20 0 15,-21-21-15,0 21 0,0-21 0,1 0 16,-1 0-16,0-1 16,-21 1-16,0 0 0,0 0 0,0 0 15,0-43-15,0 43 0,0 0 16,0 0-16,0 0 0,0-1 15,21 22-15,-21-21 0,21 0 0,0 21 16,-21-21-16,22 21 0,-1 0 16,0 0-16,21-21 15,-21 21-15,22 0 0,-1 0 0,-21 0 16,22 21-16,-1-21 0,21 42 16,-20-21-16,-22 1 0,21-1 15,-21 0-15,-21 0 0,0 0 16,22 0-16,-22 1 0,0-1 0,0 0 15,0 0-15,0 0 0,-22 0 16,1 1 0,0-22-16,0 0 15,0 0-15,0 0 16,21-22-16,-22 22 0,22-21 16,0 0-16,0 0 0,0 0 15,0 0-15,22-1 0,-1-20 16,0 21-16,0 0 0,0-22 0,22 22 15,-22-21-15,21 21 0,-21 0 16,22-22-16,-22 22 16,21 0-16,-21 21 0,0-21 0,22 0 15,-22 21-15,0 0 0,0-22 16,0 22-16,1 0 0</inkml:trace>
  <inkml:trace contextRef="#ctx0" brushRef="#br0" timeOffset="105206.03">1058 15304 0,'0'0'0,"21"-22"0,1 1 16,-1 21-16,-42 0 47,-1 21-47,1-21 0,-21 22 0,21 20 16,-22-21-16,1 0 0,21 22 15,-21-1-15,-1 0 16,22 1-16,-21-1 0,21 0 0,-22 1 15,22-1-15,0 0 0,21 1 16,0 20-16,0-21 0,0 1 16,0-1-16,21-21 0,0 22 0,0-22 15,22 0-15,-1 0 0,0-21 16,43 0-16,-43 0 0,1 0 16,20-21-16,-20 0 0,-1 0 15,-21-1-15,21 1 0,-20-21 16,-1 21-16,-21-22 0,0 1 15,0 21-15,-21 0 0,-1 0 16,1 21-16,-21-22 16,21 1-16,-22 21 0,1 0 0,21 0 15,-21 0-15,20 0 0,-20 21 16,21 1-16,-21-22 0,20 21 16,1 21-16,0-21 0,21 0 0,0 22 15,-21-22-15,21 21 0,0 22 16,0-22-16,0-21 0,0 0 15,0 1-15,21-1 0,0 0 16,0 0-16,1 0 0,20-21 16,-21 0-16,21 0 0,22 0 15</inkml:trace>
  <inkml:trace contextRef="#ctx0" brushRef="#br0" timeOffset="105439.9">1820 15854 0,'0'0'0,"21"0"0,-21-21 16,-21 21 93,0 0-93,21-21-16</inkml:trace>
  <inkml:trace contextRef="#ctx0" brushRef="#br0" timeOffset="105899.64">3006 15452 0,'0'0'16,"21"0"-16,0-21 0,0-1 0,-21 1 0,0 0 16,21 0-16,0 0 15,-21 0-15,0 42 32,-21-21-32,0 42 0,0-21 15,21 0-15,-21 22 0,21-1 16,-21 0-16,21 22 0,0-22 15,0 1-15,0-22 0,-22 21 16,22 64-16,0-85 16,0 21-16,-21-20 15,21-1-15,0 0 0,0 0 0,0 0 16,-21-21 0,0-21-1,0 0-15,0 0 16,-1 0-16,1-1 15</inkml:trace>
  <inkml:trace contextRef="#ctx0" brushRef="#br0" timeOffset="106331.39">2709 15833 0,'-42'-64'0,"-43"-63"16,212 318-1,-254-424-15,127 191 0,0-1 0,0 1 16,0 0-16,0-1 0,0 22 0,0-21 16,21-1-16,1 1 0,20 0 15,21-1-15,-20 22 0,-1 0 16,0 21-16,22 0 15,-22 0-15,106 64 16,-84-22-16,21 21 0,63 43 16,-85-42-16,43 42 0,-64-43 15,-20-21-15,-1 22 0,0-22 16,-21 1-16,0-1 0,0 0 16,0-21-16,0 1 0,0-1 0,0 0 15,-21 0-15,0-21 16,-1 0-16,1-21 15,21 0-15,0 0 0,0-1 16,-21 1-16,21-21 0,0 21 0,0-22 16,0 1-16,0 0 0,0-1 15,0-20-15,0 21 0,0-22 16,21 1-16,-21 20 0,21-20 0,1-1 16,-1 22-16,0 0 0,-21-1 0,21 22 15,-21 0-15,21 0 16,0 21-1,-21 21 1,0 0-16,0 0 0,0 0 0,22 22 16,-22-22-16,21 42 15,0-20-15,0-22 0</inkml:trace>
  <inkml:trace contextRef="#ctx0" brushRef="#br0" timeOffset="106821.11">4297 15558 0,'0'0'16,"0"-22"-16,0 1 0,0 0 0,0 0 16,0 0-16,0 0 15,0-1-15,-21 1 0,-1 0 0,1 0 16,21 0-16,-21 21 0,0 0 16,0 0-16,0 0 0,-1 0 0,1 0 15,-21 42-15,21-21 0,0 0 16,-22 22-16,22-1 0,-21-21 15,21 22-15,-1-1 0,22 0 0,0 1 16,0-22-16,0 21 0,0 0 16,22-20-16,20 41 15,0-42-15,-21 0 0,22 1 0,-1-22 16,0 0-16,1 0 0,-1 0 16,0 0-16,-20-22 0,20 1 0,0 21 15,1-21-15,-1 0 0,-21 0 16,21 0-16,-20-1 0,-1 1 0,0-21 15,-21 21-15,0 0 0,0-43 16,0 22-16,-21-1 0,0 1 16,-22 21-16,22-21 0,-21-1 15,-1 22-15,22 0 0,-21 0 0,0 0 16,-1 21-16,22 0 16,-21 0-16,21 0 0,-1 21 0,1 0 15,0 0-15,0 0 0,0 0 16,21 22-16,-21-22 0,21 0 0,0 0 15,0 0-15,0 1 0,0-1 16,21 0-16,0-21 0,0 0 16,0 0-16,22 0 0,-22 0 0</inkml:trace>
  <inkml:trace contextRef="#ctx0" brushRef="#br0" timeOffset="107339.81">5080 15028 0,'0'0'0,"0"-42"16,0-21 0,0 41-16,-21 22 15,0 22-15,-1-1 16,1 0-16,0 21 0,0 1 0,0 20 16,0-21-16,-22 22 0,22-1 15,0 1-15,0-22 0,21 22 0,-21-22 16,21 0-16,0 1 0,0-1 15,0-21-15,0 22 0,0-22 16,21 0-16,0 21 16,0-21-16,0 1 0,22-22 0,-22 0 15,0 0-15,21 0 0,-21 0 16,1 0-16,-1 0 0,42-22 16,-42 22-16,1-21 0,-1 0 0,21 0 15,-21 0-15,0-22 0,1 22 16,20 0-16,-21-21 0,0 21 0,0-22 15,1 22-15,-22 0 0,21-21 16,-21 20-16,0 44 31,-21-1-31,-1 0 0,1 0 0,21 21 16,-21-20-16,21-1 0,-21 21 16,21-21-16,0 0 0,0 22 15,0-22-15,0 0 0,0 0 16,0 0-16,21-21 15,0 0-15,0 0 0,1 0 16,-1 0-16,21 0 0,-21 0 16,0-21-16,1 0 0,-1 0 15,0 0-15,0 0 0,0-1 0,0-20 16</inkml:trace>
  <inkml:trace contextRef="#ctx0" brushRef="#br0" timeOffset="107522.7">5673 15092 0,'-22'0'0,"44"0"0,-65 0 16,22-21-16,0 21 16,0 0-16,0 0 15,21 21 1,21-21 15</inkml:trace>
  <inkml:trace contextRef="#ctx0" brushRef="#br0" timeOffset="107705.6">4678 15346 0,'-21'21'0,"42"-42"0,-64 42 15,43 0-15,22-21 16,20 0-1,-21 0-15,21 0 0,1 0 16,-1 0-16,0 0 0,22-21 0,-22 21 16,1-21-16,84-21 15</inkml:trace>
  <inkml:trace contextRef="#ctx0" brushRef="#br0" timeOffset="108783.83">6117 15579 0,'-42'21'0,"84"-42"0,-105 63 16,41-42-16,-20 0 0,21 21 15,0-21-15,0 0 16,42 0 0,0 0-16,21 0 0,1 0 15,20-21-15,-21 21 0,1-21 16,-1 0-16,0 0 0,1-1 16,63-20-16,-64 21 0,0-21 15,1 20-15,-22-20 0,21 21 16,-21-64-16,-21 43 0,0 0 15,0 20-15,0-20 0,-21 21 16,-42-64 0,20 85-16,22-21 0,0 21 0,-21 0 15,20 0-15,-41 0 16,42 0-16,0 21 0,-1 0 0,1 1 16,21 20-16,-21 43 15,21-43-15,-21 0 0,21 22 0,0-22 16,0 22-16,0-22 0,0 85 15,0-85-15,0 22 0,0 63 16,0-64-16,0 22 16,0-22-16,0 22 0,0 0 0,0-22 15,-21 22-15,21 0 0,-21-1 0,-1 86 16,1-86 0,0-20-16,0 20 0,21 1 0,-21-21 15,0-1-15,-1 1 0,22-1 16,-21-21-16,0 64 0,21-63 15,0-22-15,0 0 0,0 0 16,0 0-16,21-21 16,0 0-16,1-21 0,20 21 15,-21-42-15,21 21 0,64-85 16,-85 63-16,22-20 0,-1 21 16,0-22-16,64-148 15,-85 128-15,1-1 0,-1 0 16,0 22-16,-21-22 0,0-84 15,0 84-15,-21 1 0,0 20 16,-22-21-16,22 43 0,-42-64 16,20 85-16,22-21 0,-21 21 15,-1 21-15,22-22 0,0 1 16,-42 21-16,41 0 16,44 0 15,-1-21-31,0 21 0,0 0 0,21 0 15,-20 0-15,20-21 0,0 21 16,1-21-16,41 0 16,-41-1-16,-1 22 0,21-21 15,-20 0-15,20 0 0,22 0 16,-64 0-16,21-1 0,-20 1 16,20 0-16,-21 0 0,-21 0 15,21 0-15,-42 21 31,0 0-31,21 21 0,-21 0 0,0 0 16,21 0-16,0 0 0,0 1 16,-22-1-16,22 0 0,0 0 0,0 0 15,0 0-15,0 1 16,0-1-16,0 0 16,22-21-1,-1 0 1,0-21-16,-21 0 0,0-1 15,21 1-15</inkml:trace>
  <inkml:trace contextRef="#ctx0" brushRef="#br0" timeOffset="108967.73">7133 15177 0,'0'-22'16,"0"44"-16,0-65 0,-21 43 46,21 21-30,0 1 0,0-1-16,0 0 15,21-21-15,-21 21 0,21-21 0,0 21 16,1-21-16</inkml:trace>
  <inkml:trace contextRef="#ctx0" brushRef="#br0" timeOffset="109263.56">7599 15261 0,'0'-21'0,"0"42"0,0-63 15,0 21-15,0 0 0,0-1 16,0 1 0,-21 21-16,-1 0 0,1 0 15,21 21-15,-21 1 0,0-1 0,0 0 16,0 0-16,-1 0 0,1 22 15,0-22-15,0 21 0,0 0 0,21-20 16,0 20-16,0 0 0,0-21 16,0 1-16,0 20 0,0-21 0,21 0 15,0 0-15,0 1 0,0-1 16,1-21-16,-1 21 0,21-21 0,0 0 16,1 0-16,20 0 15,-20 0-15,84 0 0,-64 0 16,22-21-16</inkml:trace>
  <inkml:trace contextRef="#ctx0" brushRef="#br0" timeOffset="111255.84">8636 15346 0,'0'0'0,"0"-42"0,0-1 0,0 1 0,0 0 16,0-1-16,-21 22 0,0 0 16,-1 0-16,1 0 0,0 21 15,-21 0-15,21 0 0,-22 0 0,1 0 16,0 0-16,-1 21 0,-41 21 15,41 0-15,1 1 0,0-1 16,20 0-16,-20 1 0,21-1 16,0 22-16,0-22 0,-1-21 0,22 21 15,0 1-15,0-22 0,0 21 16,22 1-16,-1-22 0,0-21 16,21 21-16,1-21 15,20 0-15,-42 0 0,0 0 16,22 0-16,-22 0 0,21-21 0,-21 0 15,1-1-15,20 1 16,-21 0-16,21-21 0,-20 21 0,-1-22 16,21-20-16,0-22 15,-20 22-15,-22 20 0,0-20 16,0 20-16,0 22 0,0 0 16,-22 21-1,22 21-15,-21 0 16,21 22-16,-21-22 0,21 21 0,0 1 15,0-22-15,0 21 0,0 0 16,0 1-16,0-22 0,0 21 0,0-21 16,0 1-16,21 20 0,0-21 15,1 0-15,-1-21 0,0 21 0,0 1 16,0-22-16,22 0 0,-22 0 16,21 0-16,0 0 0,1 0 15,-1 0-15,0-22 0,1 1 0,-1 0 16,0 0-16,1 0 0,-1-22 15,0 1-15,1 0 0,-22-22 0,0 22 16,0-22-16,22-63 0,-43 85 16,0-21-16,0 20 15,0 1-15,0 0 0,0 20 0,0 1 16,0-21-16,-22 42 0,1-21 16,21 0-16,-21 21 0,0 0 0,0 21 15,0 0-15,-1 0 0,22 0 16,-21 0-16,21 22 0,-21-1 15,21 0-15,-21 1 0,21-1 0,0 0 16,0 22-16,0-22 0,0 85 16,21-106-16,0 22 15,-21-22-15,21 0 0,1 0 16,20 22-16,-21-43 0,0 0 16,0 21-16,1-21 0,-1 0 15,21 0-15,-21 0 0,0-21 0,22 21 16,-1-43-16,0 22 15,-20 0-15,20-21 0,-21 20 0,0-20 16,22 0-16,-22-1 16,0 1-16,0 0 0,0 21 15,0-22-15,1 22 0,-22 0 0,0 0 16,0 0-16,0 42 31,-22 0-31,22 0 0,-21 0 16,21 22-16,0-22 0,0 63 15,0-62-15,0 20 0,0-21 16,0 21-16,0-20 0,0-1 0,0 21 16,21-21-16,-21 0 0,22 1 15,-1-22-15,0 0 16,0 0-16,43 0 0,-43 0 16,0 0-16,21 0 0,-21-22 15,22 22-15,-22-21 0,21 0 0,-21 0 16,1-21-16,20 20 0,-21-20 15,0 0-15,0-1 0,1 22 0,-22-21 16,0 21-16,21-22 0,-21 22 16,0 0-16,0 42 31,-21 0-31,21 22 0,0-22 16,-22 0-16,22 21 0,-21-20 15,21 20-15,0-21 0,0 21 16,0-20-16,0-1 0,0 0 0,0 0 15,0 0-15,0 0 0,21-21 16,1 22-16,-1-22 0,0 0 0,0 0 16,21 0-16,-20 0 0,20-22 15,-21 22-15,0-21 0,-21 0 16,21 0-16,1-21 0,-1-1 16,0-41-16,0 41 0,-21 1 15,21 0-15,-21-1 0,0 1 16,0-22-16,0 22 0,-21 21 15,0 21-15,-21-21 0,20 21 16,1 0-16,-21 0 16,0 21-16,20-21 0,-20 21 0,21 21 15,-21-20-15,20 20 0,1-21 16,0 21-16,21 1 0,0-1 0,0 0 16,0-20-16,0 20 0,0 0 15,21-21-15,0 1 0,1-1 0,-1 0 16,0 0-16,21 0 0,-21 0 15,22-21-15,-1 0 0,0 0 0,1 0 16,-1 0-16,0 0 0,22 0 16,-22-21-16,1 21 0,20-21 0,22-42 15,-43 41-15,0 1 16,1-21-16,-22 0 0,21-1 16,-21 1-16,-21 21 0,22-22 0,-22 22 15,0 0-15,0 0 0,0 0 16,0 0-16,-22 21 15,1 0 1,0 21-16,21 0 0,-21 21 16,21-21-16,-21 1 0,21 20 15,0 0-15,0-21 0,-21 22 16,21-22-16,-22 42 16,1-41-16,21-1 0,-21 21 15,21-21-15,-21-21 16,21-21 15,0 0-31,0 0 16,21 0-16,0-1 0,0-20 15,1 21-15,20-21 0,-21-1 0,21 1 16,1 0-16,-22-1 0,21 1 16,43-22-16,-43 43 15,-21 0-15,22 0 0,-22 21 16,0 0-16,43 0 0,-43 0 15,-21 21-15,0 21 16,21-20-16,-21 20 0,0 0 16,0 1-16,0-1 0,21 21 15,-21-20-15,0-1 0,0-21 16,21 22-16,0-22 0,-21 0 0,22 0 16,-1 0-16,0 0 15,0-21-15,0 0 0,0 0 0,1 0 16,20 0-16,-21 0 0,0 0 15,0-21-15,22 0 0,-22 0 0,0 0 16,21 0-16,-20-1 0,-1-20 16,21 21-16,-21-21 0,0-1 0,1 22 15,-1-21-15,0-1 16,0 22-16,-21 0 0,21 0 0,-21 0 16,0 0-16,0-1 0,0 1 15,0 0-15,0 0 0</inkml:trace>
  <inkml:trace contextRef="#ctx0" brushRef="#br0" timeOffset="111555.66">11049 14457 0,'0'0'0,"-21"-21"16,-22 21-1,22 0-15,0 0 16,0 0 31,21 21-32,-21 0 1,0 0-16,-1-21 0</inkml:trace>
  <inkml:trace contextRef="#ctx0" brushRef="#br0" timeOffset="111832.51">9461 14901 0,'-105'43'16,"210"-86"-16,-232 86 16,149-43-1,-1 0 1,21 0-16,-21 0 0,22 0 0,-1-21 16,-21 21-16,21 0 15,1-22-15,-1 22 0,-21 0 0,22 0 16,-22 0-16,21-21 0,-21 21 15,0 0-15,1 0 0,-1 0 0,-21-21 16,0 0 0,-21 21-1,-1-21-15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4:31:46.6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5821 0,'0'-21'0,"0"42"0,-22-42 15,1 21-15,21-21 0,0-1 16,-21 22-1,21 22 32,0-1-47,0 0 16,0 0-16,0 0 16,0 0-16,0 1 0,0 20 15,0-21-15,0 0 16,0 22-16,0-22 0,0 42 15,0-42-15,0 22 0,-21-22 16,21 21-16,0-21 0,0 43 16,0-43-16,0 0 0,0 22 15,0-22-15,0 0 0,0 0 0,0 0 16,0 0-16,0 1 16,21-22-1,0 0-15,0 0 0,22-22 16,-22 1-16,169-63 15,-105 41-15,21-20 16,21 20-16,0-20 0,21-1 16,0 1-16,0-1 0,22 22 0,-1-21 15,0-1-15,-20 1 16,-22 20-16,0 1 0,-22 0 0,-20 20 16,-21 1-16,63-21 0,-85 21 15,0 0-15,-21 21 0,1-22 16,-1 22-16,0 0 0,0 0 15,-21-21-15,21 21 0,-21-21 16,0 42 125,-21-21-126,0 21 1,0 1 0,0-22-1</inkml:trace>
  <inkml:trace contextRef="#ctx0" brushRef="#br0" timeOffset="22561.52">677 7938 0,'0'-22'141,"0"1"-125</inkml:trace>
  <inkml:trace contextRef="#ctx0" brushRef="#br0" timeOffset="23412.66">487 7811 0,'-64'-43'32,"43"43"-17,21 21 63,0 1-78,21 20 0,-21-21 0,0 21 16,21 1-16,1 20 16,-1-20-16,-21-1 0,0 0 0,21 1 15,0-1-15,-21-21 0,21 43 16,-21-43-16,21 21 0,-21-21 15,22 0-15,-22 1 16,0-1-16,21 0 0,0 0 16,0 0-16,-21 0 15,42-21 1,-20 0 0,-22 22-16,21-22 0,0 0 0,0 0 15,0 0-15,0-22 0,22 1 16,-1 21-16,0-42 0,22 21 15,-1-22-15,107-41 0,-86 41 16,22-20-16,0-1 16,0 1-16,0-1 0,105-41 15,-105 62-15,0 1 0,106-43 16,-106 64-16,-22-21 0,1 21 16,-22-1-16,1-20 0,-1 21 0,-20 21 15,-1-21-15,-21 0 0,43-1 16,-64 1-16,21 21 0,0-21 15,-21 0 1,0 42 172,-21-21-126,0 21-62</inkml:trace>
  <inkml:trace contextRef="#ctx0" brushRef="#br0" timeOffset="34740.79">508 12065 0,'0'0'0,"0"-21"16,0 0-16,-21 21 0,21-21 16,0-1-1,-21 22-15,21-21 16,-22 0-16,22 0 15,-21 21 17,21-21-17,0 42 32,0 0-31,21-21-16,-21 21 0,0 0 15,0 1-15,0-1 16,0 21-16,0-21 0,22 0 16,-22 1-16,0 20 0,0-21 0,21 21 15,-21-20-15,0-1 0,0 21 16,21 0-16,0-20 0,-21-1 16,0 0-16,21 0 0,-21 0 15,21 0-15,1-21 0,-22 22 0,21-1 16,0-21-16,0 0 15,-21 21-15,21-21 0,0 0 16,22 0-16,-22 0 16,0 0-16,0 0 15,22-21-15,-1 0 0,0-1 0,22 1 16,20 0-16,1-21 0,0-1 16,21-20-16,-1 21 0,1-22 0,0 1 15,0 20-15,0-20 0,0-1 16,-1 22-16,1 0 0,0-1 0,0 1 15,-21 0-15,-1-1 0,1 1 16,0 21-16,-22-22 0,1 22 0,-22 0 16,21-21-16,-20 21 0,-1-1 0,22 1 15,20-21-15,-41 42 16,-1-21-16,-21 0 0,21 21 16,1-22-16,-22 1 15,0 21-15,0 0 0,-21 21 141,-21-21-141,21 22 15,-21-1-15,21 0 32,-21-21-32,21 21 15,-21-21 17,-1 0-17</inkml:trace>
  <inkml:trace contextRef="#ctx0" brushRef="#br0" timeOffset="42200.02">317 15409 0,'0'-21'16,"-21"21"46,21-21 17,0 0-64,0 0 1,0 0-1,0-1 1,0 1 15,0 42 32,0 1-63,0-1 15,0 21-15,21-21 0,-21 22 0,0-1 16,0-21-16,0 21 0,0 1 16,0 41-16,0-20 15,0-22-15,0 1 0,0-22 16,0 21-16,0 0 0,0-20 16,0 20-16,22 0 15,-1-21-15,0-21 16,0 0-16,0 0 0,0 0 15,1 0-15,-1 0 0,21 0 0,0-21 16,1-21-16,84-22 16,-43 22-16,1 0 0,21-22 15,0 22-15,21-22 0,0 1 16,127-85-16,-106 84 0,-21 1 0,0-1 16,0 1-16,0 20 15,106-20-15,-149 21 0,65-1 16,-107 43-16,0-21 15,22 21-15,-43 0 0,0 0 16,-21-21 15,0 42 79,0 0-110,0 0 15,0 1-15</inkml:trace>
  <inkml:trace contextRef="#ctx0" brushRef="#br0" timeOffset="45884.13">13250 14901 0,'-21'22'0,"-85"-1"31,85-21-31,0 0 16,0 0-16,0 0 0,-1 0 0,1 0 15,0 0 1,21-21-1,21-1-15,0 22 16,1-21-16,20 21 0,0-21 0,1 0 16,20 21-16,1-21 0,20 0 0,-20-1 15,20 1-15,192-42 16,-171 42-16,1-1 16,-21 1-16,21 0 0,148-64 15,-191 64-15,1 0 16,20 0-16,-62 0 0,-1 21 15,0 0-15,-21-21 0,0-1 16,0 1 0,-42 21-16,20-21 15,1 21-15,-63 0 0,41 0 16,22 0-16,-21 0 0,-1 0 16,1 0-16,0 0 0,21 0 15,-22 0-15,22 0 0,0 0 16,0 0-16,0 0 0,42 0 31,0 0-31,21 0 0,-21 0 0,22 0 16,-1 0-16,0 0 0,22-21 15,-22 21-15,1-21 0,-1 21 0,43 0 16,-43 0-16,-21 0 0,21 0 16,-20 0-16,-1 0 15,-21 21 1,0 0-1,-21 0-15,-1 0 0,1 1 16,0-1-16,-21 0 0,21 0 16,-1 0-16,1 0 0,0 1 15,-21-1-15,-1 21 0,22-21 16,0 0-16,0 1 16,0-1-16,-22 0 0,22 0 0,0 21 15,0-20-15,-21 20 16,42-21-16</inkml:trace>
  <inkml:trace contextRef="#ctx0" brushRef="#br0" timeOffset="46547.75">13356 15155 0,'-21'0'0,"42"0"0,-63-21 0,21 21 16,-1-21-16,1 21 0,0 0 15,21 21 17,0 0-17,21 1-15,0-1 0,1 0 16,20 0-16,0 0 0,1 22 0,-1-22 15,0 21-15,22-21 0,-22 22 16,22-22-16,-1 21 0,1-21 0,63 43 16,63 20-1,-126-62-15,-1-1 0,-21 0 16,22 0-16,-22 0 0,22 0 0,20 1 16,-62-1-16,20 0 15,-21-21-15,0 0 0,0 0 16,22 21-16,-43-42 31,0 0-31,0 0 0,-21-1 16,21 1-16,-22 21 15,-20-21-15,21 0 0,0 0 16,0 21-16,-1-21 0,-20 21 16,42-22-1,21 22 16,0 0-31,1 0 0,-1 22 16,0-22-16,21 21 0,-21-21 0,1 21 16,-1-21-16,0 21 0,0 0 0,-21 0 15,0 1-15,0 20 16,0-21-16,0 0 16,-63 43-16,41-43 0,-20 0 15,0 0-15,-22 22 0,22-22 16,-64 21-16,64-21 15,-1 0-15,1-21 0,0 22 0,21-22 0,-1 0 16,22-22 0</inkml:trace>
  <inkml:trace contextRef="#ctx0" brushRef="#br0" timeOffset="47360.54">15833 13928 0,'0'-21'15,"0"-1"1,21 22-16,-21-21 0,0 0 0,21 0 15,-21 0-15,0 0 0,0-22 16,0 22-16,0 0 0,0 0 16,-21 0-16,0-1 15,-1 22-15,1 0 0,-42 0 16,42 0-16,-22 22 0,1-1 16,21 0-16,-22 0 0,1 0 15,21 22-15,-21-22 0,20 21 0,1 0 16,0-20-16,21 20 0,-21 0 15,21 22-15,0-43 16,0 21-16,42 1 0,-21-1 16,22 0-16,-22-21 15,0 1-15,21-22 0,-20 21 0,-1 0 16,21-21-16,-21 0 0,22 0 16,-22 0-16,21 0 0,43 0 15</inkml:trace>
  <inkml:trace contextRef="#ctx0" brushRef="#br0" timeOffset="49193.3">16341 13483 0,'0'-21'0,"0"42"0,0-63 0,-22 42 16,1 0-16,0 0 0,0 0 0,0 0 15,0 21-15,-1 0 0,1 0 16,0 22-16,0-1 0,0 0 15,21 22-15,0-1 0,-21-20 0,-1 20 16,22-20-16,-21 20 0,21-21 16,0 1-16,-42 41 0,42-62 15,-21 20-15,21-21 0,0 0 0,0 0 16,0 1-16,0-1 16,0-42-1,21-1 1,-21 1-16,21 21 0,21-63 15,-20 42-15,-1-1 0,0 1 16,0-21-16,0 21 0,22-22 16,-22 22-16,0 0 0,0 0 15,0 21 1,-21 21-16,0 0 16,0 0-16,21 1 0,-21-1 0,0 0 15,0 0-15,0 0 0,22 0 16,-22 1-16,0-1 0,21 0 0,0-21 15,0 21-15,0 0 16,0-21-16,22 0 0,-22 0 16,64 0-16,-64 0 15,0-21-15,21 21 0,-21-21 16,1 0-16,-1 0 0,21-22 16,-21 22-16,-21-21 0,21 21 15,-21-22-15,22 22 0,-22-21 16,0 21-16,0-1 0,-22 22 31,1 22-31,0-1 16,21 0-16,0 21 0,-21-21 15,21 1-15,0 20 0,0-21 0,0 0 16,0 0-16,0 22 0,0-22 0,0 0 16,21 0-16,21 43 15,-42-43-15,22-21 16,-1 21-16,0-21 0,0 0 15,0 0-15,0 0 0,1 0 0,-1-21 16,0 0-16,21 0 0,-21-1 16,22-20-16,-22 21 15,0 0-15,21-43 0,-20 43 16,-1 0-16,-21 0 0,21 0 16,-21 42 15,0 0-31,0 0 0,0 0 15,0 0-15,-21 1 0,21-1 0,0 42 16,0-20-16,0-1 16,0-21-16,0 0 0,21 22 15,-21-22-15,21-21 0,0 0 16,0 21-16,1-21 0,41 0 16,-42 0-16,0 0 15,1-21-15,-1 0 0,0 21 0,0-43 16,-21 22-16,21 0 0,-21 0 0,0-22 15,0-20-15,-21 42 16,0-22-16,0 22 0,0 0 16,-1 0-16,-41-21 0,42 42 15,0 0-15,-1-22 0,1 22 16,0 0-16,0 0 0,42 0 31,0 0-15,0 0-16,1 0 0,62 0 15,-63 0-15,22 0 0,-1 0 16,-21 0-16,22 0 0,20-21 16,-42 21-16,0 0 0,22 0 15,-22 0-15,0 0 0,-21 21 16,21 22-16,0-22 0,-21 0 0,0 21 16,0 1-16,0-1 15,0 0-15,0-20 16,0-1-16,0 0 0,0 0 0,0 0 15,0 0-15,0 1 16,0-44 15,22 1-31,-22 0 0,21 0 0,0 0 16,-21 0-16,42-22 0,-42 1 16,43 0-1,-43-1-15,21 22 0,0 0 0,0 0 16,-21 0-16,0-1 0,21 22 15,0 0-15,1 0 0,-22 22 16,0-1-16,0 21 16,0 0-16,21 1 15,-21-1-15,0-21 0,21 43 16,-21-43-16,0 0 0,21 0 16,-21 0-16,21-21 0,0 43 15,1-43-15,-1 0 16,0 0-16,0 0 0,0 0 15,0-21-15,1 21 0,-1-22 16,21 1-16,-21 0 0,22-21 0,-22 21 16,21-1-16,0-20 0,-20 21 15,20 0-15,-21 0 0,21-1 0,-20-20 16,-1 42 0,-21 21-1,-21 0-15,-1 1 16,22-1-16,-42 21 15,42-21-15,0 0 0,0 1 0,0-1 16,0 0-16,0 0 16,0 0-16,42 0 15,-20-21-15,-1 0 0,21 0 16,-21 0-16,22 0 0,-22 0 16,21 0-16,0-21 0,-20 0 0,20 21 15,43-42-15,-64 21 16,42-43-16,-20 43 0,-22 0 15,21-43-15,-21 43 0,-21 0 16,0 0-16,0 0 0,0-1 16,-21 22-16,0 0 15,0 0-15,0 0 0,-22 0 0,22 22 16,0-1-16,0 0 0,0 21 16,-1-21-16,1 43 15,21-43-15,0 21 0,0-20 16,0-1-16,0 21 0,0-21 0,0 0 15,0 1-15,21-1 0,1 0 16,-1-21-16,0 0 16,0 0-16,0 0 0,0 0 0,1-21 15</inkml:trace>
  <inkml:trace contextRef="#ctx0" brushRef="#br0" timeOffset="49964.86">20193 13801 0,'-21'-21'0,"42"42"0,-63-64 16,20 43-16,1 0 16,0 0-16,-42 22 15,41-1-15,1 0 0,0 21 16,-21 1-16,21-1 0,-1 0 0,1 1 15,0-1-15,0 0 0,0 43 16,21-43-16,0 22 16,0-22-16,42 64 15,-21-85-15,0 0 16,22-21-16,-22 21 0,21-21 0,-21 0 16,22 0-16,-1 0 0,64-42 15,-64 21 1,43-43-16,-43 22 0,-21 0 15,64-64-15,-64 42 0,0 1 16,22-1-16,-43 1 0,21-1 16,-21-126-16,-21 126 15,0 22-15,-1 0 0,1 21 16,-21-1-16,0 1 0,-1 0 16,1 21-16,-106 21 15,105 22-15,-41 41 16,41-41-16,-20 168 15,63-147-15,0-22 16,21 0-16,0 1 0,0-1 0,43 22 16,-22-43-16,22 21 0,-22-21 15,22 0-15,-1 1 0,64-22 16,-42 0-16,-22 0 0,1 0 16,-22 0-16,22-22 0,-22 22 15,43-63-15,-43 42 0,0 0 16,-21-22-16,22 22 0,-22 0 0,0 0 15,-21 0-15,21-1 16,-21 65 0,-21-22-16,0 21 0,0 1 15,0-1-15,-1 21 0,-20-20 16,21 20-16,0 1 0,0-22 16,-1 22-16,22-22 0,-21 64 15,21-85-15,0 85 16,0-85-16,0 0 0,0 0 15,0 0-15,0 1 0,21-22 16,1 0 0,-1-22-1,-21 1-15,0-21 0,21 0 16,21-43-16,-42 21 0</inkml:trace>
  <inkml:trace contextRef="#ctx0" brushRef="#br0" timeOffset="50209.72">21018 14139 0,'0'-42'0,"0"84"0,0-126 0,0 63 15,0-22-15,0 22 0,0 0 16,22 21-16,-1 0 0,0 0 16,42 0-16,-20 0 15,20 0-15,-20 0 0,-22 21 16,21 0-16,-21 0 16,0 22-16,-21-22 0,0 21 0,0 1 15,-21-22-15,0 0 0,-21 21 16,21-21-16,-43 22 15,22-22-15,21-21 0,-85 21 16,85 0-16,-1-21 16,44-21-1,20 0-15,-21 0 16,0-22-16</inkml:trace>
  <inkml:trace contextRef="#ctx0" brushRef="#br0" timeOffset="50842.36">21929 13483 0,'0'0'0,"-43"0"15,43 21 1,-21 1-16,0-1 0,0 21 16,0 0-16,-1 1 0,1-1 0,0 0 15,0 1-15,-21 105 16,42-106-16,-22-21 0,22 43 15,0-22-15,0 1 16,0-22-16,22 0 0,-1-21 16,0 21-16,0-21 0,21 0 15,-20 0-15,-1 0 0,0-21 0,21 0 16,-21 0-16,22-1 0,-22 1 16,21 0-16,-21 0 0,1 0 15,-1 21-15,0-21 0,0 21 0,0 0 16,-21 21-1,0 0-15,0 0 16,-21 0-16,21 0 0,-21 1 16,21-1-16,0 0 0,0 0 0,0 0 15,21 22-15,0-22 16,0-21-16,1 0 16,-1 0-16,0 0 0,0 0 15,0 0-15,0-21 0,1 21 16,20-22-16,-21 1 0,21-21 15,1 21-15,-22-22 0,0 22 0,21 0 16,-20 0-16,-1 0 16,0 21-16,0 0 0,-21 21 15,0 0 1,0 0-16,0 0 0,0 1 0,21-1 16,-21 0-16,21 0 0,-21 0 15,22 0-15,-1 1 0,0-1 16,0-21-16,0 21 0,0-21 0,1 0 15,-1 0-15,0 0 0,0 0 0,21 0 16,1 0-16,-22-21 16,0 0-16,0-1 0,0 1 15,22 0-15,-22-42 0,0 41 16,-21-20-16,0 21 0</inkml:trace>
  <inkml:trace contextRef="#ctx0" brushRef="#br0" timeOffset="51073.23">21696 13589 0,'0'0'0,"-21"0"0,-1 0 0,65 0 32,-22 21-32,21-21 15,64 0-15,-42 21 0,105-21 16,-106 0-16,1 22 15,-22-22-15,22 0 0,147 21 16,-168-21 0,-1 0-16,-21 21 0,22-21 15,-43 21-15</inkml:trace>
  <inkml:trace contextRef="#ctx0" brushRef="#br0" timeOffset="51675.94">15346 15494 0,'0'0'0,"0"-21"0,0 0 15,-21 42 17,21 0-17,0 0-15,0 22 0,0-22 0,0 21 16,0-21-16,0 22 0,0-1 16,0 0-16,0 1 0,0 20 15,0-21-15,0 1 0,-22 41 16,1-41-16,21-22 0,-21 42 15,21-41-15,0-1 0,0 0 16</inkml:trace>
  <inkml:trace contextRef="#ctx0" brushRef="#br0" timeOffset="51908.8">15388 15388 0,'0'0'0,"0"-21"0,21 21 16,0-21-16,1 21 0,-1 0 15,42-21 1,-42 21-16,1 0 0,20 0 0,0 0 16,-21 0-16,22 21 0,-22-21 15,21 0-15,-21 21 0,43 0 16,-43-21-16,0 21 0,0-21 15,-21 22-15,0-1 0</inkml:trace>
  <inkml:trace contextRef="#ctx0" brushRef="#br0" timeOffset="52110.69">15473 15769 0,'-21'0'0,"42"0"0,-42 21 0,21 1 15,0-1 1,21-21 0,0 0-16,0 0 0,0 0 0,0 0 15,1 0-15,-1 0 0,21 0 0,-21 0 16,22 0-16,-22 0 16,21 0-16,-21 0 0,0 0 0</inkml:trace>
  <inkml:trace contextRef="#ctx0" brushRef="#br0" timeOffset="52324.76">16023 15790 0,'0'22'15,"0"-1"1,0 0-16,0 0 0,0 0 16,0 0-16,0 1 0,0-1 15,0 0-15,0 0 0,0 0 16,0 0-16,-21 1 15,21-1-15,-21-21 0,21-21 47,0-1-47</inkml:trace>
  <inkml:trace contextRef="#ctx0" brushRef="#br0" timeOffset="52508.14">16150 15706 0,'0'-21'16,"0"-1"31,21 22-32,0 0 1,1 0-16,-1 22 0</inkml:trace>
  <inkml:trace contextRef="#ctx0" brushRef="#br0" timeOffset="52899.92">16425 15981 0,'21'-21'31,"-21"0"-31,0-1 0,22 22 16,-22-21-16,21 0 0,0 0 15,-21 0-15,21 21 0,0-21 16,0 21-16,1 0 0,-1 0 16,0 0-16,0 21 15,-21 0-15,21 0 0,-21 0 16,0 0-16,0 1 0,0 20 0,0-21 16,0 0-16,-21 43 15,0-43-15,21-42 47,0 0-31,21-1-16,0 1 15,0-21-15,1 21 0,-1 0 0,-21-1 16,21 1-16,0 0 0,0 0 16,0 0-16,1 0 15,20-1-15,-21 22 16,-21 22-1</inkml:trace>
  <inkml:trace contextRef="#ctx0" brushRef="#br0" timeOffset="53212.74">16912 16002 0,'0'21'16,"0"-42"-16,21 42 0,0 0 0,1-21 16,-1 22-16,21-22 0,43 0 15,-43 0-15,0-22 16,1 22-16,-1-21 0,0 0 15,1 0-15,-1 0 0,0 0 0,1-1 16,-22-20-16,0 21 0,21 0 16,-42 0-16,0-22 0,0 22 15,-21 21-15,0 0 16,-21 0-16,21 0 0,-22 0 16,1 21-16,-22 0 15,43 22-15,-42 20 16,63-20-16,-21-22 0,21 21 15,0-21-15,0 0 0,21 1 0,-21-1 16,21 0-16,21 0 0,-21-21 0,22 0 16,-1 21-16,0-21 0,1 0 15,20 0-15,-20 0 0,20-21 0,1 0 16,-22 0-16,21 0 0</inkml:trace>
  <inkml:trace contextRef="#ctx0" brushRef="#br0" timeOffset="54458.58">18669 15409 0,'-21'-21'0,"21"-63"32,-21 62-32,21 1 0,-22 0 15,1 21-15,0 0 16,0 21 0,0 0-16,21 22 0,-21-1 15,-1 0-15,1 22 0,0-1 0,0 1 16,-43 63-16,43-64 0,0 22 15,-21-21-15,21 20 0,-64 128 16,64-149-16,0-20 16,-1 20-16,1 43 0,0-42 15,0 20-15,21-41 16,0-1-16,0 0 16,0 1-16,0-22 0,0 0 15,21-21-15,0 0 16,0-21-16,1 0 0,-1-1 15,0 1-15,-21 0 0,21-21 16,0 21-16,0-22 0,1 1 0,-1-22 16,-21 22-16,0 0 0,0-64 15,0 64-15,-21-22 16,-22 22-16,22 21 0,0-22 16,0 22-16,0 21 0,21-42 15,21 42 16,0-21-31,0 21 0,21 0 16,43-22-16,-43 1 16,107-21-16,-86 42 15,-21-21-15,1 0 0,-1-1 16,0 1-16,22 0 0,-22 21 16,-21 0-16,-21-21 15,-21 42 1,0 0-16,0-21 15,0 43-15,0-22 0,-1 0 16,1 0-16,21 0 0,-21 0 0,21 1 16,-21-1-16,21 0 0,0 0 0,0 0 15,0 0-15,21-21 16,0 0-16,0 0 16,1 0-16,20 0 15,-21 0-15,0-21 16,0-21-16,-21 21 0,22 0 15,-22-43-15,0 43 16,0-43-16,0 43 0,0-21 16,-22 0-16,22 20 0,-21 1 15,21 0-15,21 21 32,1 0-32,-1 0 0,0 0 0,0 0 15,0 0-15,22 0 16,-22 21-16,0-21 0,21 43 15,-21-22-15,1 0 0,-22 0 16,0 0-16,0 22 0,0-22 16,0 0-16,0 0 0,0 0 15,0 0-15,0 1 16,0-44 31,21 22-47,-21-21 0,21 0 0,0 0 15,0-21-15,0 20 0,1 1 16,20 0-16,-21-21 0,0 21 16,0-1-16,22-20 0,-22 42 15,-21-21-15,0 42 16,0 0 0,0 0-16,-21 22 0,0-22 15,-1 0-15,1 21 0,0-20 16,0-1-16,21 0 0,0 21 0,0-21 15,-21 1-15,21-1 0,0 0 16,0 0-16,21-21 16,0 21-16,0-21 0,0 0 15,22 0-15,20 0 0,-20 0 0,20-21 0</inkml:trace>
  <inkml:trace contextRef="#ctx0" brushRef="#br0" timeOffset="55395.05">20510 15452 0,'0'0'0,"0"-21"16,22 21-16,-22-22 0,21 1 0,-21 0 15,21 0-15,-21 0 0,0 0 16,-21 21 0,0 21-1,-1 0-15,1 0 0,0 21 16,-21 1-16,21-22 0,-22 21 0,1 22 15,-22 20-15,-20 65 16,63-86 0,-1-21-16,1 22 0,21-22 0,0 1 15,0-1-15,0-21 0,0 21 16,0-20-16,43 20 0,-22-21 16,0 0-16,0-21 0,21 0 15,-20 21-15,105-21 16,-64-21-16,-21 21 0,64-42 15,-63 0-15,-1 20 0,21-20 16,-20 0-16,-1-1 0,43-62 16,-64 62-16,0-20 0,0 20 15,-21 1-15,0-21 0,0 20 0,0-20 16,0 20-16,-21 1 0,-85-64 16,64 85-1,-64 21-15,64 0 0,-22 0 16,-20 21-16,20 0 0,22 22 15,-1-22-15,22 21 0,-21 1 16,21-1-16,21 0 0,0 22 0,0-22 16,0 0-16,21 1 15,0-22-15,21 21 0,43 22 0,-21-43 16,-1 0-16,64 21 0,-85-42 16,85 0-1,-63 0-15,63-21 16,-85 0-16,-21 0 0,22 0 0,-22 0 15,0-1-15,-21 1 0,21 0 16,-21 0-16,0 0 0,0-22 16,0 65 15,0 20-31,-21-21 0,0 21 16,21 1-16,-21 20 0,0-20 15,-1 62-15,1-41 0,21-22 0,0 22 16,-21-22-16,21 0 0,-21 22 15,0-22-15,21 1 0,0-1 16,0 0-16,-21 43 0,-1 0 16,22-43-1,0-21-15,-21 0 0,21 0 16,0 1-16,0-44 31,0 1-31,0 0 0,0 0 16,0-21-16,0-1 0,21 1 15</inkml:trace>
  <inkml:trace contextRef="#ctx0" brushRef="#br0" timeOffset="55691.87">21209 16087 0,'21'-21'0,"-42"42"0,42-85 0,0 43 0,0-21 16,-21 21-16,0-1 15,22 1-15,-1 21 16,-21-21-16,21 21 0,0 0 15,0 0-15,0 0 0,1 0 16,-1 0-16,0 0 0,0 21 16,0 0-16,-21 1 0,0-1 15,0 0-15,0 0 0,0 21 0,0-20 16,-42 20-16,21-21 16,0 0-16,-43 22 15,22-22-15,21-21 0,-22 21 0,22-21 16,-21 0-16,21 21 0,-1-21 15,1 0-15,21-21 32,21 0-17,1 0-15</inkml:trace>
  <inkml:trace contextRef="#ctx0" brushRef="#br0" timeOffset="57221.8">22119 15367 0,'21'-21'0,"-42"42"0,63-42 0,-42 0 16,22 21-16,-44 0 31,1 21-31,0 21 0,0-21 0,0 22 16,0-22-16,-1 21 15,1 1-15,0-1 0,-21 21 16,21-20-16,-1-1 0,1 85 15,0-85-15,21 22 16,0-22-16,0 22 16,0-43-16,21 0 0,0 0 15,1-21-15,-1 0 0,0 0 0,21 0 16,-21 0-16,1 0 16,-1-21-16,21 21 0,-21-21 15,22-21-15,-22 20 0,0-20 16,0 21-16,0-21 0,-21 20 15,43-20-15,-22 21 0,-21 0 16,0 42 15,0 0-31,0 0 0,0 0 16,0 1-16,0-1 0,0 21 16,-21-21-16,21 0 0,0 1 0,0-1 15,0 0-15,0 0 16,0 0-16,21 0 0,-21 1 0,21-22 15,0 21-15,0-21 0,0 0 16,1 0-16,-1 0 0,0 0 16,21 0-16,-21 0 0,64-21 15,-43-1-15,1 1 0,-22 0 16,21-21-16,1 21 0,20-22 16,-42 22-16,0 0 15,1 0-15,-1 21 0,-21 21 16,0 0-1,0 0-15,-21 0 0,21 1 16,-22 41-16,1-42 16,21 0-16,-21 1 0,21-1 0,0 0 15,0 0-15,0 0 16,0 0-16,21-21 0,0 0 16,1 22-16,-1-22 15,0 0-15,0 0 0,64 0 16,-64-22-16,0 22 0,21-42 15,22-21 1,-43 20-16,0 1 0,-21 21 16,21-22-16,-21 1 0,22 0 0,-22 21 15,0-43-15,0 43 0,0 0 16,-22 21-16,1 0 0,0 0 16,0 0-16,0 0 0,-64 63 15,64-42-15,0 22 16,-22 20-16,43-42 0,-21 64 15,0-64 1,21 0-16,0 1 0,0 20 0,0-21 16,0 0-16,21 0 15,0-21-15,1 0 0,-1 0 16,0 0-16,0 0 0,0 0 16,0 0-16,1 0 0,41 0 0,-21-42 15,-20 21-15,-22 0 16,21 0-16,0-1 0,0 1 15,0 0-15,0 0 0,1 0 0,20-22 16,-21 43-16,-21-21 16,0 42-1,0 1-15,0-1 0,0 0 16,0 21-16,0-21 0,0 1 16,0 20-16,0-21 0,0 0 0,0 22 15,0-22-15,0 0 16,0 0-1,21-21 1,0 0-16,1 0 16,-1 0-16,0 0 0,0-21 15,0 0-15,0 0 0,22-1 0,-22 1 16,42-21-16,-20 21 16,-22-22-16,21 22 0,1 0 0,-1 0 15,21-21 1,-41 20-16,-1 22 0,0 0 0,-21 22 15,0-1-15,0 0 16,0 0-16,0 21 0,-21 1 16,0-22-16,21 0 0,0 0 15,0 0-15,0 22 16,0-22-16,21-21 16,0 0-16,0 0 15,0 0-15,0 0 16,1 0-16,-1-21 0,0 0 15,0-1-15,0 22 0,22-21 0,-22-21 16,42 0-16,-42 20 0,22 1 16,-22-21-16,21 21 0,-21 0 15,43-43-15,-64 43 16,21 0-16,-42 42 16,21 0-1,-21 0-15,-22 0 0,22 22 16,0-22-16,0 0 0,0 0 15,0 22-15,21-22 0,-22 0 16,1 0-16,21 0 0,0 0 16,0-42 15,0 0-31,0 0 16</inkml:trace>
  <inkml:trace contextRef="#ctx0" brushRef="#br0" timeOffset="57467.65">23876 15494 0,'0'0'0,"-21"0"0,0 0 0,-22 0 15,22-21-15,0 21 16,0 0-16,0 0 15,-1 0-15,1 0 0</inkml:trace>
  <inkml:trace contextRef="#ctx0" brushRef="#br0" timeOffset="57785">22331 15515 0,'0'0'0,"-43"0"0,22 21 0,-21-21 15,21 0-15,21 22 16,21-1-1,0-21-15,0 0 0,0 0 16,22 21-16,-1-21 0,0 21 0,1-21 16,20 0-16,-20 0 0,62 0 15,-41 0-15,-22 0 0,1 0 16,-1 0-16,0 0 0,-21 0 0,1 0 16,-1 0-16,0 0 0,-42 0 31,0 0-31,-1 0 0,-20 0 15,-21 0-15,20-21 0,-41 0 16,20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2:48:22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2942 0,'21'0'93,"-21"-21"-93,22 0 16,-1 21 0,-21-21-16,21 21 0</inkml:trace>
  <inkml:trace contextRef="#ctx0" brushRef="#br0" timeOffset="1253.92">1587 529 0,'0'-21'0,"22"21"0,-22-21 16,0 0 0,-22 21 46,22 21-62,-21 0 16,0 0-16,0 0 0,0 22 15,0-22-15,-1 21 0,-20 1 0,21-1 16,0 0-16,0 1 0,-1 20 16,1-21-16,-21 22 0,21-22 15,0 1-15,-1 20 0,1-21 16,21-20-16,-21 20 0,0 0 15,21-21-15,0 1 0,0-1 0,0 0 16,-21-21-16,21 21 0,0-42 47,21 0-47,-21 0 16,21-22-16,0 22 0,0-21 15</inkml:trace>
  <inkml:trace contextRef="#ctx0" brushRef="#br0" timeOffset="1633.45">1503 593 0,'0'0'0,"21"-21"16,0 21-1,-21-22-15,21 22 0,0 0 16,1 0-16,-1 0 0,0-21 0,0 21 15,0 0-15,0 0 0,1 0 16,-1 0-16,0 21 0,0 1 16,0-1-16,0 0 0,1 21 15,-22 1-15,21-22 0,-21 21 16,0 0-16,0 1 0,0 20 16,0-20-16,0-1 0,0 0 15,0 1-15,-21-1 0,21 0 16,-22 22-16,1-43 0,21 0 15,-21 0-15,21 0 0,0 1 16,0-1-16,0 0 16,0-42 15,0 0-15,0-1-16,-21 1 15,21 0-15</inkml:trace>
  <inkml:trace contextRef="#ctx0" brushRef="#br0" timeOffset="1917.89">1249 1101 0,'0'0'16,"-21"21"-16,-1-21 0,22 21 15,22-21 1,-1 0-16,21 0 15,-21-21-15,22 0 0,-1 21 0,21-21 16,-20 21-16,-1-22 0,0 1 16,22 21-16,-22-21 0,-21 0 15,22 21-15,-1-21 0,-21 21 16,0 0-16,1-21 0,-1-1 16,0 22-16,-21-21 15,0 0 16,21 21-31,0-21 0</inkml:trace>
  <inkml:trace contextRef="#ctx0" brushRef="#br0" timeOffset="2286.11">2498 529 0,'0'0'15,"0"-21"-15,-22 21 16,1 0-16,0 0 31,0 21-31,0 0 0,21 1 16,-21-1-16,21 0 0,-22 21 16,1 1-16,21-22 0,0 42 15,-21-20-15,21-1 0,-21 0 16,21 22-16,-21-22 0,21 0 15,0 1-15,0-1 0,0 0 0,0-20 16,0 20-16,0-21 0,-21 0 16,21 0-16,0 1 0,0-1 15,21-21 17,0 0-17,0 0-15,0-21 0,0-1 0,1 1 16,-1 0-16,0 0 15</inkml:trace>
  <inkml:trace contextRef="#ctx0" brushRef="#br0" timeOffset="2701.85">2625 1080 0,'21'0'31,"0"0"-31,0 0 16,0 0-16,0-22 0,1 22 16,20-21-16,-21 0 0,0 0 15,22 0-15,-22 0 0,0-1 0,0 1 16,0 0-16,0 0 0,-21 0 16,0 0-16,0-1 0,0 1 15,-21 21 1,0 0-16,0 21 15,-21 1-15,20-22 0,1 42 16,-21-21-16,21 0 0,0 22 0,-1-22 16,1 21-16,0-21 0,0 22 15,21-22-15,0 0 16,0 21-16,0-21 0,0 22 0,0-22 16,0 0-16,21 0 15,0 0-15,0-21 16,1 22-16,20-22 0,-21 0 15,0 0-15,0 0 0,43 0 16,-22 0-16,-21 0 0,43-43 16,-43 43-16,0-21 0</inkml:trace>
  <inkml:trace contextRef="#ctx0" brushRef="#br0" timeOffset="3202.81">3281 995 0,'0'-42'16,"0"20"-16,21 1 15,0 0 1,0 21-16,0-21 0,-21 0 0,22 21 16,20-21-16,-21 21 0,0 0 15,0 0-15,1 0 0,-1 0 0,0 21 16,0-21-16,0 21 15,0 21-15,-21-21 0,0 1 16,22 20-16,-22-21 0,0 21 0,0-20 16,0 20-16,0-21 0,0 21 15,-22-20-15,1-1 0,21 21 0,-21-21 16,0 0-16,21 1 16,-21-1-16,0-21 15,21 21-15,-22-21 16,22-21-1,0 0 1,0-1-16,0 1 0,0-21 0,0 21 16,22 0-16,-1-22 0,0 22 15,0-21-15,0 21 0,0-22 0,1 22 16,-1-21-16,0 21 0,0-1 16,0 1-16,0 0 0,1 0 15,-1 0-15,0 0 0,0 21 16,0-22-16,0 1 0,1 21 0,-1 0 15,0-21-15,0 21 16,0 0-16,0-21 0,1 21 16,-1 0-16</inkml:trace>
  <inkml:trace contextRef="#ctx0" brushRef="#br0" timeOffset="3628.27">4445 550 0,'0'0'0,"0"-21"0,-21 21 16,0-21-16,21 0 15,-22 21-15,1 21 47,21 0-47,-21 0 0,21 22 16,0-22-16,0 21 0,-21-21 15,21 22-15,-21 20 0,21-20 0,0-1 16,-21 0-16,-1 22 0,1-22 16,21 0-16,-21 1 0,21-1 0,0 0 15,0-20-15,0 20 0,-21-21 16,21 0-16,0 0 0,0 1 0,0-1 16,0 0-16,0 0 15,21-21 1,0 0-16,0 0 15,1 0-15,-1 0 0,0 0 16,0 0-16,0 0 0,0-21 16,1 0-16,-1 21 0,-21-21 0,21-1 15,0 1-15,0 0 0,0 0 16,-21 0-16,0 0 0,0-1 0,0 1 16,0 0-1</inkml:trace>
  <inkml:trace contextRef="#ctx0" brushRef="#br0" timeOffset="3922.39">4127 889 0,'22'0'47,"-1"-21"-47,21 21 16,-21-21-16,0 21 0,1 0 0,20 0 15,-21-21-15,0 21 0,22 0 16,-22 0-16,0-22 0,0 22 16,0 0-16,0 0 0,1 0 15,-1 0-15,0-21 0,0 21 16,0 0-16,0 0 16,1 0-1,-1 0 16</inkml:trace>
  <inkml:trace contextRef="#ctx0" brushRef="#br0" timeOffset="6453.91">6075 212 0,'0'0'0,"21"0"15,0-21-15,0-1 0,0 1 16,1 0-16,-1 0 0,0 0 16,-21 0-16,21-1 15,-21 1-15,21 0 0,-21 42 63,-21 0-48,21 1-15,-21-1 0,-21 21 16,20 0-16,1 1 0,-21-1 0,0 0 16,-1 1-16,1 20 0,-22-20 15,22-1-15,-21 21 0,20-20 0,-20 20 16,-1 1-16,22-1 0,-22 22 15,22-22-15,-21 1 0,20 21 16,1-22-16,0 1 0,-1-1 16,1-21-16,0 22 0,-1-22 0,22 22 15,0-22-15,0 0 0,0 1 16,-1-1-16,1 0 0,0-20 0,0 20 16,0-21-16,21 0 0,0 0 15,-21 1-15,21-1 0,-22-21 0,22 21 16,0-42 15,0 0-15,0-1-16,0-20 0,22 21 0</inkml:trace>
  <inkml:trace contextRef="#ctx0" brushRef="#br0" timeOffset="8990.4">6519 699 0,'0'0'0,"21"0"16,1-22-16,-1 1 15,-21 0 1,21 21-16,-21-21 15,0 0-15,0 0 16,0-1 0,-21 22-16,0 0 0,-1 0 15,1 0-15,0 0 16,0 0-16,-21 0 0,20 0 0,1 22 16,-21-22-16,21 21 0,-22 21 15,1-21-15,21 22 0,0-22 16,0 21-16,-1 0 0,1 22 15,0-22-15,0 1 0,21 20 0,0-21 16,0 1-16,0-1 0,0 0 16,0 1-16,0-22 0,0 21 0,0-21 15,0 1-15,0-1 0,21 0 16,0 0-16,0 0 0,1 0 0,-1-21 16,0 0-16,21 0 0,-21 0 15,22 0-15,-22 0 0,21 0 16,1 0-16,-1-21 0,0 21 15,1-21-15,-1 0 0,0 0 0,1 0 16,-1-1-16,-21 1 0,21-21 16,1 21-16,-1-22 0,-21 1 0,0 21 15,22-21-15,-22 20 0,21-41 16,-21 42-16,-21 0 0,0-1 16,22 22-16,-22-21 15,0 42 1,0 1-1,-22-1-15,1 0 0,0 21 16,21-21-16,-21 22 0,0-22 16,0 21-16,21-21 0,-22 1 0,22 20 15,-21-21-15,21 0 0,0 0 16,0 1-16,0-1 0,0 0 16,0 0-16,21-21 0,1 0 15,-1 0-15,0 0 0,0 0 16,0 0-16,0 0 0,22 0 15,-22 0-15,0-21 0,0 21 0,0-21 16,-21 0-16,0-1 0,22 22 0,-22-21 16,0 0-16,0 0 0,0 0 15,0 0-15,-22-1 0,1 1 0,0 21 16,0-21-16,0 0 0,0 21 16,-1-21-16,1 21 0,21-21 15,0-1 1,0 1-16,0 0 0,21 0 15,1 21-15,-1-21 0,0 0 16,21-1-16,-21 22 0,22-21 0,-22 21 16,21 0-16,-21 0 0,22 0 15,-1 0-15,-21 0 0,22 0 0,-22 21 16,21 1-16,-21-1 0,0 0 16,1 0-16,-1 0 0,0 22 15,-21-22-15,0 0 0,0 21 0,0-21 16,0 1-16,0 20 0,0-21 0,0 0 15,0 0-15,0 1 16,0-1-16,0 0 0,0 0 16,-21-21-16,0 0 15,-1 0 17,22-21-32,0 0 0,-21 0 15,21-1-15,0 1 0,0-21 16,0 21-16,0-22 0,0 1 0,21 21 15,1-21-15,-1-1 0,0 1 16,21 0-16,1 20 0,-1-20 16,0 21-16,1 0 0,-1 0 15,21-1-15,-20 22 0,-1 0 0,22 0 16,-22 0-16,0 22 0,-21-1 16,22 0-16,-22 21 0,0-21 0,0 22 15,-21-1-15,0-21 0,0 22 16,0-1-16,0-21 0,0 21 0,0-20 15,-21-1-15,0 0 0,0 0 16,21 0-16,-21 0 0,-1 1 16,1-22-16,21 21 15,0-42 1,21-1 0</inkml:trace>
  <inkml:trace contextRef="#ctx0" brushRef="#br0" timeOffset="10110.07">8213 1164 0,'21'0'31,"0"0"-31,0 0 16,0 0-16,22-21 0,-22 0 15,21 21-15,0-21 0,1 0 0,20-1 16,-20-20-16,20 21 16,1-21-16,-22 20 0,21-20 0,-20 0 0,-1 21 15,0-22-15,1 1 16,-22 21-16,-21-22 0,0 22 0,0-21 16,0 21-16,0 0 0,0-22 15,0 22-15,-21 0 0,0 0 0,-1 21 16,1-21-16,0 21 0,0-22 15,0 22-15,0 0 0,-1 0 0,1 0 16,0 22-16,0-1 0,0 0 16,21 0-16,-21 0 0,21 22 0,-22-22 15,22 21-15,-21 0 16,21 22-16,0-1 0,0 1 0,0-1 0,-21 1 16,21-1-16,0 1 15,0 21-15,0-22 0,0 1 0,0 20 16,0 1-16,-21 0 0,21-1 0,-21 1 15,21-22-15,-21 22 0,-1 0 16,1-22-16,21 22 0,0-22 0,-21 1 16,0 21-16,21-22 0,0 1 15,0-1-15,-21-21 0,21 22 0,0-22 16,0 1-16,0-22 0,0 21 16,0-21-16,0 0 0,21-21 15,0 0-15,0 0 0,0 0 16,1-21-16,-1 0 15,0-21-15,21 21 0,1-22 0,-22 1 16,21-22-16,0 22 0,1-21 0,-1-1 16,0 22-16,1-22 0,-22 1 15,0-1-15,0 1 0,0 20 0,-21-20 16,0-1-16,0 1 0,0-1 16,-21 1-16,0-1 0,-21 22 0,-1 0 15,1 21-15,0-22 0,-1 22 16,1 0-16,0 0 0,-1 0 0,1 21 15,21 0-15,-21-22 0,20 22 16,1 0-16,0 0 0,21-21 16,0 0-1,21 21 1,22-21-16,-22 21 0,21-21 0,0 0 16,1 21-16,-1-22 0,0 1 15,1 0-15,20 0 0,-20 0 0,-1-22 16,0 22-16,1 0 0,-1 0 15,-21-21-15,0 20 0,0 22 0,1-21 16,-22 0-16,-22 42 47,22 0-47,-21 1 0,0-1 0,21 0 16,0 0-16,-21 0 15,0 0-15,21 22 0,-21-22 0,-1 0 16,22 0-16,0 0 15,0 1-15,-21-22 0,21 21 16,0-42 15,21-1-15,-21 1-16,0 0 0,0 0 0</inkml:trace>
  <inkml:trace contextRef="#ctx0" brushRef="#br0" timeOffset="10317.89">9165 889 0,'0'-21'32,"-21"21"-32,42 0 46,0 0-30,0 21 0</inkml:trace>
  <inkml:trace contextRef="#ctx0" brushRef="#br0" timeOffset="10775.61">9419 1016 0,'-21'0'31,"21"-21"-31,0 0 0,0 0 16,0-1-16,0 1 15,0 0-15,21 0 16,0 21-16,0 0 16,1 0-16,-1 0 0,0 0 15,0 0-15,0 0 16,0 21-16,1 21 0,-1-20 0,0-1 15,0 0-15,-21 21 0,0-21 16,0 22-16,0-22 0,0 21 0,0-21 16,0 1-16,0-1 0,0 0 15,0 0-15,-21 0 0,0 0 0,0-21 16,21 22-16,-22-22 16,22-22-1,0 1 1,0 0-16,0 0 15,0 0-15,0 0 0,0-1 16,22-20-16,-22 21 0,21-21 0,0 20 16,0 1-16,0-21 0,0 21 15,1 0-15,-1-1 0,0 1 0,21 0 16,1 0-16,-22 0 0,21 0 16,0 21-16,-20-22 0,20 22 0,0-21 15,-21 21-15,22 0 0,-22 0 16</inkml:trace>
  <inkml:trace contextRef="#ctx0" brushRef="#br0" timeOffset="11490.92">10287 783 0,'-21'85'31,"21"-64"-31,0 0 0,-21 0 16,21 1-16,-22 20 0,1 0 15,21-21-15,0 1 0,0-1 16,-21 0-16,21 0 0,0 0 0,0 0 15,-21-21-15,21 22 0,0-1 16,0 0-16,-21-21 47,21-21-31,0 0-16,0-1 0,0 1 15,0-21-15,0 21 0,0 0 16,0-22-16,21 22 0,0-21 15,-21 21-15,21-22 0,0 22 0,22 0 16,-22 0-16,0 0 0,0-1 16,0 22-16,1 0 0,-1 0 0,21 0 15,-21 0-15,0 0 0,1 0 16,-1 22-16,-21 20 0,21-21 16,0 0-16,0 0 0,-21 22 0,0-22 15,0 0-15,21 0 0,-21 22 16,0-22-16,0 0 0,0 0 0,0 0 15,0 0-15,0 1 16,0-1 0,0-42 15,0-1-15,0 1-16,0-21 15,0 21-15,0-22 0,22 22 0,-22-21 16,21 0-16,0 20 0,21-20 15,22-21-15,-22 41 0,0 1 16,1 0-16,-1 0 0,22 21 16,-22 0-16,0 0 0,1 0 15,-1 0-15,0 0 0,1 21 16,-22 0-16,0 22 0,0-22 0,0 21 16,-21-21-16,0 22 0,0-1 15,0 0-15,0 22 16,-21-43-16,0 21 0,0-21 0,0 1 15,-1-1-15,1 0 0,-21 21 16,42-21-16,-21-21 16,42 0 15,0-21-31,0 0 16</inkml:trace>
  <inkml:trace contextRef="#ctx0" brushRef="#br0" timeOffset="12039.02">11917 1037 0,'0'0'0,"21"-21"0,0-85 31,-21 85-31,0-21 0,0 21 0,0-1 16,-42-20-16,21 21 15,-22 21-15,1 0 0,21 0 16,-22 0-16,22 0 15,0 0-15,-21 21 0,21 0 0,-22 0 16,22 22-16,-21-22 0,21 21 16,-22 1-16,22-1 0,-21-21 0,21 21 15,-1 1-15,22-1 0,0-21 16,0 22-16,0-22 0,0 0 0,0 0 16,0 0-16,22 0 0,-1-21 15,0 22-15,0-22 0,0 0 0,0 0 16,1 0-16,-1 0 0,21 0 0,-21 0 15,0 0-15,1-22 0,-1 1 16,21 0-16,-21 0 0,0 0 16,1-22-16,20 1 0,-21 0 0,0-1 15,22-41-15,-22 41 16,0 22-16,0-21 0,-21 21 16,21 0-16,-21-1 0,0 44 31,-21-1-31,0 21 0,21-21 15,-21 22-15,21-1 0,0-21 16,0 21-16,0-20 0,0 20 0,0-21 16,0 0-16,0 0 0,0 1 15,0-1-15,0 0 0,21-21 16,0 0-16,0 0 0,22 0 16,-22 0-16,0 0 0,0 0 15,0 0-15,22-21 0,-22 0 16,0-1-16,21-20 0,-21 21 15,22 0-15</inkml:trace>
  <inkml:trace contextRef="#ctx0" brushRef="#br0" timeOffset="12333.36">12658 508 0,'0'0'16,"0"-21"-16,0 0 0,-22 42 31,1 0-16,21 0-15,-21 0 0,21 22 0,-21-22 16,0 21-16,21 1 0,-21-1 0,21 21 16,0-20-16,-22-1 0,22 0 15,-21 1-15,21-1 0,-21-21 0,21 22 16,0-22-16,0 21 0,0-21 16,0 0-16,-21-21 0,21 22 0,0-1 15,0 0 1,21-21 15,0-21-31,0 0 0,1-1 16,-1 1-16,21 0 0,-21 0 15</inkml:trace>
  <inkml:trace contextRef="#ctx0" brushRef="#br0" timeOffset="12606.95">13039 868 0,'0'0'0,"0"-21"16,0 0-16,0-1 15,-22 22 17,1 0-32,21 22 0,-21-1 15,0 0-15,0 0 0,21 0 16,-21 0-16,-1 22 0,22-22 16,0 21-16,-21-21 0,0 22 0,0-22 15,21 0-15,0 0 0,0 0 16,-21 1-16,21-1 0,0 0 15,0 0-15,21-21 32,0 0-32,0 0 0,0 0 15,1 0-15,20-21 0,-21 0 0,0 21 16,22-21-16</inkml:trace>
  <inkml:trace contextRef="#ctx0" brushRef="#br0" timeOffset="13378.29">13483 889 0,'0'0'0,"21"-21"0,-21 0 16,-21 21 0,0 0-1,0 21-15,0-21 0,-1 21 16,22 0-16,-21 0 0,0 1 16,0 20-16,0-21 0,21 0 0,0 22 15,0-22-15,-21 0 0,21 21 16,0-21-16,0 1 0,0-1 15,0 0-15,0 0 16,21-21 0,0 0-16,0 0 15,-21-21 1,0 0-16,0 0 0,0-22 16,0 22-16,0 0 0,0-21 15,0 20-15,0-20 0,0 0 0,21 21 16,0-22-16,1 1 0,-22 21 15,21-22-15,21 22 0,-21 0 0,0-21 16,22 21-16,-22 21 0,0-22 16,21 22-16,-20 0 0,-1 0 0,0 0 15,21 22-15,-21-1 0,1 0 16,-1 0-16,-21 21 0,0 1 0,21-22 16,-21 21-16,0 43 15,0-64-15,0 21 0,0-20 16,0-1-16,-21 21 0,21-21 15,0 0-15,-21 1 0,21-1 16,-22-21-16,22 21 16,0 0-16,-21-42 31,21 0-31,0 0 16,0-1-16,0 1 0,0 0 0,0-21 15,0 21-15,21-22 16,1 1-16,-1 0 0,0-1 0,21 1 15,1 0-15,-22-1 0,21 1 16,0 21-16,22 0 0,-22-1 0,1 1 16,-1 0-16,0 21 0,-21 0 15,22 0-15,-22 0 0,0 21 0,0 0 16,0 22-16,-21-22 0,0 21 16,0 1-16,0-1 0,0 0 0,0 1 15,-21-22-15,21 21 0,-21 0 16,0-20-16,0 20 0,0-21 0,-1 0 15,22 0-15,-21 1 0,0-1 16,21 0 0,-21-21-1,0 0 1,0-21-16,21 0 16,0-1-16,0 1 0,-22-21 15</inkml:trace>
  <inkml:trace contextRef="#ctx0" brushRef="#br0" timeOffset="13601.77">13674 466 0,'0'0'0,"-22"0"15,1 0 1,0 0-16,21-21 15,-21 21 32,0 0-31,0 0-16</inkml:trace>
  <inkml:trace contextRef="#ctx0" brushRef="#br0" timeOffset="13782.49">12361 614 0,'-21'21'16,"42"-21"0,0 0-16,1 0 0,20 0 0,-21 0 15,21 0-15,1-21 0,-1 0 16,0 21-16,22-21 0,-22-1 0</inkml:trace>
  <inkml:trace contextRef="#ctx0" brushRef="#br0" timeOffset="14541.6">15748 212 0,'0'0'0,"21"0"0,0-21 0,0-1 16,1 1-16,-1 0 15,-21 42 1,0 0 0,0 22-16,-21-1 0,-1 0 15,1 1-15,-21 20 0,0-20 0,-1 20 16,-20 1-16,20-1 0,-20 22 15,-1-1-15,1-20 0,-1 21 0,1-1 16,21-20-16,-22 20 0,1-20 16,20-1-16,1 1 0,-22-1 0,43-20 15,-21 20-15,21-20 0,-22 20 16,43-21-16,-21 1 0,21-1 0,0-21 16,0 22-16,0-22 0,0 0 15,0 0-15,21-21 16,1 0-16,-1-21 15,0 0-15,-21-22 0</inkml:trace>
  <inkml:trace contextRef="#ctx0" brushRef="#br0" timeOffset="15131.03">16298 550 0,'0'0'0,"43"22"47,-22-22-47,21 0 15,22 0-15,-22 0 0,21 0 0,1 0 16,-1 0-16,-20 0 0,20 0 16,1 0-16,-22 0 0,22 0 0,-22 0 15,0 0-15,1 21 0,-22-21 16,0 0-16,0 0 0,-42 0 31</inkml:trace>
  <inkml:trace contextRef="#ctx0" brushRef="#br0" timeOffset="15522.47">16764 593 0,'0'0'0,"0"21"16,-21-21-16,0 21 0,21 0 16,-22 0-16,22 1 15,-21-22-15,21 42 0,0-21 0,-21 0 16,21 22-16,0-22 0,0 21 15,0 0-15,0 1 0,0-1 0,0-21 16,-21 22-16,21-1 0,0 0 16,0-21-16,-21 22 0,21-22 15,0 0-15,0 0 0,-21 22 0,-1-22 16,1 0-16,0-21 0,0 21 16,0 0-16,0 0 0,-1-21 0,-20 0 15,21 22-15,-21-22 0,-1 0 16,1 0-16,0 0 0,20 0 0,-20 0 15,0 0-15,21-22 0,-1 22 16,1-21-16,-21 0 0,42 0 0,-21 0 16,0 21-16,21-21 0,-22-1 15,22 1-15,0 0 0,0 0 16,0 0 0,22 21-16,-1 0 0,0 0 15,21-21-15,-21 21 0,22 0 0,-1 0 16</inkml:trace>
  <inkml:trace contextRef="#ctx0" brushRef="#br0" timeOffset="16070.43">17208 1122 0,'0'0'0,"0"-21"0,0 0 15,0-1-15,0 1 16,0 0-16,-21 0 15,21 0-15,-21 0 0,0-1 0,21 1 16,-21 0-16,0 21 0,-1 0 16,1 0-16,0 0 0,0 0 0,-21 0 15,20 21-15,1 0 0,-21 1 16,21 20-16,-22-21 0,22 21 0,0 1 16,0-1-16,0 0 0,0-20 15,-1 20-15,22 0 0,0-21 0,0 1 16,0 20-16,0-21 0,0 0 15,0 0-15,22-21 0,-1 0 16,0 0-16,0 0 16,0 0-16,0 0 0,1 0 15,-1 0-15,21-21 0,-21 0 16,0 21-16,1-21 0,-1 0 0,0 0 16,0-1-16,0-20 0,0 21 15,1 0-15,-1-43 16,-21 43-16,0 0 0,0 0 0,0 0 15,0 42 17,0 0-32,0 21 0,0-21 0,0 1 15,0-1-15,0 0 0,0 21 16,0-21-16,0 1 0,0-1 16,21 0-16,0 0 15,0-21-15,0 21 0,1-21 16,-1 0-16,0 0 0,0 0 15,0 0-15,22 0 0,-22-21 16,0 0-16,0 0 0,0 0 0,-21-1 16</inkml:trace>
  <inkml:trace contextRef="#ctx0" brushRef="#br0" timeOffset="16306.22">17526 995 0,'0'0'0,"0"-21"0,0 0 31,0 42-16,0 0-15,0 21 0,0-21 16,21 1-16,-21 20 0,0-21 16,0 21-16,0-20 0,21 41 15,0-42-15,-21 0 0,0 1 16,0-1-16,22 0 0,-1 0 16,-21 0-16,21-21 15,0 0 1,-21-21-16,21 0 15,0 21-15,1-21 0,-22 0 16,21-1-16</inkml:trace>
  <inkml:trace contextRef="#ctx0" brushRef="#br0" timeOffset="16558.34">18034 868 0,'0'0'0,"0"21"31,-21-21-16,0 42-15,-1-20 0,-20-1 0,21 21 16,0 0-16,0-20 0,-22 20 16,22 0-16,0-21 0,-21 22 0,20-22 15,1 21-15,0-21 0,0 1 0,0-1 16,0 0-16,21 0 0,0 0 16,0 0-16,0 1 15,21-22 1,21 0-1,-21 0-15,0-22 0,22 1 16,-22 21-16,21-21 0</inkml:trace>
  <inkml:trace contextRef="#ctx0" brushRef="#br0" timeOffset="17078.72">18605 1016 0,'0'0'0,"0"-21"0,-21-64 31,0 64-31,-21 0 0,21 21 16,-1 0-16,-20 0 0,21 0 15,-21 0-15,-1 21 0,22 0 0,-21 0 16,21 22-16,-22-22 0,22 21 16,0-21-16,0 22 0,0-1 0,-1-21 15,22 22-15,0-22 0,0 21 16,0-21-16,0 0 0,0 1 0,0-1 15,0 0-15,0 0 0,0 0 16,22-21-16,-1 0 16,0 0-16,0 0 0,0 0 15,0 0-15,1 0 0,-1-21 16,21 21-16,-21-21 0,22 0 0,-22 0 16,21-1-16,-21-20 0,22 21 15,-1-21-15,-21-1 0,21 1 0,-20 21 16,-1-22-16,0 22 0,0 0 15,0 0-15,-21 42 32,0 0-32,0 0 0,0 1 15,-21 20-15,21-21 0,-21 21 0,0-20 16,21-1-16,0 21 0,0-21 16,0 0-16,-21 1 0,21-1 15,0 0-15,0 0 0,0 0 16,21-21-1,0 0 1,0 0-16,0 0 0,0-21 16,22 0-16,-22 21 0,21-21 0</inkml:trace>
  <inkml:trace contextRef="#ctx0" brushRef="#br0" timeOffset="17565.91">19664 720 0,'0'0'0,"0"-21"0,0-1 0,0 1 16,0 0-16,0 0 0,-21 21 0,-1 0 15,1 0-15,0-21 0,0 21 16,0 0-16,-22 0 0,22 0 0,-42 42 16,20-42-16,22 21 0,-21 0 15,21 1-15,0-1 0,-22 0 16,43 0-16,-21 0 0,21 0 15,-21 1-15,21-1 0,0 0 16,0 0-16,0 0 0,0 0 0,21 1 16,0-1-16,0-21 0,1 21 15,-1 0-15,21 0 16,-21-21-16,22 21 0,-22 1 0,0-22 16,21 21-16,-21 0 0,1 0 15,-1 0-15,0 0 0,-21 1 0,0-1 16,0 0-16,0 0 15,0 0-15,-21 0 0,0-21 0,-1 22 16,-20-22-16,0 21 0,-1-21 0,-20 21 16,21-21-16,-1 0 0,1 0 15,0 0-15,-1 0 0,22 0 0,-21 0 16,21 0-16,-1 0 16,1 0-16,0 0 0,0-21 15,21 0-15,0-1 16,0 1-1,21 0 1,0 0-16,0 21 0,1 0 16</inkml:trace>
  <inkml:trace contextRef="#ctx0" brushRef="#br0" timeOffset="18448.38">20024 931 0,'0'0'0,"0"-21"0,0 0 15,0 0-15,0 0 0,0 0 16,-22 21 15,1 21-31,0 0 0,0 21 16,0-21-16,0 1 0,-1 20 15,1 0-15,0-21 0,0 22 0,0-1 16,-22 0-16,22-20 16,0-1-16,21 21 0,-21-21 0,21 0 15,0 22-15,0-22 16,0 0-16,21-21 16,-21 21-16,21-21 0,0 0 15,22 0-15,-22 0 0,0 0 16,21 0-16,1 0 0,-22-21 15,21 0-15,1 21 0,-22-21 0,21 0 16,0-22-16,1 22 0,20-42 16,-42 20-16,1 22 0,-1-21 0,0 21 15,-21-22-15,0 22 0,0 0 16,0 0-16,-21 21 16,0 0-16,-1 0 15,1 0-15,0 21 0,21 0 16,0 0-16,0 0 15,0 1-15,0-1 0,0 0 16,0 0-16,21 0 16,0 0-16,-21 1 0,22-1 15,-22 0-15,21-21 0,-21 21 16,0 0-16,0 0 0,21 1 16,0-1-16,-21 0 15,21-21 1,0 0-1,1 0-15,-22 21 0,21-21 0,0 0 16,0 0-16,0 0 0,0 0 16,22 0-16,-22-21 0,0 21 0,21-21 15,1 0-15,-22-1 0,21 1 16,-21 0-16,22-21 0,-22 21 0,0-1 16,0-20-16,0 21 0,1 0 15,-22 0-15,21 21 0,-21-22 0,0 44 31,0-1-31,-21 0 16,-1 21-16,22-21 16,-21 1-16,21-1 0,0 0 0,-21 0 15,21 0-15,0 0 0,0 1 16,0-1-16,0 0 16,21-21-1,0 0-15,1 0 0,-1 0 16,0 0-16,0 0 15,0 0-15,0 0 0,1-21 0,-1 0 16,0-1-16,0 1 16,-21 0-16</inkml:trace>
  <inkml:trace contextRef="#ctx0" brushRef="#br0" timeOffset="18665.43">20891 762 0,'0'0'0,"-21"-21"0,0 0 31,21 42 47</inkml:trace>
  <inkml:trace contextRef="#ctx0" brushRef="#br0" timeOffset="19101.75">21294 1037 0,'0'0'0,"0"21"62,0 1-62,0-1 16,0 0-16,-22 0 0,22 21 0,0-20 16,-21 20-16,21 0 0,0 1 15,0-1-15,0 0 0,0 1 0,0 20 16,0 1-16,0-1 0,0 1 15,0-1-15,0 1 0,-21 20 16,21-20-16,0-1 0,-21 1 0,21-1 16,0 1-16,-21-1 0,21 1 0,-21-1 15,-1-20-15,22 20 0,0 22 16,0-43-16,-21 0 0,21-20 16,0 20-16,-21-21 0,21 0 15,0 0-15,0 1 0,-21-22 16,0 0-1,21-22 1,0 1-16,0 0 0,0 0 16,0-21-16,0 20 0,0-20 0,0 0 15,0-22-15,0 22 0,21-22 16,0 1-16</inkml:trace>
  <inkml:trace contextRef="#ctx0" brushRef="#br0" timeOffset="19491.52">21463 995 0,'0'0'0,"0"-21"0,0-22 16,0 22 0,21 21-1,0 0-15,0 0 16,1 0-16,-1 0 0,21 0 15,-21 0-15,0 0 0,22 21 0,-22-21 16,0 22-16,0-1 0,0 0 16,-21 0-16,22 0 0,-22 0 15,0 22-15,0-22 0,-22 0 16,-20 0-16,21 0 0,0 1 0,-22-1 16,1 0-16,0-21 0,-1 21 15,22-21-15,-42 21 0,20-21 16,22 0-16,0 0 15,0 0-15,21 21 16,21-21 15,0-21-31,22 0 16,-22 21-16,21-21 0,-21 0 16</inkml:trace>
  <inkml:trace contextRef="#ctx0" brushRef="#br0" timeOffset="19834.43">22098 741 0,'0'0'0,"85"-106"16,-64 85-16,-21 0 15,21 21-15,-21-21 0,0 42 47,0 0-47,0 0 0,0 0 16,0 0-16,-21 22 15,0-1-15,21 0 0,-43 43 16,43-21-16,-21-22 0,21 0 16,0 1-16,-21 20 0,21-21 0,0-20 15,0 20-15,0 0 0,0-21 16,0 1-16,0-1 0,0 0 0,0 0 16,0 0-16,21-21 15,0 0 1,0 0-16,1 0 15,-1-21-15,0 0 0,0 21 16,0-21-16,0 0 0,1-22 16,-1 22-16,0 0 0,0-21 15,-21 20-15</inkml:trace>
  <inkml:trace contextRef="#ctx0" brushRef="#br0" timeOffset="20133.41">22098 889 0,'0'0'0,"-21"0"16,42 0 31,0 0-47,21 0 15,-20 0-15,20-21 0,21 21 0,-20 0 16,-1 0-16,0 0 0,22-21 15,-1 21-15,-20 0 16,-22-21-16,0 21 0,0 0 0,-21-22 31,-21 22 1,0 0-32,0 0 0,0 0 15,-1 0-15</inkml:trace>
  <inkml:trace contextRef="#ctx0" brushRef="#br0" timeOffset="21322.43">1037 2201 0,'0'0'0,"-21"0"16,21 22 30,21-22-46,0 0 16,0 0-16,1 0 0,20 0 0,0 0 16,22 0-16,-1 0 0,1 0 15,-1 0-15,22 0 0,0 0 0,-1 0 16,1 0-16,0-22 0,20 1 16,1 21-16,21 0 0,0-21 15,148 21-15,-148-21 0,0 21 16,0 0-16,127-21 15,-127 21-15,127 0 16,-127-21-16,-21 21 0,21 0 0,-21 0 16,-21 0-16,105-22 15,-105 22-15,-22 0 0,1 0 0,-1 0 16,-20 0-16,-1 0 0,0 0 16,-20 0-16,-1 0 15,-21-21 16,21 21-15,-21-21-16,0 0 16</inkml:trace>
  <inkml:trace contextRef="#ctx0" brushRef="#br0" timeOffset="22189.93">6286 2074 0,'0'0'0,"22"0"78,-1 0-62,0 0-16,0 0 0,0 0 16,22 0-16,-1 0 0,0 0 15,22 0-15,-1 0 0,1 0 0,-1 0 16,22 0-16,0 0 0,20 0 16,-20 0-16,21 0 0,0 0 0,21 0 15,0 0-15,0 0 0,0 0 16,21 0-16,0 0 0,-21 0 0,42 0 15,-20 0-15,20 0 0,0 0 16,1 0-16,20 0 0,-21 0 0,22 0 16,-1 0-16,1 0 0,-22 0 15,22 0-15,-1 0 0,1 0 0,-22 0 16,22 0-16,-22 0 0,0 0 16,22 0-16,-22 0 0,0 0 15,-20 0-15,-1 0 0,0 0 0,0 0 16,-21 0-16,0 0 0,0-21 15,0 21-15,-21 0 0,0 0 0,-22 0 16,1-21-16,-21 21 0,-1 0 16,-21 0-16,-20 0 0,20 0 0,-21 0 15,-21-21 17,-21 0 14,21 0-30,0-1-16</inkml:trace>
  <inkml:trace contextRef="#ctx0" brushRef="#br0" timeOffset="23041.83">16404 1863 0,'0'0'0,"-21"0"0,0 0 0,0 0 16,-1 0-16,1 0 16,64 0 62,-22 0-63,0 21-15,21-21 0,22 0 0,-22 0 16,22 0-16,-22 0 0,21 0 16,1 0-16,21 0 0,-1 0 0,1 21 15,0-21-15,42 0 0,-22 0 16,22 21-16,0-21 0,0 0 0,0 0 15,22 21-15,-22-21 0,21 0 16,0 0-16,0 0 0,0 0 16,0 0-16,1 0 0,20 0 15,-21 0-15,21 0 0,-20 0 0,-1 0 16,0 0-16,21 0 0,-21 0 16,22-21-16,126 21 0,-169 0 15,0 0-15,0 0 16,-21 0-16,0 0 0,0 0 0,-22 0 0,1 0 15,0 0-15,-22 0 16,1 0-16,-22 0 0,0 0 0,-21 0 16,1 0-16,-1 0 0,0 0 15,-42 0 17,0 0-17,-1 0-15,1 0 16,0 0-16,0 0 0,0 0 0,-22 0 15,22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2:50:19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3006 0,'21'0'32,"-21"-21"-17,21 21-15,0-22 16,-21 1-16,0 0 31,-21 21-15,-21 0-1,21 0-15,0 0 0,-22 0 16,1 21-16,0-21 0,-1 21 0,1 1 16,0-1-16,20 0 0,-20 0 15,21 21-15,-21-20 0,20 20 16,1 0-16,21-21 0,0 22 0,0-1 15,0 43 1,0-64-16,0 21 0,0-21 0,21 22 16,1-22-16,20 21 15,-21-21-15,43 1 16,-43-22-16,0 21 0,21-21 16,-21 0-16,22 0 0,-22 0 0,21 0 15,-21-21-15,22-1 0,-22 1 16,21 0-16,-21 0 0,22 0 0,20-43 15,-42 43-15,1-21 16</inkml:trace>
  <inkml:trace contextRef="#ctx0" brushRef="#br0" timeOffset="538.67">2138 2879 0,'0'0'0,"0"-43"0,0 22 0,0 0 16,0 0-16,0 0 0,0 0 0,0-1 15,0 44 17,-21-1-32,21 0 0,0 0 0,0 21 15,0-20-15,0 20 0,0 0 16,0 1-16,0-1 0,-22 0 16,22 1-16,0 20 0,-21-21 0,21 1 15,0-1-15,0 22 0,0-22 16,0-21-16,0 21 0,0-20 15,0 20-15,0-21 16,0 0-16,-21-21 16,21-21 15,0 0-31,0-21 0,0 20 0,0-20 16,0 0-16,0-1 0,21 1 15,-21 0-15,21-1 0,1 1 0,20 21 16,-21-21-16,0 20 0,22 1 15,-22 0-15,21 0 0,0 21 16,-20 0-16,20 0 0,0 0 16,-21 0-16,22 21 0,-22 0 15,0 0-15,0 1 0,22 41 16,-43-42-16,0 22 0,0-22 16,0 21-16,0-21 0,-22 43 15,1-43-15,0 0 0,0 0 16,0 0-16,0 1 0,-1-1 0,1-21 15,0 21-15,21-42 47,21 21-47,-21-21 0</inkml:trace>
  <inkml:trace contextRef="#ctx0" brushRef="#br0" timeOffset="1094.9">3133 3154 0,'0'0'0,"0"-64"32,0 43-32,-22 0 0,1 21 15,21-21-15,-21 21 0,0 0 0,0 0 16,0 0-16,-1 0 15,1 0-15,0 0 0,0 0 0,-21 21 16,20 0-16,-20 0 0,21 1 16,-21-1-16,20 21 0,-20-21 0,21 22 15,0-1-15,0 0 0,-1 1 16,22 20-16,0-42 0,0 0 16,0 1-16,22-1 0,-1 0 15,21-21-15,-21 0 0,0 21 0,22-21 16,-1 0-16,-21 0 0,0 0 15,22-21-15,-22 21 0,0-21 16,21 0-16,-20-1 0,-22-20 16,21 21-16,0-21 0,-21-1 15,21 22-15,-21-21 0,0-22 16,0 22-16,0 21 0,0 0 16,0-1-16,0 44 31,0-1-31,0 0 0,0 0 0,0 0 15,0 22-15,-21-1 0,21-21 16,0 21-16,0-20 0,0-1 0,0 21 16,0-21-16,0 0 0,0 1 15,0-1-15,21 0 16,0-21-16,0 0 0,1 0 16,-1 0-16,0 0 0,0 0 15,0-21-15,0 0 16,1 21-16</inkml:trace>
  <inkml:trace contextRef="#ctx0" brushRef="#br0" timeOffset="1522.63">3344 3217 0,'0'0'0,"-21"-21"0,21 0 16,-21 0-16,21 0 16,0 0-1,0-1 1,21 22-16,0 0 0,0 0 15,1 0-15,20 0 0,-21 0 16,21 0-16,-20 0 0,-1 22 0,21-22 16,-21 21-16,22 0 0,-22 21 15,0-21-15,0 22 0,0-22 0,0 21 16,-21 1-16,0-22 0,0 21 16,0 22-16,0-43 0,-21 0 15,0 0-15,0 0 0,0-21 16,0 21-16,-1-21 0,22 22 15,-21-22-15,0 0 16,21-22-16,0 1 0,0 0 16,0 0-16,0 0 15,0-22-15,0 1 0,0 21 0,21-21 16,0-1-16,1 1 0,-22 0 16,21 20-16,0 1 0,0 0 15,0 0-15,0 0 0,1-22 16,-1 43-16,0 0 0,0-21 15,0 21-15,0 0 16,1 0-16,-1 0 16,0 0-16</inkml:trace>
  <inkml:trace contextRef="#ctx0" brushRef="#br0" timeOffset="2116.39">4339 3366 0,'0'-43'16,"0"22"0,0 0-16,0 0 0,0 0 0,0-22 15,0 22-15,0 0 0,0 0 0,0 0 16,0-1-16,0 1 0,-42-21 15,21 42 1,-1 0-16,1 0 0,0 0 0,0 0 16,-43 42-16,22-21 15,-21 22-15,20-1 0,1 0 16,21 1-16,-22-1 0,1 22 16,-21 41-16,41-62 15,22 20-15,0-42 16,0 1-16,22-1 0,-1-21 0,0 21 15,42-21-15,-41 0 16,20 0-16,0 0 0,1-21 16,-22 0-16,21 21 0,-21-22 15,22-20-15,-22 21 0,21-43 16,-21 22-16,0 0 0,1-1 16,-1 1-16,-21 21 0,0-21 0,0 20 15,0 1-15,21 0 0,-21 0 0,0 42 31,-21-21-15,21 42-16,0-20 0,-21-1 16,21 21-16,-22-21 0,22 22 0,0-22 15,0 0-15,0 21 0,0-21 16,0 1-16,0-1 0,0 0 16,0 0-16,22 0 15,-1-21-15,21 21 0,-21-21 16,0 0-16,22 0 0,-22-21 15,21 0-15,1 21 0</inkml:trace>
  <inkml:trace contextRef="#ctx0" brushRef="#br0" timeOffset="2657.29">5059 3133 0,'0'0'0,"21"-21"0,-21-22 16,0 22-16,0 0 15,-21 21 1,0 0-16,-22 0 0,22 0 0,0 0 15,0 0-15,-22 21 16,22 0-16,0 0 0,-21 1 0,21 20 16,-1-21-16,1 21 0,-21 22 15,42-22-15,-21 1 0,21-22 16,0 21-16,0-21 0,0 0 16,21 22-16,0-22 0,0 0 15,0-21-15,1 0 0,20 21 16,-21-21-16,21 0 0,1 0 0,-1 0 15,-21-21-15,22 0 16,-1 0-16,0-22 0,1 22 0,-1-21 16,-21 0-16,21-1 0,1-20 15,-22 20-15,21 1 0,22-64 16,-43 43-16,0 20 0,-21-20 16,21 21-16,-21-1 0,21-20 15,-21 42-15,0-1 16,0 44-1,-21-1-15,0 0 0,0 0 16,0 21-16,21 1 0,-21-1 0,-1 85 16,1-85-1,21 1-15,-21 20 0,21-20 0,0 62 16,0-62-16,0-1 16,0-21-16,0 22 0,0-22 15,0 21-15,21-21 0,0 0 16,1-21-16,-1 0 15,0 0-15,21 0 0,-21-21 16,1 21-16,-1-21 0,0-21 16,21 21-16,1-43 15,-22 22-15</inkml:trace>
  <inkml:trace contextRef="#ctx0" brushRef="#br0" timeOffset="2836.18">5292 3154 0,'0'0'0,"-22"0"0,22 21 16,22-21 15,-1 0-31,0 0 0,0 0 16,0 0-16,22 0 0,-22 0 0,21 0 16,-21 0-16,22 0 0,-1-21 15,-21 21-15,21 0 0</inkml:trace>
  <inkml:trace contextRef="#ctx0" brushRef="#br0" timeOffset="3519.16">5673 3344 0,'0'0'0,"0"22"16,21-22-1,0 0-15,0-22 16,0 1-16,22 0 0,-22 0 15,21 0-15,-21 0 0,22-1 0,-22 1 16,21 0-16,-21 0 0,0 0 16,-21 0-16,0-1 15,-21 22 1,0 0-16,0 0 16,-21 22-16,20-22 0,-20 21 15,21 0-15,-21 0 0,20 0 0,1 22 16,0-22-16,0 21 0,0-21 15,21 22-15,0-1 0,0 0 16,0-21-16,21 1 0,0-1 16,0 0-16,43 0 0,-22 0 15,0-21-15,1 0 0,-1 0 16,-21 0-16,22 0 0,-22 0 16,21 0-16,-21-21 0,0 0 0,1 21 15,-22-21-15,21-22 0,0 22 16,-21-21-16,0 21 0,21-22 0,0 1 15,0 21-15,-21-21 0,22 20 16,-1 1-16,-21 0 0,21 0 0,0 0 16,0 21-16,0 0 0,1 0 15,-1 0-15,0 0 0,0 0 0,21 42 16,-20-21-16,-22 0 16,42 43-16,-21-43 0,-21 21 15,0-20-15,0 20 0,0-21 16,0 43-16,0-43 0,0 0 15,0 0-15,-21-21 16,0 0-16,0 0 16,-1-21-1,1 0 1,21 0-16,0-1 0,0 1 0,0-21 16,0 21-16,0-22 0,0 22 15,0-21-15,21 21 0,-21 0 0,22-22 16,-1 22-16,0 0 0,0 0 15,0 21-15,0-21 0,1-1 0,20 1 16,-21 21-16,0-21 0,0 0 16</inkml:trace>
  <inkml:trace contextRef="#ctx0" brushRef="#br0" timeOffset="4575.13">7281 2731 0,'0'0'0,"0"-22"0,-21 22 0,21-21 16,-21 21-16,0 0 0,21 21 16,-21 1-16,-1-1 15,22 0-15,0 21 0,-21-21 0,21 22 16,-21-1-16,21 0 0,-21 1 16,21-1-16,0 0 0,-21 1 0,0-1 15,21 0-15,0 43 16,-22-43-16,22 1 0,0-1 0,0-21 15,0 0-15,0 22 16,0-22-16,22-21 16,-1 0-16,0 0 0,0 0 15,21-21-15,-20 21 0,20-21 16,-21-22-16,21 22 0,-20 0 16,-1-21-16,21-1 0,-21 22 0,0-21 15,1 21-15,-1-22 0,0 22 16,-21 0-16,21 0 0,0 0 15,-21 42 17,0 0-32,-21-21 0,21 42 15,-21-21-15,21 1 16,0-1-16,0 0 0,-21 21 0,21-21 16,0 1-16,0-1 0,0 0 15,0 0-15,21 0 0,0 0 0,0 1 16,0-1-16,22-21 0,-22 0 15,21 21-15,-21-21 0,106 0 16,-84 0-16,-1-21 16,0 0-16,1-1 0,-1 1 0,43-21 15,-64 0-15,21-1 16,-21 22-16,1-21 0,-1-1 16,21 1-16,-42 21 0,0 0 15,0 0-15,-21 21 16,0 0-16,0 0 15,-1 0-15,1 0 0,0 21 16,0 0-16,0 0 0,0 0 0,-1 0 16,22 22-16,-21-22 0,21 0 15,0 21-15,0-20 0,0 20 16,0-21-16,0 0 0,0 0 0,21 1 16,1-1-16,20 0 0,0 21 15,1-42-15,-1 0 0,0 21 16,-21-21-16,22 0 0,41 0 15,-41 0-15,-1-21 0,0 0 16,1 0-16,-1 0 0,0 0 16,1-1-16,-1-20 0,0 21 0,1-21 15,20-1-15,-20 1 0,-22 0 16,21 20-16,-21-20 0,0 21 0,-21 0 16,0 0-16,-21-1 15,-42 22-15,20 0 0,1 0 16,21 0-16,-21 0 0,-1 0 15,-20 43-15,42-22 0,21 0 16,0 43-16,0-43 16,0 63-1,21-62-15,0 20 0,0-21 0,0 0 16,0 0-16,1 1 0,-1-1 16,0 0-16,0 0 0,21 21 15,-42-20-15,0-1 16,-21-21-1,0 0-15,0 0 16,0 0-16,-22 0 0,22 0 0,0 0 16,0 0-16,0 0 0,21-21 15,-21 21-15,21-22 0,-22 22 0,22-21 16,0 0-16,0 0 0,0 0 16,0 0-16,0-1 0</inkml:trace>
  <inkml:trace contextRef="#ctx0" brushRef="#br0" timeOffset="4814.37">8191 2752 0,'0'0'15,"-21"-21"-15,-21 21 0,21 0 0,0 0 16,-1 0-16,22-22 0,-21 22 15,0 0 64</inkml:trace>
  <inkml:trace contextRef="#ctx0" brushRef="#br0" timeOffset="5054.68">6964 2942 0,'0'0'0,"21"0"15,0 0-15,0 0 0,22 0 0,-1 0 16,-21 0-16,21 0 0,1 0 15,-1 0-15,-21 0 0,22 0 0,-1 0 16,-21-21-16,0 21 0,0 0 16,1 0-16,-44 0 31</inkml:trace>
  <inkml:trace contextRef="#ctx0" brushRef="#br0" timeOffset="5935.06">1037 4170 0,'0'0'0,"0"21"62,21-21-62,0 0 16,1 0-16,20 0 0,-21 0 16,21 0-16,-20 0 0,83 0 15,-41 0-15,-1 0 0,1 0 16,21 0-16,-22 0 16,106 0-16,-84 0 0,-21 0 15,20 0-15,22 0 0,-21 0 16,21 0-16,-1-21 0,22 21 15,0 0-15,-21 0 0,21 0 0,0 0 16,21-21-16,-21 21 0,22 0 16,-1 0-16,148-21 15,-127 21-15,-20 0 0,20 0 0,0 0 16,1-22-16,-22 22 0,21 0 16,0 0-16,1 0 0,-1-21 15,0 21-15,1 0 0,-1 0 0,170-21 16,-149 21-16,-20 0 15,-22-21-15,21 21 0,0 0 0,1-21 16,-22 21-16,21-21 0,106-1 16,-148 22-16,-21 0 0,0 0 15,-21-21-15,-1 21 0,1 0 16,-21 0-16,-1 0 0,-21 0 0,22 0 16,-22-21-16,-21 21 15,1 0-15,-44 0 94,1 0-78</inkml:trace>
  <inkml:trace contextRef="#ctx0" brushRef="#br0" timeOffset="6835.61">1058 5334 0,'0'0'0,"0"-21"0,0 0 15,0 0-15,0-1 16,0 1-16,0 0 0,0 0 16,0 42 15,0 0-31,0 22 16,0-22-16,0 21 0,0 0 0,0 1 15,0-1-15,0 0 0,0 1 16,-21 20-16,21-20 0,-21-1 15,21 21-15,0-20 0,-21 20 16,21-20-16,0-22 16,0 0-16,0 0 0,0 0 0,0 0 15,0-42 17,0 0-32,0 0 15,0 0-15</inkml:trace>
  <inkml:trace contextRef="#ctx0" brushRef="#br0" timeOffset="7185.79">1460 5588 0,'0'21'15,"0"0"-15,0 1 0,-21-1 16,21 0-16,0 0 15,21-21 17,1 0-32,-1 0 0,-21-21 15,21 21-15,0-21 0,-21 0 16,0-1-16,0 1 16,0 0-16,0 0 15,-21 21 1,0 0-16,0 0 15,-1 21-15,1 0 0,0 0 16,0-21-16,21 22 0,0-1 16,-21 0-16,21 0 15,21-21-15,0 0 16,0 0-16,22-21 0,-22 0 0</inkml:trace>
  <inkml:trace contextRef="#ctx0" brushRef="#br0" timeOffset="8068.59">2667 5186 0,'0'0'0,"21"-42"31,-21 20-31,0 44 31,0-1-15,0 0-16,0 0 0,0 21 16,0-20-16,0 20 0,-21-21 15,21 21-15,0 1 0,0-22 0,-21 64 16,21-43-16,-21 43 16,21-43-16,-22-21 15,22 21-15,0-20 0,0-1 16,0 0-16,0 0 15,0-42 1,22 21-16,-1-21 0,-21 0 16,21-22-16,0 22 0,0-21 15,-21 21-15,21-22 0,1 1 16,-1 21-16,0-22 0,-21 22 16,21-21-16,0 21 0,0 0 0,22-22 15,-22 22-15,0 0 16,0 21-16,0 0 15,-21 21-15,22 0 16,-1 0-16,-21 1 0,0 20 16,0-21-16,0 0 0,0 22 15,0-22-15,0 21 0,0 0 0,0-20 16,21 20-16,-21-21 0,21 21 16,-21-20-16,21-1 0,0-21 15,1 0-15,-1 0 16,21 0-16,0-21 0,-20-1 15,-1 1-15,21 0 16,-21 0-16,43-43 0,-43 22 16,0 0-16,0-1 0,-21 1 15,0 0-15,0-22 0,0-42 16,0 64-16,0 0 0,0-1 16,0 1-16,-21 0 0,0-22 15,0 43-15,0 21 0,-1 0 16,1 0-16,0 0 15,0 21-15,21 0 16,0 1-16,0-1 0,-21 0 0,21 0 16,0 0-16,0 0 0,0 1 15,21-1-15,-21 0 0,21 0 16,0-21-16,0 21 16,43-21-16</inkml:trace>
  <inkml:trace contextRef="#ctx0" brushRef="#br0" timeOffset="8484.31">3725 5461 0,'0'0'0,"0"21"16,21-21 15,1 0-31,-1 0 16,0 0-16,21-21 0,-21 0 15,1 21-15,-1-21 0,0 0 16,0-1-16,0 22 0,0-21 0,1 0 16,-1 0-16,-21 0 0,0 0 15,0-1-15,0 1 0,0 0 0,0 0 16,-21 21-16,-1 0 16,-41 0-16,42 0 0,0 21 15,-43 21-15,22-20 16,21-1-16,-22 21 0,22-21 0,0 22 15,21 20-15,0-21 16,0 43-16,0-64 16,0 22-16,0-22 0,21 0 15,0 0-15,0 0 0,1 0 0,-1 1 16,21-22-16,64 0 16,-64 0-16,-21 0 0,22 0 15,-1-22-15,0 1 0,22-21 16,-22 0-16,1-1 0,-1 22 15</inkml:trace>
  <inkml:trace contextRef="#ctx0" brushRef="#br0" timeOffset="9972.24">5800 5101 0,'0'0'0,"21"-21"15,0 21-15,-21-21 0,21 21 0,0-21 16,-21 0-16,21-1 0,-21 1 16,0 0-16,0 0 0,0 0 0,0-22 15,0 22-15,-21 0 16,0 21-16,0 0 0,0 0 16,-43 0-16,22 0 15,21 0-15,-22 21 0,1 0 0,0 1 16,-1 20-16,22-21 0,-21 21 15,0 1-15,20-1 0,1 0 0,-21 1 16,0 63-16,20-64 16,1 0-16,21 1 0,0-1 15,0-21-15,0 85 16,21-64-16,43 1 16,-43-22-16,21 0 0,1-21 0,20 0 15,-20 0-15,20 0 0,1 0 16,-22 0-16,21 0 0,64-21 15,-63 21-15,-22-21 0,22-1 16,-22 1-16,22 0 0,-22 0 0,21-21 16,-20 20-16,-22 1 0,21 0 15,-21-21-15,1 21 0,-22-22 16,21 1-16,-21 21 16,0 0-16,0-22 0,0 22 15,-21-21-15,-1 21 0,1-1 16,0 22-16,0 0 0,0 0 15,0 0-15,-1 0 0,1 0 0,0 0 16,0 0-16,-43 43 0,43-22 16,-21 21-16,21-21 0,0 1 15,-22 20-15,22-21 0,0 21 0,0-20 16,21-1-16,0 42 16,0-42-16,0 22 15,21-22-15,0 0 0,21-21 16,-20 0-16,-1 0 0,42 0 15,-20 0-15,-22-21 0,21 21 16,-21-21-16,0 0 0,22-1 16,-22 1-16,0 0 0,0-21 0,0 21 15,1-1-15,-22-20 0,0 21 16,0-21-16,21 20 0,-21 1 0,0 0 16,0 0-16,0 0 0,-21 21 31,21 21-16,-22 0-15,22 0 0,-21 0 16,21 22-16,-21-22 0,21 0 16,0 0-16,0 22 0,0-22 15,0 0-15,0 0 0,0 0 0,0 0 16,0 1-16,21-1 16,0-21-16,1 0 0,-1 0 0,0 0 15,0 0-15,21 0 16,-20-21-16,20-1 0,-21 1 0,0 21 15,22-21-15,-22 0 0,0-21 16,0 20-16,0 1 0,0-21 0,1 0 16,-22 20-16,21 1 0,-21 0 15,0 0-15,0 0 0,0 42 32,0 0-17,0 0-15,-21 0 0,21 1 0,0-1 16,0 21-16,-22-21 15,22 0-15,-21 1 0,21-1 0,0 0 16,0 21-16,0-21 0,0 1 16,0-1-16,-21 0 15,0-21 17,21-21-32,0 0 15,0-1-15,0 1 0,0 0 16,0 0-16,0 0 0,0 0 15,0-22-15,21 22 0,0-21 0,0-1 16,1 22-16,20 0 0,-21-21 16,21 21-16,1-1 0,-1 1 0,-21 21 15,22 0-15,-1 0 0,0 0 16,-21 0-16,22 0 0,-22 21 0,42 43 16,-41-22-1,-1-21-15,-21 1 0,0-1 16,0 63-16,0-62 0,0-1 15,0 0-15,0 0 0,0 0 16,-43 0-16,43 1 16,-21-22-16,0 21 0,21-42 47,21-1-32,0 1-15,1 0 0,-1 0 0,0 0 16,0 0-16</inkml:trace>
  <inkml:trace contextRef="#ctx0" brushRef="#br0" timeOffset="10487.37">7705 5059 0,'0'0'0,"-22"21"32,1 0-32,0 0 15,21 22-15,-21-22 0,0 0 16,21 0-16,0 22 0,0-22 15,-43 63-15,43-62 16,0-1-16,0 0 0,0 0 16,0 0-16,0 22 0,0-22 15,0 0-15,0-42 32,0 0-17,0-1 1,0 1-16,0 0 0,0 0 0,0 0 0,0 0 15,0-22-15,0 22 0,22-21 16,-22 21-16,21-22 0,0 22 16,21-21-16,-21 21 0,1-1 0,20 1 15,0 0-15,1 0 0,-1 0 16,0 21-16,1 0 0,-1 0 0,-21 0 16,21 0-16,1 21 0,-22 0 15,21 43-15,-21-43 0,1 0 16,-1 42-16,-21-20 0,0-22 15,0 21-15,0-21 0,0 1 16,0 20-16,-21-21 0,-1 0 0,1 0 16,21 1-16,-21-22 15,21 21-15,-21-21 32,21-21-17,21-1-15,0 22 16,0-21-16,1 0 0,-1 0 15,0 21-15</inkml:trace>
  <inkml:trace contextRef="#ctx0" brushRef="#br0" timeOffset="10927.01">8742 5080 0,'0'-21'16,"0"42"-16,0-63 0,0 21 0,0-1 15,-21 22 1,-1 0-16,1 22 15,-21-1-15,21 21 16,0-21-16,-1 0 0,1 1 0,21 20 16,-42 21-16,42-41 15,0 20-15,-21-21 0,21 0 0,0 0 16,0 1-16,0 20 16,0-21-16,21 0 15,0 0-15,0-21 0,22 0 0,-1 0 16,-21 0-16,21 0 0,1 0 15,-1 0-15,0 0 0,1 0 0,20-21 16,-20 21-16,-22-21 0,21-21 16,-21-1-16,-21-20 15,0 21-15,0 20 0,0-20 16,0 0-16,0-1 0,0 22 16,-21-21-16,0 21 0,-21 0 0,20-1 15,-62 22-15,63 0 0,-22 0 16,1 0-16,0 0 0,20 0 15,-41 22-15,42-1 0,0-21 16,-1 21-16,1 0 16,0 0-16,21 0 15,21-21 1,0 0-16</inkml:trace>
  <inkml:trace contextRef="#ctx0" brushRef="#br0" timeOffset="11238.37">9504 4678 0,'0'0'0,"0"-21"16,-21 21 0,-1 21-16,1 0 0,21 0 15,-21 22-15,0-22 0,0 21 16,0 64-16,21-64 15,0 1-15,-22-1 0,22 21 0,-21-20 16,21-1-16,-21 0 0,21-20 16,0 20-16,0-21 0,0 21 0,0-20 15,0-1-15,0 0 0,0 0 16,21 0-16,0-21 0,1 0 16,-1 0-16,0 0 0,0 0 15,0 0 1,0 0-16,1-21 0,-1 21 0,0-21 0,0 0 15</inkml:trace>
  <inkml:trace contextRef="#ctx0" brushRef="#br0" timeOffset="11455.25">9292 4995 0,'-21'0'16,"42"0"-16,-63 0 0,63 0 31,0 0-31,0 0 0,0 0 16,22 0-16,-22 0 0,0 0 15,21-21-15,22 21 0,-43 0 16,21 0-16,-20 0 0,-1 0 16,0-21-16,0 21 15,-21-21-15,21 21 0</inkml:trace>
  <inkml:trace contextRef="#ctx0" brushRef="#br0" timeOffset="12785.77">11239 4763 0,'22'0'47,"-1"0"-47,0 0 0,0-22 16,21 22-16,-20-21 0,-1 21 15,21-21-15,-21 21 0,0-21 0,22 21 16,-22-21-16,21 0 0,-21-1 15,22 1-15,-22 0 0,0 0 16,-21 0-16,0 0 0,0-1 16,0 1-16,0 0 0,0 0 15,0 0-15,-21 21 16,0-21-16,0 21 0,-1 0 16,22 21-16,-21 0 0,21 0 15,-21 0-15,0 0 0,21 22 0,0-1 16,0 0-16,-21 1 0,21-1 0,-21 22 15,21-1-15,-22-21 0,22 22 16,0-1-16,0-20 0,-21-1 0,21 22 16,0-22-16,-21 0 0,21-21 15,0 22-15,0-22 0,0 0 0,-21 21 16,21-20-16,0-1 0,-21-21 16,0 0-1,-1 0-15,1 0 16,0-21-16,-21-1 15,21 1-15,-1 0 0,1 0 0,-21 0 16,21-22-16,-22 22 0,22-21 0,0 21 16,-21 0-16,21-22 15,-1 43-15,22-21 0,-21 0 0,0 21 16,21 21 0,0 0-16,0 0 0,0 1 15,0-1-15,0 0 0,0 0 0,0 21 16,21-20-16,0-1 0,22 0 15,-22 0-15,0 0 0,21-21 0,43 43 16,-43-43-16,43 0 16,-43 0-16,22 0 0,21 0 15,-43 0-15,0 0 16,1-22-16,-1 1 0,0 0 0,-21 0 16,22 0-16,-22 0 0,0-1 0,0-20 15,-21 0-15,0 21 0,0-22 16,0-20-16,0 20 0,0 22 15,0 0-15,0 42 32,-21 0-32,21 22 15,-21-22-15,21 21 0,0-21 16,-21 22-16,21-22 0,0 42 16,0-20-16,0-22 0,0 0 15,-21 0-15,21 0 0,0 22 16,0-22-16,0-42 47,0 0-32,0-1-15,0 1 0,0-21 16,21 21-16,0-22 0,0 22 16,0-21-16,0 0 0,22-1 15,-1 1-15,-21 0 0,22 20 0,-1-20 16,0 21-16,22 0 0,-22 21 15,0 0-15,43 0 0,-64 21 16,22 0-16,-22 0 0,21 22 16,-21-1-16,0 21 15,-21-20-15,0-1 0,0-21 0,0 22 16,0-22-16,0 42 16,0-42-16,-21 1 0,-21-1 15,42 0-15,-21-21 16,21 21-16,-21-21 0,-1 0 15,22-21 1,0 0 0,22 0-16,-1-1 0,0 1 15,0-21-15</inkml:trace>
  <inkml:trace contextRef="#ctx0" brushRef="#br0" timeOffset="13210.74">13335 4911 0,'21'0'16,"-42"0"-16,42-21 16,-21-1-16,0 1 0,-21 21 15,0 0-15,0 0 0,-22 0 0,1 0 16,0 0-16,-1 0 0,1 0 16,0 21-16,-1 1 0,1-1 15,0 0-15,20 0 0,-20 0 0,21 0 16,0 1-16,21-1 0,0 0 0,0 0 15,0 0-15,0 0 16,21-21-16,21 22 0,-21-22 0,1 21 16,20-21-16,0 0 0,1 21 15,-22-21-15,21 0 0,0 21 0,-20 0 16,-1-21-16,0 21 0,0-21 16,0 22-16,-21-1 15,0 0-15,-21-21 16,0 21-16,0-21 0,-22 0 15,1 0-15,0 0 0,-1 0 0,1 21 16,0-21-16,-22 0 0,22 0 0,21 0 16,-22 0-16,1 0 0,21 0 15,0 0-15,-22 0 0,22-21 16,0 21-16,21-21 16,0 0-16,0 0 15,0-1-15,21 22 0</inkml:trace>
  <inkml:trace contextRef="#ctx0" brushRef="#br0" timeOffset="13743.15">13843 4953 0,'0'0'0,"0"-21"0,0 0 0,21 21 16,0-21-16,-21-1 0,21 1 15,-21 0-15,0 0 16,0 42 15,0 0-31,0 0 0,0 22 16,0-1-16,0-21 0,0 22 0,0 20 15,0-21-15,0 1 0,0 20 16,-21-20-16,0 20 0,21-21 0,-21 85 16,0-63-16,0 21 15,-1-22-15,-20 22 0,21-22 16,-43 85-16,43-84 0,-21 21 15,21-22-15,-22 22 0,22-1 16,0-20-16,-42 84 0,41-106 16,1 22-16,-21 21 0,42-43 15,0-21-15,-21 0 16,21 0-16,-21-21 0,21-21 16,0 0-1,21-21-15,0-1 0,0 1 16,21 0-16,-20-22 0,41-84 15,-21 85-15,1-22 0</inkml:trace>
  <inkml:trace contextRef="#ctx0" brushRef="#br0" timeOffset="14136.11">13906 4995 0,'-21'-42'16,"42"84"-16,-42-105 0,21 42 0,-21 0 0,21-1 15,0 1-15,0 0 16,0 0-16,21 21 16,0-21-16,1 21 15,-1-21-15,21 21 0,0 0 16,1 0-16,-1 0 0,0 21 16,22 0-16,-22 0 0,64 21 15,-64 1-15,-20-22 0,20 21 16,-21 1-16,-21-1 0,0 43 15,0-64-15,-42 21 0,21-21 0,-22 0 16,1 1-16,0-1 0,-22 0 16,22 0-16,-22-21 0,22 0 0,-43 21 15,43-21-15,21 0 16,0 0-16,-22 0 0,22 0 16,0 0-16,21-21 31,21 21-16,0-21-15,-21 0 0,43 21 0,-22-21 16,0-1-16,0 22 0</inkml:trace>
  <inkml:trace contextRef="#ctx0" brushRef="#br0" timeOffset="14535.5">14668 5059 0,'22'-42'31,"-1"20"-31,0 1 0,0 0 16,0 21-16,0-21 0,-21 0 16,22 0-16,-1-22 0,0 22 0,0 0 15,0 0-15,-21 0 0,0-1 16,0 1-16,21 21 0,-21-21 0,-21 21 31,0 0-31,0 0 0,0 0 0,0 21 16,-1 0-16,-20 1 0,21-1 15,0 21-15,0 0 0,-1 1 16,1-22-16,0 106 16,21-85-16,0-21 15,0 1-15,0 20 0,0-21 0,21 21 16,0-42-16,22 22 15,-22-22-15,0 0 0,0 0 0,22 0 16,-22 0-16,21 0 0,-21 0 0,22 0 16,-1 0-16,0-22 0,1 1 15,-1 0-15</inkml:trace>
  <inkml:trace contextRef="#ctx0" brushRef="#br0" timeOffset="15171.29">15684 4741 0,'0'0'0,"0"-21"0,0 0 0,0 0 16,0 0 0,-21 21-16,0 0 15,0 0-15,0 0 0,0 21 16,-1 0-16,1 0 0,0 22 0,0-22 16,0 21-16,0 0 0,-1-20 15,22 20-15,-21 0 0,21 1 16,0-22-16,0 21 0,0-21 0,0 0 15,0 1-15,21-1 0,1 0 16,-1 0-16,21-21 0,-21 21 0,0-21 16,22 0-16,-22 0 0,21 0 15,-21 0-15,22 0 0,-22 0 0,42 0 16,-20-21-16,-22 0 16,42-21-16,-20-1 0,-1-20 15,0-1-15,-20 22 16,-1-22-16,0 1 0,0 21 0,21-22 15,-20 22-15,-1-22 0,0 1 16,-21 20-16,21-20 0,0 21 0,-21-1 16,0 1-16,0 0 0,0 20 0,0 1 15,0 0-15,21 0 16,-42 21 0,21 21-16,-21 0 15,0 0-15,0 22 0,0-1 0,21 0 16,-22 1-16,1 41 15,21-41-15,-21-1 0,21 64 16,0-43-16,0-20 0,0 20 16,0-20-16,0 20 0,0-21 0,0 22 15,0-22-15,0-21 16,0 22-16,0-22 0,21-21 0,22 42 16,-22-42-16,0 0 15,0 0-15,0 0 0,22 0 16,62-21-16,-62 0 15,-1 0-15,0 0 0,1-1 16,-1-20-16,0 21 0,1-21 0,-1-1 16,-21 22-16,0-21 0,1-1 15,-1 1-15,0-21 0,-21 41 16</inkml:trace>
  <inkml:trace contextRef="#ctx0" brushRef="#br0" timeOffset="15434.8">16192 4487 0,'0'0'0,"22"22"31,-1-22-31,21 0 16,0 0-16,1 0 0,-1 0 0,0 0 15,22 0-15,-1 0 0,-20-22 0,20 22 16,-20 0-16,-1-21 0,0 21 15,-21 0-15,22-21 0,-22 21 16,0 0-16,0 0 16,-42 0 15,0 0-15</inkml:trace>
  <inkml:trace contextRef="#ctx0" brushRef="#br0" timeOffset="16655.54">1122 6964 0,'-21'0'0,"-1"0"15,1 0 1,21-21 0,0 0-16,0-1 15,0 1-15,0 0 16,0 0-16,0 0 0,0 0 0,0-1 0,21 1 15,1 21-15,-22-21 16,21 0-16,0 21 0,0 0 16,0 0-16,0 0 0,1 0 0,-1 0 15,0 21-15,0 0 0,0 22 16,0-22-16,1 21 0,-22-21 0,0 22 16,0-1-16,0-21 0,0 21 15,-22 1-15,1-1 0,-21 0 16,-22 43-16,43-43 0,-21 1 15,21-22-15,-22 21 16,1-21-16,21 1 0,0-1 0,-22 0 16,22 0-16,0-21 0,0 0 15,0 0-15,0 0 0,-1 0 16,1-21-16,0-21 16,0 20-16,21-20 0,0 21 15,0-21-15,0-1 0,0-20 16,0 20-16,0 22 0,21 0 15,0 0-15,0 0 0,1 0 0,-1 21 16,21 0-16,-21 0 0,0 0 16,1 0-16,-1 21 0,21 21 15,-21-21-15,0 22 16,1-1-16,-1-21 0,-21 21 16,0 43-16,0-64 0,21 22 15,-21-22-15,21 0 0,-21 21 16,0-21-16,21 1 15,-21-1-15,21-21 0,1 0 16,-1 0-16,0 0 0,0 0 16,0-21-16,0-1 0,1 1 0,-1-21 15</inkml:trace>
  <inkml:trace contextRef="#ctx0" brushRef="#br0" timeOffset="16879.33">1778 7091 0,'0'0'0,"21"0"125,0 0-109,0 0-16</inkml:trace>
  <inkml:trace contextRef="#ctx0" brushRef="#br0" timeOffset="17731.62">3069 6858 0,'0'0'0,"0"-21"0,0 0 15,0-22 1,0 22-16,0 0 16,0 42 31,0 0-47,0 1 0,0-1 0,-21 21 15,21-21-15,0 22 0,0-1 16,-21 0-16,21 1 0,0 41 15,-21-41-15,-1 20 0,1-21 16,21 1-16,0-1 0,0 0 16,-21-20-16,21-1 0,0 0 0,0 0 15,21-42 1,0 0 0,-21 0-16,22-1 0,-1-20 15,21 0-15,-21-1 0,0 1 0,1 0 16,-1-1-16,0 1 0,0 0 15,21-43-15,-20 64 16,-22-21-16,21 20 0,0-20 0,-21 21 16,21 21-1,-21 21 1,21 0-16,-21 0 16,0 22-16,0-22 0,0 21 0,0-21 15,0 22-15,0-1 0,0-21 16,21 22-16,-21-1 0,22-21 15,-22 21-15,21-20 0,21 20 16,-21-21-16,0-21 0,1 0 0,-1 0 16,21 0-16,43 0 15,-43-21-15,-21 0 0,43-43 16,-43 43-16,21-64 16,-21 64-16,1-21 15,-22 0-15,0-1 0,0 1 0,0-22 16,0 22-16,0 0 15,0-1-15,0 22 0,0 0 16,-22 0-16,1 21 0,0 0 16,0 0-16,0 0 15,0 0 1,21 21-16,0 0 0,0 0 0,0 1 16,0-1-1,0 0-15,21-21 0,21 21 16,-21 0-16,0-21 0,1 0 15</inkml:trace>
  <inkml:trace contextRef="#ctx0" brushRef="#br0" timeOffset="18139.16">4191 7049 0,'0'0'0,"0"21"15,21-21 32,0-21-47,0 21 16,1-22-16,-1 22 0,0-21 15,0 0-15,0 0 16,0 0-16,-21 0 0,0-1 16,0 1-16,0 0 0,0-21 15,0 21-15,-21 21 16,0 0-16,0 0 0,0 0 0,0 21 15,-1-21-15,1 21 0,0 0 16,0 21-16,21-20 0,-21-1 0,0 21 16,21-21-16,-22 0 0,22 22 15,0-22-15,0 0 0,0 21 0,0-20 16,0-1-16,22 21 0,-1-21 16,0 0-16,0-21 0,0 22 15,0-1-15,22-21 0,-22 0 16,0 0-16,0 0 0,0 0 15,22 0-15,-22 0 0,21-21 0,-21-1 16,22 1-16,-22 0 0,21 0 16</inkml:trace>
  <inkml:trace contextRef="#ctx0" brushRef="#br0" timeOffset="20675.7">5863 6625 0,'0'0'0,"21"-21"16,22-85 0,-43 85-16,0 0 15,0 0-15,-22 21 0,1 0 16,0 0-16,0 0 0,-21 0 16,20 0-16,-20 0 0,21 21 0,-21 0 15,20 0-15,-20 22 0,21-22 16,-21 21-16,20 0 0,1 64 15,0-63-15,21-1 0,-21 0 16,21 1-16,0-1 0,0 0 0,0 1 16,0-1-16,0-21 0,0 21 0,42 22 15,-21-43-15,1 0 16,-1-21-16,21 0 0,0 0 0,43 0 16,-43 0-16,1 0 15,-1-21-15,0 0 0,1 0 16,20-22-16,-20 1 0,-22 21 15,0-21-15,0 20 0,0-20 16,0 0-16,1 21 0,-1-22 0,21 1 16,-21 21-16,22-43 0,-1 43 15,-21 0-15,0 0 0,22 0 16,20 21 0,-42 0-16,0 0 0,1 21 0,-1 0 15,0 0-15,-21 0 0,21 22 16,0-1-16,-21-21 0,0 0 15,0 0-15,0 1 0,0 20 16,0-21-16,0 0 0,0 0 16,21-21 15,1-21-31,-22 0 16,0 0-16,0 0 15,0 0-15,0-1 0,0 1 0,0 0 16,0 0-16,0-21 0,-22 20 15,1 1-15,0-21 0,0 21 0,0 0 16,0-1-16,-22 22 0,22 0 16,0 0-16,-21 0 0,20 0 0,1 0 15,-42 22-15,42-1 16,-1 0-16,1 0 0,0 0 16,0 22-16,0-22 0,0 21 0,21 0 15,0 1-15,-22-22 0,22 21 16,0 1-16,0-1 0,0-21 0,0 21 15,0 1-15,0-22 0,22 21 16,-1-21-16,-21 1 0,42-22 16,-21 0-16,0 0 0,22 0 0,20 0 15,-42-22-15,22 1 0,-22 0 16,21 0-16,-21 0 0,43-22 16,-43 1-16,0 21 15,0-21-15,1 20 0,-1-20 16,0 0-16,-21 21 0,0-22 0,0 22 15,0-21-15,0 21 0,0-1 16,-21 44 15,0-1-31,21 0 16,-22 0-16,22 0 0,0 0 16,0 1-16,-21 20 0,21 0 0,0-21 15,0 1-15,0-1 0,0 0 16,21 0-16,1 0 0,-1 0 15,0 1-15,0-22 0,0 0 16,22 0-16,-22 0 0,21 0 0,22 0 16,-43-22-16,21 1 0,-21 21 15,22-21-15,-22 0 0,21 0 16,-21-22-16,0 22 0,1 0 0,-1-21 16,0 21-16,0-22 0,0 22 15,-21-21-15,21 21 0,-21-1 0,0 1 16,0 0-16,0 0 0,-21 42 31,0 0-15,0 0-16,21 1 0,0 20 15,0-21-15,-21 21 0,21-20 16,-21-1-16,21 21 0,-22-21 0,22 0 16,0 22-16,0-1 15,0-21-15,0 0 0,0 1 16,-21-22-16,21 21 0,0-42 31,0-1-31,0 1 16,21 0-16,-21 0 0,0 0 15,0 0-15,22-1 0,-1-20 0,0 21 16,-21 0-16,21-22 0,0 22 16,0-21-16,1 21 0,-1-22 0,21 1 15,-21 21-15,22 0 16,-22 21-16,0 0 0,0 0 15,0 0-15,0 21 0,1 0 16,-22 0-16,21 22 0,-21-22 16,0 0-16,0 21 0,21-21 0,-21 1 15,21 20-15,0 0 16,-21-21-16,21 1 0,1-1 0,-1 0 16,0-21-16,0 0 15,0 0-15,0 0 0,22 0 0,-22 0 16,0 0-16,64 0 15,-43-21-15,-21 0 0,0-1 16,1 1-16,-1 0 0,0 0 16,0 0-16,0-22 0,0 22 0,22-42 15,-43 20-15,0 22 0,0-21 16,0 21-16,0 0 16,0-1-16,0 44 15,0-1 1,-21 0-16,-1 0 0,22 0 0,-21 0 15,0 43-15,21-43 16,-21 21-16,0-20 0,21-1 0,0 21 16,-21 0-16,21-20 15,-22-1-15,22 0 0,0 0 16,0 0 0,0-42 15,0 0-31,0 0 0,0 0 15,0-1-15,22 1 0,-1 0 16,0-21-16,-21 21 0,21-22 0,0 22 16,0-21-16,1 21 0,-1-1 15,21-20-15,-21 21 0,0 0 16,1 21-16,-1-21 0,0 21 0,0 0 0,0 21 16,-21 0-16,21 21 15,-21-21-15,0 22 16,0 20-16,0-42 0,0 1 15,0-1-15,0 0 0,0 0 16,0 0-16,22 0 0,-1 1 0,0-1 16,-21 0-16,21-21 0,0 0 15,0 0-15,22 21 0,-22-21 16,42-21-16,-41 0 16,-1 21-16,0-21 15,0-1-15,0 22 0,22-63 16,-22 42-16,0 0 0,0-1 15,0-20-15,-21 21 0,21-85 16,1 85-16,-22 0 0,0 0 16,0-1-16,-22 44 31,1-1-15,0 0-16,21 0 0,0 0 0,0 0 15,-21 22-15,21-22 0,-21 21 0,21-21 16,0 1-16,0-1 0,0 21 15,0-21-15,0 0 0,0 1 0,0-1 16,0 0-16,21 0 16,0 0-16,0-21 0,0 0 15,22 0-15,-1 0 0,-21 0 0,22 0 16,-1 0-16,0 0 0,1 0 16,-1 0-16,-21-21 0,21 0 0,-20 0 15,-1 0-15,21-1 0,-21 1 0,-21 0 16,0 0-16,21-21 0,-21-1 15,0 22-15,0-21 0,0-1 0,-21 1 16,0 0-16,0 21 0,0-22 16,0 22-16,-22 0 0,22 0 15,-21 21-15,-1 0 0,1 0 0,0 0 16,-1 0-16,1 21 0,0 0 0,-1 0 16,22 22-16,-21-22 15,21 21-15,0-21 0,21 22 0,0-1 16,-22 21-16,22-41 0,0-1 15,0 21-15,0-21 0,0 0 0,22 1 16,-1-22-16,0 21 0,0-21 16,0 0-16,0 0 0,22 0 0,-22 0 15,21 0-15,22 0 0,-43-21 16</inkml:trace>
  <inkml:trace contextRef="#ctx0" brushRef="#br0" timeOffset="21003.65">9864 6350 0,'0'0'0,"-43"-85"31,22 85-31,0 0 16,0 0-16,0 0 15,-1 22-15,22 20 0,0-21 0,-42 64 16,42-43-16,0 0 15,0 22-15,0-22 0,-21 1 0,21-1 16,0 43-16,0-43 0,0-21 16,0 21-16,0-20 15,0-1-15,0 0 0,0 0 0,0 0 16,0 0-16,21-21 16,0 0-16,0 0 0,1 0 15,-1 0-15,0 0 0,21 0 16,-21-21-16,64-42 15,-64 42-15,0-1 0,22 1 16,-22-21-16</inkml:trace>
  <inkml:trace contextRef="#ctx0" brushRef="#br0" timeOffset="21226.37">9546 6541 0,'0'0'0,"-21"21"15,42-21 1,21 0 0,-20 0-16,-1 0 0,21 0 15,-21 0-15,22 0 0,-22 0 0,21 0 16,0 0-16,-20 0 0,-1 0 16,21 0-16,-21 0 0,0 0 15</inkml:trace>
  <inkml:trace contextRef="#ctx0" brushRef="#br0" timeOffset="22279.89">11388 6604 0,'0'0'0,"-22"0"0,22-21 0,-63-21 32,42 20-32,21 1 0,-21 0 0,21 0 15,0 0-15,0 0 0,0-1 16,0 1-16,21 0 0,0 21 0,0-21 15,21 0-15,-20 21 0,-1 0 16,42 0-16,-42 0 0,1 0 16,20 0-16,-21 0 0,0 21 15,0 21-15,1-21 0,20 43 16,-42-22-16,0 43 0,0-43 16,0 1-16,0-1 15,0 0-15,0-21 0,0 43 16,0-43-16,0 0 0,0 0 0,-21 1 15,0-1 1,21-42 15,0-1-31,0 1 0,0 0 16,0 0-16,0 0 0,0-22 0,0 22 16,0-21-16,21 0 0,0-1 15,0 1-15,0 0 0,0-1 0,1 1 16,-1 0-16,21 20 0,0-20 15,-20 21-15,20 0 0,0 21 0,1 0 16,-22 0-16,21 0 16,-21 0-16,22 21 0,-22 21 0,0-21 15,21 64 1,-42-43-16,0-20 0,0 20 0,0 0 16,0 1-16,0 20 0,0-21 15,-21-20-15,21-1 0,-21 0 16,21 0-16,0 0 0,0-42 47,0 0-47,0 0 0,0-22 15,0 22-15,21 0 16,0-21-16,0 21 0,1-22 16,-1 1-16,21 0 0,-21-1 0,22 1 15,-22 21-15,21-22 0,0 22 16,1-21-16,-1 42 0,-21 0 15,22 0-15,-22 0 16,21 42-16,-42-21 0,0 1 16,0 20-16,0 43 0,0-43 15,0-21-15,0 21 0,0 1 16,0-22-16,0 42 0,-21-41 16,21-1-16,-21 0 0,21 0 15,0 0-15,0-42 47,0 0-47,0 0 16,0 0-16,0-1 0,21 1 15</inkml:trace>
  <inkml:trace contextRef="#ctx0" brushRef="#br0" timeOffset="22790.72">13017 6371 0,'0'0'0,"0"-21"16,-21 21 15,0 0-31,0 0 0,0 0 16,0 21-16,-1 0 0,1 1 16,0 20-16,21-21 0,-21 21 15,0-20-15,0 20 0,21 21 16,-22-41-16,22 20 0,0-21 15,0 0-15,0 22 0,0-1 16,0-21-16,22 0 16,-1-21-16,0 21 0,0-21 15,0 0-15,0 0 0,22 0 16,-1 0-16,-21 0 0,0-21 16,1 21-16,-1-21 0,21 0 15,0-21-15,-20 20 0,-1 1 16,0-21-16,0 0 0,0-1 15,-21-41-15,0 41 0,0 1 16,0-43-16,0 64 0,-21-21 16,-42 21-16,41-1 15,1 22-15,-21 0 0,0 0 0,20 0 16,-20 0-16,0 0 16,21 22-16,-22-1 0,1 21 0,21-21 15,0 22-15,-22 20 16,43-42-16,0 22 0,0-22 15,0 21-15,0-21 0,0 0 0,21 22 16,1-22-16,-1 0 16,0-21-16,21 0 0,1 0 15,-1 0-15,-21 0 0</inkml:trace>
  <inkml:trace contextRef="#ctx0" brushRef="#br0" timeOffset="23347.12">13589 6456 0,'0'0'15,"0"-21"-15,21 21 63,-21 21-48,0 0-15,0 0 0,21 0 0,-21 1 16,0 20-16,0-21 0,0 64 16,0-43-16,0-21 15,0 0-15,0 1 0,0-1 16,0 0-16,0 0 0,0 0 15,0 0-15,21-21 16,1 0 0,-22-21-1,21 0-15,0 0 16,0 0-16,0-22 0,0 22 0,1-21 16,-1 0-16,0-1 0,0 1 15,21 0-15,1-22 16,-1 22-16,-21 21 0,64-43 15,-64 64-15,0 0 16,-21 21 31,0 0-47,0 1 16,0-1-1,0 0 1</inkml:trace>
  <inkml:trace contextRef="#ctx0" brushRef="#br0" timeOffset="23759.27">14266 6583 0,'0'0'0,"0"21"16,21-21-16,1 0 0,-22 21 16,21-21-16,0 0 0,0 0 0,0 0 15,0 0-15,1 0 0,20 0 16,-21 0-16,21 0 0,22 0 15,-22 0-15,-21-21 0,1 21 16,20-21-16,-21 0 0,0 0 16,-21-1-16,0 1 0,0 0 0,0 0 15,0-21-15,0 20 0,0-20 16,-21 42-16,-21-21 16,-1 21-16,22 0 0,-42 21 15,20 0-15,22 0 16,-42 43-16,42-22 15,-22 22-15,43-22 0,0 0 16,0 1-16,0-1 0,21-21 16,1 0-16,-1 1 0,0-1 15,0 0-15,21-21 0,-20 21 0,20-21 16,-21 0-16,21 21 16,-20-21-16,-1 0 0,0 0 0,0 0 0,0 0 15,0 0-15,22 0 16,-43-21-16,0 0 0,21 21 0,-21-21 15,21 0-15,-21-1 16,0 1-16,0 0 0,0 0 0</inkml:trace>
  <inkml:trace contextRef="#ctx0" brushRef="#br0" timeOffset="31828.13">931 8848 0,'-21'0'16,"0"0"-1,21-21 17,-21 21-32,21-22 15,0 1-15,0 0 16,0 0-16,21 0 16,-21 0-16,21 21 0,0 0 15,0-22-15,1 22 0,41 0 16,-42 0-16,22 0 0,-22 0 15,0 0-15,21 0 0,-21 0 16,1 22-16,-22-1 0,0 0 16,0 42-16,0-20 15,0-22-15,-43 21 0,22-21 16,-21 22-16,-22 20 0,43-20 16,-21-22-16,21 0 0,-22 0 15,22-21-15,0 21 16,0-21-16,21-21 31,0 0-31,0 0 16,21 0-16,0-1 0,0 22 15,-21-21-15,43 0 16,-1 0-16,-21 21 0,0 0 16,0 0-16,22 0 0,-22 0 15,42 0-15,-20 0 0,-22 21 16,21 0-16,-21 0 0,1 1 15,-1 20-15,-21 0 16,21-21-16,-21 1 0,0-1 0,0 21 16,-21-21-16,0 0 0,-1 1 15,-20-1-15,21 21 0,-21-21 16,-22 0-16,22 1 0,-1-22 0,1 21 16,-21 0-16,-43-21 15,42 0-15,22 0 0,-22 0 16,22 0-16,-21 0 0,-22 0 15,43 0-15,20-21 0,-20 0 16,21 21-16,0-22 0,21 1 0,0 0 16,0 0-1,0 0-15,21 21 16,0 0-16,0 0 0,0-21 0,1 21 16,-1 0-16,21 0 0,-21-22 15</inkml:trace>
  <inkml:trace contextRef="#ctx0" brushRef="#br0" timeOffset="32647.01">1820 9165 0,'-21'0'0,"0"21"31,21 1-31,-21-1 0,21 0 31,0-42 16,21 21-47,-21-21 16,0-1-16,0 1 15,0 0 1,-21 21 0,0 0-1,-1 21-15,1 0 0,21 1 16,-21-22-16,21 21 15,-21-21-15,21 21 0,21-21 63,0 0-47,-21-21-1,0 0 1</inkml:trace>
  <inkml:trace contextRef="#ctx0" brushRef="#br0" timeOffset="33852.22">2942 8636 0,'-63'0'31,"41"0"-31,22 21 16,-21 0-16,21 1 15,0-1 1,0 0-16,0 0 15,21-21-15,1 0 16,-1 0-16,0 0 0,0 0 0,0 0 16,0-21-16,22 0 0,-22 21 15,0-21-15,0-1 0,0 1 0,1 21 16,-1-21-16,0 0 0,0 0 16,0 0-16,-21-1 0,0 1 15,0 0-15,0 0 16,-21 21-1,21 21 1,-21 0-16,0 0 0,21 1 16,0-1-16,0 21 0,0-21 0,0 22 15,0-1-15,0 21 0,0-20 16,0-1-16,0 22 0,0-22 0,0 0 16,0 1-16,0-1 0,-21 0 15,21-21-15,0 22 0,0-22 0,0 0 16,-22 0-16,22 0 0,0 1 0,0-1 15,-21-21-15,0 21 16,0-21-16,0 0 0,0 0 16,-1 0-16,-83-64 15,83 43 1,-20 0-16,21 0 0,-21-21 0,20 20 16,-20 1-16,21 0 15,0 0-15,0 21 16,21 21-1,21 0-15,0 0 0,-21 1 16,21-1-16,0 0 0,0 0 16,22 0-16,-22 0 0,21 1 15,1-1-15,20 0 16,-42-21-16,22 0 0,-1 0 0,-21 0 16,21 0-16,1 0 0,-1 0 15,0-21-15,1 21 0,-22-21 16,64-22-16,-43 22 0,0-21 15,1 21-15,-22-22 0,21 1 16,-21-22-16,22 22 0,-22-21 0,0 20 16,0-20-16,0-1 0,-21 22 15,21-43-15,-21 43 16,0 21-16,22-43 0,-22 43 16,0 42-1,0 0-15,0 1 16,-22 20-16,22 0 0,-21 1 15,0-1-15,21 0 0,0 22 16,-21-22-16,0 0 0,21 1 16,-21-1-16,21 0 0,0 1 0,0 20 15,0-20-15,0-22 16,0 0-16,0 0 0,21-21 16,0 0-16,0 0 0,0 0 0,22 0 15,-22-21-15,0 21 0,0-21 16</inkml:trace>
  <inkml:trace contextRef="#ctx0" brushRef="#br0" timeOffset="34099.1">3514 8890 0,'21'0'31,"0"0"-15,0-21-16,21 21 0,-20-21 0,20 21 16,-21 0-16,64-21 15,-43-1-15,-21 22 0,22 0 0,-22-21 16,21 21-16,-21 0 0,0 0 16,1 0-1,-22-21-15</inkml:trace>
  <inkml:trace contextRef="#ctx0" brushRef="#br0" timeOffset="37118.78">5651 9059 0,'0'0'16,"-21"0"-16,21-21 15,0 0-15,0 0 16,0 0-16,0 0 0,21-1 16,-21 1-16,0-21 0,0 21 15,22-22-15,-22 22 0,0-21 0,0 0 16,0 20-16,0-20 0,0 21 16,-22 0-16,1-22 0,0 22 0,0 0 15,0 21-15,0-21 0,-1 21 16,1 0-16,-21 0 0,21 0 15,-22 0-15,22 21 0,-63 21 16,62-20-16,-20 20 0,0 21 16,21-20-16,-22-1 0,22 64 15,0-64-15,21 1 0,-21 41 16,21-41-16,0-22 16,0 0-16,0 21 0,0-21 0,21 1 15,0-22-15,0 21 0,0-21 0,1 0 16,-1 0-16,0 0 0,85-43 15,-64 22-15,-21 0 16,22 0-16,-1 0 0,0-22 16,1 22-16,-22-21 0,21 21 0,-21-22 15,0 1-15,22 0 0,-22-1 0,-21 1 16,21 21-16,-21-21 16,21 20-16,-21-20 0,0 21 15,0 42 1,-21 0-1,21 0-15,-21 1 0,0-1 16,21 0-16,0 21 0,0 1 16,-21-22-16,21 21 0,0 0 0,-22 1 15,22-22-15,0 21 0,0-21 0,0 1 16,0 20-16,0-21 0,43 0 16,-22-21-16,0 21 0,64-21 15,-64 0-15,21 0 0,22-21 16,-22 0-16,0 0 0,64-43 15,-63 22-15,-22 21 16,21-21-16,-21-1 0,0 1 16,1 0-16,-22-1 0,21 1 15,-21-85-15,0 85 16,0-1-16,0 1 0,0 0 16,0 20-16,0-20 0,0 21 15,0 0-15,0 0 0,-21 42 16,-1 21-1,22-21-15,0 0 0,-21 22 16,21-1-16,-21 0 0,21-20 16,0 41-16,0-21 0,0 1 0,-21-1 15,21 0-15,0 1 0,0 41 16,0-41-16,0-1 0,0-21 16,0 0-16,0 1 0,0-1 0,21 0 15,-21 0-15,21-21 0,0 0 16,1 0-16,-1 0 0,0 0 15,0 0-15,0 0 0,0-21 0,22 21 16,-1-42-16,-21 20 0,0-20 16,22 21-16,-22-21 0,0-1 15,21-20-15,-20 42 0,-1-22 16,-21 22-16,21 0 0,-21 0 16,21 0-16,-21-1 0,0 44 46,0-1-46,0 0 16,0 0-16,0 21 0,0-20 0,-21 20 16,21-21-16,0 43 15,-21-43-15,21 21 0,0-21 0,0 22 16,0-22-16,21 0 0,0 0 16,0-21-16,22 21 15,-22-21-15,0 0 0,42 0 16,-41-21-16,-1 0 15,0 0-15,0 0 0,0-1 16,0 1-16,1 0 0,-1-21 0,21-22 16,-21 22-16,0 21 15,1-22-15,-1 1 0,-21 21 16,21 0-16,-21 0 0,21-1 0,-21 44 47,0-1-47,0 0 0,0 0 15,0 21-15,0-20 0,-21-1 16,21 21-16,0-21 0,0 0 0,0 1 16,0 20-16,0-21 0,0 0 15,0 0-15,21-21 0,0 0 16,0 22-16,1-22 0,-1 0 0,0 0 16,0 0-16,0 0 0,0-22 15,22 22-15,-22-21 0,0 0 16,21-21-16,-42 21 0,0-1 15,22 1-15,-22-21 0,0 21 16,0-22-16,0 22 0,0 0 0,0-21 16,0-1-16,0 22 0,0 0 15,-22 21-15,22-21 16,22 21 0,-1-21-16,0 21 0,21 0 15,1 0-15,20-21 0,1 21 16,-1 0-16,1 0 0,-1-22 0,1 22 15,-1 0-15,1 0 0,-22 0 16,0 0-16,1 0 0,-1 0 16,-21 0-16,0 0 0,-42 0 31,0 0-31,0 22 16,0-22-16,-22 0 0,22 21 0,-21 0 15,21-21-15,-22 21 0,1 0 16,0 0-16,-1 22 0,1-22 15,-43 42-15,43-20 0,0-1 16,20-21-16,1 22 0,0-22 16,21 21-16,0-21 0,0 0 0,0 1 15,0-1-15,64 0 0,-43-21 16,0 21-16,21-21 0,1 0 16,-22 0-16,21 0 0,0 0 0,1-21 15,-22 0-15,21 0 0,-21 21 16,1-22-16,20-20 0,-21 21 15,0 0-15,0-22 0,1 22 0,20-63 16,-42 41-16,21 22 0,-21-21 16,21 21-16,-21-22 0,21 22 15,-21 0-15,0 0 0,-21 42 32,0 0-17,0 0-15,21 0 0,-21 1 0,21-1 16,0 21-16,-21-21 0,21 22 15,-22-22-15,22 21 0,0-21 0,0 22 16,0-1-16,0-21 0,0 0 16,0 0-16,22 1 0,-1-1 15,0-21-15,0 0 0,0 0 0,0 0 16,22 0-16,-22 0 0,21 0 16,-21-21-16,22 21 0,-22-22 15,21-20-15,1 0 16,-1-1-16,-21 22 0,0-21 0,22 0 15,-22 20-15,21-41 16,-21 21-16,-21 20 0,21 1 16,-21 0-16,-21 42 31,0 0-31,21 1 0,-21-1 0,0 42 16,21-42-16,-21 22 15,21-22-15,0 0 0,0 21 0,0 1 16,0-22-16,0 0 0,21 0 15,0 0-15,0 1 0,0-22 16,43 0-16,-43 0 16,21 0-16,-21 0 0,1 0 0,20 0 0,-21-22 15,0 22-15,0-21 16,1 0-16,-1 0 0,0 0 0,0 0 16,0-1-16,0-20 0,1 21 15,-22-21-15,21-1 0,0 22 16,-21 0-16,0-21 0,21-1 15,0 43-15,-21-21 0,0 42 47,0 0-47,0 1 0,-21-1 16,0 21-16,21 0 0,-21 1 0,21-1 16,0 22-16,0-22 0,0 21 15,0-20-15,0 20 0,0 1 16,0 63-16,0-64 0,0 1 15,0 84-15,0-85 0,0 22 16,0-21-16,21 20 0,-21-20 16,0-1-16,0 1 0,0-1 0,0-20 15,0 20-15,0-21 0,0 22 0,0-22 16,0 1-16,-21-1 0,0-21 0,-1 0 16,1 0-16,-21 1 0,21-22 15,0 0-15,-22 0 0,22 0 16,-21-22-16,21 1 0,-43-21 0,43 0 15,-21-1-15,20 1 16,1-22-16,0 22 0,0-21 0,21-1 16,0 1-16,0-1 0,0-105 15,21 105-15,0-20 0,22-1 16,-1 0-16,0 1 0,22 20 0,42-105 16,-43 105-16,1-20 0,-1 20 15,-21 1-15,22-1 0,63-63 16,-64 85-16,-20 21 15,41-43-15,-41 43 0,-22 0 16,0 21-16,0 0 0,-42 0 31,0 21-31,-21-21 0,20 21 0,1 0 16,-21-21-16,21 21 0,0-21 16,21 22-16,0-1 0,0 0 15,0 0-15,0 0 0,21 0 16,0 1-16,21-1 0,-21 0 15,1 0-15,20 0 0,-21 0 16,0-21-16,0 22 0,1-1 16,-22 0-16,0 0 0,-22-21 15,1 21 1,0-21-16,-21 0 0,21 0 0,-22 0 16,1 0-16,21 0 0,0 0 15,-22 0-15,22 0 0,21-21 16,-21 21-16,21-21 0,0 0 15,0 0-15,21-22 0</inkml:trace>
  <inkml:trace contextRef="#ctx0" brushRef="#br0" timeOffset="39767.11">11705 8276 0,'0'-42'16,"0"21"-1,21 0-15,-21-1 0,21 1 16,-21 0-16,22 0 0,-22 0 0,0-22 16,0 22-16,0 0 0,0 0 0,0 0 15,-22 21-15,1-21 16,0 21-16,0 0 0,0 0 16,0 0-16,-22 21 0,22 0 15,0 0-15,-43 43 0,43-22 16,0 0-16,-42 64 15,41-64-15,1 1 0,-42 63 16,42-64-16,21 0 0,-22 1 16,22-1-16,-21 0 0,21 1 0,0-1 0,0 0 15,0 1-15,43-1 16,-22 0-16,0-21 0,0-21 16,21 22-16,1-22 0,-22 0 0,21 0 15,1 0-15,-1-22 0,0 22 16,43-42-16,-43 0 0,1 21 15,41-43-15,-63 22 0,22 21 16,-1-22-16,-21 1 0,0 21 16,22-43-16,-22 43 0,-21 0 15,0-21-15,0 63 32,-21-21-32,0 21 0,-1 0 15,1 0-15,0 22 0,21-22 16,-21 0-16,0 21 0,0-21 15,-1 22-15,22-22 0,0 21 0,0-21 16,0 1-16,0 20 0,0-21 16,22 0-16,-1 0 0,0-21 15,0 0-15,21 0 0,-20 0 0,20 0 16,-21-21-16,21 0 0,1 0 16,-1 0-16,-21 0 0,22-1 0,20-41 15,-21 21-15,-20 20 0,-1-20 16,0 0-16,-21 21 0,0-22 15,0 22-15,0-21 0,0 21 0,-21-1 16,0 1-16,-22 0 0,1 0 16,21 0-16,-22 21 0,-20 0 15,21 0-15,-1 0 0,22 0 0,-21 0 16,21 0-16,-22 21 0,43 0 16,-21-21-16,42 0 15,0 0-15,22 0 16,-1 0-16,0 0 0,1 0 15,-1 0-15,0 0 0,1 0 0,20 0 16,-20-21-16,-1 0 0,0 21 16,1 0-16,-22 0 0,21 0 0,-21 0 15,22 0-15,-22 0 0,0 21 0,0 0 16,-21 0-16,0 0 16,0 22-16,0-22 0,0 0 15,0 21-15,0-20 0,0-1 16,0 0-16,0 0 0,0 0 15,0 0-15,0 1 0,0-1 16,0 0 0,-21-21-1,21-21 1,0 0-16,0-1 16,0 1-16,0 0 0,0 0 0,0-21 15,21 20-15,-21 1 0,21-21 16,0 21-16,1-22 0,-1 1 15,21 21-15,-21-21 0,43-1 16,-43 22-16,21 0 0,22 21 16,-43 0-16,21 0 15,-21 21-15,1 0 0,-22 43 16,0-22-16,0-21 16,0 22-16,0-22 0,0 0 0,0 42 15,0-20-15,0-22 0,-22 21 16,22-21-16,0 22 15,0-22-15,22 0 0,-1-21 16,0 21-16,21-21 0,-21 0 0,22 0 16,-22 0-16,21 0 15,1 0-15,20 0 0,-21-21 16,1 0-16,41 0 0,-62-22 16,20 22-16,0 0 0,-21 0 15,22-21-15,-22 20 0,21-20 0,-21 21 16,1-21-16,-1 20 0,0 1 15,-21 0-15,0 0 0,0 0 16,-21 21-16,0 0 16,-1 0-16,1 21 15,0 0-15,0 0 0,0 0 0,21 1 16,-21-1-16,21 0 0,0 0 0,0 0 16,0 22-16,0-22 15,0 0-15,0 0 0,21 0 0,0 0 16,-21 1-16,21-1 0,0 0 15,-21 0-15,21-21 0,-21 21 16,-21-21 15,21-21-31,-21 21 0,0-21 16,0 0-16,-22 0 16,43-1-16,-21 22 0,0-21 0,21 0 15,-21 21 1,21 21-1,0 0-15,21 1 16,-21-1-16,21-21 16,0 21-16,1-21 0,-1 0 0,0 21 15,0-21-15,0 0 0,0 0 16,22 0-16,-22 0 0,21 0 0,-21 0 16,1 0-16,20 0 0,-21 0 0,21-21 15,-20 0-15,-1 0 0,42-22 16,-42 22-16,1 0 15,41-43-15,-21 43 0,-20-21 16,-1 21-16,0 0 0,0-22 16,0 22-16,-21-21 0,0 21 15,0-1-15,-21 22 16,0 22 0,0-22-16,0 21 0,-1 0 0,22 0 15,-21 0-15,0 22 0,21-22 16,0 0-16,0 0 0,0 21 15,-21-20-15,21-1 0,0 0 0,0 21 16,0-21-16,0 1 0,21-1 16,-21 0-16,21 0 0,0-21 0,22 21 15,-22-21-15,21 0 0,-21 0 16,22 0-16,-22 0 0,21 0 0,1 0 16,-1-21-16,-21 21 0,64-42 15,-43-1-15,0 22 16,-20 0-16,20 0 0,0-21 0,-21 20 15,1-20-15,-22 21 0,0 0 0,0 0 16,0-1-16,0 1 0,-22 21 16,1 0-1,0 0-15,0 0 0,0 21 0,21 1 16,0-1-16,0 0 0,0 0 16,0 0-16,0 22 0,0-22 15,0 0-15,0 0 0,0 0 16,0 0-16,21 22 15,-21-22-15,0 0 16,21-21-16,-21 21 0,0-42 31,0 0-31,-21 21 16,21-21-16,-21 0 0,21-1 16,-21 22-16,-1 0 15,22 22 16,0-1-31,22 0 16,-1 0-16,0-21 0,0 0 16,0 21-16,0-21 0,1 0 15,-1 0-15,21 0 0,-21 0 16,0 0-16,1-21 0,20 21 0,-21-21 16,0 0-16,22 0 0,-22-1 15,21 1-15,-21-21 0,22 21 0,-1-22 16,0-20-16,1 21 0,-1-22 15,-21 1-15,21-1 0,1-21 16,-22 22-16,0-1 0,0 1 0,-21 21 16,0-1-16,0-20 15,0 20-15,0 22 0,-21 21 0,0 0 16,0 0-16,0 0 16,-1 21-16,-20 1 0,42 20 15,-21 0-15,0 1 0,0-1 0,21 21 16,-22-20-16,22 20 0,0 1 15,0 42-15,0-43 0,0-21 16,0 64-16,0-63 0,0-1 16,0 0-16,22-21 0,-1 22 15,21-1-15,-42-21 0,42 0 16,1-21-16,-22 0 16,0 0-16,0 0 0,0 0 15,1-21-15,20 0 0,-21 0 0,0 0 16,22 0-16,-22-1 0,21 1 15,-21-21-15,0 21 0,1-22 0,20 22 16,-42-21-16,21-22 0</inkml:trace>
  <inkml:trace contextRef="#ctx0" brushRef="#br0" timeOffset="39965.01">15706 8170 0,'0'0'0,"-22"0"15,1 0-15,0 0 0,42 0 31,0 0-31,1 0 16,-1 22-16,21-22 0,-21 0 0,22 0 0,-22 0 16,21 0-16,-21 0 0,22 0 15,-22 0-15,0 0 0,0 0 16,0 0-16,0-22 0,1 22 0,-22-21 16,0 0-1,0 0-15,-22 21 0,-20-21 0</inkml:trace>
  <inkml:trace contextRef="#ctx0" brushRef="#br0" timeOffset="40146.98">14859 7895 0,'-42'0'0,"84"0"0,-127 0 0,22 0 16,42 0-16,-1 0 0,1 0 16,21 21-16,-21-21 0,21 22 15,0-1 16,21-21 1</inkml:trace>
  <inkml:trace contextRef="#ctx0" brushRef="#br0" timeOffset="41347.69">18119 8128 0,'0'0'0,"0"-21"0,0 0 0,-22 0 16,1-1-16,21 1 0,-21 0 15,21 0-15,0 0 0,-21 21 0,0-21 16,0 42 15,-1-21-31,1 42 0,0-21 0,21 0 16,-21 22-16,0-22 0,0 21 16,-1 1-16,1-1 0,0-21 0,0 21 15,0 1-15,0-22 0,-1 0 16,22 21-16,-21-20 0,21-1 0,0 0 15,21 0-15,1-21 16,-1 0-16,21 0 0,-21 0 16,22 0-16,-22 0 0,21 0 0,43 0 15,-43-21-15,0 21 0,1-21 16,-22 0-16,21-1 0,22-41 16,-43 42-16,-21-22 0,0 1 0,0 0 15,0 21-15,-21-22 16,-22-41-16,1 41 0,0 22 15,-43-21-15,64 21 0,-21 21 16,20 0-16,1 0 0,0 0 16,0 0-16,42 21 31,21-21-31,-20 0 0,20 0 0,0 21 16,22-21-16,-1 0 0,1 0 0,20 0 15,65 0-15,-65-21 16,-20 21-16,-1-21 0,1-1 15,-1 22-15,22-42 16,-43 21-16,-21 0 0,22 0 16,-43-1-16,0 1 0,0 0 15,0 0-15,0 42 32,0 0-32,0 0 15,0 1-15,0-1 0,-21 0 0,21 21 16,-22-21-16,22 22 0,-21 20 0,21-20 15,-21-1-15,21 21 0,-21-20 16,0 20-16,21-20 0,-21 20 0,-1 43 16,1-43-16,0 1 15,21-1-15,0 22 0,-21-21 16,0 147-16,0-147 16,21 20-16,0-20 0,-22 21 15,1 126-15,0-126 16,21 0-16,-21 63 0,21-85 15,0 1-15,-21 42 16,21-43-16,0 22 16,-21-43-16,21-21 0,0 0 0,0 22 15,0-64 17,0-1-32,-22 1 0,22 0 0,-21-21 0,0-1 15,21 1-15,0 0 0,-21-1 16,0-20-16,0-1 0,-1 1 15,1-22-15,21 1 0,-21 20 0,0-21 16,-21-84-16,42 106 0,0-22 16,0-84-16,0 105 15,0-21-15,0 22 0,21 21 0,0-1 16,42-41-16,-41 41 0,20 22 16,0-21-16,1 21 15,-1-1-15,85-41 16,-85 63-16,1-21 0,-22 0 0,21 21 15,-21 0-15,22-22 16,-22 22-16,0 0 0,-42 0 63,0 0-63,-1 0 0,1 22 15,0-22-15,0 21 0,-21-21 0,-1 21 16</inkml:trace>
  <inkml:trace contextRef="#ctx0" brushRef="#br0" timeOffset="42464.35">3492 10224 0,'22'-22'16,"-1"22"-16,-21-21 0,0 0 15,21 0-15,-21 0 16,-21 21 15,0 0-31,-1 21 0,1-21 16,0 21-16,0 0 0,0 22 15,0-22-15,21 21 0,-22 22 0,1-22 16,0 0-16,21 22 0,-21-22 0,0 64 16,0-64-16,21 1 15,0-1-15,0 0 0,0-21 0,0 1 16,0-1-16,21 0 16,0 0-16,42-21 0,-20 0 0,-1 0 15,43-21 1,-43 0-16,22 0 0,41-22 15,-62 1-15,-1 21 0,22-64 16,-43 43-16,0-1 0,0-20 16,-21 21-16,0-22 0,-21-63 15,-21 85-15,20-1 16,-20 1-16,0 21 0,-106-21 16,105 42-16,1 0 15,0 0-15,-1 0 0,1 21 0,0 0 16,20 0-16,1 0 0,0 22 15,0-1-15,0 0 0,21 1 16,-21 62-16,21-62 0,0-1 16,0 0-16,0 1 0,0-22 15,0 21-15,21-21 0,0 1 0,0-1 16,21 0-16,-20 0 0,-1-21 16,21 0-16,0 0 0,1 0 0,-1 0 15,0-21-15,1 0 0</inkml:trace>
  <inkml:trace contextRef="#ctx0" brushRef="#br0" timeOffset="42783.27">4254 10245 0,'0'-21'0,"0"42"0,0-64 0,0 22 16,0 0-16,0 0 16,0 42 15,0 0-31,0 22 15,0-22-15,0 0 0,0 21 16,0 1-16,0-22 0,0 21 0,0 0 16,-21 1-16,21-22 0,-21 21 15,21 22-15,-21-22 0,0-21 16,21 0-16,-21 1 0,21-1 16,0 0-16,0 0 0,-22-21 15,22 21-15,0-42 31,22 0-15,-22 0-16,21 0 16,0-1-16,0 1 0,-21 0 0,21-21 15,22-1-15</inkml:trace>
  <inkml:trace contextRef="#ctx0" brushRef="#br0" timeOffset="43175.53">4720 10160 0,'0'0'0,"21"-42"31,-42 42-31,-21 0 0,21 0 16,-22 21-16,1-21 0,21 21 0,-22 0 15,1 0-15,0 1 0,21-22 16,-22 21-16,1 0 0,21 0 16,0 0-16,-1 0 0,1 1 0,0-22 15,0 0-15,21 21 16,-21-21-16,21 21 15,0 0 1,21-21 0,0 21-16,0 0 0,0 1 0,-21-1 15,22 0-15,-1 0 0,0 0 16,-21 22-16,21-22 0,-21 0 0,21 0 16,0 21-16,-21-20 0,22-1 15,-1 0-15,-21 0 0,21-21 16,0 21-16,0-21 0,22 21 15,-22-21-15,0 0 16,0 0-16,-21-21 16,21 21-16,-21-21 0,0 0 0,0 0 15,0 0-15,0-1 0,0 1 16,-21 0-16</inkml:trace>
  <inkml:trace contextRef="#ctx0" brushRef="#br0" timeOffset="43636.35">2794 10075 0,'0'-42'0,"0"84"0,0-105 16,0 42-16,-21 0 0,21-1 16,-21 1-16,21 0 15,-22 21-15,1 0 16,0 0-16,0 21 0,0 0 16,21 1-16,0 20 0,0 0 15,0 1-15,0-1 0,0 21 0,0 1 16,0-1-16,0 22 0,0-21 15,0 20-15,0-20 0,0-1 16,0 1-16,0-1 0,0 1 16,0-22-16,0 22 0,0-22 0,0 43 15,0-43-15,0-21 0,0 0 16,0 0-16,0-42 31,0 0-15,0 0-16,0 0 0,0 0 0,0-22 15,0 22-15,0-21 0,0-1 16,0 1-16,0 0 0,0-1 0</inkml:trace>
  <inkml:trace contextRef="#ctx0" brushRef="#br0" timeOffset="44483.7">2752 10012 0,'0'0'0,"0"-21"0,21 21 47,0 0-47,0 0 15,21 0-15,-20 0 0,20 0 0,21 0 16,-20 0-16,20 0 0,1-21 16,20 21-16,1 0 0,21 0 0,0 0 15,0-22-15,-1 22 0,22 0 16,-21-21-16,21 21 0,0 0 0,0-21 15,148 0-15,-148 0 16,0 21-16,0-21 0,0 21 0,-21 0 16,21 0-16,-21-22 0,0 22 15,-21 0-15,-1 0 0,1 0 16,-43 0-16,22 0 0,-22 0 0,-21 0 16,22 0-16,-22 0 15,-21 22 1,0-1-1,0 0-15,0 0 16,0 0-16,-21-21 0,21 21 0,0 1 16,0-1-16,0 0 0,0 0 15,0 0-15,0 0 0,0 22 16,0-22-16,0 0 0,0 0 16,0 22-16,-22-1 0,1 43 15,21-43-15,0 0 0,0 64 16,0-64-16,0 1 15,0-1-15,0 0 0,0 1 0,0-1 16,0 0-16,0-20 0,0 20 0,0 43 16,0-64-1,0 21-15,0-21 0,0 0 0,0 1 16,0-1-16,0 0 0,0 0 0,-21-21 16,0 21-16,0 0 15,0-21-15,-1 0 0,1 0 16,0 0-16,0 0 0,-21 0 0,20 0 15,1 0-15,-21 0 16,0 0-16,-1 0 0,-20 0 0,-1 0 16,1 0-16,-1 0 0,-20 0 0,-1 0 15,-21 0-15,0 0 0,-21 0 16,-21 0-16,21 0 0,-21 0 0,0 22 16,0-22-16,-1 0 0,-20 21 15,21-21-15,21 21 0,0-21 0,0 21 16,21-21-16,0 0 0,22 0 0,-1 0 15,0 0-15,22 0 0,-64 0 16,84 0-16,1 0 16,0 0-16,21 0 0,-1 0 15,1 0-15,21-21 0,0 0 16,21 21 0,1 0-16,-1 0 0,0 0 15,0 0-15,21-21 0,1 21 16,-22-22-16,21 22 0,-21-21 15</inkml:trace>
  <inkml:trace contextRef="#ctx0" brushRef="#br0" timeOffset="45237.12">9737 10012 0,'0'0'0,"42"-64"31,-42 43-15,-21 42-1,21 1 1,0-1-16,-21 0 0,21 21 16,0 1-16,0-1 0,0 0 0,0 22 15,0-1-15,0 1 0,0-1 16,0 1-16,0-22 0,0 22 0,0-1 15,0 22-15,-22-43 0,22 0 16,-21-20-16,21 20 0,0-21 16,-21 21-16,21-20 15,-21-22-15,21-22 32,0 1-32,0 0 0,0 0 15,21 0-15,0-22 0,-21 1 0,0 0 16,21-1-16,1 1 0,-22-21 15</inkml:trace>
  <inkml:trace contextRef="#ctx0" brushRef="#br0" timeOffset="46127.21">9864 9970 0,'0'0'16,"0"-43"-16,0 22 0,0 0 0,0 0 16,0 0-16,0-1 15,21 22 16,0 0-31,21 0 0,1 0 0,20 0 16,22 0-16,-22 0 0,22 0 16,0 0-16,20 0 0,1 0 15,0 0-15,21 0 0,0 0 0,21 0 16,-21 0-16,0 0 0,0 0 16,275 0-16,-253 0 15,-22 0-15,21 0 0,-21 0 16,0 0-16,148-21 15,-148 21-15,0 0 0,0 0 0,-21-21 16,0 21-16,-1-21 0,-20 0 16,-21 21-16,20 0 0,-20-21 0,-1 21 15,-20 0-15,-1-22 0,0 22 16,1 0-16,-1 0 0,-21 0 0,0-21 16,0 21-16,1 0 0,-1 0 15,0 0-15,0 0 0,0 0 16,0 0-16,1 0 15,-1 0-15,-21 21 0,0 1 16,0-1-16,21 0 16,-21 21-16,0-21 0,0 1 0,0 20 15,0-21-15,0 0 0,-21 22 16,0-22-16,21 21 0,0 0 0,-22-20 16,1 62-16,0-41 15,21 20-15,0 43 0,-21-43 16,21-20-16,0 20 0,-21 1 0,21-22 15,0 106 1,0-84-16,0-22 16,-21-21-16,21 22 0,0-1 0,-22 21 15,22-20-15,0-22 0,0 21 0,-21-21 16,21 1-16,-21-1 16,0 0-16,0 0 15,0-21-15,-1 0 0,1 0 16,0 0-16,0 0 0,0 0 0,-22 0 15,1 0-15,21 0 0,-85 0 16,43 0-16,-1-21 16,-42 21-16,22-21 0,-22 0 15,-127-1-15,106 1 0,-21 21 16,0-21-16,-1 0 0,1 21 16,0-21-16,-21 21 0,21 0 0,-22 0 15,1 0-15,0-21 0,-1 21 0,22 0 16,0 0-16,0 0 0,0 0 15,21 0-15,0 0 0,0 0 16,21 0-16,0 0 0,0 0 0,21 0 16,1 0-16,20 0 0,-63-22 15,85 22-15,21 0 0,-22 0 16,22 0-16,21-21 16,21 0-1,1 21-15,-22-21 16,21 21-16,0-21 0,0 21 15,-21-21-15,21-1 0,0 22 0,1-21 16,-22 0-16</inkml:trace>
  <inkml:trace contextRef="#ctx0" brushRef="#br0" timeOffset="47367.06">10520 10202 0,'0'-21'0,"0"42"0,21-63 0,-21 21 16,0 0-16,0 0 15,-21 21-15,0 0 16,-1 0-16,-20 0 0,21 0 16,-21 0-16,20 0 0,-20 21 0,0 0 15,21 0-15,-22 0 0,1 22 0,21-22 16,-22 21-16,22 0 0,0 22 15,0-22-15,0 1 0,21 20 0,-21-21 16,21 1-16,0-1 0,0 22 16,21-43-16,0 21 15,21 0-15,1-42 0,-22 22 16,21-22-16,0 0 0,-20 0 16,20 0-16,0 0 0,1 0 0,-1 0 15,0-22-15,1 1 0,-1 21 0,0-21 16,-21 0-16,22 0 0,-1 0 15,-21-22-15,43 1 16,-43 0-16,-21 20 0,21-20 0,-21 21 16,0 0-16,0-85 15,0 85-15,0 0 0,-21-1 16,0 1-16,0 21 16,-1 0-16,1 0 0,0 0 0,0 0 0,0 0 15,0 21-15,-1 1 16,1-1-16,0 21 0,0-21 0,0 22 15,21-1-15,-21 0 0,21 1 0,-22 20 16,22-42-16,0 22 16,0-1-16,0-21 0,0 0 15,22 0-15,-1-21 0,-21 22 16,21-22-16,0 0 0,0 0 16,22 0-16,-22-22 0,0 22 15,42-42-15,-41 21 16,-1 0-16,0 0 0,-21-22 15,21 22-15,0-21 0,-21-1 0,0 22 16,0-21-16,21 21 0,-21 0 16,0-1-16,0 1 0,0 0 15,0 42 1,0 0-16,0 1 0,0-1 16,0 0-16,0 0 0,-21 21 0,21-20 15,0-1-15,0 21 0,0-21 16,0 0-16,0 1 0,0-1 0,0 0 15,0 0-15,21-21 0,1 21 16,-1-21-16,0 0 0,21 0 16,-21 0-16,1 0 15,-1-21-15,0 0 0,21 0 0,-21 21 16,1-21-16,20-22 0,-21 22 16,0 0-16,22-43 0,-22 22 15,-21 21-15,21-21 0,-21 20 0,21 1 16,-21 0-16,0 42 31,0 0-31,0 1 16,0-1-16,0 0 0,-21 0 0,21 0 15,-21 0-15,21 22 0,0-22 0,0 0 16,0 0-16,-21-21 0,21 21 16,0 1-16,-22-1 0,22 0 15,-21-21 16,21-21-15,0 0-16,0-1 16,0 1-16,0 0 0,0 0 0,0 0 15,21-22-15,1 22 0,-22-21 0,21 21 16,21-22-16,-21 22 0,0-21 16,22 21-16,20-22 15,-20 22-15,-22 21 0,21 0 16,-21 0-16,22 0 0,-22 0 0,21 21 15,-21 1-15,0-1 0,22 42 16,-43-42-16,0 22 0,0-22 16,0 0-16,0 21 0,0-20 0,-21-1 15,21 0-15,-22 0 0,1 0 16,0 0-16,0 1 0,0-1 0,21 0 16,-21-21-16,-1 0 15,44-21 16,-1 21-31,0-21 0</inkml:trace>
  <inkml:trace contextRef="#ctx0" brushRef="#br0" timeOffset="47662.91">12361 10393 0,'0'-21'0,"0"42"0,0-85 0,0 43 0,0 0 16,0 0-16,-21 21 15,0 0-15,0 0 0,0 0 16,-1 0-16,1 0 0,0 0 16,0 21-16,-21 0 0,20 0 0,1 22 15,0-22-15,0 21 0,0 1 16,0-22-16,-1 21 0,22 0 0,-21 22 16,21-43-16,0 0 0,0 0 15,0 1-15,0-1 0,0 0 16,21 0-16,1-21 0,-1 21 0,42-21 15,-42 0 1,22 0-16,-22 0 0,21 0 0,-21 0 16,43-21-16,-22 0 0,-21 0 15,22 0-15</inkml:trace>
  <inkml:trace contextRef="#ctx0" brushRef="#br0" timeOffset="48331.26">12679 10541 0,'0'0'0,"-21"0"0,-1 0 16,44 0 15,-1 0-31,0 0 16,0 0-16,0-21 0,22 0 0,-22 21 15,0-21-15,21-1 0,-21 22 16,1-21-16,-1 0 0,0 0 0,-21 0 15,0 0 1,-21 21-16,0 0 16,-22 0-16,22 0 0,0 0 15,0 0-15,0 21 0,-22 0 16,22 0-16,0 0 0,-21 22 0,20-22 16,1 0-16,21 21 0,-21-21 0,21 22 15,0-1-15,0-21 16,0 0-16,21 22 0,0-22 15,1-21-15,-1 21 16,0-21-16,21 0 0,22 0 16,-22 0-16,0 0 0,1 0 0,41 0 15,-41-21-15,-1 0 0,0 0 16,1-1-16,-22 1 0,21 0 16,-21-21-16,22-1 0,-22 1 0,0 0 15,0-1-15,0 1 0,1 0 16,-1-1-16,-21 1 0,0 0 0,0-1 15,0 22-15,0 0 0,0 0 16,0 0-16,0 0 0,-21 21 31,-1 21-31,22 0 0,-21 0 16,0 21-16,0-20 0,21 20 0,0 0 16,0 1-16,0-1 0,0 0 15,0 1-15,0-1 0,0 0 0,0-21 16,0 22-16,0-22 0,0 21 0,21-21 15,0 1-15,0-1 16,1-21-16,-1 21 0,0 0 16,21-21-16,-21 0 0,1 0 0,20 0 15,-21 0-15,21 0 0,-20 0 16,-1 0-16,0-21 16,-21 0-16,21 0 0,-21-1 0,21 1 15</inkml:trace>
  <inkml:trace contextRef="#ctx0" brushRef="#br0" timeOffset="65738.67">1016 12721 0,'21'0'109</inkml:trace>
  <inkml:trace contextRef="#ctx0" brushRef="#br0" timeOffset="66662.92">1058 12658 0,'0'-21'16,"0"-22"-1,-21 43-15,21-21 0,0 0 16,0 0 0,0 42 46,0 0-46,0 21-16,0 1 0,0-1 0,0 22 15,0-1-15,0 1 0,-21 20 16,0-20-16,0 20 0,-1-20 0,1-1 16,0 1-16,0-1 0,0-20 15,0-1-15,-1-21 0,1 0 16,21 1-16,-21-22 16,21-22-16,0 1 0,0 0 15,-21 0-15,21-21 0,0-1 16,0 1-16,0 0 0,0 20 0,21-20 15,0 0-15,0 21 0,1-1 16,-1 1-16,0 21 0,0 0 16,0 21-16,0 1 15,1-1-15,-1 0 0,0 0 16,0 0-16,0 0 0,22 22 16,-22-22-16,0 0 0,0-21 15,0 0-15,22 0 0,-22 0 0,0 0 16,21 0-16,-21-21 0,22 0 15,-22 0-15,0 21 0,0-22 0,0-20 16,1 21-16,-1 0 0,0-43 16,-21 22-16,0 21 0,0-22 15,0 1-15,0 0 16,-21 21-16,0-22 0,-1 22 0,22 0 16,0 0-16,-21 0 0,0 21 15,0 0-15,21 21 16,0 0-16,-21 21 0,21-21 15,0 22-15,0-1 0,-21-21 16,21 22-16,0-1 0,0 0 0,0 1 16,0-22-16,-22 21 15,22 0-15,0-20 0,0-1 0,0 21 16,-21-21-16,21 0 0,0 1 0,-21-1 16,21 0-16,0 0 15,0 0-15,0 0 0,-21-21 31,21-21 1,0 0-32,21 0 15,-21 0-15,21 0 0</inkml:trace>
  <inkml:trace contextRef="#ctx0" brushRef="#br0" timeOffset="67131.28">1863 13039 0,'0'0'0,"0"21"15,21-21 1,0 0 0,0-21-1,-21 0-15,0-1 16,0 1-1,0 0-15,-21 21 16,0 0 0,0 21-1,21 0 1,0 1 0,0-1-1,-22 0 16</inkml:trace>
  <inkml:trace contextRef="#ctx0" brushRef="#br0" timeOffset="148155.31">4064 12256 0,'0'0'0,"0"-22"15,-21 22 1,21-21 125</inkml:trace>
  <inkml:trace contextRef="#ctx0" brushRef="#br0" timeOffset="148584.76">4106 12107 0,'0'0'0,"0"-42"16,0 21-16,0 0 16,0 0-1,0-1-15,0 1 0,0 0 16,-21 21-1,21 21 17,0 0-32,0 1 15,0 20-15,0 0 16,0-21-16,0 22 0,0-1 0,0 22 16,0-22-16,0 0 0,0 1 15,0-1-15,0 0 0,0 64 16,0-64-16,-21 1 0,0 41 15,21-41-15,-21-1 0,21-21 16,0 0-16,0 1 0,0-1 0,0 0 16,0-42 15,0 0-31,0-1 16,0-20-16,0 21 0,0-21 15,0 20-15,0-20 0</inkml:trace>
  <inkml:trace contextRef="#ctx0" brushRef="#br0" timeOffset="148910.91">4466 11917 0,'0'0'0,"0"21"31,0 0-31,0 0 0,0 1 16,0-1-16,0 21 0,0-21 0,0 22 16,0-1-16,0 0 0,0 1 15,0-1-15,0 0 0,0 1 0,0 20 16,0-21-16,0 1 16,-21-1-16,21-21 0,0 0 0,0 22 15,0-22-15,0 0 0,-21 0 16,21 0-16,0 1 0,0-1 15,0-42 17,0-1-32,0 1 0,-21 0 15,-1 0-15</inkml:trace>
  <inkml:trace contextRef="#ctx0" brushRef="#br0" timeOffset="149151.53">4043 12467 0,'0'0'0,"21"0"31,0 0-31,0 0 16,0 0-16,1 0 0,-1 0 15,0 0-15,0 0 0,21 0 0,-20 0 16,-1 0-16,0 0 0,0 0 15,43-21-15,-43 21 16,0 0-16,0 0 16,0 0-16,0 0 0</inkml:trace>
  <inkml:trace contextRef="#ctx0" brushRef="#br0" timeOffset="151347.32">5270 12552 0,'43'0'16,"-43"-21"-16,0 0 16,21-1-16,-21 1 15,0 0-15,0 0 0,0 0 16,0-22-16,0 22 0,0 0 15,-21 0-15,0 0 0,-1 0 16,-20-1-16,21 1 0,-21 21 16,20 0-16,1 0 0,-21 0 15,21 0-15,-22 0 0,22 0 16,-21 21-16,0 1 0,-22 20 16,43-21-16,-21 0 0,20 22 15,1-22-15,-21 21 0,21-21 0,21 22 16,-21-22-16,21 21 0,0-21 15,0 22-15,0-22 0,0 42 16,21-42-16,-21 1 0,21-1 16,0 0-16,21 0 0,43-21 15,-64 0-15,22 0 16,-1 0-16,-21 0 0,21-21 0,22-21 16,-22 20-16,-21 1 15,22 0-15,-22-21 0,0 21 16,21-43-16,-20 22 0,-22 21 15,0-22-15,21 22 0,-21 0 16,0 0-16,21-22 0,-21 22 16,-21 42 15,0 1-15,21-1-16,0 0 0,0 0 15,0 21-15,0-20 0,0-1 0,0 0 16,0 0-16,0 0 15,0 0-15,0 1 0,0-1 0,21 0 16,0 0-16,0-21 16,0 21-16,0-21 0,1 0 15,-1 0-15,0 0 0,21-21 16,-21 21-16,22-21 0,-22 0 0,0 21 16,43-43-16,-43 1 0,-21 21 15,21 0-15,0 0 0,-21-1 16,0-20-16,0 21 0,0 0 15,0 0-15,0-1 0,0 1 16,0 42 15,0 1-31,0-1 16,-21 0-16,21 0 0,0 0 0,-21 22 16,21-22-16,0 0 0,0 0 15,0 0-15,0 0 0,0 22 16,0-22-16,0 0 0,0 0 15,0 0-15,0 1 0,0-1 0,0 0 16,0-42 15,21 0-31,-21-1 0,21 1 16,-21 0-16,0 0 0,21-21 16,0 20-16,1-20 0,-1 21 15,-21-21-15,21 20 0,0-20 0,0 21 16,0 0-16,1 0 0,-1-1 15,0 1-15,21 0 0,-21 21 16,1 0-16,-1 0 0,0 0 16,0 21-16,-21 0 0,21 1 15,0-1-15,-21 0 0,0 0 16,22 0-16,-22 0 0,21 1 0,0-1 16,-21 0-16,21 0 0,-21 0 15,21 0-15,-21 1 0,21-1 0,1-21 16,-22 21-16,21-21 0,0 21 15,0-21-15,0 0 16,0 0-16,1 0 0,-1-21 16,0 21-16,-21-21 0,21 0 0,0-1 15,0 1-15,1 0 0,-1 0 16,0 0-16,0 0 0,0-22 0,0 22 16,1 0-16,-1-21 0,0 20 15,21 1-15,-21 21 0,1-21 0,41 0 16,-42 21-16,0 0 15,1 0-15,-1 21 16,0 0-16,0-21 0,-21 21 16,21 1-16,0-22 0,-21 21 15,0 0-15,43 0 0,-43 0 16,21 0-16,-21-42 62,0 0-62,0 0 0,0 0 16,-21 0-16,21-1 0,-21 1 16,21 0-16,-22 0 0,1 21 15,21-21-15,-21 21 0,0 0 0,-21 0 16,20 0-16,1 0 16,0 0-16,-21 0 0,21 0 15,-43 21-15,43 0 0,0 0 16,0 0-16,-22 1 0,22 20 15,0-21-15,0 21 0,0 1 16,-1-22-16,22 0 0,0 0 16,0 22-16,0-22 0,0 0 0,0 0 15,0 43 1,0-43-16,0 0 0,22-21 0,-1 0 16,0 0-16,21 0 15,1 0-15,-22 0 0,21 0 0,-21-21 16,22 0-16,-1-1 0,21-20 15,-41 21-15,-1-21 0,21 20 16,-21-20-16,0 0 0,1 21 16,-1-22-16,0-20 0,0 20 0,0 1 15,-21 0-15,21-1 0,-21-20 16,22 21-16,-22-1 0,0 22 0,0-42 16,0 41-16,0 1 0,0 0 15,0 0-15,-22 42 31,1-21-31,0 21 0,21 22 16,-21-22-16,21 21 0,0 0 0,-21 1 16,21-1-16,-21 0 0,21 1 15,-22-1-15,22 0 0,0 1 16,0-1-16,0-21 0,0 43 16,0-22-16,0-21 0,0 0 15,22 1-15,-1-1 0,21 0 16,0 0-16,-20-21 0,-1 0 0,21 0 15,-21 0-15,22 0 0,20 0 16,-21 0-16,-20-21 0,20 0 16,-21 21-16,21-21 0,-20-1 15,-1-20-15,0 21 0,0-21 16,21-22-16,-42 22 0,22-1 0,-1 1 16,-21-21-16,21 20 15,-21 1-15,0-43 0,21 43 16,-21 21-16,0 0 0,0-1 15,0 1-15,0 42 32,-21 1-32,21 20 0,0-21 15,-21 21-15,0 1 0,21-1 16,-22 0-16,1 43 16,21-64-16,0 22 0,-21 41 15,21-63-15,0 22 0,0-22 0,0 0 16,0 21-16,0 1 15,0-22-15,0 21 0,0-21 0,0 1 16,0-1-16,42 21 16,-20-42-16,-1 0 15,0 0-15,0 0 0,0 0 16,0 0-16,1 0 0,-1 0 0,0-21 16,21 0-16,-21 21 0,1-21 0,-1-1 15,21-20-15,-21 21 0,0 0 16,1 0-16</inkml:trace>
  <inkml:trace contextRef="#ctx0" brushRef="#br0" timeOffset="151821.04">8255 12467 0,'0'0'0,"0"21"15,21-21 17,0 0-32,0 0 0,1 0 0,-1-21 15,0 21-15,0-21 0,0 0 16,0 0-16,1 21 0,-1-21 16,0-22-16,-21 1 0,21 21 15,-21-22-15,0 22 16,0-21-16,0 21 15,-21 21-15,0 0 16,0 0-16,-1 0 16,-20 0-16,21 21 0,0 0 15,-22 0-15,22 22 0,0-22 0,0 21 16,0-21-16,-43 85 16,64-85-16,0 22 0,0-22 15,0 21-15,0-21 0,0 0 16,0 1-16,0-1 0,21 0 0,1 0 15,-1-21-15,21 21 0,22-21 16,-43 0-16,21 0 0,-21 0 16,22 0-16,-22 0 0,0 0 0,21-21 15,-21 0-15,1 21 0,-1-21 16,0 21-16,0-21 0,0-1 0,0 1 16,1 21-16</inkml:trace>
  <inkml:trace contextRef="#ctx0" brushRef="#br0" timeOffset="152010.93">8721 12573 0,'0'0'0,"-22"0"47,1 0 0,0 0-47</inkml:trace>
  <inkml:trace contextRef="#ctx0" brushRef="#br0" timeOffset="152739.51">4508 13060 0,'-21'21'0,"42"-42"0,-63 42 0,21-21 0,0 0 15,0 0-15,-1 0 0,22 21 16,-21-21 0,21 21 15,21-21-31,1 0 15,-1 0-15,0 0 0,21 22 16,1-22-16,20 0 0,1 0 0,20 0 16,-20 0-16,20 0 0,86 21 15,-64-21-15,-1 0 0,1 0 16,0 0-16,21 0 0,127 0 16,-127 0-16,21 0 15,106 0-15,-106 0 0,1 0 16,-22 0-16,21 0 0,-21 0 15,0 0-15,0 0 0,-21-21 0,21 21 16,105-22-16,-126 22 16,0 0-16,63-21 0,-84 21 15,-21 0-15,41 0 0,-41 0 16,-1 0-16,-41-21 16,-1 21-16,-42 0 15,-1 0 1,-20 0-16,0 0 0,-1 0 15,1 0-15,-21 0 0</inkml:trace>
  <inkml:trace contextRef="#ctx0" brushRef="#br0" timeOffset="153226.24">4212 13356 0,'0'0'15,"0"-21"1,21 21-16,0 0 0,1-21 15,20 21-15,-21 0 0,21-21 16,1 21-16,20 0 0,1 0 0,84-21 16,-63 21-16,-1 0 15,1 0-15,0 0 0,20 0 0,-20-22 16,21 22-16,0 0 0,127-21 16,-106 21-16,-22 0 15,149-21-15,-127 21 0,0 0 16,127-21-16,-127 21 15,127 0-15,-127-21 0,-21 21 16,233-21-16,-233 21 16,0 0-16,-22 0 0,1-22 15,127 22-15,-149 0 16,-42 0-16,22 0 0,-22 0 16,0 0-16,-42 0 31,-22 0-31,22 0 0</inkml:trace>
  <inkml:trace contextRef="#ctx0" brushRef="#br0" timeOffset="153364.16">8255 13250 0,'0'0'16,"21"0"-16,0 0 0,0 0 0,1 0 15,-44 0 16,-20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3:05:43.4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6159 2138 0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2:52:55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1164 0,'0'-21'15,"0"0"1,0 0-1,0 0 1,-22 21-16,22-22 16,-21 22-16,21-21 0,0 0 15,0 0 1,0 0 0,0 42 46,-21-21-62,21 21 0,0 0 16,0 0-16,-21 1 0,21-1 15,0 0-15,0 0 0,0 0 16,0 0-16,0 22 0,0-22 16,0 0-16,0 21 0,0-20 15,0-1-15,0 21 0,0-21 0,0 22 16,0-22-16,0 21 0,-21 0 15,21 1-15,0-1 0,0 0 16,0 1-16,0-1 0,0 0 0,0 1 16,0-1-16,0 0 0,0 43 15,0-43-15,0 1 0,0-22 16,0 21-16,0 1 0,0-22 16,0 21-16,0 0 0,0 1 15,0-22-15,0 21 0,0 1 0,0-1 16,0 0-16,0 1 0,0-1 15,0 43-15,0-64 0,0 21 16,0 0-16,0 1 0,0-22 16,-21 21-16,21 1 0,0-22 15,0 21-15,0 22 16,-22-22-16,22 0 0,0 1 16,0-1-16,-21 0 0,21 1 0,0-1 15,0 0-15,0 1 0,0-1 16,0 0-16,0 1 0,0-22 0,0 21 15,0 0-15,0-20 0,0 20 16,0-21-16,0 21 0,0-20 0,0 20 16,0 0-16,0 1 0,0-22 15,0 21-15,0 0 0,0 1 16,0-1-16,0 0 0,0-20 0,0 20 16,0 0-16,0 1 15,0-22-15,0 21 0,0 0 0,0-20 16,0 20-16,0-21 0,0 21 15,0-20-15,0 20 0,0 0 0,0 1 16,0-22-16,0 21 0,0 0 16,0 1-16,0-1 0,0 0 0,-21 1 15,21-1-15,0 0 0,0 1 16,0-1-16,0-21 0,0 22 16,0-1-16,0 21 15,0-20-15,0-1 0,0-21 16,0 22-16,0-1 0,0 0 0,0 1 15,0-1-15,0 0 0,0 1 16,0-1-16,0-21 0,0 21 0,0 1 16,0-1-16,0 0 0,0 1 15,0-1-15,0-21 0,0 22 0,0-1 16,0 0-16,0 1 0,0-1 16,0 0-16,0 1 0,0-1 0,0 0 15,0 1-15,0-1 0,0 85 16,0-85-1,0-21-15,0 22 0,0-1 0,0 0 16,0-20-16,0 20 0,0-21 16,-21 64-16,21-43 15,0-21-15,0 22 0,0-1 16,0 0-16,0 1 0,0-1 0,0 0 16,0 1-16,-21-1 0,21 0 15,0 1-15,0-22 0,0 21 16,0 0-16,-21-20 0,21 20 0,0 0 15,0-21-15,0 22 0,0-22 0,0 21 16,0-21-16,0 22 0,0-1 16,0-21-16,0 22 0,0-1 0,0-21 15,0 21-15,0-20 0,0 20 16,-22-21-16,22 21 0,0-20 0,0 20 16,0-21-16,0 21 15,-21 1-15,21-1 0,0-21 16,0 0-16,0 1 0,0-1 15,0 42-15,0-42 0,0 1 16,0-1-16,0 0 0,0 0 16,0 0-16,0 0 0,0 1 15,-21-22 1,21-22 15,0 1-31,0 0 16,0 0-16,0-21 0,0-1 15,0 1-15,0-22 0</inkml:trace>
  <inkml:trace contextRef="#ctx0" brushRef="#br0" timeOffset="2631.56">1757 1101 0,'21'0'15,"-21"-21"1,21 21-1,0 0 17,0 0-32,1 0 15,-1 0-15,0 0 16,0 0-16,0 0 16,0 0-16,1 0 0,-1-22 0,21 22 0,-21 0 15,22 0-15,-1 0 16,0 0-16,1 0 0,20 0 0,-21 0 15,22 0-15,-22 0 0,22 0 16,-1 0-16,-20 0 0,20 0 16,1 0-16,-22 0 0,21 0 0,1 0 15,-1 0-15,1-21 0,21 21 16,-22 0-16,43 0 0,-21 0 0,20 0 16,1-21-16,21 21 0,-21 0 15,0 0-15,0 0 0,0 0 16,-1 0-16,22 0 0,-21 0 0,21 0 15,-21 0-15,0-21 0,21 21 16,106 0-16,-85 0 0,-21 0 16,21 0-16,0 0 15,0 0-15,149 0 0,-128 0 16,0 0-16,-20 0 0,20 0 16,-21 0-16,0 0 0,22 0 15,-22 0-15,0 0 0,0 0 0,0 0 16,0 0-16,-21 0 0,0 0 15,22 0-15,-22 0 0,21 0 0,-21 0 16,0 0-16,0 0 0,-21 0 16,21 0-16,-22 0 0,1 0 0,21 0 15,-21 0-15,0 0 0,-21 0 16,20 0-16,-20 0 0,-21 0 16,-1 0-16,1 0 0,-1 0 0,22 0 15,-43 0-15,-21 0 16,22 0-16,-22 0 0,0 0 15,0 0-15,0 0 16,0 0 0,1 0-1,-22-21 1,-22 21 109,1 21-63,21 0-30,0 0-17,0 0 1,0 1 0,0-1-16,0 0 0,0 0 15,-21-21-15,21 21 0,0 0 16,0 1-16,-21-1 0,21 0 0,0 0 15,0 0-15,0 0 0,-21 1 16,21-1-16,-21 0 0,21 0 0,0 21 16,0-20-16,-22 20 0,22 43 15,-21-43-15,21 0 0,0 22 16,0-22-16,0 22 0,0 20 16,-21-20-16,21-22 15,0 0-15,0 1 0,-21-1 0,21 22 16,0-22-16,0 21 0,-21 1 15,21-1-15,-21 1 0,21-1 0,-22 1 16,22-1-16,0-20 0,0 20 16,-21 64-16,21-63 0,-21-1 15,21 1-15,0-1 0,0 1 16,-21 20-16,21 43 0,0-63 16,0-1-16,0 1 15,0-1-15,0 1 0,0 63 16,0-64-16,0 22 0,0-21 0,0-1 15,0 1-15,0-1 0,0 64 16,0-63-16,0-1 0,0 1 16,0-1-16,0 1 0,0-1 15,0 1-15,0 20 0,-21-20 0,-22 63 16,43-64-16,-21-20 0,0 20 16,21 1-16,-21-1 0,0 1 15,21-1-15,-21 1 0,-1-1 0,22 1 16,-21-22-16,0 21 0,21 1 15,-42 42-15,21-64 16,21 22-16,-43 41 0,43-62 16,0 20-16,-21 1 0,0-1 15,0-20-15,0 62 0,21-41 16,0-22-16,-22 64 0,1-64 16,21 1-16,0 41 15,-21-41-15,21-1 0,-21 64 16,21-64-16,0 22 0,0-22 15,0 0-15,-21 1 0,21 41 16,-21-41-16,21-22 0,0 64 16,0-64-16,0 0 0,-22 42 15,22-20-15,0-22 0,0 0 16,0 21-16,0-20 0,-21-1 16,21 21-16,0-21 0,0 0 15,0 22-15,0-22 0,0 0 16,0 21-16,0-20 0,0-1 15,0 0-15,0 0 0,0 21 16,0 1-16,0-22 0,0 0 16,0 21-16,0-20 15,0-1-15,0 21 0,0-21 16,0 0-16,0 1 0,0-1 16,0 0-1,0 0-15,0 0 0,0 0 16,0 1 15,0-44 63,-21 1-79,0 0-15,0 21 0</inkml:trace>
  <inkml:trace contextRef="#ctx0" brushRef="#br0" timeOffset="4155.54">1863 8805 0,'0'0'0,"-22"0"16,1 0 0,0 0-16,0 0 0,0 0 15,0 22-15,-1-22 0,-20 0 16,21 0-16,0 0 0,0 0 15,-1 21-15,1-21 0,0 0 0,42 0 63,0 0-63,1 0 0,-1 21 16,0-21-16,21 0 0,-21 0 15,22 21-15,-22-21 0,21 0 16,-21 0-16,22 0 0,-1 0 0,0 0 15,22 0-15,-1 0 0,1 0 16,21 0-16,-1 0 0,22 0 0,0 0 16,-21 0-16,20 0 0,1-21 15,-21 21-15,127 0 0,-107 0 16,1 0-16,0 0 16,0 0-16,0 0 0,105 0 15,-105 0-15,0 0 0,21 0 16,-21 0-16,21 0 0,106 0 15,-127 0-15,-1 0 0,1 0 16,0 0-16,0 0 0,211 0 16,-211 0-16,0 0 0,0 0 15,-21 0-15,-1 0 0,86 0 16,-86 0-16,1 0 0,0 0 16,-1 0-16,1 0 0,105 0 15,-105 0-15,0 0 0,-1 0 16,-20 0-16,-1 0 0,1 0 15,-1 0-15,1 0 0,-22 0 0,1 0 16,41 0-16,-41-21 16,41 21-16,-41 0 15,-22 0-15,21 0 0,0 0 0,1 0 16,-1 0-16,64 0 16,-64-21-16,1 21 0,-1 0 0,0 0 15,1 0-15,-1 0 0,0 0 16,1 0-16,-22 0 0,21 0 0,-21 0 15,22 0-15,-22 0 0,0 0 16,21 0-16,-21 0 0,22 0 0,-1 0 16,0 0-16,-20 0 0,20 0 15,0 0-15,1 0 0,-1 0 0,0 0 16,-21 0-16,22 0 0,-1 0 0,0 0 16,-20 0-16,62 0 15,-41 0-15,-22 0 16,0 0-16,0 0 0,21 0 15,-20 0-15,-1 0 0,0 0 0,0 0 16,0 0-16,0 0 0,1 0 16,-1 0-16,0 0 0,0 0 0,0 0 15,0 0-15,1 0 16,-1 0 0,0 0 124,-21-22-109,0 1-31,-21 0 16,0 21-16,-1-21 0,1 21 16,0-21-16</inkml:trace>
  <inkml:trace contextRef="#ctx0" brushRef="#br0" timeOffset="5539.86">3217 2244 0,'0'0'0,"0"-21"0,0-22 31,-21 22-31,21 0 16,-21 21-16,21-21 15,0 0 1,0 42 31,0 0-47,0 0 16,0 0-16,0 0 0,0 1 15,0-1-15,0 0 16,0 0-16,0 0 0,0 0 15,0 1-15,0 20 0,0-21 16,0 21-16,0 1 0,0-22 16,0 21-16,0 1 0,0-1 15,0 0-15,0-21 0,0 22 16,0-1-16,0 0 0,0-20 0,21 20 16,-21-21-16,0 21 0,0 1 15,0-22-15,0 64 16,0-43-16,0 0 0,0 43 15,0-22-15,0-20 0,0-1 16,0 0-16,-21 1 0,21 63 16,0-64-16,0 43 15,-21-43-15,21 0 0,0 1 16,-21-1-16,21 0 0,0 1 16,0-1-16,0 21 0,0-20 0,0 20 15,0-20-15,0-1 0,0 21 16,0 22-16,0-43 0,0 1 15,0 20-15,0-20 0,0-1 16,0 21-16,0-20 0,-22-1 0,22 22 16,0-22-16,0 0 0,0 1 15,0-1-15,0 0 0,0 1 16,0-22-16,0 0 0,-21 0 16,21 0-16,0 0 0,0 1 0,0-44 46,0 1-46,0 0 0,0 0 16,0 0-16,0 0 0,0-22 16,21 1-16,-21 0 0,22-1 0,-22 1 15</inkml:trace>
  <inkml:trace contextRef="#ctx0" brushRef="#br0" timeOffset="8051.47">3154 2244 0,'0'-21'16,"0"-1"0,0 1 15,21 21-31,0-21 31,0 21-31,0 0 16,1 0-16,-1 0 15,0 0-15,0 0 0,0-21 16,0 21-16,22 0 0,-1 0 0,-21 0 16,22 0-16,-1 0 0,43-21 15,-22 21-15,-21 0 0,1 0 16,-1 0-16,22 0 0,84 0 15,-106 0-15,0 0 16,22 0-16,-1 0 16,1 0-16,63 0 0,-42 0 15,63 0-15,-64 0 16,1 0-16,-21 0 0,20 0 16,-20 0-16,-1 0 0,1 0 0,-1 0 15,1 0-15,-1 0 0,1 0 16,-1 0-16,1 0 0,-1 0 0,1 0 15,-1 0-15,1 0 0,20 0 16,-20 0-16,-1 0 0,1 0 0,-22 0 16,22 0-16,-1 0 0,-20 21 15,20-21-15,1 0 0,-1 0 0,1 0 16,-1 0-16,149 0 16,-128 21-16,-20-21 0,21 0 15,-22 0-15,1 0 16,63 0-16,-64 0 0,1 21 15,-22-21-15,21 0 0,1 0 16,-1 0-16,1 0 0,-22 0 0,22 0 16,-22 0-16,22 0 0,-22 0 15,21 21-15,-20-21 0,-1 0 0,0 0 16,1 0-16,-1 0 0,0 0 16,1 0-16,-1 0 0,0 0 15,1 22-15,-1-22 0,0 0 0,1 0 16,-1 0-16,0 0 0,1 0 15,-1 0-15,0 0 0,22 0 16,-22 0-16,1 0 0,-1 0 0,43 0 16,-22 0-16,-21 0 15,1 0-15,-1 0 0,0 0 0,22 0 16,-22 0-16,1 0 16,-22 0-16,0 0 0,0 0 15,0 0-15,-21 21 16,0 0-1,0 0 1,0 0-16,0 0 16,0 1-16,0-1 0,0 0 0,0 0 15,0 0-15,0 22 0,0-22 16,0 21-16,0 0 0,0-20 16,0 20-16,0-21 0,-21 21 15,21 1-15,0-22 0,-21 21 0,21-21 16,0 22-16,0-22 0,-21 42 15,21-20-15,0-22 0,-21 21 16,21-21-16,0 22 0,-22 41 16,22-41-16,0-1 0,-21 0 15,21 1-15,0 20 0,0-20 0,0-1 16,-21 0-16,21 1 0,-21-1 16,21 0-16,0 1 0,0 41 15,0-41-15,0-1 0,0 0 16,-21 1-16,21 20 0,-21-21 15,21 1-15,0-1 0,-22 0 0,22 1 16,0-1-16,0 0 0,-21 1 16,21-1-16,0 0 0,-21-20 0,21 20 15,0 21-15,0-20 16,-21-22-16,21 42 0,-21-20 16,21-1-16,0 22 0,0-22 15,0-21-15,-21 21 16,21-20-16,0 20 0,-22 0 0,22-21 15,0 1-15,-21 20 0,21-21 16,0 0-16,0 0 0,0 43 16,0-43-16,0 0 0,0 0 15,-21 1-15,21-1 0,0 0 16,-21-21-16,21 21 0,0 0 31,-21-21-31,0 0 16,21 21-16,-22-21 15,1 0-15,0 0 16,0 0-16,0 0 0,0 0 16,-1 0-16,1 22 0,0-22 15,-21 0-15,21 0 16,-22 0-16,22 0 0,-42 0 16,41 21-16,-20-21 0,0 0 15,21 0-15,-22 0 0,-41 0 16,41 21-16,-63-21 15,43 0-15,-1 0 0,1 0 0,-1 0 16,1 0-16,-1 0 0,-63 0 16,64 0-16,-1 21 0,1-21 15,21 0-15,-22 0 0,1 0 16,20 0-16,-20 21 0,-1-21 0,1 0 16,-1 0-16,1 0 0,-170 0 15,148 0-15,22 0 16,-1 0-16,1 0 0,-1 0 15,-42 0-15,43 0 0,21 0 16,-22 0-16,1 0 0,20 0 16,-84 0-16,64-21 0,-1 21 15,1 0-15,-1 0 0,-20-21 16,41 21-16,-84 0 16,85 0-16,-22-21 0,22 21 0,0 0 15,-1 0-15,-62-21 16,62 21-16,1 0 0,0 0 15,-22 0-15,22 0 0,-22 0 0,1-22 16,20 22-16,-20 0 0,21 0 0,-1 0 16,1 0-16,0 0 0,-43 0 15,64 0-15,-22 0 0,1 0 16,21 0-16,0 0 0,-43 0 16,22 0-16,21 0 0,-43-21 15,43 21-15,-21 0 16,21 0-16,-1 0 0,1 0 0,0 0 15,-21 0-15,21 0 16,-1 0-16,1 0 0,0 0 0,0 0 16,0 0-16,0 0 15,-22 0-15,22 0 16,0 0-16,0 0 16,21 21-1,-21-21-15,-1 0 0,1 0 16,0 0-1,0 0-15,0 0 32,0 0-32,-1 0 31,1 0-31,0 0 0,0 0 16,0 0-16,0 0 15,-1 0-15,1 0 16,0 0-16,21-21 0,-21 21 15,0-21-15,21 0 0,-21 21 16,-1-21-16,1 0 16,21-1-16,-21 22 0,21-21 0,0 0 15,0 0-15,0 0 0,-21 0 16,21-1-16,0 1 0,0 0 0,-21-21 16,21 21-16,0-1 0,0-20 15,0 21-15,-21 0 0,21 0 16,0-1-16,-22 22 0,22-21 15,0 0-15,0 0 0,0 0 16,0 0 0,0-1-16,43 1 15,-22 0-15,0 0 0,0 21 0</inkml:trace>
  <inkml:trace contextRef="#ctx0" brushRef="#br0" timeOffset="8674.98">4043 4318 0,'0'0'0,"21"-21"32,-21 0-32,0 42 47,0 0-32,0 0-15,-21 0 0,21 1 0,-21-1 16,21 21-16,-22-21 0,22 22 15,-21-1-15,21-21 0,0 21 16,0-20-16,0 20 0,0-21 0,0 21 16,0 1-16,0-22 0,0 0 15,0 0-15,0 22 0,0-22 0,21-21 16,1 21-16,-1 0 0,0-21 16,0 0-16,0 0 0,0 0 15,1-21-15,-1 0 0,21 0 0,-21-1 16,0 1-16,43-42 15,-43 20-15,0 22 0,0-21 16,-21 0-16,22 20 0,-22-20 0,0 0 16,0 21-16,-22-22 0,1 22 15,21-21-15,-21 21 0,0-1 0,-43 1 16,43 0-16,-21 21 16,21 0-16,0 0 0,-1 0 15,1 0-15,21 21 16,-21 0-16,21 1 0,0-1 15,-21 0-15,21 0 0,0 0 16,0 0-16,0 1 0,0-1 16,21 0-1,0-21-15,0 0 0</inkml:trace>
  <inkml:trace contextRef="#ctx0" brushRef="#br0" timeOffset="8987.87">4699 4318 0,'0'0'0,"0"-21"31,0 42-15,-21 0-1,21 0-15,-21 1 0,21-1 0,0 0 16,0 0-16,-22 21 0,22-20 15,-21-1-15,21 21 0,0-21 0,0 0 16,-21 1-16,0 20 0,21-21 16,-21 0-16,21 0 0,0 1 0,0-1 15,0 0-15,-21-21 16,21-21 15,21 21-31,0-21 0,0-1 0,0-20 16,0 21-16</inkml:trace>
  <inkml:trace contextRef="#ctx0" brushRef="#br0" timeOffset="9371.65">4995 4360 0,'21'0'0,"-42"0"0,21 0 47,-21 0-47,0 0 0,21 22 15,-21-22-15,0 21 0,-22 0 16,1 0-16,0-21 0,20 21 16,-20 0-16,0-21 15,21 22-15,-43-22 0,43 21 16,0-21 0,21 21-1,0 0 1,21-21-16,0 21 0,0-21 15,0 21-15,1 1 0,-1-1 16,0 0-16,-21 0 16,21 0-16,0 0 0,-21 1 15,0-1-15,0 0 0,21-21 16,-21 21-16,0 0 16,-21-21 15,0-21-31,0 0 15,0 21-15</inkml:trace>
  <inkml:trace contextRef="#ctx0" brushRef="#br0" timeOffset="9731.29">3789 4128 0,'0'0'0,"-21"0"15,21 21 1,0 0-16,0 0 0,0 0 0,0 0 16,0 22-16,0-22 0,0 21 15,0 1-15,-22-1 0,22 0 0,0 43 16,-21-43-16,0 1 15,21-1-15,-21 0 0,0 22 16,0 20-16,-1-41 16,22-22-16,-21 42 0,21-41 15,0-1-15,-21 0 0,21-42 47,21 0-47,-21-1 0,0-20 0,21 21 16,1-21-16</inkml:trace>
  <inkml:trace contextRef="#ctx0" brushRef="#br0" timeOffset="10443.66">3895 4022 0,'63'-21'31,"-42"21"-31,0 0 0,1-22 0,-1 22 16,0 0-16,21 0 0,-21 0 16,22 0-16,20 0 0,-20 0 15,41 0-15,-20 0 0,20 0 0,-20 0 16,21 0-16,-1 0 0,1 0 16,-22 0-16,64 0 0,-63 0 15,-22 0-15,1 0 16,-1 0-16,0 0 0,22 0 15,-43 0-15,21 0 0,-21 0 16,1 0-16,-1 0 0,21 0 16,-21 22-16,0-1 15,-21 0-15,0 0 16,0 0-16,0 0 0,0 1 16,0-1-16,0 0 0,0 0 0,0 0 15,0 22-15,0-22 0,0 21 16,-21-21-16,21 22 0,0-22 0,0 42 15,0-20-15,0-1 16,0-21-16,-21 21 0,21-20 16,0 20-16,0-21 0,0 21 15,0 1-15,0-22 0,0 21 0,-21 1 0,21-22 16,0 0-16,0 21 16,0-21-16,0 1 0,0 20 0,-21-21 15,21 0-15,-21-21 0,21 21 16,-22 1-16,1-1 0,0-21 15,21 21-15,-21-21 0,0 0 0,-22 0 16,22 21-16,-21-21 0,-43 0 16,43 0-16,-22 0 0,1 0 15,-22 0-15,22 0 0,-107-21 16,86 21-16,-1 0 0,22 0 16,-22-21-16,21 21 0,-63 0 15,85 0-15,-21 0 0,20-21 16,1 21-16,21 0 0,0 0 15,-1 0-15,1 0 0,0 0 16,21-22 0,21 22-1,0 0-15,1-21 0,20 0 16,-21 21-16,0-21 0,22 0 0</inkml:trace>
  <inkml:trace contextRef="#ctx0" brushRef="#br0" timeOffset="10819.59">6096 4128 0,'0'0'16,"0"-22"-16,0 1 0,0 42 47,0 22-47,0-22 0,0 21 15,0 1-15,-21-1 0,21 0 16,0 22-16,-21-22 0,21 22 0,0-22 16,0 21-16,-22-20 0,22 20 15,-21-20-15,21 20 0,0-21 0,0 1 16,0-1-16,0-21 0,0 0 15,0 1-15,0-1 0,0 21 16,0-63 0,0 0-1,0 0-15,0-1 0,0-20 0,0 0 16,21-1-16,-21 1 0</inkml:trace>
  <inkml:trace contextRef="#ctx0" brushRef="#br0" timeOffset="11646.94">6138 3895 0,'0'0'0,"0"-21"0,0 42 47,21-21-47,1 0 0,-1 21 16,21-21-16,-21 0 0,22 0 15,-1 0-15,21 21 0,1-21 0,-1 0 16,22 0-16,0 0 0,-1 0 16,1 0-16,0 0 0,-1 0 0,1 0 15,0 0-15,190 21 16,-190-21-16,20 0 16,1 0-16,-21 0 0,0 0 0,84 0 15,-106 0-15,1 0 16,-1 0-16,-20 0 0,-1 0 0,0 0 15,-20 0-15,-1 0 0,0 0 16,0 0-16,0 0 0,0 0 16,-21 21 15,0 1-15,0-1-16,0 0 0,0 0 15,0 0-15,0 0 0,0 1 16,0-1-16,0 0 0,0 21 0,0-21 15,0 22-15,0-22 0,0 21 16,0-21-16,0 22 0,0-1 0,0-21 16,0 22-16,0-1 0,0-21 15,22 21-15,-22 1 0,21-22 0,0 21 16,-21 1-16,0-1 0,21 43 16,-21-64-16,21 42 15,-21-42-15,0 22 0,0-22 16,0 21-16,0-21 15,0 1-15,-21-1 16,0-21-16,0 0 0,21 21 16,-21-21-16,-1 0 0,1 0 15,0 0-15,0 21 0,0-21 0,0 0 16,-1 0-16,-20 0 0,0 0 16,-1 0-16,-147 0 15,126 0-15,-126 0 0,84 0 16,21 0-16,-20 0 0,-1 0 15,0 0-15,0 0 0,0 0 16,0 0-16,1 0 0,-1 0 16,21 0-16,0 0 0,-147 0 15,168 0-15,1 0 0,-1-21 16,22 21-16,-22 0 0,-20-21 16,20 21-16,22 0 0,21 0 15,-22-21-15,22 21 0,-42 0 16,41-22-16,1 1 15,21 0-15,0 0 16,0 0-16,0 0 0</inkml:trace>
  <inkml:trace contextRef="#ctx0" brushRef="#br0" timeOffset="12035.4">6435 4276 0,'0'0'0,"0"-21"0,-22 21 16,1 0-16,0 0 0,0-22 16,0 22-16,0 0 0,-1 0 15,1 0-15,0 0 0,0 22 0,0-22 16,0 21-16,-1 0 0,1 0 15,0 0-15,0 0 0,21 22 0,0-22 16,-21 64-16,21-64 16,-21 21-16,21 0 0,0-20 0,0 20 15,0-21-15,0 21 0,0-20 16,21-1-16,0 0 0,0 0 0,-21 0 16,21 0-16,0-21 0,1 0 0,-1 0 15,21 0-15,-21 0 16,0 0-16,22-21 15,-22 0-15,0 0 0,21 0 16,-20 0-16,-1-1 0,21 1 0,-21 0 16,22 0-16,-22 0 0</inkml:trace>
  <inkml:trace contextRef="#ctx0" brushRef="#br0" timeOffset="12959.97">6667 4551 0,'0'0'0,"0"-21"0,0 0 0,0-1 16,-21 1-16,0 21 0,-21-21 15,21 21-15,-1 0 0,1 0 16,0 0-16,0 0 15,0 0-15,0 0 0,-1 21 0,1 0 16,21 1-16,-21-1 0,0 0 16,21 0-16,-21 0 0,21 22 15,0-22-15,0 0 0,0 0 16,0 21-16,0 1 0,0-22 16,0 0-16,21-21 15,0 0-15,0 0 16,0 0-16,1 0 0,-1 0 15,0-21-15,0 0 0,0 0 0,0-1 16,1 22-16,-1-21 0,-21 0 16,0 0-16,21 0 0,-21 0 0,21-1 15,-21 1-15,0 0 0,0 0 16,0 42 31,0 0-47,0 0 0,-21 1 15,21-1-15,0 0 0,0 0 16,0 0-16,0 0 0,0 1 16,21-1-16,0-21 15,0 0-15,1 0 0,-1 0 16,0 0-16,0 0 0,0 0 16,0 0-16,1-21 0,-1-1 15,0 22-15,0-21 0,0 0 0,-21 0 16,0 0-16,0 0 0,0-1 15,0 1-15,0 0 16,0 0-16,0 42 31,0 0-15,0 0 0,0 1-16,0-1 0,0 0 0,0 0 15,0 0-15,0 0 16,0 1-16,0-1 15,0-42 48,0-1-63,0 1 0,0 0 16,0 0-16,0 0 0,0 0 15,0-1-15,0 1 0,21-21 16,1 21-16,-1 0 0,0-1 15,0 22-15,0-21 0,43 21 16,-43 0-16,0 0 16,0 0-16,22 0 0,-22 0 0,21 21 15,-21 1-15,-21-1 0,0 0 16,21-21-16,-21 21 0,0 21 16,0-20-16,0-1 15,0 0-15,-21 0 0,0-21 16,21 21-16,-21-21 0,21 21 0,-21-21 15,0 22-15,21-1 32,0-42-1,21 21-31,0-22 0,-21 1 16,21 21-16,0-21 0</inkml:trace>
  <inkml:trace contextRef="#ctx0" brushRef="#br0" timeOffset="13244.4">7599 4403 0,'0'0'0,"-21"0"16,-1 0-16,1 0 16,0 0-16,21 21 0,-21 0 15,0 0-15,21 0 0,-21 1 16,-1-1-16,22 0 0,-21 21 0,21-21 15,0 1-15,0-1 0,0 0 16,0 0-16,0 0 0,0 0 16,0 1-16,0-1 15,0 0-15,21-21 0,1 0 16,-1 0-16,0 0 16,0 0-16,0 0 0,0 0 0,1-21 15,-1 21-15,0-21 0,0 21 16,21-22-16,-20 1 0,-1 21 15,0-21-15</inkml:trace>
  <inkml:trace contextRef="#ctx0" brushRef="#br0" timeOffset="13928.67">7853 4657 0,'-21'0'0,"42"0"46,0 0-30,0 0-16,0 0 0,0-21 16,1 21-16,-1 0 15,0-22-15,-21 1 0,0 0 16,0 0 0,-21 21-16,0 0 15,-1 0-15,1 0 0,0 0 16,0 0-16,0 0 15,0 0-15,-1 21 0,1-21 0,0 21 16,0-21-16,21 21 0,0 1 16,-21-1-16,21 0 0,0 0 15,0 0-15,0 0 0,0 1 16,0-1-16,0 0 0,21-21 16,0 21-16,0-21 0,0 0 15,1 0-15,-1 0 0,0 0 16,0 0-16,21 0 0,-20 0 0,-1-21 15,0 21-15,0-21 0,0 0 16,0-1-16,1 1 0,-1 0 16,0 0-16,0 0 0,0 0 15,-21-22-15,43-20 0,-22 20 16,-21 22-16,0-21 0,0 21 16,21 0-16,-21-43 0,0 43 15,0 0-15,-21 21 47,0 21-47,21 0 0,0 21 0,0-20 16,0-1-16,-22 0 0,22 21 0,0-21 15,0 1-15,-21 20 0,21-21 16,0 0-16,0 0 0,0 22 16,0-22-16,0 0 0,0 0 15,0 0-15,0 1 0,0-1 0,0 0 16,0 0-16,21 0 15,1 0-15,-1-21 0,0 0 16,21 0-16,-21 0 16,1 0-16,-1 0 0,0 0 15,0 0-15,0-21 0</inkml:trace>
  <inkml:trace contextRef="#ctx0" brushRef="#br1" timeOffset="22206.81">5948 826 0,'0'-22'15,"-21"22"17,-1 0-17,22 22 1,-21-22-16,21 21 0,-21 0 16,21 0-16,0 0 15,0 0-15,0 1 16,21-22-1,0 0 1,1 0-16,-1 0 0,0 0 16,0 0-16,0-22 15,-21 1-15,21 0 16,-21 0-16,0 0 0,0 0 16,0-1-16,0 1 0,0 0 15,0 0-15,-21 0 0,0 21 16,0 0-16,0 0 15,0 0-15,-1 0 0,1 0 0,0 0 16,0 21-16,0-21 0,21 21 16,-21 0-16,21 0 0,-22 1 15,22-1-15,0 0 0,0 0 16,0 0-16,0 0 16,22-21-16,-1 0 15,0 0 1,0 0-16,0 0 0,0 0 15,1-21 1,-1 21-16,-21-21 0,0 0 16,0 0-16,0 0 0,0-1 15,0 1-15,0 0 0,0 0 16,0 0-16,-21 21 31,-1 0-31,1 0 0,0 0 16,21 21-16,0 0 15,-21 0-15,21 0 0,0 1 16,0-1-16,0 0 0,0 0 16,0 0-16,0 0 0,0 1 15,21-1-15,0-21 0,0 0 16,1 0-16,-1 0 16,0 0-16,0 0 15,0 0-15,0-21 0,-21-1 16,22 1-16,-22 0 15,0 0-15,0 0 16,0 0-16,0-1 0,0 1 16,-22 0-16,1 21 0,0 0 15,0-21-15,0 21 16,0 0-16,-1 0 0,1 0 16,0 0-16,21 21 0,0 0 15,-21 0-15,21 1 16,0-1-16,0 0 0,0 0 0,0 0 15,0 0-15,0 1 16,0-1-16,21-21 16,0 0-16,0 0 0,1 0 15,-1 0 1,0 0-16,0-21 0,0 21 16,-21-22-16,0 1 0,21 21 15,-21-21-15,0 0 0,0 0 0,0 0 16,0-1-16,0 1 15,-21 21-15,0 0 16,0 0-16,0 0 16,0 0-16,21 21 0,0 1 15,-22-22-15,22 21 0,-21 0 0,21 0 16,0 0-16,-21 0 16,21 1-16,0-1 15,21-21 16,0 0-31,1 0 16,-22-21 0,0-1-16,21 1 0,-21 0 15,0 0-15,0 0 16,0 0-16,0-1 0,0 1 16,0 0-16,0 0 0,0 0 15,0 0-15,0-1 16,0 1-16,0 0 0,21 21 15,-21-21-15,0 0 16,0 0-16,0-1 0,21 22 16,-21-21-16,21 0 0,0 0 15,1 0-15,-22 0 0,21-1 16,0 1-16,-21 0 0,21 0 16,0 0-16,-21 0 0,21-1 15,-21 1-15,0 0 0,22 21 0,-1-21 16,0 0-16,-21 0 0,42-22 15,-42 22-15,21 0 16,1 21-16,-1-21 0,0 0 16,0 21-16,0-22 0,0 1 15,1 21-15,-1-21 0,0 21 0,0 0 16,21 0-16,-20 0 0,-1 0 16,0 0-16,42 0 0,-41 0 15,20 0-15,-21 0 0,0 0 16,22 0-16,-22 0 0,21 0 0,-21 0 15,0 0-15,22 0 16,-22 0-16,0 0 0,0 21 0,22-21 16,-22 21-16,21 1 15,-21-1-15,-21 0 0,21-21 0,1 21 16,-1 0-16,0 0 0,0 1 16,0-1-16,0 21 15,1-21-15,-22 0 0,21 1 16,-21-1-16,0 0 0,21 0 15,0 21-15,-21-20 16,21-1-16,-21 0 0,0 0 0,21 0 16,-21 0-16,22 1 15,-22 20-15,0-21 0,21 0 16,-21 0-16,21 1 16,-21-1-16,0 0 0,0 0 0,21 0 15,-21 0-15,21 1 0,-21-1 16,21 0-16,-21 0 0,0 0 15,0 0-15,0 1 0,22-1 16,-22 21-16,0-21 0,0 0 0,0 1 16,0-1-16,21 0 0,-21 0 15,0 0-15,0 0 0,0 1 16,0-1-16,0 0 0,0 0 16,0 0-16,0 0 0,0 1 15,0-1-15,0 0 0,0 0 16,0 0-16,0 0 15,0 1-15,0-1 0,-21 0 16,21 0-16,-22 0 16,22 22-16,-21-22 0,21 0 15,0 0-15,0 0 16,0 0-16,-21 1 0,21-1 16,0 0-16,-21 0 0,21 0 15,0 0-15,0 1 16,0-1-1,-21-21 17,21 21-17,0 0 17,-21-21-32,21 21 0,0 0 31,0 1 0,0-1-15,0 0-1,-22 0 1,22 0 31,0 0-16,0 1-15,-21-22-16,21 21 15,-21-21-15,21 21 32,0-42 61,0 0-77,0-1-16,0 1 16,0 0-16,0 0 0</inkml:trace>
  <inkml:trace contextRef="#ctx0" brushRef="#br1" timeOffset="22711.63">7133 1651 0,'0'0'0,"-21"0"0,21-21 15,-21 21 1,21-21-16,0 42 47,0 0-47,21 0 16,-21 0-16,21 1 0,0-1 15,0 0-15,1 0 0,-1 0 16,-21 22-16,21-22 0,0 0 0,0 0 15,0-21-15,1 42 16,-1-20-16,0-1 0,-21 0 16,21 0-16,-21 0 0,21-21 15,-21 21-15,0 1 16,0-1 0,0 0-1,0-42 63,0 0-62,21 21-16,-21-22 16,0 1-16,22 21 0,-22-21 0,0 0 15</inkml:trace>
  <inkml:trace contextRef="#ctx0" brushRef="#br1" timeOffset="23231.32">7959 1672 0,'0'0'0,"0"-21"0,21 21 16,0 0-16,-42 0 47,0 0-32,-1 21-15,1 0 0,0-21 16,0 22-16,0-1 0,-22 0 0,22 0 16,-21 0-16,0 0 0,-1 1 15,1-1-15,21 0 0,-22 21 0,1-21 16,0 1-16,21-1 0,-22 0 15,22 0-15,-21 21 16,42-20-16,-21-22 16,21 21-16,-22-21 0,22 21 15,0 0 1</inkml:trace>
  <inkml:trace contextRef="#ctx0" brushRef="#br1" timeOffset="24947.14">11366 3471 0,'0'0'0,"22"0"32,-1-21-17,-21 0-15,21 0 0,-21 0 16,0 0-16,0-1 16,0 1-16,-21 0 0,0 0 15,-1 21-15,1 0 0,0 0 16,0 0-16,-43 0 15,43 0-15,-21 0 0,21 21 16,-22 0-16,22 0 0,-42 22 16,20-22-16,22 0 0,-42 43 15,42-43-15,-1 42 16,22-42-16,0 1 0,0-1 0,0 0 16,0 0-16,0 0 0,22 0 15,-1 1-15,0-22 0,42 0 16,-41 0-16,20 0 0,21 0 15,-41 0-15,20 0 16,0-22-16,-21 1 0,22 0 0,-22 21 16,21-42-16,-21 21 0,22-1 15,-22-20-15,0 0 0,0-1 16,0 1-16,22-43 0,-22 22 16,-21 21-16,0-1 0,21 1 15,-21 0-15,21-22 0,-21 22 16,0 21-16,0-1 15,0 1-15,0 42 16,-21 1 0,0-22-16,0 21 0,21 21 15,0-21-15,-21 0 0,-1 22 0,22-1 16,0 0-16,-21 1 16,0-1-16,21 0 0,-21 1 0,0 41 15,21-41-15,0-22 0,0 21 16,0-21-16,0 1 0,0 20 15,0-21-15,0 0 16,21 0-16,0-21 0,0 0 16,0 0-16,1 0 15,-1 0-15,-21-21 0,21 0 16,0 21-16,-21-21 0,21 0 16</inkml:trace>
  <inkml:trace contextRef="#ctx0" brushRef="#br1" timeOffset="25439.65">11684 3471 0,'0'0'0,"-21"0"16,21-21-16,-21 0 16,21 0-1,0 0-15,0 0 0,0-1 16,21 22-16,-21-21 0,21 21 0,0-21 15,0 21-15,0-21 16,1 21-16,-1 0 0,0 0 16,0 0-16,0 0 15,0 21-15,1 0 0,-1 0 16,0 1-16,-21-1 0,0 0 16,0 0-16,0 21 0,0-20 0,0-1 15,0 0-15,0 42 0,0-41 16,0-1-16,-21-21 15,21 21-15,0 0 0,-43 0 16,22-21 0,21-21-1,0 0 1,0 0-16,0 0 16,0-1-16,0 1 15,0 0-15,0 0 0,21 0 0,22 0 16,-43-1-16,42-20 15,-21 21-15,0 0 0,1 0 16,-1-1-16,0 1 0,0 0 16,0 0-16,0 21 0,1-21 0,-1 21 15,0 0-15,0-21 0,0 21 16</inkml:trace>
  <inkml:trace contextRef="#ctx0" brushRef="#br1" timeOffset="25653.04">12277 3239 0,'21'0'0,"-21"21"15,0 0-15,0 0 16,0 0-16,0 22 16,0-22-16,0 21 0,0-21 15,0 0-15,-21 1 0,21-1 0,-22 0 16,22 0-16,0 0 0,0 0 16,0 1-16,-21-22 0,21 21 15,0-42 32,21-1-47,-21 1 16</inkml:trace>
  <inkml:trace contextRef="#ctx0" brushRef="#br1" timeOffset="26015.33">12361 2985 0,'0'0'0,"-63"21"16,63 0-16,-21-21 15,21 21-15,0 0 16,0 0-16,0 1 0,21-22 16,0 0-1,0 0-15,0 0 0,0 0 0,1 0 16,-1 0-16,0 0 0,0-22 15,0 1 1,-21 0-16,0 0 16,0 0-16,0 0 15,-21 21-15,0-22 0,0 22 16,0 0-16,-1 0 16,1 0-16,0 0 0,21 22 0,-21-22 15,21 21-15,-21 0 0,21 0 0,0 0 16,0 0-16,0 1 15,0-1-15,21 0 0,0 0 16,-21 0-16</inkml:trace>
  <inkml:trace contextRef="#ctx0" brushRef="#br1" timeOffset="26336.5">12594 3302 0,'0'-21'0,"0"42"47,0 0-47,0 0 0,0 1 16,0-1-16,0 0 15,0 0-15,0 0 0,0 0 0,0 1 16,21-1-16,-21 0 15,0 0-15,21 0 0,-21 0 0,0 1 16,0-1-16,22-21 31,-1-21-15,-21-1 0,0 1-16,21 0 0,0 0 15</inkml:trace>
  <inkml:trace contextRef="#ctx0" brushRef="#br1" timeOffset="26594.97">12996 3175 0,'-21'0'32,"0"21"-32,0 0 0,0 1 15,-1-1-15,22 21 16,-21-21-16,0 0 0,0 1 15,0 20-15,0-21 0,21 0 16,-22 0-16,1 1 0,0 20 16,21-21-16,0 0 0,-21 0 15,42-21 17,0 0-17,0 0-15,1-21 0</inkml:trace>
  <inkml:trace contextRef="#ctx0" brushRef="#br1" timeOffset="26999.63">13102 3408 0,'0'21'0,"21"-21"31,0 0-31,1 0 16,-1-21-16,0 21 16,0-21-16,-21 0 0,21 21 0,0-22 15,1 1-15,-22 0 16,21 0-16,-21 0 16,-21 21-1,-1 0 1,1 0-16,0 0 0,0 21 0,-21 0 15,20 0-15,1 0 0,0 1 16,0-1-16,0 21 0,0-21 0,21 0 16,-22 22-16,22-22 15,0 0-15,0 0 0,0 0 16,22-21-16,-22 22 0,21-22 16,0 0-16,0 0 0,0 0 15,0 0-15,1 0 0,-1 0 0,0 0 16,0 0-16,0-22 0,0 1 15,1 21-15</inkml:trace>
  <inkml:trace contextRef="#ctx0" brushRef="#br1" timeOffset="27475.45">13420 3323 0,'0'0'0,"0"-42"15,0 21-15,0 0 16,0-1-16,21 1 15,0 21-15,0 0 0,-21-21 16,42 21-16,-20 0 0,-1 0 0,0 0 16,0 0-16,0 0 0,64 0 15,-64 21 1,0-21-16,0 21 0,-21 1 16,22-1-16,-1 42 0,-21-42 15,0 1-15,0 20 0,0-21 16,0 0-16,0 0 0,0 1 15,0-1-15,-21 0 0,-1 0 16,1-21-16,0 21 16,0-21-16,0 0 0,0 0 15,-1 0-15,22-21 32,0 0-32,0 0 0,0 0 15,0-1-15,0 1 16,0 0-16,22 0 0,-1 0 0,0-22 15,-21 22-15,21 0 0,0 0 16,22-21-16,-43 20 0,21 22 16,0-21-16,0 0 0,0 21 15,0 0-15,-21-21 16,22 21-16,-1 0 0,0 0 16,0 0-1</inkml:trace>
  <inkml:trace contextRef="#ctx0" brushRef="#br1" timeOffset="27814.59">14330 3408 0,'0'0'16,"0"21"0,21-21-1,0 0-15,0 0 0,0 0 16,-21-21-16,22 21 16,-22-21-16,0 0 15,0-1-15,0 1 16,-22 21-16,1 0 15,0 0-15,0 0 16,0 21 0,0-21-16,21 22 0,-22-22 0,22 21 15,0 0 1</inkml:trace>
  <inkml:trace contextRef="#ctx0" brushRef="#br1" timeOffset="29612.93">14668 3598 0,'22'0'16,"-1"0"-16,0 0 15,0 0 1,-21-21-16,21 0 0,0 0 16,1 0-16,-1 0 0,0-1 15,0 1-15,21-21 0,-20 21 0,20-22 16,-21 1-16,43-43 15,-22 43-15,-21 21 0,0-21 0,0 20 16,-21 1-16,0-42 16,0 42-16,-63-1 15,42 22-15,0 0 0,-43 0 16,43 0-16,0 22 0,0-1 16,21 0-16,-22 0 15,22 0-15,0 0 0,0 1 0,22 41 16,-22-21-16,21-20 0,21 41 15,-21-21-15,0-20 16,1-1-16,-1 21 0,-21-21 0,0 0 16,21 1-16,-21-1 0,0 0 15,0 0-15,0 0 0,-21-21 16,0 0-16,-1 0 0,1 0 16,0 0-1,0 0-15,0-21 0,21 0 16,-21 0-16,21 0 0,0-1 15,0 1-15,0 0 0,0 0 16,-22 21-16,1 0 31,21 21-31,0 0 0,0 0 16,0 1-16,0-1 0,0 0 16,0 0-16,0 0 0,0 0 15,21 1-15,1-22 0,-1 0 16,0 0-16,0 21 15,0-21-15,0 0 0,1 0 0,20 0 16,-21 0-16,0-21 0,0-1 16,1 22-16,-1-21 0,0 0 0,21 0 15,-21 0-15,1 0 0,-1-22 16,21-20-16,-21 20 16,22-20-16,-22 21 0,-21 20 15,0 1-15,0 0 0,0 0 16,0 0-16,0 42 31,0 0-31,0 0 0,0 0 0,-21 1 16,-1 20-16,1-21 0,21 21 15,0-20-15,-21 20 0,21 0 16,-21-21-16,21 1 0,0 20 0,0 0 16,0-21-16,0 1 15,21-22-15,21 0 16,-20 0-16,-1 0 0,21 0 15,-21 0-15,0 0 16,22-43-16,-22 22 0,0 0 16,21 0-16,-20 0 0,-1-22 15,21-20-15,-42 42 0,21-1 16,-21 1-16,21 0 0,-21 0 16,0 0-16,0 42 46,0 0-46,0 0 0,-21 0 16,21 1-16,-21-1 0,21 0 0,0 21 16,0-21-16,0 1 0,0-1 0,0 0 15,0 0-15,0 21 16,0-20-16,21-22 0,0 0 16,1 0-16,-22 21 0,21-21 15,0 0-15,0 0 0,0 0 16,0-21-16,-21-1 0,22 22 15,-1-21-15,0 0 0,-21 0 0,42-43 16,-21 43-16,1-21 0,-1-22 16,0 22-16,0 21 15,-21-21-15,0 20 0,21 1 16,0-21-16,-21 21 16,-21 42 15,0 0-31,21 0 15,-21 22-15,0-22 0,21 21 0,0-21 16,0 22-16,-21-22 0,21 21 16,0-21-16,-22 0 0,22 43 15,0-43-15,0 0 16,22 0-16,-22 1 0,42-22 16,-21 0-16,0 0 0,22 0 15,-22 0-15,0 0 16,0 0-16,0 0 0,0-22 0,1 1 15,-1 21-15,0-21 0,21 0 16,-21-21-16,1 20 0,-1 1 0,0-21 16,0-22-16,0 22 15,0-21-15,-21 41 0,22 1 16,-22 0-16,21 21 0,-21 21 31,-21 0-31,-1 1 0,22-1 16,0 0-16,-21 21 15,0-21-15,21 22 0,-21-22 0,21 0 16,0 0-16,0 22 0,0-22 16,0 0-16,0 0 0,0 0 15,0 0-15,21-21 16,0 0-16,0 0 16,1 0-16,-1 0 0,0-21 15,0 0-15,0 21 0,0-21 16,1 0-16,-1 0 0</inkml:trace>
  <inkml:trace contextRef="#ctx0" brushRef="#br1" timeOffset="29982.93">16658 2858 0,'0'0'0,"-42"105"31,42-83-31,0-1 0,21 0 16,-21 0-16,21-21 0,0 0 15,0 21-15,1-21 0,20 0 16,-21 0-16,0 0 16,0 0-16,1 0 0,-22-21 0,21 0 15,-21 0-15,0 0 16,0-1-16,0 1 0,0 0 15,0 0-15,0 0 0,-21 21 0,-1-21 16,1 21-16,0 0 16,-21 0-16,21 0 0,-1 0 15,1 0-15,0 21 0,0 0 16,0 0-16,0 0 16,21 0-16,0 22 0,21-22 15,0 0-15,0-21 0,0 0 16,0 21-16</inkml:trace>
  <inkml:trace contextRef="#ctx0" brushRef="#br1" timeOffset="30291.1">17187 2942 0,'0'-21'0,"0"0"31,0 42-16,0 0-15,-21-21 0,21 21 16,-21 1-16,21 20 0,-21-21 16,0 0-16,21 22 0,-22-22 0,1 21 15,0 0-15,21-20 0,0 20 16,-21 0-16,0 1 0,21-22 0,0 21 16,0-21-16,0 0 0,0 1 15,0 41-15,0-42 16,0 0-1,21-21-15,0 0 16,0 0-16,0 0 0,1-21 16,-1 21-16,-21-21 0,21 0 15,0 0-15</inkml:trace>
  <inkml:trace contextRef="#ctx0" brushRef="#br1" timeOffset="30473.08">16976 3217 0,'0'0'16,"-22"0"-16,1 0 16,42 22 15,1-22-31,-1 0 0,0 0 0,0 0 16,0 0-16,0 0 0,22 0 15,-22 0-15,21 0 0</inkml:trace>
  <inkml:trace contextRef="#ctx0" brushRef="#br1" timeOffset="30735.29">17674 3112 0,'0'0'0,"-63"-22"32,41 22-32,1 0 0,0 0 15,0 0-15,0 22 0,0-22 0,-1 21 16,1 0-16,21 0 0,-21 21 15,0-20-15,0 20 0,21-21 0,0 43 16,-21-22-16,21 0 16,0 1-16,0-22 15,0 42-15,21-63 16,0 21-16,0-21 0,0 0 16,0 0-16,22 0 0,-1 0 15,-21 0-15,0 0 0,22 0 16,-22 0-16,21-21 0</inkml:trace>
  <inkml:trace contextRef="#ctx0" brushRef="#br1" timeOffset="31263.66">18034 2815 0,'-42'64'31,"42"-43"-31,0 0 0,0 21 16,-22-20-16,22 20 0,-21 0 16,21 1-16,-21-1 0,21 0 0,0 1 15,0-22-15,-21 21 0,21 0 0,-21-20 16,21 20-16,0-21 0,0 0 16,0 0-16,0 1 0,0-1 15,0-42 32,0-1-47,0 1 0,0 0 16,0 0-16,0 0 0,21 0 15,-21-1-15,21-20 0,0 21 0,0-21 16,1 20-16,-1 1 0,0 0 16,0 0-16,21 0 0,-20 0 0,-1 21 15,0 0-15,0 0 0,0 0 0,0 0 16,1 0-16,-1 0 0,0 21 15,0 0-15,-21 21 0,0-21 0,0 22 16,0-1 0,0 0-16,0 1 0,0-22 15,-21 0-15,21 0 0,-21 0 16,0 1-16,-1-22 16,1 21-16,0-21 15,21-21 16,0-1-31,0 1 16,21 21-16</inkml:trace>
  <inkml:trace contextRef="#ctx0" brushRef="#br1" timeOffset="31556.29">18373 2858 0,'0'0'0,"21"0"32,0 0-32,21 0 0,1 0 15,41 0-15,-20 0 0,-22-22 16,22 22-16,-22 0 0,21 0 16,22 0-16,-64 0 15,22 0-15,-22 0 0,0 0 0,0 0 16,0 0-16,-42 0 31,0 0-31,0 0 16,0 22-16,-1-22 0,-20 0 15,21 0-15,0 0 0,0 0 0</inkml:trace>
  <inkml:trace contextRef="#ctx0" brushRef="#br1" timeOffset="31851.94">18796 2879 0,'-42'0'32,"42"21"-32,-22-21 15,22 21-15,0 0 0,-21 0 16,21 1-16,-21 20 0,0-21 16,21 43-16,-21-22 15,0 0-15,-1 22 0,1-22 16,0 0-16,21 1 0,0-22 15,-21 21-15,0 1 0,21-22 16,0 0-16,0 0 16,0 0-16,-21-21 0,21 21 15,21-21 17,0-21-17,0 21-15,0-21 0,0 0 16</inkml:trace>
  <inkml:trace contextRef="#ctx0" brushRef="#br1" timeOffset="32287.61">19008 3175 0,'0'0'0,"0"-21"0,-22 21 47,22 21-47,-21 0 0,0 0 0,0 1 15,0 20-15,0-21 0,-1 0 16,22 22-16,-21-1 16,0 0-16,21-21 0,0 22 15,0-22-15,0 0 16,0 0-16,21-21 0,0 21 16,1-21-16,-1 0 0,21 0 15,0 0-15,-20 0 0,-1 0 16,0-21-16,0 21 0,0-21 15,0 0-15,1 0 0,20-22 0,-42 22 16,21 0-16,0-21 0,0-22 16,-21 22-16,0 21 15,0-22-15,0 22 0,0 0 16,-21 0-16,0 21 0,0 0 16,0 0-16,0 0 0,-1 0 15,1 0-15,-21 0 0,21 0 16,0 21-16,-1 0 15,22 0-15,-21 1 16,21-1-16,21-21 16,1 0-16</inkml:trace>
  <inkml:trace contextRef="#ctx0" brushRef="#br1" timeOffset="32631.13">19685 2985 0,'0'0'15,"-21"0"17,0 0-32,-1 0 15,22 21-15,-21 0 0,0-21 16,21 42-16,-21-21 0,0 1 0,21 20 15,-21-21-15,-1 64 16,1-64-16,21 21 0,-21 1 16,0-22-16,21 21 0,0 22 15,0-43-15,0 0 0,0 0 0,0 0 16,0 0-16,0 1 16,21-22-16,0 21 0,0-21 15,1 0-15,-1 0 0,42 0 16,-42-21-16,1 21 0,20-22 15,-21 22-15,21-21 0</inkml:trace>
  <inkml:trace contextRef="#ctx0" brushRef="#br1" timeOffset="32971">20087 3027 0,'0'0'0,"0"-21"0,0 0 16,0-1-16,21 22 15,0 0 1,1 0-16,-1 0 0,0 0 16,0 0-16,0 0 0,0 22 15,1-1-15,-1-21 0,0 21 0,-21 21 16,0-21-16,0 1 0,0 20 16,0 0-16,0-21 0,0 22 15,0-1-15,0-21 0,-21 22 0,21-22 16,-21 21-16,-1-21 0,1 0 15,21 22-15,-21-22 0,0 0 0,21 0 16,-21 0-16,0 1 16,21-1-16,-22-21 15,1 0-15,21-21 32,0-1-32,0 1 15,21 0-15</inkml:trace>
  <inkml:trace contextRef="#ctx0" brushRef="#br1" timeOffset="33331.42">20807 3344 0,'0'0'16,"-21"0"-16,-1 22 0,1-22 0,0 21 15,21 0-15,0 0 0,0 0 16,21-21 15,0 0-31,1 0 16,-1 0-16,0 0 0,0-21 16,-21 0-16,0 0 15,0 0-15,0-1 16,0 1-1,-21 21-15,0 0 16,0 21-16,-1-21 16,22 22-16,0-1 0,-21 0 15,21 0-15,-21 0 16</inkml:trace>
  <inkml:trace contextRef="#ctx0" brushRef="#br1" timeOffset="34247.12">22140 3366 0,'0'-22'32,"0"1"-32,0 0 15,0 0-15,0 0 0,0 0 16,0-22-16,0 22 0,0 0 16,0 0-16,0-22 0,-21 22 0,21 0 15,-21 0-15,0 0 0,0 21 16,-1-21-16,-20 21 0,21 0 0,0 0 15,-22 0-15,1 0 0,0 0 16,-1 0-16,1 21 0,0 0 0,-1 21 16,1-21-16,0 22 0,21-22 15,-22 21-15,22 1 0,0-1 0,21-21 16,0 43-16,0-22 0,0-21 16,0 0-16,21 0 0,-21 1 15,21-22-15,0 21 0,1-21 0,20 0 16,-21 0-16,0 0 15,22 0-15,-22 0 0,21 0 0,0 0 16,-20 0-16,20-21 0,0-1 16,-21 1-16,22 0 0,20-42 15,-42 41-15,22-20 0,-22 0 16,0 21-16,-21-22 0,21 1 0,-21 21 16,21 0-16,-21-1 0,0 1 15,0 0-15,0 42 31,-21 0-31,0 1 0,21 20 0,0-21 16,-21 21-16,21-20 0,0 20 0,0-21 16,0 21-16,0-20 0,0-1 15,0 0-15,0 0 0,0 0 16,21 0-16,-21 1 0,21-22 16,22 21-16,-22-21 15,0 0-15,0 0 0,0 0 16,0 0-16,1-21 0,-1-1 0,0 1 15,0 0-15</inkml:trace>
  <inkml:trace contextRef="#ctx0" brushRef="#br1" timeOffset="34539.66">22712 2540 0,'-85'106'16,"64"-64"-16,21 22 16,-21-22-16,0 0 0,-1 22 0,22-22 15,-21 1-15,21-1 0,-21 21 16,21-20-16,0-1 0,-21 0 0,21 1 16,-21-1-16,21 0 0,0-20 0,0 20 15,0-21-15,0 0 0,0 0 16,0 1-16,0-1 0,21-21 47,0-21-47,0-1 15</inkml:trace>
  <inkml:trace contextRef="#ctx0" brushRef="#br1" timeOffset="34899.64">22648 3217 0,'0'0'0,"21"0"15,1 0-15,-1 0 16,0-21-16,0 21 0,21 0 16,-20-21-16,20 0 0,-21 21 15,0-21-15,22 0 0,-22 21 16,-21-22-16,0 1 15,0 0-15,-21 0 16,-1 21-16,1 0 0,0 0 16,-21 0-16,-22 0 15,43 21-15,-21 0 0,21-21 0,-1 21 16,-20 1-16,21-1 0,0 42 16,21-42-16,-21 1 0,21-1 15,0 21-15,0-21 0,0 22 16,21-22-16,0 0 15,0 0-15,0-21 0,0 0 16,22 0-16,-22 0 0,0 0 0,0 0 16</inkml:trace>
  <inkml:trace contextRef="#ctx0" brushRef="#br1" timeOffset="35340.83">23177 3112 0,'0'0'0,"-21"0"0,21-22 16,0 1-1,21 21-15,1 0 16,-1 0-16,0-21 16,0 21-16,0 0 0,0 0 15,1 0-15,-1 21 0,-21 0 16,21-21-16,-21 22 0,0-1 0,0 21 15,0-21-15,0 0 0,0 43 16,0-43-16,0 0 0,-42 22 16,42-22-16,-22 0 15,1 0-15,21 0 16,-21-21-16,0 0 16,21-21 15,0 0-31,0 0 0,0 0 15,21-1-15,0 1 0,-21 0 16,21 0-16,1 0 0,-22 0 16,21-22-16,0 22 0,-21 0 0,21 0 15,0 0-15,0-1 0,1 1 16,-1 0-16,0 0 0,0 0 16,0 21-16,0-21 0,22-22 15</inkml:trace>
  <inkml:trace contextRef="#ctx0" brushRef="#br1" timeOffset="35652.07">23982 2709 0,'0'0'0,"0"-21"0,0 0 16,0 42 15,-21 0-15,-1 1-16,22 20 0,-21-21 0,0 21 15,0 1-15,21-22 16,-21 21-16,0 1 0,-1-1 0,1-21 16,0 21-16,0 1 0,21-1 15,-21 0-15,21 1 0,-21-22 0,21 21 16,-22 1-16,22-22 0,0 0 0,0 0 16,0 0-16,0 0 0,0 1 15,22-22 1,-1 0-16,0 0 15,-21-22-15,21 1 0,0 21 0,0-21 16,1 0-16,-1-21 16,0 20-16</inkml:trace>
  <inkml:trace contextRef="#ctx0" brushRef="#br1" timeOffset="35883.94">23664 2985 0,'-21'0'0,"42"0"0,-21 0 32,21 0-17,22 0-15,-22 0 0,21 0 0,-21 0 16,22 0-16,-22 0 16,21 0-16,-21 0 0,1 0 0,-1 0 15,0 0-15,0 0 0,0-22 31</inkml:trace>
  <inkml:trace contextRef="#ctx0" brushRef="#br1" timeOffset="36195.82">24426 2900 0,'-21'0'16,"0"0"-16,0 0 15,0 21 1,-1 0-16,1 0 0,21 1 16,-21-1-16,0 0 0,0 0 0,0 21 15,21-20-15,0 20 0,-22-21 16,22 0-16,-21 22 0,21-22 0,0 0 15,0 0-15,0 21 0,0-20 16,0-1-16,0 0 0,43 0 16,-22-21-1,0 0-15,0 0 0,0 0 16,22 0-16,-22 0 0,0-21 0,0 0 16</inkml:trace>
  <inkml:trace contextRef="#ctx0" brushRef="#br1" timeOffset="36539.3">24765 2879 0,'0'0'16,"21"0"15,0 0-15,0 21-16,1-21 0,-1 21 15,0-21-15,0 21 0,0 0 0,0 1 16,-21-1-16,0 0 16,0 0-16,0 0 0,0 0 0,0 22 15,-42-1-15,21 0 16,0 1-16,-22-22 0,22 0 16,0 21-16,0-20 0,0-1 15,0-21-15,-1 21 0,22 0 16,-21-21-1,0 0 1,0 0 0</inkml:trace>
  <inkml:trace contextRef="#ctx0" brushRef="#br1" timeOffset="40316.33">11917 5313 0,'0'-21'15,"0"0"-15,21 21 16,-21-22-16,0 1 16,0 0-1,0 0-15,-21 21 31,0 0-31,-1 0 16,1 0-16,0 21 16,0-21-16,21 21 0,-21 0 0,0 1 15,-1-1-15,22 0 0,-21 0 0,0 0 16,0 0-16,21 1 0,-21-1 16,0 42-16,-1-20 0,22-22 15,0 21-15,0-21 0,0 22 16,0 20-1,0-21-15,22 43 0,-22-64 16,21 0-16,21 22 16,-21-43-16,22 0 0,-22 0 0,21 0 15,0 0-15,1 0 0,-1 0 16,0-21-16,1-1 0,20 1 0,-20 0 16,-1 0-16,0 0 0,1 0 15,-22-22-15,21 22 0,-21-21 0,0-1 16,-21 22-16,0-21 0,0 0 0,0-1 15,0 22-15,0-21 0,-21-1 16,21 1-16,-21 21 0,-21-21 0,-1-1 16,22 22-16,-21 0 15,21 0-15,0 21 0,-22 0 16,22 0-16,0 0 0,-21 21 0,20 0 16,-20 0-16,21 0 0,-21 1 15,20-1-15,1 21 0,0-21 0,0 0 16,0 1-16,0 20 0,-1-21 15,22 0-15,-21 22 0,21-1 16,0-21-16,0 0 16,0 0-16,0 1 0,21-22 15,1 0-15,-1 0 16,0 0-16</inkml:trace>
  <inkml:trace contextRef="#ctx0" brushRef="#br1" timeOffset="40693.55">12721 5228 0,'0'0'0,"0"-21"31,0 42 0,-21 0-31,21 1 0,-21-1 16,21 0-16,0 21 0,-21-21 15,-1 1-15,22-1 0,-21 21 0,21-21 16,0 0-16,-21 22 0,0-22 0,0 0 16,21 21-16,0-20 0,-21-1 15,-1 0-15,22 0 0,-21 0 16,21 0-1,0-42 32,0 0-47,0 0 0,0 0 16,0 0-16</inkml:trace>
  <inkml:trace contextRef="#ctx0" brushRef="#br1" timeOffset="41415.08">13039 5292 0,'0'0'0,"21"0"16,0-21-1,-21-1 1,-21 22 15,0 0-31,-1 22 16,1-22-16,0 0 0,0 21 0,0 0 15,-22-21-15,22 21 0,0-21 16,-21 21-16,21 0 0,-1-21 0,-20 22 16,0-1-16,21-21 15,-22 0-15,22 21 0,0-21 0,0 0 16,0 0-16,-1 0 15,22 21-15,-21-21 16,21-21 15,21 21 1,1 0-17,-1 0 1,-21 21-16,21 0 0,0 0 15,-21 1-15,0-1 16,21 0-16,-21 0 0,21 21 16,-21-20-16,0-1 15,22 0-15,-22 0 0,21-21 16,21 42-16,-21-42 16,0 22-16,1-22 15,-1 0-15,21 0 0,-21 0 0,0 0 16,1 0-16,-1 0 0,21-22 0,-21 1 15,0 21-15,1-21 0,-1 21 16,0-21-16,-21 0 0,21 0 16,0-1-16,-21 1 0,0 0 15,0 0-15,0 0 16,0 0 0</inkml:trace>
  <inkml:trace contextRef="#ctx0" brushRef="#br1" timeOffset="42219.37">13970 5461 0,'0'-21'0,"-21"21"16,21-21-1,-21 21 1,-1 0-16,1 0 15,0 0-15,0 0 16,0 0-16,0 0 0,-1 0 16,1 0-16,0 0 0,0 0 15,0 0 1,42 0 15,0 0-15,0 0-16,0 0 0,22 0 15,-22 0-15,21 0 0,1 0 16,20 0-16,149 0 16,-128 0-16,1 0 0,0 0 15,-1 0-15,22 0 0,85 0 16,-85 0-16,-1 0 0,-20 0 16,21 0-16,-21 0 0,84 0 15,-106 0-15,-20 0 0,20 0 0,-20 0 16,-22 0-16,0 0 0,21 0 15,-21 0-15,-42 0 79,0 0-79,0 0 15,0 0-15</inkml:trace>
  <inkml:trace contextRef="#ctx0" brushRef="#br1" timeOffset="42835.1">15430 5144 0,'0'0'0,"0"-22"0,-21 22 0,0 0 16,0 0 15,21 22-15,-21-22-16,21 21 0,0 0 16,0 0-16,0 0 0,0 0 15,21 1-15,0-1 16,0 0-16,0-21 0,1 21 0,-1 0 15,21-21-15,-21 21 0,0-21 16,22 0-16,-22 22 0,21-22 16,-21 21-16,22-21 0,-1 0 15,0 0-15,-20 0 0,-1 0 16,0 0-16,0 0 16,0-21-16,-21-1 15,-21 22 16,0 0-31,0 0 0,0 0 16,-1 0-16,1 0 0,0 22 16,0-1-16,-21-21 0,20 21 15,1 0-15,0 0 0,-21 0 16,-22 22-16,43-22 0,-21 0 16,-1 21-16,22-20 0,-21-1 15,21 0-15,-22 21 0,22-42 16,0 21-16,0 1 0,0-22 15,21 21 1,21-42 15,-21-1-31,21 1 16,0 0 0,-21 0-16</inkml:trace>
  <inkml:trace contextRef="#ctx0" brushRef="#br1" timeOffset="43911.81">17018 5334 0,'21'-21'31,"-21"0"-31,0 0 31,0-1-15,0 1-16,0 0 16,0 0-16,-21 21 0,21-21 15,-21 0-15,0 21 0,21-22 16,-22 22-16,1 0 0,0-21 0,0 21 16,0 0-16,0 0 0,-1 0 15,1 0-15,0 0 0,0 0 0,0 21 16,0 1-16,-1-22 0,-20 21 15,-21 85 1,41-85-16,1 21 0,0-21 0,0 22 16,0 41-1,21-63-15,-21 1 0,21 41 16,0-42-16,0 0 16,0 1-16,21-1 0,21 0 15,-21-21-15,0 0 0,1 0 16,-1 0-16,0 0 0,0 0 0,21 0 15,-20 0-15,20 0 0,-21-21 16,0 0-16,22-1 0,-22 1 16,21 0-16,-21 0 0,0 0 0,1 0 15,-1-22-15,0 22 0,0 0 16,-21-43-16,21 43 0,0 0 16,-21 0-16,0 0 0,0 0 15,0-22-15,0 64 47,-21 1-47,21-1 0,-21 0 16,21 0-16,-21 0 0,21 22 15,0-22-15,0 0 0,0 0 16,0 21-16,0-20 0,0-1 0,0 0 16,0 0-16,0 0 0,0 0 15,0 1-15,21-1 0,0-21 16,0 21-16,1-21 15,-1 0-15,0 0 0,0 0 0,21 0 16,-20 0-16,-1-21 16,0 21-16,0-21 0,0-1 0</inkml:trace>
  <inkml:trace contextRef="#ctx0" brushRef="#br1" timeOffset="44204.89">17780 5249 0,'0'0'0,"0"-21"0,0 0 16,0 0-16,0 0 0,-21 21 16,0 0-1,-1 0-15,1 0 0,-21 0 0,21 0 16,0 21-16,-22-21 0,22 21 16,-21 0-16,21 0 0,-43 22 15,22-1-15,21-21 0,-1 0 0,1 1 16,0 20-16,0-21 0,0 0 15,21 22-15,0-22 0,0 0 0,0 42 16,0-41-16,21-22 16,0 21-16,0 0 0,22 0 15,-1-21-15,0 0 0,-21 0 0,43 0 16,-22 0-16,1 0 0,-1 0 16,0-21-16,1 21 0</inkml:trace>
  <inkml:trace contextRef="#ctx0" brushRef="#br1" timeOffset="44527.12">18373 5228 0,'0'0'0,"0"-21"0,-22 21 31,1 0-31,0 0 0,0 0 16,0 0-16,0 0 0,-1 0 15,1 21-15,0-21 0,0 21 0,-21 1 16,20-1-16,1 0 0,0 0 0,0 0 16,0 0-16,0 1 0,21 20 15,-22-21-15,22 0 0,-21 0 0,21 1 16,0-1-16,0 0 0,0 0 16,0 0-16,0 0 0,0 1 0,43-1 15,-22-21-15,0 0 16,21 21-16,1-21 0,-22 0 15,42 0-15,-42-21 16,43 0-16,-22-1 16,1 22-16</inkml:trace>
  <inkml:trace contextRef="#ctx0" brushRef="#br1" timeOffset="45005.28">18648 5355 0,'21'21'32,"0"-21"-32,0 0 15,0 0-15,1 0 0,-1 0 0,0 0 16,0 0-16,0 0 0,0 0 15,1 0-15,-1 0 0,0 0 0,-21-21 16,21 21-16,0-21 0,0 21 16,-21-21-16,0 0 0,0 0 15,0-1-15,-21 1 16,0 21 0,0 0-16,0 0 0,0 0 0,-1 0 0,1 0 15,0 0-15,-21 0 16,21 21-16,-1 1 0,1-1 0,-21 21 15,21-21-15,0 0 16,21 1-16,-22-1 0,22 0 0,0 0 16,0 0-16,0 0 0,0 1 15,0-1-15,0 0 0,0 0 0,22 0 16,-1-21-16,-21 21 0,21-21 0,0 0 16,21 22-16,-20-22 0,-1 0 15,42 0-15,-20 0 0,-22-22 16,21 22-16,0-21 15,-20 0-15,41-21 0</inkml:trace>
  <inkml:trace contextRef="#ctx0" brushRef="#br1" timeOffset="45373.16">19431 5249 0,'0'-21'0,"0"42"46,-21-21-46,0 22 16,-1 20-16,22-21 0,-21 0 0,21 0 16,0 22-16,-21-22 0,21 21 0,-21 1 15,21-1-15,0 0 16,0 1-16,-21-1 0,21 0 0,0 22 16,-21-22-16,-1 22 0,22-22 0,0 21 15,-21-20-15,0-1 0,0 22 16,0-22-16,0 64 0,-22-43 15,22-20-15,0 20 0,0 1 0,0-22 16,-22 21-16,22-20 0,0-1 16,21 0-16,-21-20 0,21-1 0,-21 0 15,21 0-15,21-21 32,0 0-32,-21-21 15,21 0-15,0-22 0,0 22 0,1-21 16,-1 0-16,0-1 0,0 1 15</inkml:trace>
  <inkml:trace contextRef="#ctx0" brushRef="#br1" timeOffset="45723.62">19325 5440 0,'0'0'0,"-21"-21"0,21-64 31,0 64-31,21 0 16,0 21-16,0 0 0,1-21 16,-1 21-16,0 0 0,21 0 0,-21 0 15,22 0-15,-22 0 0,21 0 16,-21 0-16,1 21 0,41 21 16,-42-21-16,-21 43 15,0-43-15,0 0 0,0 0 16,-21 0-16,0 1 0,0-1 0,-22 0 15,22-21-15,-21 21 0,0-21 16,20 0-16,-20 21 0,0-21 0,21 0 16,-22 0-16,22 0 0,0 0 15,0 0-15,21-21 47,21 21-47,0-21 0,0 0 0</inkml:trace>
  <inkml:trace contextRef="#ctx0" brushRef="#br1" timeOffset="46067.06">20129 4847 0,'0'0'0,"0"-21"0,22 0 0,-22 0 16,0 42 15,0 0-31,0 0 0,0 22 0,-22-22 16,1 21-16,21 0 0,-21 22 0,21-22 15,-21 1-15,21-1 0,-21 0 16,21 1-16,-21-1 0,21 0 0,0-21 16,0 22-16,0-22 0,0 21 15,0 1-15,0-22 0,0 0 16,0 0-16,0 0 15,21-21 17,0-21-32,0 21 15,-21-21-15,21 0 0,0 0 0,1-1 16,-22 1-16,21 0 0</inkml:trace>
  <inkml:trace contextRef="#ctx0" brushRef="#br1" timeOffset="46343.51">19981 5165 0,'0'0'0,"-21"0"0,0 0 0,42 0 47,0 0-47,0 0 0,1 0 0,-1 0 16,0 0-16,0 0 0,0 0 15,0 0-15,1 0 0,-1 0 0,0 0 16,0 0-16,0 0 0,0 0 16,1 0-16,-1 0 0,0 0 15,-21-21 17</inkml:trace>
  <inkml:trace contextRef="#ctx0" brushRef="#br1" timeOffset="46671.02">20891 5017 0,'0'-22'31,"-21"22"-16,0 0-15,0 0 16,0 22-16,0-22 16,-1 21-16,22 21 0,-21-21 0,0 0 15,0 22-15,0-22 0,0 21 16,-1-21-16,22 22 0,-42-1 16,21 0-16,21-20 0,0-1 15,0 0-15,0 0 0,0 21 16,0-20-16,21-1 15,21-21-15,-20 21 0,-1-21 16,0 0-16,21 0 0,1 0 0,-22 0 16,21-21-16,-21 21 0,22-21 15</inkml:trace>
  <inkml:trace contextRef="#ctx0" brushRef="#br1" timeOffset="47000.12">21399 4953 0,'0'0'0,"22"0"16,-1 0-16,0 0 15,-21 21-15,21 0 0,0-21 16,0 22-16,1-1 0,-1 0 15,0 0-15,0 0 0,-21 0 16,0 43-16,0-43 0,0 43 16,0-22-16,-21-21 0,0 0 15,0 22-15,-1-22 0,-20 0 16,0 0-16,21 0 0,-1 0 16,1-21-16,0 22 0,0-22 15,21 21-15,-21-21 0,0 0 16,-1 21-1</inkml:trace>
  <inkml:trace contextRef="#ctx0" brushRef="#br1" timeOffset="60836.29">11705 7006 0,'0'-21'0,"21"21"16,0 0-1,-21-21-15,0 0 16,0 0 0,0-1-16,0 1 15,-21 21 1,0 0-16,21-21 15,-42 21-15,21 0 0,-64 0 16,64 21-16,-22-21 16,1 21-16,0 1 0,-106 62 15,105-41-15,1-1 16,0 0-16,-1 1 0,1-1 16,0 64-16,20-43 0,22-20 15,0 41-15,0-41 16,22 20-16,-1-42 0,0 0 15,42 22-15,-20-22 0,-1 0 16,43 0-16,-43-21 16,0 0-16,-20 0 0,20 0 0,0 0 15,43 0 1,-64 0-16,21 0 0,-20 0 16,-1-21-16,0 21 0,42-42 15</inkml:trace>
  <inkml:trace contextRef="#ctx0" brushRef="#br1" timeOffset="61819.22">12150 7324 0,'0'-21'0,"0"42"0,0-64 0,0 22 15,-22 0-15,1 0 0,0 21 16,0-21-16,0 21 0,-22 0 0,22 0 16,-21 0-16,21 0 0,-22 0 15,22 0-15,-21 21 0,21 0 0,0 0 16,-22 0-16,22 22 15,0-22-15,0 21 0,0 1 0,21-22 16,0 21-16,-22 22 0,1-43 16,21 21-16,0-21 0,0 0 15,0 1-15,0-1 16,21 0-16,1-21 0,-1 0 16,0 0-16,42 0 15,-41 0-15,-1-21 0,21 0 0,22-22 16,-22 22-16,-21 0 0,0 0 15,0-22-15,1 22 0,20-63 16,-42 62-16,0-20 0,0 21 16,0 0-16,0 0 0,0-1 15,0 44 1,-21-1 0,0 21-16,21-21 0,-22 0 15,22 22-15,-21-22 0,21 0 0,-21 21 16,21-20-16,0-1 0,0 0 15,0 0-15,0 0 0,21 0 0,0 1 16,1-22-16,20 21 0,0-21 16,-21 0-16,22 0 0,-22 0 15,21 0-15,22-21 0,-43-1 16,0 1-16,43-21 16,-43 21-16,21-22 15,-42 1-15,0 21 0,0-21 0,21 20 16,-21 1-16,0 0 0,0 0 15,0 0-15,0 0 16,0 42 0,-21-21-16,21 21 0,-21 0 15,21 0-15,0 0 0,0 1 0,0-1 16,-21 21-16,21-21 0,0 0 0,0 1 16,-21-1-16,21 21 0,0-21 15,0 0-15,0 1 0,0-1 16,0 0-16,0 0 15,0-42 32,0 0-47,0 0 16,0-1-16,0 1 0,0 0 16,0 0-16,0-21 0,0 20 15,0 1-15,21 0 0,0-42 16,0 20-16,0 22 0,22-21 15,-22 21-15,0-1 0,0 22 16,0-21-16,22 21 0,20 0 16,-42 0-16,22 0 0,-22 21 15,21 1-15,-21-1 0,43 63 16,-43-62-16,-21 20 16,0-21-16,0 21 0,0-20 15,-21 20-15,0 0 0,-1-21 16,-20 1-16,42-1 0,-21 0 15,0-21-15,0 0 0,21 21 16,-22-21-16,22-21 47,0 0-47,22 0 16</inkml:trace>
  <inkml:trace contextRef="#ctx0" brushRef="#br1" timeOffset="62137.08">13610 7260 0,'0'0'0,"0"-21"0,-21 21 16,0 0-1,0 0-15,-1 0 0,1 21 16,0 0-16,0 1 0,-21-1 0,20 21 0,-20-21 15,21 22-15,-21-22 0,20 21 16,-20 22-16,21-43 16,0 21-16,0-21 0,21 0 0,0 1 15,0-1-15,0 0 16,21-21-16,0 21 0,0-21 16,21 0-16,-20 0 0,20 0 0,-21 0 15,21 0-15,-20 0 0,-1 0 16,21 0-16,-21-21 0,43 0 15,-43 0-15,0 21 0,0-22 16</inkml:trace>
  <inkml:trace contextRef="#ctx0" brushRef="#br1" timeOffset="62811.52">13801 7493 0,'0'0'15,"0"21"-15,21-21 32,0 0-32,0-21 15,0 21-15,0-21 16,1 0-16,-1 0 0,21-1 16,-21 1-16,-21 0 0,0 0 15,0 0-15,-21 21 31,0 0-31,0 0 0,-22 0 16,22 0-16,0 21 0,-21 0 0,21-21 16,-1 42-16,-20-20 0,21-1 15,0 0-15,0 21 0,-1-21 0,1 22 16,21-1-16,0-21 0,0 0 16,21 1-16,1-1 15,-1-21-15,0 0 0,-21 21 0,21-21 16,43 0-16,-43 0 15,0 0-15,0 0 0,0 0 16,22-21-16,-1 0 0,-21-1 16,21 1-16,-20 0 0,-1 0 0,0 0 15,42-64 1,-41 64-16,-1-21 0,21-64 0,-21 63 16,0 1-16,1 0 0,-1-1 15,-21 1-15,42-64 16,-42 85-16,0 0 0,0 0 0,21 0 15,-21 42 1,0 0 0,-21 0-16,21 21 0,-21 1 15,0-1-15,21 0 0,-21 22 16,-1-22-16,1 1 0,0 20 0,21-21 16,-21 1-16,0-1 0,21-21 15,-21 22-15,21-22 0,0 21 0,0-21 16,0 0-16,0 1 0,21-1 15,0-21-15,0 0 0,0 0 16,0 0-16,1 0 0,-1 0 0,0 0 16,21 0-16,-21 0 0,22 0 0,-22-21 15,0-1-15,21 1 0,-20 0 16,20 0-16</inkml:trace>
  <inkml:trace contextRef="#ctx0" brushRef="#br1" timeOffset="63390.87">15113 7345 0,'0'0'0,"-21"0"16,42 0-1,0 0 1,0 0-16,22 0 0,-22 0 0,21 0 16,0-21-16,1 21 0,-1 0 15,0 0-15,43 0 0,-43-21 16,1 21-16,-1-22 0,0 22 16,1-21-16,-1 21 0,0-21 15,-20 21-15,-1-21 0,42 0 16,-63 0-16,-21-1 15,0 22 1,-21 0-16,20 0 0,1 0 16,0 0-16,0 0 15,0 0-15,0 0 0,-1 0 16,22-21-16,22 21 31,-1 0-31,0 0 0,0 0 16,0 0-16,0 0 15,1 0-15,-1 0 0,0 0 16,0 0-16,-21 21 0,0 1 16,0-1-16,0 0 15,0 0-15,0 0 0,0 0 16,0 1-16,-42 20 16,-1-21-16,22 0 0,-42 22 15,42-22-15,-22-21 0,-20 42 16,42-21-16,-1-21 0,1 21 15,0-21-15,21 22 0,-21-22 16</inkml:trace>
  <inkml:trace contextRef="#ctx0" brushRef="#br1" timeOffset="64391.5">17124 7451 0,'0'0'0,"21"0"0,-21-21 16,21 21-16,-21-22 0,0 1 0,21 21 15,-21-21-15,0 0 0,0-21 16,0-1-16,0 22 0,0-21 15,0-1-15,-21 22 0,0 0 16,0 0-16,0 0 0,-1 0 16,-20 21-16,21 0 0,-21 0 0,20 0 15,-20 0-15,21 0 0,-21 21 16,-1 0-16,1 0 0,21 0 16,-22 22-16,1-22 0,-21 63 15,41-41-15,1-1 0,0 0 16,21 1-16,0-1 0,0-21 0,0 22 15,0-22-15,0 0 0,21 0 0,0 0 16,22 0-16,-22-21 0,0 0 16,21 22-16,-20-22 0,20 0 0,-21 0 15,21 0-15,-20 0 0,20-22 0,0 1 16,-21 0-16,22 0 0,-22 0 16,21 0-16,-21-22 0,1 1 15,41-43-15,-42 43 0,0-22 16,22-20-16,-22 20 15,0 22-15,0 0 0,-21-1 0,0 1 16,0-22-16,0 43 16,0 0-16,0 0 0,-21 42 31,0 0-31,0 0 0,0 22 16,-1-22-16,1 21 0,21 1 15,-21-1-15,0 0 0,0 22 0,0-22 16,21 0-16,0 1 0,0 41 15,0-41-15,0-22 0,0 21 0,0-21 16,0 1-16,42-1 16,-21 0-16,0-21 0,0 0 0,1 0 15,20 0-15,-21 0 0,21 0 16,-20 0-16,20 0 0,0-21 16,-21 0-16,22-1 0,-22 1 15,21 0-15,-21 0 0,1-21 0,-1 20 16,0-41-16,-21 42 0,21 21 15,-21-21-15,-21 42 32,0-21-32,21 21 0,-21 0 0,-1 21 15,1-20-15,0-1 0,21 0 16,0 0-16,0 0 0,-21 0 16,21 1-16,-21-1 0,21 0 15,0 0 1,21-21-1,0 0-15,-21-21 16,21 21-16,-21-21 0</inkml:trace>
  <inkml:trace contextRef="#ctx0" brushRef="#br1" timeOffset="64575.32">17716 7133 0,'0'0'0,"0"-21"16,-21 21-1,0 0 1,21 21 0,0 0-1,21-21-15,0 22 0,1-22 16,-1 0-16,0 21 16,0-21-16</inkml:trace>
  <inkml:trace contextRef="#ctx0" brushRef="#br1" timeOffset="64995.09">18267 7239 0,'0'0'0,"21"0"16,0 0-16,0 0 15,-21-21-15,0 0 16,-21 21 0,0 0-16,0 0 0,0 0 15,-1 0-15,1 0 0,0 0 0,0 0 16,0 0-16,0 21 0,-1 0 15,1-21-15,0 21 0,21 0 0,-21-21 16,21 22-16,0-1 0,0 0 16,0 0-16,21-21 0,0 21 15,0-21-15,1 21 0,-1-21 0,0 22 16,0-1-16,0-21 16,0 21-16,1-21 0,20 42 15,-42-21-15,0 1 0,0-1 16,0 0-1,-21-21-15,0 0 0,-1 21 0,1-21 16,0 21-16,-21-21 0,21 0 0,-22 0 16,22 0-16,-21 0 0,-22 0 15,43 0-15,0 0 0,0 0 16,0 0-16,21-21 16,0 0-16,0 0 15,0 0-15,0-1 16,21 22-1,0-21-15</inkml:trace>
  <inkml:trace contextRef="#ctx0" brushRef="#br1" timeOffset="65743.14">18732 7239 0,'-21'21'15,"21"0"1,-21-21-16,0 22 0,21-1 0,-21 42 16,21-42-16,-21 1 0,21-1 15,0 0-15,-22 0 0,22 0 16,0 0-16,0 1 0,0-1 0,0 0 16,0 0-16,-21-21 46,21-21-30,0 0-16,0 0 0,0-1 16,0 1-16,0 0 0,0-21 15,21 21-15,-21-22 0,22 22 0,-1 0 16,0 0-16,0 0 0,0-1 16,0 1-16,22 0 15,-1 21-15,-21 0 0,22 0 16,-22 0-16,0 0 0,0 21 15,-21 0-15,0 1 0,42 62 16,-42-63-16,0 22 16,0-22-16,0 0 0,0 0 0,0 22 15,0-22-15,0 0 0,0 0 16,0 0 0,0-42 15,0 0-31,0 0 15,0 0-15,0-1 0,22-20 16,-1 21-16,0 0 16,-21-22-16,21 22 0,0 0 0,0-21 15,1 21-15,41-22 0,-21 22 16,-20 0-16,20 0 16,0 21-16,1 0 0,20 0 15,-21 0-15,-20 21 0,-1 0 16,0 0-16,-21 22 0,21-22 0,-21 42 15,0-42-15,0 22 0,-21-22 16,0 0-16,21 21 0,-43-20 16,22-1-16,21 0 0,-21-21 15,21 21-15,-21-21 0,0 0 16,21-21 31,21 21-47,-21-21 15</inkml:trace>
  <inkml:trace contextRef="#ctx0" brushRef="#br1" timeOffset="65979.24">19791 7239 0,'0'0'0,"0"21"15,0 0 1,0 1-16,0-1 0,-21 42 15,-1-42-15,1 22 16,0-22-16,0 42 16,21-41-16,0-1 15,-21-21-15,21-21 47,21 21-31</inkml:trace>
  <inkml:trace contextRef="#ctx0" brushRef="#br1" timeOffset="66175.64">19939 7027 0,'0'0'16,"0"-21"-16,-21 21 15,0 21 16,21 1-15,0-1 0,0 0-16,0 0 15,21-21-15,-21 21 0</inkml:trace>
  <inkml:trace contextRef="#ctx0" brushRef="#br1" timeOffset="66610.82">20489 7281 0,'0'0'0,"0"-21"0,0-21 31,-21 21-31,0 21 0,0 0 16,0 0-16,-22 0 0,1 0 15,21 21-15,-43 0 16,64 0-16,-21 0 0,0 1 15,21-1-15,0 0 16,0 0-16,21-21 0,0 0 16,0 21-16,1-21 0,-1 0 0,0 21 15,0-21-15,0 22 0,0-22 16,1 21-16,-1-21 0,0 21 0,0 0 16,-21 0-16,0 0 15,0 1-15,0-1 16,0 0-16,-21-21 0,0 21 15,0-21-15,-22 0 16,22 0-16,0 0 0,0 0 0,0 0 16,-22 0-16,22 0 0,0 0 0,-21 0 15,20 0-15,1 0 0,0 0 16,0 0-16,0 0 0,0-21 0,-1 21 16,22-21-1,0 0-15,0-1 0,22 1 16</inkml:trace>
  <inkml:trace contextRef="#ctx0" brushRef="#br1" timeOffset="67095.59">21124 7281 0,'0'0'0,"0"-21"0,0 0 15,0 0-15,0 0 16,0 0-16,0-1 0,0 1 16,-21 21-16,0-21 15,0 21-15,0 0 0,-1 0 16,1 0-16,0 0 0,-21 21 0,21 0 16,-1 1-16,1-1 15,0 0-15,0 0 0,21 0 0,0 0 16,0 1-16,0-1 0,0 0 15,0 0-15,21 0 0,0 0 16,0-21-16,1 22 0,41 20 16,-42-42-16,0 21 15,1 0-15,-1 0 0,-21 1 16,21-1 0,-21 0-16,-21 0 15,0-21 1,-1 0-16,1 0 15,0 0-15,-21 0 0,21 0 0,-1 0 16,-20 0-16,21 0 0,0 0 16,-22 0-16,22 0 0,0 0 0,0 0 15,0 0-15,0 0 0,-1 0 16,22-21 0,22 21-1,-1 0-15,0 0 0</inkml:trace>
  <inkml:trace contextRef="#ctx0" brushRef="#br1" timeOffset="67402.21">21505 7197 0,'0'0'0,"0"-21"15,0-1-15,0 1 0,0 0 16,-21 42 15,0 0-31,21 1 0,-21-1 0,0 21 16,-1-21-16,1 0 0,0 22 15,0-22-15,0 42 0,0-20 16,21-22-16,-22 42 16,22-41-16,0-1 0,0 0 15,0 0-15,0 0 0,0 0 16,22-21-16,-22 22 15,21-22-15,0 0 0,0 0 16,21 0-16,-20 0 0,20 0 0,-21 0 16</inkml:trace>
  <inkml:trace contextRef="#ctx0" brushRef="#br1" timeOffset="67743.52">21929 7154 0,'0'0'0,"0"-21"16,21 21-16,0-21 16,0 21-16,0 0 15,0 0-15,1 0 0,-1 0 0,0 0 16,0 0-16,0 0 0,0 0 16,1 21-16,-22 0 0,21 1 0,-21-1 15,21 21-15,-21-21 0,0 22 16,0-22-16,0 21 0,0 0 0,-21-20 15,0 20-15,21-21 0,-22 21 16,1-20-16,0 20 0,0-21 0,21 0 16,-21 0-16,0-21 0,-1 22 15,22-1-15,-21-21 16,0 21-16,0-21 0,0 0 16,0 0-1</inkml:trace>
  <inkml:trace contextRef="#ctx0" brushRef="#br1" timeOffset="67931.63">22288 7853 0,'-21'21'47,"0"-21"-32,0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3:03:19.9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4530 11007 0,'21'0'47,"0"0"-47,0 0 31,0 0-31,0 0 16,1 0-16,-22 21 0,21-21 0</inkml:trace>
  <inkml:trace contextRef="#ctx0" brushRef="#br0" timeOffset="1000.35">1714 9948 0,'0'0'0,"0"-21"0,0 0 16,0 0-16,-21 0 0,21 0 15,-21 21-15,21 21 31,0 0-15,0 0-16,0 21 0,0-20 0,0 20 16,-21 0-16,21 1 0,0-1 15,-21 0-15,21 1 0,0-1 16,0 0-16,-21 1 0,21-1 16,0-21-16,0 43 0,0-43 15,0 0-15,0-42 31,0 0-31,0-22 16,0 22-16,0 0 0,0-21 0</inkml:trace>
  <inkml:trace contextRef="#ctx0" brushRef="#br0" timeOffset="1219.71">1609 9885 0,'0'0'15,"0"-21"-15,0 0 0,21 21 16,0 21-16,-21 0 15,21 0-15,0 0 0,0 0 16,1 22-16,-1-22 0,0 21 0,-21-21 16,21 22-16,0-1 0,0-21 15,22 43-15,-22-22 0,0-21 16,0 0-16,0 22 16,-21-22-16,22 0 0,-1 0 0,0 0 15,0-21 1,-21-21-1</inkml:trace>
  <inkml:trace contextRef="#ctx0" brushRef="#br0" timeOffset="1475.62">2095 9758 0,'0'21'0,"0"0"0,0 0 16,0 22-16,0-22 0,0 21 15,-21-21-15,21 22 0,-21-1 0,21-21 16,0 22-16,0-1 0,-21-21 16,21 21-16,0 1 0,-21-22 0,21 21 15,0-21-15,0 1 0,0-1 16,0 0-16</inkml:trace>
  <inkml:trace contextRef="#ctx0" brushRef="#br0" timeOffset="1895.46">2413 9991 0,'0'21'15,"0"0"-15,-21-21 16,-22 42-16,22 1 0,21-22 16,0 0-16,-42 64 15,42 42 1,0-85 0,0-21-16,21 0 0,21 1 15,22-22 1,-43 0-16,21 0 0,22 0 15,-22-22-15,-21 1 0,22 0 16,-22 0-16,0 0 0,0 0 0,0-22 16,1 22-16,-22-21 0,0 21 15,0-22-15,0 1 0,-85-64 16,64 85-16,-22 0 0,1 0 16,0 21-16,21 0 0,-22 0 15,1 0-15,21 0 0,-22 0 0,22 21 16,0-21-16,0 21 15,0 42-15,21-41 16,0 20-16,0-21 0,21 0 16,21-21-16,-21 21 15,1-21-15</inkml:trace>
  <inkml:trace contextRef="#ctx0" brushRef="#br0" timeOffset="2172.35">3048 9737 0,'0'0'0,"0"21"15,0 0-15,0 0 16,0 0-16,0 1 0,0 20 16,0-21-16,0 21 0,-21-20 15,21 62-15,-21-63 0,21 85 16,0-63-1,0 20-15,0-42 0,0 0 16,0 22-16,0-22 0,0 0 16,21-21-1,0 0-15,0 0 16,-21-21-16</inkml:trace>
  <inkml:trace contextRef="#ctx0" brushRef="#br0" timeOffset="2591.21">3196 10224 0,'0'42'16,"21"-42"0,0 0-16,1 0 0,-1 0 15,0 0-15,0 0 0,0 0 0,22-21 16,-22 21-16,21-21 0,-21-1 15,22 22-15,-22-21 0,0 0 0,21-21 16,-21 42 0,-21-21-16,0-1 0,0 1 15,-21 21-15,0 0 16,0 0-16,-21 0 0,20 0 16,-20 0-16,-43 64 15,43-43-15,0 21 16,21 1-16,-1-22 0,22 21 15,0-21-15,0 22 0,0-22 0,0 0 16,0 21-16,0-21 0,22 22 16,-1-43-16,0 21 0,0-21 15,0 0-15,22 0 0,-22 0 0,0 0 16,21 0-16,-21-21 0,85-22 16,-63 22-1,-22-21-15,21 21 0,-21 0 0,43-64 16,-43 64-16</inkml:trace>
  <inkml:trace contextRef="#ctx0" brushRef="#br0" timeOffset="2852.24">3111 9864 0,'0'0'0,"22"0"0,-1 0 0,21 0 15,-21 0-15,22 0 0,-1 0 0,43-21 16,-43-1-16,0 22 0,1-21 16,20 21-16,-42 0 0,64-21 15,-64 21-15,21 0 16,-63 0-1</inkml:trace>
  <inkml:trace contextRef="#ctx0" brushRef="#br0" timeOffset="3337.78">1376 10753 0,'0'42'15,"21"-42"-15,21 0 16,43 0-16,-43 0 0,22 0 16,-1 0-16,1 0 15,190-42-15,-148 42 0,-1-21 16,1-1-16,0 22 0,21-21 16,0 21-16,-21 0 0,0-21 15,0 21-15,-1 0 0,1-21 16,-21 21-16,21-21 0,127 21 15,-170-21-15,1 21 16,-22 0-16,-21 0 0,21 0 0,-20-22 16,-1 22-16,-21-21 15,0 0 1,0 0 0,0 0-1,0 0-15,0-1 0,-21 1 16</inkml:trace>
  <inkml:trace contextRef="#ctx0" brushRef="#br0" timeOffset="3559.63">4127 10075 0,'0'0'16,"0"22"62,0-1-62</inkml:trace>
  <inkml:trace contextRef="#ctx0" brushRef="#br0" timeOffset="3739.47">4127 10351 0,'0'21'15,"0"-42"-15,0 63 0,0-21 32,22-21 14,-1 0-46,0-21 0,-21 0 16,21 21-16</inkml:trace>
  <inkml:trace contextRef="#ctx0" brushRef="#br0" timeOffset="4509.76">5694 10075 0,'0'22'0,"0"-44"0,-21 44 16,21-1-16,0 0 16,0 0-1,0 0-15,21-21 16,0 0-16,0 0 0,0 0 16,22 0-16,-1 0 0,21-21 15,-20 21-15,-1-21 16,22 0-16,-22 0 0,21-43 15,-41 43-15,-22-21 16,0 20-16,0 1 16,0-21-16,-22 21 0,1 0 15,-21 21 1,21 0-16,-22 0 0,22 21 16,0 0-16,0 21 15,21 1-15,-42 20 16,42-21-16,-22 64 15,22-42-15,0 20 16,0-41-16,0 20 0,0 64 16,22-84-16,-1 41 15,-21-63-15,0 22 16,0-22-16,0 0 16,-21-21-16,-1 0 0,1 0 0,-21 0 15,21 0-15,-22 0 0,-41 0 16,41-21-16,1 0 15,-43-22-15,43 1 0,0 21 16,-43-64-16,64 64 16,0-21-16,-22-22 0,43 43 15,22 21 1,-1 0-16,0 0 16,21 21-16,-21-21 0,22 21 15,-1-21-15,22 22 0,-22-22 16,0 0-16,22 0 0,105 0 15,-105 0-15,-22 0 0,21-22 16,-20 1-16,20 0 0,22-42 16,-43 41-16</inkml:trace>
  <inkml:trace contextRef="#ctx0" brushRef="#br0" timeOffset="5010.68">6498 10118 0,'21'-43'0,"-42"86"0,63-107 0,-42 22 16,0 0-16,0-1 0,0 22 0,0 0 15,0 0-15,0 0 0,0-1 16,0 44-1,-21-1 1,21 21-16,0-21 0,-21 0 16,0 22-16,0 41 0,21-41 15,-21-1-15,21 0 0,-22 22 16,-20 126 0,42-105-16,0-21 0,-21 84 15,21-85-15,-21 85 16,21-84-16,0 21 0,-21 63 15,-1-64-15,22-20 0,0-1 0,0 1 16,0-1-16,-21-20 0,21-1 16,0 0-16,0 1 0,0 20 15,21-63 1,1 0-16,-1 0 0,0 0 16,0-21-16,0 0 0,0 0 0,43-43 15,-22 22-15,1 21 0,-1-43 16,0 22-16,-21 0 0,43-85 15,-22 63-15,-21 1 16,-21-43-16,0 42 0,-21 1 16,0-1-16,-21 22 0,-1-22 15,1 22-15,-64-21 0,64 41 16,-85-20-16,106 21 16,0 21-16,-1 0 0,1 0 15,42 0 16,1 0-31,-1 0 0,0 0 16,21-21-16,-21 0 0,22-1 0,-1 1 16,-21 0-16</inkml:trace>
  <inkml:trace contextRef="#ctx0" brushRef="#br0" timeOffset="5840.1">7662 10181 0,'0'0'0,"-21"0"0,21-21 31,0 0-31,0 0 15,0 0-15,0-1 0,21 22 16,-21-21-16,21 21 0,1-21 16,-1 21-16,0-21 0,0 21 0,21 0 15,-20 0-15,-1 0 0,0 0 16,-21 21-16,21 0 0,-21 0 0,0 22 16,0-22-16,0 0 0,0 43 15,-21-43-15,21 0 16,-21 21-16,0-21 0,-1 22 0,1-1 15,21-21-15,0 0 0,0 1 16,0-1 0,21-21-16,1 0 15,-1 0-15,0-21 0,0-1 0,21 1 16,-20 0-16,20 0 0,-21 0 16,21-22-16,1 1 0,-22 21 0,21-21 15,-21-1-15,22-20 16,-22 42-16,0-1 0,-21 1 15,21 0-15,-21 0 0,0 0 0,0 42 32,0 0-32,0 0 15,-21 0-15,21 1 0,-21-1 16,21 21-16,0-21 0,0 22 0,0-1 16,0 21-16,0-20 0,0 147 15,0-147-15,0 84 16,0-64-16,0 1 0,0 41 15,0-41-15,0-1 16,0 43-16,0-42 0,21-1 16,-21 43-16,0-64 15,21 1-15,-21-1 0,0 0 0,0 1 16,0 20-16,-21-42 0,0 1 16,0-1-16,-43 21 15,43-42-15,-21 0 0,21 0 16,-22 0-16,22 0 0,-64-21 15,43 0-15,21 0 0,-64-64 16,64 43-16,-21-22 0,-1-42 16,43 22-16,0 20 0,0-63 15,0 85-15,22-22 0,20-20 16,-21 62-16,0-20 0,22 0 16,-1 21-16,-21-22 0,64-20 15,-43 20-15,22 1 0,63-106 16</inkml:trace>
  <inkml:trace contextRef="#ctx0" brushRef="#br0" timeOffset="6753.25">8678 9991 0,'0'0'0,"-21"0"31,0 21-31,0 0 16,0-21-16,-1 21 0,1 43 15,0-43-15,0 21 0,0-21 16,21 22-16,0-1 0,-21 43 16,21-64-16,0 21 0,0 43 15,0-64-15,21 0 0,0 22 16,0-22-16,43 0 16,-22-21-16,0 0 15,1 0-15,-22-21 16,42-22-16,-20 22 0,-22-21 15,21-22-15,-21 22 0,0 0 16,-21-1-16,0 1 0,0 0 16,0-43-16,0 43 0,-21-1 15,-63-41 1,62 84-16,1-21 0,0 21 0,-21 0 16,21 0-16,-43 0 0,22 21 15,21 0-15,-1 0 16,1 0-16,-42 64 15,42-64-15,21 21 0,-22 43 16,22-43-16,0 1 0,0-1 16,0 0-16,22 1 0,41 41 15,-42-62-15,0 20 0,43-21 16,-22 0-16,22-21 16,-22 0-16,0 0 0,43-21 15,-43 0-15,85-43 16,-84 22-16,20-21 15,-20 20-15,41-126 16,-63 127 0,-21-1-16,0 22 0,22 0 15,-22-21-15,-22 42 32,1 0-32,21 21 15,-21 0-15,0 0 0,21 21 16,0-20-16,0-1 0,-21 21 0,21 22 15,0-43-15,0 42 16,0-42-16,0 22 0,21-1 16,0-21-16,0-21 0,0 21 15,1-21-15,41 0 16,-42 0-16,0-21 0,22 0 16,-1-21-16,-21 21 0,0-22 15,1 22-15,20-21 0,0-64 16,-21 64-16,-21 20 15,22-41-15,-22 42 0,0 0 16,0 42 15,-22 0-31,22 0 0,-21 0 0,21 22 16,0-22-16,0 21 0,0-21 16,0 22-16,0-22 0,0 0 0,0 21 15,0 22 1,0-43-16,0 21 15,0-21-15,43-21 16,-22 0-16,0-21 16</inkml:trace>
  <inkml:trace contextRef="#ctx0" brushRef="#br0" timeOffset="7121.02">11282 9821 0,'0'0'0,"-21"0"0,-1 0 16,1 0-16,21 22 15,-21-1-15,0 21 16,0-21-16,21 22 0,-21-22 16,21 21-16,0 0 0,-22 64 15,1-63-15,21 41 16,-21-41-16,21-1 0,0 43 16,0-64-16,0 21 0,0-21 15,0 0-15,0 1 0,0-1 0,0 0 16,21-21-1,0 0-15,1-21 16,-1 0-16</inkml:trace>
  <inkml:trace contextRef="#ctx0" brushRef="#br0" timeOffset="7354.89">10753 10245 0,'0'0'0,"21"0"32,0 0-17,21 0-15,-21 0 0,1 0 0,20 0 16,0 0-16,1 0 0,41-21 16,-41 21-16,-1 0 0,0-22 15,1 22-15,-1 0 0,0 0 0,1-21 16,-1 21-16,-21 0 0,0 0 15,22 0-15</inkml:trace>
  <inkml:trace contextRef="#ctx0" brushRef="#br0" timeOffset="7804.67">11557 10287 0,'0'-21'31,"0"0"-15,0 0-16,0-1 0,21 1 16,0 0-16,-21 0 0,21 0 15,1 0-15,-1-1 0,0 22 16,0-21-16,0 21 0,43 0 16,-43 0-16,0 0 15,0 0-15,0 21 0,43 64 16,-43-64-16,0 22 15,-21 20-15,0-42 0,0 22 16,0-22-16,0 21 0,0-21 16,0 22-16,-21-22 0,21 0 15,-42 0-15,21-21 16,-1 0-16,22-21 31,0 0-31,0 0 16,0-1-16,0 1 0,0 0 0,0-21 15,0 21-15,64-64 16,-43 64-16,0-22 0,43 1 16,-43 42-16,64-42 15,-43 42-15,-21-21 0,21 21 16,-20 0-16,20 0 16</inkml:trace>
  <inkml:trace contextRef="#ctx0" brushRef="#br0" timeOffset="8487.59">12467 10097 0,'21'0'0,"0"21"31,-21 0-31,0 0 16,0 21-16,-21-42 15,0 43-15,0-22 16,21 0-16,-42 43 16,42-22-16,0-21 15,0 0-15,0 0 16,21-21-16,21 22 15,0-22-15,1 0 16,-22 0-16,0-22 0,21-20 16,1 42-16,20-63 15,-42 20-15,1 22 0,-22 0 16,21 0-16,0 0 0,0-64 16,0 85-16,0-42 15,-21 63 16,0 0-15,0 0-16,0 0 0,-21 0 0,21 22 16,-21-22-16,21 21 0,0 1 15,0 20-15,-21-21 0,21 1 0,-21 20 16,21 1-16,0-22 0,0 22 0,-21-1 16,-1 64-16,1-63 0,21-1 15,0 64 1,0-42-16,-21-22 0,21 64 15,0-63-15,0-1 0,0 64 16,0-84-16,0 62 16,0-62-16,0-1 0,0 22 15,0-22-15,0-21 0,-21 21 16,0-42-16,0 0 0,-1 0 16,1 0-16,0 0 0,-21-21 15,21-21-15,-1 21 0,-41-64 16,42 43-16,-22-1 15,-20-62-15,21 41 0,-22-84 16,43 63-16,21 1 16,0-128-16,0 148 15,21 22-15,21-64 0,-20 85 16,20-64 0,0 64-16,-21 0 0,43-42 0,-22 41 15,1-20-15,20 0 16,-21 21-16,-20-1 0,20-20 15,-21 21-15,0 0 0,43-43 0</inkml:trace>
  <inkml:trace contextRef="#ctx0" brushRef="#br0" timeOffset="8807.08">14118 9864 0,'0'0'0,"0"-21"16,0-43-1,-21 85 17,21 0-32,0 1 0,-21-1 0,0 0 15,21 21-15,0 1 0,0-1 16,-22 0-16,22-21 0,-21 64 15,0-43-15,0 43 16,21-43-16,0 1 0,0 20 16,0-42-16,0 1 0,0 20 15,0-21-15,21-21 16,0 0-16,0 0 0,1 0 16,-1-21-16</inkml:trace>
  <inkml:trace contextRef="#ctx0" brushRef="#br0" timeOffset="9204.37">14541 10033 0,'22'0'16,"-22"21"0,-22 0-16,1 1 0,21-1 15,-21 0-15,21 21 0,-42 1 16,42-1-16,0 43 15,0-43-15,0-21 16,0 0-16,0 0 0,0 1 0,21-1 16,-21 0-16,42-21 15,-21 0-15,1 0 0,20 0 16,-21 0-16,0-21 0,22-22 16,-22 22-16,0 0 0,0-21 15,-21 21-15,0-22 0,21-20 16,-21 20-16,0 1 0,0-43 15,-21 64-15,21 0 16,-21 21-16,0 0 0,0 0 16,-43 0-16,43 0 0,0 0 15,-43 0-15,-42 21 16,85-21 0,0 21-16,0-21 15,0 0-15,0 0 0</inkml:trace>
  <inkml:trace contextRef="#ctx0" brushRef="#br0" timeOffset="9419.7">13843 9927 0,'21'21'15,"0"-21"1,0 0-16,1 0 0,20 0 0,-21 0 15,21 0-15,1 0 0,-1 0 0,43 0 16,-43 0 0,43 0-16,-43 0 0,0 0 15,-20 0-15,20 0 0,-21 0 16</inkml:trace>
  <inkml:trace contextRef="#ctx0" brushRef="#br0" timeOffset="9903.84">15938 10160 0,'0'-42'16,"0"21"-16,0-1 16,0 44 15,0-1-16,0 0-15,0 0 0,0 21 16,0 1-16,0-1 0,-21 85 16,21-63-16,-42 126 15,21-105-15,0-22 0,-1 1 16,1 20-16,0-20 0,-64 148 16,64-149-16,0 1 0,-21 41 15,21-62-15,-1 20 16,22-42-16,0 1 0,0-1 15,0 0-15,0-42 32,0 0-32,0-1 15,0-20-15,0 0 0</inkml:trace>
  <inkml:trace contextRef="#ctx0" brushRef="#br0" timeOffset="10263.49">15854 10372 0,'0'-21'0,"0"42"0,0-64 0,0 1 16,0 21-16,0 0 15,0 0-15,0-1 16,21 1-16,21 0 16,-21 21-16,22 0 15,-22 0-15,21 0 0,-21 0 0,106 0 16,-105 0-16,20 0 15,0 21-15,-21-21 0,22 64 16,-43-43-16,0 0 16,0 21-16,-21-20 0,-1-1 15,-20 0-15,0 0 0,21 0 16,-64 22-16,43-22 16,-64 0-1,85 0-15,-1-21 16,44 0-1,-1 0 1,0 0-16,21 0 16,-21-21-16,1 21 0,-1-21 0</inkml:trace>
  <inkml:trace contextRef="#ctx0" brushRef="#br0" timeOffset="10612.09">16468 10393 0,'84'-42'31,"-63"20"-31,1 22 16,-1-21-16,0 0 0,0 21 15,0-21-15,43 0 0,-43 0 16,0-1-16,21-20 0,-42 21 16,0 0-1,-21 21-15,0 0 16,0 0-16,0 0 0,-22 0 15,22 0-15,0 0 0,-21 21 16,21-21-16,-1 21 0,-41 43 16,63-43-16,-21 42 15,21-42-15,0 22 0,0-1 16,0-21-16,21 0 0,0 1 16,0-1-16,0 0 0,22 0 15,-22-21-15,0 21 0,85-21 16,-85 0-16,43-21 15,-43 21-15,21-21 16</inkml:trace>
  <inkml:trace contextRef="#ctx0" brushRef="#br0" timeOffset="11006.81">17018 10308 0,'0'-21'0,"0"42"0,0-63 0,-21 42 16,21-21-16,-21 0 15,21-1-15,0 1 16,21 0-1,0 21-15,0-21 0,0 21 16,0 0-16,1 0 0,20 0 0,-21 0 16,21 0-16,-20 0 0,41 0 15,-21 21-15,22 43 16,-43-43-16,21 42 16,-42-42-16,0 1 0,0 20 15,0-21-15,0 0 0,-42 22 16,21-22-16,-43 0 15,43-21-15,0 0 16,0 0 0,21-21-1,0 0-15,0-1 16,0-20-16,21 21 0,0 0 16,0 0-16,1-1 0,-22-20 0,21 21 15,0 0-15,0 0 16,0-22-16,0 22 0,43 0 15,-43 0-15,0 0 0,43-1 16,-43 22-16,0 0 16,0-21-16</inkml:trace>
  <inkml:trace contextRef="#ctx0" brushRef="#br0" timeOffset="12187.68">17928 10245 0,'-21'0'16,"42"0"-16,-63 0 0,-1 21 0,22-21 15,0 21-15,42-42 32,0 0-17,1 21-15,41-43 16,-21 22-16,-20 0 0,62-21 15,-41 21-15,41-43 16,-41 22-16,-1-1 0,21-20 16,-41 21-16,-1-22 15,-21 22-15,0 21 0,0-22 16,0 22-16,0 0 0,-43 21 16,22 0-16,0 21 0,-42 21 15,41 1-15,-41 63 16,42-64-16,-22 64 15,22-64-15,0 22 0,0 63 16,0-64-16,21 1 16,-21 63-16,-1-43 15,1-20-15,21-1 0,-21 1 0,0-1 16,21 22-16,-21 42 0,21-64 16,-21 64-16,-1-63 15,22 105-15,-21-105 16,21-22-16,-21 0 0,21 1 15,0-22-15,0 64 16,0-43-16,0-21 0,0 0 16,21-21-16,43 0 15,-43 0-15,0 0 0,43-21 16,-22 0-16,0 0 16,1-22-16,-1 22 0,0-21 0,64-43 15,-64 22-15,22 20 0,-1-84 16,-20 64-16,-43-1 15,0-84-15,0 85 0,0-1 16,-43-63-16,1 64 0,0 20 16,-1-20-16,1 42 0,0-22 15,-1 22-15,22 0 0,-21 0 16,21 0-16,-22 21 0,43-21 16,22 21 15,-1 0-31,0 0 15,21 0-15,1-22 0,41 1 16,-41 0-16,-1 0 0,0 21 16,1-21-16,84-43 15,-85 22-15,-21 21 0,43-22 16,-43 22-16,0 21 0,0-21 16,-21 0-16,-21 21 31,0 0-16,0 0-15,-1 21 0,1 0 16,0 0-16,0 22 0,0-22 16,21 0-16,-21 0 0,21 22 15,0 20-15,0-42 16,0 0-16,21 1 0,21-22 16,-21 21-16,22-21 15,-1 0-15,-21 0 0,43 0 0,-43 0 16,42 0-1,-20-21-15,-22-1 0,21 1 0,0-42 16,-20 42-16,20-22 0,-42 1 16,21 21-16,-21-22 0,0-20 15,0 21-15,-21 20 0,-21-20 16,20 21-16,1 21 16,-21 0-16,21 0 0,-22 0 0,-20 0 15,21 0-15,-1 21 0,22 0 16,-21 0-16,21 1 0,-22 41 15,43-42-15,0 22 16,0-1-16,0-21 16,0 21-16,21-20 0,1-1 15,41 0-15,-42 0 0,0-21 16,22 0-16,-22 0 0,21 0 16,-21 0-16,22 0 0</inkml:trace>
  <inkml:trace contextRef="#ctx0" brushRef="#br0" timeOffset="12591.74">19410 10266 0,'0'0'16,"0"-21"-16,-21 21 0,21-21 15,-22-1-15,1 22 0,21-21 16,0 0-16,0 0 0,0-21 16,21 20-1,1 22-15,-1-21 0,0 21 0,42 0 16,-41 0-16,41 0 15,-21 0-15,1 0 16,20 0-16,-42 0 0,1 21 16,41 22-16,-63-22 15,21 21-15,-21-21 0,0 22 16,0 20-16,0-20 16,0-22-16,-21 0 0,21 0 15,-21 0-15,0 0 16,0-21-16,-1 0 0,1 0 15,0 0-15,21-21 16,0 0-16,0 0 16,0 0-16,0 0 0,0-1 15,21 1-15,0-21 0,22 0 16,-1 20-16,0-41 16,-20 42-16,-1 21 0,0-21 15,0-1-15,0 22 0,85-21 16,-85 21-16</inkml:trace>
  <inkml:trace contextRef="#ctx0" brushRef="#br0" timeOffset="13357.51">20468 10054 0,'-21'43'31,"0"-22"-31,0-21 0,21 21 15,-22-21-15,22 21 0,-21 21 16,0-20-16,21-1 16,0 0-16,-21 0 0,21 0 0,0 0 15,0 1-15,0-1 0,0 0 16,0 0-16,0 0 0,0 22 16,0-22-16,-21-21 46,21-21-46,0-1 0,0 1 16,0-21-16,0 21 16,0 0-16,0-1 0,21-20 15,-21 21-15,21 0 0,0-22 0,0 22 16,1 0-16,-1 0 0,0 0 16,0 0-16,43-22 15,-43 43-15,0 0 0,21 0 0,-21 0 16,43 0-1,-43 21-15,0 1 16,-21-1-16,0 0 0,0 21 16,0-21-16,0 1 0,0 20 15,0 0-15,0-21 0,0 1 16,0-1-16,0 0 0,0 0 16,0 0-16,0 0 15,0-42 16,0 0-15,0 0-16,-21 0 0,21 0 16,0-22-16,0 22 0,0 0 15,0 0-15,21-22 0,0 22 16,1 0-16,-1 0 0,0 0 0,0 0 16,64-22-16,-64 22 15,106 0 1,-106 0-16,21 21 0,22 0 15,-43 21-15,0 0 0,0 0 16,1 0-16,-1 1 0,-21 20 16,21 0-16,-21-21 0,21 22 15,-21-22-15,0 0 0,0 0 16,0 0-16,0 1 0,0-1 0,0 0 16,0 0-16,-21-21 15,0 21-15,0-21 16,-1 0-16,1 0 15,0 0-15,0 0 0</inkml:trace>
  <inkml:trace contextRef="#ctx0" brushRef="#br0" timeOffset="14771.35">1778 11853 0,'21'-21'0,"-42"42"0,42-63 15,-21 21-15,0 0 16,0 0-16,0-1 16,0 1-16,-21 0 15,0 21-15,0 0 0,-22 0 16,1 0-16,0 0 0,-1 21 16,1-21-16,0 21 0,-22 22 15,-63 63 1,85-64-16,-1 0 0,22 22 15,0-1-15,0 107 16,21-107-16,0 22 16,0-43-16,21 43 15,-21-43-15,21-21 0,0 0 0,43 22 16,-43-43-16,21 0 16,1 0-16,-1 0 0,0 0 0,1-21 15,20 21-15,-20-22 0,62-41 16,-62 21-16,20 20 0,-20-20 15,-1 0-15,0-22 16,43-42-16,-43 43 0,-21-1 16,1 1-16,-1-1 0,0 1 15,-21 21-15,0-43 0,0 64 16,0 0-16,0-1 0,0 1 16,-21 21-16,0 0 0,-1 21 15,1 22-15,21-22 16,-21 21-16,0 43 15,21-22-15,0 1 0,0-22 16,0 22-16,0-22 0,0 64 16,0-64-16,0 1 0,0 41 15,0-63-15,21 22 16,0-22-16,0 0 0,1-21 16,20 0-16,-21 0 0,43 0 15,-43-21-15,21 0 0,22-22 16,-22 1-16,21-21 15,-41 20-15,-1 1 0,-21 0 16,21-22-16,-21 22 0,0 21 16,0-1-16,0 44 15,0-1 1,0 0-16,-21 0 0,21 21 16,0-20-16,-21-1 0,21 21 15,-22-21-15,22 0 0,0 1 16,0-1-16,0 0 0,0 0 15,0-42 17,0 0-17</inkml:trace>
  <inkml:trace contextRef="#ctx0" brushRef="#br0" timeOffset="14964.13">2625 11959 0,'21'21'79,"0"-21"-64,0 0-15,0 0 0,22 0 16,-22 0-16,0 0 0</inkml:trace>
  <inkml:trace contextRef="#ctx0" brushRef="#br0" timeOffset="15773.09">3408 11875 0,'-21'0'15,"42"0"-15,-64 0 0,22 0 16,-21 0-16,21 21 0,0 0 0,-22 0 15,22 0-15,0 0 0,0 22 16,-43 20-16,64-20 0,-21-1 16,-21 43-16,21-43 15,21 43-15,0-43 16,0 0-16,0-21 0,21 1 16,0-22-16,0 0 15,21 21-15,22-21 0,-22 0 16,1 0-16,62-43 15,-62 22-15,20 0 0,43-42 16,-64 41-16,1-20 0,-1 0 16,-21-22-16,22 1 0,20-107 15,-63 128-15,0-21 16,0 20-16,0 1 0,0 0 0,0-22 16,0 43-16,0 42 31,0 0-31,0 0 0,0 43 15,0-22 1,0 1-16,0-1 0,0 21 0,0-20 16,-21 20-16,0 22 0,21-43 15,0 22-15,0-22 16,-21-21-16,21 22 0,-22-43 16,22 21-16,0-42 31,0-1-31,0 1 15,22 0-15,-22 0 0,21 0 16,0 0-16,21-22 0,-21 22 16,1 0-16,20 0 0,-21 0 0,43-22 15,-22 22-15,0 0 16,-21 21-16,1 0 0,-1 0 16,0 0-16,-21 21 15,-21 0 1,0-21-16,-22 21 0,1 1 15,0-22-15,20 0 16,-62 21-16,63 0 0,-1-21 16,-20 0-16,42 21 0,-21-21 15,21 21-15,0 0 16,0 1-16,42 20 0,-21-42 16,22 21-16,-22 0 15,0 0-15,64 22 16,-64-22-16,0 0 0,21-21 15,-20 21-15,-1-21 0,21 21 16,-21-21-16,0 0 0,22 0 16,-22 0-16,21 0 0,22 0 15</inkml:trace>
  <inkml:trace contextRef="#ctx0" brushRef="#br0" timeOffset="16419.4">5842 11811 0,'0'0'0,"-21"-21"15,21 0-15,-21 0 16,-1 21 0,1 0-1,21 21-15,0 0 0,0 0 0,-21 43 16,21-43-16,0 21 0,0 22 16,0-22-16,-21 106 15,21-106-15,0 1 0,-42 41 16,42-41-16,-22 41 15,1-62-15,21-1 16,0-42 15,0-1-31,0 1 16,0-21-16,0 21 16,21 0-16,-21-22 0,22 22 0,-22 0 15,84-64 1,-63 64-16,22 0 0,-22 0 15,21 21-15,1 0 0,20 0 16,-21 0-16,1 0 0,-22 21 16,21 0-16,-21 0 0,43 22 15,-43-22-15,-21 0 0,0 21 0,0-21 16,0 1-16,0-1 0,-21 0 16,0 0-16,0 0 0,-22 0 0,1 1 15,0-1-15,-1-21 0,-20 21 16,20-21-16,1 0 0,-64 21 15,85-21-15,0 0 0,21-21 32,21 21-17,0-21-15,0 21 0,22-21 0,-22-1 16,21 22-16,1-21 0</inkml:trace>
  <inkml:trace contextRef="#ctx0" brushRef="#br0" timeOffset="16856.98">6646 12150 0,'0'0'16,"-21"0"-1,0 0-15,0 21 0,0 0 16,-1 0-16,1 0 16,-21 1-16,21-1 0,-43 63 15,43-41-15,21-22 0,-21 42 16,0-41-16,21-1 15,0 21-15,0-21 0,21 0 16,0-21-16,0 0 0,22 0 16,-22 0-16,21 0 15,0 0-15,22-21 0,-22 0 0,1 21 16,41-42-16,-41 21 16,-1-43-16,0 22 15,-42-1-15,0-62 16,0 62-16,0 1 0,-42 0 15,21 20-15,-22 1 0,-20-21 16,21 21-16,-1 21 0,1 0 16,0 0-16,-1 0 0,-20 42 15,20-21-15,1 64 16,42-64-16,0 21 0,0-20 16,0-1-16,0 21 0,0-21 0,21 22 15,0-43-15,1 21 16,20-21-16,-21 0 0,21 0 0,43 0 15,-43 0-15</inkml:trace>
  <inkml:trace contextRef="#ctx0" brushRef="#br0" timeOffset="17132.88">7472 11769 0,'0'0'0,"0"-21"16,0-1-16,0 1 0,-21 21 15,-1 21-15,22 1 16,-21-1-16,21 0 16,0 21-16,-21 1 0,21-1 0,-21 64 15,21-43-15,0 43 16,0-64-16,0 1 0,-21 41 16,21-62-16,-21 20 0,21 0 15,0-21-15,0 1 16,0-1-16,21-21 15,0-21 1,0-1-16,0 1 16,0 0-16</inkml:trace>
  <inkml:trace contextRef="#ctx0" brushRef="#br0" timeOffset="17603.28">7874 11684 0,'-64'0'15,"43"21"1,21 0-16,-21 43 16,21-43-16,-21 21 0,21 43 15,0-21-15,0 20 16,0-41-16,0-1 0,0 0 0,0 1 16,0-1-16,-42 43 15,42-64-15,0 0 0,0 21 16,0-63 31,0 0-47,0 0 15,0 0-15,21-22 0,0 22 0,21-21 16,-21 21-16,43-64 0,-22 64 16,1-22-16,-1 22 0,-21 0 15,21 0-15,43 0 0,-64 21 16,22 0-16,-22 21 15,0 0-15,-21 21 0,21 22 16,-21-43-16,0 21 0,0 64 16,-21-85-16,-21 43 15,42-43-15,-22 0 0,-20 22 16,21-22-16,21 0 16,-21-21-16,0 0 15,21-21 1,-22 0-16,1 21 15,21-22-15</inkml:trace>
  <inkml:trace contextRef="#ctx0" brushRef="#br0" timeOffset="17804.22">7091 12065 0,'0'0'15,"0"21"1,21 0-16,0-21 15,43 0 1,-43 0-16,21 0 0,0 0 0,1 0 16,-1 0-16,0 0 0,43 0 15,-21 0-15,20-21 16,-63 21-16,22-21 0,20 0 16,-42 21-16</inkml:trace>
  <inkml:trace contextRef="#ctx0" brushRef="#br0" timeOffset="18452.13">10266 11980 0,'0'-63'16,"0"126"-16,0-147 15,-21 84 1,-1 0-16,1 21 0,21 0 0,-21 0 16,0 0-16,0 1 0,0 20 15,-22 43-15,22-43 16,0 85-16,0-85 16,21 1-16,0-1 0,0 0 0,0-21 15,21 64 1,21-85-16,-21 21 0,22-21 15,-22 0-15,21 0 0,1 0 16,-1 0-16,0 0 0,1 0 0,20-21 16,-21 0-16,1 0 0,-22 0 15,21-1-15,-21-20 0,1 21 0,-1-21 16,0-1-16,-21 1 0,21-106 16,-21 84-16,-42-20 15,21 41-15,-22 1 0,22 21 16,0 0-16,-21-1 0,-22 22 15,43 0-15,-21 0 16,-1 22-16,22 20 0,0 43 16,21-43-1,0 0-15,0-21 0,0 22 0,0-1 16,42 43-16,-21-64 16,1 0-16,-1-21 15,21 0-15</inkml:trace>
  <inkml:trace contextRef="#ctx0" brushRef="#br0" timeOffset="18719.98">11218 11938 0,'0'0'0,"0"-21"0,21 21 0,-21-21 16,-42 63 15,21-21-31,0 22 0,0-22 15,-1 21-15,1-21 0,21 22 0,-21-1 16,0 0-16,0 1 0,21-22 0,-43 63 16,22-62-16,21-1 15,-21 42-15,0-42 16,21 1-16,21-44 47,0 1-47,-21 0 0,21 0 0,1-21 15</inkml:trace>
  <inkml:trace contextRef="#ctx0" brushRef="#br0" timeOffset="19037.27">11493 11938 0,'0'0'0,"0"21"15,-21-21-15,-21 21 16,21 1-16,0-22 0,-22 21 0,22 0 15,-21-21-15,-1 21 0,-20 0 16,21 0-16,20 1 16,-41-1-16,42 0 0,21 0 15,0 0-15,0 0 16,21 1-16,0-1 0,0 0 16,43 0-16,-43 0 15,0 0-15,43 1 0,-43-1 16,0-21-16,21 21 15,-21 0-15,1-21 0,-22 21 16,-22-21 15,1-21-31,0 21 16,-21-21-16</inkml:trace>
  <inkml:trace contextRef="#ctx0" brushRef="#br0" timeOffset="19388.24">9313 11663 0,'0'0'0,"0"21"0,0 0 15,0 22-15,0-1 0,0 0 16,0 1-16,0 20 0,0 64 16,0-63-16,0 84 15,0-106-15,0 22 0,0 41 16,0-62-16,-42 126 16,42-148-16,-21 22 15,21-22-15,0 0 0,0-42 31,0 0-15,21-1-16,0 1 0,0-21 0,-21 21 16,21-64-16,1 43 0</inkml:trace>
  <inkml:trace contextRef="#ctx0" brushRef="#br0" timeOffset="20068.23">9504 11536 0,'0'0'16,"21"0"-16,21 0 0,22 21 15,-22-21-15,43 0 0,-22 21 16,22-21-16,211 0 16,-190 0-16,0 0 0,127 0 15,-106 0-15,106 0 16,-106 0-16,-22 0 0,1 0 15,0 0-15,-21 0 0,-1 0 0,1 0 16,-21 0-16,-1 0 0,85 0 16,-105 0-16,-22 0 15,21 0-15,-21 0 0,0 21 16,1-21 0,-22 22-16,0-1 0,0 0 15,0 0-15,0 0 16,0 0-16,-43 64 15,22-43-15,0 1 0,21-1 16,-21 0-16,0 22 0,21 21 16,-22-22-16,22-21 0,-21 64 15,0-63-15,21-1 0,0 0 16,0-21-16,0 22 0,0 20 16,0-20-16,0-22 0,0 42 15,0-42-15,0 1 0,-21 20 16,0-21-16,21 0 0,-43 0 15,22 1-15,0-22 16,0 21-16,0-21 16,-22 0-16,22 21 0,0-21 0,-21 0 15,-1 0-15,1 0 0,-21 0 0,-1 0 16,-84 0-16,42 0 16,-106 0-16,85-21 0,0 21 15,-169-21-15,148 21 16,21 0-16,-127-22 0,127 22 15,42 0-15,1 0 0,-1 0 0,21 0 16,1 0-16,-1 0 0,22 22 16,0-1-16,-43 0 15,85 0-15,42-21 16,-20 0 0,20 0-16,-21 0 0,21-21 0,22 21 15</inkml:trace>
  <inkml:trace contextRef="#ctx0" brushRef="#br0" timeOffset="20918.77">13314 11980 0,'0'0'0,"21"0"0,0 0 15,21-42-15,-42 21 16,22 21-16,-22-21 0,21 21 16,-21-21-16,-21 21 15,-1 0 1,1 0-16,-21 0 0,21 21 0,-22-21 16,22 21-16,-42 21 15,42 1-15,-1-22 0,1 0 0,0 0 16,21 21-16,0 1 15,0-22-15,0 0 0,42 0 16,-20 0-16,-1-21 0,21 0 16,-21 0-16,22 22 0,62-22 15,-62 0-15,-1 0 16,-21-22-16,22 22 0,-22 0 0,0-21 16,-21 0-16,-21 21 15,0 0 1,-1 0-16,-20 0 0,21 0 0,-64 21 15,22 0-15,-64 22 16,84-22 0,-41 42-16,63-41 0,-1 20 15,22-21 1,0 0-16,43 0 16,-22-21-16,0 0 0,21 0 0,-20 0 15,20 0-15,0 0 16,1-21-16,20 0 0,-21 0 15,1 0-15,-1 21 0,-21-21 0,0-1 16,1 22-16,-1 0 0,0-21 16,-21 42-1,0 1-15,-21-1 16,0 21-16,-1-21 0,1 0 16,0 22-16,0-22 0,0 21 0,-22 1 15,22-1-15,0 0 0,-21 1 16,21-1-16,-1 0 0,1 1 15,-21 20-15,42-42 0,0 43 16,0-43 0,21-21-1,-21-21-15,21 0 0,0-1 16</inkml:trace>
  <inkml:trace contextRef="#ctx0" brushRef="#br0" timeOffset="21395.5">14986 11811 0,'0'-21'15,"0"42"-15,0-63 0,0 21 0,0-1 16,0 44-1,0-1 1,0 0-16,0 21 0,0 1 0,0 20 16,0 1-16,0-22 0,0 21 15,0 1-15,-21-1 0,21-20 0,-21 63 16,-1-64-16,1 43 16,21-43-16,-21-21 0,0 21 15,21-20-15,0-1 0,0 0 16,21-42-1,-21 0 1,21-1-16,0 1 0,-21-21 0,22 21 16,-22-22-16,21 1 15,0-21-15</inkml:trace>
  <inkml:trace contextRef="#ctx0" brushRef="#br0" timeOffset="22207.4">15049 11621 0,'-21'-22'0,"42"44"0,-42-65 0,21 22 15,-21 21-15,0-21 16,42 21 0,0 0-1,0 0-15,43 0 0,63 0 16,-42 0-16,-1 0 0,107 0 16,-64 0-16,127-21 15,-106 21-15,0 0 0,148-21 16,-147 21-16,20-22 15,-21 22-15,21-21 0,1 21 0,168-21 16,-189 0-16,20 0 0,0 21 16,-21 0-16,1 0 0,-1-21 15,127 21-15,-148 0 0,-21 0 16,127 0-16,-128 0 16,65 0-16,-86 0 15,-20 0-15,42 0 0,-64 0 16,43 0-1,-64 0-15,0 0 0,-21 21 16,0 0 0,-21 0-16,0 0 15,21 0-15,-21 22 0,21-22 0,0 0 16,-22 21-16,1-20 0,21 20 16,0 0-16,0 1 0,-21 41 15,0-41-15,21 20 0,0-21 16,-21 22-16,21-1 0,0 107 15,0-128-15,0 0 16,0 1-16,0-1 0,0 0 16,0 43-16,0-64 0,0 22 15,0-1-15,0-21 0,0 21 16,0 43-16,0-64 16,0 0-16,0 1 0,0-1 15,-43 0-15,1-21 16,21 0-16,-43 0 15,22 0-15,0 21 0,-22-21 0,1 0 16,20 0-16,-41 0 0,20 0 16,-105 0-16,84-21 0,-21 21 15,-21-21-15,0 21 0,-169-43 16,148 43-16,-21-21 0,-212 0 16,190 21-16,-21 0 0,1 0 15,-1 0-15,0 0 0,-169 0 16,212 21-16,0 0 0,-128 1 15,170-1-15,0 0 16,-105-21-16,147 0 0,0 0 16,1 0-16,20 0 0,22 0 0,-1 0 15,1 0-15,21 0 0,0 0 16,42-21 0,0 21-1,-21-21-15,42-1 0,-20 22 0,20-21 16</inkml:trace>
  <inkml:trace contextRef="#ctx0" brushRef="#br0" timeOffset="22527.69">15938 11875 0,'0'0'16,"0"-22"-16,0 1 0,0 0 0,0 0 0,0 0 15,-21 21-15,0-21 16,0 21-16,-64 21 16,43-21-1,-22 42-15,43 0 0,-85 128 16,64-128 0,21 43-16,0-22 15,21 64 1,0-106-16,0 22 0,0-22 0,21 0 15,64 43 1,-64-64-16,21 0 0,85 0 16,-85 0-16,1-22 0,20 22 15,-20-21-15,20 0 0</inkml:trace>
  <inkml:trace contextRef="#ctx0" brushRef="#br0" timeOffset="23400.11">16468 12086 0,'0'0'0,"0"-42"0,0 21 0,0 0 15,-22-1-15,1 1 0,-21 21 0,-22 0 16,22 0-16,21 0 16,-64 43-16,43-22 0,-64 63 15,64-41-15,21-1 16,-22 22-16,43-43 16,0 42-16,0-42 0,0 1 15,0 41-15,21-63 16,1 21-1,-1-21-15,0 0 0,21 0 16,-21 0-16,22 0 0,-22-21 0,64-21 16,-64 21-16,63-22 15,-62 1-15,-1 21 0,42-43 16,-63 43-16,21-21 0,-21 21 16,0-1-16,0 1 0,-21 42 31,21 1-16,-21-1-15,21 0 0,-21 0 0,21 43 16,0-43-16,0 0 16,0 0-16,0 0 0,0 0 15,21 1-15,21 20 0,-42-21 16,43-21-16,-22 0 0,0 0 16,64 0-16,-43 0 15,0 0-15,43-21 0,-64 0 16,22 21-16,-1-21 0,-21-1 15,0-20-15,22-21 16,-22 41-16,-21-20 0,0 21 0,0-21 16,0 20-16,0 1 0,0 0 15,0 0-15,0 42 16,0 0 0,0 0-16,-21 1 0,21-1 0,-22 42 15,1-42-15,21 43 16,0-43-16,0 0 0,-21 22 15,21-22-15,-21 0 0,21 0 16,0-42 31,0 0-47,0 0 0,0-1 16,0 1-16,0 0 0,21 0 15,-21-21-15,21 20 0,-21-20 16,21 21-16,22-64 15,-22 64-15,42-21 16,-41 21-16,41 21 16,-21 0-16,-20 0 0,20 21 0,21 21 15,-41 0-15,-1-20 0,0-1 16,0 21-16,-21-21 0,0 43 16,0-43-16,0 0 0,-21 21 15,0-20-15,0 20 16,-1-21-16,1-21 0,0 21 0,0-21 15,42-21 32,0 0-47,0 0 0</inkml:trace>
  <inkml:trace contextRef="#ctx0" brushRef="#br0" timeOffset="23660.01">17970 12002 0,'0'-22'0,"0"44"0,-21-44 32,0 22-32,0 22 0,0-1 15,-22 0-15,22 0 16,0 0-16,-21 22 0,21-22 0,-1 21 16,1-21-16,0 22 0,0-1 15,21 0-15,0-21 0,0 22 16,0-22-16,21 21 15,0-42-15,0 0 0,1 0 16,-1 0-16,0 0 0,85 0 16,-64 0-16,-21-21 15,64 0-15,-64 0 16</inkml:trace>
  <inkml:trace contextRef="#ctx0" brushRef="#br0" timeOffset="24319.07">18246 12192 0,'0'0'16,"-22"0"-16,1 0 0,-21 42 31,63-42 1,0 0-32,0 0 0,22 0 15,-22 0-15,21-21 0,-21 21 16,1-21-16,-1 0 0,0 21 0,21-42 15,-21 20-15,1 1 0,-22 0 16,0 0 0,-22 21-16,1 0 15,-21 0-15,0 0 16,-22 21-16,43 0 0,-21 0 16,20 22-16,-41-1 0,63-21 15,-21 22-15,0-22 0,21 0 16,0 64-1,0-64-15,0 0 0,21 0 0,0 0 16,21 0 0,-21-21-16,22 22 0,-1-22 0,22 0 15,-1 0-15,-21 0 0,1 0 16,-1-22-16,85-41 16,-85 42-16,64-64 15,-63 43-15,-22-22 16,0 22-16,0 0 0,0-22 0,22-42 15,-22 64-15,0 0 0,-21-22 16,0 22 0,0 21-16,-21 21 15,0 21-15,-1 0 16,22 0-16,-21 21 0,0 1 16,0-1-16,-21 64 0,42-43 15,0 22-15,-22-43 16,22 1-16,0 20 0,0-20 15,22-22-15,-1 21 16,0-21-16,64 0 16,-64 1-16,0-22 0,42 0 15,-20 0-15,20 0 16,-42 0-16,22-22 0,41-20 16,-62 42-16,-1 0 0</inkml:trace>
  <inkml:trace contextRef="#ctx0" brushRef="#br0" timeOffset="26439.62">1101 13441 0,'0'0'0,"0"-21"0,-22 0 0,1 21 16,21-22-16,0 44 16,0-1-1,0 0-15,0 0 0,0 21 16,0 22-16,0-22 0,0 22 16,0-1-16,0-20 0,21 62 15,-21-41-15,0-22 16,0 1-16,0-22 0,0 21 0,0-21 15,0 0-15,0 1 0,0-1 16,0 0 0,-21-42-1,21 0-15,0-1 16,0-20-16,0 21 0,0 0 16,0-22-16,0 22 0,0-21 15,0 0-15,21 20 16,1-20-16,20-21 15,0 41-15,-21 22 0,64 0 16,-43 0-16,85 22 16,-105-1-16,20 0 0,-21 0 15,-21 21-15,0-20 0,0-1 0,0 0 16,-21 21-16,0-21 0,-22 1 16,1-1-16,0 0 0,-43 21 15,22-42-15,20 21 0,1-21 16,0 0-16,-1 0 0,-20 0 15,20 0-15,22-21 16,0 21-16,21-21 0,0 0 16,0 0-16,21 21 15,0 0-15,1 0 16,-1 0-16,0 21 0,21 0 16,1-21-16,-22 21 0,21 0 0,-21 1 15,22-22-15,-1 21 0,-21 0 16,21-21-16,1 0 15,-22 0-15,21 0 0,43 0 0,-64 0 16,21 0-16,1-21 0,-1 21 16,-21-21-16,43-22 15,-22 22-15,-21 0 0,22-43 16,-22 22-16,-21 21 0,21-64 16,0 43-16,-21-22 15,0 22-15,0 21 0,0 0 16,0 42-1,0 0 1,0 0-16,0 0 0,0 43 16,0-22-16,0-21 15,0 43-15,0-43 0,21 43 16,0-43 0,-21 0-16,22-21 0,-1 0 15,0 0-15,0 0 16,0 0-16,0-21 0,1 21 15,-1-21-15,21-22 16,-21 1-16,0 21 0,1-43 16,-22 22-16,0 0 0,21 20 15,-21-20-15,0 21 0,0-21 16,0 20-16,0 44 16,-21-1-1,21 0-15,-22 21 0,22-21 16,0 22-16,0-22 0,0 21 0,0 1 15,0-22-15,0 21 0,0 22 16,0-43-16,22 0 16,-1 0-16,0-21 0,0 21 15,0-21-15,0 0 0,1 0 0,20 0 16,-21 0-16,21 0 0,-20-21 16,41 0-16,-21 0 0,1-22 15,20-20-15,-42 21 16,1-1-16,20-63 0,-21 64 15,0-127 1,-21 105-16,0-20 16,0 41-16,0 22 0,0-21 15,0 63 1,0 0 0,0 0-16,0 0 0,0 22 0,0-1 15,0 0-15,0 22 0,0 42 16,0-64-16,0 0 0,0 22 15,0-22-15,0 1 0,0 20 16,0-21-16,0-20 0,21 20 16,1-21-16,-1-21 15,21 0-15,-21 0 0,0 0 16,22-21 0,-22 21-16,42-42 0,-41-1 15,-1 22-15,21-21 0,-21-1 16,0 1-16,22-64 15,-22 43-15,0 20 0,-21-20 0,0-1 16,0 22-16,0 0 0,0-43 16,0 64-16,0 0 0,0 0 15,0-1-15,-21 22 16,21 22-16,-21-1 0,21 21 16,0-21-16,0 22 0,-21 105 15,21-85-15,0-20 16,0 20-16,0 128 15,0-170-15,0 21 16,0-21-16,21 0 0,-21 1 0,42 20 16,-21-42-1,0 0-15,1 0 0,-1 0 16,0 0-16,0-21 0,-21 0 16,0-43-16,0 43 15</inkml:trace>
  <inkml:trace contextRef="#ctx0" brushRef="#br0" timeOffset="26657.25">2815 13674 0,'0'0'0,"-21"21"0,0-21 16,21 21-16,21-21 31,0 0-31,0 0 15,22 0-15,-22 0 0,21 0 16,0-21-16,-20 21 0,20-21 0,0 0 16,1 21-16,-1-22 0,21 1 15,22-21-15,-21 21 0</inkml:trace>
  <inkml:trace contextRef="#ctx0" brushRef="#br0" timeOffset="27385.4">3958 13526 0,'0'0'0,"0"21"0,0 0 16,0 0-16,-21 43 16,0-22-16,0 0 0,-1 43 15,1-64-15,0 21 0,0 1 16,0-1-16,0-21 0,-1 22 0,22-22 16,0 0-16,0 0 0,0 21 15,0-20-15,22-22 0,20 0 16,-21 0-16,0 0 0,22 0 15,-22 0-15,21-22 16,22-20-16,-43 21 0,21 0 16,-21-22-16,-21 22 15,0-63-15,0 62 16,-21-41-16,-21 42 16,-1-22-16,1 22 15,21 21-15,-43-21 0,64 0 16,0 0-1,64 0 1,-43-1-16,43 22 16,-22 0-16,85 0 15,-85 0-15,22 22 0,-22-1 16,0 0-16,1 0 0,84 43 16,-85-43-16,0 42 15,-20-42-15,-22 1 0,0 20 16,0-21-16,0 0 0,0 22 15,0-22-15,-43 0 16,22 0-16,0-21 16,0 0-1,0 0-15,21-21 16,0 0-16,0 0 16,0-1-16,0 1 0,21-21 15,0 21-15,21-22 0,-21 1 0,1 0 16,62-43-16,-41 64 15,-1-21-15,0 20 0,1 1 0,20 0 16,-21 21-16,43 0 16,-64 21-16,85 43 15,-106-22-15,21-21 0,-21 22 16,0-22-16,0 21 0,0 22 16,0-43-16,-21 21 0,0-21 15,0 0-15,-22 43 16,22-64-16,21 21 0,21-21 31,1-21-31,-1 0 16,0 0-16</inkml:trace>
  <inkml:trace contextRef="#ctx0" brushRef="#br0" timeOffset="27752.15">6011 13610 0,'21'-21'0,"-42"42"0,64-63 0,-43 21 15,-22 21 1,1 0-16,-21 0 0,0 21 16,-1-21-16,1 21 15,-22 0-15,22 0 0,-43 43 16,43-43-16,-21 64 16,63-64-16,0 0 15,21 0-15,0-21 0,64 0 16,-43 0-16,0 0 15,22 0-15,-22 0 0,85 43 16,-85-43-16,-20 21 0,-1-21 16,0 0-16,-21 21 0,0 21 15,-21-42 1,0 21-16,-64 1 0,43-22 16,-64 21-16,42-21 15,22 21-15,-22-21 0,1 0 0,21 0 16,-1 0-16,-20 0 15,63-21 1,0 0-16,0-22 0,63-20 16</inkml:trace>
  <inkml:trace contextRef="#ctx0" brushRef="#br0" timeOffset="28807.1">7832 13547 0,'0'-21'16,"0"42"-16,21-64 0,-21 22 15,0 0-15,0 0 0,21 0 16,-21 0-16,0-1 0,0 1 16,0 0-16,-21 21 15,0 0-15,-1 0 0,1 21 16,0 0-16,-21 1 0,-1 20 16,1 0-16,21 1 0,-21 62 15,-1-62-15,22 20 16,0-20-16,0-1 0,0 0 0,21 22 15,0-22-15,0-21 0,0 22 16,21-22-16,0-21 0,85 21 16,-64-21-16,0 0 15,64 0-15,-42 0 16,42-42-16,-43 20 0,-21 1 16,43-42-16,-43 20 15,1 1-15,-22 0 0,0-22 16,0 22-16,-21-64 15,0 64-15,-21-1 0,-21-41 16,-1 41-16,1 22 0,-43-21 16,22 42-16,-1 0 0,-41 0 15,62 0-15,-41 21 16,62 0-16,1 22 0,0-22 0,21 42 16,0-20-16,0-22 15,21 21-15,0-21 0,1 22 0,41-1 16,-21-21-16,1 0 0,20-21 15,-20 0-15,20 0 16,43 0-16,-64 0 0,22 0 16,20-21-16,-41 0 0,41 0 15,-62 0-15,41-1 16,-42 22-16,0 0 16,-21 22-1,0-1 1,0 0-16,0 0 0,0 0 15,0 0-15,0 1 0,0-1 16,0 21-16,0-21 0,-21 0 16,21 1-16,-21-1 0,21 0 15,0 0-15,0 0 0,-21 0 16,21 1-16,0-44 31,0 1-15,0 0-16,0 0 15,0 0-15,0-22 0,0 22 0,21-63 16,0 41-16,0-20 0,22 20 16,-22 1-16,21 0 0,43-22 15,-22 43-15,-20 0 16,20 21-16,-20 0 0,-1 0 16,0 0-16,43 21 0,-43 0 15,22 64-15,-43-43 16,-21 1-16,0-22 0,0 21 15,0 0-15,-42 43 16,20-43-16,-20-20 16,21-1-16,0 0 0,-22 21 15,43-21-15,22-42 32</inkml:trace>
  <inkml:trace contextRef="#ctx0" brushRef="#br0" timeOffset="29827.02">10922 13758 0,'0'0'0,"21"0"15,0 0-15,0 0 0,1 0 16,-1-21-16,0 0 16,0 0-16,-21 0 0,21 0 15,-21-1-15,0 1 0,0-42 16,0 42-16,-21-1 16,-42-20-16,41 42 15,-41 0-15,21 0 16,20 0-16,-62 21 0,63 0 15,-22 1-15,1 41 16,0-21-16,20 1 0,-20 20 16,21-20-16,0-1 0,21 0 15,0 1-15,0-22 0,0 63 16,0-62-16,42 20 16,-21-42-16,22 21 15,-1-21-15,43 0 16,-43 0-16,0 0 0,-21-21 15,22 0-15,-22 0 0,64-43 16,-64 43-16,0 0 16,0-22-16,-21 1 0,21-43 15,-21 43-15,0 21 16,21-21-16,-21 63 31,0 0-31,0 0 0,0 0 16,-21 0-16,21 1 0,0 20 15,0-21-15,0 21 0,0-20 16,0-1-16,0 21 0,0-21 16,0 0-16,0 1 0,21 20 15,1-42-15,-1 21 0,42-21 16,-42 0-16,22 0 0,-22 0 16,21 0-16,1 0 0,-22-21 0,63-21 15,-62 20-15,20 1 16,-21 0-16,21-21 0,-20-1 0,62-105 15,-84 106-15,0-22 16,21 22-16,-21-21 0,0-22 16,0 43-16,0 20 0,0 1 15,0 0-15,-21 0 0,0 21 16,0 21-16,21 0 16,-21 0-16,21 1 0,-21 20 15,21 0-15,0 22 0,0-22 16,0 106-16,0-84 15,0-22-15,0 0 0,0 1 16,0-1-16,0 43 16,0-64-16,0 0 0,42 0 15,-21-21-15,0 0 16,0 0-16,1 0 0,-1 0 0,21 0 16,-21-21-16,0 21 0,43-63 15,-43 41-15,21 1 0</inkml:trace>
  <inkml:trace contextRef="#ctx0" brushRef="#br0" timeOffset="30601.36">12065 13864 0,'0'21'16,"0"-42"-16,-21 64 0,0-43 0,21 21 15,21-21 1,0 0-1,0 0-15,0 0 16,22-21-16,-22-1 0,42-20 16,-20 21-16,20-21 15,-42-1-15,0 22 0,1 0 0,-1 0 16,-21 0-16,0-1 0,-21 22 31,-1 22-31,1-22 0,-21 21 0,-22 21 16,43-21-16,-42 43 15,42-43-15,-1 0 0,-20 43 16,42-43-16,0 21 16,0-21-16,0 0 0,0 1 15,21-1-15,0 0 0,1-21 16,-1 0-16,21 21 16,-21-21-16,43 0 0,-22 0 0,-21 0 15,85-21 1,-85 0-16,0 21 0,22-21 15,-22-1-15,-21 1 0,21 0 16,-21 0-16,0-21 16,0 20-16,0 1 0,0-21 15,0 21-15,21 0 0,-21-1 16,0 1-16,43 0 16,-22 0-16,0 21 0,21 0 15,-21 0-15,1 0 0,20 0 16,-21 0-16,0 0 0,22 42 15,-22-21-15,0 1 0,-21-1 16,0 0-16,0 0 0,0 64 16,0-64-16,0 0 15,0 0-15,-21 0 0,0 1 16,-1 20-16,1-42 16,0 21-16,21-42 31,0 0-31,21 21 15,0-21-15,1-1 0,-22 1 16,21 0-16,21-42 16,-21 20-16,0 22 0,1 0 0,-1-21 15,0 20-15,0 1 0,0 0 16,0 0-16,1 0 0,-1 21 0,0-21 16,0 21-16,0 0 15,0 0-15,-21-22 0,43 1 16,-22 21-16,0 0 15</inkml:trace>
  <inkml:trace contextRef="#ctx0" brushRef="#br0" timeOffset="30889.65">13716 13399 0,'0'-22'0,"0"44"0,0-65 16,21 43-16,-21-21 16,0 42 15,0 0-31,-21 1 15,0-1-15,0 21 0,21 0 0,-22-20 16,1 20-16,21 0 16,-21 1-16,0-1 0,0 0 0,0 22 15,-1-22-15,22-21 0,0 22 16,0-22-16,0 0 0,0 21 16,0-21-16,0 1 0,22-22 15,-1 0-15,0 0 16,21 0-16,-21 0 0,1 0 0,-1 0 15,0-22-15,21 1 0,-21 21 16,1-21-16,-1 0 0,0-21 16,21-1-16,-42 1 0</inkml:trace>
  <inkml:trace contextRef="#ctx0" brushRef="#br0" timeOffset="31067.55">13547 13589 0,'21'0'31,"0"0"-31,0 0 16,21 0-16,-20 0 0,-1 0 0,0 0 15,21 0-15,-21 0 0,1 0 16,20-21-16,-21 21 0,21 0 0,22 0 16,-43-21-16,21 21 0,-20-21 15</inkml:trace>
  <inkml:trace contextRef="#ctx0" brushRef="#br0" timeOffset="31489.72">15706 13737 0,'0'0'0,"-22"-42"31,1 42-15,21 21-1,-21 21-15,21-20 0,-21 20 0,21 0 16,0 1-16,0 84 16,0-64-16,-21-21 15,21 64-15,-21-42 0,-1 42 16,22-64-16,0 0 16,0 43-16,0-43 0,0-21 15,0 1-15,22-22 31,-22-22-31,21 1 0,-21-21 16</inkml:trace>
  <inkml:trace contextRef="#ctx0" brushRef="#br0" timeOffset="31801.86">15494 14097 0,'0'0'0,"-21"-233"31,21 191-31,0 21 0,21-22 16,0 22-16,0 0 0,0 0 15,22 0-15,-22 0 0,21-1 0,1 1 16,-22 21-16,21 0 0,0 0 16,1 0-16,-1 0 0,-21 0 0,22 0 15,-22 21-15,21 1 0,-21 20 16,-21 0-16,0 1 16,-42 41-16,0-41 15,-22-1-15,22-21 16,-1 0-16,-41 22 0,41-22 15,22-21-15,0 0 0,0 21 16,42-21 0,21-21-1,1 0-15,-1 21 0,22-43 16,-22 22-16,64-21 0</inkml:trace>
  <inkml:trace contextRef="#ctx0" brushRef="#br0" timeOffset="32418.51">16468 13674 0,'0'0'0,"-22"0"16,1 0 0,0 0-16,0 0 0,0 0 15,0 21-15,-22 0 0,22 0 0,0 0 16,-21 22-16,20-1 16,1 0-16,0-20 15,21 20-15,0 21 0,21-63 16,22 43-16,-1-43 15,-21 0-15,43 0 16,-22 0-16,21 0 16,-20 0-16,-1 0 0,0-21 0,1-1 15,-22 1-15,0 21 0,21-42 16,-42 0-16,22 20 0,-22 1 16,0-21-16,0 21 0,-22 0 0,-41-43 15,21 64-15,20-21 0,-20 21 16,0 0-16,-1 0 0,1 0 15,21 0-15,0 0 16,42 0 0,0 0-16,21 0 0,1 0 15,-1 0-15,0 0 0,1 0 16,63-21-16,-64 21 16,0 0-16,64 0 0,-64 0 15,43 0-15,-43 21 0,1-21 16,-22 21-16,0 0 0,0 0 15,-21 22-15,0-1 16,0-21-16,0 43 16,0-22-16,-21-21 0,-21 106 15,21-106-15,-22 85 16,43-63-16,-21-1 0,-21 106 16,21-84-16,-1-22 15,22 0-15,-21 1 0,-21 62 16,42 1-1,0-85 1,21-42 0,-21 0-16,21 21 15,0-21-15,1-21 0,-1 20 16,21-62-16</inkml:trace>
  <inkml:trace contextRef="#ctx0" brushRef="#br0" timeOffset="32732.56">17187 14034 0,'0'0'0,"-21"-22"0,0 1 16,21-21-16,-21 0 16,21 20-16,0 1 0,0-21 15,0 21-15,21 0 0,21-22 16,-21 22-16,22 0 0,41 0 16,-41 21-16,-1 0 0,43 0 15,-43 0-15,0 21 16,1 0-16,-22 0 0,0 0 0,-21 1 15,0-1-15,0 21 0,0-21 0,0 0 16,-42 1-16,21-1 0,-43 21 16,22-21-16,-1 0 0,-84 1 15,106-1-15,0-21 16,0 0-16,0 0 0,42 0 31,0 0-15,21 0-16,-20-21 0,20-1 0,0 22 15,-21-21-15,64-21 0</inkml:trace>
  <inkml:trace contextRef="#ctx0" brushRef="#br0" timeOffset="33083.33">17928 13716 0,'0'0'0,"-21"0"31,0 0-31,0 21 16,-1 0-16,22 1 0,-21 41 15,0-42-15,21 0 0,0 22 16,0-22-16,0 0 16,0 21-16,0-20 0,0-1 15,42 0-15,-20-21 0,-1 0 16,0 0-16,0 0 0,0 0 16,43 0-16,-22-21 0,-21 0 15,0 21-15,22-22 0,-22 1 16,64-85-16,-64 85 15,0-106-15,-21 106 16,0-42 0,0 41-16,0 1 0,-21 21 15,0 0-15,-1 0 16,1 21-16,21 1 0,0-1 16,0 0-16,0 0 0,0 0 15,21-21-15,1 0 16</inkml:trace>
  <inkml:trace contextRef="#ctx0" brushRef="#br0" timeOffset="33383.69">18669 13716 0,'0'0'16,"-21"0"-1,21 21-15,-21 0 0,21 1 16,0 20-16,0-21 0,-22 21 15,22-20-15,-21 41 0,0-21 16,21 1-16,-42 41 16,42-41-16,-21-1 0,-22 64 15,43-64-15,-21 22 0,0 42 16,21-43-16,-21 22 16,0-22-16,21 43 15,0-64-15,0 1 0,0-22 0,0 0 16,0 0-16,21 0 0,0-21 15,0 0-15,0 0 16,0-21-16,1 0 16</inkml:trace>
  <inkml:trace contextRef="#ctx0" brushRef="#br0" timeOffset="33665.54">18669 13970 0,'0'-42'0,"0"-1"0,0 128 0,21-191 0,-21 64 16,42-43 0,-20 64-16,-1 0 15,0 21-15,0 0 0,43 0 16,-43 0-16,21 0 0,-21 0 16,43 42-16,-1 43 15,-63-64-15,0 21 0,0-20 16,0 20-16,0-21 0,-63 21 15,42-20-15,-22-22 0,-20 21 16,20-21-16,1 21 0,0-21 16,-1 0-16,22 0 0,-42 0 15,42 0-15,-1 0 0,22-21 16,0 0-16</inkml:trace>
  <inkml:trace contextRef="#ctx0" brushRef="#br0" timeOffset="34024.41">20849 13250 0,'0'0'0,"-21"0"0,0 0 15,0 0-15,-1 0 0,1 0 0,0 0 16,0 0-16,21 22 0,-21-1 16,21 21-16,-21-21 0,21 22 15,0 62-15,0-62 0,0 20 16,0 1-16,0-22 0,0 22 16,0 20-16,0-20 0,-22 42 15,1-85-15,21 0 16,0 0-16,-21 0 0,21 0 15,21-42 17,0 0-32,1 0 15,20 0-15,-21-22 0</inkml:trace>
  <inkml:trace contextRef="#ctx0" brushRef="#br0" timeOffset="35105.69">21040 13483 0,'0'-42'0,"0"84"0,21-126 16,-21 41-16,21 22 0,-21-21 15,0 63 17,0 0-32,-21 0 0,21 22 0,-21-1 15,21 0-15,0 1 0,0 20 0,0-21 16,0 1-16,0 20 0,-22 64 16,1-106-16,21 22 15,0-1-15,0-21 16,0 0-16,21-21 31,1 0-15,-1-21-16,0 0 0,0 0 0,0 0 15,0-22-15,1 22 0,-1-21 16,0 21-16,21 0 0,1-22 16,-22 22-16,0 21 0,0 0 15,-21 21 1,0 0-16,0 1 0,0-1 0,0 0 15,0 0-15,0 0 0,0 22 0,0-22 16,0 0-16,21-21 16,0 42-16,1-21 0,-1 1 15,0-22-15,21 0 16,22 0-16,-43 0 0,21 0 16,43 0-16,-22 0 0,-20-22 15,-1 1-15,0 0 0,1 0 16,41-21-16,-62-1 0,-1 1 15,21 0-15,-42 20 0,0-20 16,21 21-16,-21-43 16,0 43-16,-21 0 0,-21 21 0,21 0 15,-43 0 1,43 21-16,0 0 0,-43 22 16,43-22-16,21 0 0,0 21 15,0-20-15,0 20 0,0-21 0,0 0 16,0 22-16,0-22 0,42 21 15,-20-21-15,20 0 0,0 1 16,1-22-16,-1 0 0,21 0 16,-20 0-16,-1 0 15,-21-22-15,22 22 0,-1-21 0,0 0 16,-21 0-16,22-21 0,-1 20 16,0-41-16,1 21 0,-22-1 15,-21 22-15,0-21 0,0 21 16,0-1-16,0 44 31,-21-1-15,0 21-16,-1-21 0,22 0 0,0 1 15,0-1-15,-21 21 0,0-21 16,21 0-16,-21 22 16,21-22-16,0 0 0,0 0 0,0 0 15,-21-21 16,21-21-31,0 0 16,0 0 0,0 0-16,21-22 0,0 22 0,0-21 15,0 0-15,1-1 0,20 1 16,43-43-16,-43 43 0,0 21 16,22-22-16,-22 22 0,22 0 0,41 21 15,-62 0-15,-1 0 16,0 21-16,1 22 0,-1-1 15,-21 64-15,-21-64 16,0 0-16,0 64 0,-21-63 16,0-1-16,0-21 15,21 21-15,-21 1 0,-1-22 0,1 0 16,0 0-16,0 0 0,0 1 0,0-22 16,-1 21-16,1-21 15,0 0-15,0 0 0,0 0 0,0 0 16,-1 0-16,1-21 0,-21-22 15,21 22-15</inkml:trace>
  <inkml:trace contextRef="#ctx0" brushRef="#br0" timeOffset="35351.36">20193 13737 0,'0'0'16,"-42"0"-16,20 21 0,1-21 0,42 0 31,1 0-31,20 0 0,21-21 0,-20 21 16,20-21-16,1 21 0,-1 0 16,22-21-16,-22 21 0,64-21 15,-63 21-15,-22 0 0,1 0 16,-22 0-16,0 0 0,-63 0 15</inkml:trace>
  <inkml:trace contextRef="#ctx0" brushRef="#br0" timeOffset="36599.37">2074 15473 0,'0'0'0,"-21"0"15,0-21-15,0 0 0,0 21 16,-1-22-16,1 1 0,0 21 0,0-21 16,0 0-16,21-21 15,-21 20-15,21 1 0,0-21 0,0 21 16,0-22-16,42 1 16,0 21-16,-21 0 0,1 21 15,-1 0-15,21 0 0,-21 0 0,43 0 16,-43 21-16,0 42 15,-21-20-15,21-1 0,-21 0 16,0 1-16,0-1 0,0 43 16,0-43-16,0 0 0,0 1 15,0-22-15,0 0 0,0 21 16,21-42 0,1 0-16,-1 0 0,0 0 15,0 0-15,21-21 0,-20-21 0,20 21 16,0 0-16,1-22 15,-22 1-15,63-43 0,-62 43 16,20 0-16,-21-1 16,0 1-16,-21 0 0,0-1 15,0 22-15,0 0 0,0 0 16,-21 42-16,0 0 16,21 0-16,-21 22 0,0-1 15,21 0-15,0 1 0,0 20 0,0 1 16,0-22-16,0 21 0,0 1 15,0-1-15,0 1 0,0 63 16,0-64-16,0 22 0,21 63 16,-21-84-16,0 63 15,0-43-15,0-41 16,0 84-16,0-64 0,-21-20 16,-22 62-16,22-62 15,-42 20-15,41-42 0,1-21 16,-21 0-16,21 0 0,-22 0 15,-20 0-15,21-21 0,-1-21 16,1 0-16,21-1 16,-22 1-16,22-22 0,0 22 0,0-21 15,0-1-15,21 1 0,0-1 16,0 1-16,0 20 0,0-20 0,0 20 16,0 1-16,21 0 0,0-1 15,21 1-15,-20 21 0,20-21 0,0-1 16,1 22-16,-1-21 0,0 21 15</inkml:trace>
  <inkml:trace contextRef="#ctx0" brushRef="#br0" timeOffset="37493.91">3154 15198 0,'0'0'0,"42"-43"16,-42 22-1,-21 21 1,0 0-1,0 21-15,-1 22 0,22-22 16,-21 21-16,-21 43 0,42-43 16,-21 1-16,0-1 0,-1 0 15,22 1-15,0-1 0,-21 0 16,21-21-16,0 22 0,0-22 0,0 0 16,0 0-16,21 0 0,1-21 15,-1 0-15,0 0 0,42-21 16,-20 21-16,-22-21 0,21 0 15,1 0-15,-1 0 0,-21-1 16,21-20-16,1 0 0,-22 21 0,21-64 16,-42 43-16,0-1 15,0-41-15,0 41 16,-42-20-16,0 20 0,-1 43 16,22-21-16,-21 21 0,-1 0 15,-20 0-15,21 21 0,-1 1 16,-20 41-16,20-42 15,22 22-15,0 20 0,0-21 0,21 1 16,0-1-16,0 22 16,0-22-16,21 64 0,0-85 15,0 21-15,22-21 0,-22-21 16,0 22-16,21-22 0,1 0 16,-1 0-16,0 0 0,43-22 15,-43 22-15,64-42 16,-63 21-16,-1-21 0,0 20 0,43-41 15,-43 21-15,-21 20 16,1-20-16,-1 0 0,-21-1 0,0-20 16,0 42-16,0 0 15,0-1-15,0 1 0,-21 21 16,-1 21 0,1 1-16,21-1 15,0 21-15,0 0 0,0 1 16,0-22-16,0 21 0,0-21 15,0 22-15,0-1 0,21-21 16,22 22 0,-22-43-16,0 0 0,21 0 15,-20 0-15,-1 0 0,42-22 16,-42 1-16,43 0 16,-43 0-16,0 0 0,0-22 0,1 1 15,-22 0-15,21 21 0,-21-22 16,0 1-16,0 21 0,0-43 15,0 43-15,0 0 0,0 0 16,0 42 0,0 0-16,0 0 0,-21 0 0,21 22 15,0-22-15,0 21 0,0 1 16,0-22-16,0 21 0,0-21 0,0 22 16,0-22-16,0 0 0,21 0 15,21 21-15,-21-42 0,0 0 16,22 0-16,-1 0 0,0 0 0,64-21 15,-42 21-15,20-21 16,-20 0-16</inkml:trace>
  <inkml:trace contextRef="#ctx0" brushRef="#br0" timeOffset="38287.87">6329 15431 0,'0'0'15,"-21"21"-15,-1-21 0,1 21 0,21-42 47,21 21-47,-21-21 0,22-1 16,-1 1-16,0 0 0,0 0 0,21-21 15,-20-22-15,-1 22 16,-21 21-16,0-22 0,0 22 0,0 0 16,-21-21-1,-1 20-15,1 22 0,0 0 0,-42 0 16,41 22-16,-20-1 0,0 0 16,-1 21-16,1 1 0,-43 20 15,43 1-15,0-22 0,-1 43 16,22-64-16,21 21 0,0-21 15,0 22-15,0-22 0,0 0 0,43 0 16,-1-21-16,-21 0 16,21 0-16,1 0 0,-1 0 15,22-21-15,-22 0 0,0 0 16,43-22-16,-64 22 16,21 0-16,-20 0 0,-1 0 0,0-22 15,0 22-15,-21 0 0,0 0 16,0 0-16,0 42 31,0 0-31,-21 0 16,21 0-16,0 22 0,-21-1 15,21-21-15,0 21 0,0 43 16,0-43-16,0 64 16,0-42-16,0-22 0,0 22 0,0-1 15,0 1-15,0-1 0,0 1 0,0-1 16,0 1-16,-21-1 0,21 64 15,-22-63-15,22-22 0,-21 64 16,21-64-16,-21 0 16,0 1-16,21-22 0,-21 0 0,-22 0 15,22-21-15,0 0 0,-21-21 16,21 0 0,-22-64-16,22 43 0,0 0 15,21-1-15,-21-20 0,21-1 0,-21 1 16,21-22-16,0 22 0,0-1 15,0 1-15,21-64 0,0 84 16,0-20-16,0 20 0,22 22 16,-22-21-16,42-22 15,-42 43-15,22-21 0,41 0 16,-62-1-16,20 22 0</inkml:trace>
  <inkml:trace contextRef="#ctx0" brushRef="#br0" timeOffset="38856.56">6837 15473 0,'21'0'16,"0"0"15,0 0-31,0 0 0,1-21 0,20-22 16,-21 22-16,21 0 16,1-42-16,-22 41 0,0-20 15,0-21-15,-21 41 16,0 1-16,0 0 0,0 0 15,-21 21-15,0 0 0,0 21 16,0-21-16,-22 21 0,22 22 16,0-22-16,-43 63 15,43-41-15,0-1 0,0 0 0,21 1 16,0-1-16,0 22 16,0-22-16,21-21 0,21 21 15,1-20-15,-22-22 0,21 0 16,-21 0-16,22 0 0,-1 0 0,43 0 15,-43 0-15,0-22 0,1 1 16,-22 0-16,21 0 16,1 0-16,-1-22 0,0 1 0,-21 0 0,22-1 15,-22 1-15,0-21 0,21-43 16,-20 42-16,-22 22 16,21-64-16,-21 64 15,0 21-15,0-1 0,-21 22 16,-1 22-1,22-1-15,0 21 0,-21-21 16,21 22-16,-21-1 0,21 0 16,-21 22-16,21-22 0,0 0 15,0 22-15,0-22 0,0 1 0,-21-1 16,21-21-16,0 21 0,0-20 16,0-1-16,0 0 0,21-21 0,0 0 15,0 0-15,0 0 0,1 0 16,-1 0-16,0-21 0,21 0 15,-42-22-15,21 22 0</inkml:trace>
  <inkml:trace contextRef="#ctx0" brushRef="#br0" timeOffset="39049.44">7429 15240 0,'0'0'0,"0"21"16,22-21-1,-1 0-15,0 0 0,0 0 16,21 0-16,-20 0 0,20 0 0,-21-21 16,21 21-16,1-21 15,-1 21-15,0-21 0,43 0 16,-43-1-16,1 1 0,-1 21 0,-21-21 16</inkml:trace>
  <inkml:trace contextRef="#ctx0" brushRef="#br0" timeOffset="39419.51">9737 15050 0,'0'0'0,"0"-22"0,0 1 0,0 0 16,0 0-16,-22 0 16,22 0-16,-21 21 0,0 0 15,0 0-15,21 21 0,-21 0 16,0 0-16,21 21 0,0 1 16,-22-1-16,1 22 0,0 41 15,21-62-15,0-1 0,-21 0 16,0 1-16,0-1 0,21 22 15,-22-22-15,22-21 0,-21 21 16,42-42 15,-21-21-31,0 0 16,22 0-16,-22 0 0</inkml:trace>
  <inkml:trace contextRef="#ctx0" brushRef="#br0" timeOffset="39647.37">9588 15007 0,'22'-21'0,"-44"42"0,44-63 16,-22 21-16,21 0 0,0 21 31,0 21-31,-21 0 0,21 21 16,0-21-16,1 22 0,-1 20 16,0-20-16,21-1 0,22 43 15,-43-22-15,21-42 0,1 64 16,-22-64-16,21 21 0,-21-20 15,0-1-15,-21 0 0,22-21 0,-1 21 16</inkml:trace>
  <inkml:trace contextRef="#ctx0" brushRef="#br0" timeOffset="39904.22">10329 14817 0,'0'0'16,"0"-21"-16,0-1 0,0 1 0,-21 21 16,21 21-1,-21 22-15,0-22 16,0 0-16,-1 21 0,22 43 16,-21-21-16,0-22 0,21 21 15,-21-20-15,21-1 0,-42 64 16,42-85-16,0 21 0,-22 22 15,1-43-15,21 21 16,0-20-16,21-22 16,1 0-16,-1 0 0,0 0 15,0-22-15,0 1 0</inkml:trace>
  <inkml:trace contextRef="#ctx0" brushRef="#br0" timeOffset="40255.01">10604 15113 0,'0'0'0,"22"-21"0,-22 0 0,-22 21 31,1 21-31,0-21 0,21 21 16,-21 21-16,0-20 0,0-1 0,-1 21 15,1 0-15,0-20 16,21 20-16,0-21 0,-21 43 16,21-43-16,0 0 0,0 21 15,21-21-15,0 1 0,22-22 16,-22 0-16,0 0 0,42 0 15,-20 0-15,-22-22 16,21 1-16,-21 21 0,22-21 0,20-42 16,-42 41-16,1-20 0,-22 21 15,0-21-15,0-1 0,0-41 16,0 62-16,-22-20 0,-20 0 16,21 42-16,-21 0 15,-22 0-15,43 0 16,-43 0-16,43 21 0,0 0 15,0-21-15,0 21 0,21 0 16,0 1-16,-21-1 0</inkml:trace>
  <inkml:trace contextRef="#ctx0" brushRef="#br0" timeOffset="40836.69">11959 14923 0,'-21'-22'0,"42"44"0,-63-44 0,42 1 15,-21 21-15,-1-21 16,1 21-16,0 21 15,0 0 1,0 1-16,21 20 0,-21 0 16,-1 1-16,1-1 0,0 21 15,21-20-15,-21 20 0,0-20 16,0 20-16,-1-21 0,-20 43 16,42-43-16,0-20 0,0-1 0,0 0 15,0 0-15,0 0 0,0-42 31,21 0-15,-21 0-16,21 0 0,-21-1 16,22-20-16,-1 0 0,-21-1 0,42-41 15,-21 20-15,0 1 16,1 20-16,-1-20 0,0 21 0,0-1 16,43-41-16,-43 62 15,0 1-15,21 0 0,-21 21 16,43 0-16,-43 21 15,21 43-15,-20-43 16,-1 21-16,0 64 0,-21-64 16,21 22-16,0 42 0,-21-64 15,0 0-15,0-20 0,0 20 16,0-21-16,0 21 0,0-20 16,0-1-16,0 0 0,-21-21 15,0 0-15,0 0 16</inkml:trace>
  <inkml:trace contextRef="#ctx0" brushRef="#br0" timeOffset="41048.56">11663 15367 0,'21'0'31,"0"0"-31,21 0 0,-20 0 16,-1 0-16,21 0 0,0 0 15,1 0-15,20 0 0,-20-21 0,20 21 16,1-21-16,-1 0 0,1 21 16,-1-22-16,43-20 15,-43 0-15,64-43 0,-84 64 16,-1-21-16,-21 20 16</inkml:trace>
  <inkml:trace contextRef="#ctx0" brushRef="#br0" timeOffset="41256.08">12785 14923 0,'0'-64'0,"0"128"16,-22-149-16,1 85 15,0 0-15,21 21 0,-21 0 16,21 0-16,-21 1 0,21 20 16,-21 0-16,-1 1 0,22-1 0,0 0 15,-21 22-15,21-22 0,-21 0 16,0 1-16,21-1 0,-21 0 0,21 1 16,0-1-16,-21-21 0,21 0 0,-22 43 15,22-43 1,0 0-16,22-21 15,-1 0-15,0 0 16,0 0-16,0-21 0,0 0 16,1 0-16</inkml:trace>
  <inkml:trace contextRef="#ctx0" brushRef="#br0" timeOffset="41631.58">12827 15367 0,'0'0'0,"-21"21"15,0-21-15,21 21 16,21-21 15,0 0-31,0 0 0,21 0 0,-20-21 16,-1 21-16,21-21 0,-21 0 0,22 0 16,-1 0-16,-21-1 0,21 1 15,1-21-15,-22 21 16,0 0-16,-21-1 0,0 1 0,-21 21 15,0 0-15,-22 0 16,22 0-16,-21 21 16,0 1-16,20 20 0,-20-21 0,21 0 15,-21 22-15,-22 62 16,43-83-16,21 41 16,0-42-16,0 0 0,0 22 15,21-22-15,0 0 0,0-21 16,1 0-16,-1 0 0,42 0 15,-20 0-15,-22 0 0,63 0 16,-41-21-16,-22 0 16</inkml:trace>
  <inkml:trace contextRef="#ctx0" brushRef="#br0" timeOffset="41964.45">13398 15409 0,'0'-21'16,"0"42"-16,0-63 0,0 21 0,0 0 0,0 0 15,22-1-15,-22 1 0,21 0 16,0 0-16,-21 0 0,21 21 15,0-21-15,43-1 0,-43 22 16,42 0-16,-41 0 16,20 22-16,21 20 0,-41 0 15,-1-21-15,0 22 0,0-22 16,-21 21-16,0-21 0,0 43 16,0-22-16,0-21 0,-42 22 15,21-22-15,-1 0 0,1 0 16,0-21-16,0 0 0,-21 0 15,42-21 17,0 0-32,0 0 0,21 0 15,0-1-15,0 1 0,0 0 16,22-42-16,-1 20 0,-21 1 16,43-22-16,-22 22 15,64-64-15,-85 85 16,64-42-16</inkml:trace>
  <inkml:trace contextRef="#ctx0" brushRef="#br0" timeOffset="42207.31">14563 14838 0,'-43'42'32,"22"-21"-32,21 1 0,-42 41 15,21-21-15,-1-20 0,22 20 16,-21 0-16,0 1 0,-21 62 15,42-62-15,-21-1 0,-1 22 16,22-22-16,0-21 0,-21 43 16,0-43-16,21 0 0,0 0 15,0 0-15,21-21 32,0 0-32,1 0 0,-1 0 0,0-21 15,0 0-15,21-21 0,-42 20 16</inkml:trace>
  <inkml:trace contextRef="#ctx0" brushRef="#br0" timeOffset="42359.71">14266 15155 0,'0'0'0,"-21"0"0,0 0 0,21 22 32,21-22-17,0 0-15,0 0 0,1 0 16,-1 0-16,21 0 0,0 0 0,1 0 15,-1 0-15,0 0 0,22 0 0</inkml:trace>
  <inkml:trace contextRef="#ctx0" brushRef="#br0" timeOffset="42743.69">15706 14986 0,'-85'0'31,"64"0"-31,0 21 0,21 0 16,-22 22-16,1-1 0,0 0 0,0 64 16,0-42-16,0-1 0,-1-20 15,-20 20-15,21-21 0,0 22 16,0-22-16,-22-21 0,22 22 0,0-22 16,21 21-16,-21-21 15,21 1-15,0-1 0,21-21 31,-21-21-31,21-1 16,-21 1-16,21 0 0</inkml:trace>
  <inkml:trace contextRef="#ctx0" brushRef="#br0" timeOffset="43065.2">15176 15155 0,'0'0'15,"0"-42"-15,0 0 0,0 21 0,0-1 16,0-20-16,22 21 0,-1 0 15,0 0-15,0 21 0,21-22 16,1 1-16,-1 0 0,22 21 0,41-21 16,-41 21-16,-1 0 0,1 0 15,-22 21-15,22 0 0,-22 0 16,22 22-16,-22-1 0,-21 0 0,0 1 16,0-1-16,-21 22 0,0-22 15,-63 43-15,42-43 0,-22 0 16,-62 1-16,41-1 0,1-21 15,20 0-15,-20-21 16,20 21-16,-20-21 0,42 22 0,0-22 16,42 0-1,0 0 1,0-22-16,21 22 0,-20-21 0,20 21 16,0 0-16,1-21 0,-1 21 15</inkml:trace>
  <inkml:trace contextRef="#ctx0" brushRef="#br0" timeOffset="43463.58">16002 15536 0,'-21'0'16,"42"0"-16,-63 0 0,42-21 16,0 0-16,0 0 15,0 0-15,0 0 16,21-1-16,0 22 0,0-21 0,0 0 15,22 21-15,-22 0 0,21 0 16,-21 0-16,22 0 0,-22 21 0,21 0 16,-21-21-16,0 43 0,22-22 15,-22 0-15,0 0 0,0 0 16,0 22-16,-21-22 0,0 0 0,0 21 16,0-20-16,-21-1 15,0-21-15,0 21 0,0-21 0,-22 0 16,22 0-16,0 0 15,21-21 1,0 0-16,0-1 16,0 1-16,21 0 0,0 0 15,1 0-15,-1-22 0,0 22 0,0-21 16,43-22-16,-22 43 0,-21 0 16,21 0-16,1 0 0,-22 0 15,42 21-15,-41 0 0,-1 0 16,0 0-16</inkml:trace>
  <inkml:trace contextRef="#ctx0" brushRef="#br0" timeOffset="44991.26">16827 15473 0,'0'0'0,"0"21"0,0 0 16,22-21 0,-1 0-16,0 0 15,0 0-15,0 0 0,-21-21 16,21 0-16,1 21 0,20-21 15,-21 0-15,0-1 0,0-20 0,1 21 16,-1 0-16,0-22 0,-21 22 16,0-21-16,0 21 0,0 0 0,0-1 15,-21 22 1,0 22-16,-22-1 16,22 0-16,0 0 0,0 21 0,0-20 15,-22 20-15,22 0 16,0-21-16,0 22 0,0-22 0,-1 21 15,22 43-15,0-64 16,0 0-16,0 0 0,22 1 16,-1-1-16,0-21 0,0 21 0,21-21 15,-20 0-15,62 0 0,-41 0 16,-22 0-16,21-21 16,0 21-16,1-21 0,41-22 15,-41 1-15,-22 21 0,21-22 0,-21 1 16,22 21-16,-22-21 0,0-1 15,-21 22-15,0-21 0,0 21 0,0-1 16,-21 22 0,0 0-16,0 22 0,-1-22 0,1 21 15,21 21-15,0-21 0,0 0 16,0 22-16,0-1 0,0-21 16,0 22-16,0-22 15,0 0-15,21 0 0,-21 0 0,22 0 16,-22 1-16,-22-22 31,1 0-15,0 0-16,0 0 15,0-22-15,0 22 0,-1 0 0,1-21 16,0 21-16,0 0 16,21 21-1,0 1 1,21-1-16,0-21 15,0 0-15,1 21 0,-1-21 16,21 0-16,0 0 0,1 0 0,-1 0 16,0 0-16,1 0 0,-1 0 0,0 0 15,1 0-15,-1-21 0,0 21 16,1-21-16,-1-1 0,-21 1 16,43-21-16,-43 21 0,21-43 15,-42 22-15,0 21 16,0-64-16,0 64 15,0 0-15,-21 21 16,0 0-16,0 0 0,0 21 16,-1 0-16,22 0 0,0 0 15,0 1-15,-21-1 0,21 21 16,0-21-16,0 0 0,0 22 16,0-22-16,0 0 0,43 21 15,-22-20-15,0-22 0,0 0 16,0 0-16,22 0 0,-22 0 15,0 0-15,21 0 0,1-22 16,-1 1-16,-21 0 0,0 0 16,22 0-16,-22-22 0,21-20 15,0 21-15,-42 20 16,0 1-16,0 0 0,-21 42 31,21 0-31,-21 1 0,0-1 0,0 0 16,0 0-16,21 21 0,-22-20 15,1-1-15,21 0 0,0 0 0,-21 0 16,0 0-16,21 1 16,-21-22-1,21-22 17,0 1-17,21 0-15,0 0 0,0 0 0,0-22 16,1 22-16,20-21 0,-21 21 15,21-22-15,-20 22 0,20 0 0,21-21 16,-41 42-16,-1 0 16,0 0-16,0 0 0,-21 21 0,21 21 15,-21-21-15,0 22 16,0-22-16,0 0 0,0 0 0,0 22 16,0-22-16,0 0 0,0 0 15,0 0-15,0 0 0,0 1 16,21-22-16,1 21 15,-1-21-15,0 0 0,0 0 0,0 0 16,0 0-16,1 0 0,-1-21 16,0 21-16,0-22 0,-21 1 0,42 0 15,-42-21-15,22-1 0,-1 22 16,0-42-16,0 20 0,0-20 16,0-1-16,1 1 0,-1-43 15,-21 64-15,21-22 0,-21 43 16,0-21-16,0 21 0,0-1 0,-21 22 31,0 22-31,-1-1 0,1 0 16,0 21-16,0 1 0,21-1 0,-21 21 15,0-20-15,21 20 0,-22-20 16,22-1-16,0 21 0,0-20 0,0-1 16,0-21-16,0 22 0,0-1 15,0-21-15,0 0 0,0 0 0,0 1 16,22-22-16,-22 21 0,21-21 0,0 0 15,0 0-15,0 0 16</inkml:trace>
  <inkml:trace contextRef="#ctx0" brushRef="#br0" timeOffset="45183.71">18817 15325 0,'0'0'15,"21"0"1,0 21-16,1-21 0,-1 0 16,0 0-16,0 0 0,0 0 15,0 0-15,22 0 0,-22 0 0,21 0 16,1 0-16,-22 0 16,0 0-16,21 0 0</inkml:trace>
  <inkml:trace contextRef="#ctx0" brushRef="#br0" timeOffset="47215.15">19473 15113 0,'-21'21'0,"42"-42"0,-42 63 16,42-20 0,0-22-16,1 0 0,20 0 15,21 0-15,-20 0 0,-1 0 16,0-22-16,22 1 0,-22 21 15,1-21-15,-1 0 0,-21 0 0,21 0 16,-20-1-16,-1 1 16,-21 0-16,0 0 0,0 0 0,0 0 15,-64-1-15,43 22 16,-21 0-16,-1 0 0,1 0 16,-21 0-16,20 0 0,-41 22 15,41-1-15,1 0 0,21 0 16,0 0-16,21 22 0,0-22 0,0 21 15,0-21-15,0 22 0,0-22 16,21 21-16,21-21 0,-21 0 0,43 22 16,-22-22-16,0 0 0,1 0 15,-1-21-15,-21 0 0,43 21 16,-43-21-16,0 0 0,0 0 16,-42 0-1,-21 0 1,21 0-16,-22 22 0,1-22 0,0 21 15,-22-21-15,22 21 0,-1 0 16,1 0-16,21 0 0,-21 1 0,20-1 16,1 0-16,0 0 0,21 0 15,0 0-15,0 22 16,21-22-16,0 0 0,22-21 16,-1 0-16,-21 0 0,22 0 0,-1 0 15,0 0-15,1 0 0,41 0 16,-41 0-16,-22-21 0,21 0 15,-21 21-15,0-21 0,1-1 16,20-20-16,-21 21 0,0-21 0,0 20 16,1-20-16,20 0 0,21-22 15,-41 22-15,20 21 0,0 0 16,1-1-16,-22 22 0,21 0 16,22 0-16,-43 0 0,0 22 15,0-1-15,-21 42 16,0-42-16,0 1 0,0-1 0,-21 21 15,0-21-15,0 0 0,-1 1 0,1-1 16,0 0-16,0 0 0,0 0 16,0-21-16,21 21 0,0 1 15,21-22 17,0-22-32,0 1 15,0 0-15,0 0 0,22 0 16,-22 0-16,21-22 0,1 22 0,-22-21 15,21 21-15,0-22 0,-20 22 16,-1 0-16,0 0 0,0 0 0,0-1 16,-21 44-1,0-1-15,-21 0 16,0 0-16,0 0 0,21 22 0,-21-22 16,-1 0-16,22 0 15,-21 21-15,21-20 0,0-1 0,0 0 16,21 21-16,1-42 15,-1 21-15,0-21 0,21 0 16,-21 0-16,22 0 0,-22 0 0,21 0 16,-21 0-16,22 0 0,-22 0 15,0-21-15,21 0 0,-20 0 0,-1 0 16,21 0-16,-21-22 0,0 22 16,1-21-16,20 21 0,-21-22 15,0 1-15,0 21 0,1-43 16,-1 43-16,0 0 0,0 21 15,-21 21 1,0 0 0,0 0-16,0 1 15,0-1-15,0 0 0,0 0 16,0 0-16,0 0 16,21-21 15,-21-21-31,0 0 15,0 0-15,21 0 0,-21 0 16,0-1-16,0 1 0,0 0 16,0 0-16,0 0 0,-21 21 15,0 0 1,0 0-16,21 21 0,-21-21 16,0 21-16,-1 0 0,1 0 0,0 22 15,21-22-15,0 0 0,-21 21 16,21-20-16,0-1 0,0 42 15,0-20-15,0-22 16,0 0-16,21 0 0,43 0 16,-43-21-16,0 21 0,21-21 15,1 0-15,-1 0 0,0 0 16,-21 0-16,22 0 0,-1-21 0,43 0 16,-43 0-16,43-43 15,-43 43 1,-21-21-16,0 21 0,-21 0 0,0-1 15,0-20-15,0 21 16,-42 21-16,21 0 16,0 0-16,0 0 0,-1 21 15,-20 0-15,21-21 0,0 21 16,0 1-16,21-1 0,0 21 16,0-21-16,0 0 0,0 22 15,21-22-15,-21 0 0,42 0 16,-21 0-16,0-21 0,1 0 15,-1 0-15,21 0 0,-21 0 0,0 0 16,22 0-16,-22 0 0,0-21 0,21 21 16,-20-21-16,-1 0 15,0 21-15,21-21 0,-21-22 0,1 22 16,-1 0-16,0 0 0,0-21 16,0 20-16,-21-20 0,21 21 0,1-43 15,-22 43 1,0 42-1,0 1-15,-22-1 16,1 21-16,21-21 16,-21 0-16,0 22 0,21-1 0,-21-21 15,21 22-15,-21-1 0,-1-21 16,22 21-16,-42 85 16,21-84-16,0-1 0,-22 64 15,22-64-15,-21 64 16,21-42-16,0-22 0,-1 21 15,1 22-15,21-43 0,-21 43 16,21-43-16,0-20 0,0 41 16,0-42-16,0 22 15,0-22-15,21-21 16,0 0-16,1 0 16,-1-21-16,0-1 15,-21 1-15,21-21 0,-21 21 16,21-22-16,-21 1 0</inkml:trace>
  <inkml:trace contextRef="#ctx0" brushRef="#br0" timeOffset="47522.97">22331 15452 0,'0'0'0,"0"-43"0,0 22 0,21 0 15,0 0-15,-21 0 0,21 21 16,0-21-16,1-1 0,41 1 15,-21 21-15,-20 0 0,20 0 16,0 0-16,-21 0 0,43 21 16,-43 1-16,-21-1 0,0 0 15,0 0-15,0 0 0,-63 64 16,41-64-16,-20 0 16,-21 0-16,20 1 0,1-22 15,0 0-15,20 21 0,-20-21 16,21 0-16,0 0 0,0 0 0,-1 0 15,1 0-15,21-21 16,21-1 0,1 1-16,-1 0 15,0 0-15</inkml:trace>
  <inkml:trace contextRef="#ctx0" brushRef="#br0" timeOffset="47819.74">23050 14859 0,'0'21'31,"0"0"-31,0 1 0,-21-1 16,0 21-16,0 0 0,21 1 15,-42 63-15,20-43 16,1-21-16,0 1 0,21 20 0,-21-42 15,21 22-15,-21 20 0,21-20 16,0-22-16,0 0 0,0 0 16,0 0-16,21-21 31,0 0-31,0 0 0,0-21 16,-21 0-16,22 0 0,-1 0 0,0-1 15</inkml:trace>
  <inkml:trace contextRef="#ctx0" brushRef="#br0" timeOffset="48051.61">23241 15198 0,'0'0'0,"0"21"47,0 0-47,-21-21 0,21 21 15,-21 0-15,-1 1 0,22 20 0,0-21 16,0 0-16,-21 0 0,21 1 15,0-1-15,0 0 0,0 0 0,0 0 16,0 0-16,0 1 16,21-22-1,1 0-15,-1 0 16,0-22-16,0 1 16,21 21-16</inkml:trace>
  <inkml:trace contextRef="#ctx0" brushRef="#br0" timeOffset="48735.14">23516 15240 0,'0'0'0,"0"-21"32,-21 21-32,0 21 0,21 0 15,-21 0-15,21 1 0,0-1 16,-22 0-16,22 0 0,0 0 0,0 22 16,0-22-16,0 0 0,0 21 15,0-21 1,0-42 31,0 0-47,0 0 15,0 0-15,0 0 0,0-1 16,0 1-16,0 0 0,0 0 0,22 0 16,-1 0-16,0-1 0,-21 1 15,21 0-15,21 0 16,1 0-16,-22 21 0,0 0 0,0 0 0,0 0 15,1 0-15,-1 0 16,0 21-16,-21 0 0,0 0 0,0 22 16,0-1-16,0-21 0,0 0 15,0 22-15,0-22 0,0 0 16,0 0-16,-21 0 0,0 0 0,21 1 16,-22-1-16,22 0 0,-21-21 15,21 21-15,-21-21 0,0 0 16,21-21-1,0 0-15,0 0 16,0-1-16,0 1 0,0 0 16,0 0-16,21 0 0,0 0 15,-21-22-15,43 1 0,-22 21 0,0-22 16,0 1-16,21 0 16,-20 21-16,20-22 0,0 22 0,-21 0 15,22 21-15,-22 0 0,0 0 16,0 0-16,0 0 0,-21 21 15,0 0-15,0 22 0,0-22 0,0 21 16,0-21-16,-42 22 0,42-1 16,-21-21-16,0 21 0,-43 43 15,64-64-15,-21 0 16,0 1-16,0-1 0,21-42 47,0-1-32,0 1-15,0-21 0,0 21 16</inkml:trace>
  <inkml:trace contextRef="#ctx0" brushRef="#br0" timeOffset="48939.46">23685 14774 0,'-21'-21'0,"42"42"0,-63-42 16,21 21-16,0 0 15,21 21 17,0 1-17,-21-22 17,-1 0-17</inkml:trace>
  <inkml:trace contextRef="#ctx0" brushRef="#br0" timeOffset="49123.75">22754 14986 0,'0'0'0,"0"21"0,0 0 16,21-21 0,0 0-16,22 0 0,-1 22 15,22-22-15,-22 0 0,0 0 0,22 0 16,-22 0-16,0 21 0,1-21 15,-1 0-15,0 0 0,22 21 16,-43-21-16,0 21 0,0-21 0</inkml:trace>
  <inkml:trace contextRef="#ctx0" brushRef="#br0" timeOffset="50614.09">23939 16150 0,'22'0'0,"-44"-21"47,1 21-47,0 0 0,0 0 0,-21 0 15,20-21-15,-20 21 0,0 0 16,-1-21-16,1 21 0,-21 0 0,20 0 16,1 0-16,0 0 0,-1 0 15,-20 0-15,-64 0 16,63 0-16,1 0 0,-85 0 16,84 0-16,-21 0 0,1 0 15,20 0-15,-20 0 0,20 0 0,-21 0 16,22 0-16,-22 0 0,22 21 15,-22-21-15,0 21 0,22-21 0,-22 21 16,1-21-16,20 0 0,-21 21 16,22-21-16,-22 0 0,-105 22 15,126-1-15,1-21 0,-1 0 16,1 21-16,-1-21 0,-84 21 16,85-21-16,-1 0 0,1 21 15,-1-21-15,1 0 0,-1 0 16,1 0-16,-1 0 0,22 0 15,-22 0-15,1 0 0,-1 0 0,1 0 16,-1 0-16,-63 0 0,64 0 16,-1 0-16,1 0 0,20 0 15,-41 0-15,-22 0 0,42 0 16,1 0-16,-1 0 0,1 0 16,21 0-16,-22 0 0,1 0 15,-1 0-15,1 0 0,20 0 0,-20 0 16,-1 0-16,1 0 0,-85 0 15,84 21-15,1-21 0,-64 0 16,63 0-16,1 22 0,-1-22 16,1 0-16,-22 0 0,21 21 15,1-21-15,-22 0 0,22 0 0,-22 0 16,-63 21-16,84-21 0,-20 0 16,20 0-16,1 0 0,-1 0 15,-84 0-15,85 0 0,-1 0 16,1 0-16,-1 0 0,1 0 15,-1 0-15,1 0 0,-1 0 0,1 0 16,-1 0-16,1 0 0,-1 0 0,1 0 16,-1 0-16,1 0 0,20 0 15,-20 0-15,20 0 0,-20-21 16,21 21-16,-22 0 0,22 0 16,-22 0-16,1 0 0,-43 0 15,42 0-15,1 0 0,-43 0 16,43 0-16,-1 0 0,1 0 15,20 0-15,-20 0 0,-1 0 0,22 0 16,-22 0-16,1 0 0,-106 0 16,105 0-16,1 21 15,-1-21-15,1 0 0,20 0 0,-84 0 16,64 21-16,-1-21 0,-63 0 16,64 0-16,-1 0 15,1 0-15,-22 0 0,22 0 16,-86 0-16,86 0 0,-1 0 15,-84 0-15,85 0 16,-1 0-16,-63 0 0,64 0 16,-1 0-16,-84 0 0,85 0 15,-1 0-15,-21 0 0,22 0 16,-22 0-16,-42 0 16,64 0-16,-1 0 0,1-21 0,-1 21 15,1 0-15,20 0 0,-20 0 0,21 0 16,-22 0-16,1 0 0,-1 0 0,22 0 15,-22 0-15,1 0 0,-1 0 16,1 0-16,20 0 0,-20 0 16,-1 0-16,22 0 0,-21 0 0,-43 0 15,63 0-15,1 0 16,0 0-16,-1 0 0,1 0 0,-43 0 16,64-21-16,-21 21 0,21 0 15,0 0-15,-22 0 0,22 0 16,0-21-16,-21 21 0,20 0 0,-20 0 15,0 0-15,21 0 0,-22 0 16,22 0-16,0 0 0,0 0 16,0 0-16,21 21 47,0 0-32,21-21 16,0 0-31,0 0 0,21 0 0,-20-21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03:17:20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1630 0,'22'0'31</inkml:trace>
  <inkml:trace contextRef="#ctx0" brushRef="#br0" timeOffset="763.56">1545 233 0,'0'0'0,"0"-21"15,-21 21 17,21 21-32,0 0 15,0 0-15,0 0 16,0 1-16,0 20 0,0-21 16,0 21-16,0 1 0,0-1 0,0 0 15,0 43-15,0-43 16,0 1-16,0 20 0,0-20 15,0-1-15,0 64 0,0-64 16,0 0-16,0-20 0,0 20 16,0-21-16,0 21 15,0-20-15,0-44 32,0 1-17,0-21-15,0 21 0,0-22 16,0 22-16,0-42 0</inkml:trace>
  <inkml:trace contextRef="#ctx0" brushRef="#br0" timeOffset="1067.38">1905 148 0,'21'-21'15,"-42"42"-15,63-21 16,-42 21-1,0 1-15,0 20 0,21 0 16,-21-21-16,0 43 0,0-22 16,0 1-16,0-1 0,0 21 0,0-20 15,0-1-15,0 22 0,0-22 16,0 0-16,0 1 0,0-1 16,0 0-16,0 1 0,0-22 0,0 0 15,0 21-15,0-21 16,0 1-16,0-1 0,0 0 15,-21-42 17</inkml:trace>
  <inkml:trace contextRef="#ctx0" brushRef="#br0" timeOffset="1477.15">1587 931 0,'0'0'0,"-21"0"0,42 0 31,1 0-15,20 0-16,-21-21 0,21 0 16,1 21-16,-1-21 0,0 0 15,1 0-15,-1-1 0,0 22 16,22-21-16,-22 0 0,43-21 15,-43 42-15,-21-21 0,22 21 16,-22 0-16,0 0 0,0 0 16,-21 21-1,0 0 1,0 0-16,0 0 16,0 0-16,-21 1 0,21 20 0,0-21 15,-21 0-15,21 0 16,-21 1-16,21-1 0,-21-21 0,21 21 15,0 0-15,0 0 0,-22-21 16,22 21-16,-21-21 16,21-21 15,0 0-31,0 0 0,0 0 16</inkml:trace>
  <inkml:trace contextRef="#ctx0" brushRef="#br0" timeOffset="1675.04">2265 466 0,'0'21'78,"21"0"-63,0-21 1,0 21-16</inkml:trace>
  <inkml:trace contextRef="#ctx0" brushRef="#br0" timeOffset="2360.64">3217 804 0,'0'0'15,"0"-21"-15,0 0 16,0 0-16,0 0 16,0 0-16,0-1 15,0 1-15,0 0 0,0 0 16,0 0-16,-21 0 15,0-1-15,0 22 0,0-21 0,-1 21 16,1 0-16,0 0 0,-21 0 16,21 0-16,-1 21 0,-20-21 0,21 22 15,-21-1-15,20 21 0,-20-21 16,21 22-16,0-1 0,-22-21 16,22 21-16,0 1 0,21 41 15,0-41-15,0-22 0,0 0 16,0 21-16,0-20 0,21-22 0,0 21 15,1-21-15,-1 0 0,21 0 16,0 0-16,-20 0 16,20-21-16,0 21 0,-21-22 15,22-20-15,-22 21 0,21-21 16,-21 20-16,22-20 0,-22 0 0,21-1 16,-21-20-16,1 21 0,20-1 15,-21-20-15,21-43 0,-20 42 16,-22-41-16,21 62 15,-21 1-15,0 0 0,0 20 16,0 1-16,0 0 0,0 0 0,0 42 31,0 0-31,-21 0 0,21 22 16,-22-1-16,22 0 0,0 1 16,0 20-16,-21-20 0,21 20 0,0-21 15,-21 22-15,21-22 0,0 64 16,0-64-16,0 1 15,0-1-15,0 0 0,0-20 0,0 20 16,21-21-16,0 0 0,1 0 16,-1 1-16,0-22 0,0 0 15,0 0-15,0 0 0,1 0 16,-1-22-16,21 1 0,-21 21 16,0-21-16,1 0 0</inkml:trace>
  <inkml:trace contextRef="#ctx0" brushRef="#br0" timeOffset="2951.3">4127 635 0,'0'0'0,"0"-21"0,0 0 16,0 0-16,0-1 16,0 1-16,0 0 15,-21 21-15,0 0 16,0 0-16,0 0 0,0 0 15,-1 0-15,-20 0 0,21 21 16,0 0-16,-22 1 0,22-1 0,0 21 16,-21-21-16,21 0 15,-1 22-15,1-1 0,0-21 0,0 22 16,21-22-16,0 21 0,0-21 16,0 22-16,0-22 15,0 0-15,0 0 0,21-21 0,0 0 16,0 0-16,1 0 0,-1 0 15,0 0-15,42-21 0,-41 21 16,20-21-16,-21-22 0,0 22 16,0-21-16,43-22 15,-64 22-15,42-43 16,-21 43-16,1 0 0,-22-22 0,0 22 16,21-22-16,0-105 15,-21 127-15,0-1 16,0 1-16,0 21 0,0-43 15,0 86 1,0 20-16,0-21 16,0 21-16,0 1 0,0-1 15,0 0-15,0 1 0,0 20 0,0-20 16,0-1-16,0 0 0,0 1 16,0-1-16,0 0 0,0 1 15,0-22-15,0 21 0,0-21 0,0 22 16,0-22-16,0 0 0,21 0 15,0-21 1,0 0-16,1 0 16,-1 0-16,-21-21 0,21 21 15,0-21-15</inkml:trace>
  <inkml:trace contextRef="#ctx0" brushRef="#br0" timeOffset="3795.09">4403 741 0,'0'21'15,"21"-21"1,0 0 0,0 0-16,0-21 0,22 21 15,-22-21-15,0 0 0,21 21 0,-21-22 16,1 1-16,-1 21 0,0-21 15,0 21-15,-21-21 0,21 21 0,-21-21 16,-21 21 0,0 0-16,0 0 0,0 0 15,-1 0-15,1 0 16,0 21-16,-21 0 0,21 0 0,-1-21 16,1 21-16,0 1 0,0-1 0,21 0 15,0 0-15,0 0 0,0 0 16,0 1-16,0-1 0,0 0 15,21 0-15,0 0 0,0-21 0,1 21 16,-1-21-16,0 0 0,64 0 16,-64 0-16,21 0 0,0 0 15,-20 0-15,20-21 0,-21 0 16,21 21-16,-20-21 0,-1 0 16,0-22-16,0 22 0,-21-21 15,21 0-15,-21 20 16,0 1-16,0 0 0,0 0 0,0 0 15,0 0 1,0 42 15,0 0-31,0 0 0,0 0 16,0 0-16,0 1 0,0-1 16,0 0-16,0 21 0,0-21 0,0 1 15,0-1-15,0 0 0,0 0 16,0 0-16,0 0 0,0 1 15,-21-22 1,0 0 15,21-22-31,0 1 0,0 0 16,0-21-16,0 21 0,0-1 16,0-20-16,21 21 0,0-21 0,0 20 15,1-20-15,20 21 0,-21-21 16,21 20-16,1 1 0,-1 0 15,0 0-15,1 0 0,-1 21 0,0 0 16,1 0-16,-22 21 0,21-21 16,-21 21-16,1 21 0,-1-20 0,0-1 15,-21 21-15,0-21 16,0 0-16,0 22 0,0-22 0,0 21 16,-21-21-16,0 1 0,21-1 15,-22 0-15,1 0 0,0 0 0,21 0 16,0 1-1,-21-22-15,21-22 16</inkml:trace>
  <inkml:trace contextRef="#ctx0" brushRef="#br0" timeOffset="4815.71">6583 783 0,'0'0'0,"21"0"0,21-21 16,-21 21-16,-21-21 0,22 21 15,-22-21-15,21 0 0,0 21 16,-21-22-16,0 1 0,0 0 15,0 0-15,0 0 0,-42 21 16,20-21-16,-20-1 0,21 1 16,-21 0-16,-1 21 0,1-21 15,0 21-15,20 0 0,-20 0 0,21 0 16,0 0-16,-22 21 0,22-21 16,0 21-16,-21 0 0,21 22 0,-1-22 15,1 21-15,0-21 0,0 22 16,21-1-16,-21 0 0,21 1 15,0-1-15,0 0 0,0-20 0,0-1 16,0 21-16,21-21 0,21 0 16,-21 1-16,1-22 0,-1 0 15,0 0-15,0 0 0,0 0 16,22-22-16,-22 1 0,21 0 16,-21 0-16,22 0 0,-22-22 15,21 1-15,-21 0 0,0-1 0,22 1 16,-22 0-16,0-1 0,0-20 15,0 21-15,1-22 16,-22 1-16,0-1 0,21 1 0,-21 20 16,0-20-16,0 20 0,0 1 15,0 0-15,0 21 0,0-22 16,-21 43-16,21 21 0,-22 22 16,22-22-16,-21 21 0,0 22 15,21-22-15,-21 22 0,21-1 16,0 1-16,0-22 0,0 64 15,0-43-15,0-20 0,0 20 16,0-21-16,0 1 0,0-22 0,42 42 16,-42-41-16,21-1 15,1 0-15,-1 0 0,0-21 16,21 0-16,1 0 16,-22 0-16,0 0 0,21 0 0,-21-21 15,22 0-15,-22 0 0,0-22 16,21 22-16,-20-21 0,-1 21 0,0-22 15,0 22-15,0-21 0,0 21 16,-21-1-16,0 1 0,0 42 31,0 1-31,0-1 0,0 0 16,0 21-16,0-21 16,0 1-16,-21-1 0,21 21 0,0-21 0,0 0 15,0 1-15,0-1 16,0 0-16,0-42 47,21 0-47</inkml:trace>
  <inkml:trace contextRef="#ctx0" brushRef="#br0" timeOffset="4995.55">7218 445 0,'0'0'0,"-21"0"31,21 21-15,0 0-1,0 0 1,0 0 0,21-21-16,0 0 0,0 0 15</inkml:trace>
  <inkml:trace contextRef="#ctx0" brushRef="#br0" timeOffset="5240.56">7493 529 0,'0'0'0,"21"43"32,-21-22-32,21 0 0,-21 0 0,21 21 15,-21-20-15,0-1 0,0 0 0,22 21 16,-22-21-16,21 1 0,-21-1 15,0 0-15,0 0 0,0 0 0,0 0 16,0 1-16,21-22 16,-21 21-16,21-21 31,-21-21-31,0-1 0,21 1 16,0 0-16,-21 0 15</inkml:trace>
  <inkml:trace contextRef="#ctx0" brushRef="#br0" timeOffset="5463.23">7895 550 0,'21'-21'0,"-42"42"0,63-63 16,-20 21-16,-22 0 0,0 0 16,0 42-1,0 0 1,-22 0-16,1 0 0,0 0 0,0 1 16,0 20-16,0-21 0,-1 0 15,1 22-15,0-22 0,0 21 0,0-21 16,21 0-16,-21 22 0,21-22 15,-22 0-15,22 0 16,0 0-16,22-21 16,-1 0-1,0 0-15,0-21 0,0 21 16,0-21-16</inkml:trace>
  <inkml:trace contextRef="#ctx0" brushRef="#br0" timeOffset="5691.55">8255 508 0,'0'0'0,"21"0"16,-21 21 0,0 0-16,0 1 15,0-1-15,0 0 16,0 0-16,-21 0 0,21 22 0,-21-22 16,21 0-16,0 0 0,0 0 15,0 0-15,0 1 0,0-1 16,0-42 31,0-1-47,0 1 0</inkml:trace>
  <inkml:trace contextRef="#ctx0" brushRef="#br0" timeOffset="5875.82">8361 318 0,'0'0'0,"-21"0"31,-1 0-15,22 21-1,0 0 1,0 0 0,22-21-1</inkml:trace>
  <inkml:trace contextRef="#ctx0" brushRef="#br0" timeOffset="6303.74">8996 445 0,'0'0'16,"-21"0"-1,-1 0-15,1 0 16,0 21-16,-21-21 0,21 21 15,-22-21-15,1 21 0,21-21 0,-22 21 16,22-21-16,0 21 0,0-21 16,0 0-16,21 22 0,0-1 15,21-21 1,0 0-16,21 0 0,1 21 16,-1-21-16,0 0 0,1 21 15,-1-21-15,0 21 0,1-21 0,-1 21 16,0-21-16,-20 22 0,-1-1 15,0 21-15,-21-21 16,0 0-16,-42 1 16,20-1-16,-20 0 0,0-21 15,-1 21-15,1-21 0,-21 21 0,20 0 16,1-21-16,0 0 0,-1 0 16,1 0-16,21 0 0,0 0 15,-22 0-15,22 0 0,0 0 16,0 0-16,21-21 15,0 0-15,0 0 16,21 0-16,21 21 0,-21-21 16</inkml:trace>
  <inkml:trace contextRef="#ctx0" brushRef="#br0" timeOffset="6540.9">9271 550 0,'21'0'15,"-42"0"-15,42 22 16,-21-1-16,0 0 16,0 0-16,-21 0 0,21 0 15,-21 1-15,21-1 0,0 0 16,0 0-16,-21 0 0,21 0 0,0 1 16,-22-22-16,22 21 15,0 0-15,0-42 31,0 0-31,22-1 16</inkml:trace>
  <inkml:trace contextRef="#ctx0" brushRef="#br0" timeOffset="6727.46">9377 360 0,'0'0'15,"0"-21"-15,-21 21 16,-1 0-16,1 0 15,0 21 1,21 0 0,0 0-1,0 0 1</inkml:trace>
  <inkml:trace contextRef="#ctx0" brushRef="#br0" timeOffset="7463.72">9821 508 0,'-42'42'16,"21"-20"0,0-1-16,-1 0 0,1 0 15,0 0-15,0-21 0,0 43 0,0-22 16,-1 0-16,1 0 0,0 0 15,21 0-15,0 22 0,0-22 16,-21 0-16,21 0 0,0 0 16,0 1-16,21-22 15,0 0-15,0 0 16,1 0-16,-1 0 0,-21-22 16,21 1-1,-21 0-15,0 0 0,0 0 16,0-22-16,0 22 0,0 0 15,0 0-15,0-21 0,0 20 0,0-20 16,21 21-16,0 0 0,22-22 16,-22 22-16,0 0 15,21 0-15,-21 21 0,22 0 16,20 0-16,-20 0 0,-22 0 16,21 21-16,-21 0 0,22 0 15,-22 1-15,0-1 0,-21 21 0,0-21 16,0 0-16,0 1 0,0-1 15,0 21-15,0-21 0,0 0 0,0 1 16,0-1-16,0 0 16,0 0-16,0 0 0,-21-21 31,0 0-15,21-21-1,0 0-15,0 0 0,0-22 16,0 22-16,21 0 0,21-21 15,-21 21-15,22-22 0,-1 1 0,0 0 16,1 20-16,-1-20 0,0 21 16,22 0-16,-22 0 0,-21 21 0,22 0 15,-1 0-15,-21 0 0,0 21 16,0 21-16,1-21 0,-1 22 0,-21-22 16,0 21-16,0 0 0,0 1 15,0-22-15,0 21 0,0 1 16,0-1-16,0-21 0,0 0 0,-21 0 15,-1 22-15,22-22 16,-21 0-16,0-21 16,0 0-1,21-21-15,0 0 0,0 0 0,21-1 16</inkml:trace>
  <inkml:trace contextRef="#ctx0" brushRef="#br0" timeOffset="7783.44">11917 127 0,'0'0'0,"0"-21"0,0 0 0,0 0 16,0-1-16,0 1 16,-21 21-16,-1 0 15,1 21-15,21 1 0,-21 20 16,0 0-16,0 1 0,-22 20 0,22 1 15,0-1-15,-21 1 0,-1 20 16,-20 1-16,21-22 0,-22 22 0,1 0 16,20-1-16,-20 1 0,-1 0 15,22-22-15,0 22 0,-1-22 16,1 1-16,21-1 0,-43 43 16,64-63-16,0 20 0,-21-21 15,21-20-15,0 20 0,0 0 16,0-21-16,0 1 0,0-44 15</inkml:trace>
  <inkml:trace contextRef="#ctx0" brushRef="#br0" timeOffset="8482.56">12425 445 0,'21'-22'16,"0"1"-16,0 0 0,0 0 16,1 0-1,-22 0-15,21-1 0,-21 1 0,0 0 16,0 0-16,0 0 0,0 0 15,0-1-15,-21 22 16,-22 0-16,22 0 0,-21 22 16,-1-1-16,1 0 0,-21 21 0,20-21 15,1 22-15,0-22 0,-1 21 16,1 1-16,21-1 0,0 0 16,-1 1-16,1-1 0,21 0 0,-21-21 15,21 22-15,0-1 0,0 0 0,0-20 16,21 20-16,0-21 15,1 21-15,-1-20 0,21-1 0,-21 0 16,22 0-16,-1-21 0,21 0 16,-20 0-16,-1 0 0,22 0 0,-22 0 15,21 0-15,-20-21 0,20 0 16,-20 0-16,-1-22 0,21 22 0,-20-21 16</inkml:trace>
  <inkml:trace contextRef="#ctx0" brushRef="#br0" timeOffset="9200.37">13081 656 0,'0'0'16,"42"-21"-16,-21 0 0,1-21 0,-1 20 15,-21 1-15,0 0 0,0 0 0,0 0 16,0 0-16,-21-1 0,-43 22 16,43 0-16,0 0 15,-22 0-15,22 0 0,-21 22 16,-22 20-16,22 0 0,21-21 16,-21 1-16,20 20 0,1-21 15,0 21-15,0-20 0,0 20 0,21-21 16,0 21-16,0-20 0,0-1 15,0 0-15,0 0 0,0 0 0,0 0 16,21-21-16,0 0 16,0 0-16,0 0 0,1 0 15,-1 0-15,21-21 0,-21 0 16,0 0-16,22 0 0,-22 0 16,0-1-16,21 1 0,-20-21 0,-1 21 15,0 0-15,0-22 0,0 22 0,-21-21 16,0 21-16,21-1 0,-21-20 15,0 21-15,0 42 32,0 0-32,0 0 0,0 1 15,0 20-15,0-21 0,-21 0 16,21 22-16,0-22 0,0 21 0,0 0 16,0-20-16,0-1 15,21 0-15,1 0 0,-22 0 16,42 0-16,-21-21 15,0 0-15,0 0 0,22 0 0,-22 0 16,0-21-16,21 0 0,-20 0 16,20 0-16,-21 0 0,0-1 15,22-20-15,-22 21 0,0-21 16,0 20-16,-21-20 0,21 0 16,-21-1-16,21-20 0,-21 21 0,0-64 15,0 42-15,0 22 0,0 0 16,0-1-16,0 1 0,0 0 15,0 20-15,0 44 16,0-1-16,0 21 0,0 0 16,0 1-16,0-1 0,0 22 15,-21-22-15,21 21 0,0-20 16,0 20-16,0-20 0,0-1 16,0 0-16,0-21 0,0 22 0,0-22 15,0 21-15,0-21 0,0 1 16,21-1-16,-21 0 0,0 0 0,22 0 15,-1-21 1,0 0 0,0-21-16,-21 0 15,0 0-15</inkml:trace>
  <inkml:trace contextRef="#ctx0" brushRef="#br0" timeOffset="10066.91">13949 699 0,'21'0'31,"0"0"-15,0-22-16,0 22 0,1-21 15,20 21-15,-21-21 0,0 0 0,22 0 16,-22 0-16,0 21 0,0-22 15,0 1-15,-21 0 0,0 0 16,-42 21 15,21 21-31,0 0 0,-22 0 16,22 1-16,0-1 0,-21 0 0,20 0 16,1 0-16,0 0 0,21 22 15,0-22-15,-21 0 0,21 0 0,0 0 16,0 1-16,0-1 0,21 0 15,-21 0-15,21-21 0,0 0 16,1 0-16,20 0 0,-21 0 16,21 0-16,1 0 0,-1 0 0,0-21 15,1 21-15,-1-21 16,22 0-16,-22-1 0,0 1 16,-21 0-16,1 0 0,20 0 15,-21 0-15,0-1 0,-21 1 0,0 0 16,21 0-16,-21 0 0,0 0 15,0 42 17,0 0-32,0 0 15,0 0-15,-21 0 16,21 1-16,0-1 0,0 21 16,0-21-16,0 0 0,0 1 15,0-1-15,0 0 0,-21 0 0,21 0 16,0 0-16,0 1 15,-21-22 17,21-22-17,0 1-15,0 0 0,0 0 16,0 0-16,0 0 0,0-22 0,21 22 16,0 0-16,0-21 0,1 20 15,20-20-15,-21 21 0,21-21 0,1 20 16,-1 1-16,0 21 0,1 0 15,20 0-15,-20 0 16,-1 0-16,-21 21 0,21 1 16,-20-1-16,-1 0 0,-21 21 0,0-21 15,0 1-15,0 20 0,0-21 16,0 21-16,0-20 0,-21-1 0,21 0 16,-22 0-16,1 0 0,0 0 15,21 1-15,-21-22 0,21 21 0,-21-21 16,21-21 31,0-1-47,21 1 15</inkml:trace>
  <inkml:trace contextRef="#ctx0" brushRef="#br0" timeOffset="10639.52">15896 635 0,'0'0'0,"0"-21"16,0 0-16,0 0 16,0-1-16,-21 1 15,0 21 1,-22 0-16,22 0 0,0 0 16,-21 0-16,21 0 0,-22 21 15,1 1-15,0-1 0,20 0 0,-20 0 16,0 0-16,21 22 0,-22-22 15,22 21-15,21 0 0,0-20 0,0 20 16,0-21-16,0 0 0,0 0 16,0 1-16,21-1 0,0 0 0,1 0 15,20-21-15,-21 0 0,21 0 16,-20 0-16,20 0 0,-21 0 0,21 0 16,-20 0-16,-1-21 0,21 0 15,-21 0-15,22-1 0,-22-20 16,0 0-16,0-1 0,21 1 15,-20 0-15,20-64 0,-21 64 16,0-22-16,0 1 16,1-1-16,-1 1 0,0-1 0,-21 22 0,21-1 15,-21 1-15,0 21 0,0 0 16,0 0-16,-21 42 16,0 21-16,0 0 15,-1 1-15,22-1 0,0 22 0,0-1 16,-21-21-16,21 22 0,0-22 15,-21 22-15,21-22 0,0 0 0,0 1 16,-21-1-16,21-21 0,0 22 16,0-22-16,0 21 0,0-21 15,0 0-15,0 1 16,21-22 0,0 0-1,0 0-15,1-22 0,20 1 16,-21 0-16,0 0 0</inkml:trace>
  <inkml:trace contextRef="#ctx0" brushRef="#br0" timeOffset="11311.55">16362 762 0,'0'-21'32,"21"0"-17,0 0-15,0-1 16,0 22-16,1-21 0,-22 0 15,21 21-15,0-21 0,0 0 16,-21 0-16,21 21 0,-21-22 16,-21 22 15,0 22-31,0-1 0,0-21 16,-1 21-16,1 0 0,0 0 0,0 0 15,0 1-15,21-1 0,0 21 16,0-21-16,-21 0 0,21 1 15,0-1-15,0 0 16,0 0-16,21-21 0,0 0 16,0 21-16,21-21 15,-20 0-15,20 0 0,-21 0 0,21 0 16,-20 0-16,20-21 16,-21 0-16,0 0 0,0 0 15,1-1-15,-22 1 0,21-21 0,0 21 16,-21 0-16,21-1 0,-21-20 15,21 21-15,0 0 0,-21 0 0,22 21 16,-1-22-16,0 1 0,0 21 16,0 0-16,0 0 15,1 0-15,-1 0 0,0 0 16,0 21-16,0 1 0,0-1 0,1 0 16,20 0-16,-21 0 0,0 0 15,-21 22-15,21-22 0,1 0 0,-22 21 16,0-20-16,0-1 0,0 0 15,0 0-15,0 0 16,-22-21-16,1 0 16,21-21-1,-21 21-15,21-21 16,0 0-16,0 0 0,0-1 16,0 1-16,0 0 0,21-21 15,0 21-15,1-1 0,20-41 16,-21 21-16,0 20 0,0 1 15,22 0-15,-22 0 0,0 0 0,0 21 16,0-21-16,-21-1 0,0 1 16</inkml:trace>
  <inkml:trace contextRef="#ctx0" brushRef="#br0" timeOffset="11856.08">17970 508 0,'22'0'0,"-22"-21"15,21 21-15,0-21 0,0 0 16,0-1-16,0 1 16,-21 0-16,22 21 0,-22-21 0,0 0 15,0 42 16,0 0-31,0 21 0,21 1 0,-21-22 16,0 42-16,0-20 0,21 20 16,0-20-16,-21 41 0,21-20 0,-21-1 15,0 22-15,21-22 0,-21 22 16,22 0-16,-22-22 0,0 22 16,0 0-16,0-1 0,0 64 15,0-63-15,0 0 0,0-22 16,0 1-16,-22-1 0,22 1 0,-21-22 15,21 22-15,-21-22 0,21-21 16,0 21-16,-21-20 0,0-1 0,0-21 16,21-21-1,0-1-15,0 1 16,0 0-16,0-21 0,0-1 0,21 1 16,0-21-16</inkml:trace>
  <inkml:trace contextRef="#ctx0" brushRef="#br0" timeOffset="12203.55">17992 572 0,'0'0'0,"-22"-22"0,1-20 16,0 21-16,21-21 0,0 20 16,0 1-16,0 0 0,0 0 0,0 0 15,21 0-15,22 21 0,-22-22 16,21 22-16,0 0 0,1 0 0,20 0 15,-20 0-15,20 0 0,1 0 16,-22 22-16,0-1 0,1 0 16,-1 0-16,0 21 0,-21-20 0,-21 41 15,0-42-15,0 0 16,-21 1-16,-21 20 0,0-21 16,-1 0-16,1-21 0,-22 21 0,22 1 15,-21-22-15,20 0 0,22 21 16,-42-21-16,41 0 0,1 0 15,64 0 17,-22 0-32,21 0 0,-21-21 15,43 21-15,-22-22 0</inkml:trace>
  <inkml:trace contextRef="#ctx0" brushRef="#br0" timeOffset="12915.03">18986 423 0,'0'0'0,"0"-21"0,-21 21 32,0 21-32,-21 1 15,-1-1-15,1 0 0,0 21 0,21-21 16,-22 22-16,1-22 0,0 21 16,20-21-16,1 22 0,0-22 0,21 21 15,0-21-15,0 1 0,0-1 16,42 21-16,-20-42 15,41 21-15,-42-21 0,22 0 16,-1 0-16,-21 0 16,21-21-16,1 0 0,20 0 15,-42 0-15,1-1 0,-1-20 16,0 21-16,-21 0 0,0-43 16,0 22-16,0 0 0,0 20 15,-42-20-15,20 21 0,1-21 0,0 20 16,-21 1-16,21 21 0,-22-21 15,22 21-15,0 0 0,63 0 47,-21 0-47,22 0 0,-22 0 16,21 0-16,1 0 0,-1 0 16,0 0-16,22-21 0,-22 21 0,0 0 15,1 0-15,-1 0 0,0 0 16,-20 0-16,20 0 0,-21 0 0,0 0 15,0 0-15,1 21 0,-22 0 16,0 0-16,0 1 0,0-1 0,0 21 16,0-21-16,0 22 0,0-1 15,-22 0-15,1 22 0,21-22 0,0 22 16,-21-1-16,21 1 16,-21-1-16,21 1 0,-21 20 0,21-20 15,0-1-15,0 1 0,0 20 16,-21-20-16,21 21 0,0-22 0,-22 85 15,22-63-15,0-22 16,0 1-16,0-22 0,0 22 0,0-22 16,0 0-16,0 1 0,0-1 0,0 0 15,0 1-15,22-22 0,-22 0 16,0 0-16,21-21 16,0-21-1,0 0-15,-21 0 0,21 0 16,0-22-16,-21 22 0,22-21 0,-1-1 15,-21-20-15,21 21 0,0-22 0,-21-21 16</inkml:trace>
  <inkml:trace contextRef="#ctx0" brushRef="#br0" timeOffset="13295.5">19473 529 0,'0'0'0,"-21"-21"0,0 0 0,0 0 0,0 21 15,21-21-15,0-1 16,0 1-16,0 0 16,21 21-16,0 0 0,0-21 0,21 21 15,1 0-15,-1 0 16,0 0-16,22 0 0,-22 0 0,22 0 16,-22 0-16,0 0 0,-20 21 15,20 0-15,-21 0 0,-21 1 0,0 20 16,0-21-16,0 0 0,0 22 15,-21-22-15,0 0 0,-22 0 0,1 0 16,0 0-16,-1 1 0,-20-1 16,21 0-16,-1 0 0,1 0 0,0-21 15,20 21-15,1-21 0,0 0 16,0 22-16,21-1 31,21-21-31,0 0 16,0 0-16,1 0 0,-1 0 0,21 0 15,-21-21-15,22-1 0,-1 22 16,-21-21-16,21 0 0</inkml:trace>
  <inkml:trace contextRef="#ctx0" brushRef="#br0" timeOffset="13673.56">19981 614 0,'43'-21'0,"-86"42"0,107-85 16,-43 43-16,0 0 0,-21 0 16,0 0-16,21 0 0,-21-1 15,21 22-15,-21 22 31,0-1-31,0 0 0,0 0 0,0 0 16,-21 0-16,21 22 16,0-22-16,0 0 0,0 0 0,0 22 15,0-22-15,0 0 0,0 0 16,21 0-16,-21 0 0,22 1 0,-1-1 16,0 0-16,21-21 0,-21 0 15,1 0-15,20 0 0,-21 0 0,21 0 16,-20 0-16,-1-21 0,21 0 15,-21-1-15,0 1 0,1-21 16,-1 21-16,0-22 0,-21 22 0,0-21 16,0 0-16,0 20 0,0-20 15,0 21-15,0 0 0,0 0 16,-42-1-16,20 22 16,1 22-1,21-1-15,0 0 16,0 0-16,0 0 15,21 0 1,1-21-16,-1 0 0</inkml:trace>
  <inkml:trace contextRef="#ctx0" brushRef="#br0" timeOffset="14031.45">20997 423 0,'0'22'0,"0"-1"16,0 0-16,-21 0 0,21 21 16,0-20-16,0 20 0,0-21 15,0 21-15,0 22 0,0-22 0,0 22 16,21-1-16,-21 1 0,21-1 16,1 1-16,-1-1 0,-21 1 0,0-1 15,0 1-15,0-1 0,0 1 16,0-1-16,0 1 0,0-1 0,-21 1 15,21-1-15,-22-20 16,1 20-16,0-21 0,0 1 0,21-1 16,0-21-16,-21 43 0,21-43 15,-21 0-15,21 0 0,0-42 47,21 0-47,0 0 0,-21 0 16,21-1-16,-21-20 0,0 0 15,21-1-15,0-20 0</inkml:trace>
  <inkml:trace contextRef="#ctx0" brushRef="#br0" timeOffset="14387.44">21061 741 0,'0'0'0,"-21"-42"0,21-1 15,-22 1-15,22 0 0,-21-1 16,21 1-16,0 21 0,0-22 15,-21 22-15,21 0 0,-21 0 0,21 0 16,0 0-16,0-1 0,0 1 16,0 0-16,21 21 15,0 0-15,0 0 16,22 0-16,-22 0 0,21 0 0,1 0 0,-1 0 16,0 21-16,1 0 15,-1-21-15,0 22 0,1-1 0,-1 0 16,-21 0-16,0 0 0,0 0 15,-21 1-15,0-1 0,0 0 16,0 0-16,-21 0 0,-21 0 0,21 1 16,0-1-16,-22 0 0,1-21 15,0 21-15,-1 0 0,1-21 0,0 21 16,20-21-16,-20 22 0,0-22 16,21 21-16,-22-21 0,22 0 0,0 21 15,-21-21-15,20 0 0,1 0 16,0 0-16</inkml:trace>
  <inkml:trace contextRef="#ctx0" brushRef="#br0" timeOffset="15987.55">1143 1566 0,'21'0'62,"0"0"-62,0 0 0,1 0 16,-1 0-16,0 0 16,21 0-16,-21 0 15,1 0-15,20 0 0,-21 0 0,21 0 16,1 0-16,-1 0 15,0 0-15,64 0 0,-63 0 16,-1 0-16,21 0 0,-20 0 16,20 0-16,-20 0 0,20 0 15,-21 0-15,22 0 0,-1 0 0,22 0 16,-21 0-16,20 0 0,1 0 16,0 0-16,-1 0 0,1 0 0,0 0 15,-1 0-15,1 0 0,0 0 16,20 0-16,-20 0 0,21 0 15,0 0-15,-22 0 0,22 0 0,0 0 16,0 0-16,0-21 0,-22 21 16,22 0-16,21 0 0,-21 0 15,127-21-15,-127 21 0,0 0 16,21 0-16,-22 0 0,1-21 16,127 21-16,-106 0 0,0-21 15,-21 21-15,0 0 0,21 0 16,-21 0-16,21-21 0,-22 21 0,22 0 15,0 0-15,0 0 0,-21-22 16,21 22-16,-21 0 0,21 0 0,0 0 16,-21 0-16,21-21 0,0 21 15,0 0-15,-21 0 0,21 0 16,-21-21-16,-1 21 0,22 0 0,-21 0 16,21 0-16,-21-21 0,21 21 15,-21-21-15,21 21 0,-21 0 16,0-21-16,-1 21 0,22 0 0,-21-22 15,0 22-15,21 0 0,-21 0 16,0-21-16,0 21 0,-22-21 0,22 21 16,-21 0-16,-1 0 0,1-21 15,0 21-15,-1 0 0,-20 0 0,21 0 16,-22-21-16,1 21 0,-1 0 16,-21 0-16,1 0 0,-1 0 0,-21 0 15,0-21-15,1 21 16,-1 0-1,-42 0 48,-1 0-47</inkml:trace>
  <inkml:trace contextRef="#ctx0" brushRef="#br0" timeOffset="17123.57">12531 1334 0,'0'0'0,"-64"0"15,43 0 1,0 0-1,0 0-15,42 0 63,0 0-47,0 0-16,0 0 0,0 0 15,1 0-15,-1 0 16,0 0-16,0 0 0,0 0 15,0 0-15,1 0 0,-1 0 16,21 0-16,-21 0 0,22 0 0,-1 0 16,0 0-16,1 0 0,-1 0 15,21 0-15,-20 0 0,20 0 16,1 0-16,-1 0 0,1 0 16,-1 0-16,1 0 0,20 0 0,-20 0 15,-1 0-15,22 0 0,0 0 16,-1 0-16,1 0 0,0 0 0,21 0 15,-22 0-15,22 0 0,-21 0 16,-1 0-16,22 0 0,-21 0 0,21 0 16,-22 0-16,22 0 0,0 0 15,0 0-15,0 0 0,0 0 16,-1 0-16,-20 0 0,21 0 0,-21 0 16,20 0-16,107 0 15,-106 0-15,0 0 0,21 0 0,-21 0 16,-1 0-16,22 0 0,-21 0 15,21-22-15,-21 22 0,21 0 0,0 0 16,0 0-16,0 0 0,-21 0 16,21-21-16,0 21 0,0 0 0,0 0 15,0 0-15,0 0 0,0 0 16,0 0-16,-21 0 0,0 0 16,21 0-16,0 0 0,0 0 0,-22 0 15,22-21-15,-21 21 0,0 0 16,106 0-16,-106 0 15,-1 0-15,1 0 0,0 0 16,-21 0-16,126 0 0,-126 0 16,-21 0-16,20 0 0,-20 0 15,-1 0-15,1 0 0,-22 0 0,22 0 16,-22 0-16,0 0 0,-21 0 16,1 0-16,20 0 0,-21 0 15,0 0-15,-21-21 94,0 0-78,-21 21-1,0-21-15</inkml:trace>
  <inkml:trace contextRef="#ctx0" brushRef="#br0" timeOffset="17243.23">21442 1312 0,'21'22'16,"0"-1"0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A279-AACD-4F12-B117-757966F1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D33B9-9220-4024-A167-412A628A4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10A2-D032-419B-BA13-1D3105C2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45FF0-09EA-4EF2-BAFA-8C6438C4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F897-4F7B-469C-9B93-2DD499F4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1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E6D6-F419-4FBE-B944-3F990F4E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C7425-583C-4DB4-B976-0674FF5F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4767-DF9F-4C30-BFAE-56BFE49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B205-50FD-4D3A-A624-C1C72CF5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67CE-F9EF-4D0D-A758-CDF46C78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4EBE1-0342-4820-AA36-0089F7E8E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C8CBD-9D21-4677-8A2E-B62B09B6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2D98-CBA8-4404-AC7C-1F2C5BBC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3A19-46CE-486B-B6F4-8B812D4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6C0F-09C8-4707-A962-DCBEC078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48B0-DAF3-4F11-9F4E-42B63BD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C6EA-D3C1-4C64-ADBC-25754B4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87A6-4933-40EA-AEE9-A0394C01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EF1D-7367-4A21-98DD-F8AF9DC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1DBC-3A27-4697-A0AD-72D2FDBD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706F-D48F-467D-97AD-94E1E76D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A07F-6E84-4D4C-BC56-DCD2C869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F8A5-A012-4AB8-A647-A27B016F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5337-4085-4E94-9279-9FD11AFF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EA8F-C5DF-4444-8E7E-69F45AD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7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D46D-BFF1-4F51-B59A-D3ED326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78DF-9E94-4473-80A9-624386051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71D7-3FE0-481C-B359-B37AEF861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01C61-949A-4310-A059-68D9A921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7F2B-D271-472F-9BC0-18137519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A2634-DC05-4683-9CBB-C8FEED82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5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3283-33D1-4611-841C-3D2B6C53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822D-6448-4A62-AFE2-C9CA0400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ECB6-4560-44EF-AED4-957FD845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1FDC-6409-431C-9E94-63F84755A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719ED-C801-4358-AC11-EF532153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70C53-5BB8-4B26-AB16-957C6018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B688-D8E5-4C46-B409-BC982068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29300-9EBC-4288-B4FF-12C27C7A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E141-A978-44FE-8E6E-F4676B09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21338-322D-42C7-AE20-76F8B449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434DA-20C9-45AE-982A-1374E45D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360A-A238-4556-A3EA-F759EA0A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0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0E881-5D56-443F-8C99-B2E69E27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F363F-344B-457A-867C-BA176270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A74C-9B8F-4CD0-8E53-10B3F6C3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8719-88FB-4C0C-86C6-76B852C6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9D72-EBD0-4369-AFE5-3DF5BD74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C2F37-6F7B-4674-874C-F82C7EA3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82C0F-4164-41AF-B210-E6D6375A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F3E8C-714B-4A04-A21B-E698F802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BF0BD-E10E-496D-B7FD-9D0C9102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88AF-E6BD-4D40-9231-55E48345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95FEA-D3E6-4C1E-8BE7-5E30E7F2B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3440D-D1DA-49D4-A0C3-058C580D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163F-0174-4A49-826C-708CCAD5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FF03A-9FF2-406B-A288-7747C332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EE358-FBE1-483F-97F8-F37A1C0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9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4AC98-C0EF-48B1-88A8-348AE90F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5DD7-946A-47B8-B114-A5E09345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C4D9-192B-490F-BA52-B6662115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9F11-6559-4450-96E4-D16D0D184680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22F6-8396-4A5A-B62C-18B1D9BCD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57D9-645C-4223-AD82-88B0CD08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100F-B7E1-4BFC-9989-D94DA80B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711638-EED9-49FA-98EF-E1AE116A2DBF}"/>
                  </a:ext>
                </a:extLst>
              </p14:cNvPr>
              <p14:cNvContentPartPr/>
              <p14:nvPr/>
            </p14:nvContentPartPr>
            <p14:xfrm>
              <a:off x="411480" y="0"/>
              <a:ext cx="678960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711638-EED9-49FA-98EF-E1AE116A2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9360"/>
                <a:ext cx="680832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9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9CF87F-8D02-40B1-B850-4768F226CAD1}"/>
                  </a:ext>
                </a:extLst>
              </p14:cNvPr>
              <p14:cNvContentPartPr/>
              <p14:nvPr/>
            </p14:nvContentPartPr>
            <p14:xfrm>
              <a:off x="0" y="129600"/>
              <a:ext cx="858816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9CF87F-8D02-40B1-B850-4768F226C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8606880" cy="62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3FA18E-1DFC-4BE4-934A-C2E4C1CDF057}"/>
                  </a:ext>
                </a:extLst>
              </p14:cNvPr>
              <p14:cNvContentPartPr/>
              <p14:nvPr/>
            </p14:nvContentPartPr>
            <p14:xfrm>
              <a:off x="106560" y="1965960"/>
              <a:ext cx="8771040" cy="413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3FA18E-1DFC-4BE4-934A-C2E4C1CDF0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1956600"/>
                <a:ext cx="8789760" cy="41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95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41D67-062D-4BC2-A4DC-BFAC062BD60C}"/>
                  </a:ext>
                </a:extLst>
              </p14:cNvPr>
              <p14:cNvContentPartPr/>
              <p14:nvPr/>
            </p14:nvContentPartPr>
            <p14:xfrm>
              <a:off x="365760" y="0"/>
              <a:ext cx="7787880" cy="105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41D67-062D-4BC2-A4DC-BFAC062BD6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-9360"/>
                <a:ext cx="78066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345BB1-3EAF-42C9-B014-1D76E145D6F6}"/>
                  </a:ext>
                </a:extLst>
              </p14:cNvPr>
              <p14:cNvContentPartPr/>
              <p14:nvPr/>
            </p14:nvContentPartPr>
            <p14:xfrm>
              <a:off x="129600" y="967680"/>
              <a:ext cx="6728760" cy="390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345BB1-3EAF-42C9-B014-1D76E145D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958320"/>
                <a:ext cx="6747480" cy="39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5A5256-141A-4EA9-91A0-767175FB998C}"/>
                  </a:ext>
                </a:extLst>
              </p14:cNvPr>
              <p14:cNvContentPartPr/>
              <p14:nvPr/>
            </p14:nvContentPartPr>
            <p14:xfrm>
              <a:off x="2217240" y="76968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5A5256-141A-4EA9-91A0-767175FB99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7880" y="760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02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D49137-E184-41DD-84C6-1B0F573ECD6F}"/>
                  </a:ext>
                </a:extLst>
              </p14:cNvPr>
              <p14:cNvContentPartPr/>
              <p14:nvPr/>
            </p14:nvContentPartPr>
            <p14:xfrm>
              <a:off x="510480" y="0"/>
              <a:ext cx="847368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D49137-E184-41DD-84C6-1B0F573ECD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-9360"/>
                <a:ext cx="8492400" cy="32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9816F2-C161-4AE5-8202-E1151E8D574F}"/>
                  </a:ext>
                </a:extLst>
              </p14:cNvPr>
              <p14:cNvContentPartPr/>
              <p14:nvPr/>
            </p14:nvContentPartPr>
            <p14:xfrm>
              <a:off x="327600" y="3467160"/>
              <a:ext cx="8336520" cy="262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9816F2-C161-4AE5-8202-E1151E8D57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3457800"/>
                <a:ext cx="8355240" cy="26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36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7CE032-0BE3-44F2-8DFC-438FB58850CE}"/>
                  </a:ext>
                </a:extLst>
              </p14:cNvPr>
              <p14:cNvContentPartPr/>
              <p14:nvPr/>
            </p14:nvContentPartPr>
            <p14:xfrm>
              <a:off x="411480" y="7560"/>
              <a:ext cx="7338240" cy="86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7CE032-0BE3-44F2-8DFC-438FB5885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1800"/>
                <a:ext cx="735696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A18BA8-AC0C-49B2-BC61-F6009C0DAC9F}"/>
                  </a:ext>
                </a:extLst>
              </p14:cNvPr>
              <p14:cNvContentPartPr/>
              <p14:nvPr/>
            </p14:nvContentPartPr>
            <p14:xfrm>
              <a:off x="0" y="731520"/>
              <a:ext cx="5989680" cy="359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A18BA8-AC0C-49B2-BC61-F6009C0DAC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22160"/>
                <a:ext cx="6008400" cy="36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4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66F1F3-0495-4D10-87CE-9AA62C8A92ED}"/>
                  </a:ext>
                </a:extLst>
              </p14:cNvPr>
              <p14:cNvContentPartPr/>
              <p14:nvPr/>
            </p14:nvContentPartPr>
            <p14:xfrm>
              <a:off x="312480" y="243720"/>
              <a:ext cx="4480920" cy="149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66F1F3-0495-4D10-87CE-9AA62C8A9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34360"/>
                <a:ext cx="4499640" cy="15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4E8097-037B-40EE-8818-D11AD43001B3}"/>
                  </a:ext>
                </a:extLst>
              </p14:cNvPr>
              <p14:cNvContentPartPr/>
              <p14:nvPr/>
            </p14:nvContentPartPr>
            <p14:xfrm>
              <a:off x="0" y="1112400"/>
              <a:ext cx="5936400" cy="275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4E8097-037B-40EE-8818-D11AD43001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103040"/>
                <a:ext cx="5955120" cy="27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92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BA10AE-6B9C-42DF-8956-05DE213B3D1B}"/>
                  </a:ext>
                </a:extLst>
              </p14:cNvPr>
              <p14:cNvContentPartPr/>
              <p14:nvPr/>
            </p14:nvContentPartPr>
            <p14:xfrm>
              <a:off x="350640" y="99000"/>
              <a:ext cx="4206600" cy="25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BA10AE-6B9C-42DF-8956-05DE213B3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89640"/>
                <a:ext cx="422532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07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C4C63B-777B-41D1-89FC-71CA9037E8A8}"/>
                  </a:ext>
                </a:extLst>
              </p14:cNvPr>
              <p14:cNvContentPartPr/>
              <p14:nvPr/>
            </p14:nvContentPartPr>
            <p14:xfrm>
              <a:off x="670680" y="83880"/>
              <a:ext cx="4831200" cy="10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C4C63B-777B-41D1-89FC-71CA9037E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74520"/>
                <a:ext cx="484992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461D3D-6B92-4721-BBAF-5440C961C569}"/>
                  </a:ext>
                </a:extLst>
              </p14:cNvPr>
              <p14:cNvContentPartPr/>
              <p14:nvPr/>
            </p14:nvContentPartPr>
            <p14:xfrm>
              <a:off x="99000" y="876240"/>
              <a:ext cx="5799240" cy="281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461D3D-6B92-4721-BBAF-5440C961C5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866880"/>
                <a:ext cx="581796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53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B93-B04E-4F1E-AE38-54DCD9EAD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06F6-D5F6-4C3D-80CA-12F1FBD9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F46024-3CDD-4A2E-9A72-C50F2F215E55}"/>
                  </a:ext>
                </a:extLst>
              </p14:cNvPr>
              <p14:cNvContentPartPr/>
              <p14:nvPr/>
            </p14:nvContentPartPr>
            <p14:xfrm>
              <a:off x="251280" y="83880"/>
              <a:ext cx="723204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F46024-3CDD-4A2E-9A72-C50F2F215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74520"/>
                <a:ext cx="725076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4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2022-03-21T04:34:05Z</dcterms:created>
  <dcterms:modified xsi:type="dcterms:W3CDTF">2022-03-21T04:34:25Z</dcterms:modified>
</cp:coreProperties>
</file>