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2:44:45.2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16785 10605 0,'0'0'0</inkml:trace>
  <inkml:trace contextRef="#ctx0" brushRef="#br0" timeOffset="87.42">16700 10710 0,'22'-21'62</inkml:trace>
  <inkml:trace contextRef="#ctx0" brushRef="#br0" timeOffset="36466.92">1482 529 0,'-22'0'16,"22"21"0,-21-21 15</inkml:trace>
  <inkml:trace contextRef="#ctx0" brushRef="#br0" timeOffset="51977.91">1757 635 0,'0'0'0,"-21"0"0,-1-21 0,1 21 15,21-21-15,-21 0 16,0-1 0,0 22-16,0-21 15,-1 21-15,1 0 16,0 0-16,0 0 0,0 0 0,0 0 16,-1 0-16,-20 0 0,21 0 15,0 21-15,-22 1 0,1-1 16,21 0-16,-21 21 0,20-21 15,-20 43-15,21-22 0,0 1 0,0 20 16,-1 1-16,22-22 16,0 21-16,0-20 0,-21-1 0,21 22 15,0-22-15,0-21 0,0 21 16,0 1-16,21-22 0,1 0 16,-1 21-16,0-20 0,0-22 0,0 21 15,22 0-15,-22-21 0,21 0 16,0 0-16,1 0 0,-1 0 15,64 0-15,-64 0 0,1-21 16,-1 21-16,21-21 0,-20-1 16,-22 1-16,21 0 0,1 0 0,-1-21 15,-21 20-15,0-20 0,22 0 16,-22-1-16,0 1 0</inkml:trace>
  <inkml:trace contextRef="#ctx0" brushRef="#br0" timeOffset="52562.58">2180 466 0,'0'0'0,"-21"0"15,0 0 1,21 21 0,-21 0-16,21 0 0,0 0 15,0 22-15,-22-22 0,22 64 16,0-43-16,0 0 15,0 22-15,0-22 0,0 22 16,0-22-16,0 0 0,0 1 16,0-1-16,0 0 0,0 1 0,0-22 15,0 21-15,0-21 0,0 0 16,0 1-16,0-1 0,0 0 16,0-42 15,0 0-16,0-1-15,0 1 0,0-21 16,0 21-16,0 0 0,0-22 16,0 1-16,0 21 0,0-22 15,0 1-15,22 0 0,-1 21 0,0-22 16,0 1-16,21 21 0,-20 0 16,-1-1-16,21 1 0,-21 0 15,22 21-15,-22 0 0,21 0 0,-21 0 16,22 0-16,-22 21 0,0 0 15,21 43-15,-42-22 16,0 1-16,21-1 0,-21-21 0,0 21 16,0 1-16,0-1 0,0-21 15,0 0-15,0 22 0,0-22 0,-21 0 16,21 0 0,0 0-16,0 1 15,0-44 16,0 1-15,0 0-16,0 0 0,0 0 0,21 0 16</inkml:trace>
  <inkml:trace contextRef="#ctx0" brushRef="#br0" timeOffset="52839.42">2921 783 0,'21'21'32,"-21"1"-32,0-1 0,0 0 15,0 21-15,0-21 0,0 1 16,0 20-16,0-21 0,0 21 0,0-20 16,0-1-16,0 21 0,0-21 15,0 0-15,0 1 0,0-1 16,0 0-16,0 0 0,0 0 15,21-21 32,-21-21-47,0 0 0,0-21 0,0 20 16</inkml:trace>
  <inkml:trace contextRef="#ctx0" brushRef="#br0" timeOffset="53276.17">2900 445 0,'0'0'0,"-21"0"0,-1 0 15,1 0-15,0 0 16,0 0-16,0 21 16,0 0-16,21 0 15,-22 0-15,22 0 0,0 1 16,0-1-16,0 0 0,0 0 15,22-21-15,-1 0 0,0 21 16,0-21-16,21 0 16,-20 0-16,-1 0 0,0 0 0,0 0 15,0-21-15,0 21 0,-21-21 16,22 21-16,-22-21 0,21 0 0,-21-1 16,0 1-16,0 0 0,0 0 15,0 0-15,0 0 0,-21-1 16,-1 1-16,1 21 15,0 0-15,0 0 16,0 0-16,0 0 0,-1 0 0,1 0 16,0 21-16,0-21 0,0 22 15,0-1-15,21 0 0,0 0 16,0 0-16,0 0 16,0 1-16,0-1 0,0 0 15,21-21-15,0 0 0,0 21 16,0-21-16,0 0 0</inkml:trace>
  <inkml:trace contextRef="#ctx0" brushRef="#br0" timeOffset="53618.57">3196 381 0,'0'0'16,"21"0"-1,-21-21-15,0 42 32,0 0-32,0 0 0,0 1 15,0-1-15,0 0 0,21 21 0,-21 1 16,0-1-16,0 0 16,0 1-16,0-1 0,0 0 0,0 22 15,0-22-15,0 0 0,0 22 16,0-22-16,0 1 0,0-1 0,-21-21 15,21 21-15,0-20 0,-21-1 16,21 0-16,0 0 0,0 0 16,0 0-16,0 1 15,0-44 17</inkml:trace>
  <inkml:trace contextRef="#ctx0" brushRef="#br0" timeOffset="54294.19">3958 889 0,'0'0'0,"0"-21"16,0 0-16,0 0 15,0-1-15,-21 1 0,0 0 16,0 21-16,-1-21 0,1 0 16,0 21-16,0-21 15,0 21-15,0 0 0,-22 0 0,22 0 16,0 0-16,0 21 0,-22 0 16,22 0-16,-21 0 0,21 22 15,-22-1-15,22-21 0,0 43 0,0-22 16,0 0-16,0 1 0,21-1 15,-22-21-15,22 21 0,0-20 0,0 20 16,0-21-16,0 0 0,0 0 16,22-21-16,-1 22 0,0-22 15,21 0-15,-21 0 0,1 0 0,20 0 16,0 0-16,-21-22 0,22 1 16,-22 0-16,21 0 0,1 0 15,-22 0-15,0-22 0,21 1 0,-21 0 16,1-1-16,-1-20 0,0 20 15,0-20-15,0-1 0,0 22 0,-21-21 16,0 20-16,22 1 0,-22 0 16,0-1-16,0 1 0,0 21 15,0-22-15,0 22 0,0 0 0,0 0 16,0 0-16,0 0 16,-22 21-16,22 21 15,0 0-15,0 21 16,0-21-16,0 22 0,0-1 0,0 0 15,-21 22-15,21-22 16,0 22-16,0-1 0,0-20 0,0 20 16,0-21-16,0 22 0,0-22 15,0 1-15,43 20 0,-43-42 16,42 22-16,-21-43 16,0 21-16,0-21 0,22 0 0,-22 0 15,0 0-15,0 0 0,0-21 16,22-1-16,-22 1 0,0 0 15,0 0-15,0-21 0,1 20 16</inkml:trace>
  <inkml:trace contextRef="#ctx0" brushRef="#br0" timeOffset="54795.55">5376 550 0,'0'0'0,"0"-21"0,21 0 0,-21 0 16,0-43 15,0 43-31,0 42 16,0 1-1,0-1-15,0 0 0,0 21 16,0 1-16,0-1 0,-21 0 0,21 22 16,0-22-16,0 22 0,0-22 15,0 21-15,0-20 0,0-1 16,0 0-16,0 1 0,0-1 0,0-21 16,0 0-16,0 1 15,0-1-15,0 0 0,0-42 31,0 0-31,0-1 0,0-20 16</inkml:trace>
  <inkml:trace contextRef="#ctx0" brushRef="#br0" timeOffset="55419.2">5292 508 0,'0'0'0,"-22"-21"0,1 21 0,0 0 16,0 0-16,21-21 0,0 0 0,0-1 15,0 1 1,0 0-16,21 0 16,0 0-16,0 0 0,22-1 0,20 1 15,-20 0-15,20 21 0,1 0 16,-1 0-16,1 0 0,-1 0 0,1 0 16,-22 21-16,0 0 15,-21 22-15,1-22 0,-22 64 16,0-64-16,0 21 0,-43 0 15,1 1-15,0-22 0,-1 21 0,-20-21 16,20 22-16,1-22 0,0 21 16,-1-21-16,1 1 0,0-1 0,21 0 15,-1-21-15,22-21 32,0 0-32,22-1 15,20 22-15,-21-21 0,21 0 16,1 0-16,20 0 0,-20 0 0,20 21 15,-21 0-15,22 0 16,-22 0-16,22 0 0,-22 0 0,0 0 16,1 21-16,-1-21 0,-21 42 15,22-21-15,-22 0 0,0 22 0,-21-1 16,0 0-16,0-20 0,0 20 16,0 0-16,-21 1 0,0-1 15,-22 0-15,1 1 0,0-1 0,-1-21 16,-20 0-16,20 22 0,-20-22 15,-1 0-15,1-21 0,21 21 16,-22-21-16,22 0 0,-1 0 0,1 0 0,21 0 16,0 0-16,-22 0 0,22 0 15,0-21-15,21 0 0,-21 0 16,21-1-16,-21 22 0,21-21 16,0 0-16,0 0 0,0 0 0,0 0 15,0-1-15,21 22 0,0-21 16,0 0-16,0 0 0,1 21 15,-1-21-15,0 0 0,0 21 16</inkml:trace>
  <inkml:trace contextRef="#ctx0" brushRef="#br0" timeOffset="55918.91">6138 995 0,'0'-21'32,"0"0"-32,0-1 0,0 1 15,0 0-15,0 0 16,0 0-16,21 0 0,1-1 0,-1 1 16,-21 0-16,21 21 0,0-21 15,-21 0-15,21 21 0,0 0 0,1 0 16,-1 0-16,0 0 0,0 0 15,0 21-15,0-21 0,22 21 0,-22 0 16,0 22-16,0-22 16,-21 21-16,21-21 0,-21 22 0,0-22 15,0 63-15,0-62 16,0-1-16,0 0 0,0 21 0,-21-21 16,21 1-16,0-1 15,-21-21-15,0 0 16,21-21-1,0-1 1,0 1-16,0 0 16,0 0-16,0-21 0,0 20 0,0-20 15,0 21-15,0-21 0,0 20 16,0-20-16,0 21 0,0 0 0,21 0 16,0-1-16,0 1 0,22-21 15,-22 21-15,0 21 16,0 0-16,0 0 0,-21-21 15,22 21-15,-1 0 0,0 0 0</inkml:trace>
  <inkml:trace contextRef="#ctx0" brushRef="#br0" timeOffset="56431.28">7091 677 0,'0'-21'15,"-21"21"16,-1 0-31,1 0 16,0 0-16,0 21 0,0-21 16,21 22-16,-21-1 0,-1 0 0,22 0 15,-21 21-15,21 1 0,-21-22 16,0 21-16,21 1 0,-21-1 0,21-21 16,0 21-16,0-20 0,0 20 15,0-21-15,0 0 0,0 0 0,21 22 16,21-43-1,-21 0-15,1 21 0,20-21 0,-21 0 16,21 0-16,-20 0 0,20 0 16,0-21-16,-21 0 0,22 21 0,-22-22 15,0 1-15,21 0 0,-20-21 16,-22 21-16,21-22 0,0 1 0,-21 21 16,0-22-16,0 1 0,0-21 15,0 41-15,0-20 0,-21 0 0,0-1 16,-1 22-16,1-21 0,0 21 15,0 21-15,0-21 0,-22 21 16,22 0-16,0 0 0,0 0 16,-21 0-16,20 0 0,-20 21 0,21 0 15,0 0-15,-22 0 0,22 0 16,0 22-16,0-22 0,0 21 0,21 1 16,0-1-16,0 0 0,0 1 15,0-1-15,0 0 0,0-21 0,21 22 16,0-22-16,0 0 0,0 0 15,22-21-15,-22 0 0,21 0 0,1 0 16,-1 0-16,0 0 0</inkml:trace>
  <inkml:trace contextRef="#ctx0" brushRef="#br0" timeOffset="57103.37">7556 847 0,'0'0'0,"0"-21"0,0-1 16,0 1-16,0 0 0,0 0 15,0 0-15,0 0 0,0 42 47,0 0-47,0 0 16,0 0-16,0 22 0,0-22 16,0 21-16,0 0 0,0-20 0,0 20 15,0 0-15,0-21 0,0 1 16,0 20-16,0-21 0,0 0 0,0 0 15,0 1-15,0-1 16,22-21 15,-1 0-31,0-21 0,-21-1 0,21 1 16,0 0-16,0 0 0,1 0 16,-22-22-16,21 22 0,0-21 0,-21 0 15,21 20-15,0 1 0,-21-21 16,0 21-16,21 0 0,1-1 15,-22 44 1,0-1 0,0 0-16,0 0 0,0 0 15,0 22-15,21-22 0,-21 0 16,0 21-16,0-21 0,0 22 16,0-22-16,21 0 0,-21 0 0,0 0 15,21-21-15,0 22 0,-21-1 16,21-21-16,1 0 0,-1 0 0,0 0 15,21 0-15,-21 0 0,1 0 16,20-21-16,-21-1 0,0 1 0,0 0 16,1 0-16,-1 0 0,0-22 15,0 1-15,-21 21 0,0-21 0,0-22 16,0 22-16,0-1 16,0 22-16,0-21 0,0 21 0,0-22 15,0 22-15,-21 0 16,21 0-16,-21 21 0,0 0 0,-1 0 15,1 0 1,0 0-16,21 21 0,-21 0 16,21 0-1,0 1-15,0-1 16,21-21-16</inkml:trace>
  <inkml:trace contextRef="#ctx0" brushRef="#br0" timeOffset="57546.89">8805 699 0,'0'0'0,"21"-22"15,-21 1 1,-21 21 0,0 0-16,-21 0 0,21 0 15,-1 0-15,1 0 0,-21 0 16,21 0-16,0 0 0,-1 0 0,1 0 15,0 21-15,0 1 0,21-1 16,0 0-16,0 0 16,0 0-16,0 0 0,0 1 15,21-1-15,0-21 0,0 21 16,22 0-16,-22-21 0,21 21 0,1 0 16,-22-21-16,21 22 0,-21-1 15,22-21-15,-22 21 0,0-21 0,-21 21 16,0 0-16,21-21 0,-21 21 15,0 1-15,-21-1 0,0-21 16,0 21-16,-1-21 0,-20 0 16,0 21-16,-1-21 0,1 0 0,21 0 15,-21 0-15,-1 0 0,1 0 16,21 0-16,0 0 0,-1 0 0,1 0 16,0 0-16,0 0 15,21-21 16,0 0-31,21 0 0,0-1 16,22 22-16</inkml:trace>
  <inkml:trace contextRef="#ctx0" brushRef="#br0" timeOffset="57955.76">9165 931 0,'0'-21'15,"0"0"1,21 0-16,22 0 0,-22 0 16,0-1-16,0 1 0,0 0 15,0 0-15,-21 0 0,22 21 0,-1-21 16,-21-1-16,-21 22 31,-1 0-15,1 22-16,0-1 0,0 0 0,-21 0 15,20 0-15,1 22 0,0-22 16,0 21-16,0-21 0,21 22 0,0-22 16,0 0-16,0 0 0,0 0 15,0 0-15,0 1 0,21-1 0,0-21 16,0 21-16,0-21 0,1 21 15,-1-21-15,21 0 0,-21 0 0,22 0 16,-22 0-16,0 0 0,21 0 16,-21-21-16,1 0 0,-1 0 0,0-1 15,0 22-15</inkml:trace>
  <inkml:trace contextRef="#ctx0" brushRef="#br0" timeOffset="58342.94">9610 889 0,'0'0'0,"0"-42"15,0 21-15,0-1 0,0 1 0,0 0 16,0 0-16,0 0 0,0 0 0,0-1 15,0 1 1,21 21-16,0-21 0,0 21 16,0 0-16,0 0 15,1 0-15,20 21 0,-21 0 0,0 1 16,0-1-16,1 0 0,-1 0 16,0 21-16,-21 1 0,0-22 0,0 21 15,21-21-15,-21 22 0,0-22 16,0 21-16,0-21 0,0 1 15,-21-1-15,21 0 0,0 0 16,-21-21-16,0 21 0,-1-21 16,1 0-16,21-21 31,0 0-31,0 0 16,0 0-16,0-1 0,21-20 0,1 21 15,-22-21-15,21-1 0,0 22 16,0-21-16,0-1 0,0 22 15,1 0-15,20 0 0,-21 0 0,0 0 16,0-1-16,1 22 0,-1-21 16,0 21-16,0 0 15,0 0 1</inkml:trace>
  <inkml:trace contextRef="#ctx0" brushRef="#br0" timeOffset="58898.66">11112 466 0,'0'0'0,"0"-43"0,22 22 16,-22 0-16,0 0 0,0 0 15,0 0-15,0-1 0,0 1 16,-22 21 0,22 21-16,-21 1 15,21 20-15,0-21 0,0 21 16,-21 1-16,21 20 0,-21-20 15,21 20-15,-21 1 0,21-1 16,0 1-16,-21-1 0,21 1 0,-22-1 16,22 1-16,-21-22 0,21 21 0,0-20 15,0-22-15,0 21 0,0-21 16,0 1-16,0-1 0,0 0 16,0 0-16,21-42 31,-21 0-31,22 0 0,-1-1 0</inkml:trace>
  <inkml:trace contextRef="#ctx0" brushRef="#br0" timeOffset="59252.46">10964 614 0,'0'0'0,"-21"-21"16,0 0-16,0-1 0,0 1 0,21 0 15,0 0-15,0 0 16,0 0-16,0-1 0,0 1 0,21 0 15,0 0-15,0-21 0,21 20 16,1 22-16,20-21 0,-20 0 16,-1 21-16,21 0 0,-20 0 0,-1 21 15,0 0-15,1 1 0,-1 20 16,-21 0-16,0 1 0,1-1 0,-22 0 16,0 1-16,-22-1 0,1 0 15,-21 1-15,0-1 0,-22 0 0,22-21 16,-22 22-16,1-1 15,-1-21-15,22 0 0,0 1 0,-1-1 16,1 0-16,21-21 0,0 0 16,42-21 15,21 21-31,-21-21 0,22-1 16,-1 22-16,0-21 0,1 0 15,-1 0-15</inkml:trace>
  <inkml:trace contextRef="#ctx0" brushRef="#br0" timeOffset="59992.04">11705 720 0,'0'21'16,"0"0"-1,0 0-15,-21 0 0,0 1 0,0-1 16,21 0-16,-22 21 0,1-21 15,0 22-15,21-22 0,0 21 0,-21-21 16,21 22-16,-21-22 0,21 0 16,0 0-16,0 0 0,0 1 0,0-1 15,21-21-15,0 0 16,0 0-16,0 0 0,1 0 0,20 0 16,-21 0-16,0 0 15,22-21-15,-22-1 0,21 22 0,-21-21 16,22 0-16,-22 0 0,0-21 15,0 20-15,-21 1 0,0-21 0,0 21 16,0-22-16,0 1 0,-21 21 16,-21-21-16,20 20 0,-20 1 0,21 0 15,-21 21-15,-1 0 0,22-21 16,-21 21-16,21 0 0,-1 0 0,1 0 16,42 0 15,1 0-31,-1 0 0,21 0 15,0 0-15,1 0 0,-1-21 16,0 0-16,1 21 0,-1-22 0,22 22 16,-22 0-16,0-21 0,-21 21 15,22 0-15,-22 0 0,0 0 0,0 0 16,0 0-16,-21 21 16,0 1-1,0-1-15,0 0 16,0 0-16,0 0 0,0 22 0,0-1 15,0 0-15,0 1 16,0-1-16,0 0 0,0 22 0,0-22 0,0 22 16,0-22-16,0 21 0,0 1 15,0-1-15,0 22 0,0-21 16,0 20-16,-21-20 0,0 20 0,0-20 16,21-1-16,0 1 0,-21-1 15,21-20-15,-21-1 0,21-21 0,0 22 16,0-22-16,0 0 0,0 0 15,0-42 1,0 0 0,0 0-16,0-1 0,0 1 15,0-21-15,0 0 0,21 20 0,-21-41 16,21 21-16,-21-22 0,21 1 0,0-1 16,-21 1-16</inkml:trace>
  <inkml:trace contextRef="#ctx0" brushRef="#br0" timeOffset="60350.83">12319 783 0,'0'0'15,"0"-21"-15,-21 0 0,0 0 16,21 0-16,0-1 0,0 1 16,21 0-16,0 0 15,0 21-15,0-21 0,0 0 0,1 21 16,20-22-16,-21 22 0,0 0 15,22 0-15,-22 0 0,0 0 0,0 0 16,0 22-16,0-1 16,1 0-16,-1 0 0,-21 21 0,0-20 15,0 20-15,0 0 0,0 1 16,-21-1-16,-1-21 0,-20 21 0,21 1 16,-21-22-16,-1 0 0,1 0 15,0 0-15,20 1 0,-20-1 0,21 0 16,-21-21-16,20 0 15,1 0-15,42 0 32,1 0-17,-1 0-15,0-21 0,21 0 0,-21 21 16,1-22-16,20 1 0</inkml:trace>
  <inkml:trace contextRef="#ctx0" brushRef="#br0" timeOffset="60799.57">12890 699 0,'0'0'0,"0"-22"0,0 44 62,0-1-62,0 0 0,0 0 16,-21 0-16,21 22 0,0-22 15,0 21-15,0 0 0,0 1 0,0-22 16,0 21-16,0 1 0,0-22 16,0 0-16,0 21 0,21-21 0,1 1 15,-1-22-15,0 21 0,21-21 0,-21 0 16,22 0-16,-22 0 0,21 0 16,-21 0-16,22 0 0,-22 0 0,21-21 15,-21 21-15,22-22 0,-22-20 16,0 21-16,0 0 0,0-22 15,1 1-15,-1 0 0,-21-1 16,0 1-16,0 0 0,0-1 0,0 1 16,0 21-16,0 0 0,0 0 15,0-1-15,-21 22 16,-1 0 0,22 22-1,0-1 1,0 0-1,22-21-15,-1 0 16</inkml:trace>
  <inkml:trace contextRef="#ctx0" brushRef="#br0" timeOffset="61179.36">13928 677 0,'0'0'16,"-22"-21"-1,1 21-15,0 0 16,0 0 0,0 21-16,21 1 15,0-1-15,0 0 0,0 21 16,0-21-16,0 43 0,-21-22 0,21 1 16,0 20-16,0-21 0,0 22 15,0-22-15,0 22 0,0-1 16,0-20-16,0 20 0,0 1 0,21-1 15,-21 1-15,0-1 0,21 1 16,0-1-16,-21 1 0,21-1 0,-21-21 16,0 22-16,0-22 0,0 1 0,0-1 15,21 0-15,-21-21 0,0 22 16,0-22-16,0 0 0,0 0 16,0-42 15,0 0-31,0 0 0,0 0 0,22-1 15,-22-20-15,0 0 0,0-1 16,21-20-16,0-1 0</inkml:trace>
  <inkml:trace contextRef="#ctx0" brushRef="#br0" timeOffset="61555.14">13906 804 0,'0'0'16,"-21"-42"-16,0 21 0,0 0 0,0 0 15,0-1-15,21 1 0,0 0 16,0 0-16,0 0 0,0 0 16,0-1-1,21 22-15,0-21 16,0 21-16,0 0 0,22-21 0,-1 21 16,0-21-16,1 21 0,-22 0 15,21 0-15,0 0 0,1 0 0,-1 21 16,-21 0-16,22 0 0,-22 1 0,0-1 15,0 0-15,-21 0 0,0 21 16,0-20-16,0 20 0,0-21 0,-21 21 16,0-20-16,-22-1 0,1 21 15,21-21-15,-21 0 0,-1 1 0,1-1 16,21-21-16,-22 21 0,22-21 16,0 0-16,0 21 0,0-21 15,0 0 1,21 21-16,-22-21 31,1 0-31,0 21 0</inkml:trace>
  <inkml:trace contextRef="#ctx0" brushRef="#br0" timeOffset="63051.31">1249 1926 0,'0'0'0,"-21"0"0,-1 0 0,1 0 16,21-21-1,-21 21-15,42 0 63,0 0-63,1 0 15,-1 0-15,0 0 0,21 0 16,1 0-16,-1 0 0,0 0 16,1 0-16,-1 0 0,21 0 15,-20 0-15,20 0 0,1 0 16,-22 0-16,22 0 0,-1 0 0,-21 0 16,22 0-16,-1 0 0,1 0 15,21 0-15,-1 0 0,1-21 0,0 21 16,-1 0-16,1 0 0,0 0 15,-1-21-15,1 21 0,0 0 0,-1 0 16,1-21-16,21 21 0,-22 0 16,128-22-16,-106 22 15,21-21-15,-21 21 0,0 0 0,-1 0 16,1-21-16,21 21 0,-21 0 16,21 0-16,-21 0 0,21 0 15,-21-21-15,0 21 0,-1 0 0,22 0 16,-21 0-16,0 0 0,21-21 15,-21 21-15,21 0 0,-21 0 16,0 0-16,-1 0 0,22-21 0,-21 21 16,21 0-16,0 0 0,0 0 15,0 0-15,0 0 0,-21 0 0,21 0 16,0-22-16,0 22 0,0 0 16,0 0-16,0 0 0,0 0 15,0-21-15,-21 21 0,21 0 0,0 0 16,0 0-16,0-21 0,0 21 15,-21 0-15,21-21 0,-21 21 16,21 0-16,-22 0 0,22-21 0,0 21 16,0 0-16,-21 0 0,21 0 15,0-21-15,-21 21 0,21 0 0,-21 0 16,21 0-16,0 0 0,0-22 16,-21 22-16,21 0 0,-21 0 0,-1 0 15,22 0-15,-21 0 0,0 0 0,21 0 16,-21 0-16,0 0 15,21 0-15,-21 0 0,-1 0 0,1 0 16,0 0-16,0 0 0,0 0 0,0 0 16,-1 0-16,1 0 0,0 0 15,0 0-15,-21 0 0,20 0 16,-20-21-16,0 21 0,-1 0 0,-20 0 16,21 0-16,-1 0 0,-20 0 0,-1 0 15,1 0-15,-1 0 0,1-21 16,-22 21-16,22 0 0,-22 0 0,21 0 15,-41 0-15,-1-21 16,0 21-16,0 0 0,0 0 0,0 0 16,-21-21-16,0 0 31,-42 21 31,21 0-62,-21 0 0,-1 0 0,1 0 16,-22 0-16</inkml:trace>
  <inkml:trace contextRef="#ctx0" brushRef="#br0" timeOffset="64627.36">1122 2074 0,'21'0'63,"0"0"-63,0 0 16,0 0-16,1 0 15,-1 0-15,0 0 16,21 0-16,-21 0 0,1 0 15,20 0-15,0 0 0,-21 0 16,22 0-16,20 0 0,-20 0 0,-1 0 16,21 0-16,-20 0 0,63 0 15,-43 0-15,1 0 0,-1 0 16,22 0-16,-22-21 0,22 21 16,0 0-16,20 0 0,-20 0 15,0 0-15,21 0 0,-22 0 0,1 0 16,0 0-16,-1-21 0,1 21 15,21 0-15,-22-21 0,22 21 0,0 0 16,-21 0-16,21 0 0,-22 0 16,22 0-16,-21-21 0,-1 21 0,22 0 15,-21 0-15,21 0 0,0 0 16,-22 0-16,22-21 0,0 21 16,-21 0-16,20 0 0,-20 0 0,0 0 15,21-22-15,-22 22 0,1 0 16,21 0-16,-22 0 0,1-21 0,0 21 15,21 0-15,-43 0 0,22 0 16,-1-21-16,1 21 0,0 0 0,-22 0 16,22-21-16,21 21 0,-22 0 15,1 0-15,0 0 0,21-21 0,-22 21 16,1 0-16,0 0 0,-1 0 16,1 0-16,0 0 0,-1-21 0,1 21 15,0 0-15,20 0 0,65 0 16,-64-22-16,-22 22 15,1 0-15,0 0 0,-1 0 16,1 0-16,21-21 0,-22 21 0,22 0 16,-21 0-16,21 0 0,0 0 15,-22-21-15,1 21 0,0 0 0,20 0 16,-20 0-16,21 0 0,0 0 16,-22 0-16,128 0 0,-106-21 15,0 21-15,0 0 0,-1 0 16,-20 0-16,21 0 0,0-21 0,0 21 15,21 0-15,-22 0 16,1-21-16,0 21 0,0 0 0,-21-22 16,20 22-16,1-21 0,0 21 15,0-21-15,0 21 0,0 0 0,-1 0 16,1-21-16,-21 21 0,21 0 16,-22 0-16,1-21 0,0 21 0,-1 0 15,22 0-15,-21-21 0,0 21 16,-1 0-16,1 0 0,0 0 0,-22-22 15,1 22-15,-1 0 0,1 0 16,41-21-16,-62 21 0,20 0 16,-42 0-16,22 0 0,-1-21 15,-21 21-15,0 0 0,1-21 0,20 21 16,-21 0-16,0 0 16,0 0-16,1 0 15,-1 0-15,0 0 0,-21-21 0,21 21 16,0 0-16,0 0 0,1 0 15,-1 0-15,0 0 16,-21-21 31</inkml:trace>
  <inkml:trace contextRef="#ctx0" brushRef="#br0" timeOffset="64766.91">14372 1461 0,'0'21'16,"-21"-21"-1,0 0 1,21 21-16,-21-21 16,-1 0-16,1 0 0,0 21 15,0-21-15,-21 21 0,20-21 16,-20 21-16</inkml:trace>
  <inkml:trace contextRef="#ctx0" brushRef="#br0" timeOffset="122434.94">2032 3683 0,'-21'0'63,"0"0"-32,21-21 0</inkml:trace>
  <inkml:trace contextRef="#ctx0" brushRef="#br0" timeOffset="124292.82">1990 3598 0,'0'-21'47,"-22"21"15,22 21-62,0 1 16,0-1-16,-21 0 15,21 0-15,0 0 16,0 0-16,0 1 0,0-1 16,0 0-16,0 0 0,0 0 15,-21-21-15,21 21 0,0 1 16,0-1-16,-21 0 0,21 0 15,0 0-15,0 0 0,0 1 16,0 20-16,0-21 16,0 0-16,-21 0 0,21 1 15,0-1-15,0 0 0,0 0 16,-21 0-16,21 0 0,0 1 0,0-1 16,0 0-16,0 0 0,0 0 15,0 0-15,0 1 0,0-1 16,0 0-16,0 0 0,0 0 0,0 0 15,0 1-15,0-1 0,-22 0 16,22 0-16,0 0 0,0 0 0,0 22 16,0-22-16,0 0 0,0 0 0,0 0 15,0 1-15,0-1 0,0 0 16,0 0-16,0 21 0,0-20 0,0-1 16,0 0-16,22 0 15,-22 0-15,0 0 0,0 1 0,0-1 16,0 0-16,0 0 15,0 0-15,0 0 0,0 1 0,0-1 16,21 0-16,-21 0 16,0 0-16,21 0 0,-21 1 0,0-1 15,0 0-15,0 0 16,0 0-16,0 0 0,21-21 16,-21 22-16,0-1 0,0 0 15,0 0-15,0 0 16,0 0-16,0 1 15,0-1-15,0 0 0,0 0 16,0 0-16,0 0 16,0 1-16,0-1 15,0 0-15,0 0 0,0 0 16,0 0-16,0 1 0,0-1 16,21-21-16,-21 21 0,0 0 0,0 0 15,0 0-15,0 1 0,0-1 16,0 0-16,0 0 0,0 0 0,0 0 15,0 1-15,0-1 0,0 0 16,0 0-16,0 0 0,0 0 0,0 1 16,0-1-16,0 0 0,0 0 15,0 21-15,0-20 16,0-1-16,0 0 0,-21 21 0,21-21 16,0 1-16,0-1 0,0 21 15,0-21-15,0 0 0,0 22 0,0-22 16,0 0-16,0 0 0,0 22 15,0-22-15,0 0 0,0 0 16,-21 21-16,21-20 0,0-1 0,0 0 16,0 0-16,0 0 0,0 43 15,0-43-15,0 0 0,0 0 16,0 0-16,-21 1 0,21 20 0,0-21 16,0 0-16,0 0 15,0 22-15,-21-22 0,21 21 0,0-21 16,-22 43-16,22-43 15,0 0-15,0 0 0,-21 1 0,21 20 16,0-21-16,0 0 0,-21 0 0,21 1 16,0-1-16,0 0 0,0 0 15,0 0-15,0 0 0,0 1 16,0-1-16,0 0 0,-21 0 16,21 0-16,0 0 0,0 1 15,0-1-15,-21 0 0,21 0 16,0 0-16,0 0 0,0 1 15,0 20-15,-21-21 0,21 0 0,0 0 16,-22 1-16,22-1 0,0 21 16,0-21-16,0 0 0,0 1 0,0-1 15,0 0-15,0 0 0,-21 21 16,21-20-16,0-1 0,0 0 0,0 0 16,0 0-16,0 0 0,0 1 15,0-1-15,0 0 0,0 0 16,0 0-16,0 0 15,0 1-15,0-1 0,0 0 16,0 0-16,0 0 16,0 0-16,0 1 0,-21-1 15,21 0-15,0 0 0,0 0 16,0 0-16,0 1 16,0-1-16,-21 0 0,21 0 0,0 0 15,0 0-15,0 1 0,-21-1 0,21 0 16,0 0-16,0 0 15,0 0-15,0 1 0,0-1 0,0 0 0,0 0 16,0 0-16,0 0 0,-21 1 16,21-1-16,0 0 0,0 0 0,-22 0 15,22 0-15,0 1 0,0-1 16,0 0-16,0 0 0,-21 0 0,21 0 16,0 1-16,0-1 15,0 0-15,-21-21 0,21 21 16,0 0-16,-21-21 0,21 21 0,0 1 15,0-1-15,-21 0 16,21 0-16,-21 0 0,21 0 16,-22 1-16,22-1 15,0 0-15,0 0 0,0 0 16,0 0-16,0 1 16,0-1-16,-21 0 15,21 0-15,0 0 0,0 0 16,-21-21-16,21 22 15,0-1-15,0 0 16,0 0 0,0 0-1,0 0 1,0-42 15,-21 21-31,0-21 16,0-21-16,-1 21 0,22-22 15,-21 1-15,0 0 0,0-22 0</inkml:trace>
  <inkml:trace contextRef="#ctx0" brushRef="#br0" timeOffset="126319.34">1926 3704 0,'21'0'15,"0"0"17,1 0-17,-1 0 1,0 0-16,0 0 15,0 0 1,0 0-16,1 0 16,-1 0-16,0 0 15,0 0-15,0 0 0,0 0 16,1 0-16,-1 0 0,0 0 16,0 0-16,0 0 0,0 0 0,22 0 15,-22 0-15,0 0 0,0 0 16,22 0-16,-22 0 0,0 0 0,0 0 15,21 0-15,-20 0 0,20 0 16,-21 0-16,21 0 0,-20 0 16,-1 0-16,0 0 0,0 0 15,0 0-15,0 0 0,1 0 16,-1 0-16,0 0 0,21 0 16,-21 0-16,1 0 0,-1 0 0,21 0 15,-21 0-15,0 0 0,22 0 16,-22 0-16,21 0 0,-21 0 0,22 0 15,-22 0-15,21 0 16,1 0-16,-22 0 0,21 0 0,43 0 16,-43 0-16,0 0 0,1 0 15,-1 0-15,0 0 0,1 0 0,-1 0 16,-21 0-16,22 0 0,-1 0 16,0 0-16,1 0 0,-22 0 15,21 0-15,-21 0 0,22 0 16,-1 0-16,-21 0 0,21 0 0,1 21 15,-1-21-15,0 0 0,1 0 16,-1 0-16,0 0 0,22 0 0,-22 0 16,22 0-16,-22 0 0,22 0 0,-1 0 15,-21 0-15,22 0 0,-1 0 16,1 0-16,-22 0 0,22 0 0,-1 0 16,1 0-16,-1 0 0,22 0 15,-22 0-15,22 0 0,0 0 16,-1 0-16,1 0 0,0 0 15,-1 0-15,-20 0 0,21 0 0,84 0 16,-84 0-16,20 0 0,-20 0 16,0 0-16,-1 0 0,86 0 15,-86 0-15,-20 0 0,21 0 16,-22 0-16,22 0 0,63 0 16,-85 0-16,22 0 0,-21 0 15,20 0-15,1 0 0,0 0 16,-22 0-16,22 0 0,-22 0 0,1 0 15,20 0-15,-20 0 0,-1 0 16,1 0-16,21 0 0,-22 0 16,22 0-16,-22 0 0,22 0 0,0 0 15,-22 0-15,22 0 0,-22 0 16,1-21-16,-1 21 0,1 0 0,-1 0 16,22 0-16,-22 0 0,1 0 15,-1 0-15,22 0 0,-21 0 0,20 0 16,1-21-16,-22 21 0,22 0 15,0 0-15,-22 0 0,85 0 16,-84 0-16,-1 0 0,22 0 16,-21-21-16,20 21 0,86 0 15,-86 0-15,1 0 0,-22-21 0,22 21 16,-21 0-16,20 0 16,-20 0-16,20 0 0,-20-21 0,21 21 0,-1 0 15,1 0-15,0 0 16,-1 0-16,1-22 0,0 22 0,-1 0 15,1 0-15,-22 0 0,22 0 16,0-21-16,-22 21 0,22 0 0,0 0 16,-1 0-16,1 0 0,-22 0 15,22 0-15,0-21 0,-22 21 0,1 0 16,20 0-16,-20 0 0,-22 0 16,22 0-16,-1 0 0,1 0 0,-22-21 15,22 21-15,-22 0 0,21 0 16,1 0-16,-22 0 0,22 0 15,-22 0-15,22 0 0,-22 0 0,0 0 16,1-21-16,-1 21 0,-21 0 16,21 0-16,-20 0 0,-1 0 0,0 0 15,-21-21 63,0-1-46</inkml:trace>
  <inkml:trace contextRef="#ctx0" brushRef="#br0" timeOffset="127567.74">14647 3535 0,'0'21'15,"0"0"1,0 0-1,0 1 1,0-1-16,0 0 16,0 0-16,0 0 15,0 0-15,0 1 0,0-1 0,-21 0 16,21 0-16,-21 0 0,21 0 0,0 22 16,0-22-16,-21 0 0,21 21 15,-21 1-15,-1-22 0,22 21 16,0 1-16,-21-22 0,21 21 15,-21 0-15,0-20 0,21 20 0,0 0 16,0-21-16,-21 22 0,21-22 16,0 21-16,0-21 0,-21 22 0,21 20 15,0-20-15,0-1 0,0-21 16,0 21-16,0 1 0,-22 20 16,22-20-16,0-1 0,-21 0 0,21 64 15,0-64-15,0 1 16,-21-1-16,21 0 0,0 1 0,-21-1 15,21 0-15,0 1 0,0-1 0,0 0 16,-21 22-16,21-22 0,0 1 16,-21-1-16,21 0 0,0 1 0,-22 20 15,22-21-15,0 1 16,0-1-16,0 43 0,-21-43 16,21 0-16,0 1 0,-21-1 0,21 22 15,-21-22-15,21 21 0,0 1 16,0-22-16,-21 22 0,21-1 15,-21 1-15,21-22 0,0 22 0,-22 41 16,22-41-16,-21-22 0,21 22 16,-21-22-16,21 22 0,-21 41 15,21-62-15,0 20 0,-21-20 0,0 20 16,21-21-16,-22 1 0,22 20 16,0-20-16,-21-1 0,0 0 0,21 22 15,-21-22-15,21 0 0,-21 1 16,21 20-16,-21-20 0,-1-1 15,22 21-15,0-20 0,-21-1 0,0 0 16,21 1-16,-21-22 0,21 21 0,0 1 16,0-1-16,0-21 0,0 21 0,-21-20 15,21 20-15,0-21 0,0 21 16,0 1-16,-21 20 0,21-42 16,0 22-16,0 20 0,0-20 15,0-22-15,0 21 0,0 0 16,0-20-16,-22 41 15,22-21-15,0-20 0,0 20 0,0-21 16,0 21-16,0-20 0,0-1 0,-21 42 16,21-42-16,0 1 15,0-1-15,0 21 0,0-21 0,0 0 16,-21 1-16,21 20 0,0-21 0,0 0 16,0 0-16,-21 1 0,21-1 0,0 0 15,0 21-15,0-21 0,0 22 16,0-22-16,0 0 0,0 0 15,0 43-15,0-43 0,0 21 16,0-21-16,-21 1 16,21-1-16,0 0 0,0 0 15,0 0-15,0 22 0,0-22 0,0 0 16,0 0-16,0 0 0,0 0 16,0 1-16,0-1 0,0 0 0,0 0 15,0 0-15,0 0 0,0 1 16,0-1-16,0 0 0,0 0 15,0 0-15,0 0 0,0 1 0,0-1 16,0 0-16,0 0 16,0 0-1,0 0 17,0 1-17,-21-22 32,-1-22-47,1 1 0,0 0 16,0 0-16,0 0 0</inkml:trace>
  <inkml:trace contextRef="#ctx0" brushRef="#br0" timeOffset="130806.63">1482 10012 0,'0'-21'0,"-22"21"47,1 0-16,21 21-15,-21-21-16,21 21 16,-21 0-16,21 0 15,0 1-15,0-1 0,0 0 16,0 0-16,0 0 0,0 0 0,0 1 16,0 20-16,0-21 0,0 0 15,0 22-15,0-22 0,0 21 0,0-21 16,0 22-16,0-22 0,0 0 15,0 42-15,0-20 0,0-22 16,0 0-16,21 21 16,-21-20-16,21-1 0,0 0 0,-21 0 15,22 21-15,-22-20 16,21-1-16,0 0 0,-21 0 16,21 0-16,0 0 0,-21 1 15,21-1-15,1 0 16,-22 0-16,21 0 15,0-21-15,-21 21 0,21 1 0,-21-1 16,21-21-16,0 21 16,1-21-16,-1 0 0,-21 21 0,21 0 15,0-21-15,0 0 0,0 0 16,1 21-16,20-21 0,-21 0 16,0 0-16,0 22 0,1-22 15,20 0-15,-21 0 0,0 21 0,22-21 16,-1 0-16,-21 0 0,21 0 15,1 21-15,-22-21 0,21 0 0,1 0 16,-1 0-16,0 21 0,1-21 16,-1 0-16,0 0 0,1 0 0,-1 0 15,0 0-15,1 0 0,-22 0 0,21 0 16,0 0-16,1 0 0,-1 0 16,0 0-16,1 0 0,-1 0 0,0 0 15,1 0-15,-1 0 0,0 0 16,22 0-16,-22 0 0,22 0 15,-22 0-15,22 0 0,-1 0 0,-21 0 16,22 0-16,-1 0 0,1 0 16,-1 0-16,1 0 0,-22 0 0,85 0 15,-63 0-15,-1 0 0,1 0 16,-1-21-16,22 21 0,-22 0 16,22 0-16,0 0 0,-1 0 0,-20-21 15,21 21-15,-1 0 0,-20-21 16,20 21-16,-20 0 0,21 0 0,-1 0 15,-20-22-15,20 22 0,1 0 16,0 0-16,-1 0 0,1-21 16,0 21-16,-1 0 0,-20 0 0,21-21 0,-22 21 15,106 0-15,-84 0 16,-21-21-16,20 21 0,1 0 16,0 0-16,-1 0 0,-20-21 0,20 21 15,-20 0-15,21 0 0,-22 0 0,1-21 16,-1 21-16,22 0 0,-22 0 15,1 0-15,20 0 0,43 0 16,-63 0-16,21 0 0,42 0 16,-64 0-16,43 0 15,-43 0-15,1 0 0,42-22 16,-64 22-16,0 0 0,22 0 0,-22 0 16,22 0-16,-22 0 0,22 0 15,-22 0-15,0 0 0,22 0 16,-22-21-16,0 21 0,1 0 0,-1 0 15,0 0-15,1 0 0,-1 0 16,0 0-16,-20 0 0,20 0 0,0 0 16,1-21-16,-22 21 0,21 0 0,0 0 15,1 0-15,-22 0 0,21 0 16,1 0-16,-1 0 0,-21 0 0,21 0 16,1 0-16,41-21 0,-41 21 15,-1 0-15,0 0 16,-20 0-16,20 0 0,0 0 0,1 0 15,-1 0-15,0 0 0,1-21 0,-22 21 16,21 0-16,0 0 0,1 0 0,-1 0 16,0 0-16,1 0 0,-1 0 15,-21 0-15,43 0 0,-22 0 0,0 0 16,1 0-16,-1 0 0,0 0 0,1 0 16,-1 0-16,22 0 0,-22 0 15,0 0-15,1 0 0,-22 21 0,21-21 16,0 0-16,1 0 0,-22 0 0,21 0 15,1 0-15,-22 0 0,21 0 16,0 0-16,-20 21 0,20-21 0,0 0 16,-21 0-16,22 0 0,-22 0 15,21 0-15,1 0 0,-22 0 16,21 0-16,-21 21 0,22-21 0,-22 0 16,21 0-16,-21 0 0,22 0 0,-22 0 15,0 0-15,21 0 0,-21 0 16,1 0-16,-1 0 0,0 0 0,0 0 15,0 0-15,0 0 0,1 0 0,-1 0 16,0 0-16,0 0 0,0 0 16,0 0-16,1 0 0,-1 0 15,0 0-15,0 0 0,0 0 0,0 0 16,1 0-16,-1 0 16,0 0-16,0 21 0,0-21 15,0 0-15,1 0 16,-1 0-1,0 0-15,0 0 16,0 0-16,0 0 0,1 0 16,-1 0-1,0 0-15,0 0 0,0 0 16,0 0-16,1 0 0,-22 22 16,21-22-16,0 0 15,0 0-15,0 0 16,0 0-16,1 0 15,-1 0-15,0 0 16,0 0-16,0 0 0,0 0 16,1 0-16,-1 0 15,0 0-15,0 0 16,0 0-16,0 0 16,1 0-1,-1 0-15,0 0 16,0 0-1,-21-22 1,21 22-16,0 0 31,1 0-15,-1 0 0,0 0-1,0 0 1,0 0-1,0 0 17,-21-21 15,22 21-32,-22-21 16,0 0-15,0 0-16,0 0 16,0-1-1,0 1 1,21 0 0,-21 0-1,0 0 1,0 0-16,0-1 15,0 1 1,0 0 0,0 0-1,0 0 1,-21 21 46,-1 0-46,1 0-16,21-21 0,-21 21 0</inkml:trace>
  <inkml:trace contextRef="#ctx0" brushRef="#br1" timeOffset="136478.94">2286 4001 0,'0'0'0,"0"-22"16,0 1-16,0 0 31,-21 21 0,21 21-15,-21 0-16,-1 1 15,22-1-15,0 0 0,-21 21 16,0-21-16,0 22 0,21-22 0,-21 21 16,0-21-16,-1 22 0,1-22 15,21 0-15,-21 21 0,0-20 0,21-1 16,0 0-16,-21 0 0,0 0 15,21 0-15,0-42 47,0 0-31,0 0-16</inkml:trace>
  <inkml:trace contextRef="#ctx0" brushRef="#br1" timeOffset="136807.21">2286 3937 0,'0'21'31,"0"0"-16,0 1-15,0-1 0,0 0 0,0 0 16,0 21-16,0-20 0,0-1 16,0 21-16,0-21 0,0 22 0,0-22 15,0 0-15,0 21 0,0-21 16,0 1-16,0-1 0,0 0 0,0 0 16,0 0-16,0 0 15,-21-21 32,21-21-47,0 0 0</inkml:trace>
  <inkml:trace contextRef="#ctx0" brushRef="#br1" timeOffset="137031.32">2011 4318 0,'21'0'31,"0"0"-31,0-21 16,0 21-16,1 0 0,-1-21 15,0 21-15,21-21 0,-21 21 0,1-22 16,-1 22-16,0-21 0,0 21 15,21-21-15</inkml:trace>
  <inkml:trace contextRef="#ctx0" brushRef="#br1" timeOffset="137858.99">2540 4128 0,'0'21'15,"0"0"-15,-21 0 16,21 0-16,-21 0 16,21 1-16,0-1 0,-22 0 15,22 0-15,0 0 16,0 0-16,-21-21 0,21 22 0,0-1 16,-21-21-16,21 21 0,0 0 15,0 0 1,-21-21-1,21-21 17,0 0-17,0 0-15,0 0 16,0-1-16,21 1 0,-21 0 16,21-21-16,-21 21 0,21-1 15,1 1-15,-1 0 0,0 0 16,0 0-16,0 0 15,0 21-15,1 0 16,-1 0-16,0 0 16,0 0-16,-21 21 0,0 0 15,0 0-15,0 0 0,0 0 16,0 1-16,0-1 0,0 0 16,0 0-16,0 0 0,0 22 15,0-22-15,0 0 16,0 0-16,0 0 0,0 0 15,21-21 32,0 0-31,-21-21-16,0 0 16,22 0-16,-1 0 0,-21 0 0,21-1 15,0 1-15,0 0 0,-21 0 16,21 0-16,1 0 0,-1-1 0,0 1 15,0 0-15,-21 0 16,21 0-16,0 21 0,1 0 0,-1-21 16,0 21-16,0 0 15,-21 21-15,0 0 16,0 0-16,0 0 0,0 0 16,0 1-16,0-1 0,0 0 0,0 0 15,0 0-15,0 0 0,0 1 16,0-1-16,0 0 0,0 0 15,0 0-15,-21-21 32,21-21-1,0 0-15</inkml:trace>
  <inkml:trace contextRef="#ctx0" brushRef="#br1" timeOffset="138488.79">3514 4191 0,'-22'-42'31,"1"42"-31,0 0 0,21-21 16,-21 21-16,0 0 0,0 0 16,-1 0-16,1 0 0,21 21 15,-21-21-15,0 21 0,0 0 0,0 0 16,21 0-16,-22 1 0,1-1 16,0 0-16,21 0 0,0 0 0,-21 0 15,0 1-15,21-1 0,0 0 16,0 42-1,0-41-15,21-22 32,0 0-32,0 0 15,0 0-15,1 0 0,-22-22 16,21 22-16,0-21 0,0 0 0,0 0 16,0 0-16,1 0 15,-22-1-15,21 22 0,-21-21 0,21 0 16,0 0-16,-21 0 0,0 0 15,21 21-15,-21-22 16,0 44 31,-21-1-47,21 0 0,0 0 16,-21 0-16,21 0 15,0 1-15,0-1 0,0 0 0,0 0 16,0 0-16,0 0 15,0 1 1,21-22 0,0-22 15,0 1-15,-21 0-16</inkml:trace>
  <inkml:trace contextRef="#ctx0" brushRef="#br1" timeOffset="139232.32">3598 4170 0,'21'0'47,"1"0"-47,-1 0 16,0 0-16,0 0 15,0 0-15,0 0 0,1 0 16,-1 0-16,0 0 0,0 0 16,21 0-16,-20 0 0,-1 0 15,0-21-15,0 21 0,0 0 16,-21 21 46,-21-21-62,0 21 16,0 0-16,0 0 16,-1 1-16,22-1 0,-21 0 0,0-21 15,0 21-15,0 0 0,0 0 16,-1 1-16,1-1 0,0 0 0,0-21 15,0 21-15,0 0 16,-1 0-16,1-21 0,21 22 16,-21-22-16,0 0 15,21-22 32,21 1-31,0 0-16,0 21 15,1 0-15,-22-21 0,21 21 0,0 0 16,0 0-16,0 0 16,0 0-16,1 0 15,-1 0-15,0 0 16,-21 21-16,21 0 16,0 0-1,-21 1 1,21-22-16,1 21 15,-1-21 17,0 0-32,0 0 15,0-21 1,-21-1 0</inkml:trace>
  <inkml:trace contextRef="#ctx0" brushRef="#br1" timeOffset="139583.22">4254 4212 0,'0'-21'16,"-21"21"30,21 21-46,-21 0 0,0 1 16,21-1-16,0 0 0,-21-21 16,0 21-16,21 0 0,-22 0 0,22 1 15,0-1-15,0 0 16,-21-21-16,21 21 0,0 0 0,0 0 31,21-21 16,1 0-47,-1-21 16,0 21-16,-21-21 15,21 21-15</inkml:trace>
  <inkml:trace contextRef="#ctx0" brushRef="#br1" timeOffset="140251.17">4254 4318 0,'0'-21'16,"0"0"0,0 0-1,0-1-15,22 1 16,-1 21-16,-21-21 16,21 0-16,0 21 0,0 0 15,-21-21-15,21 21 16,1 0-16,-1 21 15,-21 0 1,21-21-16,-21 21 0,21 0 0,-21 1 16,0-1-16,0 0 15,0 0-15,0 0 0,0 0 16,0 1-16,0-1 16,0 0-16,0 0 15,0 0-15,0 0 31,0-42 16,0 0-47,0 0 16,0 0-16,0 0 16,0-1-1,0 1-15,0 0 0,0 0 0,0 0 16,21 0-16,0-1 0,1 1 15,-1 0-15,0 0 0,0 0 16,0 0-16,0 21 0,1-22 16,-1 22-16,0 0 0,0 0 0,0 0 15,22 0-15,-22 0 16,0 0-16,0 22 0,0-1 16,-21 0-16,0 0 0,21 0 0,-21 22 15,0-22-15,0 0 16,0 0-16,0 0 0,0 0 0,0 1 15,-21-1-15,21 0 0,-21 0 16,0 0-16,21 0 16,-21-21-1,21-21 17,0 0-17</inkml:trace>
  <inkml:trace contextRef="#ctx0" brushRef="#br1" timeOffset="140627.29">5080 4382 0,'0'21'0,"21"-21"31,0 0-15,0 0-1,-21-21-15,22-1 0,-1 1 16,-21 0 0,0 0-16,0 0 15,-21 21 16,-1 0-31,22 21 16,-21-21-16,21 21 0,-21-21 16,21 21-16,-21-21 0,21 21 0,0 1 15,21-22 32</inkml:trace>
  <inkml:trace contextRef="#ctx0" brushRef="#br1" timeOffset="140979.32">5567 4128 0,'0'0'0,"0"-22"0,-21 22 15,-1 0 1,1 0-16,0 0 0,21 22 16,-21-1-16,0-21 0,0 21 15,21 0-15,-22 0 0,1 0 16,21 1-16,0-1 0,-21 0 16,21 21-16,-21-21 0,21 1 0,0-1 15,0 0-15,0 0 16,0 0-16,0 0 0,0 1 15,0-1-15,21-21 16,0 0-16,-21 21 0,21-21 16,1 0-16,-1 0 0,0 0 15,0 0-15,0 0 0,0-21 16,1 21-16,-1-21 0,0-1 0</inkml:trace>
  <inkml:trace contextRef="#ctx0" brushRef="#br1" timeOffset="142164.32">5863 4212 0,'0'-21'31,"-21"21"-31,0 0 16,21 21-16,-21 0 0,-1-21 15,22 22-15,-21-1 0,21 0 16,-21-21-16,0 21 0,21 0 0,0 0 15,-21 1-15,21-1 0,-21 0 16,21 0-16,0 0 0,0 0 16,0 1-16,0-1 15,21-21-15,0 0 16,0 0-16,-21 21 0,21-21 0,0 0 16,1 0-16,-1 0 0,0 0 0,0 0 15,0-21-15,-21 0 16,21 21-16,-21-22 0,0 1 15,0 0-15,0 0 0,0 0 16,0 0-16,0-1 0,0 1 16,0 0-16,-21 21 15,0-21-15,21 0 47,21 21-47,0 0 16,1 0-16,-1 0 15,0 0-15,0 0 0,0 0 16,0 0-16,1 0 16,-1 0-16,0 21 15,-21 0-15,0 0 16,21-21-16,-21 21 0,0 1 16,0-1-16,0 0 15,0 0 1,0 0-16,-21 0 15,21 1 1,0-1-16,-21-21 16,21 21-16,0-42 62,0 0-62,0-1 0,21 1 16,-21 0-16,0 0 15,21 0-15,-21 0 0,21-1 0,0 1 16,-21 0-16,22 0 16,-22 0-16,21 0 0,0 21 15,0 0-15,-21-22 0,21 22 16,0 0-16,-21 22 16,0-1-16,0 0 0,22-21 15,-22 21-15,0 0 0,0 0 16,0 1-16,0-1 0,0 0 15,0 0-15,0 0 16,0 0-16,0 1 16,0-44 62,0 1-63,0 0 1,0 0-16,0 0 16,0 0-16,0-1 0,0 1 15,0 0-15,21 0 0,0 0 16,0 0-16,-21-1 0,21 22 0,0-21 16,1 0-16,-1 21 0,0 0 15,0-21-15,0 21 0,0 0 16,1 0-16,-1 0 0,0 21 15,-21 0-15,21 0 0,-21 22 16,0-22-16,0 0 0,21 0 16,-21 0-16,0 1 0,0-1 15,0 0-15,0 0 0,-21-21 0,21 21 16,-21 0-16,0-21 0,21 22 0,-21-22 16,21 21-16,-22-21 15,1 0-15,0 0 16,0 0-1</inkml:trace>
  <inkml:trace contextRef="#ctx0" brushRef="#br1" timeOffset="143411.26">4297 4276 0,'21'0'16,"-21"21"46,0 0-62,0 0 16,0 0 0,0 1-1,0-1-15,0 0 16,0 0-1,0 0 1,-21 0 0,0-21-1,-1 0-15,1 0 16,0 0 0,0 0-16,0 0 15,0 0 1,-1 0-1</inkml:trace>
  <inkml:trace contextRef="#ctx0" brushRef="#br1" timeOffset="150966.91">1926 5059 0,'21'0'15,"-42"0"48,0 0-32,0 0-15,42 0 93,0 0-109,0 0 16,0 0-1,1 0-15,-1 0 0,0 0 16,0 0-16,0 0 15,0 0-15,1 0 0,-1 0 16,0 0-16,0 0 16,0 0-16,0 0 0,22 0 0,-22 0 15,0 0-15,21 0 0,-20 0 16,20 0-16,-21 0 0,21 0 0,1 0 16,-1 0-16,0 0 0,-20 0 15,62 0-15,-63 0 16,22 0-16,-1 0 0,-21 0 15,0 0-15,22 0 0,-22 0 0,0-21 16,0 21-16,22 0 0,-22 0 16,0 0-16,0 0 0,0 0 15,0 0-15,1 0 0,-1 0 0,21 0 16,-21 0-16,0 0 0,1-21 16,20 21-16,-21 0 0,0 0 0,0 0 15,22 0-15,-22 0 0,21 0 16,-21 0-16,22 0 0,-22 0 0,21 0 15,1 0-15,-22 0 0,21 0 16,0 0-16,-20 0 0,20 0 16,0 0-16,1 0 0,-22 0 0,21 0 0,0 0 15,-20 0-15,20 0 0,-21 0 16,0 0-16,22 0 0,-22 0 16,0 0-16,0 0 0,21 0 15,-20 0-15,20 0 0,-21 0 0,21 0 16,-20 0-16,20 0 0,-21 0 15,21 0-15,1 0 0,-22 0 0,21 0 16,1 0-16,-22 0 0,21-22 16,0 22-16,-20 0 0,20 0 0,0 0 15,-21 0-15,22 0 0,-1 0 16,-21 0-16,22 0 0,-22 0 0,21 0 16,-21 0-16,22 0 15,-22 0-15,21 0 0,-21 0 0,22 0 16,-22 0-16,21 0 0,-21 0 15,22 0-15,-22 0 0,21 0 0,0 0 16,-20 0-16,20 0 0,0 0 0,1-21 16,-1 21-16,0 0 0,1 0 15,-22 0-15,21 0 0,0 0 0,-20 0 16,20 0-16,0 0 0,-21 0 16,22 0-16,-1 0 0,-21 0 0,22 0 15,-22 0-15,21 0 0,-21-21 16,22 21-16,-22 0 0,21 0 15,-21 0-15,0 0 16,1 0-16,-1 0 0,0 0 0,0 0 16,0 0-16,0-21 0,1 21 0,-1 0 15,0 0-15,21 0 16,1 0-16,-22 0 0,0-21 0,0 21 16,0 0-16,22 0 15,-1 0-15,-21 0 0,0-21 0,0 21 16,1 0-16,-1 0 15,0 0-15,-21-22 32,0 1 93,-21 21-125,21-21 15,-21 21-15,21-21 0,-22 21 16</inkml:trace>
  <inkml:trace contextRef="#ctx0" brushRef="#br1" timeOffset="152939.07">7091 3979 0,'0'0'0,"0"-21"16,21 21-1,-21-21 1,21 21-1,-21-21 1,0 0 62,0 0-31,0-1 0,0 1 172,-21 0-188,21 0 31,0 42 48,0 0-110,0 0 15,-21-21-15,21 22 0,0-1 16,0 0-16,0 0 0,0 0 16,0 0-16,-21 22 0,21-22 15,0 0-15,0 0 0,0 22 0,0-22 16,0 0-16,0 0 0,0 21 16,0-20-16,0-1 0,0 0 0,0 0 15,0 0-15,0 0 0,-22 1 16,22-1-16,0 0 0,0 0 15,-21 0-15,21 0 16,0 1-16,0-1 16,0 0-16,0 0 15,0 0 1,0 0-16,0 1 16,0-1-1,0 0 1,-21 0-1,21 0 1,0 0 0,0 1 15,0-1 16,0 0-32,0 0 17,0 0-1,0 0 0,0 1 0,0-1 188,-21-21-203,0 0 15,21 21-31,0-42 94,-21 21-94,21-21 15,-22 21-15,1-22 16,0 22 0</inkml:trace>
  <inkml:trace contextRef="#ctx0" brushRef="#br1" timeOffset="159672.2">7281 4826 0,'-21'0'31,"0"0"16,0 0-47,0 0 16,21 21-1,-22-21-15,1 0 0,0 0 16,0 0-16,0 0 16,0 0-16,-1 0 15,1 0-15,0 0 0,0 0 16,21 21-16,-21-21 0,0 0 0,-1 0 15,1 0 1,0 0-16,21 22 0,21-22 78,0 0-78,1 0 0,-1 0 16,0 0-16,0 0 0,0 0 15,0 0-15,1 0 0,-1 0 16,0 0-16,0 0 0,0 0 16,0 0-16,1 0 0,-1 0 0,0 0 15,0 0-15,0 0 0,22 0 0,-22 0 16,0 0-16,0 0 0,21-22 16,-20 22-16,-1 0 0,21 0 0,-21 0 15,22 0-15,-22 0 0,21 0 16,0 0-16,-20 0 0,20 0 0,0 0 15,1 0-15,-1 0 16,-21 0-16,21 0 0,1 0 0,-22 0 16,21 0-16,1 0 0,-22 0 15,21 0-15,-21 0 0,43 0 16,-43 0-16,21 0 0,-21-21 16,1 21-16,-1 0 0,0 0 0,21 0 15,-21 0-15,1 0 0,-1 0 16,0 0-16,0 0 0,21-21 15,-20 21-15,-1 0 0,21 0 0,-21 0 16,0 0-16,1 0 0,-1-21 16,0 21-16,21 0 0,-21 0 0,1 0 15,-1 0-15,0-21 16,42 21-16,-41 0 0,-1 0 16,0 0-16,0 0 0,0-21 15,43 21-15,-43 0 0,0 0 16,0 0-16,0 0 0,1 0 0,20-22 15,-21 22-15,0 0 0,0 0 16,1 0-16,20 0 0,-21 0 16,0 0-16,0 0 15,22 0-15,-22 0 0,0 0 0,0 0 16,0 0-16,1 0 0,-1 0 0,42-21 16,-42 21-16,1 0 15,20 0-15,-21 0 0,21 0 0,-20 0 16,20 0-16,0 0 0,-21 0 0,22 0 15,-1 0-15,0 0 0,1 0 16,-1 0-16,0 0 0,-20 0 0,20 0 16,0 0-16,1 0 0,-22 0 15,21 0-15,-21 0 0,22 0 0,-22 0 16,0 0-16,21 0 0,-21 0 0,1 0 16,-1 0-16,0 0 0,0 0 15,21 0-15,-20 0 0,-1 0 16,0 0-16,0 0 0,21 0 15,-20 0-15,-1 0 0,0 0 16,21 0-16,1 0 0,-22 0 16,0 0-16,0 0 0,0 0 15,0 0-15,1 0 0,-1 0 16,0 0-16,0 0 16,0 0-16,0 0 0,1 0 15,-1 0-15,0 0 0,0 0 16,0 0-16,0 0 15,1 0-15,-1 0 16,0 0 0,0 0-16,0 0 15,0 0 1,1 0-16,-1 0 16,0 0-1,0 0-15,0 0 16,-21-21 203,0 0-204,0 0 16,0 0-15</inkml:trace>
  <inkml:trace contextRef="#ctx0" brushRef="#br1" timeOffset="160831.35">11620 3768 0,'0'-21'16,"0"-1"30,0 44 64,0-1-110,0 0 15,0 0-15,0 0 16,0 0 0,0 1-16,0-1 0,0 0 15,0 0-15,0 0 0,0 0 16,0 1-16,0-1 0,0 0 16,0 0-16,0 21 0,0-20 0,0-1 15,0 0-15,0 0 0,0 0 16,0 0-16,0 1 0,0-1 0,0 0 15,0 0-15,0 0 0,0 0 16,0 1-16,0-1 0,0 0 16,0 0-16,0 0 0,22 0 15,-22 1-15,0-1 16,0 0-16,21 0 16,-21 0-1,0 0 1,0 1-1,0-1 1,0 0 15,0 0 79,0 0-79,0-42 47,0 0-62,-21 0-16,-1 0 15</inkml:trace>
  <inkml:trace contextRef="#ctx0" brushRef="#br1" timeOffset="163540.24">7726 4022 0,'-21'0'15,"-1"0"-15,1 0 0,0 0 16,0 0-16,0 0 16,0 21-16,-1 0 0,-20-21 0,21 21 15,0 0-15,0 1 0,-1-1 16,1 0-16,21 0 0,-21 0 0,0 22 15,21-22-15,0 0 16,0 0-16,0 0 16,21-21-16,0 0 15,0 0-15,1 0 16,20 0-16,-21-21 0,0 21 0,0-21 16,1 0-16,20 21 0,-21-21 15,0-1-15,0 1 0,1 21 0,-1-21 16,0 0-16,-21 0 0,0 0 15,21 21-15,-21-22 0,0 1 0,21 21 16,-21-21-16,-21 42 47,21 0-47,-21-21 16,21 22-16,0-1 0,0 0 0,0 0 15,-21 0-15,21 0 0,-21 22 0,21-22 16,0 21-16,0-21 0,0 1 15,0 20-15,0-21 0,0 21 0,0-20 16,0 20-16,0-21 0,0 21 16,0-20-16,0 20 0,0 0 0,0 1 15,0-22-15,0 21 0,0 0 16,0 1-16,0-22 0,0 0 16,0 21-16,0-20 0,0-1 0,0 0 15,0 0-15,0 0 0,-22 0 0,1-21 16,0 22-16,0-1 0,0-21 15,0 0-15,-22 21 0,22-21 0,-21 0 16,-1 0-16,22 0 0,-21 0 0,0 0 16,-1 0-16,1-21 0,0 0 15,-1-1-15,1 22 0,21-21 16,-22 0-16,22 0 0,0 0 0,0 0 16,21-1-16,0 1 15,0 0-15,0 0 0,0 0 0,21 0 16,0-1-16,22 1 0,20-21 15,-42 21-15,22-22 0</inkml:trace>
  <inkml:trace contextRef="#ctx0" brushRef="#br1" timeOffset="164375.24">8064 4212 0,'0'21'16,"0"1"-16,-21-22 0,21 21 15,0 0-15,-21 0 0,21 0 16,0 0-16,0 1 0,0-1 15,-21 0-15,21 0 16,0 0-16,-21-21 0,21 21 31,0-42 1,0 0-32,0 0 15,0 0-15,0 0 16,0-1-16,0 1 0,0 0 15,0 0-15,21 21 16,-21-21-16,21 0 0,0 21 0,-21-22 16,21 22-16,1 0 0,-1 0 15,-21-21-15,21 21 0,0 0 16,0 0-16,0 0 0,-21 21 16,22-21-1,-22 22-15,21-1 0,-21 0 0,21-21 16,-21 21-16,0 0 0,0 0 15,0 1-15,0-1 0,0 0 16,0 0-16,0 0 0,0 0 31,0-42 1,0 0-17,0 0-15,0 0 16,0 0-16,21-1 15,0 1-15,-21 0 0,21 0 0,1 0 16,-1 0-16,21-22 0,-21 22 16,0 21-16,1 0 0,-1-21 15,0 21-15,0 0 0,0 0 16,0 0-16,-21 21 0,0 0 16,0 0-16,22-21 0,-22 22 0,0-1 15,0 0-15,0 0 0,0 0 16,0 0-16,0 1 0,-22-1 15,22 0-15,-21-21 0,21 21 0,-21 0 16,0-21 0,21 21-16,0-42 62</inkml:trace>
  <inkml:trace contextRef="#ctx0" brushRef="#br1" timeOffset="165151.31">8953 4191 0,'-21'-21'0,"42"42"0,-63-42 15,21 21-15,0 0 16,0 0-16,-1 0 0,1 0 16,0 0-16,0 0 15,0 0-15,0 0 0,21 21 0,-22-21 16,1 21-16,0 0 0,21 1 0,0-1 16,-21 0-16,21 21 0,-21-21 15,21 1-15,0-1 0,0 0 16,0 0-16,0 0 0,0 0 0,21 1 31,0-22-31,0 0 0,0 0 16,1 0-16,-1 0 0,0 0 15,0 0-15,0-22 0,0 1 16,1 0-16,-1 21 0,0-21 0,-21 0 16,21 0-16,0-22 0,0 22 15,-21 0-15,22-21 0,-1-1 16,-21 22-16,0 0 0,21 0 15,-21 42 17,0 0-17,0 0-15,0 0 0,0 1 16,0-1-16,0 21 0,0-21 16,0 0-16,-21-21 0,21 22 0,0-1 15,0 0-15,0 0 0,21-21 31,0 0-31,0 0 0,0 0 16,1 0-16,-1 0 16,-21-21-16,21 21 0,0-21 15,0 21-15,-21-21 0,21-1 0,1 1 16,-1 21-16,-21-21 0,21 0 16,-21 0-16,21 21 0,-21-21 0,0-1 15,21 22-15,-21 22 31,0-1-15,0 0-16,0 0 16,0 0-16,0 0 0,-21 1 15,21-1-15,0 0 16,0 0-16</inkml:trace>
  <inkml:trace contextRef="#ctx0" brushRef="#br1" timeOffset="165487.31">9334 4106 0,'0'22'16,"22"-22"15,-22-22-31,21 1 16,-21 0-1,0 0-15,-21 21 31,-1 0-31,1 0 16,0 0-16,0 21 16,21 0-16,0 0 15,0 1 1,0-1 0</inkml:trace>
  <inkml:trace contextRef="#ctx0" brushRef="#br1" timeOffset="165831.1">9652 3958 0,'0'-21'16,"-21"42"15,0 0-15,21 1-16,-22-1 15,22 21-15,0-21 0,0 0 0,-21 22 16,0-22-16,21 42 16,0-20-16,-21-22 0,21 0 0,-21 0 15,21 0-15,0 1 0,-21-1 16,21 0-16,0 0 0,21-21 62</inkml:trace>
  <inkml:trace contextRef="#ctx0" brushRef="#br1" timeOffset="166171.07">9673 4233 0,'21'0'47,"0"0"-31,-21-21-1,-21 21 32,0 0-47,0 21 16,21 1 0,-21-22-16,21 21 15</inkml:trace>
  <inkml:trace contextRef="#ctx0" brushRef="#br1" timeOffset="166538.32">10329 4064 0,'0'0'0,"-42"-21"31,21 21-31,0 0 0,-1 0 16,1 0-16,0 21 0,0 0 15,0-21-15,0 21 0,-1 1 16,1-1-16,0 0 0,0 0 0,0 0 16,21 0-16,0 1 0,-21-1 15,21 0-15,0 21 16,0-21-16,0 1 0,0-1 0,0 0 16,21 0-1,0-21-15,0 0 0,0 0 16,0 0-16,1 0 0,-1 0 15,0 0-15,21 0 0</inkml:trace>
  <inkml:trace contextRef="#ctx0" brushRef="#br1" timeOffset="167603.32">10626 4212 0,'0'-21'31,"-22"21"0,1 0-31,21 21 16,-21-21-16,21 21 0,-21 1 0,21-1 16,-21-21-16,0 21 0,21 0 15,-22 0-15,22 0 0,0 1 16,0-1-16,0 0 15,0 0 1,22-21 15,-1 0-31,0 0 16,-21-21-16,0 0 0,0 0 16,0-1-16,21 1 15,-21 0-15,0 0 0,0 0 16,21 0-16,-21-1 0,0 1 15,0 0-15,0 0 0,21 21 0,-21-21 16,22 21-16,-1 0 16,0 0-1,0 0-15,-21 21 16,0 0 0,0 0-16,0 0 15,0 1-15,0-1 0,0 0 0,0 0 16,0 0-16,0 0 15,0 1-15,0-1 16,0 0-16,0-42 63,0 0-48,0-1-15,0 1 16,0 0-16,0 0 15,0 0-15,0 0 0,21-1 0,0 1 16,1 0-16,-22 0 0,21 0 16,0 0-16,0-1 0,0 22 15,0 0 1,-21 22 0,0-1-16,0 0 0,22-21 0,-22 21 15,0 0-15,0 0 0,0 1 16,0-1-16,0 0 0,0 0 15,0 0-15,0 0 16,-22-21 0,22-21 31,0 0-32,0 0-15,0 0 16,0 0-16,0-1 0,0 1 0,22 0 15,-22 0-15,21 0 0,-21 0 0,21 21 16,0-22-16,0 1 0,0 0 16,22 21-16,-22 0 0,21 0 15,-21 0-15,22 0 0,-22 0 16,0 0-16,0 0 0,0 21 0,1 0 16,-1 1-1,-21-1-15,0 0 0,0 0 0,0 0 16,0 22-16,0-22 0,0 0 0,-21 0 15,-1 0-15,1 0 0,0 1 16,0-1-16,0 0 0,21 0 0,-43 0 16,22 0-16,21 1 15,-21-22-15</inkml:trace>
  <inkml:trace contextRef="#ctx0" brushRef="#br1" timeOffset="171999.31">11663 4614 0,'-21'0'32,"-1"0"-17,1 0 1,0 0 0,42 0 109,-21 22-125,21-22 0,1 0 15,-1 0-15,0 0 16,0 0-16,0 0 15,0 0-15,1 0 0,-1 0 16,0 0-16,0 0 16,0 0-16,0 0 15,1 0-15,-1 0 0,0 0 16,0 0-16,0 0 0,0 0 0,1 0 16,-1 0-16,0 0 15,0 0-15,0 0 0,0 0 0,22 0 16,-22 0-16,0 0 0,0 0 15,0 0-15,1 0 0,20 0 0,-21 0 16,0 0-16,0 0 0,43 0 16,-43 0-16,0 0 0,0 0 15,1 0-15,-1 0 0,0 0 16,21 0-16,-21 0 0,1 0 16,-1 0-16,0 0 0,0 0 15,0 0-15,0 0 0,1 0 0,-1 0 16,0 0-16,0 0 0,0 0 0,0 0 15,1 0-15,-1 0 16,0 0-16,0 0 0,0 0 0,0 0 16,1 0-16,20 0 0,-21 0 15,0 0-15,0 0 0,1 0 16,20 0-16,-21 0 0,0 0 0,22 0 0,-22 0 16,0 0-16,21 0 15,-21 0-15,1 0 0,-1 0 0,21 0 16,-21 0-16,0 0 0,1 0 0,-1 0 15,0 0-15,0 0 16,0 0-16,0 0 0,1 0 0,-1 0 16,0 0-16,0 0 15,0 0-15,0 0 0,1 0 16,-1 0-16,0 0 0,0 0 16,0 0-16,0 0 0,1 0 15,-1 0-15,0 0 0,0 0 16,0 0-16,0 0 0,1 0 0,-1 0 15,0 0-15,0 0 0,0 0 16,0 0-16,1 0 0,-1 0 16,0 0-16,21 0 0,-21 0 15,1 0-15,-1 0 0,0 0 0,0 0 16,0 0-16,0 0 0,1 0 16,-1 0-16,0 0 0,0 0 15,0 0-15,0 0 16,1 0-1,-22-22 173,0 1-172,0 0-1</inkml:trace>
  <inkml:trace contextRef="#ctx0" brushRef="#br1" timeOffset="174343.36">11938 4106 0,'-21'22'0,"0"-22"15,21 21-15,-22-21 16,22 21-16,22-21 31,-1 0-31,0 0 16,0-21-16,0 21 15,22-21-15,-22 21 0,0-22 0,21 1 0,-21 0 16,1 21-16,-1-21 16,0 0-16,0 0 0,0-1 0,-21 1 15,21-21-15,-21 21 16,0 0-16,0-1 15,-21 22-15,0 0 16,0 0-16,0 0 16,21 22-16,-21-1 15,-1 0-15,22 21 16,-21-21-16,21 1 0,0 20 16,-21-21-16,21 21 0,-21 1 15,0-22-15,21 21 0,0 1 0,-21-1 16,21 0-16,-22 22 0,22-22 0,-21 0 15,21 1-15,-42 126 16,42-127-16,0 22 0,-42 63 16,42-85-16,-22 1 15,22 20-15,-21-21 0,21 1 0,0-22 16,0 21-16,0-21 0,0 1 0,0-1 16,0 0-16,21-21 15,1 0-15,-1 0 0,0 0 0,0 0 16,21-21-16,1 0 15,-22-1-15,21 1 0,-21 0 16,22 0-16,-22-21 0,21 20 0,-21-20 16,1 0-16,-1 21 0,0-22 15,-21 1-15,0 0 0,0-1 0,0 1 16,-21 0-16,0-1 0,-22 22 0,22-21 16,-21 21-16,-1-1 0,1 1 15,0 0-15,-1 0 0,22 21 0,-21-21 16,21 0-16,0 21 0,-1 0 15,1 0-15,0-22 16,42 22 0,0 0-1,1-21-15,20 0 0,-21 21 0,21-21 16,1 21-16,20-21 0,-20 0 16,-1-1-16,21 1 0,-20 0 0,20-21 15,-20 21-15,-1-22 0,0 22 16,1-21-16,-22-1 0,0 1 0,0 0 15,0 21-15,-21-22 0,21 22 16,-21 0-16,0-21 0,0 20 16,0 1-16,-21 21 15,0 0-15,0 0 16,0 0 0,0 21-16,-1 1 15,22-1-15,0 21 0,-21-21 0,21 22 16,-21-22-16,21 21 0,0 0 15,0 1-15,0-22 0,0 21 0,0-21 16,0 22-16,0-22 0,0 0 16,0 0-16,0 0 0,0 1 0,21-1 15,0-21-15,1 0 16,-1 0-16,0 0 16,0 0-16,0-21 0,0 21 15,1-22-15,-22 1 0,21 0 16,0 0-16,0 0 0,-21-22 0,0 22 15,0 0-15,21 0 16,-21 0-16,0 0 0,21-1 0,-21 44 47,-21-1-47,21 0 16,-21 0-16,21 0 0,0 0 15,0 1-15,0-1 31,0-42 1,0-1-32,0 1 15,0 0 1,21 0-16</inkml:trace>
  <inkml:trace contextRef="#ctx0" brushRef="#br1" timeOffset="174518.31">12827 3958 0,'0'-21'32,"21"21"30,0 0-46,0 0-16</inkml:trace>
  <inkml:trace contextRef="#ctx0" brushRef="#br1" timeOffset="174828.29">13123 4064 0,'-21'64'15,"42"-128"-15,-42 170 0,21-85 16,0 21-16,-21-20 0,21 20 0,-21 0 15,21 22-15,-21-22 16,21-21-16,0 22 0,0-1 16,-22 0-16,1-21 0,0 22 0,21-1 15,-21 0-15,0 22 0,0-22 16,-1 1-16,1-1 0,0 0 0,21 1 16,-21-1-16,21 0 0,-21-21 15,21 1-15,0 20 0,0-21 0,-21-21 16,21 21-16,21-21 31,0 0-31,0-21 0,-21 0 16,21 0-16,0 0 0,1-1 0,-1-20 15</inkml:trace>
  <inkml:trace contextRef="#ctx0" brushRef="#br1" timeOffset="175153.1">13060 4233 0,'0'0'0,"-21"-21"0,21 0 16,0 0-16,0 0 15,21 21 1,0-21-16,0-1 0,0 22 0,0 0 16,1-21-16,-1 21 0,21 0 15,-21 0-15,0 0 0,22 0 16,-22 0-16,-21 21 15,0 1-15,0-1 16,0 0-16,0 0 0,-21 0 16,0-21-16,-1 21 0,-20-21 15,21 22-15,0-1 0,0-21 0,-22 0 16,22 21-16,0-21 16,42-21 15,0 0-31,0 21 0</inkml:trace>
  <inkml:trace contextRef="#ctx0" brushRef="#br1" timeOffset="175427.99">13589 3852 0,'0'0'0,"0"-21"16,0 42-1,0 1-15,-21-1 16,21 0-16,0 0 0,0 0 16,-21 22-16,21-1 0,-22-21 0,22 21 15,0 1-15,0-22 16,-21 21-16,21-21 0,0 1 0,-21 20 16,21-21-16,0 0 15,0 0-15,0 1 16,21-22-1,0 0-15,-21-22 0,22 1 16,-1 21-16,0-21 0</inkml:trace>
  <inkml:trace contextRef="#ctx0" brushRef="#br1" timeOffset="175826.77">13843 3916 0,'0'0'16,"0"-21"-16,0 0 0,-21 21 31,0 0-31,-1 0 16,1 0-16,0 21 15,0-21-15,-21 21 0,20-21 0,1 21 16,0-21-16,0 21 0,0 0 16,0-21-16,-1 22 0,22-1 15,0 0 1,0 0-1,22 0-15,-1-21 16,0 0-16,0 21 16,0 1-16,-21-1 15,21 0-15,1 0 0,-1 0 16,-21 0-16,0 1 16,0-1-16,21-21 0,-21 21 15,21-21-15,-21 21 16,21-21-1,0 0-15,1 0 16,-1 0 0,0-21-16,0 21 0,-21-21 15,21 21-15</inkml:trace>
  <inkml:trace contextRef="#ctx0" brushRef="#br1" timeOffset="176258.63">14033 4106 0,'0'0'0,"0"-21"0,0 0 15,0 0 1,-21 21-16,0 0 0,0 0 16,0 0-16,0 0 0,21 21 15,-22-21-15,1 21 0,21 0 0,0 1 16,-21-22-16,21 21 0,-21 0 16,21 0-16,0 0 0,0 0 15,-21 1-15,21-1 0,0 0 16,0 0-1,21-21-15,0 0 16,0 0-16,0 0 16,1-21-16,-22 0 0,21 21 15,-21-21-15,21-1 0,-21 1 0,21 0 16,-21 0-16,21 0 16,-21 0-16,0 42 46,0 0-46,0 0 16,0 0-16,0 0 0,0 1 16,0-1-16,0 0 15,0 0 1,21-21-16,1 0 0,-1 0 31,0 0-31</inkml:trace>
  <inkml:trace contextRef="#ctx0" brushRef="#br1" timeOffset="176615.97">14139 4191 0,'0'0'0,"0"-21"0,0 0 32,0 0-17,21 21 1,1 0-16,-1 0 15,-21 21 1,0 0-16,0 0 16,0 0-16,0 0 0,0 1 15,0-1-15,0 0 16,0 0-16,0-42 78,0 0-62,0 0-16,0-1 0,0 1 15,0 0-15,21 0 16,-21 0-16,21 0 0,0-1 0,0 1 16,1 0-16,-1 0 0</inkml:trace>
  <inkml:trace contextRef="#ctx0" brushRef="#br1" timeOffset="176852.09">14499 3895 0,'0'21'47,"-21"0"-47,0 0 0,21 22 16,0-22-16,0 0 0,-21 0 15,21 0-15,-22 22 0,22-22 16,-21 0-16,21 0 0,0 0 0,0 0 15,0 1-15,0-1 0,0 0 16,0 0-16</inkml:trace>
  <inkml:trace contextRef="#ctx0" brushRef="#br1" timeOffset="177086.95">14287 4085 0,'0'0'0,"22"0"32,-1 0-17,0 0 1,0 0-16,0 0 15,0 0 1,1 0-16,-22-21 0,21 21 16,0-21-1</inkml:trace>
  <inkml:trace contextRef="#ctx0" brushRef="#br1" timeOffset="177322.82">14647 4149 0,'-21'0'32,"21"-21"46,21 21-78</inkml:trace>
  <inkml:trace contextRef="#ctx0" brushRef="#br1" timeOffset="177639.64">14986 3958 0,'0'0'0,"0"-21"0,-21 21 0,0 0 16,-1 0 0,1 0-1,0 21-15,0-21 0,21 21 16,0 1-16,-21-1 0,21 0 15,-21 0-15,21 21 0,0-20 0,-22-1 16,22 0-16,0 0 0,-21 0 16,21 0-16,0 1 0,0-1 0,0 0 15,0 0 1,21-21 0,1 0-16,-1 0 15,0 0-15,0-21 0,0 21 16</inkml:trace>
  <inkml:trace contextRef="#ctx0" brushRef="#br1" timeOffset="178602.6">15198 4064 0,'0'0'0,"-22"0"31,1 0-15,21 21-16,-21-21 0,-21 21 15,42 1-15,-21-22 0,-1 21 16,22 0-16,-21 0 0,21 0 0,0 0 16,0 1-16,0-1 15,0 0-15,0 0 16,0 0 0,21-21-16,1 0 15,-1 0 1,0 0-16,-21-21 15,0 0-15,0 0 0,0 0 16,0-1-16,0 1 0,0 0 16,0 0-16,21 0 0,-21 0 15,21-1-15,-21 1 0,21 21 16,-21-21-16,22 21 0,-1 0 16,0 0-16,0 0 15,0 0-15,0 0 16,-21 21-1,0 0-15,0 1 0,0-1 16,0 0-16,0 0 0,0 0 16,0 0-16,0 1 15,0-1-15,0 0 0,0 0 16,0-42 46,0 0-46,0 0-16,0-1 16,22 1-16,-22 0 0,21 0 15,0 21-15,-21-21 0,21 0 16,0 21-16,-21-22 0,21 22 0,1 0 16,-22-21-16,21 21 15,0 0-15,-21 21 16,0 1-16,0-1 15,0 0-15,0 0 0,0 0 0,0 0 16,0 1-16,0-1 0,0 0 16,0 0-16,-21 0 15,21 0-15,-21 1 16,21-44 31,0 1-32,0 0-15,21 0 0,0 0 16,0 0-16,-21-1 0,21-20 0,0 21 16,22 0-16,-22 0 0,0-22 15,21 22-15,-20 21 0,20-21 0,-21 21 16,21 0-16,-20 0 16,-1 0-16,0 0 0,0 21 0,0-21 15,-21 21-15,0 0 0,0 1 16,0 20-16,0-21 0,0 0 0,0 0 15,0 1-15,0-1 0,0 0 0,-21 0 16,0 0-16,0-21 0,0 21 16,21 1-16,-22-22 0,1 0 15</inkml:trace>
  <inkml:trace contextRef="#ctx0" brushRef="#br0" timeOffset="184407.3">3789 3302 0,'0'-21'16,"0"0"-16,0 0 15,0-1-15,0 1 16,0 0-1,0 0 17,0 42-17,0 0 1,0 0-16,-21 1 0,21-1 16,0 0-16,-22 0 0,22 0 0,0 22 15,0-22-15,-21 0 0,21 21 16,0-21-16,-21 1 0,21 20 15,0-21-15,0 0 0,0 0 0,0 1 16,-21-1-16,21 0 0,0 0 16,-21-21-16,21 21 0,0 0 15,0-42 32,0 0-47,0 0 16,21 21-16,-21-21 0,21 0 15,-21-1-15</inkml:trace>
  <inkml:trace contextRef="#ctx0" brushRef="#br0" timeOffset="184715.17">3895 3154 0,'0'21'16,"0"0"-16,0 0 16,0 1-16,0-1 0,0 0 15,0 0-15,0 21 0,0-20 0,-22 20 16,22-21-16,-21 0 0,0 43 16,21-43-16,0 0 0,-21 0 15,21 0-15,-21 1 16,21-1-16,0 0 0,-21-21 15,-1 0 17,22-21-17,0 0-15,0-1 16</inkml:trace>
  <inkml:trace contextRef="#ctx0" brushRef="#br0" timeOffset="185311.29">3873 3112 0,'0'0'0,"-21"0"15,0 21-15,21 0 0,-21-21 16,0 21-16,21 0 0,-21 0 0,-1 1 15,1-1-15,0 0 0,21 0 16,-21 0-16,0 0 0,0-21 0,21 22 16,-22-1-16,22 0 15,-21-21-15,42-21 47,1 0-31,-22-1-16,21 22 0,0-21 15,0 0-15,-21 0 0,21 0 0,0 0 16,1 21-16,-1-22 0,-21 1 16,21 0-16,-21 0 0,21 21 0,-21-21 15,21 21-15,-21-21 16,21 21-16,1 0 47,-1 0-32,-21 21-15,0 0 0,21 0 16,-21 0-16,21 0 0,0 1 16,-21-1-16,0 0 0,0 0 0,21 0 15,1 0-15,-22 1 16,21-22-16,-21 21 0,21-21 16,-21 21-16,0-42 46,0 0-30,0-1-16,0 1 16</inkml:trace>
  <inkml:trace contextRef="#ctx0" brushRef="#br0" timeOffset="185958.98">2159 2477 0,'0'0'16,"0"-22"0,-21 22 15,21 22-31,0-1 15,0 0-15,0 0 0,0 21 16,-21-20-16,21 20 0,0-21 0,0 21 16,-22-20-16,22 20 0,0 0 15,0-21-15,0 1 0,0 20 16,0-21-16,0 0 0,0 0 0,0 1 16,-21-1-16,21 0 15,0-42 48,0 0-63,0-1 15,0 1-15</inkml:trace>
  <inkml:trace contextRef="#ctx0" brushRef="#br0" timeOffset="186358.93">2053 2519 0,'0'-21'16,"0"0"-16,0-1 15,0 1 1,21 0 0,0 0-1,1 21-15,-1 0 0,0 0 16,21-21-16,-21 21 0,22 0 0,-22 0 15,21 0-15,-21 0 16,1 0-16,20 42 16,-21-21-16,-21 0 0,0 1 15,0-1-15,-42 42 0,21-42 16,-22 1-16,22-1 0,-21 0 16,21 0-16,-1 0 0,1 0 15,0 1-15,0-22 0,0 21 16,0-21-16,21 21 15,-22-21-15,44 0 63,-1 0-47,0 0-16</inkml:trace>
  <inkml:trace contextRef="#ctx0" brushRef="#br0" timeOffset="186970.27">2582 2773 0,'0'0'0,"64"-21"31,-43 0-31,-21-1 0,0 1 15,0 0 1,0 0-16,-21 21 16,21-21-16,-21 21 15,-1 0-15,1 0 0,0 0 16,0 0-16,21 21 0,-21-21 16,0 21-16,-1 0 0,1 0 0,0-21 15,0 22-15,0-1 0,21 0 16,0 0-16,-21 0 0,21 0 15,-22 1-15,22-1 16,0 0-16,0 0 16,22-21 15,-1 0-31,0 0 0,0 0 16,0 0-16,0 0 15,1-21-15,-1 0 0,0 0 16,0 21-16,0-22 0,0 1 15,1 0-15,-1 0 0,-21 0 0,21 0 16,0-1 0,-21 44 15,0-1-31,0 0 0,0 0 16,0 0-16,-21 0 15,21 1-15,-21-22 0,21 21 16,0 0-1,21-21 17,0 0-32,0-21 15,0 21-15,-21-21 16</inkml:trace>
  <inkml:trace contextRef="#ctx0" brushRef="#br0" timeOffset="187454.79">2857 2709 0,'0'0'0,"0"-21"16,0 0 0,0 0-1,22 21-15,-1 0 16,0 0-1,0 0 1,0 21 0,0-21-16,-21 21 0,22 0 0,-22 1 15,0-1-15,0 0 16,0 0-16,0 0 0,0 0 16,0 1-16,0-1 0,0 0 15,0 0-15,0 0 31,-22-21-31,22-21 32,0 0-17,0 0-15,0 0 0,0-1 16,22 1-16,-22 0 16,0 0-16,21 21 0,-21-21 0,21 21 15,-21-21-15,21 21 16,0-22-16,-21 1 0,21 21 15,1 0 1,-22-21-16,21 21 31</inkml:trace>
  <inkml:trace contextRef="#ctx0" brushRef="#br0" timeOffset="187908.3">3196 2773 0,'21'0'15,"0"0"-15,-21-21 16,22 0-16,-1-1 15,0 1 1,-21 0-16,0 0 16,0 0-1,-21 21 17,0 0-17,-1 21-15,22 0 0,0 0 16,-21 0-16,21 1 0,0-1 15,0 0 1,0 0-16,0 0 0,0 0 16,0 1-1,21-22 17,1 0-32,-1 0 15,0 0-15,0 0 0,0 0 16,0 0-16,1-22 0,-1 22 0,0-21 15,0 0-15</inkml:trace>
  <inkml:trace contextRef="#ctx0" brushRef="#br0" timeOffset="188434.8">3641 2582 0,'0'0'0,"-22"22"46,22-1-46,-21-21 0,21 21 16,0 0-16,0 0 0,-21 0 0,21 1 16,-21-22-16,21 21 0,0 0 15,-21 0-15,21 0 0,0 0 0,0 1 16,-21-1 0,21 0-1,0-42 32,0 0-31,0-1-16,0 1 0,0 0 15,21 0-15,-21 0 0,0 0 16,21-1-16,0 1 0,0 0 0,0 0 16,-21 0-16,22 21 0,-1-21 15,0 21-15,0 0 0,0 0 0,0 0 16,1 21-1,-22 0-15,0 0 16,0 0-16,0 0 16,0 1-16,0-1 0,0 0 0,0 0 15,-22 0-15,1 0 16,21 1 0,-21-22-16,0 0 31,21-22 0</inkml:trace>
  <inkml:trace contextRef="#ctx0" brushRef="#br0" timeOffset="188843.12">4022 2371 0,'0'21'47,"0"0"-47,0 0 15,0 0-15,0 1 0,0-1 0,0 0 16,0 0-16,-22 0 0,22 22 16,0-22-16,0 0 0,-21 0 15,21 0-15,-21 0 0,21 1 0,0-1 16,0 0-16,0 0 0,-21 0 16,21 0-16,0 1 15,21-22 48,0-22-48,0 1-15,-21 0 16</inkml:trace>
  <inkml:trace contextRef="#ctx0" brushRef="#br0" timeOffset="189174.74">3958 2540 0,'21'0'15,"0"-21"-15,1 21 0,-1 0 16,-21-21-16,21 21 0,0 0 16,-21-21-16,21 21 0,0-22 15,1 22 17</inkml:trace>
  <inkml:trace contextRef="#ctx0" brushRef="#br0" timeOffset="200542.9">5630 3641 0,'0'21'16,"0"0"15,21-21 47,1 0-62,-22-21-16,0 0 15,0 0-15,0-1 16,0 1 0,-22 21-16,1 0 15,0 0-15,0 0 16,0 0-16,21 21 16,0 1-16,-21-1 0,21 0 15,-22-21-15,22 21 16,0 0-16,0 0 31,22-21-31,-1 0 0,0 0 16,0 0-16,0 0 15,0-21 1,1 0 0,-22 0-16,0 0 15,0 0-15,0-1 16,-22 22-1,1 0 1,0 22 0,21-1-1,0 0-15,0 0 32,21-21 14,0 0-30,-21-21 0,0 0-16,0 0 15,0-1 1,0 1-16,0 0 16,0 0-1,22 21-15,-22-21 16,21 21-16,-21-21 0,21 21 15,-21-22-15,0 1 0,21 21 0,-21-21 16,21 21-16,-21-21 0,0 0 16,21 21-16,1-21 0,-1-1 0,0 1 15,0 0-15,0 21 16,-21-21-16,21 0 0,1 21 0,-22-21 16,21-1-16,0 22 0,0-21 15,0 0-15,0 21 0,1-21 16,-1 21-16,0 0 15,-21-21-15,21 0 0,0 21 0,0 0 16,1-22-16,-1 22 0,-21-21 0,21 21 16,0-21-16,0 21 0,0-21 15,1 21-15,-1-21 0,0 21 16,0 0-16,0-21 0,0 21 16,1 0-16,20 0 0,-21-22 0,0 22 15,0-21-15,1 21 0,20 0 16,-21 0-16,0-21 0,0 21 15,22 0-15,-22 0 0,21-21 16,-21 21-16,22 0 0,-22 0 0,21-21 16,-21 21-16,22 0 0,-22 0 15,0 0-15,21 0 0,-20-21 0,-1 21 16,21 0-16,-21 0 0,0 0 16,1 0-16,20 0 0,-21-22 0,0 22 15,0 0-15,22 0 0,-22 0 16,0 0-16,0 0 0,22 0 0,-22 0 15,21 0-15,-21 0 0,22 0 0,-1 0 16,-21 0-16,21 0 0,22 0 16,-22 0-16,-21 0 0,22 0 15,-22 0-15,21 0 16,-21 0-16,22 0 0,-22 0 0,21 0 0,-21 0 16,1 0-16,20 0 15,-21 0-15,0 0 0,0 0 0,1 22 16,-1-22-16,0 0 0,-21 21 15,21-21-15,0 0 0,0 21 16,1 0-16,-1-21 0,-21 21 16,21 0-16,0-21 0,-21 22 15,21-22-15,0 21 0,1-21 16,-22 21-16,21-21 0,0 21 0,0 0 16,0-21-16,0 21 0,1 1 15,-1-22-15,-21 21 16,21 0-16,0 0 0,-21 0 15,21 0 1,-21 1-16,21-22 0,-21 21 0,0 0 16,0 0-16,0 0 15,0 0-15,22-21 0,-22 22 0,0-1 16,21-21-16,-21 21 0,0 0 16,0 0-16,0 0 15,21 1-15,-21-1 16,0 0-1,0 0 17,0 0-1,21-21-15,-21 21 15,21-21-16,-21 22-15,-21-44 125,0 22-125,21-21 0,-21 21 0,21-21 16</inkml:trace>
  <inkml:trace contextRef="#ctx0" brushRef="#br0" timeOffset="200882.81">8551 3450 0,'-21'0'15,"42"0"32,-21 21-47,21 1 16,1-1-16,-1-21 0,-21 21 16,21 0-16,0-21 15,0 21-15,0 0 16,1-21-1,-1 0-15,-21 22 16,21-22 31,0 0-16,-21-22-31,0 1 0</inkml:trace>
  <inkml:trace contextRef="#ctx0" brushRef="#br0" timeOffset="201135.41">8953 3344 0,'0'0'0,"0"-21"16,-21 42 31,0 1-47,21-1 0,0 0 15,-21 0-15,0 0 0,0 22 16,21-22-16,0 0 0,-22 0 0,1 0 16,21 0-16,0 1 0,-21-22 15,21 21-15,0 0 16,-21-21 0,21-21-1</inkml:trace>
  <inkml:trace contextRef="#ctx0" brushRef="#br0" timeOffset="202927.05">5567 3577 0,'0'-21'62,"21"0"-62,0 21 16,-21-21-16,21 21 0,-21-21 0,21-1 16,1 1-16,-22 0 0,21 0 15,0 0-15,-21 0 0,21-22 0,0 22 16,0-21-16,-21 21 0,22-1 15,-1-20-15,0 21 0,0 0 16,0 0-16,0-22 0,1 22 16,-1 0-16,0 0 0,0 0 0,43-22 15,-43 22-15,0 0 0,21 0 16,-21 0-16,1-1 0,-1 1 16,0 0-16,21 0 0,-21 0 0,1 0 15,-1 21-15,21-22 0,-21 1 16,0 21-16,22-21 0,-22 21 0,0-21 15,21 0-15,1 21 0,-22-21 16,21-1-16,1 22 0,-1-21 0,-21 0 16,21 0-16,1 21 0,-1-21 15,0 0-15,-20-1 0,20 1 16,0 21-16,1-21 0,-22 0 0,169-21 31,-169 42-31,22-22 16,-1 1-16,-21 21 0,22 0 0,-1 0 15,0-21-15,1 21 0,-1 0 16,0 0-16,1-21 0,41 21 16,-41 0-16,-1 0 0,0-21 15,1 21-15,-1 0 0,0 0 0,1 0 16,-1 0-16,0 0 0,-21 0 16,22 0-16,-1 0 0,0 0 0,1 0 15,-22 0-15,21 0 0,1 0 16,-1 0-16,0 0 0,1 0 15,41 0-15,-41 0 16,-1 0-16,0 0 0,1 0 0,-1 0 16,0 0-16,1 0 0,-1 0 15,0 0-15,1 0 0,-1 21 0,0-21 16,22 0-16,-22 0 0,0 0 16,-20 0-16,20 21 0,0-21 15,-21 0-15,22 0 0,-1 0 0,-21 0 16,22 0-16,-22 0 0,21 0 15,-21 21-15,0-21 0,22 0 16,-22 0-16,21 0 0,-21 21 16,22-21-16,-1 0 0,-21 0 0,22 22 15,-1-22-15,0 21 0,1-21 16,-22 0-16,21 21 0,0-21 0,-20 21 16,20-21-16,0 0 0,-21 21 15,1-21-15,20 21 0,-21-21 0,0 22 16,0-22-16,1 21 0,-1-21 15,0 21-15,0-21 0,0 21 0,0-21 16,1 21-16,-1-21 0,0 21 16,21 1-16,-21-22 0,1 21 15,-1-21-15,0 21 0,0-21 16,0 21-16,0 0 0,1-21 0,-1 21 16,0-21-16,0 22 15,0-22-15,22 21 0,-22 0 0,0-21 16,21 21-16,-21 0 0,1-21 0,20 21 15,-21 1-15,21-22 0,-20 21 16,20 0-16,-21-21 0,21 21 0,-20 0 16,-1-21-16,21 21 0,-21-21 15,0 22-15,1-1 0,-1-21 0,0 21 16,0 0-16,0-21 0,-21 21 16,21 0-16,1-21 0,-1 22 0,0-1 15,0 0-15,-21 0 16,21-21-16,0 21 0,-21 0 15,0 1-15,22-22 0,-1 21 0,0 0 16,-21 0-16,0 0 0,21-21 16,0 21-16,-21 1 0,21-1 0,1-21 15,-22 21-15,21 0 0,-21 0 16,21-21-16,0 43 0,0-43 16,-21 21-16,21 0 0,1-21 15,-22 21-15,21-21 0,0 21 0,0 0 16,0-21-1,-21 22-15,-21-44 125,0 1-125,0 21 16,0-21-16</inkml:trace>
  <inkml:trace contextRef="#ctx0" brushRef="#br0" timeOffset="203387.03">11684 3471 0,'0'0'15,"-21"0"-15,21-21 16,21 21 62,0 0-78,0 21 0,0-21 16,1 22-16,-1-22 0,-21 21 15,21-21-15,0 0 0,0 21 0,0-21 16,1 0-16,-22 21 0,21 0 0,0-21 16,0 0-16,0 21 15,0-21-15,1 0 16,-22 22-16,21-22 31,-21-22 32,0 1-48,0 0-15,0 0 16</inkml:trace>
  <inkml:trace contextRef="#ctx0" brushRef="#br0" timeOffset="203706.61">12086 3133 0,'0'-21'16,"0"42"30,0 0-30,0 0-16,0 0 0,0 0 16,0 1-16,0 20 0,0-21 15,0 0-15,0 0 0,0 1 0,0-1 16,0 0-16,0 0 0,0 0 16,0 0-16,0 1 0,0-1 15,0 0-15,0 0 31,0-42 16,0 0-47</inkml:trace>
  <inkml:trace contextRef="#ctx0" brushRef="#br0" timeOffset="-209373.44">1058 5461 0,'0'-21'15,"0"0"17,0 42 30,-21-21-62,21 21 0,0 0 0,0 0 16,0 1-16,0-1 15,0 0-15,0 0 16,0 0-16,0 0 16,21-21-1,0 0 17,1-21-32,-1 0 0,-21 0 15,0 0-15,21 21 0,-21-21 16,0-1-16,0 1 0,0 0 15,0 0-15,0 0 16,-21 21 0,0 0-1,-1 21 1,1 0-16,21 0 16,0 0-16,0 1 31,0-1-31,21-21 47,1 0-47,-22-21 15,0-1 1,0 1-16,0 0 16,0 0-16,0 0 15,0 42 32,-22-21-47,22 21 0,0 0 16,-21 0-16,21 1 15,0-1-15,0 0 0,0 0 16,0 0-16,0 0 16,0 1-16,0-1 15,0 0-15,0 0 16,0 0-1,21 0-15,1 1 16,-22-1 0,21-21-16,0 0 15,0 0 1,0 0-16,0 0 16,1 0-16,-1 0 0,0 0 15,0 0 1,0 0-16,0 0 15,1 0-15,-1 0 16,0 0-16,0-21 0,0 21 16,0 0-16,1 0 0,20 0 15,-21-22-15,0 22 0,0 0 16,22-21-16,-22 21 0,0 0 0,21 0 16,-20 0-16,20 0 15,-21 0-15,0 0 0,0 0 0,22 0 16,-22 0-16,0-21 0,0 21 15,22 0-15,-22 0 0,0 0 0,0 0 16,0 0-16,0 0 0,1 0 16,20-21-16,-21 21 0,0 0 0,0 0 15,22 0-15,-22 0 0,21 0 16,-21 0-16,22-21 0,-22 21 0,21 0 16,1 0-16,-22 0 0,21 0 15,-21 0-15,22 0 0,-22 0 16,21 0-16,-21-21 0,22 21 0,-22 0 15,0 0-15,21 0 0,-21 0 16,22 0-16,-22 0 0,0 0 0,21 0 16,-20 0-16,-1 0 0,0 0 15,0 0-15,21 0 0,-20 0 16,-1 0-16,0 0 0,0 0 16,0 0-16,0 0 0,1 0 15,-1 0-15,0 21 16,0-21-16,0 21 0,0-21 0,1 0 15,-1 21-15,0-21 16,0 21-16,0-21 16,0 21-16,1-21 15,-22 22-15,21-22 0,0 21 16,0-21-16,-21 21 0,21-21 16,0 21-16,-21 0 15,22-21-15,-22 21 0,0 1 16,21-22-16,-21 21 15,21-21-15,-21 21 16,0 0 0,0 0-16,0 0 47,0-42 46,21 0-77,0 21 0,-21-21-16,21 0 15,1 21-15,-22-21 16,0-1-16,21 22 15,0-21-15,0 0 16,-21 0-16,21 21 0,0 0 16,-21-21-16,22 21 0,-1-21 15,0 21-15,0 0 16,-21-22-16,21 22 0,0-21 0,1 21 16,-1 0-16,0-21 15,0 21-15,0 0 0,0-21 16,1 21-16,-1 0 0,0 0 15,0 0-15,0-21 0,0 21 16,1 0-16,-1 0 0,0 0 16,0 0-16,0-21 0,0 21 15,1 0-15,-1 0 0,0 0 16,0 0-16,0 0 16,0 0-16,1 0 0,-1 0 0,0 0 15,0 0-15,0 0 0,0 0 0,1 0 16,-1 0-16,0 0 0,0 0 15,0 0-15,22 0 0,-22 0 0,0 0 16,0 0-16,21 0 0,-20 0 16,-1 0-16,0 0 0,0 0 15,0 0-15,0 0 0,1 0 16,-1 0-16,0 0 0,21 21 16,-21-21-16,1 0 0,-1 0 0,0 0 15,0 0-15,0 0 16,0 0-16,1 0 0,-1 0 0,0 0 15,0 0-15,0 21 16,0-21-16,1 0 0,-1 0 16,0 0-16,0 0 0,0 0 15,0 0-15,-21 21 0,22-21 16,-1 0-16,0 0 0,0 0 0,0 0 16,0 21-16,1-21 0,-1 0 15,0 0-15,21 0 0,-21 0 0,1 21 16,-1-21-16,0 0 0,0 0 0,0 0 15,0 0-15,1 0 0,20 22 16,-21-22-16,0 0 16,22 0-16,-22 0 0,0 0 15,0 21-15,0-21 0,0 0 16,1 0-16,-1 0 0,0 0 0,0 0 16,0 0-16,0 0 15,1 0-15,-1 0 0,0 21 16,0-21-16,0 0 15,0 0-15,1 0 0,-1 0 16,0 0 0,0 0-16,0 0 15,0 0-15,1 0 32,-1 0-32,0 0 0,0 0 15,0 0-15,0 0 0,1 0 16,-1 0-1,0 0-15,0 0 16,0 0 0,0-21-1,1 0-15,-1-1 32,0 22-32,-21-21 0,21 0 31,0 21-31,-21-21 15,21 21 1,1-21-16,-1 21 0,0-21 16,0-1-16,0 22 15,0-21-15,1 0 16,-1 21-16,-21-21 16,0 0-1,0 0-15,21 21 0,0 0 16,-21-22-16,21 22 15,-21-21-15,21 21 16,-21-21-16,22 21 16,-44 0 281,1 21-282,0-21 16,21 21 32,-21-21-63,0 0 16,0 0-1</inkml:trace>
  <inkml:trace contextRef="#ctx0" brushRef="#br2" timeOffset="-196953.48">2455 6985 0,'0'-21'31,"21"21"-15,-21-21-16,22 21 16,-22-21-1,0-1 1,0 1-16,0 0 16,-22 21-1,1 0-15,0 0 0,0 0 16,0 0-16,0 0 0,-1 0 15,1 0-15,0 0 0,0 21 0,0 0 16,-22 1-16,22-22 0,0 21 16,0 0-16,0 0 0,0 0 0,-1 0 15,22 1-15,-21-1 16,21 0-16,0 0 0,-21-21 0,21 21 16,0 0-16,0 1 15,0-1 1,21-21-16,0 0 15,1 0-15,-1 0 0,0 0 0,0-21 16,0-1-16,0 22 0,1-21 16,-1 0-16,21 0 0,-21 0 0,0 21 15,1-21-15,20-1 16,-21 1-16,0 21 0,-21-21 0,21 0 16,1 21-16,-22-21 0,21 21 15,-21 21 32,0 0-31,0 0-16,0 0 15,0 1-15,-21-1 0,21 0 0,0 21 16,0-21-16,0 22 0,0-1 16,-22-21-16,22 22 0,0-1 0,-21 0 15,21 1-15,0-1 0,0 0 16,0 43-16,0-43 0,0 1 15,0-1-15,0 0 0,0 1 16,0-1-16,0 0 0,0 1 0,0-1 16,0 0-16,0 1 0,0-1 15,-21 0-15,0 22 16,21-43-16,-21 0 0,21 0 0,-21 0 16,-1-21-16,1 0 15,0 0-15,0 0 0,0 0 16,-22 0-16,22 0 0,-21-21 15,0 0-15,-1 0 0,1 21 0,0-21 16,-1 0-16,1-1 0,21 1 16,-22 0-16,22 0 0,0 0 0,-21-22 15,42 22-15,-21 21 16,21-21-16,0 0 0,0 0 0,0 0 16,0-1-16,21 1 15,0 0-15,0 21 16,-21-21-16,21 0 0,0 21 0,1-21 15,-22-1-15,21 1 0,0 0 16</inkml:trace>
  <inkml:trace contextRef="#ctx0" brushRef="#br2" timeOffset="-196205.84">2625 7112 0,'0'-21'31,"21"21"-31,0 0 16,0 0-16,-21-21 0,21 21 0,0 0 15,1-21-15,-1 21 0,-21-22 16,21 22-16,0-21 0,0 21 0,-21-21 15,21 21-15,-21-21 16,0 0-16,0 0 16,-21 21-1,0 0-15,0 0 16,0 0-16,0 0 0,-1 21 16,1 0-16,0-21 0,-21 21 0,21 0 15,-1 0-15,22 1 0,-21-1 0,21 0 16,-21 0-16,21 0 0,0 0 15,0 1-15,0-1 0,0 0 0,0 0 16,0 0-16,21 0 0,0 1 16,1-22-16,-1 0 0,0 0 15,0 21-15,0-21 0,0 0 16,1 0-16,-1 0 0,0 0 0,0-21 16,0-1-16,0 22 15,22-21-15,-22 0 0,0-21 0,-21 21 16,21-1-16,0 1 0,1-21 0,-1 21 15,0 0-15,-21-22 0,21 22 16,-21-21-16,21-22 0,0 43 16,-21-21-16,22 21 0,-22-1 15,0-20-15,21 21 0,0 0 16,-21 0-16,0 42 47,0 0-47,0 0 0,0 0 15,0 22-15,-21-22 0,21 0 0,-21 21 16,21-21-16,0 22 0,0-22 16,-22 64-16,1-64 0,21 21 15,0-21-15,0 22 0,0-22 16,-21 0-16,21 0 0,0 0 0,0 0 16,0 1-16,21-44 31,-21 1-16,0 0-15,21 0 0</inkml:trace>
  <inkml:trace contextRef="#ctx0" brushRef="#br2" timeOffset="-195961.45">3027 6964 0,'21'0'47,"0"0"-47,0 0 0,0 0 16,1 0-16,-1 0 0,0 0 16,0 0-16,0 0 15,0 0-15,1-21 0,-1 21 16,0 0-1</inkml:trace>
  <inkml:trace contextRef="#ctx0" brushRef="#br2" timeOffset="-195221.59">3598 6816 0,'0'0'0,"-21"0"31,0 0-15,0 0-16,21 21 0,0 0 16,-21-21-16,21 21 0,-22 0 15,1 22-15,21-22 0,0 21 16,0-21-16,-21 1 0,21-1 0,-21 21 15,0-21-15,21 0 0,0 22 16,0-22-16,-21 0 0,21 0 16,0 0-16,0 1 15,21-44 17,-21 1-32,21 0 15,0 0-15,0 0 0,-21 0 0,21-1 16,1 1-16,-22 0 0,21-21 15,0 21-15,0 21 0,0-22 0,-21 1 16,21 21-16,1-21 16,-1 21-1,-21 21-15,0 0 16,0 1-16,0-1 16,0 0-16,0 0 0,0 0 15,0 0-15,0 1 0,0-1 16,0 0-16,0 0 0,21-21 15,0 21-15,0-21 0,-21 21 16,21-21-16,1 0 0,-1 0 16,0 0-16,0 0 0,0-21 15,0 21-15,1-21 0,-1 0 16,0 0-16,0 0 0,0-1 0,-21 1 16,21-21-16,1 21 0,-22 0 0,0-22 15,0 22-15,0 0 16,0-21-16,0 20 0,0 1 0,0 0 0,0 0 15,0 0-15,-22 21 16,1-21-16,0 21 0,0 0 16,0 0-16,0 0 0,-1 0 15,22 21 1,-21-21-16,21 21 0,-21 0 16,21 0-16,0 0 15,0 1-15,0-1 16,21 0-16,0-21 0</inkml:trace>
  <inkml:trace contextRef="#ctx0" brushRef="#br2" timeOffset="-194921.96">4212 6964 0,'0'21'31,"0"0"-15,0 0-1,0 1-15,0-1 16,-21 0-16,21 0 0,-21 0 16,21 0-16,0 1 15,0-1 1,-21-21-1,21-21 17,0-1-32,0 1 0</inkml:trace>
  <inkml:trace contextRef="#ctx0" brushRef="#br2" timeOffset="-194705.32">4212 6795 0,'0'-22'31,"0"44"1,0-1-17,0 0 1</inkml:trace>
  <inkml:trace contextRef="#ctx0" brushRef="#br2" timeOffset="-194149.68">4466 6879 0,'0'21'0,"-21"-21"16,21 22-16,0-1 15,0 0 1,0 0-16,-21 0 16,21 0-16,0 1 15,-21-1-15,21 0 16,-22-21-16,22 21 0,0 0 15,-21-21 1,0 0 31,21-21-47,0 0 16,0 0-16,0 0 0,0-1 15,0 1-15,21 0 16,-21 0-16,21 21 0,1-21 0,-22 0 15,21-1-15,0 22 16,0-21-16,0 21 0,0 0 0,22-21 16,-1 21-16,-21 0 0,0 0 15,1 0-15,-1 0 0,0 21 16,21 0-16,-42 1 0,0 41 16,0-42-16,0 0 15,0 1-15,-21-1 16,0 0-16,21 0 0,-21-21 15,0 21-15,21 0 16,-22-21-16,44-21 47,-1 21-47</inkml:trace>
  <inkml:trace contextRef="#ctx0" brushRef="#br2" timeOffset="-193534.03">5186 6900 0,'0'0'16,"0"-21"-16,0 0 0,0 0 16,0 0-16,-21 21 15,-1 0-15,22-21 0,-21 21 16,0 0-16,0 0 0,0 0 15,0 0-15,-1 21 16,1-21-16,0 21 0,0 0 0,0 0 16,0 0-16,-1 1 15,22-1-15,0 0 0,-21 0 0,21 0 16,0 0-16,0 1 0,0-1 16,0 0-16,0 0 15,0 0-15,21-21 0,1 0 16,-1 0-16,0 0 0,0 0 15,0 0-15,0 0 0,1 0 16,-1-21-16,0 21 0,0-21 0,0 21 16,0-21-16,1 0 0,-1-1 15,0 1-15,0 0 0,-21 0 0,21 0 16,-21 0-16,21-22 0,-21 22 0,0-21 16,0 21-16,0-22 0,0 22 15,0 0-15,0-21 0,0 20 0,0 1 16,0 0-16,0 0 15,0 42 1,0 0-16,0 0 16,0 1-16,0-1 0,0 0 15,0 21-15,0-21 0,0 1 0,-21 20 16,21-21-16,0 21 0,-21-20 16,21-1-16,0 0 0,0 21 15,0-21-15,0 1 0,-21 20 16,21-21-16,0 0 15,0 0-15,0 1 0,21-22 32,0 0-17,0 0-15,-21-22 0,22 22 0</inkml:trace>
  <inkml:trace contextRef="#ctx0" brushRef="#br2" timeOffset="-193045.87">5588 6858 0,'0'0'0,"-21"0"31,0 0-31,-1 0 16,1 21-16,0 0 15,21 1-15,-21-1 16,0 0-16,0 0 15,21 0-15,0 0 0,0 1 0,0-1 16,0 0-16,0 0 0,0 0 16,0 0-16,0 1 15,21-22-15,0 0 0,0 0 16,0 0-16,0 0 16,1 0-16,20 0 0,-21-22 0,0 22 15,0-21-15,1 0 0,-1 21 16,0-21-16,0 0 0,0 0 0,-21-1 15,0 1-15,21 0 0,-21-21 0,0 21 16,0-1-16,0 1 16,0 0-16,0 0 0,-42 0 15,21 21-15,0 0 0,0 0 0,-1 0 16,-20 0-16,21 0 0,0 0 16,0 0-16,-1 21 0,1 0 0,0 0 15,0-21-15,0 21 0,0 1 0,-1-1 16,22 0-16,0 0 0,-21 0 15,21 0-15,0 1 0,0-1 16,21-21 0,1 0-16,-1 0 15</inkml:trace>
  <inkml:trace contextRef="#ctx0" brushRef="#br2" timeOffset="-192382.67">5969 6858 0,'21'-21'32,"-21"42"-1,0 0-16,-21 0-15,21 1 0,-21-1 16,21 0-16,-21 0 16,21 0-16,-22 0 0,1 1 15,21-1-15,0 0 16,21-21 15,1 0-15,-1-21-16,0 0 15,0-1-15,0 22 0,-21-21 0,21 0 16,1 21-16,-22-21 0,21 21 16,-21-21-16,21 21 0,-21 21 47,0 0-47,0 0 15,0 0-15,0 1 0,0-1 16,0 0-16,0 0 15,21-21-15,-21 21 16,21-21-16,0 0 0,1 0 16,-1 0-16,0 0 15,0 0-15,0 0 0,-21-21 16,21 0-16,1 21 0,-22-21 16,0 0-16,21 21 0,-21-22 0,21 1 15,-21 0-15,0 0 0,0-21 16,0 20-16,0 1 0,0 0 15,0 0-15,-21 21 0,0-21 0,21 0 16,-22 21-16,1 0 0,0 0 16,0 0-16,0 0 15,0 0 1,-1 0 0</inkml:trace>
  <inkml:trace contextRef="#ctx0" brushRef="#br2" timeOffset="-191693.35">6667 6519 0,'-21'0'31,"42"0"-31,-63 0 0,21 0 16,21 22-1,-21-1-15,21 0 16,-21 0-16,21 0 0,-22 22 0,22-22 0,0 0 15,0 21-15,-21-21 0,0 22 16,21-22-16,-21 21 0,21-21 16,-21 1-16,0-1 0,21 21 0,0-21 15,0 0-15,-22 1 0,22-1 16,0 0 0,0-42 15,0 0-16,22 21-15,-22-22 0,21 1 0,0 0 16,-21 0-16,21 0 0</inkml:trace>
  <inkml:trace contextRef="#ctx0" brushRef="#br2" timeOffset="-191389.94">6900 6477 0,'0'0'16,"0"21"0,0 0-16,0 1 15,0-1-15,0 0 0,-21 21 0,0-21 16,21 1-16,-21 20 0,0-21 16,21 21-16,-22-20 0,1-1 15,21 21-15,0-21 0,-21 0 0,0 1 16,21-1-16,-21 0 0,21 0 15,0 0-15,0 0 16,-21-21-16,-1 0 47</inkml:trace>
  <inkml:trace contextRef="#ctx0" brushRef="#br2" timeOffset="-191129.08">6435 6858 0,'21'0'16,"0"0"-16,0 0 15,0 0-15,0 0 0,1 0 16,-1 0-16,0 0 16,0 0-16,0 0 0,0 0 15,-21-21 1,22 21-16,-1 0 0,0 0 16</inkml:trace>
  <inkml:trace contextRef="#ctx0" brushRef="#br2" timeOffset="-190476.93">7218 6900 0,'0'-21'0,"21"-21"16,-21 21 0,0 0-16,0-1 15,0 1-15,-21 21 16,21-21-16,-21 21 16,-1 0-16,1 0 0,0 0 15,0 0-15,0 0 0,0 0 16,-22 21-16,22 0 0,0-21 15,0 22-15,0-1 0,-1 0 0,1 0 16,0 0-16,0 0 0,0 1 16,0-1-16,21 0 0,0 0 15,0 0-15,0 0 0,0 1 16,21-1 0,0-21-16,0 0 15,0 0-15,0 0 0,1 0 16,-1-21-16,0 21 0,0-22 15,0 22-15,22-21 0,-22 0 0,0 21 16,0-21-16,-21 0 0,21 0 16,0-1-16,1 1 0,-22 0 15,0 0-15,0 0 0,0 0 16,0-1-16,0 44 47,0-1-47,-22 0 15,22 0-15,0 0 0,-21 0 0,21 1 16,0-1-16,0 0 0,0 0 16,0 0-16,0 0 15,0 1 1,21-22 15,1 0-31,-1-22 0,0 1 16</inkml:trace>
  <inkml:trace contextRef="#ctx0" brushRef="#br2" timeOffset="-189941.21">7387 6816 0,'0'0'16,"0"21"15,0 0-31,0 0 15,-21-21-15,21 21 16,0 1-16,-21-22 0,21 21 0,0 0 16,0 0-16,-21 0 15,21 0-15,-22-21 16,22-21 46,0 0-62,0 0 16,0 0-16,0 0 16,0-1-16,0 1 15,22 21-15,-22-21 0,21 0 0,0 0 16,0 21-16,0-21 0,0 21 16,1 0-16,-1 0 0,0-22 15,0 22-15,0 0 0,0 0 0,1 0 16,-1 0-16,0 22 0,0-1 15,0 0-15,-21 0 0,0 0 16,0 0-16,0 1 16,0-1-16,0 0 0,0 0 15,0 0-15,-21 0 0,0-21 16,0 0-16,21 22 0,-21-22 16,-1 21-1,1-21-15,21-21 47,21 21-47,1-22 0</inkml:trace>
  <inkml:trace contextRef="#ctx0" brushRef="#br2" timeOffset="-189325.56">8128 6816 0,'0'-21'16,"-21"-1"-1,0 22-15,-1 0 0,1 0 16,0 0-16,0 0 0,0 0 16,0 0-16,-1 0 0,1 0 0,0 0 15,0 22-15,-21-1 0,20 0 16,1 0-16,0 0 0,0 0 15,0 1-15,21-1 0,0 0 0,0 0 16,0 0-16,0 0 16,0 1-16,21-22 15,-21 21-15,21-21 0,0 0 16,0 0-16,1 0 0,-1 0 16,0 0-16,0 0 0,0 0 0,0-21 15,1 21-15,20-22 0,0 1 16,-21 0-16,1 0 0,-22 0 15,21 0-15,0-1 0,0 1 0,-21-21 16,0 21-16,0-22 0,21 1 0,-21 21 16,21-21-16,-21 20 0,0-20 15,0 21-15,0 0 0,0 0 0,0-1 16,0 1 0,0 42-1,0 1-15,0-1 16,0 0-16,0 0 0,0 21 15,-21-20-15,21 20 0,-21-21 0,21 21 16,-21-20-16,21-1 0,0 21 0,-21-21 16,21 0-16,-21 1 0,21-1 15,-22 0-15,22 0 0,0 0 16,0 0 0,22-21-1,-1 0-15,0 0 0,0 0 16,0 0-16,0 0 0,-21-21 15,22 21-15,-1-21 16,-21 0-16</inkml:trace>
  <inkml:trace contextRef="#ctx0" brushRef="#br2" timeOffset="-189001.75">8530 6519 0,'0'0'0,"0"22"32,-21-1-32,21 0 0,0 0 0,0 0 15,0 0-15,-21 1 0,21-1 16,-21 21-16,21-21 0,0 0 16,0 22-16,-22-22 0,22 0 0,-21 0 15,21 0-15,-21 1 0,21-1 0,0 0 16,0 0-16,-21 0 0,21 0 15,-21 1-15,21-1 16,0-42 31,21-1-31,0 22-16</inkml:trace>
  <inkml:trace contextRef="#ctx0" brushRef="#br2" timeOffset="-188518.02">8551 6879 0,'21'0'0,"-21"21"0,22-21 15,-1 0-15,0 0 16,0 0-1,0 0-15,0 0 16,1-21-16,-1 0 16,0 21-16,-21-21 15,0 0-15,0 0 16,0-1 0,0 1-1,-21 21-15,0 0 16,-1 0-16,1 0 15,0 0-15,0 21 0,0 1 16,0-1-16,21 0 0,-22 0 16,22 0-1,-21 0-15,21 1 0,0-1 0,0 0 16,0 0-16,0 0 0,0 0 16,0 1-1,21-22-15,1 0 16,-1 0-16,0 0 0,0 0 15,0 0-15,0 0 16,1 0-16,-1 0 0,0 0 16,0-22-16,0 22 15,-21-21-15,21 21 16,-21-21-16</inkml:trace>
  <inkml:trace contextRef="#ctx0" brushRef="#br0" timeOffset="-169838.49">1418 6033 0,'0'-22'15,"0"1"1,0 0 0,0 42 62,0 0-78,-21-21 15,21 22-15,0-1 16,0 0-16,0 0 16,0 0-16,21 0 15,-21 1-15,21-1 16,0 0-16,1-21 0,-22 21 16,21-21-16,0 21 0,0-21 0,0 21 15,0-21-15,1 22 0,-1-22 16,0 0-16,0 21 0,0-21 15,22 0-15,-22 0 16,0 21-16,0-21 0,0 0 0,0 0 16,1 0-16,20 0 0,-21 0 0,0 0 15,0 0-15,1 0 0,20 0 16,-21 0-16,21 0 0,1 0 16,-1 0-16,0 0 0,1 0 15,-1 0-15,0-21 0,1 21 0,20 0 16,-20 0-16,-1 0 0,0 0 15,1-21-15,-1 21 0,43 0 16,-43-22-16,0 22 0,1 0 16,-1 0-16,0-21 0,1 21 0,20 0 15,-21-21-15,1 21 16,-1-21-16,22 21 0,-22 0 0,0 0 16,1 0-16,20-21 0,-21 21 15,1 0-15,-1 0 0,0 0 16,22-21-16,-22 21 0,1 0 0,-1 0 15,0-22-15,1 22 0,-22 0 16,21 0-16,0-21 0,1 21 0,-22 0 16,21 0-16,1-21 0,-1 21 15,0 0-15,1 0 0,-1-21 0,0 21 16,1 0-16,20 0 0,-21 0 0,22 0 16,-22-21-16,22 21 15,-22 0-15,0 0 0,22 0 0,-22 0 0,1-21 16,-1 21-16,0 0 0,22 0 15,-22 0-15,0 0 0,1 0 16,-1 0-16,22-22 0,-22 22 16,21 0-16,1 0 0,-1-21 0,1 21 15,-1 0-15,1 0 0,-1 0 0,1 0 16,-22 0-16,22 0 0,42 0 16,-64 0-16,0 0 0,1 0 15,-22 0-15,21 0 0,22 0 16,-22 0-16,0 0 0,1 0 0,20 0 15,43 0-15,-43 0 0,1 0 16,-22 0-16,22 0 0,-1 0 16,22 0-16,-22 0 0,-20 0 15,-1 0-15,-21 0 16,22 0-16,-1 0 0,0 21 0,-21-21 16,22 0-16,-1 0 0,-21 0 0,22 0 15,-1 22-15,0-22 0,1 0 16,-1 0-16,43 21 0,-43-21 15,0 0-15,1 0 0,-1 0 16,0 0-16,1 21 0,-22-21 0,63 0 16,-41 21-16,-22-21 0,21 0 15,1 0-15,-1 21 0,-21-21 16,21 21-16,1-21 0,-1 22 16,0-22-16,-20 0 0,20 0 0,-21 21 15,0-21-15,0 0 16,43 21-16,-43-21 0,0 21 15,0-21-15,1 21 0,-1 0 16,0-21-16,-21 22 16,21-22-16,0 21 0,0-21 0,-21 21 15,22 0-15,-1-21 16,-21 21-16,0 0 0,21-21 16,-21 22-16,21-22 15,-21-22 95,0 1-110,0 0 15,21 21 1,-21-21-16,21 21 15,-21-21-15,22 21 0,-1 0 16,-21-21-16,21 21 16,-21-22-16,21 22 0,0 0 15,-21-21-15,21 21 0,1-21 16,-1 21 0,0-21-16,0 21 15,0 0-15,0-21 16,1 21-16,-1 0 0,-21-21 15,21 21-15,0-22 0,0 22 16,0 0-16,-21-21 0,22 21 16,-1 0-16,0 0 0,0-21 15,0 21-15,0 0 0,1 0 16,-1-21-16,0 21 16,0 0-16,0 0 0,0 0 15,1 0-15,-1-21 0,0 21 16,0 0-16,21 0 0,-20 0 15,-1 0-15,0 0 0,21 0 0,-21 0 16,1 0-16,41 0 0,-21 0 16,-20 0-16,-1 0 0,21 0 15,-21 0-15,43 0 0,-22 0 16,0 0-16,-20 0 0,20 0 16,-21 0-16,21 0 0,-20 0 0,-1 0 15,21 0-15,-21 0 0,22 0 16,-22 0-16,21 0 0,-21 0 15,0 0-15,22 21 0,-22-21 0,21 0 16,-21 0-16,22 0 0,41 21 16,-62-21-16,20 0 0,0 0 15,1 21-15,-1-21 0,0 0 0,1 0 16,-1 21-16,0-21 0,1 0 16,20 22-16,-21-22 0,1 0 0,-1 21 15,0-21-15,1 21 0,-1-21 16,0 0-16,1 21 0,20-21 0,-20 21 15,-1-21-15,21 0 0,-20 21 0,20 1 16,-20-22-16,20 0 0,1 21 16,-22-21-16,21 0 0,-20 0 0,-1 21 15,43-21-15,-43 0 16,0 0-16,1 0 0,-22 0 0,21 0 16,-21 0-16,22 0 0,-1 0 15,-21 0-15,22 0 0,-22 0 0,21 0 16,-21 0-16,22 0 0,-1 0 15,-21 0-15,21 0 0,-20 0 0,20 0 16,0 0-16,-21 0 0,22 0 0,-1 0 16,-21 0-16,22 0 0,-1-21 15,21 21-15,-20 0 0,-1 0 16,-21 0-16,22 0 0,-1 0 16,-21 0-16,21 0 0,1 0 15,-22 0-15,21 0 0,1 0 0,-22 0 16,42 0-16,-20 0 0,-22 0 15,0 0-15,21 0 0,-21 0 16,22 0-16,-22 0 0,21-21 0,-21 21 16,22 0-16,-22 0 0,21-22 0,1 22 15,-22 0-15,21-21 0,0 0 16,-20 21-16,20-21 0,0 21 16,-21-21-16,22 21 0,-22-21 0,21 21 15,-21-22-15,22 22 0,-22-21 16,0 21-16,21-21 0,-20 0 0,-1 21 15,21-21-15,-21 0 0,0-1 16,22 22-16,-22-21 0,0 0 0,0 0 16,22 0-16,-22 0 0,0-1 0,0 1 15,0 0-15,22 0 0,-22 0 16,0 0-16,0-1 0,0 1 0,0-21 16,1 21-16,-1 0 0,0-1 15,0 22-15,0-21 0,0 0 16,1 0-16,-1 0 0,0 0 0,0 21 15,-21-22-15,21 1 0,0 21 16,-21-21-16,22 21 0,-1 0 0,-21-21 16,21 21-16,0 0 31,-21-21-15,21 21-1,0 0-15,-42-21 266,0 21-266,0 0 0,0 0 15,0 0-15</inkml:trace>
  <inkml:trace contextRef="#ctx0" brushRef="#br2" timeOffset="-159880.96">10223 6244 0,'22'0'15,"-22"-21"-15,0 0 0,0 0 31,0 0-15,-22 21-16,22 21 63,0 0-63,0 0 15,0 0-15,0 0 0,0 22 16,-21-22-16,21 0 0,-21 21 15,21 1-15,-21-1 0,21 0 0,0 1 16,-21-1-16,0 0 0,-1 1 0,1-1 16,21 22-16,-21-22 0,0 0 15,21 1-15,-21-1 0,21 21 16,-21-20-16,21 20 0,0 1 0,-22-22 16,22 22-16,-21-1 0,21 1 15,-21-22-15,21 21 0,0-20 0,0 20 16,-21-20-16,21-1 0,-21 21 15,21-20-15,0-1 0,0 0 16,-21 22-16,21-22 0,-22 1 0,22-1 16,0 0-16,0 1 0,0-1 0,-21-21 15,21 21-15,0-20 0,0 20 16,0-21-16,0 0 0,-21 0 0,21 1 16,0-1-16,0 0 31,-21-21 0,0 0-31,21-21 16,-21 0-16,-1-1 15,1 1 1,21 0-16,-21 21 0,0-21 16,0 21-16</inkml:trace>
  <inkml:trace contextRef="#ctx0" brushRef="#br2" timeOffset="-159554.49">9419 8234 0,'0'0'0,"0"-21"0,0 0 31,0-1-15,21 22-1,0 0 1,1 22-16,-1-22 0,-21 21 0,21 0 15,0-21-15,0 21 0,-21 0 16,21 0-16,1 1 0,-22-1 0,21 0 16,0 0-16,-21 0 15,21 0-15,-21 1 0,21-22 16,-21 21-16,0 0 0,0 0 16,0 0-16,0 0 15,21-21 32,-21-21-47,22 21 16,-22-21-16,21 0 0</inkml:trace>
  <inkml:trace contextRef="#ctx0" brushRef="#br2" timeOffset="-159344.27">10075 8213 0,'0'21'16,"-21"-21"0,0 21-16,0 0 0,0 0 15,-1 1-15,1-1 0,0 0 16,0 0-16,-21 0 0,20-21 0,1 21 16,21 1-16,-21-22 0,0 21 15,0-21-15,-22 21 16,22-21-16,0 0 0,0 0 15</inkml:trace>
  <inkml:trace contextRef="#ctx0" brushRef="#br2" timeOffset="-158096.59">4212 9292 0,'0'0'0,"0"21"0,0 1 16,21-22 31,0 0-32,1 0-15,-22-22 16,0 1-16,0 0 16,0 0-1,-22 21-15,22-21 16,-21 21-16,0 0 0,0 0 0,0 0 16,0 0-16,-1 0 0,1 0 15,0 21-15,0-21 16,21 21-16,-21 0 0,0-21 0,21 43 15,-22-22-15,22 0 16,-21-21-16,21 21 0,0 0 0,0 0 16,0 1-16,0-1 0,21 0 31,1-21-31,-1 0 0,0 0 16,0 0-16,0 0 0,0 0 0,1-21 15,-1 0-15,0 21 0,0-22 16,0 22-16,-21-21 0,21 0 15,-21 0-15,22 21 0,-22-21 16,0 0-16,0-1 31,0 44 1,-22-1-32,22 0 15,-21 0-15,21 0 0,0 22 16,0-22-16,0 21 0,0-21 0,0 22 15,0-1-15,0 21 0,0-20 16,0-1-16,0 22 0,0-22 0,0 21 16,0-20-16,21 20 0,-21 1 0,22-1 15,-1 22-15,0-22 0,-21 22 16,21-21-16,0 20 0,-21 1 0,0-22 16,0 22-16,21-21 0,-21 20 0,22 1 15,-22 63 1,0-63-16,0-22 0,0 85 15,0-84-15,0-22 0,0 22 0,0-22 16,0 0-16,0-20 0,-22 20 16,1-21-16,0 0 0,-21-21 0,21 0 15,-1 0-15,1 0 0,-21 0 0,-22-63 16,22 42-16,21-43 16,-21 22-16,-1-43 0,1 22 0,21-22 15,-22 0-15,22 1 0,0-22 0,0 21 16,21 22-16,0-22 0,0-84 15,0 84-15,0 0 0,0-63 16,0 85-16,21-1 16,0 22-16,0-22 0,1 1 15,-1 20-15,0 1 0,0 0 0,0-22 16,22 22-16,-22 0 0,0 20 16,21-20-16,-21 0 0,22 21 0,-22-22 15,0 22-15,21 0 0,-20 0 0,-1 0 16,0 21-16</inkml:trace>
  <inkml:trace contextRef="#ctx0" brushRef="#br2" timeOffset="-157473.89">4508 9589 0,'0'21'31,"22"-21"-31,-1 0 0,-21-21 15,21-1-15,0 1 0,0 21 0,0-21 16,1 0-16,-1 0 0,0 0 16,0-1-16,0 1 0,-21 0 15,0 0-15,0 0 16,0 0-16,-21 21 16,0 0-16,0 0 0,0 0 15,-1 0-15,1 21 0,0 0 16,0-21-16,-21 42 15,20 1-15,22-22 0,0 0 16,-21 0-16,21 21 0,0-20 0,0-1 16,0 0-16,0 0 0,21 21 15,1-20-15,-1-22 16,0 0-16,0 0 0,21 0 0,-20 0 16,-1 0-16,21 0 0,0-22 15,-20 22-15,20-21 0,0 0 0,1-21 16,-22 21-16,21-1 0,-21 1 0,22-21 15,-22 21-15,0-22 0,21-20 16,-42 42-16,21-22 0,-21 22 16,22 0-16,-22 0 0,0 0 15,0 0-15,0-1 0,0 44 47,0-1-47,-22-21 0,22 42 16,-21-21-16,0 0 0,21 1 0,0 20 15,-21-21-15,0 0 0,21 22 16,0-22-16,-21 21 0,21-21 0,-22 22 16,22-22-16,0 21 0,0-21 15,0 0-15,0 1 0,0-1 16,22-21-16,-1 0 16,0 0-1,-21-21-15,21-1 16,-21 1-16,21 0 0,-21 0 0</inkml:trace>
  <inkml:trace contextRef="#ctx0" brushRef="#br2" timeOffset="-157260.48">4889 9419 0,'22'0'31,"-1"0"-31,0 0 15,0 0 1,0 0-16,0 0 0,1 0 16,20 0-16,-21 0 0,0 0 0,0 0 15,1-21-15,-1 21 0,0 0 16,0 0-16,0-21 0,0 21 0,1 0 16,-1 0-16</inkml:trace>
  <inkml:trace contextRef="#ctx0" brushRef="#br2" timeOffset="-156638.31">5524 9313 0,'0'0'16,"22"0"-16,-44 22 47,1-1-47,21 0 0,-21 0 16,21 0-16,0 0 0,-21 1 0,0-1 15,21 0-15,-21 21 16,21-21-16,-22 1 0,1 41 15,21-42-15,-21 0 0,21 1 0,0-1 16,21-21 15,0-21-15,1-1-16,-22 1 0,21 0 16,0 0-16,0-21 0,-21 20 0,21 1 0,0-21 15,22 0 1,-43 20-16,21 22 0,0 0 15,0 0 1,-21 22 0,0-1-16,21 0 0,-21 0 0,0 0 15,0 0-15,0 22 0,22-22 0,-22 0 16,0 0-16,0 0 0,21 1 16,-21-1-16,21 0 0,0 0 0,0-21 15,22 21-15,-22-21 16,0 0-16,0 0 0,21 0 0,-20 0 15,20-21-15,-21 0 0,21 0 16,-20 21-16,20-43 0,-21 22 16,0 0-16,0-21 0,1 21 0,-1-22 15,0 1-15,-21 0 0,0 20 0,0-20 16,0 0-16,0 21 0,0-1 16,0-20-16,0 21 0,-21 0 15,0 21-15,21-21 0,-22 21 0,1 0 16,0 0-16,-21 0 0,21 21 15,-1 0-15,1-21 0,0 21 0,0 0 16,0 0-16,21 1 0,0-1 16,-21 0-16,21 0 0,0 0 15,0 0-15,21 1 16,0-22-16,0 0 0,0 21 16</inkml:trace>
  <inkml:trace contextRef="#ctx0" brushRef="#br2" timeOffset="-156378.03">6498 9504 0,'-21'0'16,"0"0"-16,21 21 0,-21 0 16,-1 0-1,22 1-15,-21-1 0,21 0 0,0 0 16,0 0-16,-21 0 15,21 1-15,0-1 0,0 0 16,-21 0-16,21-42 47,0 0-47,0 0 16,0-1-16,21 1 0</inkml:trace>
  <inkml:trace contextRef="#ctx0" brushRef="#br2" timeOffset="-156200.49">6456 9313 0,'0'0'0,"-21"0"15,-1 0 1,44 0 62</inkml:trace>
  <inkml:trace contextRef="#ctx0" brushRef="#br2" timeOffset="-155729.91">6583 9440 0,'0'43'16,"0"-22"-16,0 0 16,0 0-16,0 0 0,0 1 0,-21-1 15,21 0-15,-22 0 16,1 0-16,21 0 16,-21-21 15,21-21-16,0 0-15,0 0 0,0 0 16,0 0-16,0-1 0,0 1 16,0 0-16,21 0 0,-21 0 0,21 0 15,1-1-15,-1 1 0,0 0 0,21 21 16,-21-21-16,1 21 0,20 0 16,21-21-16,-41 21 0,20 0 15,-21 0-15,0 21 0,0-21 16,1 21-16,-1 0 0,0 0 0,-21 1 15,0 20-15,0 0 16,0 1-16,0-22 0,0 0 16,0 0-16,-21 0 0,0 0 0,21 1 15,0-1-15,-22-21 0,22 21 0,-21-21 16,21-21 15,21 0-15,1-1-16</inkml:trace>
  <inkml:trace contextRef="#ctx0" brushRef="#br2" timeOffset="-155157.89">7599 9398 0,'0'-21'0,"0"42"0,0-63 16,0 21-16,-21 21 15,-1-22-15,1 22 0,0 0 16,0 0-16,0 0 0,0 0 16,-1 0-16,1 0 0,0 0 0,0 0 15,0 22-15,0-22 0,-1 21 0,-20 0 16,21 0-16,0 21 0,0 1 16,-1-1-16,1-21 0,21 22 15,0-22-15,0 0 0,0 21 16,0-21-16,0 1 0,21-1 15,1-21-15,-1 0 0,0 0 16,0 0-16,0 0 0,0 0 0,1 0 16,-1 0-16,0-21 0,0 21 0,0-22 15,0 1-15,1-21 0,-1 21 16,21-43-16,-21 22 0,0 0 16,1-1-16,-1 1 0,0 0 0,-21-1 15,21 1-15,0 0 0,-21-1 16,0 1-16,21-22 0,-21 22 15,22 21-15,-22 0 16,0 0-16,0-1 0,0 44 16,-22-1-16,1 0 15,0 0-15,21 21 0,0 1 16,-21-1-16,21 0 0,-21-20 0,21 20 16,-21 0-16,21 1 0,0-1 0,-22 43 15,22-64-15,0 21 16,-21 0-16,21-20 0,0-1 0,0 21 15,0-21-15,0 0 0,0 1 16,21-22-16,1 0 16,-1 0-16,0 0 15,0-22-15,0 1 0,0 0 0,1 0 16</inkml:trace>
  <inkml:trace contextRef="#ctx0" brushRef="#br2" timeOffset="-154702.08">8043 9356 0,'0'0'0,"0"-21"0,-21 21 32,0 0-17,0 21-15,0 0 0,21 0 16,-22 0-16,1 0 0,21 1 16,-21-1-16,21 0 0,0 21 15,0-21-15,0 1 0,0-1 16,0 0-16,0 0 0,0 0 0,21-21 15,0 21-15,1 1 0,-1-22 16,0 0-16,0 0 0,0 0 0,0 0 16,22 0-16,-22 0 0,0 0 15,43-43-15,-43 22 0,0 0 16,0 0-16,0 0 0,0-1 0,-21 1 16,0-21-16,0 21 0,0 0 15,0-22-15,0 22 0,0 0 0,0 0 16,-63-43-1,42 64-15,0 0 0,-1 0 16,-20 0-16,21 0 0,-43 0 16,22 21-16,0 1 0,21-1 0,-1 0 15,1 0-15,-21 21 16,21 1-16,21-22 0,-21 21 0,21-21 16,0 1-16,0 20 0,0-21 0,0 0 15,0 0-15,21 1 16,0-22-16,0 0 0,0 0 0,0 0 15,22 0-15,-22 0 0,21 0 16</inkml:trace>
  <inkml:trace contextRef="#ctx0" brushRef="#br2" timeOffset="-154133.52">8551 9419 0,'0'-21'0,"0"42"0,0-63 16,-21 42 15,21 21-31,0 0 16,-21 0-16,21 1 0,-21 20 15,21-21-15,-21 0 0,21 0 16,0 1-16,0-1 0,0 21 16,0-21-16,0 0 0,0 1 15,21-22 16,0 0-31,0-22 0,-21 1 16,21 0-16,0 0 0,1 0 0,-22 0 16,21-1-16,0 1 0,-21 0 0,21 0 15,0 21-15,-21-21 0,0 0 16,21 21-16,1 0 16,-22 21-1,0 0-15,0 0 16,0 0-16,0 0 0,0 1 0,0-1 15,0 0-15,0 0 0,0 0 16,0 0-16,0 1 16,21-22-16,0 0 0,0 0 15,0 0-15,0 0 0,1 0 0,20 0 16,-21 0-16,0-22 0,22 22 16,-22-21-16,0 0 0,0 0 0,0 0 15,0 0-15,-21-1 0,0 1 0,0-21 16,0 21-16,0 0 0,0-1 15,0 1-15,-21 0 0,0 0 0,0 0 16,0 21-16,0 0 0,-1-21 0,1 21 16,0 0-16,0 0 0,0 0 15,0 0-15,-1 0 16,1 0 0</inkml:trace>
  <inkml:trace contextRef="#ctx0" brushRef="#br2" timeOffset="-153548.8">9546 9165 0,'0'0'0,"0"-21"31,0 42-16,0 0 1,-21 1-16,21-1 0,-21 0 16,21 0-16,0 0 0,-21 22 0,-1-22 15,1 21-15,21-21 0,-21 22 16,-21 20-16,42-21 16,-21-20-16,-1 20 0,22-21 15,0 0-15,-21 22 0,42-65 47,-21 1-47,22 0 0,-1 0 16,0 0-16,0-22 0,0 22 0</inkml:trace>
  <inkml:trace contextRef="#ctx0" brushRef="#br2" timeOffset="-153338.06">9821 9123 0,'0'21'31,"-21"0"-31,0 0 0,0 1 0,21-1 16,-21 21-16,-1-21 0,22 0 0,-21 22 0,21-22 15,-21 21-15,21-21 0,0 1 16,-21 20-16,21-21 0,-21 0 0,21 0 16,0 1-16,0-1 0,0 0 0,0 0 15</inkml:trace>
  <inkml:trace contextRef="#ctx0" brushRef="#br2" timeOffset="-153132">9334 9525 0,'0'0'0,"22"0"47,-1 0-47,0 0 0,0 0 16,0-21-16,0 21 0,22-21 0,-22 21 15,0 0-15,21 0 16,-20 0-16,-1-21 0,21 21 0,-21 0 16,22 0-16,-22 0 0</inkml:trace>
  <inkml:trace contextRef="#ctx0" brushRef="#br2" timeOffset="-152567.98">10202 9483 0,'64'-43'16,"-64"22"-1,0 0-15,0 0 16,0 0-16,0 0 0,-21-1 15,-1 1-15,1 0 0,0 21 0,0 0 16,0 0-16,0 0 16,-43 0-16,43 0 0,0 21 15,-43 0-15,43 1 0,0-1 16,0 0-16,0 0 0,21 21 16,-22-20-16,22 20 0,-21-21 0,21 0 15,0 22-15,0-1 0,0-21 16,21 0-16,1 0 15,-1-21-15,0 0 0,0 0 16,0 0-16,22 0 0,-22 0 16,0-21-16,0 0 0,0 0 15,22 21-15,-22-21 0,21-43 16,-21 43-16,0 0 0,1 0 16,-1 0-16,0-22 0,-21 22 0,21-21 15,-21 21-15,0 42 31,0 0-15,-21-21-16,21 21 0,-21 0 0,21 0 16,0 1-16,0-1 0,0 0 15,0 0-15,0 0 0,0 0 16,0 1-16,0-1 0,0 0 0,21 0 16,0-21-1,0 0-15,0 0 0,1 0 16,-1 0-16,0 0 0,0-21 15,0 0-15,0 0 0,1-1 0,-1 1 16,0 0-16,0 0 0</inkml:trace>
  <inkml:trace contextRef="#ctx0" brushRef="#br2" timeOffset="-152109.53">10668 9313 0,'0'0'0,"0"22"31,-21-22-31,21 21 16,-21 0-16,21 0 0,-22 0 0,22 0 15,0 1-15,0-1 0,0 0 16,-21 0-16,21 0 0,0 0 0,-21-21 16,21 22-16,0-1 0,0 0 15,0-42 32,0 0-47,0-1 0,0 1 16,0 0-16,0 0 15,0 0-15,0 0 0,0-1 16,21 1-16,0 0 0,1 0 0,-1-21 16,0 20-16,21 1 0,-21 21 15,22-21-15,-1 0 0,0 21 0,1 0 16,-1 0-16,-21 0 0,22 0 0,20 42 16,-42-21-16,0 1 15,1-1-15,-22 0 0,0 0 0,0 0 16,0 0-16,0 1 0,-22-1 15,1 0-15,0 0 0,0 0 16,0-21-16,0 21 0,-1 1 0,1-22 16,0 0-16,21 21 0,-21-21 15,21-21 17,21-1-17,0 1-15,0 21 0,1-21 16</inkml:trace>
  <inkml:trace contextRef="#ctx0" brushRef="#br2" timeOffset="-151549.92">11578 9313 0,'0'0'0,"0"-21"15,-21-21 1,0 42-16,0 0 15,-1 0-15,1 0 0,0 0 0,0 0 16,0 0-16,0 21 0,-22 0 0,22 0 16,0-21-16,0 22 0,-22-1 15,22 0-15,0 0 0,21 0 0,-21 0 16,21 22-16,0-22 0,0 0 0,0 0 16,0 0-16,0 1 15,21-1-15,0-21 0,0 0 0,1 21 16,-1-21-16,21 0 15,-21 0-15,22 0 0,-22-21 16,0 0-16,0 21 0,0-22 0,0 1 16,1 0-16,-1 0 0,0 0 0,0 0 15,0-22-15,-21 22 0,21-21 16,1 21-16,-22-22 0,0 1 0,21 0 16,-21-1-16,21 22 0,-21-64 15,0 64-15,0 0 0,0 0 16,0 0-16,0 42 15,0 0 1,0 0-16,-21 22 0,21-22 16,0 21-16,0 0 0,-21 1 0,-1-22 15,22 21-15,-21-21 0,21 22 16,0 20-16,0-42 16,0 22-16,0-22 0,0 0 0,0 0 15,0 0-15,0 1 0,0-1 16,21-21-1,1 0-15,-1 0 0,0 0 16,0-21-16,0-1 0,0 22 0,1-21 16,-1 0-16,0 0 0</inkml:trace>
  <inkml:trace contextRef="#ctx0" brushRef="#br2" timeOffset="-151273.78">12171 8954 0,'-21'0'32,"-1"0"-32,1 0 0,0 21 0,21 0 15,0 0-15,-21 0 0,0 22 16,21-22-16,-21 21 0,21-21 0,0 22 16,-22-1-16,1-21 0,21 21 15,-21-20-15,21 20 0,0-21 0,0 0 16,-21 0-16,21 1 0,0-1 15,0 0-15,-21 0 0,21 0 0,21-21 47,0 0-47,0 0 0,0-21 16,1 0-16,-1 0 0</inkml:trace>
  <inkml:trace contextRef="#ctx0" brushRef="#br2" timeOffset="-150877.64">12234 9356 0,'0'0'0,"-21"0"15,42 0 17,0 0-32,1 0 15,-1 0-15,0 0 16,0 0-16,0 0 0,0 0 0,1-21 15,-1-1-15,0 22 0,-21-21 16,0 0-16,0 0 16,0 0-16,-21 21 15,0 0-15,-1 0 16,1 0-16,0 0 0,0 0 16,0 21-16,0 0 0,-1-21 15,1 21-15,0 0 0,0 1 0,0-1 16,21 0-16,0 0 0,0 0 15,-21 0-15,21 1 0,0-1 0,0 21 16,0-21-16,0 0 0,0 1 16,21-22-16,0 21 15,0-21-15,0 0 0,0 0 16,1 0-16,-1 0 0,0 0 16,21 0-16,-21 0 0,22 0 0</inkml:trace>
  <inkml:trace contextRef="#ctx0" brushRef="#br2" timeOffset="-150425.85">12975 9292 0,'0'0'0,"0"-42"32,0 21-32,-21 21 0,0 0 15,0 0-15,-1 0 0,1 0 16,0 0-16,0 0 0,0 0 0,-22 42 15,22-42-15,0 21 0,0 0 16,21 1-16,-21-1 16,21 0-16,0 0 0,0 0 15,21-21 1,0 21-16,0-21 16,0 0-16,22 0 0,-22 22 15,0-22-15,0 0 0,-21 21 16,21-21-1,-21 21-15,0 0 0,0 0 16,0 0-16,-21-21 16,0 22-1,0-22-15,0 0 0,0 0 16,-1 0-16,1 0 0,0 0 16,0 0-16,0 0 0,0 0 15,-1 0-15,1 0 0,0 0 16,0 0-1,0 0-15,21-22 32,21 22-32</inkml:trace>
  <inkml:trace contextRef="#ctx0" brushRef="#br2" timeOffset="-150069.04">13525 9165 0,'0'0'15,"0"-21"-15,-21 21 16,0 0-16,0 0 15,0 0-15,0 21 16,-1 0-16,1 1 16,0-1-16,0 0 0,0 0 0,0 21 15,-1-20-15,1-1 0,21 0 16,0 0-16,-21 0 0,21 0 0,0 1 16,0-1-16,0 0 0,0 0 15,0 0-15,0 0 0,21-21 16,0 0-16,22 22 0,-22-22 15,0 0-15,21 0 0,-20 0 16,-1 0-16,0 0 0</inkml:trace>
  <inkml:trace contextRef="#ctx0" brushRef="#br2" timeOffset="-149741.15">13801 9186 0,'21'0'0,"0"0"15,0 0 1,0 0-16,0 22 16,1-1-16,-22 0 15,0 0-15,0 0 16,0 0-16,0 1 0,0-1 0,0 0 15,0 0-15,0 0 0,0 0 16,0 1-16,0-1 0,-22 0 16,22 0-16,-21 0 0,0 22 15,0-22-15,21 0 0,-21-21 16,0 21-16,-1-21 0,1 0 0,-42 0 16,42 0-16,-1 0 0,-20 0 15,21 0-15,-21 0 0</inkml:trace>
  <inkml:trace contextRef="#ctx0" brushRef="#br2" timeOffset="-148617.3">9377 6731 0,'0'-21'0,"-21"21"32,-1 0-17,1 0 1,0 0-16,0 21 16,0 0-16,0-21 0,21 21 15,-22 1-15,1-1 0,0 0 0,21 0 16,0 0-16,0 0 0,-21 1 15,21-1-15,0 0 0,0 0 16,0 0-16,0 0 0,0 1 16,0-1-16,21 0 31,0-21-31,0 0 0,1 0 16,-1 0-16,0 0 15,0-21-15,0 21 0</inkml:trace>
  <inkml:trace contextRef="#ctx0" brushRef="#br2" timeOffset="-148257.83">9610 6731 0,'21'0'47,"0"0"-47,0 21 31,-21 0-31,0 1 16,0-1-16,0 0 0,0 0 15,0 0-15,0 0 16,0 1-16,0-1 16,-21 0-16,0 0 0,0-21 0,21 21 15,-22 0-15,1-21 0,21 22 0,-21-22 16,0 0-16,0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46:45.2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910 0,'0'0'0,"-21"0"16,42 0 15,1 0-15,-1 0-16,0-21 0,0 0 16,0 21-16,0-21 0,1 0 0,-1 21 15,0-22-15,21 1 0,-21 0 16,1 21-16,20-21 0,-21 0 15,0 21-15,-21-21 0,0-1 16,21 22-16,-21-21 0,-21 0 16,0 21-16,0 0 15,-21 0-15,-1 0 0,22 0 16,-21 0-16,-1 21 0,1 0 16,0-21-16,-1 22 0,1-1 15,21 0-15,0 0 0,-22 0 0,22 0 16,21 1-16,-21-1 0,21 0 15,0 21-15,0-21 0,0 1 16,0-1-16,0 0 16,21-21-16,0 21 15,1-21-15,-1 21 0,0-21 0,0 21 16,0 1-16,22-22 0,-22 21 16,21 0-16,-21-21 0,0 21 0,22 0 15,-22 0-15,0-21 16,21 22-16,-20-1 0,-1 0 0,0-21 15,0 21-15,0 0 0,0 0 16,1 1-16,-22-1 16,0 0-16,0 0 15,-22 0-15,1 0 0,-21-21 16,0 22-16,-22-1 0,1-21 16,-1 21-16,1-21 0,-1 21 15,22-21-15,-22 0 0,1 0 0,20 0 16,1 0-16,-21 0 0,20 0 15,1 0-15,0-21 0,-1 0 0,22 0 16,-21-1-16,21 22 16,-1-21-16,1-21 0,21 21 15,0 0-15,0-1 16,21 22 0,1-21-16,-1 21 0,21-21 15,-21 21-15,0 0 0,1-21 16,-1 21-16,0-21 0,21 21 0,-21 0 15</inkml:trace>
  <inkml:trace contextRef="#ctx0" brushRef="#br0" timeOffset="460.1">1587 1334 0,'0'0'0,"22"0"16,-22 21-16,21-21 16,0 0-16,0 0 15,0 0-15,0-21 0,1 21 0,-1-22 16,0 1-16,0 0 0,0 21 16,22-21-16,-22 0 0,0 0 15,0-1-15,-21 1 0,0 0 16,0 0-16,0 0 0,0 0 15,0-1-15,0 1 0,0 0 16,-21 21 0,0 0-16,-85 85 31,85-64-31,0 0 0,-1 21 0,1-20 0,0 20 16,21-21-16,0 21 0,-21 1 15,21-22-15,0 0 0,0 0 16,0 0-16,0 1 0,21-1 15,0-21-15,0 21 16,1-21-16,-1 0 16,0 0-16,0 0 15,0 0-15,0 0 0,1-21 16,-1 21-16,0-21 0,0-1 16,0 1-16,0 0 0</inkml:trace>
  <inkml:trace contextRef="#ctx0" brushRef="#br0" timeOffset="776">2413 466 0,'0'0'0,"-21"0"15,21 21-15,-21-21 0,-1 21 0,22 0 16,-21 0-16,21 22 0,0-22 15,-42 64-15,42-22 0,0-21 16,0 22-16,-21-22 0,0 22 16,21-1-16,-22-20 0,22 20 0,-21-21 15,21 1-15,0-1 0,0 0 16,-21 1-16,21-22 0,0 0 16,0 0-16,0 22 15,0-22-15,21-42 31,-21-1-15,21 1-16</inkml:trace>
  <inkml:trace contextRef="#ctx0" brushRef="#br0" timeOffset="1217.16">2392 1312 0,'0'0'0,"0"22"16,21-22 31,0 0-47,0 0 0,0 0 0,1 0 16,-1-22-16,0 22 15,0-21-15,0 0 0,22 21 0,-22-21 16,0 0-16,0 0 0,0-1 15,0 1-15,1 0 0,-22 0 0,0 0 16,0 0-16,0-1 16,-22 22-16,1 0 15,0 0-15,0 0 0,0 0 0,0 22 16,-22-22-16,22 21 16,0 21-16,0-21 0,0 0 0,-1 1 15,-20 41-15,21-21 16,21-20-16,0-1 0,0 0 0,0 0 15,0 0-15,0 0 0,0 1 16,0-1-16,21-21 0,0 0 16,0 21-16,1-21 15,41 0-15,-42 0 0,0 0 16,22-21-16,-1 0 0,-21-1 16,106-20-16</inkml:trace>
  <inkml:trace contextRef="#ctx0" brushRef="#br0" timeOffset="1748.45">3069 1101 0,'-21'0'31,"21"21"-15,0 0 0,-21 0-16,21 0 0,0 1 0,0-1 15,-21 0-15,21 0 0,0 0 16,0 0-16,0 1 15,0-1-15,0 0 0,0 0 16,0 0-16,0 0 0,-22-21 16,22 22-1,-21-22 17,21-22-17,0 1-15,0 0 0,0 0 16,0 0-16,0 0 0,0-22 15,0 22-15,21-21 0,1 21 0,-1-22 16,21 22-16,-21-21 16,0 21-16,22-1 0,-1 1 0,-21 0 15,22 0-15,-1 21 0,21 0 16,-41 0-16,-1 0 0,21 21 16,-21 0-16,0 0 0,1 22 15,-22-1-15,21-21 0,-21 22 16,0-22-16,0 0 0,0 0 15,0 21-15,0-20 0,-21-1 0,-1 0 16,22 0-16,-21 0 16,0 0-16,21 1 15,-21-22 1,42 0 31,-21-22-47,21 1 0,0 21 15</inkml:trace>
  <inkml:trace contextRef="#ctx0" brushRef="#br0" timeOffset="2015.83">3916 1080 0,'0'21'16,"0"0"-1,0 0-15,0 0 0,0 0 16,0 22-16,-21-22 16,21 0-16,0 0 0,-22 0 0,22 1 15,0-1-15,-21 0 16,21 0-16,-21-21 0,21 21 0,0 0 16,0-42 15,0 0-16,0 0-15,0 0 16</inkml:trace>
  <inkml:trace contextRef="#ctx0" brushRef="#br0" timeOffset="2445">3873 762 0,'0'0'0,"-63"42"16,42-20 0,21-1-16,-21-21 0,21 21 0,0 0 15,0 0-15,0 0 0,0 1 16,0-1-16,0 0 16,21-21-1,0 0-15,0 0 0,0 0 0,0 0 16,1 0-16,-1 0 0,0 0 15,0 0-15,0-21 0,22-22 16,-22 43-16,-21-21 0,0 0 16,21 0-16,-21 0 0,0 0 0,0-1 15,0 1-15,0 0 0,0 0 16,-21 21-16,0 0 0,-1 0 16,1 0-16,0 0 0,0 0 15,0 0-15,0 21 0,-22-21 0,22 21 16,21 0-16,-21 1 0,0-1 15,21 0-15,-21 0 0,21 0 0,0 0 16,0 1-16,0-1 16,0 0-16,0 0 0,0 0 15,21 0-15,0-21 0,0 0 16,0 22-16</inkml:trace>
  <inkml:trace contextRef="#ctx0" brushRef="#br0" timeOffset="2945.28">4318 1101 0,'0'-21'16,"0"-1"0,0 44 30,0-1-46,0 0 16,0 0-16,0 21 0,0-20 0,0-1 16,0 0-16,0 21 0,0-21 15,0 1-15,0-1 0,0 0 0,0 0 16,0 0-16,0 0 0,0 1 0,0-1 16,0 0-16,21-21 15,0 0-15,0 0 0,1 0 0,-1 0 16,0 0-16,0 0 15,21-21-15,-20 21 0,20-21 0,-21-1 16,0 1-16,22 0 0,-22 0 16,0 0-16,0-22 0,0 22 0,0-21 15,-21 21-15,0-22 0,0-20 16,0 42-16,0-22 0,0 22 16,0 0-16,-21 21 15,0 0-15,0 0 16,0 0-1,0 21-15,21 0 16,-22 1-16,22-1 16,0 0-1,22-21 1,-1 0-16</inkml:trace>
  <inkml:trace contextRef="#ctx0" brushRef="#br0" timeOffset="3708.58">5080 1016 0,'0'21'31,"0"0"-31,0 1 0,0-1 16,0 0-16,0 0 15,0 0-15,-21 0 0,21 1 0,0-1 16,0 0-16,0 0 0,-21 0 0,21 0 15,0 1-15,0-1 0,0 0 16,0 0-16,0 0 16,0-42 31,0 0-47,0 0 15,0 0-15,0-1 0,0 1 16,0 0-16,0-21 0,0 21 15,21-22-15,0 22 0,-21-21 0,21 21 16,0-22-16,-21 22 0,21 0 16,1 0-16,-1 0 0,0-1 0,0 22 15,0 0-15,0 0 0,1 0 16,-1 0-16,0 0 0,0 22 0,0-1 16,0 0-16,1 0 0,-1 0 15,-21 22-15,0-22 0,21 0 0,-21 21 16,0-21-16,0 22 0,0-22 15,0 0-15,0 0 0,0 0 0,0 1 16,0-1-16,0 0 16,0 0-16,0 0 0,0 0 15,-21-21 1,0 0 15,21-21-31,0 0 0,0 0 16,0 0-16,0 0 0,0-22 15,0 22-15,21-21 0,-21 21 16,21-22-16,0 1 0,0 21 0,22-22 16,-22 22-16,21-21 0,0 21 15,-20 0-15,20-1 0,0 22 0,1 0 16,-1 0-16,0 0 16,1 0-16,-22 22 0,21-1 0,-21 21 15,0-21-15,1 0 0,-22 22 0,21-22 16,-21 21-16,0-21 0,0 22 15,-21-1-15,-1 0 0,22-20 16,-21-22-16,0 21 0,0 0 16,21 0-16,-21-21 0,21 21 15,0-42 17,21 0-32</inkml:trace>
  <inkml:trace contextRef="#ctx0" brushRef="#br0" timeOffset="5122.04">16256 466 0,'0'0'0,"-21"0"15,0 0 1,-1 0-16,1 0 0,0 21 16,0 0-16,0 21 0,21-20 15,-21 20-15,-1-21 0,1 21 0,-21 1 16,21 20-16,0-20 15,-1-1-15,1 21 0,0-20 0,0-1 16,-21 0-16,20 1 0,1-1 16,0-21-16,0 22 0,0-22 0,21 0 15,-21 0-15,21-42 47,0 0-47,0 0 0,21-1 0,0-20 16,-21 21-16,21-21 0,0-1 15,0 1-15,1-22 0,-1 22 16,0-21-16,21 20 0,-21 1 0,1 0 16,-1-1-16,0 1 0,0 0 15,0 20-15,-21 1 0,0 0 0,21 21 16,1 0-16,-22 21 16,21 0-1,-21 1-15,0 20 0,21 0 16,-21 1-16,0-1 0,0 0 0,0 1 15,0 20-15,0-21 0,0 1 16,0 20-16,0-20 0,0-1 0,0-21 16,-21 21-16,21 1 15,-21-22-15,21 0 0,0 0 0,-22 0 16,22 1-16,0-44 47,0 1-47,-21 0 0</inkml:trace>
  <inkml:trace contextRef="#ctx0" brushRef="#br0" timeOffset="5752.6">15706 1080 0,'-22'0'0,"44"0"0,-65 0 16,43 21-16,21-21 46,1 0-46,-1 0 0,0 0 16,21 0-16,-21-21 0,22-1 0,-1 1 16,0 0-16,1 0 0,-1 21 15,0-42-15,1 20 0,-1 1 0,0 0 16,1 0-16,-22 0 0,42 0 16,-41 21-16,-22-22 15,21 22-15,-21 22 16,0-1-16,0 0 15,0 0-15,0 0 0,0 0 16,0 22-16,0-22 0,-21 0 16,21 21-16,0-20 0,0-1 15,0 0-15,0 42 0,0-41 16,0-1-16,0 0 16,21-21-16,0 21 0,0-21 15,0 0-15,22 0 16,-22 0-16,0-21 0,0 21 0,21-21 15,-20 0-15,-1-1 0,0 1 16,0 0-16,0-21 0,0 21 16,1-22-16,-1 22 0,-21-21 15,0-1-15,0 1 0,0 21 0,0-43 16,0 43-16,0 0 16,0 42 15,0 0-31,0 1 0,0 20 0,0-21 15,0 21-15,0 1 0,0-1 16,0 0-16,0-20 0,0 20 0,0-21 16,0 21-16,0-20 0,0-1 15,0 0-15,0 0 0,0 0 16,21-21-16,0 0 16,0 0-16,0 0 0,1 0 15,-1 0-15,-21-21 0,21 0 16,0 21-16,0-21 0,0 0 15,1-22-15</inkml:trace>
  <inkml:trace contextRef="#ctx0" brushRef="#br0" timeOffset="6038.26">17208 593 0,'0'-43'16,"0"86"-16,0-107 0,0 43 0,0 0 15,0 0-15,0 42 31,-42 85-15,42-64 0,-21-21-16,21 43 0,0-22 0,0 0 15,-21 1-15,0-1 0,-1 0 16,22 22-16,-21-43 0,21 21 0,0 1 16,-21-22-16,21 21 0,-21-21 15,21 1-15,0-1 16,0 0-16,21-21 15,0 0 1,-21-21-16,21 0 0,1-1 16,-1 1-16</inkml:trace>
  <inkml:trace contextRef="#ctx0" brushRef="#br0" timeOffset="6464.51">17505 762 0,'0'0'16,"0"21"15,0 0-31,0 1 0,0-1 0,-21 21 16,-1-21-16,22 22 0,-21-22 15,21 21-15,0-21 0,-21 22 0,0-22 16,21 0-16,0 21 0,0-21 16,0 1-16,0-1 0,0 0 15,21 0 1,0-21-16,22 0 15,-1 0-15,-21 0 0,21 0 16,-20-21-16,20 0 0,0 0 16,-21-1-16,22 1 0,-22 0 15,0-21-15,-21 21 0,0-22 0,21 22 16,-21-21-16,0-1 0,0 1 16,0 21-16,-21-21 0,0 20 0,0 1 15,0 0-15,-22 0 0,22 21 16,0 0-16,0 0 0,0 0 0,-1 0 15,1 0-15,-21 0 0,21 21 16,21 0-16,-21-21 0,-1 21 16,22 1-16,-21-22 0,21 21 15,21-42 17,-21-1-32</inkml:trace>
  <inkml:trace contextRef="#ctx0" brushRef="#br0" timeOffset="6698.58">17124 614 0,'-21'0'0,"42"0"0,-64 0 16,22 0-16,0 0 0,21 21 16,21-21-1,0 0-15,1 0 16,20 0-16,-21 0 0,21 0 15,1 0-15,-1 0 0,0 0 0,-20 0 16,20 0-16,0 0 0,-21 0 16,22 0-16,-22 0 0,0 0 0,0-21 15,0 21-15,1 0 16</inkml:trace>
  <inkml:trace contextRef="#ctx0" brushRef="#br0" timeOffset="7043.74">18330 614 0,'0'-42'16,"-21"63"31,-21 106-32,42-106-15,0 21 16,-21 1-16,21-1 0,-22 0 16,22-21-16,0 22 0,0-22 0,0 21 15,0-21-15,-21 1 0,21-1 16,0 0-16,0 0 15,0-42 17</inkml:trace>
  <inkml:trace contextRef="#ctx0" brushRef="#br0" timeOffset="7350.04">18013 1101 0,'0'0'0,"-21"21"0,21 0 15,0 0-15,0 0 16,0 1-16,21-1 31,0-21-31,0 0 0,0 0 16,0 0-16,1 0 0,-1 0 15,106 0 1,-106 0-16,0 0 16,0-21-16,0 21 0,1 0 15,-22-22-15,21 22 0,0-21 0,0 0 16,-21 0 0,21 0-16,-21 0 0,21-1 0,-21 1 15</inkml:trace>
  <inkml:trace contextRef="#ctx0" brushRef="#br0" timeOffset="7653.05">18161 487 0,'-21'0'0,"42"0"0,-63 0 0,20 0 0,1 0 16,0 0-16,42 0 47,22 0-47,-22 0 0,0 0 0,21 0 15,1 0-15,-22 0 0,21 0 16,-21 0-16,22 0 0,-22 0 16,21 0-16,-21 0 0,0 0 15,1 0-15,-1 0 16,-21 21-1,63-21 1</inkml:trace>
  <inkml:trace contextRef="#ctx0" brushRef="#br0" timeOffset="7955.98">19008 529 0,'-22'0'0,"44"0"0,-65 0 0,64 0 47,1 0-31,-1 0-16,21 0 0,-21 0 0,22 0 15,-22 0-15,21 0 0,0 0 16,1 0-16,-1 0 0,0 0 0,-20 0 15,20 0-15,-21 0 16,21 0-16,-20 0 0,-44 0 47,1 0-47,0 0 0,0 0 16,0 0-16</inkml:trace>
  <inkml:trace contextRef="#ctx0" brushRef="#br0" timeOffset="8264.18">19240 550 0,'0'22'47,"-21"-1"-31,21 0-1,0 0-15,0 0 0,0 0 0,0 22 16,0-1-16,0-21 0,0 22 15,0-1-15,0 0 0,0 1 0,0-1 16,0 0-16,0-21 0,0 22 16,0-22-16,0 21 0,0-21 0,0 1 15,0-1-15,0 0 16,0 0-16,0-42 62,-21 0-46</inkml:trace>
  <inkml:trace contextRef="#ctx0" brushRef="#br0" timeOffset="10672.03">11726 233 0,'0'-21'0,"0"42"0,0-63 15,0 20 17,0 44 30,0-1-62,0 0 0,0 0 16,0 0-16,0 0 0,0 1 15,0 20-15,0-21 0,0 0 0,0 22 16,0-22-16,0 21 0,0-21 16,21 0-16,-21 64 0,0-64 15,0 22-15,0-1 0,22 0 16,-22 1-16,0-1 0,21 0 15,-21 1-15,0-1 0,0 0 16,0 1-16,21-1 0,-21 0 0,0 1 16,0-1-16,21 0 0,-21 1 0,0-22 15,0 21-15,0 0 0,0 1 16,0-1-16,0 0 0,0 22 0,0 21 16,0-43-16,0 21 15,0-20-15,0-1 0,0 22 0,0 20 16,0-41-16,0-1 0,0 0 15,0 1-15,0-1 16,0 21-16,0-20 0,0-1 0,21 22 16,-21-22-16,0 21 0,0-20 0,0 20 15,0-20-15,0-1 0,0 21 16,0 86-16,0-107 16,0 0-16,0 22 0,0-1 15,0-20-15,-21 20 0,21 1 0,0-1 16,-21-21-16,21 22 0,0-1 15,0-20-15,0 20 0,0-20 16,0 20-16,-21 1 0,21-22 0,0 85 16,0-64-16,0-20 0,0 20 0,0-20 15,0 20-15,0 43 16,0-64-16,0 1 0,0 20 16,0-21-16,0 1 0,0-1 0,0 22 15,0-22-15,0 0 0,21 22 16,-21 20-16,0-20 0,0-22 15,0 1-15,0 20 0,21-21 0,-21 1 16,0-1-16,0 0 0,0 1 16,21 41-16,-21-20 0,0-22 15,0 1-15,0 20 0,0-21 16,0 1-16,0 20 0,0-20 0,0-1 16,0 0-16,0 1 0,0-1 15,0 0-15,21 43 0,-21-43 0,0 22 16,22-22-16,-22 0 15,0 22-15,0-22 0,0 22 0,0-22 16,0 22-16,21-22 0,-21 21 0,0-20 16,21-1-16,-21 22 0,0-22 15,0 21-15,0-20 0,0 20 0,21-20 16,-21 20-16,0 1 0,0-1 0,0-21 16,21 22-16,-21-1 0,0-20 0,0 20 15,0-20-15,0 20 0,0-21 16,0 22-16,0-22 0,0 22 15,0 42-15,0-43 0,0-21 16,0 22-16,0-22 0,0 22 0,0-22 16,0 22-16,0-22 0,0 0 15,0 1-15,0 20 0,0-21 0,0 22 16,0-22-16,0 1 0,0 20 0,0-21 16,0 22-16,0-22 0,0 22 15,0-22-15,0 0 0,21 1 0,-21 20 16,0-20-16,0 41 15,0-41-15,0-1 0,0 21 0,0-20 16,0-1-16,0 22 0,22 20 16,-22-20-16,0-22 0,0 0 15,0 1-15,0 20 0,0-20 0,0 41 16,0-41-16,0 20 0,0-21 16,0 1-16,0 20 0,0-20 15,0 20-15,21-21 0,-21 1 0,0 63 16,0-64-16,0 0 0,0 22 15,0-22-15,0 0 0,21 1 0,-21 20 16,0-20-16,0 20 0,0-21 16,21 22-16,-21-22 0,0 22 0,0-1 15,0-20-15,0 20 0,0-21 0,0 22 16,0-22-16,0 1 0,0 20 0,0-21 16,0 22-16,0-1 0,0-20 15,21 20-15,-21 1 0,0-22 16,0 22-16,0-1 0,0-21 0,0 22 15,0-1-15,0-20 0,0 20 0,0 1 16,0-22-16,0 22 0,0-1 16,0-21-16,0 22 0,0-1 0,0 1 15,0-22-15,0 22 0,0-22 0,0 22 16,0-22-16,0 21 0,0 1 16,0-22-16,0 22 0,0-1 0,0-20 15,0 20-15,0 1 0,0-22 0,0 85 16,0-85-16,0 22 0,0-22 15,0 22-15,0-22 16,0 64-16,0-64 0,0 22 0,0-22 16,0 0-16,0 1 0,0 20 15,0-21-15,-21 43 0,21-21 16,0-22-16,0 0 0,-21 1 16,21-1-16,0 64 0,0-64 15,0 0-15,0 22 0,0-22 0,0 1 16,0-1-16,0 0 0,0 1 15,0-1-15,0 0 0,0 1 0,0-1 16,0-21-16,0 21 0,0 1 16,0-22-16,0 21 0,0 1 0,0 20 15,0-21-15,0 1 0,-21-1 16,21 0-16,0-20 0,0 20 16,0 0-16,0-21 0,-21 22 0,21-22 15,0 0-15,0 0 0,0 0 0,0 1 16,0-1-16,0 0 0,0 0 15,-22-42 32</inkml:trace>
  <inkml:trace contextRef="#ctx0" brushRef="#br0" timeOffset="12220.69">783 2117 0,'0'0'0,"0"-21"0,-21 21 16,0-22-16,0 22 15,-1 0-15,1-21 16,0 21-16,21-21 0,-21 21 15,0 0-15,0 0 0,-1 0 16,1 0-16,0 0 16,21 21 31,21-21-32,0 0-15,1 21 0,-1-21 16,21 22-16,0-22 0,-20 0 0,20 0 15,0 0-15,22 0 16,-22 0-16,22 0 0,-1 0 0,1 0 16,20 0-16,1 0 0,0 0 15,105-22-15,-84 1 16,-21 21-16,20 0 0,-20 0 0,21-21 16,0 21-16,21 0 0,-21-21 15,21 21-15,-22 0 0,1 0 16,21-21-16,-21 21 0,0-21 0,0 21 15,0 0-15,21 0 0,-22 0 16,1-22-16,21 22 0,-21 0 16,0 0-16,0-21 0,-22 21 0,128 0 15,-106-21-15,-21 21 16,-1 0-16,1 0 0,0-21 0,-22 21 16,1 0-16,-1 0 0,-21 0 15,1 0-15,-22 0 0,0 0 0,0 0 16,0 0-1,-21-21 17,22 21 15,-22-21-32</inkml:trace>
  <inkml:trace contextRef="#ctx0" brushRef="#br0" timeOffset="13448.27">14711 1820 0,'-21'0'16,"21"-21"-16,-22 21 0,1 0 15,21-21 1,-21 21 0,42 0 30,0 0-46,1 0 16,-1 0-16,21 0 0,-21 0 16,0 0-16,22 0 0,-1 0 15,0 0-15,1 0 0,20 0 0,1 0 16,-22 0-16,22 0 0,-1 0 16,1 0-16,20 0 0,-20 0 15,-1 0-15,1 0 0,-1 0 0,-20 0 16,20 0-16,1-21 0,-1 21 15,1 0-15,-1 0 0,22-21 0,-22 21 16,22-21-16,0 21 0,20 0 16,-20 0-16,21 0 0,-21 0 15,20 0-15,1 0 0,0 0 0,21 0 16,85 0-16,-106 0 0,-1 0 16,-20 0-16,21 0 15,-21 21-15,-1-21 0,1 0 0,21 0 16,-22 0-16,128 21 15,-106-21-15,0 0 0,-22 0 16,22 0-16,-21 0 0,0 0 0,-1 0 16,1 0-16,-22 0 0,86 0 15,-86 0-15,1 0 0,-1 0 16,-21-21-16,22 21 0,-22 0 0,-21 0 16,22-21-16,-22 21 0,0 0 15,0 0-15,0 0 0,1 0 0,-1 0 47,-42 0 0,-1 0-47,1 0 0,0 0 0</inkml:trace>
  <inkml:trace contextRef="#ctx0" brushRef="#br1" timeOffset="18808.74">1185 2625 0,'0'0'0,"0"21"16,21-21 15,85-85 0,-85 64-31,-21 0 16,22 0-16,-22 0 0,0-1 15,0 1-15,-22 21 16,1-21-16,0 21 0,0 0 16,-21 0-16,20 0 0,-20 21 15,0 0-15,-1-21 0,22 22 0,0-1 16,-21 0-16,21 0 0,-1-21 15,1 21-15,0 22 0,21-22 16,0 0 0,0 0-16,0 0 0,0 0 0,21-21 15,0 22-15,1-22 0,20 21 16,-21 0-16,21-21 0,-20 21 16,20 0-16,0 0 0,1-21 0,-22 22 15,21-1-15,-21 0 0,0 0 16,1 0-16,-1 0 0,-21 1 0,0-1 15,0 0-15,-21 0 16,-1 0-16,1 0 0,-21 1 16,0-1-16,-1-21 0,1 21 0,-22 0 15,22-21-15,0 0 0,21 0 16,-22 0-16,1 0 0,21 0 0,-22-21 16,22 21-16,0-21 15,0 0-15,0-1 0,0 22 16,-1-21-16,1 0 0,21 0 15,-21-21-15,21 20 0,0 1 0,0 0 16,0 0-16,42 0 16,-20 0-16,-1 21 0,21-22 15,-21 22-15,0 0 0,22 0 0</inkml:trace>
  <inkml:trace contextRef="#ctx0" brushRef="#br1" timeOffset="19228.68">1503 2773 0,'0'21'16,"0"0"0,0 0-16,0 1 15,0-1-15,0 0 0,0 0 0,0 0 16,0 22-16,0-22 15,0 0-15,0 0 0,0 0 16,0 0-16,21 1 16,0-22-16,0 0 0,0 0 15,1 0-15,-1 0 0,0 0 0,0 0 16,21-22-16,-20 1 0,-1 21 16,0-21-16,0 0 0,-21 0 0,21 0 15,-21-1-15,0 1 0,21 0 16,-21 0-16,0 0 0,0 0 0,0-1 15,0 1-15,-21 21 0,0-21 16,0 21 0,42 0 46,0 0-62,0 0 0</inkml:trace>
  <inkml:trace contextRef="#ctx0" brushRef="#br1" timeOffset="19504.22">2074 2752 0,'0'21'32,"0"0"-32,0 0 15,-21 22-15,21-22 0,0 0 16,0 21-16,0 1 0,0-1 0,0 0 15,0 1-15,0 20 0,0 1 16,0-22-16,0 21 0,-21 1 16,21-22-16,0 22 0,-21-22 15,21 43-15,0-43 0,0-21 16,0 0-16,0 1 0,0-1 16,0 0-16,0-42 31,0 0-31,0-1 0,0 1 15,0-21-15</inkml:trace>
  <inkml:trace contextRef="#ctx0" brushRef="#br1" timeOffset="19824.78">2011 2900 0,'0'0'0,"0"-21"15,0 0-15,0-1 16,0 1-1,21 21-15,-21-21 0,21 21 16,0 0-16,0 0 0,1 0 16,20 0-16,-21 0 0,21 0 15,1 0-15,-22 21 0,0 0 16,0 1-16,-21-1 0,0 0 16,0 0-16,0 0 0,-21 0 0,0 1 15,-21-1-15,20-21 16,1 21-16,0 0 0,-21 0 0,21-21 15,-1 21-15,1-21 16,42 0 15,1-21-31,-1 21 0,0-21 16,0 0-16,0 21 0</inkml:trace>
  <inkml:trace contextRef="#ctx0" brushRef="#br1" timeOffset="20112.9">2667 2731 0,'0'0'0,"-21"21"31,0 0-15,21 0-16,0 0 0,-22 0 0,22 1 16,-21 20-16,21 0 0,0 1 15,0-1-15,0 0 0,0 1 16,0-1-16,0 21 0,0-20 15,0 20-15,-21-20 0,0 62 0,21-62 16,0-22-16,0 21 16,0-21-16,0 1 0,0-1 0,0 0 15,0 0-15,0-42 32,0 0-32,0 0 0,21-1 15,-21-20-15,21 0 0,-21-1 16,0 1-16</inkml:trace>
  <inkml:trace contextRef="#ctx0" brushRef="#br1" timeOffset="20413.66">2540 2921 0,'0'0'0,"0"-42"0,-21 21 0,21-1 0,0 1 16,0 0-16,0 0 0,0 0 16,0 0-16,21 21 0,0-22 15,0 1-15,0 21 0,1 0 0,-1 0 16,0 0-16,21 0 0,-21 0 15,22 0-15,-22 21 0,0 1 16,21-1-16,-20 0 0,-22 0 16,0 0-16,0 0 0,0 1 0,0 20 15,0-21-15,-22 0 0,1 0 16,0 1-16,-21-1 0,21-21 0,-22 21 16,22 0-16,0-21 0,0 0 0,0 21 15,-1-21-15,44 0 47,-1 0-47,0-21 0,0 0 0,0 21 0,0-21 16</inkml:trace>
  <inkml:trace contextRef="#ctx0" brushRef="#br1" timeOffset="20820">3090 2709 0,'0'0'0,"0"22"31,-21-22-31,0 21 16,21 0-16,-21 21 0,21-21 15,-21 1-15,-1-1 0,22 21 16,-21-21-16,21 0 0,0 1 0,0 20 16,0-21-16,0 0 0,0 0 15,0 1-15,21-22 16,1 0-16,-1 0 0,0 0 15,0 0-15,0 0 0,0 0 0,1 0 16,-1 0-16,21-22 0,-21 1 16,0 21-16,22-21 0,-22 0 0,0 0 15,0 0-15,-21-1 0,0-20 16,0 0-16,0 21 0,-21-22 16,0 22-16,0 0 0,0 0 15,-22 0-15,22 21 0,0 0 16,0 0-16,0 0 0,-1 0 15,1 0-15,0 42 16,21-21-16,0 0 16,0 0-16,0 1 0,21-22 15,0 21-15,1-21 16,-1 0-16,0 0 0</inkml:trace>
  <inkml:trace contextRef="#ctx0" brushRef="#br1" timeOffset="21220.97">3492 2836 0,'0'0'0,"-21"-42"31,21 21-31,0 0 16,21 0-16,1 21 15,-1 0-15,0 0 0,0-22 0,0 22 16,0 0-16,1 0 15,-1 0-15,0 22 0,21-1 0,-21 0 16,-21 0-16,22 21 0,-22-20 16,0-1-16,0 21 0,0 0 15,0-20-15,0-1 0,0 0 16,-22 0-16,1 0 0,21 0 16,-21-21-16,0 0 15,21-21 1,0 0-1,0 0-15,0 0 16,0 0-16,0-1 0,0 1 16,0 0-16,0 0 0,0 0 15,0-22-15,0 22 0,21 0 0,0 0 16,22-43-16,-22 22 16,42-21-16,-42 41 15,22 1-15</inkml:trace>
  <inkml:trace contextRef="#ctx0" brushRef="#br1" timeOffset="21435.22">4170 2392 0,'0'0'0,"0"21"31,0 0-31,0 22 16,0-22-16,0 21 0,0-21 0,0 22 16,0-1-16,0 0 0,0-21 15,0 22-15,0-1 0,0-21 0,-21 22 16,21-22-16,0 0 0,-22 0 15,22 0-15,0 0 0,0 1 0,0-1 16,0 0-16</inkml:trace>
  <inkml:trace contextRef="#ctx0" brushRef="#br1" timeOffset="21792.25">4572 2731 0,'21'0'0,"-42"0"0,42-22 16,0 22-16,-21-21 16,-21 21-1,0 0-15,0 0 16,0 0-16,-1 21 0,1-21 0,0 22 16,0-22-16,0 21 0,0 0 15,21 0-15,0 0 0,0 0 16,21 1-1,0-22-15,0 0 0,0 21 16,22-21-16,-22 0 0,0 21 0,0 0 16,0-21-16,0 0 0,22 42 15,-43-20 1,0-1-16,-21-21 16,-1 21-16,-20-21 0,21 0 15,0 21-15,-22-21 0,22 0 0,0 0 16,-21 0-16,21 0 15,-1 0-15,1 0 16,21-21-16,0 0 16,0 0-16,0-1 0</inkml:trace>
  <inkml:trace contextRef="#ctx0" brushRef="#br1" timeOffset="22008.33">4064 2625 0,'21'0'32,"0"0"-32,0 0 15,22-21-15,-22 21 0,21 0 16,-21 0-16,22-22 0,-1 22 0,-21-21 16,22 21-16,-22 0 0,0 0 15,0 0-15,21 0 16,-20-21-16</inkml:trace>
  <inkml:trace contextRef="#ctx0" brushRef="#br1" timeOffset="22736.01">5905 2434 0,'0'0'0,"0"-21"0,0 0 16,-21 21 0,0 0-1,0 0-15,-21 21 0,20 0 16,1 0-16,-21 1 0,21 20 0,0 0 15,-1 1-15,1-22 16,0 21-16,0 0 0,0 1 0,0-1 16,-1 0-16,22 1 0,-21-1 15,21-21-15,0 22 0,0-22 0,0 0 16,0 0-16,0 0 0,43 0 0,-22-21 16,0 0-16,21 22 0,1-22 15,-1 0-15,0 0 0,1 0 0,20-22 16,-21 22-16,22-21 0,-22 0 15,1 0-15,20 0 0,-42 0 0,22-1 16,-1 1-16,-21-21 0,0 0 16,0 20-16,-21-20 0,0 0 15,0-22-15,0 22 0,0 0 0,0-22 16,-21 22-16,0-1 0,-21-20 16,21 42-16,-22 0 0,-20 21 15,42 0-15,-22 0 16,1 0-16,0 21 0,-1 0 0,1 0 15,21 21-15,-22-20 0,22 20 16,-21 64-16,21-64 0,0 0 16,21 1-16,0-1 0,0-21 15,0 22-15,0-1 0,0-21 0,0 0 16,42 22-16,-21-22 0,21 0 16,-20-21-16,20 0 0,0 0 15,1 0-15,-1 0 0,0 0 16,1-21-16</inkml:trace>
  <inkml:trace contextRef="#ctx0" brushRef="#br1" timeOffset="23208.47">6392 2731 0,'0'21'31,"0"0"-15,0 0-16,0 0 0,0 0 15,0 1-15,0-1 0,0 0 16,0 0-16,0 0 16,-21 0-16,0 1 15,21-44 32,0 1-47,0 0 0,0 0 16,0 0-16,0 0 0,21-1 15,0-20-15,-21 21 0,21-21 16,1 20-16,-1-20 0,21 0 16,0 21-16,-20-1 0,-1 1 0,21 21 15,-21 0-15,22 0 0,-22 21 0,21-21 16,-21 43-16,22-22 16,-22 0-16,0 21 0,0-20 0,0 41 15,-21-42-15,0 22 16,0-22-16,0 0 0,-21 0 0,0 21 15,0-42-15,0 22 0,21-1 16,-22-21 0,22-21 15,0-1-31,22 1 0,-22 0 16,0 0-16</inkml:trace>
  <inkml:trace contextRef="#ctx0" brushRef="#br1" timeOffset="24117.01">7112 2307 0,'0'0'0,"0"-21"0,0 0 15,0 42 1,0 0 0,0 0-16,0 1 0,0 20 0,0-21 15,0 21-15,0 1 0,0 20 0,0-20 16,0-1-16,0 0 0,-21 43 15,21-64-15,-21 21 0,21-20 16,0 20-16,0-21 16,0 0-16,0 0 0,0 1 15,21-22-15,0 0 0,0 0 16,21 0-16,-20 0 16,-1 0-16,0 0 0,0-22 15,0 1-15,0 0 0,1 0 16,-1 0-16,0 0 0,0-1 0,-21-20 15,21 21-15,0 0 0,1-22 16,-22 22-16,0-21 0,0 63 47,0 0-47,0 0 16,0 1-16,0-1 0,-22 21 15,22-21-15,0 0 0,0 1 0,0-1 16,0 0-16,0 0 0,0 0 15,0 0-15,22-21 16,-1 22-16,0-22 16,0 0-16,0 0 0,0 0 15,1-22-15,-1 1 0,21 21 0,-21-21 16,0 0-16,1 0 0,-1 0 16,0-22-16,0 22 0,0 0 15,-21-21-15,0 20 0,0 1 16,21-21-1,-21 21-15,22 21 0,-22-21 0,0 42 32,0 0-32,0 21 15,0-21-15,-22 1 16,22-1-16,0 21 0,0-21 0,0 22 16,0-22-16,0 21 0,0 0 0,0-20 15,0 20-15,0 0 0,0 43 16,0-43-16,0 22 0,0-22 15,0 0-15,0 22 0,0 21 16,0-43-16,0 0 16,0 1-16,0-1 0,0 0 0,0-21 15,0 22-15,-21-22 0,21 0 16,0 0-16,-21-21 0,0 21 16,0-21-16,0 0 0,-1 0 15,1-21-15,0 0 0,0 0 16,0 0-16,21 0 0,-21-1 15,-1-20-15,1 0 0,21-1 0,0-20 16,0-1-16,0-63 16,0 64-16,0-1 0,21 1 0,1 21 15,-1-22-15,21 22 0,-21-1 16,0 1-16,22 0 0,-1-1 0,22 1 16,-22 21-16,0 0 15,1 0-15,-1 21 0,-21-22 0,21 1 16,-20 21-16,20 0 0</inkml:trace>
  <inkml:trace contextRef="#ctx0" brushRef="#br1" timeOffset="24635.71">3937 3662 0,'0'0'15,"0"21"1,0 0-1,0 0-15,0 1 0,0 20 16,0-21-16,21 21 0,-21 1 0,0-1 16,0 0-16,0 1 15,0-1-15,0 0 0,0 1 0,0-1 0,0 0 16,0-20-16,0-1 16,0 21-16,0-21 0,0 0 15,21-21 1,-21-21-1,21 0-15,1 0 0,-22 0 0</inkml:trace>
  <inkml:trace contextRef="#ctx0" brushRef="#br1" timeOffset="24885">4381 3874 0,'0'0'0,"0"21"16,-21-21-16,21 21 0,-21 0 15,0 21-15,-21-20 0,20 20 16,1-21-16,0 21 0,0-20 0,0 20 16,0-21-16,-1 21 0,-20-20 15,21 20-15,21-21 0,-21 0 0,0 0 16,21 1-16,-22-22 0,22 21 16,0-42-1,22-1 1,-1 1-16,0-21 0,-21 21 15,21 0-15,0-22 0</inkml:trace>
  <inkml:trace contextRef="#ctx0" brushRef="#br1" timeOffset="25088.02">4233 3916 0,'0'0'0,"21"0"16,-21 21-16,22 0 15,-22 0-15,21 1 0,-21 20 0,0-21 16,21 21-16,0 1 0,-21-22 15,21 21-15,0-21 0,-21 1 0,22 20 16,-22-21-16,21 0 0,0 0 16,0 1-16,0-22 0,0 0 15,1 0-15,-1 0 16,0 0-16,0-22 0,0 22 16,0-21-16,1 0 0,-1-21 0</inkml:trace>
  <inkml:trace contextRef="#ctx0" brushRef="#br1" timeOffset="25327.79">4762 3598 0,'0'0'0,"0"43"16,0-1 0,0-21-16,0 22 15,0-1-15,-21 21 0,21 1 16,-21-22-16,0 1 0,21-1 0,-21 0 15,21 1-15,0-1 0,-21 0 16,21-21-16,0 1 0,0-1 0,0 0 16,0 0-16,0 0 0,21-21 15,0 0 1,-21-21-16,21 0 0,0 21 16</inkml:trace>
  <inkml:trace contextRef="#ctx0" brushRef="#br1" timeOffset="25696.66">4911 4064 0,'0'21'15,"0"0"-15,21-21 16,0 0 0,0 0-16,0 0 15,0 0-15,1-21 0,-1 0 0,0 21 16,0-21-16,0 0 0,-21 0 15,21-1-15,-21 1 0,0 0 16,0 0 0,-21 21-16,0 0 15,0 0-15,0 0 0,0 0 16,-1 21-16,1 0 0,0 0 16,0 22-16,0-22 0,0 21 0,-1-21 15,22 22-15,0-22 0,0 21 16,0-21-16,0 1 0,0-1 0,0 21 15,22-21-15,-1-21 16,0 0-16,0 0 0,0 0 16,0 0-16,1 0 0,20 0 0,-21-21 15,43 0-15,-43 0 16,0-22-16,0 22 0</inkml:trace>
  <inkml:trace contextRef="#ctx0" brushRef="#br1" timeOffset="26164.49">5546 3577 0,'0'0'0,"0"-21"0,0 42 16,0 0-1,0 1-15,0-1 0,0 21 16,0-21-16,0 22 0,0-1 0,-22 0 16,22-21-16,0 22 0,-21-1 15,21 0-15,0 1 0,0-1 0,0 0 16,-21 1-16,21-22 0,0 21 15,-21-21-15,21 1 0,0-1 16,0 21-16,-21-42 31,21-21-31,0 0 16,0 0-16,0-1 16,0-20-16,0 21 0,21 0 0,-21-22 15,21 1-15,0 21 0,0-21 0,1 20 16,20-20-16,-21 21 0,21 0 15,-20 0-15,20 21 0,0 0 0,1 0 16,-1 0-16,0 0 0,1 21 16,-22 0-16,21 0 0,-21 0 15,0 0-15,1 1 0,-22 41 16,0-42-16,-22 22 0,1-22 16,0 0-16,-21 21 0,21-21 0,-64 22 15,43-22-15,-1 0 16,1-21-16,0 21 0,20-21 0,-20 0 15,21 0-15,0 0 0,21-21 32,0 0-32,0-21 0</inkml:trace>
  <inkml:trace contextRef="#ctx0" brushRef="#br1" timeOffset="26857.02">7345 4064 0,'0'-21'47,"0"0"-47,21 0 0,0-1 16,0 1-16,-21 0 16,21 0-16,-21 0 0,0 0 15,0-1-15,0 1 16,-21 0-16,0 21 15,0-21-15,0 21 0,-22 0 0,22 0 16,0 0-16,-21 21 16,-1 0-16,22 0 0,-21 1 0,0 20 15,20-21-15,1 21 0,-21 1 16,21-1-16,0 0 0,-1-20 0,22 20 16,0 0-16,0-21 0,0 22 0,0-22 15,0 0-15,0 0 0,22-21 16,-1 0-16,0 0 0,0 0 15,0 0-15,22 0 0,-22 0 16,21-21-16,-21 0 0,0 0 0,22 0 16,-22-1-16,0 1 0,21 0 0,-20-21 15,-1 21-15,0-22 16,0 1-16,-21-22 0,21 43 0,-21 0 16,0 0-16,21 0 0,-21 0 15,0 42 1,0 0-16,0 0 15,-21 21-15,21-20 0,0 20 16,0-21-16,0 21 0,0-20 0,0 20 16,0-21-16,0 0 0,0 22 15,0-22-15,43 0 16,-22-21-16,0 0 0,21 0 0,-21 0 16,22 0-16,20 0 15,-42-21-15,22 0 0,-22-1 0</inkml:trace>
  <inkml:trace contextRef="#ctx0" brushRef="#br1" timeOffset="27132.02">8001 3831 0,'0'0'0,"0"21"16,0 1 0,0 20-16,0-21 0,0 0 15,0 22-15,-21-1 0,21 0 0,-21 1 16,21-1-16,0 0 0,0 1 15,-22 20-15,22-21 0,-21 1 0,0-1 16,21 0-16,-21 1 0,0-1 16,0 22-16,-1 20 15,1-41-15,0-22 0,21 21 0,0-21 16,0 0-16,0 1 0,0-44 31,0 1-31,0-21 16,21 21-16,0-22 0,1 22 15,-22-21-15,21 0 0</inkml:trace>
  <inkml:trace contextRef="#ctx0" brushRef="#br1" timeOffset="27424.01">7937 3895 0,'0'0'0,"0"-43"0,0 22 0,0 0 16,0 0-16,0 0 15,0 0-15,22 21 16,-1 0-16,0 0 0,0 0 15,0 0-15,22 0 0,-22 21 0,0-21 16,0 21-16,21 0 0,1 21 16,-43-20-16,21 20 0,-21-21 15,0 21-15,0-20 0,0 41 16,-21-42-16,0 0 0,-1 1 16,-20-1-16,21 0 0,-21-21 0,20 21 15,1-21-15,-21 0 0,21 21 0,0-21 16,21-21 15,21 21-31,-21-21 16,21 0-16,0 0 0,21-1 0,-20 1 15,-1 0-15</inkml:trace>
  <inkml:trace contextRef="#ctx0" brushRef="#br1" timeOffset="27680.46">8551 3768 0,'-21'21'32,"0"0"-32,21 0 0,-21 22 0,21-22 15,0 21-15,-21 0 0,-1 43 16,22-21-16,-21-22 0,21 21 16,-21-20-16,21-1 0,0 0 0,0 22 15,-21-22-15,21-21 0,-21 22 0,21-1 16,-21-21-16,21 22 0,0-22 15,0 0-15,0 0 0,0 0 16,0-42 0,21 21-16,-21-21 15,21 0-15,0 0 0</inkml:trace>
  <inkml:trace contextRef="#ctx0" brushRef="#br1" timeOffset="27996.04">8467 4022 0,'0'-43'15,"0"86"-15,0-128 0,0 43 0,0 21 0,0-22 16,0 22-16,0 0 0,21 0 16,-21 0-16,21 21 0,21-22 15,-21 22-15,1 0 0,-1 0 0,0 0 16,0 0-16,21 0 0,-20 22 16,-1-1-16,0 0 0,0 0 0,0 0 15,-21 0-15,0 1 0,0-1 16,0 21-16,0-21 0,0 0 0,-21 1 15,0-1-15,0 0 0,0 0 0,-22 0 16,22-21-16,-21 21 16,21 1-16,-1-22 0,1 0 0,0 0 15,0 0-15,42-22 32,0 1-17,0 21-15,1-21 0,-1 0 16,-21 0-16,21 0 0,0-1 0</inkml:trace>
  <inkml:trace contextRef="#ctx0" brushRef="#br1" timeOffset="28246.2">9271 3450 0,'21'0'0,"-42"0"15,42 21 1,-42 1-16,0 20 0,0-21 0,21 21 15,-22-20-15,1 20 0,21-21 16,0 21-16,-21-20 0,0 20 0,21-21 16,-21 0-16,21 0 0,0 1 0,0-1 15,0 0-15,0 0 16,0 0-16,21-21 16,0 0-16,0 0 0,0 0 15,1-21-15,20 0 0,0 0 16,1 0-16,-1-1 0,0-20 0</inkml:trace>
  <inkml:trace contextRef="#ctx0" brushRef="#br1" timeOffset="28680.14">9864 3217 0,'0'0'0,"-22"0"16,1 0-16,0 0 0,0 22 15,0-1-15,0 21 0,21-21 16,0 0-16,-22 22 0,22-1 0,-21-21 15,21 22-15,-21-22 0,21 21 16,0-21-16,0 0 0,0 1 0,0-1 16,-21 0-16,21 0 0,0 0 15,-21 0 1,21-42 15,0 0-31,0 0 16,0 0-16,0 0 0,0-1 0,21-20 15,-21 0-15,21-1 0,0 1 16,22 0-16,-22-1 0,0 1 16,21 0-16,-21 21 0,22-22 15,-22 22-15,21 0 0,1 21 0,-1 0 16,0 0-16,1 0 0,-1 0 0,-21 21 16,21 0-16,1 22 0,-22-1 15,0 0-15,0-21 0,0 22 0,-21-1 16,0 0-16,0-20 0,0 20 15,0-21-15,-21 0 0,0 0 0,-21 22 16,21-43-16,-22 21 0,22-21 16,0 0-16,0 0 0,0 0 15,-1-21-15,22 0 0</inkml:trace>
  <inkml:trace contextRef="#ctx0" brushRef="#br1" timeOffset="30119.82">12869 2604 0,'64'-43'31,"-43"43"-31,21-21 0,-21 0 16,1 0-16,-1 0 0,21-1 0,-21 1 15,0 0-15,1 0 0,-22 0 16,0 0-16,0-1 0,0 1 0,0 0 16,-43 0-16,1 0 0,0 21 15,20 0-15,-20 0 16,0 0-16,-1 0 0,22 0 0,-21 0 15,21 0-15,-22 21 0,22 0 16,0-21-16,21 42 0,0-20 16,0-1-16,0 21 0,0-21 15,0 0-15,21 22 0,22-1 16,-1 0-16,-21-20 0,21-1 0,1 0 16,-22 21-16,21-21 0,1 1 15,-22-1-15,21 0 0,-21 0 16,0 0-16,1 0 0,-22 1 0,0-1 15,0 0-15,-43-21 0,-20 21 16,20-21-16,1 21 16,-21-21-16,20 0 0,1 0 15,-64 0-15,64 0 0,-1 0 16,1-21-16,21 21 0,0-21 16,-22 0-16,22 0 0,21-1 0,0 1 15,-21 0-15,21 0 0,0-21 0,0-1 16,0 22-16,0-21 0,0-1 15,0 22-15,0-21 0,21 21 0,0 0 16,1-1-16,-1 22 16,0 0-16,-21 22 15,21-22-15,0 42 0,-21-21 16,21 21-16,-21-20 0,0 20 0,0 43 16,0-64-16,0 21 15,0-21-15,0 22 0,0-22 0,0 42 16,0-42-16,0 1 0,22-1 15,-1 0-15,0-21 16,0 0-16,0 0 0,43 0 16,-43 0-16,21 0 15,1-21-15,-1 0 0,0 21 0,1-22 16,41-20-16,-41 21 0,-1-21 16,0 20-16,1 1 0,-22-21 15,0 21-15,0 0 0,0-1 16,-21 1-16,21 0 0,-21 0 15,-21 21 1,0 21-16,0 0 16,21 0-16,-21 1 0,21-1 15,-21 0-15,21 0 0,0 0 0,-22 0 16,22 1-16,0 20 0,0-21 16,0 0-16,0 0 0,0 1 15,22-1-15,-1-21 0,0 0 0,0 0 16,21 0-16,-20 0 15,-1 0-15,0 0 0,0 0 0,21-21 16,-20 21-16,-1-22 16,0 1-16,0 0 0,0 21 0,0-21 15,1 0-15,-1 0 0,-21-22 0,21 22 16,-21 0-16,0 0 0,0-22 16,0 22-16,0 0 0,21 0 0,-21 0 15,0 42 1,0 0-1,0 0-15,-21 0 0,21 22 16,0-22-16,0 0 0,0 0 0,0 0 16,0 22-16,0-22 15,0 0-15,0 0 0,0 0 16,21 1-16,0-22 16,0 0-16,1 0 0,20 0 0,-21 0 15,0 0-15,22-22 0,20 1 16,-42 0-16,22 0 0</inkml:trace>
  <inkml:trace contextRef="#ctx0" brushRef="#br1" timeOffset="30402.23">14245 2582 0,'0'0'0,"0"-21"0,-21 42 32,0 22-17,0-22-15,21 0 0,-22 21 0,22 1 16,-21-22-16,21 21 0,-21 1 15,0-22-15,21 21 0,0 0 0,0 1 16,-21-1-16,21 0 0,-21 22 0,21-22 16,-22 1-16,22 20 0,0-21 15,-21 1-15,21-1 0,-21 0 0,21 1 16,-21-22-16,21 21 0,0-21 0,0 1 16,21-22 15,-21-22-31,21 1 0,0 0 0,-21-21 15,0 21-15,22-22 16,-22 1-16,21-22 0,-21 22 0</inkml:trace>
  <inkml:trace contextRef="#ctx0" brushRef="#br1" timeOffset="30699.78">14076 2773 0,'0'0'0,"0"-42"0,0-1 16,0 1-16,21 0 0,-21-1 15,21 22-15,-21 0 0,21 0 0,0 0 16,1-1-16,-1 22 0,0 0 15,0 0-15,0 0 0,0 0 0,22 0 16,-1 0-16,-21 22 0,22-1 16,-1 0-16,0 21 0,-21 1 15,22-22-15,-22 21 0,-21 0 16,0-20-16,0-1 0,0 21 0,0-21 16,-21 0-16,0 1 0,-22-1 0,1 0 15,21-21-15,-22 21 0,-41-21 16,63 21-16,-22-21 0,22 0 15,0 0-15,0 0 0,0 0 16,21-21 0,21 21-16,0-21 15,0 21-15,0-21 0,22 0 16,-22 21-16,21-22 0,-21 1 16</inkml:trace>
  <inkml:trace contextRef="#ctx0" brushRef="#br1" timeOffset="30973.02">14753 2582 0,'0'0'0,"0"22"32,0-1-17,0 0-15,0 0 0,0 21 16,-21 1-16,21-22 0,0 21 0,0 1 0,0-1 16,-21 0-16,21 1 0,-21-1 15,21 0-15,0 1 0,-22 62 16,22-62-16,-21-1 0,0 0 15,21 1-15,0-1 0,-21 0 0,0 22 16,21-43-16,-21 0 16,21 0-16,0-42 31,21 0-31,0 0 0,-21 0 16,21-22-16,-21 1 0,0 0 15,21-1-15</inkml:trace>
  <inkml:trace contextRef="#ctx0" brushRef="#br1" timeOffset="31280.89">14668 2773 0,'0'0'0,"0"-64"0,22 22 16,-22 0-16,21 21 0,-21-22 15,0 22-15,21 0 0,0-21 16,0 20-16,0 1 16,1 21-16,-1 0 0,0 0 0,0 0 15,0 0-15,0 0 0,1 0 16,20 21-16,-21 1 0,0-1 0,22 42 15,-43-42-15,0 22 16,0-22-16,0 21 0,0-21 0,0 1 16,0 20-16,-22-21 0,1 0 0,0 0 15,-21 1-15,21-1 16,-1-21-16,1 21 0,-21-21 0,21 0 16,0 21-16,-1-21 0,1 0 15,21-21 16,0 0-31,21 21 0,1-21 16,-1-1-16,0 22 0,0-21 0,0 0 16</inkml:trace>
  <inkml:trace contextRef="#ctx0" brushRef="#br1" timeOffset="31696.28">15303 2540 0,'22'0'0,"-44"0"0,65-21 0,-22 0 15,0 21-15,-21-21 16,-21 21-1,0 21-15,0 0 0,-1 0 16,1 0-16,0 0 0,0 1 16,0-1-16,0 21 0,21-21 15,0 43-15,0-43 0,0 0 16,0 0-16,0 0 0,0 1 16,21-1-16,0 0 0,0-21 15,0 0-15,0 0 0,1 0 16,-1 0-16,21 0 0,-21 0 0,0 0 15,1-21-15,41 0 0,-42 21 16,0-22-16,1 1 0,-1 0 16,-21 0-16,0 0 0,21-22 15,-21 22-15,0-21 0,0 0 16,0 20-16,0-20 0,-21 0 0,0 21 16,-1-22-16,1 22 0,0 0 15,-21 21-15,21 0 0,-1 0 0,-20 0 16,0 0-16,21 21 0,-1-21 15,22 21-15,0 0 0,-21 43 16,21-43-16,0 0 0,0 0 16,0 1-16,21-1 0,-21 0 15,22 0-15,20 0 0,-21-21 16,0 0-16,0 0 0,1 0 0</inkml:trace>
  <inkml:trace contextRef="#ctx0" brushRef="#br1" timeOffset="32072.87">15706 2582 0,'0'0'0,"0"-21"16,0 0-16,0 0 0,0 0 15,21 0-15,-21-1 0,21 1 16,0 21-16,-21-21 0,21 21 16,0 0-16,1 0 0,-1 0 15,0 0-15,0 0 0,0 0 0,0 21 16,1 0-16,-1 1 0,0-1 0,21 0 15,-42 0-15,21 0 0,-21 0 16,0 22-16,0-22 0,0 0 16,0 0-16,0 22 0,0-22 15,-21 0-15,0-21 0,0 21 0,21 0 16,-42-21-16,42 21 16,-22-21-16,22-21 31,0 0-16,0 0-15,22 0 0,-1 0 16,-21-1-16,21 1 0,0-21 16,0 21-16,0-22 0,1 22 15,-1-21-15,0 0 0,21 20 16,1-20-16,-22 0 0,21 21 0</inkml:trace>
  <inkml:trace contextRef="#ctx0" brushRef="#br1" timeOffset="32300.09">16616 2223 0,'-21'0'32,"-1"21"-32,1 0 0,0 0 0,21 0 15,-21 22-15,0-22 0,0 21 16,-1 22-16,22-22 0,-21 0 16,21-21-16,0 22 0,-21-22 15,0 0-15,21 21 0,-21-20 16,0-1-16,21 0 15,0 0-15,21-21 16,0 0 0,21 0-16,-21 0 15,22-21-15</inkml:trace>
  <inkml:trace contextRef="#ctx0" brushRef="#br1" timeOffset="32679.97">17018 2371 0,'21'0'16,"-42"0"-16,21 0 16,-21 0-16,0 21 0,-1-21 15,1 21-15,0 0 0,-21 0 0,21 1 16,-1-1-16,22 0 0,0 0 16,-21 0-16,21 0 0,0 1 15,21-22-15,-21 21 16,22-21-16,-1 0 0,0 0 0,21 0 15,-21 0-15,1 0 0,-1 0 0,21 0 16,-21 0-16,0 0 16,1 0-16,-22 21 0,21-21 15,-21 21-15,0 0 16,0 0-16,-21 1 16,-1-22-16,1 21 0,0-21 15,0 0-15,0 21 0,0-21 16,-1 0-16,1 0 0,0 0 15,0 21-15,0-42 32,21 0-32,-21 21 15,21-21-15,-22-1 0</inkml:trace>
  <inkml:trace contextRef="#ctx0" brushRef="#br1" timeOffset="32884">16489 2328 0,'0'-21'32,"21"21"-32,0 0 0,0 0 15,0-21-15,1 21 0,-1 0 16,21 0-16,0 0 0,1 0 16,-1-21-16,-21 21 0,0 0 15,1 0-15,-1 0 0,0 0 0,0 0 16,0 0-16,-21-21 15</inkml:trace>
  <inkml:trace contextRef="#ctx0" brushRef="#br1" timeOffset="33661.05">18309 2244 0,'0'0'0,"0"-21"0,0-1 0,0 1 16,-21 0-1,0 21-15,0 0 0,-1 0 16,1 0-16,0 0 0,0 21 15,0 0-15,0 1 0,-1-1 0,1 21 16,0-21-16,0 22 0,-21-1 16,20 21-16,1-20 0,0-1 0,21 22 15,-21-22-15,0 0 0,0 1 16,21-1-16,0-21 0,0 43 16,0-43-16,0 0 0,21 0 0,0 0 15,0 0-15,0-21 0,22 0 16,-22 0-16,21 0 0,-21 0 0,22 0 15,-1 0-15,0 0 0,1-21 16,20 0-16,-21 0 0,1 0 16,20 0-16,-20-1 0,-1-20 0,0 0 15,1-1-15,-22-20 0,21-1 16,-21 22-16,-21-21 0,0-1 0,0 22 16,0-1-16,0 1 0,-21 0 15,0-1-15,0 22 0,0 0 0,-22 0 16,1 0-16,21 21 0,-22 0 15,1 0-15,0 21 0,-1 0 0,1 0 16,0 22-16,-1-1 0,22-21 16,0 43-16,-21 41 15,21-62-15,21 20 0,0-20 0,0-1 16,0 0-16,0 1 0,0-22 16,21 21-16,0-21 0,0 0 0,0 1 15,0-1-15,22-21 0,20 21 16,-20-21-16,-1 0 0,21 0 15,-20 0-15,20 0 0,-20 0 16,-1-21-16,21 0 0,-20-1 0,-1 1 16,0 0-16</inkml:trace>
  <inkml:trace contextRef="#ctx0" brushRef="#br1" timeOffset="34119.74">19092 2519 0,'0'0'0,"21"-21"0,-21 42 31,0 0-31,0 0 0,0 0 15,-21 22-15,21-22 0,-21 0 0,21 21 16,0-20-16,0-1 0,-21 0 16,21 0-16,0 0 0,-21 0 15,21 1-15,0-1 0,0 0 16,-21-21 15,-1-21-15,22 0-16,0-1 0,0 1 15,0 0-15,0 0 0,0 0 0,0-22 16,22 22-16,-1-21 0,0 21 16,0-22-16,0 22 0,22-21 15,-22 21-15,21 0 0,-21-1 0,22 22 16,-1 0-16,-21 0 0,21 0 16,-20 22-16,-1 20 0,0-21 0,0 21 15,0-20-15,-21 20 0,21 0 16,-21-21-16,0 22 0,0-22 0,0 0 15,-21 21-15,0-20 0,0-22 16,0 21-16,0 21 0,-1-42 16,1 0-16,21 21 15,-21-21-15,21-21 32,21 0-17,-21 0-15,21 0 0,1-1 0,-1 1 16,21-21-16,-21 0 0</inkml:trace>
  <inkml:trace contextRef="#ctx0" brushRef="#br1" timeOffset="34977.26">19939 2223 0,'0'0'0,"21"-22"0,-21 1 0,0 0 16,0 42 0,-21 0-16,0 1 15,0-1-15,-1 21 0,1 0 16,-21 1-16,0 63 0,20-64 15,22 21-15,-21-20 16,21-1-16,-21 0 0,21 22 0,0-22 16,0-21-16,0 1 0,0-1 15,0 0-15,21 0 0,0-21 16,1 0-16,-1 0 16,0 0-16,0 0 0,21 0 0,-20-21 15,-1 21-15,21-21 0,-21 0 16,22 21-16,-22-22 0,0 1 15,0-21-15,0 21 0,0 0 0,1-22 16,-1 22-16,-21 0 0,0 0 16,0 0-16,0 42 31,-21 0-31,21 21 16,0-21-16,-22 1 0,22-1 15,-21 0-15,21 0 0,0 0 0,0 0 16,0 1-16,0-1 15,0 0-15,21-21 16,1 0-16,-1 0 0,0 0 0,21 0 16,-21 0-16,1 0 0,20 0 15,-21 0-15,21-21 0,-20 0 16,-1 21-16,0-22 0,0 1 16,0 0-16,0-21 0,-21 21 0,0-1 15,0-20-15,0 21 0,22 0 16,-22 0-16,0 42 31,0 0-31,-22 0 0,1 21 16,21-20-16,0 20 0,-21-21 0,21 21 15,-21 1-15,0-22 0,21 21 16,0 1-16,0-22 0,-21 21 0,21 0 16,-22 22-16,22-22 15,-21 43-15,21-43 0,-21 1 16,21-22-16,-21 21 0,21 0 15,0 1-15,0-22 0,0 21 16,0 1-16,0-22 0,0 21 16,0-21-16,0 0 0,-21 22 15,21-22-15,-21 0 0,-1-21 16,1 0-16,0 0 16,0-21-16,0 0 15,0 0-15,-1-1 0,22-20 16,0 21-16,0-21 0,0-1 0,0 1 15,0 0-15,0-1 0,0-20 16,22 20-16,20-20 0,-21-1 16,21 22-16,1-21 0,-1-1 0,0 22 15,22-22-15,-22 22 0,1 0 16,20-1-16,-21 22 0,1 0 0,-22 0 16,21 0-16,-21-1 0,1 22 15,-1 0-15</inkml:trace>
  <inkml:trace contextRef="#ctx0" brushRef="#br1" timeOffset="35995.92">12488 3641 0,'0'0'0,"21"0"15,-21 21 1,0 0-1,0 0-15,0 0 0,0 1 0,0 20 16,-21-21-16,21 21 0,0 1 0,0-22 16,0 21-16,0 1 15,0-1-15,0 0 0,-21 22 16,21-43-16,-21 0 0,21 0 0,0 0 16,0 1-16,0-44 31,21 1-31,0 21 15,-21-21-15,21-21 0,1 21 0,-22-1 16,21-20-16,0 21 0,-21-21 16,0 20-16,21 1 0,0-21 0,-21 0 15,0 20-15,21 22 0,-21-21 16,22 21 0,-22 21-16,0 1 0,0-1 15,0 0-15,0 21 16,0-21-16,21 22 0,-21-22 0,21 21 15,-21-21-15,0 22 0,21-22 0,0 0 16,0 21-16,1-20 16,-1-1-16,0-21 0,0 0 0,21 0 15,-20 0-15,20 0 16,-21 0-16,21-21 0,-20-1 0,20 22 16,-21-21-16,21 0 0,-20-21 0,41-22 15,-42 22-15,0 0 0,1-1 16,-22 22-16,0-21 0,0-43 15,0 43-15,0 21 0,0-22 16,-22 22-16,1 0 0,0 21 16,-21 0-16,21 0 15,-1 0-15,1 21 0,0 0 16,0 0-16,21 1 0,0-1 0,0 0 16,0 21-16,0-21 15,0 1-15,21-1 0,0-21 0,0 21 16,1-21-16,-1 21 0,0-21 0</inkml:trace>
  <inkml:trace contextRef="#ctx0" brushRef="#br1" timeOffset="36211.8">13568 3895 0,'0'21'15,"0"0"1,0 0-16,0 0 0,0 1 0,0 20 15,0-21-15,-21 0 16,21 0-16,-22 1 0,22-1 0,0 0 16,0 0-1,0-42 1,0 0 0,0 0-16</inkml:trace>
  <inkml:trace contextRef="#ctx0" brushRef="#br1" timeOffset="36367.66">13568 3810 0,'0'-42'0,"0"84"0,0-105 0,0 41 16,0 1-16,0 0 0,0 42 47,0 0-32,21 1-15,0-22 0,-21 21 16,21-21-16,0 0 0</inkml:trace>
  <inkml:trace contextRef="#ctx0" brushRef="#br1" timeOffset="36831.54">13822 3937 0,'0'0'0,"0"21"0,0 0 0,0 1 0,-21-1 16,21 0-16,0 0 0,0 0 15,0 0-15,-22 1 0,22-1 0,0 0 16,0 0-16,0 0 16,0 0-16,0 1 0,0-44 47,0 1-32,0 0-15,0 0 0,0 0 16,0-22-16,0-105 15,22 127-15,-1 0 16,0-21-16,0 20 0,21 22 16,-20-21-16,-1 0 0,21 21 0,22 0 15,-22 0-15,-21 0 16,21 21-16,1 0 0,-22 1 16,21-1-16,-21 0 0,1 0 0,-22 21 15,0-20-15,0-1 0,0 21 16,0-21-16,0 0 0,0 1 0,-22-1 15,1 0-15,0 0 0,0 0 0,0 0 16,0-21 0,42-21 15,0 0-31,0 21 0,0-21 16,-21 0-16</inkml:trace>
  <inkml:trace contextRef="#ctx0" brushRef="#br1" timeOffset="37347.8">14753 3831 0,'0'0'0,"0"-21"0,0 0 16,-21 21 0,0 0-16,0 0 0,-1 0 15,1 0-15,0 21 0,0-21 0,-21 21 16,20 0-16,1 1 0,0-1 15,0 0-15,0 21 0,21-21 16,0 22-16,-21 20 0,21-42 16,0 1-16,0-1 0,0 0 15,0 0-15,0 0 0,21 0 0,0-21 16,0 0-16,0 0 16,22 0-16,-22 0 0,21-21 15,-21 0-15,22 0 0,-22 0 0,0 0 16,0-1-16,0 1 0,22-63 15,-43 41-15,21 22 0,0-21 16,0-1-16,0 1 0,-21 0 16,0-1-16,21 1 0,-21 0 0,0-43 15,0 64-15,0 0 0,0 0 16,-21 21 0,21 21-1,-21 0-15,21 21 0,-21-21 16,21 22-16,0-1 0,0-21 0,-21 22 15,21-1-15,0 0 0,-21-21 0,21 22 16,0-1-16,0-21 0,0 0 16,0 1-16,0-1 0,0 0 15,0 0-15,21-21 0,0 0 16,0 0-16,0 0 0,0 0 16,1 0-16,-1 0 0,0-21 0,21 0 15</inkml:trace>
  <inkml:trace contextRef="#ctx0" brushRef="#br1" timeOffset="37772.55">15346 3831 0,'0'0'0,"0"-21"0,-21 21 31,-1 21-31,1-21 16,0 21-16,21 1 0,-21-1 0,0 0 15,0 0-15,-1 0 0,1 0 16,21 1-16,0 20 0,0-21 0,0 0 15,0 0-15,0 1 0,0-1 16,0 0-16,21-21 0,1 0 0,-1 21 16,63-21-1,-41 0-15,-1 0 0,-21 0 16,22 0-16,-1-21 0,21-21 16,-41 42-16,20-22 0,-21-20 15,0 21-15,0 0 0,-21-22 0,0 22 16,0-21-16,0 21 0,0-22 0,0 22 15,0 0-15,0-21 0,-21 21 16,0-1-16,0 22 0,0 0 0,-22 0 16,22 0-16,-21 0 15,21 0-15,-22 22 0,22-1 0,0 0 16,0 0-16,0 0 0,0 0 16,-1 22-16,22-22 0,0 0 15,0 21-15,0 1 0,0-22 16,0 0-16,0 0 0,22 0 0,-1-21 15,21 0-15,-21 0 16,0 0-16,22 0 0</inkml:trace>
  <inkml:trace contextRef="#ctx0" brushRef="#br1" timeOffset="38324.83">15917 3831 0,'21'-42'16,"-21"63"15,0 0-31,0 0 0,-21 1 0,21-1 0,-21 0 16,21 21-16,0-21 15,-21 1-15,21 20 0,-21-21 0,21 0 16,0 0-16,0 1 0,0-1 16,0 0-16,21-21 31,0 0-31,-21-21 0,21 21 15,0-21-15,1-1 0,-22 1 0,21 0 16,0 0-16,0 0 0,0 0 16,-21-1-16,43-20 15,-22 21-15,-21 0 0,21 0 16,-21 42 0,0 0-1,0 0-15,0 0 0,0 0 16,0 1-16,0-1 0,0 21 15,0-21-15,0 0 0,21 1 16,0-1-16,0-21 16,1 0-16,-1 0 0,0 0 0,21 0 15,-21 0-15,1 0 0,20 0 0,-21-21 16,21 21-16,-20-22 0,-1 1 16,0-21-16,0 21 0,0 0 15,0-22-15,-21 22 0,0-21 16,0 21-16,0-43 0,0 43 15,0 0-15,-21 0 0,0-1 0,0 22 16,-21 0-16,20 0 16,1 0-16,0 0 0,0 0 15,0 0-15</inkml:trace>
  <inkml:trace contextRef="#ctx0" brushRef="#br1" timeOffset="39060.97">17378 3366 0,'0'0'0,"0"21"0,-21 0 0,21 21 15,-22-21-15,22 22 0,0-1 0,0-21 16,-21 22-16,21-1 0,-21 0 16,21-21-16,-21 22 0,21-22 15,0 21-15,-21 1 0,21-22 16,-21 0-16,21 0 0,-22 0 15,22 0-15,0 1 0,-21-22 16,0 0 0,21-22-1,0 1-15,0 0 16,0 0-16,0 0 0,0 0 16,0-1-16,0 1 0,0 0 0,21 0 15,0 0-15,1 0 0,20-1 16,-21 1-16,21 0 0,-20 21 0,20 0 15,0-21-15,-21 21 0,22 0 16,-1 0-16,0 21 0,-20-21 16,-1 21-16,21 0 0,-21 1 0,0 20 15,-21-21-15,0 0 0,0 0 16,0 22-16,0-22 0,-42 0 16,21 0-16,0 0 0,-22 1 15,1-22-15,0 21 0,-1-21 0,1 0 16,-21 0-16,41 0 0,-20 0 15,21 0-15,0 0 0,0 0 16,21-21 0,0-1-16,0 1 15,21 21-15,0-21 0,0 0 0</inkml:trace>
  <inkml:trace contextRef="#ctx0" brushRef="#br1" timeOffset="39564">18034 3747 0,'21'0'16,"-42"0"-16,42-22 0,-21 1 15,0 0-15,0 0 16,0 0-16,-21 21 0,0 0 0,0 0 16,-1 0-1,1 0-15,0 0 0,0 0 0,0 21 16,0 0-16,-1 0 0,1 0 15,0 1-15,0 20 0,0-21 0,21 0 16,-21 22-16,21 20 0,0-42 16,0 0-16,0 1 0,0-1 15,0 0-15,0 0 0,21 0 16,0-21-16,0 0 0,0 0 16,0 0-16,1 0 0,-1 0 0,0 0 15,0-21-15,-21 0 0,21 21 0,0-21 16,1 0-16,-1-1 0,0 1 15,-21 0-15,21 0 0,0 0 0,-21 0 0,0-22 16,21 22-16,-21 0 16,22-21-16,-22 20 0,0 1 15,0 0-15,0 42 32,0 0-32,0 1 0,-22 20 15,22-21-15,0 0 0,0 22 16,0-22-16,0 0 0,0 21 0,0-21 15,0 1-15,0 20 0,0-21 16,0 0-16,22-21 16,-1 0-16,0 0 15,0 0-15,0 0 0,22-21 16</inkml:trace>
  <inkml:trace contextRef="#ctx0" brushRef="#br1" timeOffset="39957.3">18796 3725 0,'21'-21'0,"-42"42"0,63-42 0,-21 0 0,-21 0 31,-21 21-31,0 0 0,0 0 0,0 0 16,-22 0-16,22 0 0,0 21 16,-21-21-16,21 21 0,-22-21 15,22 21-15,0-21 0,0 0 0,0 22 16,21-1-1,0 0-15,21-21 0,0 0 16,0 21-16,0-21 0,0 21 16,22-21-16,-1 21 0,-21 1 15,0-22-15,1 21 0,-1 0 16,0-21-16,-21 21 0,0 0 16,0 0-16,0 1 0,0-1 0,-21-21 15,21 21-15,-43-21 16,22 0-16,0 0 0,0 0 0,-21 0 15,20 0-15,-20 0 16,0 0-16,21 0 0,-22 0 0,22 0 16,0 0-16,0-21 0,0 21 0,21-21 15,0-1-15,0 1 16,21 0-16,0 0 0,0 0 16,0 21-16</inkml:trace>
  <inkml:trace contextRef="#ctx0" brushRef="#br1" timeOffset="40310.3">18902 3852 0,'0'0'0,"21"0"16,0 0-16,0 0 16,0 0-16,1 0 15,-1 0-15,0 0 0,0 0 16,21 0-16,-20 0 0,-1-21 0,0 21 15,0 0-15,0-21 0,-21 0 16,0 0-16,0 0 16,0-1-16,-21 22 15,0 0-15,0 0 0,0 0 16,-1 0-16,1 0 0,0 22 16,-21-1-16,21 0 0,-1-21 0,1 21 15,-21 21-15,42 1 16,0-22-16,-21 0 0,21 0 0,0 0 15,0 1-15,0-1 0,0 0 16,0 0-16,42 0 0,-21-21 16,0 0-16,1 0 15,-1 0-15,0 0 0,0 0 0</inkml:trace>
  <inkml:trace contextRef="#ctx0" brushRef="#br1" timeOffset="40835.65">19748 3725 0,'0'0'0,"0"-21"0,0 0 15,-42 21-15,21 0 0,0 0 16,0 0-16,-1 0 0,-20 0 16,21 0-16,0 21 0,-22 0 0,22 1 15,0-1-15,-21-21 0,21 42 16,-22 0-16,43-20 0,-21-1 15,21 21-15,-21-21 0,21 0 0,0 1 16,0 20-16,0-21 16,21 0-16,0-21 15,0 21-15,1-21 0,-1 0 16,0 0-16,21 0 0,-21 0 0,1-21 16,-1 21-16,21-21 0,-21 0 0,0 0 15,1 0-15,-1-1 0,0 1 16,0 0-16,-21-21 0,21 21 0,0-22 15,-21 1-15,22 21 0,-1-22 16,-21 1-16,21 0 0,0-1 0,0-41 16,-21 41-16,21 1 15,-21 21-15,0-21 0,0 63 32,0 0-32,-21 21 15,21 1-15,-21-22 0,21 21 0,0 0 0,0 1 16,0-1-16,0 0 15,0 1-15,0-22 0,0 21 0,0-21 16,0 22-16,0-22 0,0 0 16,0 0-16,0 0 0,0 1 15,21-1-15,0-21 0,-21 21 16,22-21-16,-1 0 0,0-21 16,-21 0-16</inkml:trace>
  <inkml:trace contextRef="#ctx0" brushRef="#br1" timeOffset="41535.97">21018 3874 0,'0'0'15,"22"-22"-15,-22 1 0,21 0 16,0 21-16,-21-21 0,21 0 0,-21 0 16,0-1-16,0 1 15,0-21-15,0 21 0,0 0 0,0-1 16,-21 1-16,0 0 0,-22 0 0,22 0 16,0 21-16,0 0 0,0 0 15,-22 0-15,22 0 0,-21 21 16,21 0-16,-22 0 0,1 22 15,21-22-15,0 21 0,0-21 0,-1 0 16,1 22-16,0-22 0,21 21 16,0-21-16,0 1 0,0-1 0,0 0 15,0 0-15,0 0 0,21 0 16,0-21-16,1 0 0,-1 0 0,0 0 16,0 0-16,21 0 0,-20 0 0,20 0 15,-21-21-15,21 21 0,-20-21 16,-1 0-16,21 21 0,0-42 15,-20 20-15,-1 1 0,0 0 16,-21 0-16,0 0 0,21-22 16,-21 22-16,0 42 31,0 1-31,0-1 16,0 0-16,0 0 0,0 0 15,-21 0-15,21 1 0,0-1 0,0 0 16,0 0-16,0 0 15,21-21-15,0 0 0,0 0 16,1 0-16,-1 0 0,0 0 16,21 0-16</inkml:trace>
  <inkml:trace contextRef="#ctx0" brushRef="#br1" timeOffset="41792">21590 3641 0,'0'-21'0,"0"42"0,0-64 0,-21 65 31,0-1-31,-1 21 16,1-21-16,21 22 0,0-22 0,-21 21 15,0 0-15,21 1 0,0-1 16,-21 0-16,21 1 0,-21 20 16,-1-20-16,22-1 0,-21 0 0,0 1 15,21-22-15,-21 21 0,21 0 16,0-20-16,0-1 0,-21 0 0,21 0 15,0 0-15,21-42 32,-21 0-32</inkml:trace>
  <inkml:trace contextRef="#ctx0" brushRef="#br1" timeOffset="42104.41">21463 3641 0,'0'0'0,"0"-21"0,21-1 0,-21 1 16,21 0-16,0 0 0,1 21 15,-1 0-15,0 0 0,21-21 0,-21 21 16,22 0-16,-1 0 0,-21 0 16,22 0-16,-22 21 0,0 0 0,0 0 15,-21 0-15,0 1 0,0-1 16,0 21-16,-21-21 0,0 0 0,-22 1 15,22-1-15,-21 0 0,0 0 16,-1 0-16,1-21 0,0 21 16,-1-21-16,22 0 0,-21 22 15,21-22-15,-1 0 0,1 0 0,42 0 32,1 0-32,-1 0 0,0-22 15,0 22-15,21-21 0,-20 0 0</inkml:trace>
  <inkml:trace contextRef="#ctx0" brushRef="#br1" timeOffset="42357.77">22077 3535 0,'0'0'16,"0"21"-16,0 0 16,-21 0-16,-1 1 0,22 20 15,-21-21-15,0 21 0,0 1 16,0-1-16,0 0 0,-1-20 0,22 41 15,-21-21-15,0 1 0,21-1 0,-21 0 16,0 1-16,0-1 0,21-21 16,0 22-16,-22-22 0,22 21 0,-21-21 15,21 0-15,0 1 16,0-1-16,21-42 31,-21-1-31,22 1 0</inkml:trace>
  <inkml:trace contextRef="#ctx0" brushRef="#br1" timeOffset="42684.57">22034 3514 0,'0'0'0,"22"-21"0,-22-1 15,21 22-15,-21-21 16,21 21-16,0 0 0,-21-21 0,21 21 0,0 0 15,22 0-15,-22 0 16,0 21-16,0-21 0,0 43 0,-21-22 16,22 42-1,-22-42-15,0 22 0,0-22 0,0 21 16,-22-21-16,1 22 0,0-22 16,-21 0-16,21 0 0,-1 0 0,-20-21 15,21 22-15,-21-22 0,20 0 16,1 0-16,0 21 0,-21-21 0,21 0 15,21-21 1,0-1 0,21 1-16,0 0 0,0 21 15,0-21-15,0 0 0</inkml:trace>
  <inkml:trace contextRef="#ctx0" brushRef="#br1" timeOffset="42976.26">22754 3133 0,'0'-21'0,"0"42"0,0-64 0,-21 43 32,0 22-32,0-1 0,-1 0 15,1 21-15,0 1 0,0-22 16,0 21-16,0 0 0,-1 43 15,22-43-15,-21 1 0,21-22 16,0 21-16,0-21 0,0 1 0,0-1 16,0 0-16,0 0 15,0 0-15,21-21 16,1 0-16,-1 0 0,0 0 16,0-21-16,0 0 15,0 0-15</inkml:trace>
  <inkml:trace contextRef="#ctx0" brushRef="#br1" timeOffset="43488.37">23177 2963 0,'0'0'0,"-21"0"16,21 22-1,0-1-15,0 0 0,-21-21 16,21 21-16,-21-21 16,21 21-16,0 0 0,0 1 15,-21-22 1,21 21-16,-21-21 47,21-21-16,0-1-31,0 1 0,21 0 16,0 21-16,-21-21 0,21 0 15,0 0-15,0-1 0,1 1 0,-1 21 16,0-21-16,21 0 0,-21 0 16,1 21-16,-1 0 0,0 0 0,0 0 15,-21 21 1,0 0-16,0 0 15,0 0 1,0 1-16,0-1 0,0 0 0,0 0 16,0 0-16,-21-21 0,21 21 15,-21 1-15,0-1 0,21 0 16,0 0-16,0 0 16,-22-21 15</inkml:trace>
  <inkml:trace contextRef="#ctx0" brushRef="#br1" timeOffset="56135.48">571 6329 0,'0'0'0,"0"-21"125,22 21-110,-22-21 16</inkml:trace>
  <inkml:trace contextRef="#ctx0" brushRef="#br1" timeOffset="56675.17">571 6265 0,'-63'0'32,"42"0"-32,0 0 0,-1 0 0,1 0 15,0 0-15,0 0 16,0 0-16,0 0 0,-1 0 16,1 0-16,0 0 15,0 0-15,42 0 63,0 0-48,0 0-15,1 0 0,-1 0 16,0 0-16,21 0 0,-21 0 16,22 0-16,-1 0 0,0 0 15,1 0-15,20 0 0,-20 0 0,20 0 16,-21 0-16,1 0 0,20 0 15,22-21-15,-22 21 16,-20 0-16,-1 0 0,0 0 0,1 0 16,-1 0-16,0 0 0,1 0 15,-22-21-15,0 21 0,0 0 16,0 0-16,1 0 16,-1 0-1,-42 0 48,-1-21-63</inkml:trace>
  <inkml:trace contextRef="#ctx0" brushRef="#br1" timeOffset="57247.85">1143 5969 0,'21'42'15,"0"-20"-15,0-1 16,1 0-16,-1-21 0,0 21 16,0-21-16,0 0 0,22 21 15,-22-21-15,0 0 0,21 0 0,-21 0 16,22 0-16,-22 0 0,0 0 15,0 0-15,22 0 0,-22 0 0,0 0 16,0 0-16,0 0 16,0 0-16,-42 21 62,-21-21-62,21 22 0,0-1 16,-22 0-16,22 0 0,-21 0 15,-1 0-15,1 1 0,21 20 16,-21-21-16,-1 21 0,22-20 0,0 20 16,-21-21-16,20 21 0,1-20 15,0-1-15,21 0 0,-21 0 0,21 0 16,-21-21-16,21 21 0,-21-21 16,42-21 30</inkml:trace>
  <inkml:trace contextRef="#ctx0" brushRef="#br1" timeOffset="59327.66">2307 5990 0,'0'0'15,"0"-21"1,-21 42 31,21 0-47,0 22 16,0-22-16,0 0 0,0 0 0,0 0 15,0 22-15,0-22 0,0 21 16,0-21-16,0 1 0,0 20 0,0-21 15,0 0-15,21 0 16,-21 22-16,0-22 0,0 0 16,0 0-16,21-21 15,0 0-15,1 0 0,-1-21 16,0 0-16,-21 0 16,21 0-16,0-1 0,0 1 0,-21 0 15,0-21-15,22 21 0,-1-1 16,-21-20-16,0 21 0,21 0 15,0-22-15,0 22 0,-21 0 0,0 0 16,21 0-16,1 21 16,-22-21-16,21 21 31,-21 21-31,21 0 0,-21 0 16,0 0-16,21 0 0,-21 1 15,0-1-15,0 0 0,0 0 0,0 0 16,0 0-16,21 1 0,-21-1 15,21 0-15,-21 0 0,0 0 0,22-21 16,-1 21-16,-21 1 0,21-22 16,0 0-16,0 0 0,0 0 15,1 0-15,-1-22 16,0 1-16,0 21 0,0-21 0,-21 0 16,21 0-16,1 0 0,-1-1 15,0 1-15,-21 0 0,21-21 0,-21 21 16,21-22-16,-21 1 0,0 21 15,0-22-15,0 1 0,0 21 0,0-21 16,0 20-16,0 1 0,0 0 0,0 0 16,0 0-16,0 42 31,0 0-15,0 21-16,0-20 0,0-1 0,0 21 15,0-21-15,0 22 16,0-22-16,0 21 0,0-21 0,0 22 15,0-22-15,0 0 0,0 21 16,0-21-16,0 1 0,0-1 0,21 0 16,-21 0-16,22-21 0,-1 0 15,0 0-15,0 0 16,0 0-16,0 0 0,1 0 16,-1 0-16,0-21 0,0 21 0,0-21 15,0 0-15,1-1 0,-1 1 16,0 0-16,0 0 0,0 0 15,0 0-15,-21-1 0,0 1 0,22 0 16,-22 0-16,0 0 0,0 0 0,0-1 16,0 1-1,-22 21 1,1 0-16,0 21 16,21 1-16,0-1 31,21-21-16,0 0 1,1 0-16,-1 0 0,0-21 16,0-1-16,0 22 0,0-21 15,1 21-15,-1 0 16,-21-21-16,21 21 16,-21-21-16,0 42 31,0 0-16,0 0-15,0 1 0,0-1 16,0 0-16,0 0 0,-21 0 16,21 0-16,0 1 0,0-1 15,0 0-15,0 0 0,0 0 0,0 0 16,0 1-16,0-1 16,0 0-16,0 0 0,21-21 0,0 21 15,0-21-15,0 0 16,1 0-16,-1 0 15,0 0-15,0 0 0,0 0 0,0 0 16,-21-21-16,22 0 0,-1 21 16,0-21-16,0 0 0,0-1 0,0 1 15,-21 0-15,22 0 0,-1 0 0,0-22 16,-21 22-16,21-21 0,0 21 16,-21 0-16,0-22 0,21 22 15,-21 0 1,0 42-1,0 0-15,0 0 16,0 1-16,0-1 16,0 0-16,-21 0 0,21 0 0,0 0 15,0 1-15,0-1 0,-21 0 16,21 0-16,0 0 0,0 0 16,0 1-16,0-1 15,21-21-15,0 0 16,1 0-16,-1 0 0,0 0 15,0 0-15,0 0 16,0-21-16,1 21 0,-1-22 16,-21 1-16,21 0 0,0 21 15,0-42-15,-21 21 0,21-1 0,1 1 16,-22-21-16,0 0 0,21-1 16,-21 22-16,21-21 0,-21-1 0,0 1 15,0 0-15,0-1 0,0 22 16,0 0-16,0 0 0,0 0 0,0 42 47,0 0-47,0 21 0,-21-20 15,21 20-15,0 0 0,-21-21 0,21 22 16,0-1-16,0-21 0,0 22 16,0-22-16,0 21 0,0-21 0,0 0 15,0 1-15,0-1 0,0 0 16,0 0-16,0 0 0,0 0 0,0 1 15,0-1 1,21-42 31,0-1-47,-21 1 0,21 0 16</inkml:trace>
  <inkml:trace contextRef="#ctx0" brushRef="#br1" timeOffset="59744.42">4635 6096 0,'22'0'16,"-1"0"0,0 0-16,0 0 15,0-21-15,0 0 0,1 21 16,-1-21-16,0-1 0,0 22 15,-21-21-15,21 0 0,-21 0 0,21 21 16,-21-21-16,0 0 16,-21 21-1,0 0-15,0 0 16,0 21-16,0 0 16,-1 0-16,1 0 0,0 0 0,0 1 15,0 20-15,0-21 0,-1 0 0,22 0 16,0 1-16,0 20 0,0-21 15,0 0-15,0 0 0,0 1 16,22-1-16,-1-21 16,0 0-16,0 0 0,0 0 15,22 0-15,-22 0 0,0 0 0,0 0 16,0 0-16,0 0 0,22-21 16,-22 21-16,0-22 0,0 1 15,0 21-15,1-21 0,-1 0 0,0 0 16,-21 0-16,21-22 0</inkml:trace>
  <inkml:trace contextRef="#ctx0" brushRef="#br1" timeOffset="60000.27">4445 5821 0,'0'0'0,"-21"0"0,42 0 31,0 0-31,0 0 16,0 0-16,22 0 0,-22 0 15,0 0-15,21 0 0,-20 0 0,41-21 16,-21 0-16,-20 21 0,-1 0 16,0 0-16,0-22 0,0 22 15,-21-21-15,0 0 16,-21 21-1</inkml:trace>
  <inkml:trace contextRef="#ctx0" brushRef="#br1" timeOffset="60204.15">3873 5715 0,'0'21'0,"0"-42"0</inkml:trace>
  <inkml:trace contextRef="#ctx0" brushRef="#br1" timeOffset="60928.74">6435 5821 0,'0'0'0,"21"0"0,0-21 0,0 21 15,0-21-15,0 21 0,1-22 16,-1 22-16,0-21 0,0 0 16,0 21-16,0-21 0,1 0 15,-22 0-15,21-1 16,-21 1-16,0 0 0,-21 0 16,-1 21-16,1 0 0,0 0 15,0 0-15,0 0 0,-22 0 16,22 0-16,0 0 0,0 0 0,-21 0 15,20 21-15,-20 21 16,21-20-16,0-22 0,21 21 0,0 0 16,0 0-16,0 0 0,0 0 15,0 1-15,0-1 0,0 0 0,21-21 16,0 21-16,0 0 0,22 0 16,-22 1-16,21-1 0,0-21 0,-20 21 15,20 0-15,0 0 0,-21 0 0,1-21 16,-1 22-16,0-1 15,-21 0-15,0 0 0,0 0 16,-21-21-16,-22 21 0,1-21 16,0 22-16,-1-22 0,1 0 15,0 0-15,-1 0 0,-20 0 0,21 0 16,-1 0-16,22 0 0,-21 0 0,-1 0 16,22 0-16,0 0 15,0-22-15,0 22 0,21-21 0,0 0 16,0 0-16,0 0 15,21 0 1,0 21-16,0 0 0,0-22 0,22 1 16,-22 21-16,21-21 0,-21 21 15,22 0-15,-1-21 0</inkml:trace>
  <inkml:trace contextRef="#ctx0" brushRef="#br1" timeOffset="61229.57">7091 5736 0,'0'0'0,"21"0"0,-21-21 16,-21 21 15,0 0-31,-1 21 0,1 0 16,21 1-16,-21-1 0,0 21 15,21-21-15,0 0 0,-21 22 16,21-22-16,-21 21 0,21 1 15,0-22-15,0 0 0,0 0 16,0 0-16,0 0 0,0 1 16,21-1-16,0-21 0,0 0 0,0 0 15,0 0-15,1 0 16,-1 0-16,0 0 0,0 0 0,0 0 16,0-21-16,1-1 15,-1 22-15,-21-21 0</inkml:trace>
  <inkml:trace contextRef="#ctx0" brushRef="#br1" timeOffset="61636.33">7260 5906 0,'0'-22'0,"0"44"0,0-65 0,0 22 15,0 0 1,21 21-16,0 0 0,-21-21 16,22 21-16,-1 0 0,0-21 15,0 21-15,0 0 0,0 0 16,1 0-16,-1 0 0,0 0 0,0 42 15,0-21-15,0 0 0,1 0 16,-22 1-16,0-1 0,21 21 16,-21-21-16,0 0 0,0 22 15,0-22 1,0 0-16,0 0 0,-21-21 16,-1 0-16,22 21 0,-21-21 15,0 0 1,0 0-16,21-21 15,0 0-15,0 0 16,0 0-16,0 0 0,0-1 16,0 1-16,21 0 0,0-21 0,-21 21 15,21-1-15,1 1 16,-1 0-16,0 0 0,21-21 16,-21 42-16,1-22 0,20 1 15,-21 21-15,21-21 0,1 21 16,-1 0-16,-21 0 0,0 0 15,1 0-15</inkml:trace>
  <inkml:trace contextRef="#ctx0" brushRef="#br1" timeOffset="61940.16">7980 5757 0,'0'22'0,"0"-1"0,0 0 16,0 0-1,0 0 1,0 0-1,-21-21 32,21 22-31,-22-1-16,22 0 16,0 0-16,-21 0 15,21 0-15,0 1 0,0-1 16,-21-21-16,21 21 0,0 0 15,0 0 1,0-42 31,21 0-47</inkml:trace>
  <inkml:trace contextRef="#ctx0" brushRef="#br1" timeOffset="62319.94">8107 5503 0,'-21'0'16,"42"0"-16,-42-21 0,-1 21 0,1 0 15,0 0-15,0 0 0,0 0 16,0 0-16,-1 21 0,22 1 16,0-1-16,0 0 15,0 0-15,0 0 0,22 0 16,-1-21-1,0 0-15,0 0 0,0 0 0,0 0 16,1 0-16,-1-21 16,0 21-16,0-21 0,-21 0 15,21 0-15,-21 0 0,0-1 16,0 1-16,0 0 16,0 0-16,-21 21 0,0-21 0,0 21 15,0 0-15,-1 0 16,1 0-16,0 0 0,0 0 15,0 21-15,21 0 0,-21 0 16,21 0-16,0 22 0,0-22 16,0 0-16,0 21 0,0-20 0,0-1 15,0 0-15,0 0 0,21 0 0,0-21 16,0 21-16</inkml:trace>
  <inkml:trace contextRef="#ctx0" brushRef="#br1" timeOffset="62632.05">8636 5482 0,'0'0'0,"0"-21"0,0 0 0,0 0 16,-21 21 0,21 21-16,-21-21 15,21 21-15,-22 0 0,22 22 16,-21-22-16,21 0 0,0 21 0,-21 1 15,21-1-15,-21-21 0,21 21 0,0 1 16,0-22-16,-21 21 0,21-21 16,-21 22-16,21-22 0,0 0 0,0 0 15,0 0-15,0 1 16,0-1 0,21-21-1,0 0 1,-21-21-16,21 21 0,0-22 15,-21 1-15,21 0 0</inkml:trace>
  <inkml:trace contextRef="#ctx0" brushRef="#br1" timeOffset="63043.94">8805 5821 0,'0'0'0,"21"0"15,1 0-15,-1 0 16,0 0-16,0 0 0,0 0 16,0 0-16,1-21 0,-1 21 0,0-21 15,0-1-15,0 22 16,-21-21-16,0 0 0,0 0 16,0 0-16,0 0 15,-21-1-15,0 22 16,0 0-16,0 0 0,-22 0 15,-126 127 1,148-105 0,0-1-16,-1 21 0,1-21 15,21 0-15,0 1 0,0 20 0,-21 0 16,21-21-16,0 1 16,0-1-16,21-21 0,0 0 15,1 21-15,-1-21 0,0 0 0,0 0 16,0 0-16,0 0 0,1 0 15,41 0-15,-21 0 0,-20-21 16,-1 0-16,21 21 0,-21-22 0,0 1 16,22 0-16,-22 0 0,0-21 0</inkml:trace>
  <inkml:trace contextRef="#ctx0" brushRef="#br1" timeOffset="63413.27">8382 5482 0,'0'0'0,"21"0"31,21 0-31,-20 0 0,189 0 16,-168 0 0,20 0-16,-21-21 0,22 21 15,-22-21-15,43 21 0,-43 0 16,1 0-16,-22-21 16,21 21-16,-21 0 0,0 0 15,-42 0 32,0 0-31</inkml:trace>
  <inkml:trace contextRef="#ctx0" brushRef="#br1" timeOffset="65260.21">1905 7303 0,'0'-22'0,"0"44"0,0-86 16,0 43-16,0-21 0,0 20 0,0 1 16,0 0-16,0 0 0,0 0 15,0 0-15,0 63 31,0-21-31,0 21 16,0 1-16,0-1 0,0 0 0,0 1 16,0-1-16,-21 0 0,21-20 15,-21 20-15,-1-21 0,22 21 0,-21-20 16,21-1-16,0 0 0,-21 0 16,21 0-16,-21 0 0,21 1 15,-21-22 16,0 0-31</inkml:trace>
  <inkml:trace contextRef="#ctx0" brushRef="#br1" timeOffset="65509.01">1587 7684 0,'-21'21'0,"42"-42"0,-42 63 0,21-21 15,0 0-15,21 0 16,1 1-16,-22-1 0,21-21 16,0 0-16,21 21 0,-21-21 15,1 0-15,20 0 0,0 0 0,-21 0 16,22-21-16,-22 0 0,21 21 16,-21-22-16,1 1 0,20 21 0,-21-21 15,0 0-15,0 21 0,-21-21 16,0 0-16,22-1 0,-22 1 0,0 0 15,0 0-15,0 0 0</inkml:trace>
  <inkml:trace contextRef="#ctx0" brushRef="#br1" timeOffset="65743.87">1545 7154 0,'0'0'0,"21"0"31,0 0-31,1 0 0,20 0 0,-21 0 16,21 0-16,-20 0 0,20-21 15,0 21-15,-21 0 0,22 0 16,-22-21-16,21 21 0,-21 0 0,22 0 16,-22-21-16,0 21 0,0 0 15,0 0 1,1 0-16</inkml:trace>
  <inkml:trace contextRef="#ctx0" brushRef="#br1" timeOffset="65983.91">2455 7070 0,'21'63'15,"-21"-42"-15,0 1 16,0 20-16,0-21 0,0 21 15,0 1-15,0-22 0,0 21 0,0 1 16,0-22-16,-21 21 0,21-21 16,0 22-16,-21-22 0,0 0 0,21 0 15,0 0-15,-21 0 0,0 22 16,21-22-16,0-42 31</inkml:trace>
  <inkml:trace contextRef="#ctx0" brushRef="#br1" timeOffset="66336.89">2371 7239 0,'-22'-21'0,"44"42"0,-44-63 0,1 21 0,21-1 16,0 1-16,0 0 15,0 0 1,21 21-16,22 0 0,-22 0 15,0 0-15,21 0 0,1 0 16,-1 0-16,22 0 0,-22 0 0,0 0 16,22 42-16,-22-21 0,0 1 0,1 20 15,-1 0-15,-21-21 0,0 22 16,-21-1-16,0 0 0,0 1 0,-21 41 16,0-62-16,0 20 15,0-21-15,-22 0 0,1 0 16,-21 22-16,20-22 0,22 0 15,-21-21-15,21 0 0,-1 21 16,1-21-16,0 0 0,0 0 0,0 0 16,42-21 15,0 21-31,0-21 16,0 0-16</inkml:trace>
  <inkml:trace contextRef="#ctx0" brushRef="#br1" timeOffset="66659.98">3217 7239 0,'0'0'0,"21"-42"0,1 21 0,-1-1 0,-21 1 15,0 0-15,0 0 0,0 42 47,-21 127-16,21-105-31,-22-1 0,22 0 0,0 1 0,-21-1 16,21-21-16,0 21 0,0 1 16,0 20-16,0-42 0,0 1 15,21-1-15,1 0 0,-22 0 0,21 0 16,0-21-16,0 0 16,0 21-16,0-21 0,1 0 0,-1 0 15,0 0-15,21 0 0,1-21 16,-1 0-16,-21 0 0,0 0 15,22 21-15,-22-21 0,0-43 16,-21 43-16,0 0 0,0 0 16,0-22-16</inkml:trace>
  <inkml:trace contextRef="#ctx0" brushRef="#br1" timeOffset="66872.96">3260 7408 0,'0'0'0,"0"22"15,21-22 17,0 0-32,0 0 15,0 0-15,0-22 0,22 22 0,-22-21 16,42 0-16,-41 0 16,20 21-16,-21-21 0,0 0 0,0-1 15,-21 1-15,0 0 0,0 0 16,0 0-16,0 0 15</inkml:trace>
  <inkml:trace contextRef="#ctx0" brushRef="#br1" timeOffset="67053.86">3302 7112 0,'0'0'0,"-21"0"0,0 0 16,42 0 0,0 0-1,21 0-15,-21 0 16,1 0-16,-1 0 0,21 0 0,0 0 15,-20 0-15,20 0 0,0-21 16,-21 21-16,22 0 0,-22 0 0,21-21 16,-21 21-16,1 0 0,-1 0 0,0-21 15,0 21-15</inkml:trace>
  <inkml:trace contextRef="#ctx0" brushRef="#br1" timeOffset="67393.38">4953 7239 0,'-21'-21'16,"0"21"-1,-1 0-15,22 21 16,0 0-16,-21 0 0,21 1 0,-21-1 16,21 21-16,-21-21 0,21 22 15,0-22-15,0 21 0,0 0 16,0-20-16,0-1 0,0 0 16,0 0-16,0 0 15,21-21 1,0 0-16,0-21 15,-21 0-15,0 0 0,22 0 16</inkml:trace>
  <inkml:trace contextRef="#ctx0" brushRef="#br1" timeOffset="67695.72">4932 6922 0,'0'0'0,"-21"0"0,-1 0 15,1 0-15,21 21 16,21-21 15,1 0-31,-1 0 0,0 0 32,0 0-32,-21-21 15,-21 21 16,0 0-31,0 0 16,21 21 0,0 0-16,0 0 15,0 0 1,21-21-16</inkml:trace>
  <inkml:trace contextRef="#ctx0" brushRef="#br1" timeOffset="67920.59">5207 7345 0,'0'0'16,"0"21"0,0-42 30,21 21-46,-21-21 0,21 21 16,-21-21 0,0-1-16</inkml:trace>
  <inkml:trace contextRef="#ctx0" brushRef="#br1" timeOffset="68311.5">5376 7281 0,'0'22'16,"0"-1"-1,21-21-15,1 0 16,-1 0-16,0 0 16,0-21-16,0-1 15,0 1-15,1 21 0,-22-21 0,21 0 16,-21 0-16,21 0 15,-21-1-15,0 1 0,0 0 16,0 0-16,-21 21 16,0-21-16,-1 21 0,1 0 15,0 0-15,0 21 0,0 0 0,-22 0 16,22 22-16,0-22 0,0 21 16,21-21-16,-21 22 0,21-1 15,0-21-15,0 21 0,0-20 0,0 20 0,0-21 16,0 0-16,0 0 0,0 1 15,21-1-15,0-21 16,0 0-16,0 0 0,1 0 0,-1 0 16,0 0-16,0 0 0,21-21 15,-20-1-15,-1 1 0,21 0 0,-21 0 16</inkml:trace>
  <inkml:trace contextRef="#ctx0" brushRef="#br1" timeOffset="69041.67">6583 7049 0,'0'0'0,"-21"0"0,-1 0 0,22 21 16,22-21 0,-1 0-1,0 0-15,0 0 0,43 0 16,-22-21-16,0-1 0,22 22 15,-43-21-15,42 0 16,-41 21-16,-1-21 0,0 21 0,-21-21 16,21 21-16,-21-21 0,0-1 15,-21 22-15,0 0 0,0-21 16,-1 21-16,-20 0 0,0 0 0,21 0 16,-22 0-16,1 0 0,0 0 15,20 21-15,-20 1 0,21-1 16,-21 0-16,20 0 0,1 0 0,21 0 15,-21 43-15,21-43 16,0 21-16,0-20 0,0-1 0,0 0 16,0 0-16,21-21 0,0 21 0,-21 0 15,43-21-15,-22 0 0,0 0 16,0 0-16,22 0 0,-22 0 0,21 0 16,-21-21-16,22 21 0,-22-21 15,-21 0-15,0 0 0,-21 0 31,-1 21-31,-20 0 0,21 0 0,-21 0 16,-1 0-16,1 21 0,21 0 16,-22 0-16,22 0 0,-21 0 0,21 1 15,0-1-15,-1 0 0,1 21 16,21-21-16,0 1 0,-21 20 0,21-21 16,0 0-16,0 0 0,0 1 0,21-1 15,0 0-15,1-21 16,-1 0-16,0 0 0,21 0 0,1 0 15,-1 0-15,0 0 0,1 0 0,-1-21 16,21 21-16,-20-21 0,20-1 16,1 1-16,-22 0 0</inkml:trace>
  <inkml:trace contextRef="#ctx0" brushRef="#br1" timeOffset="69757.27">7366 7112 0,'0'0'0,"0"-21"16,-21 21-1,0 0-15,-1 21 16,22 0-16,-21 0 0,0 1 16,0-1-16,0 0 0,0 0 0,21 21 15,-22-20-15,22 20 0,-21-21 0,21 0 16,0 0-16,0 1 0,0-1 16,0 0-16,0 0 0,21-21 0,1 21 15,-1-21-15,0 0 0,0 0 16,0 0-16,0 0 0,1 0 15,20 0-15,-21 0 0,0-21 16,0 21-16,22-21 0,-22 0 0,0 0 16,0-1-16,22 1 0,-22-21 15,0 21-15,0-22 0,0 1 0,0 0 16,1-22-16,-1 22 16,0 0-16,0-22 0,-21 22 15,0 21-15,0-43 0,21 64 16,-21-21-16,0 0 0,0 42 31,0 0-31,0 0 0,0 22 16,0-22-16,0 0 15,0 21-15,0-21 0,0 22 0,-21-1 16,0 0-16,21-20 0,0 20 0,-21 0 16,21-21-16,0 22 0,-21-22 15,21 0-15,0 0 0,0 0 0,0 1 16,21-22-16,0 0 15,0 0-15,0 0 0,0 0 16,1 0-16,-1 0 0,0 0 16,0-22-16,0 1 0,0 0 15,1 0-15,-22 0 0,0 0 16,21-1-16,-21 1 0,21 0 0,-21 0 16,0 0-16,0 0 15,0-1-15,0 44 16,0-1-1,-21 0-15,21 0 0,0 0 16,0 0-16,0 1 0,0 20 16,0-21-16,0 0 0,0 0 15,0 1-15,0-1 16,21-21-16,0 0 16,0 0-16,0 0 0,1-21 15,-1 21-15,-21-22 16,21 1-16,0 0 0,-21 0 0,0 0 15,0-22-15</inkml:trace>
  <inkml:trace contextRef="#ctx0" brushRef="#br1" timeOffset="69931.09">8191 6985 0,'0'0'16,"0"-21"-16,-21 21 16,0 0-16,0 0 31,21 21-16,21 0 1,0-21 0,0 0-16,1 0 15,-1 0-15</inkml:trace>
  <inkml:trace contextRef="#ctx0" brushRef="#br1" timeOffset="70260.22">8424 7006 0,'0'21'16,"0"1"-16,0-1 16,0 0-16,0 0 0,0 0 15,0 22-15,0-22 0,0 21 16,0 0-16,0-20 0,0 20 16,0 0-16,0 22 0,0-22 15,0 0-15,0 22 0,0-22 0,0 22 16,-21-22-16,0 22 0,21-22 0,-21 21 15,21 1-15,-21-1 0,-22 43 16,43-63-16,-21 20 0,0-21 16,0 1-16,0-1 0,-1 0 0,1 1 15,0-22-15,0 0 0,21 0 16,-21-21-16,21-21 31,0 0-15,21-21-16,-21 20 0,21-20 0,0 0 15,0-1-15,1 1 0,-1-21 0</inkml:trace>
  <inkml:trace contextRef="#ctx0" brushRef="#br1" timeOffset="70600.03">8445 7239 0,'0'0'15,"0"-42"-15,0 21 0,0-1 0,0 1 0,0 0 16,0 0-16,0 0 15,22 0-15,-1 21 16,0-22-16,0 22 16,0 0-16,0 0 0,1 0 0,-1 0 15,0 0-15,0 0 0,0 0 16,22 0-16,-22 22 0,0-22 0,-21 21 16,21 0-16,-21 0 0,0 0 0,0 0 15,0 1-15,0-1 0,0 0 16,-21 0-16,21 0 0,-21 0 0,0-21 15,-1 22-15,1-22 0,0 21 16,-21 0-16,21-21 16,-1 0-16,22-21 47,22 0-32</inkml:trace>
  <inkml:trace contextRef="#ctx0" brushRef="#br1" timeOffset="71065.78">9292 7006 0,'0'0'0,"0"-21"0,-21 21 31,0 0-16,0 0-15,-1 0 16,1 0-16,0 0 0,0 0 0,0 0 16,0 21-16,-1-21 0,1 0 0,0 21 15,21 1 1,0-1-16,0 0 16,21 0-1,0-21-15,1 0 0,-1 21 16,0-21-16,0 21 0,0-21 15,0 0-15,1 22 0,-1-22 16,-21 21-16,21-21 16,-21 21-16,0 0 0,0 0 15,-21-21-15,0 21 16,-1-21-16,1 0 0,0 0 16,0 22-16,0-22 0,-22 0 0,22 0 15,0 0-15,0 0 0,0 0 16,0 0-16,-1 0 0,1 0 15,42 0 32,1-22-47,-1 22 0,0-21 0,0 21 16</inkml:trace>
  <inkml:trace contextRef="#ctx0" brushRef="#br1" timeOffset="71474.53">9483 7133 0,'21'0'47,"0"0"-31,-21-21-16,21 21 0,0 0 0,-21-21 15,21 21-15,1-21 0,-1 0 16,0-1-1,-21 1-15,0 0 0,0 0 16,0 0-16,-21 21 31,0 0-31,-1 0 0,1 0 0,0 0 16,0 21-16,0 0 0,0 0 0,-1 0 16,1 1-16,0-1 0,21 21 15,0-21-15,0 22 0,0-22 0,0 0 16,0 21-16,0 1 15,0-22-15,21-21 0,-21 21 16,21 0-16,1-21 0,20 21 16,-21-21-16,0 0 0,0 0 15,1 0-15,-1 0 0,0-21 16,0 21-16,-21-21 0,21 21 0,0-21 16,-21 0-16,22-1 0,-22 1 0,0 0 15,21 0-15</inkml:trace>
  <inkml:trace contextRef="#ctx0" brushRef="#br1" timeOffset="71635.45">9779 7112 0,'0'21'16</inkml:trace>
  <inkml:trace contextRef="#ctx0" brushRef="#br1" timeOffset="79504">12361 5652 0,'-21'0'0,"21"21"15,-21-21-15,0 0 31,21 21 1,21-21-17,0 0 1,0 0-16,22 0 16,-1 0-16,-21 0 0,21 0 0,1 0 15,20 0-15,-20 0 0,20 0 16,1-21-16,-1 21 0,1-21 0,-1 21 15,1 0-15,-1-22 0,1 22 16,-1 0-16,-21 0 0,43-21 16,-43 21-16,-20 0 0,-1 0 0,-21-21 15,0 0 1,-21 0 0,-1 21-16,1-21 15,0 21-15,0 0 0,-21 0 16,20 0-16,1 0 0,-21 0 0,21 0 15,-22 0-15,22 0 0,-21 0 16,21 0-16,0 0 0,-1 0 16,44 0-1,-1 0 1,0 0-16,0 0 0,0 0 16,0 0-16,1 0 0,20 0 15,-21 0-15,21 0 0,-20 0 16,-1 0-16,0 0 0,0 0 15,0 0 1,-21 21-16,0 0 16,0 0-16,-21 0 15,0 0-15,0 1 0,0 20 0,-1-21 16,1 0-16,-21 0 0,21 22 0,0-22 16,-22 0-16,22 0 0,0 0 15,0 1-15,0-1 0,21 0 0,0 0 16</inkml:trace>
  <inkml:trace contextRef="#ctx0" brushRef="#br1" timeOffset="81416.61">14033 5588 0,'0'0'0,"-21"-63"31,21 41-31,-21 1 0,21 0 15,0 42 17,0 22-17,0-22-15,0 21 0,0-21 16,0 22-16,0-1 0,0-21 0,0 21 16,0-20-16,0 41 0,0-42 15,0 0-15,0 1 0,0-1 16,0 0-16,21-21 15,0 0-15,1 0 16,-1 0-16,0-21 16,-21 0-16,21-1 0,0 1 0,0 0 15,1 0-15,-22 0 0,21-22 16,0 22-16,-21-21 0,21 21 0,0-43 16,0 43-16,-21 0 0,0 0 15,22 21 1,-22 21-16,0 0 15,0 0-15,0 0 0,0 1 16,0 41-16,0-21 0,0-20 16,0-1-16,0 21 0,0-21 15,0 0-15,0 1 0,0-1 0,0 0 16,42 0-16,-21-21 16,0 0-16,0 0 0,1 0 15,-1 0-15,0 0 0,0 0 16,0-21-16,0 0 0,1 0 0,-1-1 15,-21 1-15,21 0 0,0 0 16,0-21-16,-21 20 0,21-62 16,1 41-16,-22 22 0,0-21 15,0 0-15,0 20 0,0 1 0,21-21 16,-21 21-16,0 42 31,0 0-31,0 21 16,0-20-16,-21 20 0,21-21 0,0 21 15,0 1-15,0-22 0,-22 21 16,22-21-16,0 1 0,0-1 0,0 21 16,0-21-16,0 0 15,22-21-15,-1 0 16,0 0-16,0 0 0,0 0 16,0 0-16,1-21 0,-1 21 15,-21-21-15,21 0 0,0 0 0,0 0 16,0-1-16,1 1 0,-22-21 15,0 21-15,21-43 16,0 43-16,-21 0 0,0 0 0,0 0 16,0-1-16,0 1 15,21 21 32,0 0-47,0 21 0,1 1 16,-1-1-16,-21 0 15,21 0-15,-21 0 0,0 0 0,0 1 16,0 20-16,0-21 0,0 0 0,0 0 16,0 1-16,0-1 15,0 0-15,0 0 0,0 0 16,0 0-16,21-21 16,0 22-16,0-22 15,1 0-15,-1 0 0,0 0 16,0 0-16,0 0 15,0 0-15,1 0 0,-1-22 0,0 22 16,0-21-16,0 0 0,0 0 0,1 0 16,-1 0-16,-21-1 0,21-20 15,0 21-15,0-21 0,0-22 16,-21 43-16,22 0 0,-22-22 16,0 22-16,0 42 46,0 1-46,0-1 0,0 0 0,-22 0 16,22 21-16,-21-20 0,21 20 16,-21-21-16,21 0 0,0 0 0,0 22 15,0-22-15,0 0 0,0 0 16,0 0-16,21-21 16,0 0-16,1 0 0,-1 0 15,0 0-15,0 0 16,0 0-16,0-21 0,1 21 0,-1-21 15,0 0-15,0 0 0,0-22 16,0 22-16,1-21 0,-1 0 16,0 20-16,0-20 0,0 0 0,0-1 15,1 1-15,-1 0 0,0 21 0,0-22 16,-21 1-16,0 21 0,0-43 16,0 43-16,0 0 15,0 42 1,0 0-1,-21 0-15,21 22 0,-21-22 16,21 21-16,-21 1 0,21-1 16,0 0-16,-22 22 0,22-22 15,-21 22-15,21-22 16,0-21-16,0 43 0,0-43 16,0 0-16,21 0 0,1 0 15,-22 0-15,21-21 0,0 0 16,0 0-16,43 0 15,-43 0-15,0 0 0,21 0 0,-21 0 16,22-21-16,-22 21 0,42-42 16,-41 42-16,-1-21 0,0 0 0,0-22 15,-21 22-15,21-21 16,0-1-16,-21 22 0,0-21 16,0 21-1,-21 42 1,0-21-16,21 21 0,-21 21 15,21-20-15,0-1 0,-21 0 16,21 0-16,0 0 0,0 0 0,0 1 16,0-1-16,0 0 0,0 0 15,0 0-15,21-21 16,0 0-16,0 0 0,0 0 16,1 0-16,-1 0 15,0 0-15,0-21 0,0 21 0,0-21 16,1 21-16,-1-21 0,-21 0 15,21-1-15,0-20 16,-21 21-16,21 0 0,0-22 0,-21 22 16,0 0-16,0 0 0</inkml:trace>
  <inkml:trace contextRef="#ctx0" brushRef="#br1" timeOffset="81644.35">15938 5419 0,'22'0'47,"-1"0"-47,0 0 0,0 0 16,0 0-16,0 0 0,1 0 0,-1 0 15,21 0-15,0 0 0,-20 0 16,-1-21-16,0 21 0,-21-22 15</inkml:trace>
  <inkml:trace contextRef="#ctx0" brushRef="#br1" timeOffset="81848.72">15515 5313 0,'0'0'0,"21"0"94</inkml:trace>
  <inkml:trace contextRef="#ctx0" brushRef="#br1" timeOffset="82552.34">17822 5398 0,'106'-43'32,"-85"43"-32,0-21 0,22 0 15,-1 0-15,-21 21 0,0-21 16,1 21-16,-1-22 0,-21 1 0,0 0 16,-21 21-1,-1 0-15,-20 0 16,21 0-16,-21 0 0,-1 0 0,22 0 15,-64 0-15,64 21 16,-21 0-16,21-21 0,0 22 0,-1-1 16,22 0-16,0 0 0,22 0 15,-1 0-15,21 1 16,-21-22-16,22 21 0,-1 0 0,-21 0 16,21-21-16,1 21 15,-1 0-15,0 1 0,1-1 0,-22-21 0,21 21 16,-21 0-16,1 0 0,-1 0 15,-21 1-15,0-1 16,-21 0-16,-1 0 0,1-21 0,-21 21 16,0 0-16,-1-21 0,1 22 0,0-22 15,-1 0-15,1 21 0,-22-21 16,22 0-16,21 0 0,0 0 16,0 0-16,-1 0 0,1 0 15,21-21-15,-21 21 0,21-22 0,0 1 16,0 0-16,0 0 15,0 0-15,0 0 0,21-1 16,0 1-16,1 21 0,-1-21 0,0 0 16,0 21-16,21 0 15,-20 0-15</inkml:trace>
  <inkml:trace contextRef="#ctx0" brushRef="#br1" timeOffset="83352.98">18415 5419 0,'0'0'0,"-21"0"32,0 0-17,-1 21-15,1 0 0,0 0 16,0-21-16,21 21 0,0 22 16,-21-22-16,21 0 0,-21 0 15,21 0-15,0 1 0,0 20 16,0 0-16,0-21 15,0 1-15,0-1 0,21-21 0,0 21 16,0-21-16,0 0 0,0 0 16,1 0-16,-1 0 0,0 0 0,0 0 15,0 0-15,0 0 0,1-21 16,-1 21-16,0-21 0,-21-1 0,21 1 16,0 21-16,-21-21 0,0 0 0,0-21 15,21 20-15,-21 1 0,22 0 16,-22 0-16,0 0 0,21 0 15,-21-1-15,0 1 0,0 0 0,21 0 16,0 21-16,21-21 16,-20 21-16,-1 0 0,0 0 0,0 0 15,0 0-15,0 0 0,1 0 16,20 0-16,-21 21 0,0 0 0,0 0 16,1 0-16,-22 1 0,21-1 0,-21 0 15,21 0-15,-21 0 0,0 22 16,0-22-16,0 0 0,0 0 15,-21 0-15,0-21 16,-1 0-16,1 0 16,0 0-1,21-21 1,0 0-16,0 0 16,0 0-16,0-1 0,21 1 15,-21-21-15,21 21 0,22-22 16,-43 22-16,21 0 0,0 0 0,0 0 15,0 21-15,1-21 0,20 21 16,-21 0-16,0-22 0,22 22 0,-22-21 16,0 21-16,21 0 0,-21 0 15,22 0-15,-22 0 0,0 0 0,0 0 16,0 0-16,1 21 0,-22 1 0,0-1 16,0 0-16,0 0 15,0 0-15,-22 0 0,22 1 16,-21-1-16,21 0 15,0 0-15,-21 0 0,21 0 0,-21-21 16,21 22-16,0-1 0,-21-21 16,21 21-16,0-42 47,0 0-32,0-1-15,21 1 0</inkml:trace>
  <inkml:trace contextRef="#ctx0" brushRef="#br1" timeOffset="83653.67">19473 5186 0,'0'0'0,"0"-21"0,-21 21 16,0 0 0,21-21 77,-21 21-77,0 0 0,-1 0-16,1 0 15,21 21 1,0 0-1,21-21 1,1 0-16,20 0 0,-21 0 0</inkml:trace>
  <inkml:trace contextRef="#ctx0" brushRef="#br1" timeOffset="83911.99">19939 5186 0,'-21'0'15,"21"21"1,-21 0-16,21 0 0,0 1 16,-22-1-16,1 21 0,21-21 0,-21 22 15,21-22-15,-21 21 0,21-21 16,0 22-16,-21-22 0,21 0 0,0 21 16,-21-21-16,21 1 0,0-1 15,0 0-15,0 0 16,21-21-1,0 0-15,0 0 16,0-21-16,-21 0 0,21 0 16,1 21-16</inkml:trace>
  <inkml:trace contextRef="#ctx0" brushRef="#br1" timeOffset="84332.69">20108 5482 0,'21'0'32,"1"-21"-17,-1 0 1,0 21-16,0 0 0,0-21 16,0 21-16,-21-21 0,22 21 15,-1 0-15,-21-22 0,21 22 16,-21-21-16,0 0 15,-21 21 1,0 0-16,-1 0 16,1 0-16,-21 21 0,21 0 0,0 1 15,-1-1-15,1 0 0,21 0 16,-21 0-16,21 0 0,-21 22 0,21-22 16,0 0-16,0 21 15,0-20-15,21-1 0,0 0 16,0-21-1,22 21-15,-22-21 0,42 0 16,-41 0-16,-1 0 0,21 0 16,-21-21-16,22 0 0,-22 21 15,42-43-15,-42 22 0,22 0 16,-1-21-16,-21-1 16,0 22-16</inkml:trace>
  <inkml:trace contextRef="#ctx0" brushRef="#br1" timeOffset="84616.68">19621 5186 0,'0'0'0,"0"21"16,22-21-16,-1 0 0,0 0 15,21 0-15,-21 0 0,22 0 0,-1 0 16,0 0-16,1 0 0,41-21 16,-62 21-16,20 0 0,0-21 15,1 21-15,-22 0 0,21 0 16,0 0-16,-20 0 16,-1 0-16,-42 21 31,-1-21-31</inkml:trace>
  <inkml:trace contextRef="#ctx0" brushRef="#br1" timeOffset="85548.88">13123 6625 0,'0'0'0,"21"0"0,1 0 0,-1 0 15,0 0-15,0 0 16,0-21-16,0 21 0,1-21 0,20 0 15,-21 0-15,0 21 0,0-43 16,1 22-16,-22 0 16,0 0-16,0 0 0,0-1 15,-22 22-15,1 0 0,0 0 16,-21 0-16,21 0 0,-22 0 0,1 0 16,0 0-16,-1 22 0,1-1 15,0-21-15,-1 21 0,1 0 16,21 0-16,0 0 0,-1 1 0,1-1 15,21 0-15,0 0 16,0 0-16,21 0 0,1 1 16,62 20-16,-41-42 0,-1 21 15,0 0-15,1 0 0,-1-21 16,0 22-16,1-1 0,-1 0 0,-21 0 16,21-21-16,-20 21 0,20 0 0,-21 1 15,-21-1-15,0 0 16,0 0-16,0 0 0,0 0 15,-21-21-15,0 22 0,-22-1 0,1 0 0,-21 0 16,-43 21 0,42-20-16,1-1 0,20-21 0,-20 21 15,21-21-15,-22 0 0,43 0 16,-21 0-16,-1 0 0,22 0 0,-21-21 16,21 21-16,-1-21 0,22-22 15,0 22-15,0 0 16,0 0-16,0 0 0,0-1 0,0 1 15,0 0-15,22 21 16,-22-21-16,21 21 0,0 0 16,0 0-16,0-21 0,22 21 15,-22 0-15</inkml:trace>
  <inkml:trace contextRef="#ctx0" brushRef="#br1" timeOffset="86076.98">13801 6731 0,'0'0'0,"0"-21"0,0 0 15,0 0 1,-22 21-16,1 0 0,0 0 16,0 21-16,0 0 15,21 0-15,-21 0 0,-1 0 0,1 1 16,0-1-16,0 21 0,21-21 15,-21 0-15,0 22 0,21-22 16,-22 21-16,22-21 0,0 22 16,0-22-16,0 0 0,0 0 15,22 0-15,-1-21 0,0 0 16,21 22-16,-21-22 0,1 0 16,-1 0-16,0 0 0,0 0 15,0-22-15,22 1 0,-22 0 16,0 21-16,21-42 15,1 21-15,-22 21 0,0-22 16,0 1-16,0-21 0,22 0 16,-22 20-16,-21 1 0,21 21 15,-21 21 17,0 1-32,0-1 15,-21 0-15,21 0 0,0 0 16,-21 0-16,21 1 0,0-1 15,0 0-15,0 0 0,0 0 16,0-42 15,0 0-15,0 0-16</inkml:trace>
  <inkml:trace contextRef="#ctx0" brushRef="#br1" timeOffset="86375.17">14118 6668 0,'0'0'0,"-21"0"0,0 0 31,21 21-31,0 0 0,0 0 16,0 0-16,21-21 16,0 0-1,0 0-15,0 0 16,-21-21-16,22 21 15,-22-21-15,0 0 16,0 0-16,0-1 0,-22 1 16,1 21-16,21-21 15,-21 21-15,0 0 0,0 0 16,0 0-16,21 21 0,0 0 16,0 1-16,-22-1 15,22 0-15,0 0 0,0 0 16,22-21-16,-1 0 15</inkml:trace>
  <inkml:trace contextRef="#ctx0" brushRef="#br1" timeOffset="86656.24">14414 6604 0,'0'0'0,"0"-21"0,0 0 0,0 0 15,0 42 16,0 0-31,0 0 16,0 0-16,0 22 0,0-22 16,0 21-16,-21 0 0,0 1 0,21-22 15,0 21-15,-21 1 0,0-22 16,21 42-16,-21-42 16,21 22-16,-22-22 0,22 0 0,0 0 15,0 0-15,0 1 16,22-22-1,-1 0-15,0-22 16,-21 1-16,21 0 0,0 21 16</inkml:trace>
  <inkml:trace contextRef="#ctx0" brushRef="#br1" timeOffset="87064.01">14626 6964 0,'0'21'16,"21"-21"0,0 0-1,1 0-15,-1 0 0,0-21 16,0 21-16,0-21 0,0 0 16,1-1-16,-1 22 0,-21-21 15,0 0-15,21 0 0,-21 0 16,0 0-16,0-1 0,-21 22 15,0 0 1,21 22-16,-22-1 16,1 0-16,0 0 0,0 21 0,0-20 15,21-1-15,-21 0 0,21 21 0,-22-21 16,22 1-16,0-1 0,0 0 16,0 0-16,0 0 0,43-21 15,-43 21-15,21-21 0,0 0 16,0 0-16,0 0 0,22 0 15,-43-21-15,21 0 0,0 21 16,0-21-16,0 21 0,1-21 0,-1 0 16,-21-1-16,21 1 0,-21 0 15,21 0-15,-21 0 0,0 0 0,0-1 16</inkml:trace>
  <inkml:trace contextRef="#ctx0" brushRef="#br1" timeOffset="87320.44">14436 6668 0,'0'0'0,"21"0"47,0-22-47,21 22 0,-21 0 0,1 0 16,20-21-16,-21 21 15,0-21-15,22 21 0,-22 0 0,0 0 16,0 0-16,0-21 0,0 21 0,1 0 16,-1 0-16,0 0 15,-21-21-15,0 0 0,0-1 16</inkml:trace>
  <inkml:trace contextRef="#ctx0" brushRef="#br1" timeOffset="88071.9">15515 6710 0,'0'0'0,"21"0"0,0 0 15,1 0-15,83-64 16,-105 43 0,22-42-1,-22 42 1,-22 21-16,1-22 16,0 22-16,-21 0 0,21 0 0,-1 0 15,-20 0-15,21 22 0,0-22 16,-22 21-16,22-21 0,0 21 15,0 0-15,21 0 0,-21 0 16,21 1-16,0-1 0,0 0 16,0 0-16,0 0 0,21 0 15,0-21-15,0 22 0,0-1 16,22 0-16,-22-21 0,0 21 16,21 0-16,-20-21 0,-1 21 15,0-21-15,0 22 0,-21-1 16,21 0-16,-21 0 15,0 0-15,0 0 0,-21 1 16,0-22-16,0 21 16,-22-21-16,22 0 0,0 21 15,-21-21-15,21 0 0,-1 0 0,-20 0 16,21 0-16,-21 0 0,20 0 0,-20 0 16,21 0-16,0 0 0,-43 0 15,64-21-15,-21 21 0,-21-21 16,42-1-16,-21 22 0,21-21 15,0 0-15,0 0 16,0 0 15,21 21-31,0 0 0,0 0 16,0 0-16,22 0 0</inkml:trace>
  <inkml:trace contextRef="#ctx0" brushRef="#br1" timeOffset="88851.99">15896 6773 0,'0'-21'32,"-21"42"-1,0 43-16,0-43-15,21 0 16,-22 0-16,22 1 0,0-1 16,0 21-16,0-21 0,0 0 15,-21 1-15,21-1 0,0 0 16,0 0-16,0 0 16,21 0-16,1-21 15,-1 0-15,0 0 0,0 0 16,0 0-16,0 0 0,1 0 15,-1 0-15,0-21 0,21 0 0,-21 21 0,1-21 16,20 0-16,-21 21 16,0-21-16,22-1 0,-22 1 0,0 0 15,0 0-15,0-21 0,0 20 0,-21 1 16,0 0-16,0 0 0,0 0 16,0 0-16,-21 21 15,0 0-15,0 0 0,0 0 16,0 0-16,21 21 0,-22 0 15,1 0-15,21 0 0,0 0 16,0 1-16,0-1 0,0 0 0,0 21 16,0-21-16,0 1 15,0-1-15,0 0 16,21-21-16,1 0 0,-1 0 16,0 0-16,0 0 15,0 0-15,0 0 16,1 0-16,-1 0 0,0 0 15,0 0-15,0-21 0,0 0 0,1 21 0,-1-22 16,0 22-16,0-21 16,0 0-16,0 0 0,1 0 0,-1 0 15,0-1-15,0 1 0,-21 0 0,21 0 16,-21 42 0,0 0-1,0 0-15,0 1 16,-21-1-16,21 0 0,0 0 15,-21 0-15,21 0 0,0 1 16,0-1 0,0-42 31,0-1-47,21 1 15,-21 0-15</inkml:trace>
  <inkml:trace contextRef="#ctx0" brushRef="#br1" timeOffset="89024">16743 6646 0,'-21'0'0,"42"0"0,-64 0 16,22 0 0,0 0-1,42 0 16,0 0-31,1 0 16</inkml:trace>
  <inkml:trace contextRef="#ctx0" brushRef="#br1" timeOffset="89332.47">16976 6752 0,'0'0'15,"0"21"-15,0 1 0,-22-1 16,22 0-16,-21 21 0,21-21 0,-21 1 16,21 20-16,0-21 0,0 43 15,0-43-15,0 21 0,0 0 16,0 1-16,0-1 0,0 22 0,-21-22 16,21 0-16,-21 22 0,0 42 15,-1-64-15,22 0 0,-21 22 0,0-22 16,0 0-16,0 1 0,0-22 15,-1 21-15,1 1 0,0-22 16,0 0-16,0 0 0,21-42 31,0 0-15,0 0-16,21-22 0,0 1 0,0 21 16,-21-43-16</inkml:trace>
  <inkml:trace contextRef="#ctx0" brushRef="#br1" timeOffset="89656.97">16870 6837 0,'0'0'0,"0"-21"0,0 0 0,21 21 0,-21-22 16,21 1-16,0 0 16,0 21-16,1 0 0,-1 0 0,0-21 15,0 21-15,0 0 0,43 0 16,-43 0-16,0 0 0,21 21 15,-20 0-15,-1-21 0,-21 21 0,0 22 16,0-22-16,0 21 16,0-21-16,0 1 0,-21-1 0,-1 0 15,-20 0-15,21 0 0,-21-21 16,20 21-16,1 1 0,-21-22 0,21 21 16,0-21-16,-1 0 0,1 0 15,0 0-15,0 0 0,21-21 31,0-1-31,21 1 16,0 0-16,0 0 0,1-21 16</inkml:trace>
  <inkml:trace contextRef="#ctx0" brushRef="#br1" timeOffset="89921.02">17526 6371 0,'0'0'0,"21"0"0,-21-21 0,-21 42 31,0 0-31,21 1 16,-21-1-16,-1 0 0,22 21 0,0 1 15,-42 41-15,42-63 16,-21 22-16,21-1 0,0-21 0,0 22 16,-21-22-16,21 0 0,0 21 0,0-21 15,0 1-15,0-1 16,0 0-16,21-21 15,0 0-15,0 0 0,0 0 16,1-21 0,-1 21-16,0-21 0,0-1 0,-21 1 15</inkml:trace>
  <inkml:trace contextRef="#ctx0" brushRef="#br1" timeOffset="90104.43">17399 6604 0,'0'0'15,"-21"0"-15,42 0 32,0 0-32,0 0 15,0 0-15,1 0 0,-1 0 16,0-21-16,0 21 0,0-21 16,0 21-16,1-21 0,-22-1 15,21 22-15,0-21 0</inkml:trace>
  <inkml:trace contextRef="#ctx0" brushRef="#br1" timeOffset="90803.45">18373 6689 0,'42'21'16,"-21"-21"-1,0 0 1,0 0-16,22-21 0,-22 21 0,0-21 16,21 21-16,-20-22 0,-1 22 15,0-21-15,0 0 0,0 0 0,0 0 16,1 0-16,-22-1 0,0 1 16,-22 0-1,1 21-15,0 0 0,0 0 0,-21 0 16,20 0-16,-20 21 0,21-21 0,-21 21 15,-1 1-15,22-1 0,-21 0 16,21 0-16,-1 0 0,1 0 16,0 1-16,21-1 0,0 0 15,0 0-15,0 0 0,21-21 16,0 0-16,1 0 16,-1 21-16,0-21 0,0 0 15,21 0-15,1 0 0,-22 0 16,0 0-16,21 0 0,-20-21 15,-44 21 1,1 0 0,0 0-16,-21 0 0,21 21 15,-22-21-15,22 22 0,-21-1 16,21-21-16,-22 21 0,22 0 0,-21 0 16,21 0-16,-1 1 0,22-1 15,-21-21-15,21 21 0,0 0 16,21-21-1,1 21-15,-1-21 0,21 0 0,-21 21 16,0-21-16,22 0 0,-22 0 16,21 0-16,1 0 0,-1 0 0,0 0 15,1-21-15</inkml:trace>
  <inkml:trace contextRef="#ctx0" brushRef="#br1" timeOffset="91511.35">19177 6752 0,'0'0'0,"0"-21"0,0 0 0,0-21 16,0 20-16,-42 1 16,20 21-16,1 0 15,0 0-15,0 0 0,0 0 0,0 21 16,-1-21-16,1 22 0,-21-1 0,21 0 16,0 0-16,-1 0 0,1 0 15,21 22-15,-21-22 0,21 0 0,-21 0 16,21 0-16,0 1 0,0-1 15,0 0-15,21 0 0,0-21 16,0 0-16,1 0 0,-1 0 0,0 0 16,0 0-16,0 0 0,0 0 15,1 0-15,-1 0 0,0-21 16,0 0-16,0 21 0,0-21 0,1-1 16,-1 1-16,0 0 0,-21 0 15,21-21-15,0 20 0,-21-20 0,0 0 16,21-1-16,1-41 0,-22 41 15,21 1-15,-21 0 0,0 21 16,0-1-16,0 1 0,0 0 16,0 0-16,0 42 31,0 0-31,-21 22 0,21-22 0,0 21 16,-22 0-16,1 1 15,21-1-15,-21 0 0,21 1 0,0-1 16,0-21-16,-21 22 0,21-22 0,0 21 15,0-21-15,0 0 0,0 1 16,0-1-16,21 0 16,0-21-16,0 0 15,1 0-15,-1 0 16,0 0-16,0-21 0,0 21 0,0-21 16,1 21-16,-1-22 0,21 1 15,-21 21-15,0-21 0,1 0 0,-1 0 16,-21 0-16,21 21 0,-21-22 0,0 44 31,0-1-15,0 0-16,0 0 15,0 0-15,-21-21 0,21 21 0,0 1 16,21-22 31,-21-22-32,21 22-15,-21-21 0</inkml:trace>
  <inkml:trace contextRef="#ctx0" brushRef="#br1" timeOffset="91684.34">19664 6562 0,'0'0'0,"-21"-21"15,-1 21-15,44 0 63,-1 0-48,0 0-15,0 0 0</inkml:trace>
  <inkml:trace contextRef="#ctx0" brushRef="#br1" timeOffset="91955.97">20129 6350 0,'0'0'0,"0"-21"16,0 42 15,0 0-31,-21 0 0,0 22 16,21-1-16,-21-21 0,21 22 0,0-1 15,-21 0-15,21 1 0,-21-1 16,-1-21-16,22 21 0,-21-20 15,0 20-15,21-21 0,-21 21 16,21-20-16,0-1 16,0 0-16,21-21 15,0 0 1,0 0-16,-21-21 0,22 21 16,-22-21-16</inkml:trace>
  <inkml:trace contextRef="#ctx0" brushRef="#br1" timeOffset="92501.98">19897 6731 0,'0'0'0,"21"0"32,0-21-17,0 21-15,0 0 0,0 0 0,1-21 16,-1 21-16,42-21 0,-42 21 15,1 0-15,20-22 0,0 22 16,-21-21-16,22 21 0,-22 0 0,21 0 16,-21 0-16,1 0 15,-22 21 1,0 1-16,-22-22 16,22 21-16,-21 0 0,0 0 15,0 0-15,0 0 0,21 1 0,-21-1 16,-1 0-16,22 0 0,-21 0 0,21 0 15,0 1-15,0-1 16,21-21 0,1 0-16,-1 0 0,0 0 15,0 0-15,0 0 0,0 0 16,1 0-16,-1 0 0,0-21 0,0-1 16,0 22-16,0-21 0,1 0 0,-1 0 15,-21 0-15,0 0 0,21-22 16,-21 22-16,0-21 0,0 21 0,0-22 15,0 22-15,0-21 0,0 21 16,-21-1-16,0 22 0,-1 0 16,1 0-16,0 0 0,0 0 0,0 0 15,0 0-15,-22 43 16,43-22-16,-21 0 0,21 0 0,-21-21 16,21 21-16,0 1 0,0-1 0,0 0 15,21-21-15,0 0 16,0 0-16,1 0 0,-1 0 15</inkml:trace>
  <inkml:trace contextRef="#ctx0" brushRef="#br1" timeOffset="92959.39">20722 6689 0,'0'-21'0,"0"42"0,0-64 15,0 22-15,0 0 0,0 0 16,0 0-1,0 0-15,21 21 0,0 0 16,1 0-16,-1-22 0,0 22 16,0 0-16,21 0 0,-20 0 15,-1 0-15,0 0 0,0 22 0,0-22 16,0 21-16,1 0 0,-1 42 16,-21-41-16,0-1 0,0 42 15,0-42-15,0 1 0,0-1 16,-21-21-16,21 21 0,-22 0 15,1-21-15,21 21 0,-21-21 16,0 0-16,0 0 16,0 0-1,-1 0-15,22-21 16,0 0-16,0 0 16,0 0-16,0-1 0,0 1 0,0 0 15,22 0-15,-1-21 0,0 20 16,0-20-16,0 21 0,0-21 0,1 20 15,-1-20-15,0 21 0,0 0 16,0 0-16,0-1 16,1 1-16,-1 21 15,0 21 1,-21 1-16,0-1 0,0 0 16,0 0-16,21-21 0</inkml:trace>
  <inkml:trace contextRef="#ctx0" brushRef="#br1" timeOffset="103007.49">487 9610 0,'0'0'0,"-21"0"16,-1 0-16,1 21 15,0-21-15,0 0 0,0 0 16,0 0-16,-1 0 0,65 0 47,-22 21-32,21-21-15,1 0 0,-1 0 16,21 0-16,1 0 0,-1 0 0,1 0 16,-1 0-16,1-21 0,-1 0 15,1 21-15,21 0 0,-22-21 0,1 21 16,-1-22-16,1 22 16,-1 0-16,-21-21 0,1 21 0,-1-21 15,-21 21-15,0 0 0,1 0 16,-1 0-16,-21-21 31,-21 21-31,-1 0 0,1 0 0,0 0 16,0 0-16,-21 0 0,20-21 15,1 21-15,-21 0 0,21 0 16,-22 0-16,22 0 0,-21 0 16,21 0-16,-22 0 0,22 0 0,0 0 15,42 0 16,0 0-15,1 0-16,-1 0 0,0 0 16,21 0-16,-21 0 0,22 0 0,-22 0 15,0 0-15,21 0 0,-20 0 16,20 0-16,-21 0 0,0 0 0,0 0 16,1 0-16,-1 0 0,0 0 15,0 0 1,-21 21-1,0 0-15,-21 0 16,0 0-16,-22 1 0,22-1 16,0 21-16,-21-21 0,21 22 15,-22-22-15,22 21 0,-21-21 16,21 0-16,-22 22 0,22-22 0,0 0 16,0 0-16,0 0 0,21 1 15,-22-1-15,44-42 31,-1-1-31</inkml:trace>
  <inkml:trace contextRef="#ctx0" brushRef="#br1" timeOffset="103516.09">2349 9229 0,'0'0'0,"0"-21"0,0-1 15,0 1-15,0 0 16,0 42 15,0 0-31,0 1 16,0-1-16,0 0 0,0 21 15,0-21-15,0 1 0,0 20 0,0-21 16,0 21-16,0 1 16,0-22-16,0 21 0,0 22 15,-21-22-15,21-21 0,0 0 16,0 1-16,0-1 0,-21 0 0,21 0 16,0-42 15,0 0-16,0 0-15,0-1 0,0-20 16</inkml:trace>
  <inkml:trace contextRef="#ctx0" brushRef="#br1" timeOffset="104291.45">2349 9292 0,'0'-63'16,"0"42"-16,0-1 15,0 1-15,0 0 16,22 0-16,-1 0 0,21 21 16,-21-21-16,22-1 0,-22 22 15,21 0-15,0 0 0,-20 0 0,20 0 16,0 0-16,-21 22 16,22-1-16,-22 0 0,0 0 0,0 0 0,0 0 15,-21 1-15,0-1 16,0 0-16,0 21 0,-42-21 0,21 1 15,-21-1-15,-1 21 0,1-21 16,0 0-16,-1 1 0,1-1 0,0 0 16,-1 0-16,22 0 0,-21-21 15,21 0-15,-1 21 0,1-21 0,0 0 16,0 0-16,21-21 31,0 0-15,21 21-1,0 0-15,0 0 16,1 0 0,-1 0-16,-21 21 0,21-21 0,0 21 15,-21 1-15,21-1 0,0 0 16,1 0-16,-1 0 0,-21 0 16,21 1-16,0-22 0,-21 21 15,21 0-15,0-21 0,22 21 16,-22 0-16,0-21 0,0 21 15,0-21-15,1 0 0,-1 0 0,21 0 16,-21 0-16,0 0 0,1 0 0,-1 0 16,0-21-16,0 0 0,0 0 15,0 0-15,1 0 16,-1-1-16,-21 1 0,21 0 0,0-42 16,-21 41-16,0 1 15,21-21-15,-21 21 0,0 0 16,0-1-16,0 44 31,0-1-15,0 0-16,-21 0 0,21 0 15,0 0-15,0 1 0,0-1 16,0 0-16,0 0 0,0 0 16,-21-21-16,21-21 62,0 0-62,0 0 0,0 0 16,0-1-16,0 1 0,0 0 0</inkml:trace>
  <inkml:trace contextRef="#ctx0" brushRef="#br1" timeOffset="104491.44">3090 9292 0,'21'0'109,"1"21"-93</inkml:trace>
  <inkml:trace contextRef="#ctx0" brushRef="#br1" timeOffset="105256.73">3598 9419 0,'0'0'0,"21"0"0,1 0 16,-22-21-16,21 21 15,0-21-15,0 0 16,-21 0-16,0-1 0,0 1 16,-21 21-1,0 0-15,0 0 0,-1 0 16,1 0-16,-21 0 0,21 21 16,-22 1-16,22-1 0,-21-21 15,21 21-15,-22 0 0,22 0 16,0 0-16,21 22 0,-21-22 0,21 0 15,0 0-15,0 0 0,0 1 0,0-1 16,21-21 0,0 0-16,0 0 0,1 0 0,20 0 15,-21 0-15,21-21 0,-20-1 16,41 1-16,-42 0 0,0 0 16,22-21-16,-22 42 0,-21-22 15,21 1-15,-21 0 16,0 0-16,0 42 47,0 0-32,0 0-15,0 1 0,0-1 16,0 0-16,0 0 0,0 21 0,0-20 16,0 20-16,0-21 0,0 21 15,0 22-15,0-22 0,0 1 0,0-1 16,0 21-16,0-20 0,0 20 0,0 64 15,21-63-15,-21-1 0,21 1 16,-21-1-16,0 1 0,0 63 16,0-64-16,0 1 0,0 20 15,0-41-15,0-1 0,-21 0 16,21-20-16,-21-1 16,0 0-16,0 0 0,-22 0 0,22-21 15,-63 0-15,41 0 0,1 0 16,0-21-16,-22 0 0,1 0 15,20 0-15,-63-43 0,64 22 16,0-1-16,-1-20 0,22 21 0,0-1 16,0-20-16,21-1 0,0 22 15,0-22-15,0 22 0,0-21 16,0 20-16,21 1 0,0 21 0,0-22 16,1 1-16,-1 0 0,42-22 15,-20 22-15,-1 0 0,0-22 16,22 22-16,-22-1 0,22-20 15,-1 21-15,-21-22 0</inkml:trace>
  <inkml:trace contextRef="#ctx0" brushRef="#br1" timeOffset="105996.08">4085 9038 0,'0'0'0,"-21"0"31,0 0-31,0 0 0,21 21 16,0 1-16,0-1 0,-22 0 0,22 0 16,-21 0-16,21 22 0,0-22 15,0 21-15,0-21 0,0 43 16,0-22-16,0-21 0,0 43 16,0-22-16,0-21 0,0 0 15,0 1-15,0-1 0,0 0 16,0-42 15,0 0-31,0-1 16,0 1-16,0 0 0,0 0 15,0-21-15,21 20 0,-21 1 16,43-42-16,-43 42 0,21-1 16,0 1-16,0 0 0,0 0 15,-21 0-15,43 21 0,-22 0 16,0 21-1,0 0-15,-21 0 0,0 0 0,0 1 16,0 20-16,0 0 0,21-21 16,-21 22-16,0-22 0,0 0 15,22 0-15,-22 0 0,21 1 16,0-22-16,0 0 0,0 0 16,0 0-16,1 0 15,-1 0-15,0 0 0,0-22 0,0 1 16,0 0-16,1 0 0,-1 0 15,0 0-15,-21-1 0,21-20 0,0 0 16,0 21-16,1-22 0,-22 1 0,21 0 16,0-22-16,-21 22 0,0-1 15,0 22-15,21-21 0,-21 21 0,0 0 16,0-1-16,0 44 31,0-1-31,-21 0 0,21 21 0,0 1 16,-21-1-16,21 0 0,-21 1 15,21-22-15,0 21 0,0 0 0,0 1 16,0-22-16,0 42 16,0-41-16,0-1 0,0 0 15,0 0-15,0 0 0,0 0 16,21-21-16,0 0 0,0 0 16,0-21-1,0 0-15,1 0 0,-22 0 16,0 0-16,0-1 0,21 1 0</inkml:trace>
  <inkml:trace contextRef="#ctx0" brushRef="#br1" timeOffset="106193.64">4508 9250 0,'0'0'0,"-21"21"0,21 0 15,21-21 16,1 0-31,-1 0 0,0 0 0,0 0 16,0 0-16,22 0 0,-22 0 0,0 0 16,0-21-16,21 21 0,-20-21 15,-1 21-15,0-21 0,21 21 16,-21-21-16,1-1 0</inkml:trace>
  <inkml:trace contextRef="#ctx0" brushRef="#br1" timeOffset="107084.96">5609 9165 0,'0'0'0,"0"-21"15,0 0-15,0 0 16,0 0-16,0-1 0,0 1 16,-21 21-1,0 0-15,0 0 0,-1 21 16,1 1-16,-21-1 0,21 0 0,-22 21 15,22 1-15,0-1 0,0-21 16,21 21-16,-21 1 0,0 20 16,21-20-16,0-1 0,0-21 15,0 21-15,0-20 0,0-1 16,0 0-16,0 0 0,21 0 16,21-21-16,-21 0 0,0 0 15,22 0-15,-1 0 0,-21 0 16,22-21-16,41 0 0,-63 0 15,22 0-15,-1-22 0,-21 22 0,22 0 16,-22-21-16,21 20 0,-21-20 16,0 0-16,22-43 0,-22 43 15,-21-1-15,0-41 16,0 20-16,0 22 0,0 0 0,0 20 16,0-20-16,0 21 0,0 0 15,0 42 1,0 21-1,0-21-15,0 22 0,0-22 0,0 21 16,0 1-16,0-1 0,0 21 16,-21-20-16,0-1 0,21-21 0,-22 22 15,22-1-15,0-21 0,-21 21 0,21-20 16,0-1-16,0 21 0,0-21 16,0 0-16,21-21 0,1 0 15,-1 0-15,0 0 0,0 0 0,0 0 16,0 0-16,1 0 0,20-21 15,0-21-15,-21 21 16,1 0-16,-1-1 0,0 1 0,0 0 16,0-21-16,-21 21 0,0-1 15,21 1-15,-21 0 0,0 42 32,0 0-17,0 1-15,0-1 0,0 0 0,0 0 16,0 0-16,0 0 0,0 1 15,0-1-15,0 0 16,22-21 15,-22-21-15,0 0-16,21-1 16,-21 1-16,0 0 0</inkml:trace>
  <inkml:trace contextRef="#ctx0" brushRef="#br1" timeOffset="107275.76">6371 9123 0,'-42'0'15,"42"21"48,21-21-48,0 0 1,0 0-16</inkml:trace>
  <inkml:trace contextRef="#ctx0" brushRef="#br1" timeOffset="108136.37">6773 9081 0,'0'0'0,"0"-22"0,0 1 31,-21 21-31,0 0 16,0 0-16,0 21 0,21 1 16,-22-22-16,1 21 0,0 0 15,0 0-15,21 21 0,0-20 0,-21-1 16,21 0-16,-21 21 0,21 1 16,0-22-16,0 0 0,0 0 15,0 0-15,0 0 0,0 22 16,21-43-16,0 21 0,0-21 0,0 0 15,0 0-15,1 0 0,41 0 16,-21 0-16,-20 0 0,20-21 16,-21 21-16,21-21 0,1-1 15,-1-20-15,0 21 0,-20 0 16,-1 0-16,0-22 0,0 22 16,0-21-16,-21-1 0,0 1 0,0 0 15,0-1-15,21-20 0,-21 21 16,0-1-16,0 22 0,0-21 0,0 21 15,0-1-15,0 44 32,0 20-32,0-21 0,0 21 15,0-20-15,0 20 0,0 0 16,0 1-16,0-22 0,0 21 0,0 0 16,-21-20-16,21 20 0,-21-21 15,21 0-15,0 0 0,0 1 0,-21-1 16,21 0-16,-21-21 15,21-21 32,0 0-47,0-1 16,21 1-16,0 0 0,-21 0 0,21 0 16,0 0-16,1-1 0,-1 1 15,21 0-15,-21 0 0,0 0 16,1 21-16,-1 0 15,-21 21 1,0 0 0,-21-21-1,21 21-15,-22-21 0,1 0 16,0 21-16,0-21 0,-21 0 0,20 22 16,-20-22-16,21 0 0,0 21 15,0-21-15,-1 21 0,1-21 0,21 21 16,0 0-1,0 0-15,0 1 16,21-1-16,1 0 16,-1-21-16,-21 21 0,21 0 0,0-21 15,-21 21-15,21-21 0,0 22 16,1-22-16,-22 21 16,21-21-16,-42 0 46</inkml:trace>
  <inkml:trace contextRef="#ctx0" brushRef="#br1" timeOffset="108608.36">5101 10012 0,'0'0'0,"-21"-21"0,21 0 0,0-1 15,0 1-15,-21 0 0,21 0 16,0 42 0,0 0-16,0 0 0,0 1 15,0 20-15,0 43 16,0-43-16,0 0 0,0 1 0,0-1 15,0 0-15,0 1 0,0-1 0,0 0 16,0 1-16,0-1 0,0 0 16,0-21-16,0 1 0,0 20 0,0 0 15,0-21-15,0 1 16,-21-22-16,-1 0 16,1 0-16,0 0 0,0 0 15,0 0-15,0 0 0,-1 0 16</inkml:trace>
  <inkml:trace contextRef="#ctx0" brushRef="#br1" timeOffset="108827.24">4699 10414 0,'-21'0'0,"42"0"0,-42-21 0,42 21 32,0 21-32,-21 0 0,21 0 15,0 1-15,1-1 0,-1 0 16,0 0-16,0 0 0,0 0 15,-21 1-15,21-1 0,-21 0 0,22 0 16,-22 0-16,21 0 0,-21 1 16,21-22-16,0 0 15,0 0-15,0 0 16,1 0-16,-22-22 0,21 22 0,0-21 16</inkml:trace>
  <inkml:trace contextRef="#ctx0" brushRef="#br1" timeOffset="109000.14">5376 10393 0,'-21'42'31,"0"-21"-31,0 1 0,0-1 16,-1 21-16,1-21 0,-42 22 16,42-22-16,-1 0 0,22 0 15,-21 0-15,0 0 0,0 1 0,0-1 16,21 0-16,0 0 0,-21-21 15</inkml:trace>
  <inkml:trace contextRef="#ctx0" brushRef="#br1" timeOffset="110159.61">4466 11430 0,'0'0'0,"0"-21"0,0 0 15,0 0-15,0-1 0,0 1 16,21 0-16,0 21 16,-21-21-16,22 0 0,-22 0 0,0-1 15,21 1-15,-21 0 0,21 21 0,-21-21 16,0 0-16,0 0 0,0-1 16,0 1-16,0 0 0,-21 21 31,0 0-31,-1 21 15,22 22-15,0-22 0,0 21 16,0 0-16,0-20 16,0 20-16,0 0 0,0 22 0,0-22 15,-21 0-15,21-20 0,0 20 0,0 0 16,0-21-16,-21 22 0,21-22 16,0 0-16,0 0 0,0 0 0,0 1 15,0-1-15,0 0 0,-21-21 16,0 0-1,0 0-15,-1 0 0,1 0 16,0 0-16,0-21 0,0 21 16,0-21-16,-1-1 0,1 1 15,0 0-15,0 0 0,0 0 0,0-22 16,-1 43-16,22-21 16,0 42-1,0 1 1,0-1-16,0 0 0,22 0 15,-22 0-15,21 0 0,-21 1 16,21-22-16,0 21 0,0 0 0,0 0 16,1-21-16,-1 0 15,0 0-15,21 0 0,-21 0 0,22 0 16,-22 0-16,21-21 0,1 21 16,-22-21-16,21 0 0,0 21 0,-20-22 15,20 1-15,-21 0 0,0 0 16,0-21-16,1 20 0,-22 1 0,21-21 15,-21 21-15,0 0 16,0-1-16,0 1 0,0 42 31,-21 1-31,21-1 16,0 0-16,-22 0 0,22 0 0,0 0 16,0 1-16,-21-1 0,21 0 0,0 0 15,0 0-15,0 0 0,0 1 16,-21-1-16,21-42 62,0-1-62,0 1 0,0 0 16,0 0-16,21 0 0,-21 0 16,21-22-16,1 22 0,-1 0 0,0 0 15,0 0-15,0-1 0,0 1 16,1 0-16,-1 21 0,0 0 0,0 0 15,0 0-15,0 21 0,1 0 16,-22 1-16,0-1 0,0 0 16,0 0-16,0 0 0,0 22 0,0-22 15,0 0-15,0 0 0,0 0 16,0 0-16,0 1 0,0-1 16,0 0-16,0-42 62,0 0-62,0-1 0,0 1 16,21 0-16</inkml:trace>
  <inkml:trace contextRef="#ctx0" brushRef="#br1" timeOffset="110623.34">5440 11409 0,'21'0'0,"-42"0"0,63-21 16,-21 21-16,0-21 0,1-1 0,-1 1 16,-42 21 15,-1 0-31,1 0 16,0 0-16,0 21 0,0-21 15,0 22-15,-1-1 0,1 0 0,0-21 16,0 21-16,0 0 0,21 0 15,-21 1 1,21-1-16,0 0 0,21 0 16,0-21-1,0 0-15,0 21 0,0-21 0,1 21 16,-1-21-16,0 0 0,0 22 0,0-22 16,0 0-16,1 21 0,-22 0 15,0 0-15,-22 0 16,1-21-16,0 0 15,-21 21-15,21-21 0,-1 0 0,-20 0 16,21 0-16,0 0 0,0 0 16,-1 0-16,1 0 0,0 0 0,0 0 15,0 0-15,21-21 16,0 0 0,0 0-1,21 21-15,-21-21 0,21 21 16,0 0-16,0-21 0,1-1 15</inkml:trace>
  <inkml:trace contextRef="#ctx0" brushRef="#br1" timeOffset="111004.12">5778 11324 0,'0'-21'16,"0"42"-1,0 0 1,0 1-16,0 20 0,0-21 16,0 0-16,0 0 0,0 22 15,0-22-15,22 21 0,-22 1 0,0 20 16,0-21-16,0 22 0,0-22 16,21 22-16,-21-1 0,0 1 15,0-1-15,0 22 0,21-22 16,-21 22-16,0-21 0,0 20 0,0 1 0,0-22 15,0 22-15,0-21 0,-21-1 16,21 1-16,-21-1 0,21-21 16,-22 1-16,22-22 0,-21 0 0,21 0 15,0 0-15,-21-21 16,21-21 0,0 0-16,0 0 0,0 0 0,0 0 15,0-22-15,0 1 0,21 0 0,-21-1 16,0-20-16,21 20 0,1-20 15,-22-1-15</inkml:trace>
  <inkml:trace contextRef="#ctx0" brushRef="#br1" timeOffset="111332.74">5842 11536 0,'0'-42'0,"0"84"0,0-106 15,0 43-15,0 0 0,0 0 0,0 0 16,0 0-16,0-1 15,0 1-15,21 0 0,0 21 0,0-21 16,1 21-16,20-21 0,-21 21 16,21 0-16,-20 0 0,-1 0 15,0 21-15,21 0 0,-21 0 16,-21 0-16,22 1 0,-22-1 0,0 21 16,0-21-16,0 22 0,0-22 0,0 0 15,-22 21-15,1-21 0,0 1 16,0-1-16,0 0 0,-22-21 0,22 21 15,-21 0-15,21-21 0,0 0 16,-1 21-16,22-42 31,22 0-15,-1 21-16,-21-21 0,21 0 0,0 0 16,0-1-16</inkml:trace>
  <inkml:trace contextRef="#ctx0" brushRef="#br1" timeOffset="112349.87">6265 11536 0,'0'21'0,"21"0"31,1-21-31,-1 0 16,0 0-16,0-21 15,0 0-15,0 0 16,1 0-16,-22-1 0,21 1 15,-21 0-15,0 0 0,0 0 0,0 0 16,0-1-16,0 1 0,0 0 16,-21 21-16,-1 0 15,1 0-15,21 21 0,-21 0 0,21 1 16,0-1-16,0 0 0,0 0 16,0 21-16,0-20 0,0 20 15,0-21-15,0 0 0,0 22 0,0-22 16,0 0-16,0 0 15,0 0-15,21-21 0,0 0 0,1 0 16,-1 0-16,0 0 0,0 0 16,0 0-16,-21-21 0,21 21 15,1-21-15,-1 0 0,0 0 16,0-1-16,0 1 0,22-21 16,-1 0-16,-21 20 0,0-20 15,22 21-15,-22-21 0,0 20 0,0 1 16,0 21-16,-21-21 0,21 21 15,-21 21 1,0 0-16,0 1 16,0-1-16,0 0 15,0-42 32,0 0-31,0-1-16,0 1 15,0 0-15,0 0 16,-21 21 0,0 0-1,21 21 1,-21-21-16,21 21 0,-21 0 16,21 22-16,-21-22 0,21 21 15,0 1-15,0-22 0,0 0 16,0 0-16,0 21 0,0-20 0,0-1 15,0 0-15,21 0 0,0-21 16,0 0-16,0 21 0,0-21 0,1 0 16,20 0-16,-21 0 0,0 0 15,22 0-15,-22-21 0,21 21 0,-21-21 16,22 0-16,-22 0 0,0-22 16,21 22-16,-21-21 0,1-1 15,-1 1-15,21 0 0,-21-1 0,0-20 16,22-85-16,-22 105 15,-21 1-15,0 0 0,0 21 16,0-22-16,0 22 0,0 0 0,-21 21 31,21 21-31,0 21 16,-21-20-16,21 20 0,-22 0 0,22 1 16,0-1-16,0 0 0,0 1 0,0 20 15,0-21-15,0 1 16,0-1-16,0-21 0,0 22 0,0-22 15,0 21-15,0-21 0,22-21 0,-1 43 16,0-43 0,0 0-16,0 0 0,0 0 15,1 0-15,-1 0 0,0-22 16,0 1-16,0 0 16,0 0-16,-21 0 0,22 0 15,-22-1-15</inkml:trace>
  <inkml:trace contextRef="#ctx0" brushRef="#br1" timeOffset="112603.72">7345 11155 0,'0'21'31,"0"-42"-31,21 42 0,0-21 15,0 0-15,0 0 0,22 0 0,-22 0 16,21-21-16,1 21 0,-22 0 0,21-21 16,0 0-16,1 21 0,-22 0 15,21 0-15,-21-22 0,1 22 0,-1 0 16,0 0-16,-21-21 0,21 21 16,-21-21-1,0 0-15</inkml:trace>
  <inkml:trace contextRef="#ctx0" brushRef="#br1" timeOffset="114584.19">13208 8805 0,'0'0'0,"21"0"16,0 0-1,0 0 1,-21-21-16,0 0 0,0 0 15,22 0-15,-22 0 16,0-1-16,0 1 16,-22 21-16,1 0 0,0-21 15,0 21-15,0 0 0,-22 0 0,22 0 16,0 0-16,-42 21 16,20 0-16,22 1 0,0-1 0,0 21 15,0-21-15,-22 43 16,22-22-16,21-21 0,0 22 0,-21-22 15,21 0-15,0 21 0,0 1 16,21-22-16,0-21 16,0 0-16,1 0 0,-1 0 0,0 0 15,0 0-15,21 0 0,22-21 16,-22-1-16,-21 1 0,22 0 16,-1 0-16,-21 0 0,22-22 15,-1 1-15,-21 21 0,0-21 16,22-1-16,-22 1 0,0 0 0,0-1 15,-21 1-15,21-43 0,-21 43 0,0 21 16,0-22-16,0 22 16,0 0-16,0 0 0,0 0 0,0 42 15,0 0 1,0 0-16,0 0 0,0 22 16,0-22-16,-21 21 0,21 1 0,0-1 15,0 21-15,0-20 0,0-1 16,0 0-16,0 1 0,0-1 0,0 0 15,0-20-15,0 20 0,0-21 0,0 0 16,0 0-16,0 1 16,21-22-16,0 0 0,1 0 15,-1 0-15,0 0 0,0 0 16,-21-22-16,21 1 0,0 21 16,1-42-16</inkml:trace>
  <inkml:trace contextRef="#ctx0" brushRef="#br1" timeOffset="114967.86">13779 8827 0,'0'0'0,"-21"0"16,21-22-16,-21 22 16,21-21-16,0 0 15,0 0-15,0 0 0,0 0 16,21-1-16,0 22 0,1 0 16,-1-21-16,0 21 0,0 0 15,0 0-15,0 0 0,22 0 16,-22 0-16,0 0 0,21 21 0,-20 1 15,20-1-15,-21 0 0,0 0 16,0 0-16,1 0 0,-22 1 0,0-1 16,0 0-16,0 0 0,0 0 0,0 0 15,0 1-15,0-1 0,-22 0 16,1 0-16,0-21 0,0 21 0,0-21 16,0 0-16,21-21 31,0 0-31,0-21 0,0 20 15,0 1-15,21 0 0,-21-21 16,21 21-16,0-22 0,-21 22 16,21 0-16,0-21 0,-21 20 0,22 22 15,-1-21-15,0 21 0,0 0 16,0 0-16,0 0 0,1 0 16,-1 0-16,0 0 0,0 21 15</inkml:trace>
  <inkml:trace contextRef="#ctx0" brushRef="#br1" timeOffset="116128.19">14795 8827 0,'0'-22'16,"0"44"-16,22-65 0,-22 22 0,0 0 0,0 0 15,21 0-15,-21-1 0,0 1 16,0-21-16,0 21 0,0 0 0,-21 21 15,-1-22-15,-20 22 0,0 0 16,21 0-16,-1 0 16,1 0-16,0 22 0,0-1 15,0 0-15,0 21 0,-1-21 0,1 1 16,0 20-16,0 0 0,21-21 16,-21 22-16,21-1 0,0-21 0,0 22 15,0-22-15,0 0 0,0 0 0,0 0 16,21 0-16,0-21 0,0 0 15,-21 22-15,21-22 0,1 0 0,20 0 16,-21 0-16,0-22 16,0 22-16,1-21 0,-1 0 0,21-21 15,-21 21-15,0-1 0,1-20 16,-22 21-16,21-21 0,-21 20 16,21-20-16,-21 21 0,0 0 0,0-22 15,0 22-15,0 0 0,0 0 16,0 42-1,0 0-15,0 0 16,0 1-16,0-1 0,0 0 0,0 0 16,0 21-16,0-20 15,0-1-15,0 0 0,0 0 0,0 0 16,0 0-16,0 1 0,21-1 0,0-21 16,22 21-16,-22-21 15,0 0-15,21 0 0,1 0 0,-22 0 16,21 0-16,0-21 0,1 0 0,-1-1 15,0 1-15,1 0 0,-1 0 16,-21 0-16,22 0 0,-22-1 0,0 1 16,-21-21-16,0 21 0,0 0 15,0-1-15,0 1 0,0 0 16,-21 0-16,0 21 0,-1-21 0,1 21 16,-21 0-16,21 0 0,0 0 15,-22 21-15,22-21 0,0 21 16,-21 0-16,20 0 0,1 1 0,0-1 15,0 0-15,21 0 0,0 0 16,-21 0-16,21 1 0,0-1 0,0 0 16,0 0-16,0 0 0,21-21 0,0 0 15,0 0-15,0 0 0,1 0 16,-1 0-16,0 0 0,21-21 0,-21 21 16,1-21-16,20 0 0,-21 0 15,0 21-15,0-22 0,1 1 16,-22 0-16,0 0 0,21 0 0,-21 0 15,0-1-15,0 44 47,0-1-47,0 0 0,-21 21 16,21-21-16,0 22 0,0-22 16,0 21-16,0-21 0,0 22 0,0-1 15,0-21-15,0 22 0,0-1 16,0 0-16,0 1 0,0-22 0,0 21 15,0 0-15,0 1 0,0 20 16,0-20-16,0 20 0,0-21 0,0 22 16,0-1-16,0 1 0,0-22 15,21 22-15,-21-22 0,0 0 16,0 1-16,0-1 0,0 0 0,0-20 0,0-1 16,0 0-16,-21 0 0,-1-21 15,1 0-15,-21 0 16,21 0-16,0 0 0,-1-21 0,1 0 15,0-22-15,0 22 0,21-21 0,-21-22 16,0 22-16,-1-21 0,1-1 16,0-21-16,0 22 0,21-1 0,0-63 15,0 85-15,0 0 16,21-1-16,0 1 0,0 0 16,1-1-16,-1 22 0,21-21 0,0 0 15,1 20-15,-1-20 0,0 0 0,1-1 16,-1 22-16,0-21 0,22 0 15,-22 20-15</inkml:trace>
  <inkml:trace contextRef="#ctx0" brushRef="#br1" timeOffset="117163.6">16658 8827 0,'21'0'16,"0"-22"-16,-21 1 16,22 21-16,-1-21 0,-21 0 15,21 21-15,-21-21 0,21 0 0,-21-1 16,0 1-16,0 0 0,0 0 15,0 0-15,0 0 0,-21-1 16,0 22-16,0 0 0,-1 0 16,1 0-16,-21 0 0,21 0 0,-22 0 15,22 22-15,-21-1 0,0 0 16,20 0-16,-20 0 0,21 22 16,0-22-16,0 21 0,-1 0 0,-20 43 15,42-64-15,0 22 16,0-22-16,0 21 0,0-21 0,21 0 0,0-21 15,1 22-15,-1-22 0,0 0 0,0 0 16,21 0-16,-20 0 0,-1 0 16,21 0-16,-21-22 0,43 1 15,-22 0-15,-21 0 0,0-21 0,1 20 16,-1 1-16,21-21 16,-42 21-16,21-22 0,0 22 0,-21-21 15,0 21-15,0 0 0,0-1 0,0 1 16,0 0-16,0 0 0,0 42 31,0 0-31,-21 0 16,21 1-16,0-1 0,0 21 0,0-21 15,0 0-15,0 22 0,0-22 0,0 0 16,0 0-16,21 0 0,-21 1 16,22-22-16,-1 0 0,0 21 15,0-21-15,0 0 0,0 0 0,1 0 16,-1 0-16,0-21 0,21-1 15,-21 22-15,1-21 0,-1 0 0,0 0 16,-21 0-16,0-22 0,21 22 0,-21-21 16,0 0-16,0 20 15,0 1-15,0 0 0,0 0 0,-21 42 32,21 0-17,0 22-15,0-22 0,-21 0 16,21 21-16,0-21 0,-21 22 0,21-22 15,0 0-15,-22 0 0,22 22 16,0-22-16,0 0 0,0-42 47,0 0-31,0-1-16,0 1 0,0-21 15,0 21-15,0 0 0,0-1 16,22-20-16,-1 21 0,0 0 0,0-22 15,0 22-15,0 0 0,1 0 16,20 21-16,-21-21 0,21 21 0,-20-21 16,20 21-16,-21 0 0,21 0 0,-20 21 15,-1 0-15,0 0 0,0 0 0,0 0 16,-21 1-16,0 20 0,0-21 16,0 21-16,0-20 0,0-1 15,0 0-15,-21 0 0,0 0 0,0 0 16,21 1-16,0-1 0,-21-21 15,-1 21-15,22-42 32</inkml:trace>
  <inkml:trace contextRef="#ctx0" brushRef="#br1" timeOffset="117657.32">18034 8742 0,'0'0'0,"0"-21"0,0 0 16,0-1-16,0 1 0,0 0 16,0 0-16,-21 0 0,21 0 15,-21-1-15,-1 22 0,1-21 16,0 21-16,0 0 0,0 0 16,0 0-16,-22 21 0,22 1 0,-21-1 15,21 0-15,-22 0 0,22 21 16,0-20-16,0 20 0,0-21 0,-1 21 15,22 22-15,0-43 16,0 0-16,0 22 0,22-22 16,-1 0-16,0-21 0,0 0 15,21 0-15,-20 0 0,-1 0 0,21 0 16,-21 0-16,0-21 0,1 0 16,-1-1-16,0 1 0,0 0 15,0 0-15,0-21 0,1-1 0,-1 22 16,-21-21-16,21-1 0,-21 1 0,21-21 15,-21 20-15,0 1 0,0 0 16,21 20-16,-21-20 0,0 21 0,0 0 16,0 42-1,-21-21 1,0 21-16,21 21 0,-21-20 0,21 20 16,-21-21-16,21 21 0,0 1 0,-22-1 15,22 0-15,0-20 0,0 20 16,0 0-16,0-21 0,0 22 0,0-22 15,0 0-15,0 0 0,22-21 16,-1 0-16,0 21 0,0-21 0,0 0 16</inkml:trace>
  <inkml:trace contextRef="#ctx0" brushRef="#br1" timeOffset="118571.79">19156 8636 0,'0'0'0,"0"-21"0,0 0 0,0 0 16,0-1-16,0 1 0,0 0 0,-21 21 15,-1-21-15,1 0 0,0 21 16,0 0-16,0 0 0,0 0 16,-1 0-16,1 0 0,0 21 0,-21 0 15,21 0-15,-1 0 0,1 1 16,0-1-16,21 0 0,-21 0 0,0 21 15,21-20-15,0-1 0,0 0 0,0 21 16,0-21-16,0 1 16,0-1-16,0 0 0,21-21 15,0 0-15,0 0 0,0 0 16,1 0-16,-1 0 0,0 0 16,0 0-16,0 0 0,-21-21 0,43-22 15,-22 22-15,0-21 0,0 21 16,-21-22-16,21 1 0,0 21 0,1-21 15,-22-1-15,21 1 0,0 0 0,-21-1 16,0 1-16,0 0 0,21 20 16,-21 1-16,0 0 0,0 0 0,0 42 31,0 0-31,0 0 0,-21 1 16,21 20-16,0-21 0,-21 21 0,21 1 15,-21 20-15,-1-20 0,22-1 16,0-21-16,0 21 0,0-20 15,0 20-15,0-21 0,0 0 0,0 0 16,0 1-16,22-1 0,-1-21 0,0 21 16,0-21-16,0 0 15,0 0-15,1 0 16,-22-21-16,21 0 0,-21-1 16,0 1-16,21 0 15,-21 0-15,0 0 0,0 0 16,0-1-16,0 1 0,0 0 0,0 0 15,0 0-15,0 0 16,0-1-16,0 1 0,0 0 16,21 21-16,0 0 0,0-21 15,22 21-15,-22 0 0,21 0 16,1 0-16,-22 0 0,21 0 0,22 0 16,-43 0-16,21 21 15,-21-21-15,0 21 0,1 0 0,-1 1 16,0-1-16,-21 0 0,0 0 0,0 0 15,0 0-15,0 1 0,0-1 16,-21 0-16,0 0 16,-1-21-16,1 0 0,0 21 0,0-21 15,0 0-15,0 0 16,21-21 0,0 0-16,0 0 15,0 0-15,0-1 16,21 1-16,0 0 0,0 0 0,0 0 15,0 0-15,1-1 0,-1 1 16,0 21-16,21-21 0,-21 0 0,1 21 16,-1 0-16,0-21 0,0 21 0,0 0 15,0 0-15,1 0 0,20 0 16</inkml:trace>
  <inkml:trace contextRef="#ctx0" brushRef="#br1" timeOffset="119344.35">20129 8467 0,'-21'21'15,"21"0"1,-21-21-16,0 21 0,0 0 16,0 1-16,-1 20 0,1-21 15,21 0-15,0 0 0,0 1 16,0-1-16,0 0 16,21-21-16,1 0 15,-1 0-15,0 0 16,0 0-16,0 0 0,0 0 15,-21-21-15,22 21 0,-22-21 0,21-1 16,-21 1-16,0 0 16,0 0-16,0 0 0,0 0 15,0-1-15,0 1 0,-21 0 16,-1 21-16,1 0 16,0 0-16,0 0 15,42 0 16,0 0-31,0 0 16,1 0-16,-1 0 16,0 0-16,0 0 15,0 0-15,0 0 16,1 0 0,-22-21-1,21 21 63,0 0-78,0 0 16,0 0-16,0 0 0,1 0 16,-1 0-16,0 0 15,0 0-15,0 0 0,22 0 0,-22-21 16,0 21-16,0 0 0,0 0 0,0 0 15,-21 21 17,-21 0-17,0 0-15,0 0 16,21 1-16,-21 20 0,21-21 0,-21 0 16,-1 22-16,22-1 0,-21 0 15,0-21-15,21 22 0,-21-1 16,0 0-16,21 1 0,-43 20 15,43-42-15,-21 22 0,21-22 0,0 0 16,0 0-16,0 0 0,0 1 16,0-1-16,0 0 0,21-21 31,1 0-31,-1 0 16,-21-21-16,0 0 0,21-1 15</inkml:trace>
  <inkml:trace contextRef="#ctx0" brushRef="#br1" timeOffset="119604.2">20532 8615 0,'0'0'0,"0"-106"15,0 85 1,0 0-16,0 0 0,21 21 16,0 0-16,0-22 15,0 22-15,22 0 0,-22 0 0,0 0 16,21 0-16,-21 0 0,1 0 15,-1 22-15,0-22 0,-21 21 0,0 0 16,0 0-16,0 0 0,0 0 0,0 1 16,-21-22-16,0 21 0,-1 0 15,1 0-15,0 0 0,-21-21 16,21 21-16,-22-21 0,22 22 0,-21-22 16,21 0-16,-1 0 0,-20 21 15,0-21-15,-1 21 0</inkml:trace>
  <inkml:trace contextRef="#ctx0" brushRef="#br1" timeOffset="120203.86">16976 9546 0,'0'-21'0,"0"42"0,0-63 16,0 21-16,0 0 0,0-1 15,0 1-15,0 0 0,0 0 16,0 42 15,0 0-15,0 22-16,0-22 0,0 21 16,0 0-16,0 1 0,0-1 15,0 0-15,-22 22 0,22-22 0,0 1 16,0-1-16,0 0 0,0 1 15,0-22-15,-21 21 0,21-21 0,0 0 16,0 1-16,-21-1 0,21 0 0,-21 0 16,21 0-16,-21-21 15,21 21-15,-21-21 0,-1 0 0,1 0 16,0 0-16,0 0 16</inkml:trace>
  <inkml:trace contextRef="#ctx0" brushRef="#br1" timeOffset="120464.71">16531 9991 0,'-21'-43'16,"42"43"15,0 22-31,0-22 16,1 21-16,-1 0 0,0 0 0,0 0 15,0 0-15,0 1 0,1-1 0,-1 0 16,0-21-16,-21 21 0,0 0 15,21 0-15,-21 1 0,0-1 16,0 0-16,0 0 0,21-21 31,0 0-31,1 0 16,-1 0-16,0 0 16,-21-21-16,21 0 0</inkml:trace>
  <inkml:trace contextRef="#ctx0" brushRef="#br1" timeOffset="120664.6">17335 9948 0,'0'0'0,"-21"0"15,0 22-15,0-1 16,0-21-16,0 21 0,-22 0 16,22 0-16,0 0 0,0 1 15,0-1-15,-1 0 0,1 0 0,0 0 16,0 0-16,21 1 0,0-1 15,-21 0-15,21 0 16,-21-21-16,21 21 16</inkml:trace>
  <inkml:trace contextRef="#ctx0" brushRef="#br1" timeOffset="123268.97">15346 10901 0,'21'0'0,"-21"-21"0,21 21 0,0-21 16,0 21 0,-21-22-16,-21 22 93,0 0-30,0 0-16,0 0-47,0 0 0,21 22 15,-22-22-15,1 0 16,0 0-16,0 21 16,0-21-16,0 0 31,42 0-15,21 0-16,-21 0 0,0 0 15,22 0-15,-1 0 0,0 0 16,1 0-16,-1 0 0,0 0 0,1 0 15,41 0-15,-41 0 0,-1-21 16,0 21-16,-20 0 0,20 0 16,-21 0-16,0 0 0,0 0 0,-42 0 47,0 0-47,0 0 15,0 0-15,0 0 16,-1 0-16,1 0 15,0 0-15,0 0 0,0 21 0,0-21 16,-1 0-16</inkml:trace>
  <inkml:trace contextRef="#ctx0" brushRef="#br1" timeOffset="123539.87">15600 10880 0,'0'21'47,"-21"0"-47,21 0 15,0 0-15,0 22 0,0-22 16,0 21-16,0-21 0,0 22 16,0-1-16,0 43 0,0-43 15,0 0-15,0 1 0,-22-1 16,22 0-16,0-20 0,0 20 0,0-21 16,-21 0-16,21 0 0,-21 1 15,21-1-15,0 0 0,0 0 0,21-42 47,0 0-47,1 0 0,-1-1 0,0-20 16,0 21-16</inkml:trace>
  <inkml:trace contextRef="#ctx0" brushRef="#br1" timeOffset="124567.74">16002 11197 0,'0'0'0,"21"-21"15,0 0-15,0 0 0,1 0 0,-22-1 16,-22 44 15,1-1-31,21 0 0,-21 0 16,0 0-16,21 0 0,0 22 0,0-22 15,-21 21-15,21-21 0,-21 1 16,21 20-16,0 0 0,0-21 16,0 1-16,0-1 0,0 0 15,21-21-15,0 0 16,0 0-16,0 0 0,0 0 15,1 0-15,-1 0 0,0 0 0,0-21 16,0 21-16,0-21 0,1-1 16,-1 1-16,-21 0 0,0 0 15,0 0-15,0 0 0,0-22 0,-21 22 16,-1 0-16,1 0 0,0 0 16,0-1-16,0 1 0,0 0 0,-1 21 15,1-21-15,21 0 31,21 21-31,1 0 16,-1-21-16,21 21 0,-21 0 16,22 0-16,-1 0 0,0-22 15,1 22-15,-22 0 0,21 0 0,0 0 16,-20 0-16,20 22 0,-21-22 0,0 21 16,0 0-16,-21 0 15,0 21-15,0-20 0,0-1 0,0 0 16,0 21-16,-21-21 0,0 1 0,0-1 0,0 0 15,0 0-15,-1 0 0,22 0 16,0 1-16,0-1 0,0 0 16,22-21-1,-1 0-15,0 0 0,0 0 16,0 0-16,0 0 0,22 0 0,-22 0 16,0 0-16,0-21 0,0 21 15,1-21-15,-1 21 0,0-22 16,0 1-16,-21 0 0,0 0 15,0-21-15,0 20 0,-21 1 16,0 0-16,0 0 0,-1-21 16,1 20-16,0 1 0,-21 21 0,21-21 15,-1 21-15,-20-21 0,21 21 16,0 0-16,42 0 31,0 0-31,21 0 16,-20 0-16,20 0 15,-21-21-15,21 21 0,1 0 0,-1-21 16,-21 21-16,22-22 0,-1 22 0,0-21 16,1 0-16,-1 21 0,43-42 15,-43 21-15,-21 21 0,43-43 16,-64 22-16,0 0 0,21 0 16,-21 0-16,0-1 0,0 1 15,-21 21-15,-1 0 0,1 0 16,0 0-16,0 0 0,0 0 15,0 0-15,-1 21 0,1 1 16,21 20-16,0-21 0,-21 0 16,21 22-16,-21 20 0,21-21 15,-21 1-15,21-22 0,0 21 16,0-21-16,0 22 0,0-22 16,0 0-16,0 21 0,42 1 15,-21-43-15,0 0 16,-21 21-16,22-21 0,-1 0 0,0 0 15,0 0-15,0 0 0,0-21 16,1 0-16,-1 21 0,-21-22 16,21 1-16,0 21 0,-21-21 15,0 0-15,0 0 0,21 21 0,-21-21 0,21 21 16</inkml:trace>
  <inkml:trace contextRef="#ctx0" brushRef="#br1" timeOffset="124751.63">17462 11282 0,'0'0'16,"-21"0"62,0 0-78,0 0 16,0 21-1</inkml:trace>
  <inkml:trace contextRef="#ctx0" brushRef="#br1" timeOffset="139692.43">339 14034 0,'-22'0'32,"1"0"-32,0 0 0,0 0 15,0 0-15,0 0 0,-1 0 0,65 0 63,-1 0-63,0 0 0,22 0 15,-1 0-15,1 0 0,21 0 0,-22 0 16,22 0-16,-22-22 0,1 22 16,-1-21-16,22 21 0,-22 0 15,1-21-15,-1 21 0,1-21 0,-1 21 16,-20 0-16,-1 0 0,-21 0 15,0-21-15,1 21 0,-44 0 32,1 0-32,0 0 0,0 0 15,-21 0-15,20 0 0,-20 0 16,21 0-16,0-21 0,0 21 16,-1 0-16,1 0 0,0 0 0,0 0 15,21-22 1,21 1 15,0 21-31,0 0 0,22 0 16,-22 0-16,21 0 0,-21 0 15,1 0-15,20 0 0,-21 0 16,0 0-16,0 0 0,1 21 0,-22 1 16,0-1-16,0 0 15,0 0-15,-22 0 0,1 0 16,0 1-16,0-1 0,-21 0 0,20 0 15,-20 0-15,21 0 0,0 1 16,0-22-16,-1 21 0,1 0 16,0-21-16,0 0 0,21 21 0,-21-21 15,21-21 1</inkml:trace>
  <inkml:trace contextRef="#ctx0" brushRef="#br1" timeOffset="140380.03">2286 13610 0,'0'-21'0,"0"42"0,0-63 0,0 21 0,0 0 15,-21 21 1,0 0-16,21 21 15,0 0-15,0 0 16,0 0-16,0 22 0,0-22 16,0 21-16,0 0 0,0 1 0,0-1 15,0 0-15,0-20 16,0 20-16,0 0 0,0-21 0,0 22 16,0-22-16,0 0 0,0 0 15,21 0-15,0 1 0,0-22 0,0 0 16,22 0-16,-22 0 15,0 0-15,21 0 0,-21-22 0,22 1 16,-1 0-16,-21 0 0,22 0 16,-22 0-16,21-22 0,-21 1 15,0 21-15,22-22 0,-43 1 0,21-21 16,-21 20-16,21 1 0,-21 0 0,0-1 16,0-20-16,0 42 15,0-1-15,0 44 31,-21-1-31,21 0 16,0 21-16,0 1 0,0-1 16,0 0-16,0 1 0,0-22 0,0 21 15,0 0-15,0 1 0,0-22 16,0 21-16,0-21 0,0 1 0,0-1 16,0 0-16,0 0 0,0 0 15,21-21 1,0 0-1,0 0-15</inkml:trace>
  <inkml:trace contextRef="#ctx0" brushRef="#br1" timeOffset="140799.79">3260 13822 0,'21'-21'0,"-42"42"0,63-63 0,-21 42 0,-21-22 15,21 1-15,-21 0 16,0 0-16,-21 21 15,0 0-15,0 0 0,0 0 16,-22 21-16,22 0 0,0-21 16,0 21-16,0 1 0,-1-22 0,22 21 15,0 0-15,0 0 0,0 0 16,0 0-16,0 1 16,22-22-16,-1 0 15,0 21-15,0-21 0,0 21 0,22-21 16,-22 0-16,0 21 0,0 0 0,0-21 15,0 0-15,-21 21 0,0 1 16,0-1-16,0 0 16,-21 0-16,0-21 15,-21 0-15,21 0 0,-1 21 0,1-21 16,0 0-16,0 0 16,-21 0-16,20 0 0,1 0 0,0 0 0,0 0 15,0 0-15,0 0 0,-1 0 16,1-21-16,0 21 15,42-21 1,0 21-16,1-21 16,-1 21-16,0-21 0,0 21 15,21-22-15</inkml:trace>
  <inkml:trace contextRef="#ctx0" brushRef="#br1" timeOffset="141039.66">3556 13801 0,'0'0'0,"0"-21"0,0 42 31,0 0-15,0 0-16,0 0 15,0 0-15,0 1 0,0-1 16,0 0-16,0 0 0,0 0 0,0 0 16,0 1-16,0-1 15,-21 0-15,21-42 47,0 0-31,0-1-16,0 1 0</inkml:trace>
  <inkml:trace contextRef="#ctx0" brushRef="#br1" timeOffset="141197.56">3492 13589 0,'0'0'0,"0"-21"0,-21 0 16,0 21-16,0 0 15,0 0 1,21 21-16,0 0 0,0 0 16,0 0-16,21 1 15,0-22-15,0 21 0,0 0 0,1-21 16,-1 0-16</inkml:trace>
  <inkml:trace contextRef="#ctx0" brushRef="#br1" timeOffset="141644.31">3895 13758 0,'-22'85'15,"22"-64"1,0 0-16,0 1 0,0-1 16,0 0-16,0 0 15,0 0-15,0 0 0,0 1 16,0-1-16,0 0 15,-21-21 17,0 0-17,21-21-15,-21 0 0,21-1 16,0 1-16,0 0 16,0-21-16,0 21 0,0-1 0,21 1 15,0 0-15,0-21 0,1 21 16,-1 21-16,21-22 0,-21 1 0,22 21 15,-22 0-15,21 0 0,-21 0 16,0 21-16,22-21 0,-22 22 16,0-1-16,0 0 0,-21 0 0,0 0 15,0 0-15,0 1 0,0 20 16,0-21-16,-21 0 0,0 0 16,0 1-16,21-1 15,0 0-15,-21-21 0,42 0 31,0-21-31,0 21 16,0-21-16</inkml:trace>
  <inkml:trace contextRef="#ctx0" brushRef="#br1" timeOffset="142408.87">4762 13780 0,'0'0'0,"0"-22"16,0 1-16,0 0 15,-42 0 1,21 21-16,-21 0 0,20 0 16,1 0-16,0 0 0,0 21 0,0-21 15,0 21-15,-1 0 0,1 1 16,0-1-16,0 0 0,0 0 0,21 21 16,0-20-16,0-1 0,0 0 15,0 0-15,0 0 0,0 0 16,21-21-1,0 0-15,0 0 0,0 0 0,1 0 16,-1 0-16,0 0 0,0 0 16,0-21-16,0 21 0,1-21 15,-22 0-15,21 0 0,0 0 16,-21-1-16,0 1 16,0 0-16,0 0 15,0 42 32,0 0-47,0 0 0,0 1 16,0-1-16,0 0 0,0 0 15,-21 0-15,21 22 0,-21-22 16,21 21-16,-22-21 0,22 22 16,0-1-16,0 0 0,0 22 15,0-22-15,0 22 0,0-1 0,0 1 16,0-1-16,0 1 0,0-1 0,0 22 15,0-22-15,0 1 0,0 20 16,0-20-16,22 21 0,-22-22 0,21 1 16,-21-1-16,21 1 0,0-1 15,-21 1-15,0-22 0,21 21 0,-21-20 16,0-22-16,0 21 0,0-21 0,0 1 16,0-1-16,-21 0 0,0 0 15,0-21-15,-22 0 16,22 0-16,-21 0 0,21-21 15,-22 0-15,1-22 0,0 22 0,-1-21 16,1 0-16,0-22 0,21 1 0,-22-22 16,22 21-16,0-20 0,0-1 15,21 0-15,-21 1 0,21-1 0,0 0 16,0 1-16,21 20 0,0-20 16,0 20-16,0 1 0,0-1 0,22 22 15,-22-1-15,21 1 0,1 0 16,-22 21-16,21-1 0,-21-20 15,22 21-15,-22 21 0,0-21 0,0 0 16,21-1-16,-20 1 0,-1 21 16,21-21-16</inkml:trace>
  <inkml:trace contextRef="#ctx0" brushRef="#br1" timeOffset="143016.51">6329 14055 0,'42'-21'15,"-21"-1"1,-21 1-16,21 0 0,1 0 0,-1 0 16,0 0-16,0-1 0,0-20 0,0 21 15,-21 0-15,0-22 0,22 22 16,-22 0-16,21 0 0,-21 0 15,0 42 17,0 0-17,0 0-15,0 22 0,0-22 0,0 21 16,0 0-16,0 1 0,0-1 0,0 0 16,0 1-16,0-1 0,0 0 15,0 1-15,0 20 0,0-20 0,0 20 16,0-21-16,0 22 0,0-22 15,0 1-15,0-1 0,0 0 0,0 1 16,0-1-16,0-21 0,0 0 16,0 0-16,0 1 0,0-1 15,-21-21-15,-1 0 16,1 0-16,0 0 0,0 0 0,0 0 16,0-21-16,-1-1 0,1 22 15,0-21-15,0-21 0,21 21 0,0 0 16,-21-22-16,21 22 0,-21-21 15,21-1-15,0 1 0,0-21 16,0 20-16</inkml:trace>
  <inkml:trace contextRef="#ctx0" brushRef="#br1" timeOffset="143203.42">6435 13504 0,'0'0'0,"0"-21"0,0 0 16,0 0-1,-22 21 1,44 21 31,-1-21-47,0 21 0,0-21 16</inkml:trace>
  <inkml:trace contextRef="#ctx0" brushRef="#br1" timeOffset="144539.65">7070 13716 0,'0'0'15,"21"0"-15,0 0 0,0 0 0,0 0 16,0-21-16,-21 0 16,0 0-16,0-1 0,0 1 15,0 0-15,0 0 16,0 0-16,-21 21 0,21-21 0,-21 21 15,0 0-15,0 0 16,-22 0-16,22 0 0,0 0 0,-21 21 16,21 0-16,-22 0 0,22 21 15,0-20-15,0 20 0,0 0 0,-1-21 16,1 22-16,21-1 0,0-21 0,0 22 16,0-1-16,0-21 15,0 0-15,21 0 0,1-21 0,-1 22 16,0-22-16,0 0 0,0 0 15,0 0-15,1 0 0,20 0 16,-21 0-16,0-22 0,0 1 0,22 0 16,-22 0-16,0 0 0,0 0 15,0-1-15,-21-20 0,22 0 0,-1 21 16,-21-22-16,0 1 0,0 0 16,0 20-16,0 1 0,0 0 0,0 0 15,0 0-15,0 42 16,0 0-16,0 0 15,0 0-15,0 1 0,0 20 16,0 21-16,0-41 0,0 20 16,0-21-16,0 0 0,0 0 0,0 1 15,0-1-15,21 0 0,0 0 16,0-21-16,0 21 0,1-21 16,-1 0-16,0 0 0,0 0 15,0 0-15,0 0 0,1-21 16,-1 0-16,0 0 0,0 21 15,0-21-15,0-22 0,-21 22 0,22 0 16,-22-21-16,0-1 0,21 22 0,-21-21 16,0-1-16,0 22 0,0 0 15,0-21-15,0 21 0,0-1 16,-21 44 0,21-1-16,0 0 15,0 0-15,0 21 0,0-20 16,0 20-16,0-21 0,0 21 0,0-20 15,0 20-15,0-21 0,21 0 0,-21 0 16,0 1-16,0-1 16,21 0-16,0-21 0,-21 21 0,21-21 15,0 0-15,1 0 16,-1 0-16,0 0 0,0-21 16,0 0-16,-21 0 0,21-1 15,-21 1-15,22 0 0,-22-21 16,0 21-16,0-1 0,0-20 0,0 0 15,0 21-15,0-22 0,0 22 16,0 0-16,0 0 0,0 0 0,0-1 16,21 22-1,0 0 1,0 0-16,0 0 16,22 0-16,-1 0 0,0 0 0,22 0 15,-22 0-15,22-21 0,-22 21 0,21 0 16,-20 0-16,-1 0 0,0 0 15,1-21-15,-22 21 0,0 0 0,0 0 16,0 0-16,-42 0 16,0 0-1,0 0-15,0 0 0,0 0 16,-1 0-16,1 0 0,0 21 0,-21 0 16,21-21-16,-1 22 0,1-1 15,0 0-15,0 21 0,0-21 0,21 1 16,-21-1-16,21 21 0,-22-21 15,22 0-15,0 1 0,0-1 16,0 0-16,0 0 0,0 0 0,22 0 16,-1-21-16,0 0 15,0 0-15,0 0 0,0 0 16,1 0-16,-1-21 0,0 0 0,0 21 16,0-21-16,0 0 0,1-22 15,-22 22-15,21 0 0,0-21 0,-21 21 16,21-22-16,-21 22 0,0-21 15,0 21-15,0-22 0,0 22 0,0 0 16,0 42 15,0 0-31,0 0 0,0 1 0,0 20 16,0-21-16,0 21 0,0-20 16,0 20-16,0-21 0,21 0 0,0 0 15,-21 22-15,22-43 0,-1 21 16,0 0-16,0-21 0,0 21 15,0-21-15,1 0 0,-1 0 16,0 0-16,0 0 0,0-21 16,0 0-16</inkml:trace>
  <inkml:trace contextRef="#ctx0" brushRef="#br1" timeOffset="144743.53">8953 13780 0,'0'0'0,"0"21"31,-21-21-15,21-21 62</inkml:trace>
  <inkml:trace contextRef="#ctx0" brushRef="#br1" timeOffset="146215.69">12890 13314 0,'0'0'0,"-21"0"0,0 0 0,0 0 16,0 0-16,0 21 0,-1-21 0,1 0 15,0 0-15,21 21 16,21-21 15,0 0-31,22 0 0,-22 0 0,21 0 16,22 0-16,-1 0 0,1 0 16,-1 0-16,1 0 0,20 0 0,1 0 15,0 0-15,-22 0 0,22 0 16,-22 0-16,22 0 0,-21-21 0,-1 21 15,-21 0-15,1-21 0,-1 21 0,0 0 16,-20 0-16,-1 0 16,-21-21-16,0 0 15,-21 21-15,-1 0 16,-20-22-16,21 22 0,0 0 16,0 0-16,-22-21 0,22 21 0,0 0 15,-21-21-15,20 21 0,1 0 16,0 0-16,0 0 0,0 0 15,21-21-15,21 21 32,0-21-17,0 21-15,0 0 0,22 0 16,-1 0-16,-21 0 16,0 0-16,1 21 0,-1-21 0,0 21 15,0 0-15,-21 0 0,0 1 0,0-1 16,0 0-16,-21 0 15,0 0-15,0 22 0,-1-22 0,-20 0 16,21 0-16,-21 0 0,20 0 16,-20 1-16,21-22 0,-21 21 0,20 0 15,44-21 17,-1-21-32,0 0 0</inkml:trace>
  <inkml:trace contextRef="#ctx0" brushRef="#br1" timeOffset="146536.51">14817 13039 0,'-43'-43'15,"43"65"1,0-1 0,0 0-16,0 21 15,21-21-15,1 1 0,-1 20 16,-21-21-16,21 21 0,0-20 0,0 20 16,0-21-16,-21 0 0,22 22 15,-1-22-15,-21 0 0,0 0 0,0 0 16,21 0-16,-21 1 0,21-22 15,-21 21-15,21-42 16</inkml:trace>
  <inkml:trace contextRef="#ctx0" brushRef="#br1" timeOffset="146780.37">15388 12975 0,'0'0'0,"0"-21"15,0 0-15,-21 42 16,0-21 0,21 42-16,-21-20 0,-1-1 15,1 21-15,0-21 0,0 22 16,21-22-16,-21 21 0,0-21 0,-1 22 16,1-22-16,0 21 0,0-21 15,0 0-15,21 1 0,-21-1 0,21 0 16,-22 0-16,22 0 0,0 0 15,22-21 1,-1 0-16,21 0 0,-21-21 16</inkml:trace>
  <inkml:trace contextRef="#ctx0" brushRef="#br1" timeOffset="147020.23">15706 13081 0,'0'-21'16,"0"42"-16,0-63 0,0 21 15,0 42 1,0 0-16,0 0 16,0 0-16,-22 0 0,22 22 0,0-22 15,0 0-15,0 21 0,0-20 0,-21-1 16,21 0-16,-21 21 0,21-21 16,0 1-16,-21 20 0,21-21 15,0 0-15,0 0 16,21-21-1,-21-21 1,21 21-16</inkml:trace>
  <inkml:trace contextRef="#ctx0" brushRef="#br1" timeOffset="147547.93">15706 13123 0,'0'-21'0,"0"42"0,0-63 15,0 21-15,0 0 0,0 0 16,0-1-16,0 1 15,21 0 1,0 0-16,0 21 0,21 0 16,-20 0-16,-1 0 0,0 0 15,21 0-15,-21 21 0,1-21 0,-1 21 16,0 0-16,-21 1 0,0-1 0,0 21 16,0-21-16,0 0 15,0 1-15,-21 20 0,0-21 16,-1 0-16,-20 0 0,21-21 15,-21 22-15,20-22 0,-41 21 16,42-21-16,0 0 0,-1 0 16,44 0-1,-1-21-15,0 21 16,0 0-16,0 0 0,0 0 16,22-22-16,-22 22 0,0 0 0,21 0 15,-20 0-15,-1 0 0,21 0 16,-21 22-16,0-1 0,22-21 0,-22 21 15,0-21-15,0 21 0,0-21 0,1 21 16,-22 0 0,0 1-16,0-1 0,-22 0 15,1-21-15,-21 21 0,21-21 16,-22 0-16,1 21 0,21-21 16,-21 0-16,-1 21 0,1-21 0,0 0 15,-1 0-15,22 0 0,-21 0 16,21 0-16,-1 0 0,1 0 0,0 0 15,0 0 1,21-21 0,21 0-16,0 0 0,0 21 15</inkml:trace>
  <inkml:trace contextRef="#ctx0" brushRef="#br1" timeOffset="148208.54">17208 13039 0,'0'0'0,"22"0"16,-1 0-1,0 0-15,21-21 0,-21-1 0,1 22 16,20-21-16,-21 21 0,21-21 16,-20 0-16,-1 0 0,0 0 0,0-1 15,-21 1-15,0 0 16,0 0-16,0 0 0,-21 21 15,0 0-15,-22 0 0,22 0 16,-21 0-16,21 0 0,-22 0 0,1 21 16,0 0-16,21 0 0,-22 0 15,22 1-15,0-1 0,0 0 16,0 0-16,21 21 0,0-20 0,0-1 16,0 0-16,0 0 0,21 0 15,0 0-15,0 1 0,21-1 0,-20 0 16,20 0-16,0-21 0,1 21 15,-22 0-15,21 1 0,0-22 0,-20 21 16,-1 0-16,0-21 0,-21 21 0,0 0 16,0 0-16,-21 1 15,0-22-15,-22 0 16,22 21-16,-21-21 0,-1 0 0,-20 0 16,21 0-16,-1 0 0,1 0 15,0 0-15,20 0 0,-20 0 0,21-21 16,0 21-16,0-22 0,-1 1 15,1 21-15,21-21 0,-21 21 0,21-21 16,0 0 0,21 21-16,0 0 15,1 0-15,-1 0 0,0 0 0,0 0 16,21 0-16,-20-21 0,20 21 16,0 0-16</inkml:trace>
  <inkml:trace contextRef="#ctx0" brushRef="#br1" timeOffset="149003.09">17928 13060 0,'0'0'0,"0"-21"0,0 0 15,-21 21 17,0 0-32,0 0 0,-1 21 15,1 0-15,21 0 0,0 21 16,-21-20-16,21-1 0,-21 0 15,21 0-15,0 0 0,-21 22 0,21-1 16,0-21-16,0 0 16,0 0-16,0 1 15,21-22-15,0 0 0,0 0 16,0 0-16,1 0 0,-1 0 16,0 0-16,21 0 0,-21 0 15,1-22-15,-1 22 0,-21-21 16,0 0-16,0 0 0,0 0 0,21 21 15,-21-43-15,0 22 0,0 0 0,0 0 16,0 0-16,0 0 16,21-1-16,0 1 0,0 0 15,1 0-15,-1 21 16,0 0-16,0 0 0,21 0 16,-20 0-16,-1 0 0,0 0 0,21 21 15,-21 0-15,1 0 0,20 1 16,-21-1-16,0 0 0,0 0 0,1 0 15,-22 0-15,21 1 0,-21-1 16,0 0-16,-21 0 0,-1 0 16,1-21-16,0 21 0,0-21 0,0 0 15,0 0-15,-1 0 16,1 0-16,0 0 16,21-21-16,0 0 0,0 0 15,0 0-15,0 0 16,0-1-16,21 1 0,0 0 0,-21 0 15,22 0-15,-1 0 0,0-1 16,0 1-16,0 21 0,22-21 0,-22 0 16,21 0-16,0 21 0,1-21 15,-22 21-15,21 0 0,-21 0 0,22 0 16,-22-22-16,0 22 0,0 0 16,0 0-16,1 0 0,-22 22 15,0-1-15,0 0 0,0 0 16,0 0-16,0 0 15,0 1-15,0-1 0,0 0 16,0 0-16,0 0 16,-22 0-16,22 1 0,-21-1 15,21 0 1,0 0-16,0-42 47,0 0-47,0 0 15,0-1-15</inkml:trace>
  <inkml:trace contextRef="#ctx0" brushRef="#br1" timeOffset="149179.99">18817 12848 0,'0'0'0,"-21"-63"16,21 42-1,0 42 32,21 0-47,0-21 16,0 21-16,-21 0 15,22-21-15</inkml:trace>
  <inkml:trace contextRef="#ctx0" brushRef="#br1" timeOffset="149515.79">19113 12954 0,'0'0'0,"0"21"0,0 0 16,0 1 0,0-1-16,0 0 0,0 0 15,0 0-15,0 0 0,0 22 16,0-22-16,22 21 0,-22-21 0,21 22 16,-21-1-16,0-21 0,0 43 0,0-22 15,0 0-15,0 22 0,0-1 16,0 1-16,0-22 0,0 22 0,0-1 15,-21 1-15,-1-1 0,22 1 16,0-1-16,-21 1 0,21-22 16,-21 22-16,21-1 0,-21-21 0,21 1 15,0-1-15,0 0 0,-21 1 16,21-22-16,-21 0 0,-1 0 0,22-42 31,0 0-15,0 0-16,0-22 0,22 22 0,-1-21 15,0-22-15,0 22 0,0 0 0,0-22 16</inkml:trace>
  <inkml:trace contextRef="#ctx0" brushRef="#br1" timeOffset="149843.6">19219 13272 0,'0'0'0,"-21"-22"0,0 1 0,0 0 16,21-21-16,-21 21 0,21-1 0,0 1 15,0 0-15,0 0 16,0 0-16,21 21 0,0-21 16,21 21-16,-21 0 0,22 0 0,-1 0 15,-21 0-15,22 0 0,-1 21 16,0-21-16,-21 21 0,22 0 0,-22 0 16,0 0-16,0 22 15,-21-22-15,0 0 0,0 0 0,0 0 0,-42 1 16,21-22-16,0 21 0,-1-21 15,-20 21-15,21-21 16,-21 0-16,20 0 0,1 0 0,0 0 0,0 0 16,0 0-16,0 0 15,42-21 17,0 21-32,21-21 15</inkml:trace>
  <inkml:trace contextRef="#ctx0" brushRef="#br1" timeOffset="150519.23">19875 12785 0,'0'-43'0,"0"86"0,22-128 0,-22 64 16,0 0-16,0 0 0,0-1 0,0 1 16,-22 21-1,1 0 1,21 21-16,0 1 0,0-1 0,-21 0 15,21 21-15,-21 1 0,21-1 16,-21 0-16,21 1 0,0-1 0,0 0 16,-21 1-16,21-1 15,0 0-15,-22-21 0,22 22 0,0-22 16,0 0-16,0 0 0,0 0 16,22 1-16,-1-22 0,0 21 15,0-21-15,0 0 0,0 0 16,22 0-16,-22 0 0,0-21 15,0-1-15,0 1 0,1 0 0,-22 0 16,21 0-16,0 0 0,0-1 16,-21-20-16,21 21 0,-21 0 0,0 0 15,0-1-15,0 1 16,0 42 0,0 1-16,0-1 15,0 0-15,-21 0 0,21 0 16,0 0-16,0 1 0,0-1 0,0 0 15,0 0 1,0 0-16,0 0 0,21 1 16,0-22-16,1 0 0,-1 0 15,0 0-15,0 0 16,0 0-16,22 0 0,-22-22 0,0 1 16,0 21-16,0-21 0,0 0 15,-21 0-15,22 0 0,-1-1 0,-21-20 16,21 21-16,-21 0 0,0 0 15,0-1-15,0 1 16,0 42 0,-21 1-1,21-1-15,-21 0 0,-1 0 16,22 0-16,0 0 0,0 1 16,0-1-16,0 0 15</inkml:trace>
  <inkml:trace contextRef="#ctx0" brushRef="#br1" timeOffset="150921">20193 12742 0,'0'0'0,"-21"0"16,21-21 0,-21 21-16,21-21 31,0 42 31</inkml:trace>
  <inkml:trace contextRef="#ctx0" brushRef="#br1" timeOffset="151115.88">19516 12933 0,'0'0'0,"0"21"0,21-21 16,0 0 0,0 0-16,21 0 0,-20 0 0,20 0 15,0 0-15,1-21 0,-1 21 16,0 0-16,1 0 0</inkml:trace>
  <inkml:trace contextRef="#ctx0" brushRef="#br1" timeOffset="151623.59">20489 12912 0,'0'21'31,"0"0"-31,0 0 16,0 0-16,0 1 0,0-1 16,0 0-16,0 0 15,0 0-15,-21-21 0,21 21 0,-21-21 16,21 22-16,0-1 0,0 0 16,-21-21-1,21-21 32,0 0-47,-21 21 0,21-22 16,0 1-16,0 0 0,0 0 15,0 0-15,0 0 0,0-22 16,21 22-16,0 0 0,0-21 0,21 20 16,-20 1-16,-1 0 0,21 21 0,-21 0 15,0 0-15,1 0 0,-1 0 16,21 0-16,-21 21 0,0 0 0,1 1 15,-1-1-15,0 21 0,-21-21 16,0 0-16,0 22 0,0-22 0,0 0 16,0 0-16,0 0 15,0 1-15,0-1 0,-21-21 0,0 21 16,-1-21-16,1 21 0,0-21 16,42-21 15,0 21-16</inkml:trace>
  <inkml:trace contextRef="#ctx0" brushRef="#br1" timeOffset="152356.17">21336 12975 0,'0'0'16,"0"-21"-16,0 0 0,0 0 15,0 0-15,0-1 16,-21 22-16,0-21 15,-1 21-15,1 0 0,-21 0 16,21 0-16,0 21 0,-1-21 16,1 22-16,-21-1 0,21 0 0,0 0 15,-1 0-15,1 0 0,0 1 0,21-1 16,0 21-16,0-21 16,0 0-16,0 1 0,21-1 15,0-21-15,1 0 0,-1 0 16,0 0-16,21 0 0,-21 0 0,1 0 15,-1 0-15,0 0 0,0-21 16,0 21-16,0-22 0,-21 1 16,22 0-16,-22 0 0,21 0 15,-21 0-15,0-1 16,0 44 15,0-1-15,0 0-16,0 0 0,0 21 15,0-20-15,0-1 0,0 21 0,0-21 16,0 22-16,0-22 0,0 21 16,0 0-16,0 1 0,0-1 15,0 0-15,21 1 0,0 20 0,-21-20 16,21 20-16,0-21 0,-21 22 0,22-22 16,-1 22-16,-21-22 0,21 64 15,-21-64-15,0 22 0,0 42 16,0-43-16,0 1 15,0-22-15,0 21 0,0-20 0,-21-1 16,0 0-16,-1-20 0,1-1 0,0 0 16,0 0-16,-21 0 0,20-21 15,-20 0-15,21 0 0,0-21 16,0 0-16,-22 0 0,22-22 16,-21 1-16,-1 0 0,22-1 0,-21-20 15,21-1-15,0 1 0,-1 21 16,22-22-16,0 1 0,0-1 15,22 22-15,-1-22 0,0 1 16,21 20-16,-21-20 0,1 21 0,20-22 16,-21 22-16,21-1 0,1 1 0,-22 0 15,21-1-15,1 1 0,-1 0 0,43-1 16,-43 1-16,0 21 16,1 0-16,-1 21 0,0-21 0,22 21 15,-43 0-15,21 0 0</inkml:trace>
  <inkml:trace contextRef="#ctx0" brushRef="#br1" timeOffset="152480.1">21992 13335 0,'0'0'16,"0"21"-16,21-21 0,-21 21 62,-21-21-62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50:55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1249 0,'0'0'0,"0"21"0,0 0 16,21 0-16,-21 1 15,21-22 1,-21 21-16,21-21 47,1 0-47,-1-21 15,-21-1-15,21 1 16,0 0-16,-21 0 0,21 0 0,-21 0 16,0-22-16,0 22 0,0 0 15,0-21-15,0 20 0,0 1 16,0 0-16,-21 0 0,0 0 0,0 21 16,0 0-16,-1 0 15,1 0-15,-21 21 0,21 0 0,-22-21 16,1 21-16,0 0 0,-1 1 15,22-1-15,-21 21 0,0 0 16,20-20-16,1-1 16,21 0-16,-21 0 0,21 0 0,0 0 15,0 1-15,0-1 0,21 0 16,0-21-16,1 21 0,-1 0 16,0 0-16,21-21 0,-21 22 0,43-1 15,-22 0-15,-21 0 16,22 0-16,-22 0 0,0 1 0,21-1 15,-20 21-15,-22-21 0,21 0 16,-21 22-16,0-22 16,0 21-16,0-21 0,0 1 0,-21 20 15,-1-21-15,1 0 0,-21 22 16,21-22-16,-22 0 0,1 0 0,-21 0 16,20-21-16,1 21 0,-22-21 15,22 0-15,-21 0 0,20 0 16,1 0-16,0-21 0,-1 0 0,1 21 15,0-42-15,-1 21 0,22-1 16,0-20-16,0 21 0,0-21 16,-1-1-16,22 22 0,-21 0 0,21-21 15,0 20-15,0 1 0,0 0 16,0 0-16,21 21 0,1-21 16,20 0-16,-21-1 0,21 22 15,1-21-15,20 0 0</inkml:trace>
  <inkml:trace contextRef="#ctx0" brushRef="#br0" timeOffset="312.45">2222 1101 0,'0'0'0,"22"-21"0,-1 21 16,-21-22-16,0 1 0,-21 42 46,-1 1-46,22 20 16,-21-21-16,21 21 0,-21 1 16,0-1-16,21 0 0,0 22 0,-21-22 15,21 22-15,-21-1 0,-1-20 16,22 20-16,0-21 0,0 22 0,-21-22 16,21-21-16,0 22 0,0-1 15,0-21-15,0 0 0,0 1 16,0-1-16,21-42 31,-21-1-15,22-20-16,-1 21 0</inkml:trace>
  <inkml:trace contextRef="#ctx0" brushRef="#br0" timeOffset="535.01">2053 1588 0,'0'0'0,"21"0"47,0 0-32,1 0-15,-1 0 0,0-22 16,0 1-16,21 21 0,-20-21 15,-1 21-15,0-21 0,21 21 0</inkml:trace>
  <inkml:trace contextRef="#ctx0" brushRef="#br0" timeOffset="1281.15">2455 1588 0,'0'0'0,"-21"21"0,21 0 16,-21 0-16,0 0 0,21 0 15,0 1 1,21-22 15,0 0-31,0-22 0,0 1 16,1 21-16,20-21 0,-21 0 16,0 0-16,0 21 0,1-21 0,-1-1 15,0 1-15,-21 0 16,-21 21-1,0 0-15,-22 0 16,22 0-16,-21 21 0,21-21 0,-22 21 16,22 1-16,0 20 15,0-21-15,0 0 0,-1 22 16,22-22-16,-21 0 0,21 42 16,0-41-16,0-1 0,0 0 15,0 0-15,21 0 0,1-21 16,-1 0-16,0 0 0,21 0 15,-21 0-15,22 0 0,-1 0 16,0 0-16,1-21 0,-1 21 0,0-21 16,1 0-16,-1 0 0,0-1 15,-20-20-15,20 21 0,-21 0 16,0-22-16,22 22 0,-43-21 16,21 21-16,-21 0 0,0-1 0,21 1 15,-21 0-15,0 0 0,0 0 16,0 0-16,0 42 31,0 0-15,-21 21-16,21-21 0,0 22 15,-21-1-15,21 0 0,0 22 0,0-22 16,0 22-16,0 63 16,-22-64-16,22 1 0,0-1 15,-21 1-15,21-1 0,0 85 16,0-84-16,0-1 0,-21 1 15,21-1-15,-21 1 0,21-1 0,0 22 16,-21-43-16,21 1 16,-21-1-16,21-21 0,0 22 0,-22-22 15,22 0-15,0 0 0,0 0 16,0-42 15,0 0-31,0 0 0,0 0 0,0-22 16,0 1-16,22 0 0,-22-1 15,21-20-15,0-1 0</inkml:trace>
  <inkml:trace contextRef="#ctx0" brushRef="#br0" timeOffset="1614.68">3006 1757 0,'0'0'0,"0"-42"0,0-1 15,0 22-15,0 0 0,0-21 16,0 20-16,0 1 0,21 0 15,0 0-15,0 0 16,0 21-16,0-21 16,22 21-16,-22 0 0,0 0 0,0 0 15,22 0-15,-22 0 0,0 0 16,0 21-16,0 0 0,-21 0 16,0 0-16,0 0 0,0 22 15,0-22-15,-21 21 0,0-21 0,0 22 16,-22-1-16,22-21 0,0 22 15,-21-22-15,21 0 0,-22 0 0,22 0 16,0 0-16,0-21 0,21 22 16,-21-22-16,21-22 47,21 1-47,0 0 0,-21 0 15</inkml:trace>
  <inkml:trace contextRef="#ctx0" brushRef="#br0" timeOffset="2053.98">3641 1524 0,'0'0'0,"42"-21"0,-21 21 15,0-21-15,0 21 0,-21-21 16,0-1-16,-21 22 31,0 0-31,0 0 0,0 0 16,0 0-16,-22 0 0,22 0 0,-21 22 15,21-22-15,-1 21 0,1-21 16,0 21-16,21 0 16,0 0-1,0 0-15,0 1 16,21-22-16,0 21 0,1 0 16,20-21-16,0 21 0,1 0 0,-22 0 15,21 1-15,0-22 0,-20 21 16,-1 0-16,0 0 0,0-21 15,-21 21-15,0 0 0,0 1 16,-21-1-16,-21 0 16,-1-21-16,1 21 0,0-21 0,-1 0 15,1 21-15,-22-21 0,43 0 16,-21 0-16,0 0 0,20 0 16,1 0-16,0 0 0,0 0 15,0-21-15,21 0 0,0 0 16,0 0-1,0-1-15,21 22 0,21-21 0,-21 0 16,22 0-16,-1 0 0,22 0 16</inkml:trace>
  <inkml:trace contextRef="#ctx0" brushRef="#br0" timeOffset="2356.19">4741 1101 0,'43'-64'0,"-86"128"16,86-149-16,-43 106 31,-22 127-15,1-105 0,0-1-16,0 0 0,21 1 0,-21 20 15,-22 22-15,22-22 16,-21 22-16,42-43 0,-21 1 15,21-1-15,-21-21 16,21 22-16,-22-1 0,22-21 16,0 0-16,22-21 15,-1 0 1,0-21-16,0 0 0,21 0 16,-20 0-16,20-1 0</inkml:trace>
  <inkml:trace contextRef="#ctx0" brushRef="#br0" timeOffset="2760.52">5059 1461 0,'0'0'0,"0"-22"16,0 44 15,0-1-15,0 0-16,-21 0 0,21 0 15,-22 0-15,22 22 0,0-22 16,-21 21-16,21-21 0,0 22 0,0-22 15,0 21-15,0-21 0,0 1 16,0-1-16,21-21 0,-21 21 0,22-21 16,-1 0-16,0 0 0,0 0 15,0 0-15,0 0 0,1-21 0,-1 21 16,0-21-16,0-1 0,0 1 16,0 0-16,1-42 15,-22 41-15,21-20 0,-21 21 0,0-21 16,0 20-16,0 1 0,0-42 15,-21 42-15,-1-1 16,1 22-16,0-21 0,0 21 16,0 0-16,0 0 0,-22 0 15,22 0-15,0 0 0,0 21 0,0-21 16,-22 22-16,22-22 0,0 21 16,0-21-16,0 0 15,-1 0 1</inkml:trace>
  <inkml:trace contextRef="#ctx0" brushRef="#br0" timeOffset="2967.41">4424 1397 0,'0'0'16,"-21"0"-16,42 0 31,0 0-31,21 0 0,-21 0 0,22 0 15,20 0-15,-20 0 0,20 0 16,1 0-16,-22 0 0,21 0 0,-20-21 16,-1 21-16,0 0 0,-20 0 15,-1 0-15,0 0 0</inkml:trace>
  <inkml:trace contextRef="#ctx0" brushRef="#br0" timeOffset="4528.99">6308 1185 0,'0'0'0,"0"-21"16,21 0-16,-21-21 0,0 21 0,0-1 16,0 1-16,0 42 47,-21 1-47,-1-1 0,22 21 0,-21 0 15,0 1-15,21-1 0,-21 0 16,0 1-16,21-1 0,-43 43 15,22-43-15,21 0 0,-21 1 16,0-1-16,0 0 0,0 1 0,21-22 16,-22 21-16,22-21 0,-21 1 15,21-1-15,0-42 47,0-1-47,0-20 0,0 21 16,0-21-16,0-1 0,0 22 0,0-21 15,0-1-15,0 1 0,21 0 16,1 21-16,-22-43 0,0 43 16,21 0-16,-21 0 0,21 21 15,0 21 1,-21 0-16,21 0 0,0 0 16,-21 22-16,22-22 0,-22 21 15,21 0-15,0-20 0,-21 20 16,21 0-16,0-21 0,0 22 0,-21-22 15,22 0-15,-1 0 0,21 22 16,-21-43-16,0 0 0,43 0 16,-43 0-16,43 0 15,-22-22-15,-21 1 0,21 0 16,1 0-16,-22-21 0,21-1 16,-21 22-16,1-21 0,-1-1 15,0 1-15,0-64 0,-21 64 16,0-64-16,0 43 0,-21 20 15,0-20-15,-22-1 16,22 22-16,-63-64 0,41 64 16,22 21-16,-21-22 0,-1 22 15,1 0-15,0 21 0,-1 0 0,1 0 16,0 0-16,-1 21 0,22 0 16,-21 22-16,21-1 0,0 0 0,21 22 15,0-22-15,0 22 0,0-22 16,0 21-16,0-20 0,21 20 0,0-20 15,0-1-15,21 21 16,-20-41-16,20 20 0,-21-21 16,0 0-16,22-21 0,-22 21 0,42 1 15,-42-22-15,1 0 16,20 0-16,-21 0 0,21 0 16,22-22-16,-22 1 15,43-21-15,-43 21 0,1 0 16,-1-1-16,0 1 0,-21 0 15,22 0-15,-1 0 0,-21 0 0,0-1 16,22 1-16,-22 0 16,0 21-16,-21 21 31,0 0-31,-21 1 16,0-1-16,0 0 0,21 0 15,-22 0-15,1 22 0,0-22 16,21 0-16,0 21 0,-21-21 15,21 22-15,0-22 0,0 21 0,0-21 16,0 1-16,0-1 0,0 0 16,21 0-16,0 0 0,0-21 15,22 21-15,-22-21 0,0 0 16,0 0-16,0 0 0,1 0 0,-1 0 16,0-21-16,0 0 0,0 0 15,0 0-15,1 0 0,-1-1 0,0-20 16,21-21-16,-21 20 15,-21 22-15,0-21 0,22-1 0,-22 1 16,0 21-16,0-21 0,0 20 16,0-20-16,-22 21 0,1 0 15,0 21-15,0 0 0,0 0 16,0 0-16,-22 0 0,22 0 0,0 21 16,-21 0-16,20 0 0,-20 22 15,21-22-15,0 21 0,0-21 0,-1 22 16,1-1-16,21 0 0,0 1 15,0-22-15,0 21 0,0 0 0,0-20 16,0 20-16,0-21 0,21 0 16,1 0-16,-1-21 0,0 22 0,0-22 15,0 21-15,0-21 0,1 0 16,-1 0-16,21 0 0,0-21 16,22-1-16,-22 1 0,1 0 15,-1-21-15,0 21 0,1-22 16,-1 22-16,0-21 0,1-1 15,-22 1-15</inkml:trace>
  <inkml:trace contextRef="#ctx0" brushRef="#br0" timeOffset="5480.01">7959 1418 0,'21'-21'0,"-64"85"0,65-107 0,20 1 0,-21 21 16,0 0-16,-21-1 0,0 44 31,-21-22-31,-85 169 31,85-148-31,21 21 16,-21-20-16,21 20 0,0-21 15,0 0-15,0 22 0,0-1 16,0-21-16,0 0 16,21-21-1,0 0-15,0 0 0,1 0 16,-1-21-16,0 0 0,0 21 16,21-21-16,-20-22 0,-1 22 0,0 0 15,0-21-15,0 21 0,0-1 16,22-41-16,-22 42 0,-21 0 15,0-1-15,0 1 16,21 21-16,-21 21 31,0 1-31,0-1 0,0 21 16,0-21-16,0 0 0,0 22 16,0-22-16,0 0 0,0 0 0,0 0 15,0 1-15,0-1 0,21 0 16,0-21-16,1 0 15,-1 0-15,0 0 16,0 0-16,0 0 0,0-21 16,-21 0-16,22-1 0,-22 1 15,21 0-15,-21 0 0,0 0 16,0 0-16,0-1 0,0-20 16,0 21-16,0 0 0,0 0 0,0-22 15,0 22-15,0 0 0,-21 0 16,21 0-16,0-1 0,0 1 0,0 0 15,0 0-15,21 0 0,0 21 16,21-21-16,1 21 16,-22 0-16,21 0 0,-21 0 15,22 0-15,20 42 16,-42-21-16,22 0 0,-22 0 0,0 1 16,0-1-16,-21 42 15,0-42-15,0 22 0,0-22 16,0 0-16,0 0 0,0 22 0,0-22 15,0 0-15,0 0 0,0 0 16,-21 0-16,0-21 16,21 22-16,-21-22 15,-1 0 1,22-22-16,-21 22 16,21-21-16,0 0 0,0 0 0,0-21 15,0 20-15,0 1 0,0-21 16,0 21-16,21 0 0,1-22 0,-1 1 15,42-22-15,-42 43 16,22-21-16,-1 21 0,0 0 16,1-1-16,-1 1 0,0 21 15,-20 0-15,20 0 0,-21 0 16,0 0-16,0 21 0,1 1 0,-1 20 16,-21 0-16,21-21 0,-21 22 15,0-1-15,0 0 0,0 22 16,0-22-16,-21 1 0,0-22 0,-1 21 15,22-21-15,-21 0 0,0 1 16,21-1-16,-21 0 0,0-21 16,21-21 15,21 0-31,0-1 0,0 1 16,0-21-16</inkml:trace>
  <inkml:trace contextRef="#ctx0" brushRef="#br0" timeOffset="6381.19">9906 889 0,'0'0'15,"0"-21"-15,0 0 0,0 42 16,-21 21 0,0 1-16,21-1 0,-22 0 15,1 1-15,0 20 0,0-21 16,0 1-16,21 20 0,-21-20 15,-1-1-15,1 0 0,0 106 16,0-105-16,21-1 16,-21-21-16,21 22 0,-21-22 0,21 0 15,-22 0-15,1 0 0,21 0 16,-21-21-16,0 0 16,0-42-1,21 21-15,0-21 16,0-22-16,0 22 15,0 21-15,0-22 0,0 1 16,0 0-16,0 20 0,0-20 0,0 21 16,0-21-16,0 20 0,21 1 15,0 21 1,-21 21-16,21 1 16,-21-1-16,21 0 0,1 0 15,-22 0-15,21 22 0,0 20 16,-21-42-16,21 22 0,-21-22 0,21 0 15,0 21-15,1-21 0,-1 1 16,-21-1-16,21-21 0,21 21 0,-21-21 16,1 0-16,-1 0 0,0 0 15,21 0-15,-21 0 0,43 0 16,-22 0-16,-21-21 0,22 0 16,-22-1-16,21 1 0,-21 0 15,22-21-15,-22 21 0,21-1 16,-21-20-16,1 21 0,-1 0 0,0-22 15,0 43-15,0-21 0,-21 0 16,0 42 0,0 0-1,-21 1-15,0-1 0,0 0 16,21 0-16,0 21 0,0-20 16,0-1-16,0 21 0,0-21 0,0 0 15,0 1-15,0-1 0,0 0 16,21-21-16,-21 21 0,21-21 0,0 0 15,0 0-15,1 0 0,-1 0 16,0 0-16,0 0 0,0-21 16,0 0-16,1 0 0,-1-1 15,0 1-15,0-21 0,0 21 16,-21-22-16,21 1 0,-21 21 0,0-21 16,0-1-16,0 22 0,0-21 15,0 21-15,0-1 0,-21 1 16,0 0-16,0 21 0,0 0 0,-22 0 15,1 0-15,0 0 16,-1 21-16,22 0 0,-21 1 16,21-1-16,0 0 0,-1 0 0,1 0 15,21 22-15,0-22 0,0 0 16,0 0-16,0 0 0,0 0 0,0 1 16,21-1-16,1 0 0,-1-21 15,0 0-15,0 21 0,21-21 16,-20 0-16</inkml:trace>
  <inkml:trace contextRef="#ctx0" brushRef="#br0" timeOffset="6888.43">11134 1482 0,'21'-21'0,"-42"42"0,42-85 16,-21 43-16,0 0 16,0-21-16,0 20 0,0 1 0,0 0 15,0 0-15,-21 0 0,-1 21 16,1 0-16,0 0 0,0 0 15,0 0-15,0 21 0,-1 0 16,-20 0-16,21 22 0,0-22 0,-22 21 16,22-21-16,0 22 0,0-1 15,0 0-15,21 1 0,0-22 0,0 21 16,0 0-16,0-20 0,0-1 16,0 21-16,0-21 0,0 0 15,21 1-15,0-22 0,0 0 0,0 0 16,1 0-16,-1 0 15,0 0-15,0 0 0,0-22 0,0 1 16,1 0-16,20 0 0,-21 0 16,0 0-16,0-22 0,22 1 0,-22 21 15,0-22-15,0 1 0,43-21 16,-64 41-16,21 1 0,-21 0 16,21 21-16,-21 21 31,-21 0-16,21 1-15,0 20 0,0-21 0,0 0 16,0 0-16,0 1 16,0-1-16,0 21 0,21-42 15,0 21-15,0 0 0,1 1 0,-1-22 16,0 21-16,0-21 0,21 0 0,-20 0 16,-1 0-16,21 0 0,-21 0 15,22 0-15,-22-21 0,21-1 0,0 22 16,-20-21-16,20 0 0</inkml:trace>
  <inkml:trace contextRef="#ctx0" brushRef="#br0" timeOffset="7388.03">12171 1418 0,'21'-21'0,"-42"42"0,63-63 0,-42 21 15,0 0-15,0-1 0,-21 22 0,0 0 16,0-21-16,-22 21 0,-20 0 16,42 0-16,-22 0 15,1 0-15,0 21 0,-1 1 16,1-1-16,21 0 0,-22 0 0,22 0 15,0 0-15,0 1 0,0-1 16,21 21-16,-21-21 0,21 0 0,0 1 16,0 41-16,21-42 15,-21 0-15,21 1 0,0-22 16,0 0-16,0 21 16,1-21-16,-1 0 0,0 0 0,0 0 0,0 0 15,0-21-15,1-1 0,-1 1 16,0 0-16,0 0 0,-21-21 15,21 20-15,0-20 0,1 0 0,-22-1 16,21 1-16,0 0 0,0-22 16,0 22-16,-21-22 0,21 1 15,1-1-15,-1 22 0,0-21 0,0 20 16,-21 1-16,0 21 0,21 0 16,-21-1-16,0 1 0,0 42 15,-21 1 1,21 20-16,-21 0 0,0 1 0,-22 20 15,22 1-15,0-1 16,0-21-16,0 64 0,21-63 16,-21-1-16,21 0 0,0 1 15,0-22-15,0 0 0,0 0 0,0 0 16,0 0-16,0 1 0,0-1 16,0 0-16,21-21 0,0 21 0,0-21 15,0 0-15,22 0 0,-22 0 16,0-21-16</inkml:trace>
  <inkml:trace contextRef="#ctx0" brushRef="#br0" timeOffset="8251.87">13314 1143 0,'21'0'16,"0"-21"0,0 0-16,0 21 0,1-21 15,-1-1-15,-21 1 0,21 0 16,0 0-16,-21 0 0,21 0 0,-21-1 16,0 1-16,0 0 0,0 0 15,-21 0-15,0 21 0,0 0 16,-22 0-16,1 0 15,0 21-15,-1 0 0,22 0 0,-21 22 16,-22 20-16,22-21 16,21 1-16,0-1 0,21-21 15,0 22-15,0-1 0,0 0 16,0-21-16,21 1 16,127 20-1,-106-42-15,1 0 16,-22 0-16,21 0 0,1 0 15,-22-21-15,0 21 0,-21-21 16,0-1-16,-21 1 16,0 21-1,-1 0-15,1 0 0,0 0 0,-21 0 16,-1 21-16,22 1 0,-21-1 0,21 0 16,-22 0-16,22 0 15,0 0-15,0 1 0,0-1 0,0 0 16,21 0-16,-22 0 0,22 0 15,0 1-15,0-1 0,0 0 0,22-21 16,-1 0-16,0 21 0,0-21 16,0 0-16,22 0 0,-1 0 0,-21 0 15,21 0-15,1-21 0,-1 0 16,0 21-16,1-21 0,-1 21 16,-21 0-16,22-22 0,-22 22 0,0 0 15,-21 22 1,0-1-16,0 0 0,0 0 15,0 21-15,-21 1 0,0-1 16,-1 0-16,-20 1 0,21-1 0,0 0 16,-22 1-16,1-1 0,-21 43 15,41-43-15,-20 0 0,21-20 16,0 20-16,0-21 0,-22 0 0,43 0 16,-21 1-16,21-1 15,-21-21-15</inkml:trace>
  <inkml:trace contextRef="#ctx0" brushRef="#br0" timeOffset="9464.77">15198 1207 0,'0'-22'31,"21"1"-15,0 21-16,0-21 0,0 0 16,22 0-16,-22 0 0,21-1 15,0 1-15,22-21 16,-43 0-16,21-1 0,-20 22 0,20-21 16,-21-1-16,0-20 15,0 42-15,-21-22 0,0 22 16,0-21-16,0 21 0,0-22 15,0 22-15,0 0 0,-21 21 16,0 0-16,0 0 0,0 21 16,0 0-16,-1 22 0,1-1 15,0 22-15,0-22 0,0 43 0,21-22 16,0 22-16,-21-22 0,21 1 16,0-1-16,0 1 0,0-1 0,0 1 15,0 20-15,0-41 16,0 41-16,0-62 0,0-1 15,0 0-15,0 0 0,-22 0 16,22 0-16,-21-21 0,0 0 16,0 0-16,-21 0 0,20 0 0,-20 0 15,21-21-15,0 21 0,-22-21 16,22 0-16,0-21 0,0 20 16,0 1-16,0-21 0,-1 21 0,1-22 15,0 22-15,21-21 0,0 21 16,-21 0-16,21-1 0,-21 22 0,0 0 15,21 22 1,0-1-16,0 0 16,0 0-16,0 21 0,0-20 0,0-1 15,0 0-15,21 0 0,0 21 16,0-20-16,0-1 0,22 0 16,-22 0-16,21-21 0,0 21 15,-20-21-15,20 0 0,0 0 0,1 0 16,20 0-16,-21 0 0,1 0 15,-1-21-15,43-21 0,-43 21 16,0-1-16,-20 1 0,-1 0 16,21 0-16,-21-21 0,-21 20 0,21 1 15,-21-42-15,0 42 16,0-1-16,0 1 0,0 42 31,0 1-31,0-1 0,0 0 16,0 0-16,-21 0 0,21 22 15,0-22-15,0 21 0,0-21 0,0 22 16,0-22-16,0 0 0,-21 0 16,21 0-16,0 0 0,0 1 15,0-44 17,0 1-32,0 0 0,0-21 15,21 21-15,-21-1 0,21 1 16,1-21-16,-22 21 0,21-22 15,0 22-15,0 0 0,0-21 0,0 21 16,1-1-16,-1 22 16,0 0-16,0 0 15,-21 43-15,21-22 0,-21 0 16,0 21-16,0-20 0,0 20 16,0-21-16,0 21 0,0-20 0,0 20 15,0-21-15,0 0 0,0 0 16,0 1-16,0-1 0,0 0 15,21-21 1,1 0 0,-1 0-16,-21-21 0,21 0 15,0-1-15,21 1 0,-20-21 0,-1 21 16,21-22-16</inkml:trace>
  <inkml:trace contextRef="#ctx0" brushRef="#br0" timeOffset="9855.98">16722 1249 0,'21'-21'0,"-42"42"0,84-42 15,-63 0-15,21-1 0,-42 22 32,0 0-32,-21 0 0,20 0 15,-20 0-15,0 22 0,-1-22 0,22 21 16,-21 0-16,0 0 0,20-21 16,1 21-16,0 0 0,21 1 15,0-1-15,0 0 16,0 0-16,21-21 0,0 21 0,1 0 15,20-21-15,-21 22 0,21-22 16,1 21-16,-22 0 0,21-21 0,22 21 16,-22 0-16,-21 0 15,22-21-15,-22 22 0,-21-1 0,21-21 16,-21 21-16,0 0 0,0 0 16,0 0-16,-21-21 0,0 22 15,-1-22-15,-20 0 0,21 0 16,-64 21-16,43-21 0,21 0 15,-22 0-15,22 0 0,0 0 16,-21-21-16,42-1 16,0-20-16,0 21 15,0 0-15,21 0 0,0-22 16,0 22-16,43-42 0,-22 20 16,-21 22-16</inkml:trace>
  <inkml:trace contextRef="#ctx0" brushRef="#br0" timeOffset="10108.42">17145 974 0,'0'0'0,"21"-43"0,0 1 16,22 21-16,-43 0 0,0 0 0,21 21 16,-21 42-1,-21-21-15,-1 21 16,1 1-16,21 20 16,-21-20-16,0 20 0,0-21 0,21 22 15,0-22-15,-21 22 0,21-22 16,-22 0-16,22 1 0,0-1 0,0 0 15,0 1-15,0-22 0,0 21 16,0-21-16,0 1 0,0-1 0,0 0 16,22-21-1,-1 0 1,0 0-16,-21-21 0,21 0 16,-21-1-16</inkml:trace>
  <inkml:trace contextRef="#ctx0" brushRef="#br0" timeOffset="10297.42">16997 1376 0,'-21'0'0,"42"0"0,-21 0 47,21 0-47,0 0 15,21 0-15,-20 0 0,20 0 16,21 0-16,1 0 0,-1 0 0,1 0 15,-1 0-15,22 0 0,-21 0 16,-1-21-16,1 21 0</inkml:trace>
  <inkml:trace contextRef="#ctx0" brushRef="#br0" timeOffset="11336.98">18076 1334 0,'0'-22'0,"-42"-20"31,21 42-31,0 0 0,21-21 15,-22 21-15,1 0 0,-21 0 16,21 0-16,0 0 0,-1 21 0,-20 0 16,21 0-16,-21 1 0,20-1 15,-20 0-15,21 21 0,0-21 16,0 1-16,-1 20 0,1-21 16,21 21-16,-21-20 0,21-1 0,0 0 15,0 0-15,0 0 0,0 0 16,21 1-16,0-22 0,1 0 15,-1 0-15,0 0 0,0 0 16,21 0-16,-20 0 0,-1 0 0,21-22 16,-21 1-16,22 0 0,-22 0 15,0 0-15,21 0 0,-21-22 16,1 22-16,20-42 16,-21 41-16,0-20 0,0 21 0,1 0 15,-22 0-15,0 42 31,0 0-31,0 0 16,0 0-16,0 0 0,0 22 0,0-22 16,0 21-16,0-21 0,0 1 15,0-1-15,0 21 0,0-21 16,0 0-16,0 1 0,0-1 16,0 0-16,21-21 15,0 21-15,0-21 0,0 0 16,0 0-16,1 0 0,20-21 15,21 0-15,-20 0 16,-22-1-16,21 1 0,1-21 16,-22 21-16,42-43 0,-42 22 15,1 0-15,-1-1 0,0 1 16,0-22-16,-21 22 0,0-21 0,21-1 16,-21 22-16,21-22 0,-21 22 15,0-22-15,22 22 0,-22 0 16,0 21-16,0-1 0,0 44 15,0-1 1,-22 21-16,1 22 0,0-1 16,0-21-16,21 22 0,0-1 0,0 1 15,0-1-15,0-20 0,0-1 16,0 0-16,0 1 0,0-1 16,0 0-16,0 1 0,0-22 15,0 21-15,0-21 0,0 1 0,21-1 16,0-21-16,0 21 0,1-21 15,-1 0-15,0 0 0,21 0 16,-21 0-16,1 0 0,20-21 16,-21 0-16,21-1 0,-20 1 0,-1 0 15,0-21-15,21 21 0,-21-22 16,1 1-16,-1 0 0,0-22 0,-21 22 16,21-22-16,0 1 15,-21-1-15,0 1 0,0 20 0,0-20 16,0 21-16,0-1 0,0 22 15,0 0-15,0 63 16,-21 1-16,0-1 0,0 21 16,0 1-16,-1-1 0,1 1 15,0-1-15,0 1 0,21-1 0,0-20 16,0 20-16,0-20 0,0-1 16,21 0-16,0 1 0,0-22 0,1 0 15,-1 0-15,0 0 0,0 0 16,21-21-16,-20 0 0,-1 0 0,0 0 15,0 0-15,0 0 0,22-21 16,-22 21-16,0-21 0,0 0 0,0-21 16,22 20-16,-22 1 0,0-21 15,0 0-15,0 20 0,-21-20 16,0 21-16</inkml:trace>
  <inkml:trace contextRef="#ctx0" brushRef="#br0" timeOffset="11941.01">6456 2752 0,'0'-21'15,"0"42"-15,0-64 0,-21 43 0,-1 22 16,22-1-16,-21 0 16,0 21-16,0 1 0,0 20 0,21-21 15,-21 22-15,-1-1 0,1 1 16,21-1-16,-21 1 0,-21 63 16,42-64-16,-21-20 0,-1-1 15,1 0-15,21 1 0,-21-1 0,21-21 16,0 0-16,-21 1 0,21 20 15,21-63 1,0 0-16,0-1 16,-21 1-16,22 0 0</inkml:trace>
  <inkml:trace contextRef="#ctx0" brushRef="#br0" timeOffset="12187.39">6392 3048 0,'0'0'0,"21"-42"0,-21 21 16,22-22-16,-22 22 0,0 0 15,0 42 1,0 0-16,0 0 0,0 1 16,0 20-16,0 0 0,0 22 0,21-22 15,-21 22-15,21-22 0,-21 21 16,0-20-16,21 20 0,-21-20 0,21-1 16,-21-21-16,0 21 0,0-20 15,0 20-15,0 0 16,0-21-16,0 1 15,0-1-15,0-42 32,0-1-32</inkml:trace>
  <inkml:trace contextRef="#ctx0" brushRef="#br0" timeOffset="12777.02">6181 3450 0,'-43'0'0,"86"0"0,-107-21 0,43 21 16,0 0-16,21 21 15,0 0 1,21-21-16,21 22 16,-21-22-16,1 0 0,20 0 15,0 0-15,1 0 0,-1-22 16,0 1-16,22 0 0,-22 0 0,22 21 16,-22-21-16,0 0 0,1-1 15,-1 1-15,0 0 0,-21 0 16,1 21-16,-1-21 0,0 21 15,-21 21 1,0 0-16,0 0 16,0 22-16,-21-22 0,21 21 15,0-21-15,0 22 0,0-22 0,0 21 16,0-21-16,0 22 0,0-22 16,0 0-16,0 0 15,21 0-15,0-21 0,0 0 16,0 0-16,1 0 0,-1 0 15,0 0-15,0 0 0,0-21 0,0 0 16,22 21-16,-22-21 0,0 0 0,0-22 16,0 22-16,1-21 0,-1 21 15,0-22-15,0 1 0,-21 0 0,0-1 16,21 1-16,-21 21 0,0-22 16,0 22-16,0 0 0,0 42 31,0 22-31,0-22 0,0 21 15,0 0-15,0 1 0,0-22 16,0 21-16,0 1 0,0-1 0,0-21 16,0 0-16,0 22 0,0-22 0,0 0 15,0 0-15,0 0 16,21-21-16,1 0 16,-1 0-16,0 0 15,0-21-15,0 0 16,0 0-16,1 0 0,-22-22 15,21 22-15</inkml:trace>
  <inkml:trace contextRef="#ctx0" brushRef="#br0" timeOffset="13033.21">7705 2985 0,'0'0'0,"0"-43"16,21 22-16,0-21 0,-21 21 16,0-1-16,0 1 0,0 42 31,0 1-31,0 20 0,0-21 0,0 21 15,0 1-15,0-1 0,-21 0 16,21 1-16,0-1 0,0 22 16,0-22-16,-21 0 0,21 1 0,0-1 15,-22-21-15,22 0 0,0 22 0,0-1 16,0-21-16,0 0 16,0 0-1,22-21 1,-1-21-16,0 0 15,21 0-15,-21 0 0,1-22 0</inkml:trace>
  <inkml:trace contextRef="#ctx0" brushRef="#br0" timeOffset="13409.57">8107 3112 0,'0'0'16,"0"21"-16,0 0 15,0 21-15,-21-21 16,21 22-16,0-22 0,0 21 0,-22 1 15,22-22-15,-21 21 0,21-21 16,0 0-16,0 1 0,0-1 0,0 0 16,0 0-16,0 0 0,21 0 15,1-21 1,-1 0-16,0 0 0,21 0 0,-21-21 16,1 0-16,-1 21 0,21-21 15,-21 0-15,0 0 0,22-22 0,-22 22 16,0 0-16,-21-21 0,0 20 15,0-20-15,0 21 0,0-21 16,0-1-16,-21 1 16,0 42-16,-22-21 0,1 21 15,21 0-15,-21 0 0,20 0 16,-20 0-16,21 0 0,-21 21 0,20-21 16,1 21-16,0-21 0,0 21 15,0-21-15,21 21 0,-21-21 31</inkml:trace>
  <inkml:trace contextRef="#ctx0" brushRef="#br0" timeOffset="13637.02">7556 3069 0,'0'0'0,"-42"0"31,63 0-15,0 0 0,1 0-16,20-21 0,-21 21 0,21 0 15,1 0-15,-1 0 0,0 0 16,1 0-16,-22 0 0,21-21 0,-21 21 16,22 0-16,-22 0 0,0 0 15,0 0-15,22 0 16,-22 0-16,0 0 0</inkml:trace>
  <inkml:trace contextRef="#ctx0" brushRef="#br0" timeOffset="13945.11">8996 2963 0,'0'0'0,"21"0"0,0-21 31,-21 42-15,0 1-16,-21-1 0,21 0 16,0 42-16,-21-41 15,21 20-15,0 0 0,-21 1 16,21-22-16,0 21 0,0 0 0,0-20 16,-22 20-16,22-21 0,0 0 15,0 0-15,0 1 0,0 20 16,0-21-16,0-42 31,22 21-15,-1-21-16,-21 0 0,21-1 15</inkml:trace>
  <inkml:trace contextRef="#ctx0" brushRef="#br0" timeOffset="14265.01">9377 2921 0,'21'0'31,"0"-21"-16,0 21-15,0 0 0,1 0 16,-1 0-16,21 0 0,-21 0 16,22 0-16,-22 0 0,21 0 0,0-21 15,-20 21-15,-1 0 0,0 0 16,0 0-16,0 0 0,-42 0 31,0 0-31,0 0 16,0 0-16,-1 0 0</inkml:trace>
  <inkml:trace contextRef="#ctx0" brushRef="#br0" timeOffset="14475.59">9610 2921 0,'0'42'32,"0"-20"-32,-22-1 0,22 21 15,0-21-15,-21 22 0,21-22 16,0 21-16,0 0 0,0 22 15,0-22-15,0 1 0,0-22 16,-21 0-16,21 0 0,0 21 16,0-20-16,0-1 0,-21-21 31,0 0-15</inkml:trace>
  <inkml:trace contextRef="#ctx0" brushRef="#br0" timeOffset="15020">5990 4064 0,'0'0'16,"-42"21"-16,21-21 0,-22 0 0,22 0 15,0 0-15,42 0 16,21 0 0,1 0-16,253 0 31,-190 0-31,0 0 0,0 0 16,21 0-16,21-21 0,-21 21 0,21 0 15,21-21-15,-21 21 0,22-21 16,-1 21-16,0-21 0,1 21 0,-22-22 15,21 22-15,-21 0 0,1-21 16,-22 21-16,0 0 0,-22-21 0,-20 21 16,0-21-16,-1 21 0,-20 0 0,-22 0 15,1 0-15,-1-21 16,-21 21-16,0 0 16,-42-21-1,0 21 1,0-22-16,0 22 0,-1-21 0,1 21 15</inkml:trace>
  <inkml:trace contextRef="#ctx0" brushRef="#br0" timeOffset="16104.13">2138 2646 0,'-21'-21'0,"42"42"0,-64-63 31,65 42 16,-1 0-47,21 0 15,-21 0-15,22 0 0,-1 0 16,21 0-16,1 0 0,-1 0 0,1 0 16,-1 0-16,1 0 0,-1 0 15,22 0-15,-21 0 0,20 0 16,1 0-16,0 0 0,-1 0 15,22 0-15,21 0 0,106 0 16,-127 0-16,21 0 0,0 0 16,21 0-16,0 0 0,21 0 0,149 0 15,-149 0-15,1 0 16,-1-22-16,21 22 0,-20 0 0,168 0 16,-168-21-16,20 21 15,1 0-15,-22 0 0,22-21 0,-1 21 16,1-21-16,-1 21 0,1 0 15,-1-21-15,22 21 0,-22 0 16,1-21-16,20 21 0,-20 0 16,-1-22-16,213 22 0,-192 0 15,-20-21-15,20 21 0,1 0 16,0 0-16,-1 0 0,1 0 0,0 0 16,21 0-16,-22 0 0,22 0 15,-21 0-15,-1 0 0,22 0 16,-21 0-16,21 0 0,-22 0 15,1 0-15,21 0 0,-21 0 0,232 0 16,-232 0-16,21 0 0,-22 0 16,1 0-16,0 21 0,-1-21 15,-20 22-15,20-22 0,-20 21 0,-1-21 16,-20 21-16,-1-21 0,0 0 16,1 21-16,-1-21 0,-21 0 15,149 21-15,-149 0 0,-21-21 16,-21 0-16,21 0 0,-22 0 15,86 22-15,-128-22 16,22 0-16,-43 0 0,1 0 0,-1 0 16,-21 0-16,0 0 0,1 0 15,-44-22 1,-20 22 0,0-21-16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01:2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5948 0,'0'21'16,"0"-42"31,21 0-31,0 0-16,0-1 0,1 1 15,-22 0-15,21-21 0,-21 21 16,21-1-16,-21 1 0,0 0 15,0 0-15,0 0 0,0-22 16,-21 43-16,0 0 0,-1 0 16,-20 0-16,0 0 0,-1 0 0,22 22 15,-21-1-15,0 0 0,-43 21 16,64-21-16,-22 1 16,22-22-16,0 21 0,21 0 0,-21 0 15,21 0-15,0 0 0,0 1 16,21-1-16,0 0 0,22 0 15,-22 0-15,21 0 0,0 1 16,-20-1-16,20 0 0,0 0 16,1 0-16,-1 22 0,-21-22 0,21 0 15,-20 0-15,-1 0 0,0 22 16,0-22-16,-21 42 0,0-20 16,-21-22-16,-21 21 0,20 0 15,-20-20-15,-85 41 16,64-42-16,-22 0 0,-42 1 15,42-22-15,22 0 0,20 0 16,-20 0-16,21 0 0,-22-64 16,22 43-16,-1-43 15,22 22-15,0 0 0,0-1 16,0 1-16,21 21 0,0-43 16,0 22-16,0 21 0,21 0 15,0 0-15,21-1 0,-20 1 16,20 0-16,21 0 0,-20 0 15</inkml:trace>
  <inkml:trace contextRef="#ctx0" brushRef="#br0" timeOffset="288.83">2392 5694 0,'0'0'0,"0"21"47,0 0-47,-21 0 0,-1 1 16,22 20-16,-21 0 0,21-21 15,0 22-15,-21-1 0,0 0 0,21 1 16,-21-1-16,21 0 0,0 1 16,-21-1-16,21 0 0,-22 1 0,22-22 15,0 21-15,0-21 0,0 22 16,0-22-16,0 0 15,22-21 1,-1-21 0,0 0-16</inkml:trace>
  <inkml:trace contextRef="#ctx0" brushRef="#br0" timeOffset="506.7">2011 6160 0,'0'0'16,"0"21"-16,-21-21 0,42 0 47,0 0-47,0 0 16,0 0-16,0 0 0,22-21 0,-1 21 15,0-22-15,-20 22 0,20-21 16,0 21-16,1-21 0,-22 21 0,21-21 15,-21 21-15</inkml:trace>
  <inkml:trace contextRef="#ctx0" brushRef="#br0" timeOffset="1185.11">2603 6160 0,'0'0'0,"-21"0"0,21 21 0,0 0 16,0 0-16,0 0 31,21-21-31,1 0 0,-1 0 0,0 0 16,0 0-16,0-21 0,22 0 15,-22 21-15,21-21 0,-21 0 0,0 21 16,22-22-16,-22 1 0,0 0 16,-21 0-16,0 0 0,0 0 15,0-1-15,-21 22 16,0 0-16,0 0 15,-22 0-15,22 0 0,-21 22 16,-1-22-16,1 21 0,21 0 0,-21 0 16,20 21-16,1-20 0,-21-1 15,42 21-15,-21-21 0,21 22 0,0-22 16,0 21-16,0-21 0,0 0 16,0 22-16,21-22 0,0 0 15,0 0-15,0-21 0,1 21 0,-1-21 16,21 0-16,0 0 0,-20 0 15,20-21-15,0 0 0,1 21 16,-1-42-16,0 21 0,43-22 16,-64 1-16,21 21 0,-20-22 15,20 22-15,-21-21 0,0 21 0,0 0 16,-21-22-16,0 22 0,0 0 16,22 0-16,-22 0 15,-22 21 1,1 0-1,21 21-15,0 0 0,0 0 16,-21 21-16,21-20 0,0 20 16,0 0-16,0 22 0,0-1 0,0 22 15,0-22-15,0 22 0,0 0 16,0-1-16,0 1 0,0 0 16,0 21-16,0-22 0,0 22 0,0-21 15,-21-1-15,21 1 0,-21 0 16,0-1-16,21 1 0,-22 42 15,22-63-15,-21-1 0,21-21 16,0 1-16,0-1 0,0-21 0,0 0 16,0-42-1</inkml:trace>
  <inkml:trace contextRef="#ctx0" brushRef="#br0" timeOffset="1544.1">3154 6096 0,'0'0'0,"0"-21"0,0 0 0,0 0 16,0-1-16,0 1 0,0 0 15,21 0-15,0 21 16,0 0-16,0-21 0,1 21 0,-1 0 15,21 0-15,-21 0 0,22 0 16,-22 21-16,21 0 0,-21 0 16,0 0-16,1 1 0,-22-1 15,0 21-15,0-21 0,-22 22 0,-41 20 16,21-21-16,20-20 16,-20 20-16,0-21 0,-1 21 0,1-20 15,21-1-15,0 0 0,0 0 16,-1-21-16,1 0 0,42-21 31,-21 0-31,22 0 16,20-1-16,-21 22 0</inkml:trace>
  <inkml:trace contextRef="#ctx0" brushRef="#br0" timeOffset="1948.86">4149 5969 0,'0'0'0,"21"0"0,-21-21 0,-21 21 31,-1 0-31,-20 0 0,21 0 16,-21 0-16,-1 21 0,22 0 16,-21-21-16,-1 21 0,22-21 0,0 22 15,0-1-15,21 0 16,0 0-1,21-21-15,0 0 0,22 21 0,84 22 32,-106-43-32,21 21 0,0-21 0,-20 21 15,-1 0-15,0-21 0,0 21 16,-21 0-16,0 1 0,-21-1 16,0 0-16,0 0 15,-22 0-15,1-21 0,0 21 16,20-21-16,-20 22 0,0-22 0,-1 0 15,22 0-15,0 0 0,-21 0 16,21 0-16,21-22 16,0 1-16,0 0 15,0 0-15,21 0 0,0 0 0,21-1 16,-21 1-16,22-21 0</inkml:trace>
  <inkml:trace contextRef="#ctx0" brushRef="#br0" timeOffset="2216.71">5101 5630 0,'21'-21'0,"-42"42"0,63-63 0,-20 42 0,-1 0 15,-21 21 1,0 0 0,0 22-16,0-22 0,-21 21 0,21 1 15,-22 20-15,1-21 0,21 1 16,0-1-16,0 22 0,-21-22 0,21-21 15,-21 21-15,21 1 0,0-22 16,0 21-16,0-21 0,0 22 16,0-22-16,0 0 15,0-42 17,0 0-32,0 0 0</inkml:trace>
  <inkml:trace contextRef="#ctx0" brushRef="#br0" timeOffset="2692.82">4847 6075 0,'0'0'0,"-21"0"0,0 0 16,42 0 15,0 0-31,0 0 0,22 0 16,-22 0-16,42 0 0,-20-21 0,-1 21 15,0-21-15,22 21 16,-22-22-16,22 1 0,41 0 15,-62 0-15,-1 21 0,43-21 16,-64 0-16,0 21 0,0 0 16,-21 21-1,0 0-15,-21 0 0,0 0 16,0 0-16,0 22 0,-1-22 16,1 0-16,0 21 0,0-20 0,21-1 15,0 0-15,0 0 0,0 0 16,0 22-16,21-22 0,0-21 15,0 0-15,1 0 0,20 0 16,21 0-16,-20 0 0,-22 0 16,64-21-16,-43-1 15,0 1-15,1 0 0,-22 0 0,21-21 16,-21 20-16,0-20 0,1 0 16,-1-1-16,-21 1 0,0 0 15,0-1-15,-21 1 0,-43-21 16,22 41-16,-1 22 0,1 0 15,-21 0-15,20 0 0,1 0 0,0 22 16,-22-1-16,22 0 0,21 21 16,-22-21-16,22 22 0,-21-22 0,42 0 15,-21 21-15,21-20 0,0 20 16</inkml:trace>
  <inkml:trace contextRef="#ctx0" brushRef="#br0" timeOffset="4724.14">7662 5567 0,'0'0'15,"21"-42"-15,-21 20 0,0 1 0,0 0 16,0 0-16,0 0 0,0 0 15,-21 21-15,0 0 16,0 0-16,0 21 16,0 0-16,21 21 0,-22 1 15,1-1-15,0 0 0,21 22 0,-21-1 16,0 1-16,0-1 0,-1 1 16,-20-1-16,21 1 0,0-1 15,-22-20-15,-20 41 16,21-41-16,20-1 0,1 0 0,-21-21 15,21 1-15,0-1 0,-1-21 16,1 0-16,0-21 0,0-1 16,21 1-16,0 0 0,-21-21 15,0 21-15,21-22 0,0 1 0,-22 0 16,1-1-16,21-20 0,-21 20 16,21-20-16,0 21 0,0-1 0,0-20 15,0 20-15,0 22 0,0 0 16,0 0-16,0 0 0,21 42 15,22 0 1,-22 21-16,0 1 0,21-1 0,-21 0 16,22 1-16,-22-1 0,21 0 0,-21 1 15,22 20-15,-22-20 0,0-1 16,21 0-16,22 43 0,-43-64 16,21 21-16,-20-20 0,20-1 15,0 0-15,43 0 16,-43-21-16,1 0 0,-1 0 0,0 0 15,22-21-15,42-21 16,-43-1-16,-21 22 0,22-21 0,-22 21 16,1-22-16,-1 1 0,-21 0 0,0-1 15,0 1-15,1 0 0,-22-43 16,0 21-16,0 43 0,0-21 16,-22 0-16,1 20 0,0 1 15,-21 0-15,21 21 0,-22 0 0,1 0 16,21 0-16,-22 0 0,1 21 15,21 0-15,-21 22 0,-1-22 0,1 21 16,21 1-16,0-1 0,-1 0 16,1 43-16,21-43 0,0 1 15,0-1-15,0-21 0,0 21 16,21-20-16,-21-1 0,22 0 0,-1 0 16,0 0-16,42-21 15,-20 0-15,-22 0 0,21 0 16,1 0-16,-22-21 0,21 21 0,-21-21 15,22 0-15,-22 0 0,42-43 16,-42 43-16,1-64 16,-22 64-16,21-21 0,-21-85 15,0 106-15,0-1 16,0 1-16,0 0 0,0 42 31,0 0-31,0 1 16,0 20-16,0 0 0,0-21 0,0 22 0,0 20 15,0-20-15,0-22 16,0 0-16,0 21 0,0-21 16,21 1-16,-21-1 0,21-21 0,0 21 15,0-21-15,1 0 16,-1 0-16,21 0 16,-21 0-16,0-21 0,43-22 0,-43 22 15,21-21 1,-20 0-16,-1 20 0,21-41 15,-21 42-15,-21-22 0,0 22 16,21 0-16,-21 0 0,0 0 0,0 0 16,-21 42 15,21 0-31,0 0 0,-21 0 0,0 22 16,21-22-16,0 0 0,0 21 15,0-21-15,0 22 0,0-22 0,0 0 16,0 43-16,0-43 0,0 0 15,21 0-15,0 0 16,0-21-16,1 0 0,-1 0 0,0 0 16,21 0-16,-21 0 0,1-21 0,20 21 15,-21-21-15,0 0 16,22 0-16,-1-22 0,0 1 16,-21 21-16,1-22 0,-1 22 15,0-21-15,0 21 0,-21-22 0,0 22 16,21 0-16,-21 0 0,0 0 15,0 42 17,0 0-32,0 0 0,-21 22 15,21-22-15,0 0 0,0 21 0,0-21 16,0 1-16,0 20 0,0-21 0,0 0 16,0 0-16,0 1 0,0-1 15,21 0-15,-21 0 0,21 0 0,22-21 16,-22 0-16,0 0 15,0 0-15,0 0 0,1-21 16,62-21-16,-63 21 16,22-1-16,-22 1 0,0 0 0,0 0 15,0-21-15,1 20 0,-1-20 16,0 21-16,-21-21 0,21 20 0,-21-20 16,21 21-16,-21 0 0,0 0 15,0 42 1,0 0-1,-21 0-15,21 0 0,-21 0 0,21 22 16,-21-22-16,21 0 0,0 0 16,0 22-16,0-22 0,-21 0 0,21 0 15,-22 0-15,22 0 0,0 1 16,0-1-16,-21-21 16,21 21-16,0-42 31,0 0-31,0-1 0,0 1 15,0 0-15,0 0 0,0 0 16,21-22-16,1 22 0,-22-21 0,21 21 16,0-22-16,21 1 0,-21 21 0,1 0 15,20 0-15,0-1 0,1 1 16,84 21-16,-85 0 16,0 21-16,-21 1 0,22-1 15,-1 42 1,-21-42-16,-21 22 0,0-22 0,0 42 15,0-41-15,0-1 0,0 0 16,-21 0-16,0 0 0,0 0 0,0-21 16,-1 22-16,44-22 47,-1-22-47,21 1 0,-21 0 0,0 0 15</inkml:trace>
  <inkml:trace contextRef="#ctx0" brushRef="#br0" timeOffset="4993">10901 5863 0,'0'0'0,"-21"-84"31,-1 84-31,1 0 0,0 0 16,0 0-16,0 0 0,0 0 0,-22 0 15,22 21-15,0 0 16,0 0-16,0 21 0,21 1 0,-22-22 15,1 21-15,21 1 0,-21 41 16,21-41-16,0-22 0,0 0 16,0 0-16,0 0 0,0 0 15,21 1-15,0-22 0,1 0 0,-1 0 16,21 0-16,-21 0 0,64 0 16,-43-22-16,1 1 0,-1 21 15,0-42-15,22 21 0,-22 0 0,64-64 16</inkml:trace>
  <inkml:trace contextRef="#ctx0" brushRef="#br0" timeOffset="5413.38">11409 5673 0,'0'0'0,"21"-85"0,-21 22 16,0-43-16,0 42 0,0 22 15,0 21-15,-21 0 0,21-1 16,0 1-16,-21 21 0,-1 0 0,1 21 16,0 1-16,21 20 0,-21-21 15,21 43-15,-21-22 16,21 21-16,0 1 0,0-1 0,0 64 15,0-63-15,0-1 0,0-20 16,0-1-16,-21 0 0,21 1 0,0-1 16,0-21-16,0 0 0,0 1 15,-22-1-15,22 0 0,0-42 47,0 0-47,0-1 0,0 1 16,0 0-16,22-21 0,-1-1 15,0 1-15,0 0 0,21-1 16,-20 1-16,20 0 0,0-1 0,22 1 16,-22 21-16,0 0 0,1 0 15,-1 21-15,0 0 0,-20 21 0,20 0 16,-21 21-16,21 22 0,-20-22 16,-22 22-16,0-22 15,0 0-15,-22 1 0,1-22 16,0 21-16,0-42 15,21 21-15,-21 0 0,0 1 0,-1-22 16,1 0-16,0 0 0</inkml:trace>
  <inkml:trace contextRef="#ctx0" brushRef="#br0" timeOffset="6075">13631 5567 0,'0'0'0,"21"0"32,1-21-32,-1 0 15,0 21-15,0-22 0,64-20 16,-64 21-16,21 0 0,1 0 16,-1-1-16,-21 1 0,0 0 0,0 0 15,-21 0-15,0 0 0,-21-1 16,0 22-16,-21 0 0,-43 0 15,22 0 1,20 22-16,1-1 0,0 0 0,-22-21 16,-42 85-16,64-64 15,21 0-15,0 0 0,21 0 16,0 0-16,0 22 0,0-22 0,0 21 16,21-21-16,21 22 0,-21-22 15,22 21-15,20 22 16,-21-43-16,1 0 0,-1 21 0,-21-20 15,22-1-15,-1 21 0,-21-21 16,0 0-16,0 1 0,-21-1 0,0 21 16,-21-21-16,-21 0 15,0-21-15,-1 0 0,1 22 16,-22-22-16,1 0 0,-1 0 0,-20 0 16,20 0-16,1 0 0,-1 0 15,1-22-15,20 1 0,1 0 0,0 21 16,-1-21-16,22 0 0,0 0 15,21-1-15,0 1 0,0 0 0,0 0 16,0 0-16,21 0 0,0 21 0,1-22 16,20 1-16,0 21 0,22-21 15,-22 21-15,22-21 0,-1 21 16,1-21-16,-1 0 0,-21 21 0</inkml:trace>
  <inkml:trace contextRef="#ctx0" brushRef="#br0" timeOffset="6757.74">14351 5630 0,'0'0'0,"21"-21"16,0 21-16,-21-21 0,0 0 16,0 0-16,0 0 0,-21 21 15,0 0-15,0 0 16,0 0-16,-1 0 0,-20 21 16,21 0-16,0 0 0,0 0 0,-1 22 15,1-22-15,0 21 0,0 0 16,21 1-16,0-1 0,0 0 15,0-20-15,0 20 0,0-21 0,0 21 0,0-20 16,0-1-16,21 0 16,0 0-16,0 0 0,1 0 0,-1-21 15,21 0-15,-21 22 0,22-22 0,-22 0 16,21 0-16,0 0 0,1 0 16,-22-22-16,64 1 0,-64 0 15,21 0-15,0 0 0,-20-22 16,20 22-16,21-42 15,-20 20-15,-22 1 0,0 0 0,0-1 16,-21 1-16,0 21 0,0 0 16,0 0-16,-21 21 15,21 21 1,-21 0-16,21 0 0,-21 21 0,21-20 16,0 20-16,0-21 0,0 21 15,0-20-15,0-1 0,0 0 0,0 21 16,0-21-16,0 1 0,0-1 15,0 0-15,21-21 0,0 0 16,0 21-16,0-21 0,1 0 16,20 0-16,-21 0 0,0 0 15,0-21-15,1 21 0,-1-21 16,0 0-16,0-1 0,0 1 16,22-21-16,-22 21 0,0-22 15,0 22-15,0-21 0,0 21 0,1 0 16,-22-1-16,21 1 0,-21 42 31,0 1-31,0-1 0,-21 21 16,-1-21-16,1 0 0,21 22 15,0-22-15,0 0 0,-21 0 0,21 0 16,0 1-16,0-1 16,21-21 15,-21-21-16,0-1-15,21 22 0</inkml:trace>
  <inkml:trace contextRef="#ctx0" brushRef="#br0" timeOffset="7133.52">15409 5249 0,'0'0'15,"-21"-21"-15,0 21 0,0 0 0,0 0 16,-1 0-16,1 0 0,0 0 15,0 21-15,0 1 0,21 20 0,0-21 16,0 0-16,0 22 0,0-22 16,0 21-16,21-21 0,-21 22 0,21-22 15,0 0-15,0-21 0,22 21 16,-1 0-16,-21-21 0,0 0 16,1 0-16,-1-21 0,0 0 15,21 0-15,-21 0 0,-21-1 0,22 1 16,-22 0-16,0-21 0,0-1 15,0 1-15,0 21 0,-22-21 0,1-1 16,0 1-16,0 21 0,0 0 0,0-1 16,-1 1-16,-20 21 0,21 0 15,-21 21-15,20 1 0,1-1 16,0 0-16,0 21 0,21 1 16,-21 20-16,21-42 15,0 22-15,0-22 0,0 21 16,21-21-16,21 22 15,-21-22-15,1-21 0,20 0 0</inkml:trace>
  <inkml:trace contextRef="#ctx0" brushRef="#br0" timeOffset="7429.35">16023 5165 0,'0'0'0,"0"-64"0,0 22 15,0 0-15,0-128 31,0 191-15,0 1-16,0-1 0,0 21 0,-21 22 16,0-22-16,21 21 0,-21 1 15,21-1-15,0 1 0,-22-1 0,1 1 16,21-1-16,-21 1 0,0-1 0,21 1 16,-21-22-16,21 1 0,-21-1 15,21 0-15,0 1 0,-22-22 0,22 0 16,0 0-16,0 0 15,0 0-15,22-21 16,-1 0-16,0-21 16,21 21-16,-21-21 0,1 0 0,-1-21 15,0 20-15</inkml:trace>
  <inkml:trace contextRef="#ctx0" brushRef="#br0" timeOffset="7822.62">16171 5736 0,'0'21'0,"-21"-21"15,0 43 1,21-22 0,21-21-16,0 0 0,0 0 15,1 0-15,-1 0 0,0 0 16,42-21-16,-20 0 16,-22 21-16,21-22 0,1 1 0,-1 0 15,-21 0-15,21 0 0,-20 0 16,-1-22-16,0 22 0,-21-21 15,0 21-15,0-1 0,0 1 16,-21 21-16,0 0 0,-22 0 0,22 0 16,-21 0-16,-1 21 0,1 1 15,-21 20-15,20-21 0,1 21 0,0 1 16,20-1-16,1 0 0,0 1 0,0-1 16,21-21-16,0 22 0,0-22 15,0 0-15,0 0 0,0 0 0,42 22 16,-21-43-16,22 0 15,-22 0-15,21 0 0,-21 0 16,22 0-16,41 0 0,-62-22 16,20 22-16,0-21 0,1 0 15,-1 0-15,0-21 0,-21 20 0,22-20 16,20-43-16</inkml:trace>
  <inkml:trace contextRef="#ctx0" brushRef="#br0" timeOffset="8077.47">16129 5186 0,'-42'0'0,"84"0"0,-127 0 0,43 0 15,42 21-15,0 0 16,21-21-16,0 21 0,43-21 16,-1 0-16,1 0 0,20 0 15,1 0-15,0 0 0,21 0 0,-22 0 16,1 0-16,-22 0 0,22 0 15,-21-21-15,-1 21 0,1-21 0,-22 21 16,0 0-16,-21 0 0,1-21 16,-1 21-16,-42 21 15,-22-21 1,1 21-16,0 0 0,-43 1 0</inkml:trace>
  <inkml:trace contextRef="#ctx0" brushRef="#br0" timeOffset="8843.91">5694 7472 0,'0'0'0,"21"0"0,0-21 0,0 21 0,22-21 15,-22-1-15,21 1 16,0 0-16,1 0 0,-1 0 0,0 0 16,1-22-16,-22 22 0,42-42 15,-41 20-15,-1 22 0,-21 0 16,0 0-16,0 0 0,0-1 0,-21 1 15,-1 21-15,-20 0 0,0 0 16,-1 0-16,1 0 0,-21 0 0,20 0 16,-20 21-16,20-21 0,-20 22 15,-22 20-15,64-21 0,-21 21 16,21 22-16,21-43 16,0 21-16,0 1 0,21-22 15,0 21-15,21 1 0,43 41 16,-43-41-16,22-22 0,-22 21 15,22 0-15,-22-20 0,64 41 16,-64-21-16,0-20 0,-20-1 0,-1 0 16,0 21-16,-21 1 15,0-22-15,-21 0 0,0 0 0,-22 0 16,-20 0-16,-1-21 0,1 22 16,-22-22-16,22 0 0,-22 0 0,0 0 15,22 0-15,-1-22 0,1 1 16,-1 21-16,1-42 0,20 21 0,22 0 15,-21-1-15,21 1 0,0 0 16,-1-42-16,22 41 0,0 1 16,0 0-16,22 0 0,-1 0 15,0 0-15,64-1 0,-43 1 16,21 21-16,1-21 0,-1 0 16,1 21-16,84-21 0,-84 0 15</inkml:trace>
  <inkml:trace contextRef="#ctx0" brushRef="#br0" timeOffset="9532.54">6710 7345 0,'0'0'0,"0"-21"0,0 0 0,0-1 16,-21 22 0,-1 0-16,1 0 0,0 0 0,0 0 15,0 0-15,0 22 0,-1-1 0,1 0 16,0 21-16,21 1 0,-21-22 15,0 63-15,0-41 0,21-1 16,0 0-16,0 1 0,0-1 16,0 22-16,0-22 0,0 0 15,0-21-15,0 1 0,21-1 0,0 0 16,0 0-16,0 0 16,0-21-16,43 0 0,-22 0 15,1 0-15,-1-21 0,0 0 16,1 0-16,-22 21 0,21-21 15,0-22-15,1 22 0,-22 0 0,42-43 16,-20 22-16,-22 0 0,0-1 16,0 1-16,-21 0 0,0-1 15,0 1-15,0 21 0,-21 21 16,-21 0-16,21 0 0,-22 42 16,22-21-16,0 1 0,21 20 15,0-21-15,0 21 0,0-20 16,0 20-16,0-21 0,0 21 15,42 1-15,-21-22 0,1 0 16,-1 0-16,21 0 0,-21 1 16,22-22-16,-22 0 0,0 0 0,21 0 15,22 0-15,-22-22 0,-21 22 16,22-21-16,-1 0 0,0 0 16,-21 0-16,64-43 0,-64 43 15,22 0-15,-22-21 0,0 20 16,0 1-16,-21 0 0,0 0 15,0 0-15,0 42 16,-21 0-16,21 0 16,0 0-16,-21 1 0,0-1 15,21 21-15,0-21 0,0 0 0,-22 1 16,22-1-16,0 0 0,0 21 16,0-21-16,0 1 15,22-22 1,-1 0-16,0 0 15,-21-22-15,21 22 0,-21-21 0,0 0 16,21-21-16,0-1 16</inkml:trace>
  <inkml:trace contextRef="#ctx0" brushRef="#br0" timeOffset="9685.45">7832 7387 0,'0'0'0,"0"-21"0,0-21 0,0 21 15,-22 21-15,22-22 0,0 1 16,-21 21-16,21 21 31,0 1-31,21-1 16,1 0-16,20 0 0,-21-21 15,0 0-15,0 21 0,1-21 0</inkml:trace>
  <inkml:trace contextRef="#ctx0" brushRef="#br0" timeOffset="9974.29">8213 7387 0,'0'0'0,"21"21"16,0 1-16,-21-1 15,0 0-15,0 0 16,0 0-16,0 22 0,0-1 16,0-21-16,0 21 0,0 1 0,0 20 15,0-20-15,0 20 0,0 1 0,0 20 16,0-20-16,0 20 0,0 1 16,0 0-16,0 63 0,-21-63 15,21-1-15,-21 86 16,21-86-16,-22 1 0,1-22 0,21 1 15,0-1-15,0 1 0,-21-22 16,21 1-16,0-1 0,-21-21 0,21 0 16,0 0-16,0 1 0,0-44 15,0 1 1,0 0-16,0-21 0,21 21 0,-21-43 16,21 22-16,0-22 0,1-20 0,-1-1 15,0 0-15</inkml:trace>
  <inkml:trace contextRef="#ctx0" brushRef="#br0" timeOffset="10265.28">8318 7980 0,'0'0'0,"-21"-85"0,0 1 0,0 20 16,0 22-16,0-22 0,21 22 0,0 21 15,0-22-15,0 22 0,0-21 0,21 21 16,-21 0-16,42-1 16,-21 1-16,22 21 0,-22-21 0,21 21 15,0 0-15,1 0 0,-1 21 16,0 0-16,1 1 0,-1-1 0,0 21 15,-20-21-15,20 22 0,0 41 16,-42-63-16,0 22 0,0-1 16,-42-21-16,21 22 0,0-22 0,-22 0 15,22 0-15,-21 0 0,-1 0 16,1 1-16,21-1 0,0-21 0,-22 0 16,22 0-16,21-21 15,0-1-15,0 1 0,0 0 16,21 0-16,1 0 0,-1-22 0,42-20 15,-42 21-15,22-1 16</inkml:trace>
  <inkml:trace contextRef="#ctx0" brushRef="#br0" timeOffset="10485.15">9102 7197 0,'21'0'0,"-42"0"0,42-21 16,-21-1-16,0 44 15,0-1-15,-21 0 16,-1 0-16,1 21 0,0 1 15,21-1-15,-21 0 0,0 22 0,0-1 16,21-20-16,0 63 16,-22-64-16,22 0 0,0 1 0,0 20 15,0-21-15,0-20 0,0-1 16,22 0-16,-1-21 16,0 0-16,21 0 0,-21 0 0,22-42 15,-1 20-15,-21 1 16</inkml:trace>
  <inkml:trace contextRef="#ctx0" brushRef="#br0" timeOffset="10660.05">8869 7557 0,'-43'0'0,"86"0"0,-107 0 0,43 0 0,0 0 16,0 0-16,21 21 0,21-21 31,0 0-31,0 0 15,22 0-15,-1 0 0,0-21 0,1 21 16,-1-22-16,64 1 16,-64 0-16</inkml:trace>
  <inkml:trace contextRef="#ctx0" brushRef="#br0" timeOffset="11280.32">10964 7472 0,'0'0'0,"-42"21"0,0 0 0,20 0 0,1-21 16,0 22-16,0-1 0,42-21 31,0 0-31,0 0 16,1 0-16,20-21 0,0-1 15,22 1-15,-22 21 0,22-42 16,-22 21-16,21 0 0,-20-1 0,-1-20 16,-21 21-16,0-21 0,1-22 15,-22 43-15,0 0 0,-22 0 16,1-1-16,-21 22 0,0 0 0,-1 0 16,1 0-16,-22 0 0,-41 43 15,62-22-15,1 21 0,-22-21 16,43 22-16,-21-1 0,21 0 15,-22-20-15,22 20 0,21 0 0,0-21 16,0 22-16,0-22 0,0 0 0,0 0 16,21 0-16,1 1 0,20-1 15,21-21-15,-20 0 0,-1 0 16,43 0-16,-43 0 16,0 0-16,1 0 0,-22-21 15,0 21-15,0-22 0,0 22 0,-21-21 16,0 0-16,-42 21 15,0 0-15,-1 0 0,1 0 16,0 0-16,-22 21 0,22 0 0,-22-21 16,22 22-16,-21-1 0,20 0 0,1 21 15,21-21-15,-43 22 16,43-1-16,0-21 0,21 22 0,0-22 16,0 0-16,0 0 0,21 21 15,0-20-15,22-1 0,-22-21 16,21 0-16,22 21 0,-22-21 0,106 0 15,-84 0-15,20-21 16,-20 0-16,20-1 0,-20 1 16</inkml:trace>
  <inkml:trace contextRef="#ctx0" brushRef="#br0" timeOffset="11948.49">11874 7747 0,'0'0'16,"22"-42"-16,-1 21 0,0-22 0,0 1 0,-21 21 15,0-22-15,0 22 0,0-21 16,-21 21-16,-21 0 15,-1 21-15,22 0 0,-21 0 0,-1 21 16,1-21-16,21 21 0,-21 21 16,-1-21-16,1 1 0,21 20 0,-43 21 15,43-41-15,0 20 0,0 21 16,21-41-16,0 20 16,0-21-16,0 0 0,0 0 0,0 22 15,0-22-15,21-21 0,0 0 16,0 0-16,22 0 0,-22 0 15,21 0-15,-21-21 0,0 0 0,22-1 16,20-20-16,-42 21 0,1-21 16,-1 20-16,0-20 0,21-21 15,-21 20-15,1-20 0,-1-1 0,0 1 16,0-1-16,0 1 16,-21-1-16,0 22 0,0-22 0,0 22 15,0 21-15,0-21 0,0 20 16,0 44-1,0-1-15,0 0 0,-21 21 16,21 1-16,-21 20 0,21 1 0,-21-1 16,21 1-16,0-1 0,0 1 15,0-22-15,0 0 0,0 22 0,0-22 16,0-21-16,0 22 0,0-22 0,0 21 16,21-21-16,0 0 0,21 1 15,1-22-15,-1 0 16,-21 0-16,22 0 0,-22-22 15,0 22-15,21-21 0,-21 0 16,22-42-16,-22 41 0,0 1 16,0-21-16,0 0 0,1 20 15,-1-41-15,-21 42 0,0 42 32,0 0-32,0 0 15,0 22-15,-21-22 0,-1 0 0,22 0 16,-21 0-16,21 43 15,0-43-15,0 0 0,0 0 16,21-21 15,-21-21-31,22 21 16,-22-21-16,21 0 0,-21 0 0</inkml:trace>
  <inkml:trace contextRef="#ctx0" brushRef="#br0" timeOffset="12137.38">12594 7133 0,'0'0'0,"0"-21"0,0 0 0,0 0 16,0 0-16,-21 21 0,21 21 62,0 0-62,21-21 0,0 21 16,0-21-16,1 0 0,-1 0 15,0 0-15,0 0 0</inkml:trace>
  <inkml:trace contextRef="#ctx0" brushRef="#br0" timeOffset="12341.27">12975 7049 0,'-63'42'16,"63"0"-1,-22 1-15,1-1 0,0 0 0,0 22 16,21-22-16,0 22 0,-21-1 15,21-21-15,-21 22 0,21-22 16,0 1-16,0-1 0,0 0 0,0-21 16,0 43-16,0-43 0,0 0 15,0 0-15,0 1 0,21-22 32,0 0-32,0 0 0,0-22 0</inkml:trace>
  <inkml:trace contextRef="#ctx0" brushRef="#br0" timeOffset="12863.97">12785 7578 0,'0'0'0,"-22"0"0,44-21 32,20 21-32,-21-22 0,21 1 15,1 21-15,-1-21 0,22 21 0,-22-21 16,21 21-16,-20 0 0,20 0 15,-20-21-15,-1 21 0,0 0 0,-21 0 16,22 0-16,-22 21 16,-21 0-16,0 0 0,0 0 15,0 22-15,0-22 0,-21 0 0,0 21 16,-1-20-16,22 20 0,-21-21 16,0 0-16,21 22 0,0-22 0,0 0 15,0 0-15,0 0 0,0 0 16,0 1-16,21-1 15,0 0-15,1-21 0,-1 0 0,0 0 16,21 0-16,-21 0 0,22 0 16,-22 0-16,21-21 0,-21 0 0,22-1 15,-22 1-15,21 0 0,-21 0 0,1-21 16,-1 20-16,0-20 0,0 0 16,-21-1-16,0 1 0,0 0 0,0-1 15,0 1-15,0 0 0,0-1 16,-21 1-16,0 21 0,0 21 0,-22 0 15,22 0-15,0 0 0,-21 0 16,20 0-16,-20 21 0,21 0 16,0 0-16,-22 22 0,22-22 0,0 0 15,21 21-15,0-20 0,0-1 16,0 0-16,0 0 0,0 0 0,0 0 16,21-21-16,0 22 0,22-22 0,-22 0 15,0 0-15,21 0 0,1 0 16,-22 0-16</inkml:trace>
  <inkml:trace contextRef="#ctx0" brushRef="#br0" timeOffset="13296.72">14033 7578 0,'0'0'0,"0"-21"0,0-1 0,0 1 16,0 0-16,0 0 16,0 0-16,0 0 0,0-1 0,0-20 15,22 21-15,-1 0 16,0 0-16,21-1 0,-21 22 0,22 0 15,-1 0-15,0 0 0,1 0 0,-1 0 16,0 22-16,1-1 0,-22 0 16,21 21-16,-21-21 0,1 22 15,-1-1-15,-21 0 0,0 1 0,0-22 16,0 21-16,0 1 0,0-22 0,0 0 16,-21 21-16,-1-21 0,22 1 15,-21-1-15,0 0 0,21 0 16,-21-21-16,21 21 0,-21-21 0,0 0 31,21-21-15,0 0-16,0 0 15,21 0-15,0-22 0,0 22 16,0-21-16,0-1 0,22 1 0,-22 0 16,21-1-16,-21 1 0,22 0 15,-22-1-15,21 1 0,-21 21 0,1-21 16,-1 20-16,0 22 0,0-21 15,0 21-15,0-21 0</inkml:trace>
  <inkml:trace contextRef="#ctx0" brushRef="#br0" timeOffset="14137.24">2773 7049 0,'-21'0'31,"42"0"16,0 0-47,0 0 0,21 0 0,-20 0 15,20 0-15,0 0 0,1 0 16,20 0-16,1 0 0,-1 0 0,22 0 16,-1-22-16,22 22 0,0 0 15,21 0-15,0-21 0,0 21 0,0 0 16,42-21-16,-20 0 0,41 21 15,-21 0-15,22-21 0,-1 21 16,22 0-16,0-21 0,253-1 16,-232 1-16,21 21 0,254-21 15,-233 0-15,-21 21 0,22-21 16,-1 0-16,0 21 0,0-22 16,0 22-16,22-21 0,-22 21 0,317-21 15,-295 21-15,-1-21 16,0 21-16,-20 0 0,-1-21 0,275 0 15,-275 21-15,-21-22 16,0 22-16,0 0 0,-21 0 0,0-21 16,-21 21-16,-1 0 0,1 0 15,-43-21-15,1 21 0,-1 0 16,-21 0-16,127 0 0,-148 0 0,-42 0 16,21 0-16,-43 0 15,1 0-15,-22 0 0,0 0 0,-20 0 16,-22 21-1,-22-21-15,1 21 0,-21-21 0</inkml:trace>
  <inkml:trace contextRef="#ctx0" brushRef="#br0" timeOffset="14800.86">5673 8890 0,'42'21'32,"0"-21"-32,-21 0 0,22 0 0,-1 0 0,0 0 15,85 0-15,-63 0 16,21 0-16,-1 0 0,1-21 0,42 21 16,148-21-16,-127 0 15,43 21-15,-1-21 0,1 21 0,42-22 16,-1 22-16,1-21 0,21 21 15,21-21-15,-21 21 0,318-42 16,-276 42-16,1-21 0,20-1 16,-21 22-16,1-21 0,-1 21 0,0-21 15,1 21-15,-1 0 0,297-42 16,-318 42-16,-21 0 0,0 0 16,-21-21-16,0 21 0,-43 0 0,1 0 15,-22-22-15,-21 22 0,-21 0 16,-21 0-16,-21 0 0,-1 0 0,-41 0 15,-1-21-15,-63 21 16,-22 0 0,22 0-16,-42 0 0,20 0 0,-20 0 15,-1 0-15</inkml:trace>
  <inkml:trace contextRef="#ctx0" brushRef="#br0" timeOffset="68444.89">15388 11472 0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13:04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11218 0,'21'0'32,"1"0"-17</inkml:trace>
  <inkml:trace contextRef="#ctx0" brushRef="#br0" timeOffset="772.91">1228 10499 0,'0'0'0,"21"-21"0,-21-1 0,0 1 15,0 0-15,0 0 0,0 0 16,0 0-1,-21 42 17,21 0-32,-22 21 15,1 1-15,0-1 0,0 21 0,-21 1 16,20-1-16,-20 1 0,21-1 16,-21 22-16,-1-21 0,1 20 15,0 1-15,-1-22 0,1 22 16,0-21-16,-22 41 0,22-62 15,21-1-15,-22 22 16,22-43-16,21 0 0,0 0 16,0-42-1,42-106 1,-20 63-16,-22 22 0</inkml:trace>
  <inkml:trace contextRef="#ctx0" brushRef="#br0" timeOffset="1048.11">1228 10393 0,'0'0'0,"0"21"16,0 21-16,0-20 0,0 20 0,0 0 15,0 22-15,0-22 16,0 22-16,-22-1 0,22 85 0,-21-84 15,21 20-15,-21-20 16,0 21-16,21-22 0,0 1 0,0-1 16,-21 1-16,21-22 0,-21 0 15,21 1-15,0-22 0,0 0 16,-22 0-16,22 0 0,0-42 31,0 0-31,0 0 0</inkml:trace>
  <inkml:trace contextRef="#ctx0" brushRef="#br0" timeOffset="1668.43">635 11261 0,'0'0'16,"0"21"-1,0 0-15,21-21 0,0 0 16,22 0-16,-22 0 0,0 0 15,21 0-15,85-63 16,-84 41-16,20 1 0,1 0 16,-22 0-16,21 0 0,1 0 15,-22-1-15,22 22 0,-22-21 0,0 0 16,-20 21-16,-1 0 0,0 0 16,0-21-16,-21 42 46,-21 0-46,0 0 0,0 22 0,21-22 16,-22 21-16,1 1 0,0-1 16,21 0-16,0 1 0,-21-1 15,21 21-15,0-20 0,0-22 16,0 21-16,0-21 0,0 1 16,21-22-16,21 21 0,-20-21 15,-1 0-15,21 0 0,-21 0 16,22-21-16,41-22 15,-41 1-15,-1 0 0,0-1 16,-21 1-16,22-22 0,-1 22 0,-21 0 16,0-22-16,1 22 0,20-22 15,-42 43-15,0 0 0,0 42 47,0 22-47,0-22 0,-21 21 16,21-21-16,0 22 0,0-1 0,0 0 15,0-21-15,0 22 0,0 20 16,0-20-16,0-22 0,0 0 16,0 0-16,0 0 0,21 0 15,0-21-15,0 0 16,0 0-16,1-21 16,-1 0-16,0-21 0,0 21 15,0-22-15</inkml:trace>
  <inkml:trace contextRef="#ctx0" brushRef="#br0" timeOffset="1956.84">2857 10583 0,'0'0'0,"22"-42"0,-22 21 16,0 0-16,-22 21 15,1 21 1,0 0-16,0 21 0,0-20 0,0 20 15,-1 0-15,1 22 0,0-22 16,0 0-16,-21 22 0,20-22 16,1 22-16,-21-1 0,21 1 0,0-22 15,-1 22-15,1-22 0,0 0 16,0 1-16,21-1 0,0 0 0,0-21 16,0 1-16,0-1 0,0 0 15,0 0-15,21-21 16,0-21-1,0 0-15,22 0 0</inkml:trace>
  <inkml:trace contextRef="#ctx0" brushRef="#br0" timeOffset="2351.73">3111 11007 0,'0'21'16,"0"0"-16,0 0 15,-21 0-15,0 1 0,0 20 16,0-21-16,0 21 0,-1 1 0,1-1 16,0 0-16,0 1 0,0-22 0,21 64 15,0-64-15,0 0 16,0 21-16,0-21 0,21-21 16,0 0-16,0 0 0,0 0 15,43 0-15,-43-21 0,21 0 16,1 0-16,-1 0 15,0-22-15,1 1 0,-1 0 16,0-1-16,1 1 0,-22 0 0,0-1 16,0 1-16,-21 0 0,0-1 15,-21 22-15,-21 0 0,-22 21 16,1 0-16,20 0 0,1 0 16,0 0-16,-1 0 0,1 0 0,-21 21 15,20-21-15,22 21 16,0-21-16,0 0 0,0 22 0,21-44 31</inkml:trace>
  <inkml:trace contextRef="#ctx0" brushRef="#br0" timeOffset="2583.91">2582 10837 0,'0'0'0,"0"22"16,21-22-16,1 0 0,-1 0 15,21 0-15,22 0 16,-22 0-16,0 0 0,1 0 16,-1 0-16,0 0 0,1 0 15,-22 0-15,21 0 0,-21 0 0,0 0 16,1 0-16,-1 0 0,0 0 15,0 0-15</inkml:trace>
  <inkml:trace contextRef="#ctx0" brushRef="#br0" timeOffset="2912.88">4149 10816 0,'0'0'0,"0"-21"16,0 0-16,0 0 15,-22 21 1,1 21 0,21 0-16,-21 21 0,21-20 15,-21 20-15,0 0 0,0 22 0,-1 42 16,1-64-16,-21 64 15,42-43-15,-21-20 0,0 20 16,-1-21-16,22-20 16,0-1-16,0 0 0,0-42 31,22 0-15,-1-1-16,0-20 0,0 0 0</inkml:trace>
  <inkml:trace contextRef="#ctx0" brushRef="#br0" timeOffset="3177.01">4530 10816 0,'0'0'0,"-22"-21"16,1 21-16,21-21 15,21 0 1,1 21-16,-1 0 0,21 0 15,0 0-15,1 0 0,20 0 0,-20 0 16,20 0-16,-21 0 0,22 0 16,21 0-16,-43 0 0,0 0 15,-21 0-15,1 0 0,-1 0 16,0 0-16,-42 0 16,0 0-16,-1 0 15,-20 0-15</inkml:trace>
  <inkml:trace contextRef="#ctx0" brushRef="#br0" timeOffset="3396.27">4847 10753 0,'0'0'0,"-21"0"15,21 21 1,0 0-16,0 0 16,-21 0-16,0 1 0,21 20 0,-22-21 15,22 21-15,-21 22 0,0-22 16,0 22-16,0-22 0,21 22 0,-43 20 15,22-41-15,21-1 16,0-21-16,0 21 0,-21-20 16,21 20-16,0-21 0,0-42 31,0 0-31</inkml:trace>
  <inkml:trace contextRef="#ctx0" brushRef="#br0" timeOffset="3812.85">6625 10943 0,'0'0'0,"0"-21"31,-21 21-15,21 21-16,-21-21 0,0 21 15,-1 1-15,22 20 0,-21-21 16,0 21-16,-21 64 16,21-85-16,21 22 0,-22-1 15,1-21-15,21 0 0,-21 22 16,21-22-16,0 0 0,-21 0 0,42-42 31,0 0-15,0-21-16</inkml:trace>
  <inkml:trace contextRef="#ctx0" brushRef="#br0" timeOffset="4156.16">7281 10880 0,'21'0'0,"-42"0"0,42-21 16,-63 21-1,21 0 1,-21 0-16,-43 21 0,43 0 15,-1-21-15,1 21 0,0 0 16,20-21-16,1 21 0,0-21 16,21 22-16,0-1 0,21-21 15,0 0-15,1 21 16,-1-21-16,21 21 0,0-21 0,22 42 16,-22-20-16,1-1 0,-22 0 15,21 0-15,-21 0 0,22 43 16,-22-43-16,-21 0 0,0 0 15,0 0-15,-43 1 16,1-22-16,0 0 0,-1 0 16,-62 0-16,41 0 0,22 0 15,-22 0-15,22 0 0,0-22 16,-22-20-16,43 0 0,21 21 16,0-22-16</inkml:trace>
  <inkml:trace contextRef="#ctx0" brushRef="#br0" timeOffset="4332.09">6837 10583 0,'-85'-42'32,"64"42"-32,0 0 15,21 21-15,0 0 16,21 1-1,21-22-15,-21 0 0</inkml:trace>
  <inkml:trace contextRef="#ctx0" brushRef="#br0" timeOffset="4928.1">8975 11113 0,'0'-22'0,"63"-62"16,-42 63-16,0-1 0,1-20 15,-1 0-15,0 21 0,0-22 16,0 1-16,-21 0 0,0 20 0,0-20 16,-21 21-16,0 21 0,-21 0 15,-1 0-15,1 0 0,-22 21 16,1 0-16,-64 43 0,85-43 0,-22 21 16,22 1-16,-22-1 15,43-21-15,-21 21 0,21 1 0,-1-1 0,1-21 16,21 22-16,-21-22 15,21 0-15,0 0 0,21 21 16,0-42-16,1 0 0,41 0 16,-21 0-16,43-21 15,-21 0-15,-22-21 0,64-22 16,-64 22-16,0 21 0,1-22 16,-1 1-16,-21-21 0,22 20 0,-22 1 15,0 21-15,-21-22 0,0 22 0,0 42 31,0 1-31,0-1 0,-21 21 0,0 0 16,-1 1-16,1-1 0,0 0 16,21 1-16,0-1 0,-21 0 15,21 22-15,0-22 0,0-21 16,0 22-16,0-22 0,21 0 16,21-21-16,1 0 0,-22 0 15,21 0-15,1 0 0,-1-21 0</inkml:trace>
  <inkml:trace contextRef="#ctx0" brushRef="#br0" timeOffset="5461.2">10520 10605 0,'0'0'0,"0"-22"0,-21 1 0,21 0 15,0 0-15,0 0 16,0 0-16,21 21 0,0 0 16,0-22-16,0 22 0,22 0 15,20 0-15,-21 0 0,1 22 16,20 20-16,-42-21 16,1 0-16,-1 0 0,-21 1 0,0-1 15,0 0-15,-21 21 0,-1-21 16,1 1-16,-21-1 0,0 0 15,-1-21-15,-20 21 0,20 0 0,1-21 16,0 0-16,-1 21 0,-20-21 16,42 0-16,0 0 0,21-21 15,21 0 1,0 21-16,21-21 0,-21 21 16,22 0-16,-1 0 0,-21 0 0,43 0 15,-22 0-15,0 0 0,85 21 16,-84 0-16,-1 0 15,0 1-15,-20 20 0,-1-21 16,0 43-16,-21-43 0,0 0 16,0 0-16,-21 0 0,-22 0 15,-41 22-15,41-22 0,-20-21 16,-1 0-16,1 0 0,-1 0 16,-105 0-16,106 0 15,20-21-15,1 21 0,21-21 0,0-1 16,21 1-16,0 0 0,0 0 15,21 0-15,0 0 0,0-1 0</inkml:trace>
  <inkml:trace contextRef="#ctx0" brushRef="#br0" timeOffset="5864.22">11282 10181 0,'0'0'0,"0"-21"0,21 21 0,-21-21 16,0 0-16,21 21 0,0 0 15,0 0-15,1 0 16,-1 0-16,0 0 0,0 21 0,-21 0 16,21 0-16,0 0 0,1 22 15,-1-1-15,-21-21 0,21 22 16,-21-1-16,21 0 0,-21 1 0,0-22 15,0 21-15,0 0 0,-21-20 16,0-22-16,0 0 16,-1 0-16,1 0 0,0-22 15,0 1-15,21 0 16,0 0-16,0-21 0,0-22 16,0 43-16,0-21 0,21 20 0,0-20 15,-21 21-15,21 0 0,1 0 16,-1 21-16,0-22 0,42 22 15,-41-21-15,20 21 16,-21 0-16,21 0 0,1 0 16,-1 0-16,0-21 0,22 21 0</inkml:trace>
  <inkml:trace contextRef="#ctx0" brushRef="#br0" timeOffset="6316.33">12425 10160 0,'0'-42'31,"0"21"-31,-21 21 0,-1-22 0,1 22 16,0 0-16,0 0 0,0 0 16,-22 0-16,22 0 0,0 0 0,-21 0 15,21 22-15,-22-22 0,1 42 16,21-21-16,-22 0 0,1 22 16,21-22-16,-21 21 0,20 0 0,1 1 15,0-22-15,21 21 0,0 1 16,0-22-16,0 0 0,0 0 0,21-21 15,22 0-15,-22 0 0,21 0 0,43-21 16,-43 0-16,0-22 16,64-20-16,-63-1 0,-1 22 15,21-21-15,-20 20 0,-1-20 16,0-1-16,1 1 0,-22-22 16,21 22-16,22-43 0,-43 42 15,0 1-15,-21 20 0,0 22 16,-21 42-1,0 1-15,-22 20 16,22 0-16,-21 22 0,21-1 0,-22 1 16,22-1-16,-21 1 0,21-22 0,0 22 15,-1-1-15,1 1 0,21-22 16,0 21-16,0-20 0,0-1 0,0 0 16,0-20-16,21 20 0,1-21 15,-22 0-15,21 0 0,0-21 16</inkml:trace>
  <inkml:trace contextRef="#ctx0" brushRef="#br0" timeOffset="6647.72">12890 10710 0,'0'0'15,"-21"22"-15,0-22 0,0 21 0,0 0 16,0 21-16,-1-21 0,1 22 16,0-1-16,0 0 15,0 22-15,0-1 0,-1 1 0,-20 84 16,42-63-16,-21-1 0,21-20 16,0 21-16,0-1 0,-21 1 0,0 105 15,-1-105-15,22 0 0,-42 63 16,0-85-16,-1 43 15,22-42-15,-21-22 0,21-21 16,0 22-16,21-22 0,-22-21 16,22-21-1,0-1-15,0-20 0,0 0 16,22-22-16,-1 1 0,21-22 0</inkml:trace>
  <inkml:trace contextRef="#ctx0" brushRef="#br0" timeOffset="6940.6">12679 11007 0,'0'-85'0,"0"170"0,0-233 16,0 105-16,0-20 0,-21 42 16,21-22-16,0-41 15,0 62-15,0 1 0,21 0 16,0 21-16,0 0 0,21 0 16,22 0-16,-22 0 0,22 0 0,-1 0 15,22 21-15,-22 0 0,-20 1 16,20-1-16,-20 0 0,-1 0 0,-21 21 15,-21-20-15,0 20 0,-21-21 0,-21 21 16,-1-20-16,1-1 16,-85 21-16,63-21 0,1 0 15,-64 1-15,63-22 0,1 0 16,21 0-16,20 0 0,1 0 16,0 0-16,42-22 15,22 22 1,-22 0-16</inkml:trace>
  <inkml:trace contextRef="#ctx0" brushRef="#br0" timeOffset="7393.16">13885 10647 0,'0'-21'0,"0"42"0,0-63 0,0 20 15,-21 1-15,0 21 16,-21 0-16,-1 0 0,22 0 0,-64 21 15,43 1-15,0-1 16,-1 21-16,1 0 0,0-20 0,21 20 16,-22 0-16,1 1 0,21-1 0,0-21 15,-1 21-15,22-20 16,0-1-16,0 21 0,0-21 0,0 0 16,64 1-16,-43-22 0,21 0 15,1 0-15,-1-22 16,0 22-16,43-42 0,-43 0 15,1 21-15,20-22 0,-20 1 0,-1 0 16,85-107 0,-85 107-16,-21 0 0,1-22 15,-22 43-15,-22 21 16,1 21-16,0 0 16,-21 1-16,21 20 0,-1-21 0,1 21 15,21-20-15,0 20 0,-21-21 16,21 21-16,0-20 0,0-1 0,0 0 15,21 0-15,-21 0 0,21 0 0,22 1 16,-22-1-16,0 0 16,21-21-16,1 21 0,-1-21 0,0 0 15,22 0-15,-22 0 0,-21 0 16,22 0-16</inkml:trace>
  <inkml:trace contextRef="#ctx0" brushRef="#br0" timeOffset="7719.8">14393 10880 0,'0'-21'0,"0"42"0,-21-64 0,0 22 0,21 0 15,0 0-15,-21 0 0,21 0 16,0-1-16,0 1 16,21 21-16,0 0 0,0-21 15,0 21-15,22-21 0,-1 21 16,0 0-16,1 0 0,-1 0 0,0 21 16,1 0-16,-22 0 0,21 22 15,-21-1-15,-21-21 0,0 22 16,0-22-16,0 21 0,-21-21 0,-21 43 15,21-43-15,-22 0 16,22 0-16,-21 0 0,21-21 0,0 22 16,-1-22-16,-20 0 0,21 0 15,0 0-15,21-22 16,0 1-16,0 0 0,0 0 0,21 0 16,0-22-16,21 22 0,-20-21 15,20 0-15,0-22 0,22 22 16,-22-1-16,64-41 0,-64 41 15,22 1-15,-22 0 0,0 21 16,1-22-16,-1 22 0</inkml:trace>
  <inkml:trace contextRef="#ctx0" brushRef="#br0" timeOffset="8449.86">15557 10181 0,'0'0'16,"-21"21"-1,0 1 1,0-1-16,0 0 0,-22 21 0,22 1 15,0-1-15,-21 0 0,21 1 16,-1 20-16,-20-21 0,21 22 16,-21 21-16,20-22 0,1-21 15,21 1-15,0-1 0,0 0 16,0-20-16,0 20 0,0-21 0,0 0 16,0 0-16,21 1 0,1-1 15,-1-21-15,0 0 0,21 0 16,1 0-16,-1 0 0,0-21 0,1-1 0,-1 1 15,0 0-15,1 0 16,20-21-16,-21-1 0,22-20 0,-22 20 16,-21 1-16,1 21 0,-1 0 15,-21 0-15,21 21 0,-42 0 16,0 21 0,-1 0-16,-20 0 0,21 0 15,0 0-15,0 22 0,-1-22 0,-20 21 16,42-21-16,-21 1 0,21-1 15,0 0-15,0 0 0,0 0 16,0 0-16,21-21 0,0 0 0,0 0 16,22 0-16,-22 0 0,21 0 15,43-21-15,-43 0 0,22 0 16,42-43-16,-64 43 16,0-21-16,1 0 0,-1 20 15,0-20-15,1 0 0,-86 42 31,22 21-15,0 0-16,0 0 0,-22 0 0,22 22 16,-21-1-16,21-21 0,0 22 15,-22-1-15,22 21 0,0 1 0,0-1 16,0 1-16,-1-1 0,1 1 16,0-1-16,21 1 0,-21-1 0,0 1 15,0-1-15,21 22 0,-22-21 0,1-1 16,21 1-16,0-1 0,-21 22 0,0-22 15,0-20-15,21 20 0,-43 43 16,43-85-16,-21 21 0,0 1 16,-21-22-16,21-21 0,-22 21 15,22-21-15,-21 0 0,-1 0 16,1 0-16,0-21 0,-1 0 0,1 0 16,21-1-16,-43-41 0,43 42 15,0-22-15,21 22 0,0-42 16,0 20-16,0 1 0,0-21 15,21-1-15</inkml:trace>
  <inkml:trace contextRef="#ctx0" brushRef="#br0" timeOffset="8652.12">15092 10435 0,'0'0'0,"0"-21"0,0 0 15,0 0 1,21 21-16,0 0 0,0-21 0,22-1 16,20 22-16,-21-21 0,22 21 15,-1-21-15,1 21 0,21-21 0,-22 21 16,64-21-16,-63 21 0,20-21 16</inkml:trace>
  <inkml:trace contextRef="#ctx0" brushRef="#br0" timeOffset="9588.54">17970 10181 0,'0'0'0,"22"-42"0,-22 21 15,21 0-15,-21-1 0,0 44 16,0-1 0,0 0-16,-21 0 0,-1 21 15,1 1-15,0 20 0,0-20 0,0 41 16,0-20-16,-1-1 0,1 1 15,-21-1-15,0 64 16,20-63-16,1-22 0,0 22 0,21-22 16,0 0-16,0 22 15,0-43-15,0 0 0,42 0 16,1-21-16,-22 0 0,64 0 16,-43-21-16,0 0 0,64-43 15,-42 22-15,-22 0 0,85-64 16,-42 42-16,-43-20 15,21 20-15,1-20 0,-1 20 0,22-84 16,-64 106-16,0-22 0,1 22 16,-1 21-16,-21-1 0,0 1 15,0 0-15,-21 21 16,-1 21-16,1 0 0,0 22 16,-21-1-16,21 0 0,-1 22 0,-20-1 15,-21 64-15,41-63 16,1-1-16,0-20 0,0 20 15,0 1-15,0-22 0,21 0 0,-22 1 16,22-1-16,0 0 0,0 1 16,0-22-16,0 21 0,43 1 15,-22-22-15,0-21 0,43 0 16,-22 0-16,0 0 0,22 0 16,-22-21-16,0-22 0,22 22 0,-1-21 15,-20-1-15,20 1 0,1 0 16,-1-22-16,-20 22 0,20 0 0,1-43 15,-22 43-15,-21-1 16,-21 22-16,0 0 0,0 0 16,-21 21-16,0 0 0,0 0 15,-22 0-15,22 0 0,0 0 0,0 21 16,21 0-16,0 0 0,-21 0 16,21 1-16,0-1 0,0 0 15,0 0-15,0 0 0,0 0 16,0 1-1,0-44 32,0 1 16,21 0-48,-21 0-15,0 0 16</inkml:trace>
  <inkml:trace contextRef="#ctx0" brushRef="#br0" timeOffset="10108.2">17589 10605 0,'0'0'0,"-21"0"0,0 0 0,0 0 0,0 0 15,63 0 17,-21 0-32,0 0 0,22 0 15,-22 0-15,21 0 0,-21 0 16,22 0-16,-1 0 0,-21 0 0,43 0 15,-43 0-15,0 0 0,0 0 16,0 0-16,1 0 0,-1 0 16</inkml:trace>
  <inkml:trace contextRef="#ctx0" brushRef="#br0" timeOffset="10767.47">18627 10456 0,'0'0'0,"0"-21"15,-22 21 1,1 0-16,0 0 0,0 21 16,0-21-16,0 22 15,-1-1-15,1 0 0,0 21 0,0-21 16,-21 22-16,-1 20 15,1-20-15,21-1 0,0-21 0,-1 21 16,22 1-16,0 20 16,0-42-16,0 43 15,22-43-15,-1 0 0,21 0 0,-21-21 16,22 0-16,-1 0 0,43 0 16,-22 0-16,-21 0 15,22-21-15,-22 0 0,22 0 0,42-43 16,-64 22-16,21-43 15,-20 22-15,-22 21 0,21-22 16,-42 1-16,0-1 0,0 1 0,0 20 16,0 1-16,-21 0 0,0-1 15,0 22-15,0 0 0,-22 0 0,22 0 16,-42 21-16,20 0 0,1 0 16,21 0-16,-22 21 0,1 0 15,21 21-15,-21 1 0,-1-1 16,22 0-16,0 22 0,-21-22 15,20 0-15,1 22 0,0-22 0,0 1 16,21-1-16,0-21 0,0 21 0,0-20 16,0-1-16,0 21 15,21-21-15,0 0 0,43-21 16,-22 0-16,22 0 0</inkml:trace>
  <inkml:trace contextRef="#ctx0" brushRef="#br0" timeOffset="11238.11">19748 10710 0,'22'-21'15,"-44"42"-15,65-63 0,-22 21 0,-21 0 16,0 0 0,0 42-1,-21 0-15,0 0 16,-22 0-16,22 0 0,-21 22 0,-1-22 15,1 21-15,0 1 0,-1-22 16,1 21-16,-21 43 16,41-64-16,1 21 0,21 22 15,0-43-15,0 21 0,0-21 16,0 1-16,21-1 0,1-21 0,41 21 16,-21-21-16,1 0 0,-1 0 15,22-21-15,-22 0 0,21-1 16,-20-20-16,20 0 0,-20-1 0,-1 1 15,21 0-15,-20-22 0,-1 1 16,-21-1-16,22 22 0,-43-22 0,0 22 16,0 0-16,-22-1 0,1 1 0,-21 21 15,-22 0-15,22 0 0,-21 21 16,-43 0-16,42 21 0,1 0 16,20 0-16,-20 0 0,21 0 15,20 22-15,1-22 0,0 21 16,21-21-16,0 22 0,0-22 0,0 0 15,0 0-15,21 0 0,0 1 16,22-22-16,-1 0 0,0 21 16,1-21-16,-1 0 0,0 0 0</inkml:trace>
  <inkml:trace contextRef="#ctx0" brushRef="#br0" timeOffset="11559.87">20786 10287 0,'0'0'0,"0"-42"15,0 21-15,0-1 0,0 1 0,0 0 0,-22 21 32,1 0-32,0 0 15,0 21-15,0 0 0,0 22 0,-1-22 16,-20 42-16,21-20 0,-21 20 16,-1 1-16,1-1 0,0 1 0,-1-1 15,-41 64-15,41-63 16,1-22-16,0 64 0,20-64 15,1 1-15,21 41 0,0-63 16,0 1-16,0-1 16,0 0-16,21-21 0,1 0 0,20 0 0,-21 0 15,21-21-15,1 0 0,20-1 16,-20 1-16,20 0 0,-21-21 16,22 21-16,-22-1 0,1 1 0,-22 0 15,21 21-15,-21-21 0</inkml:trace>
  <inkml:trace contextRef="#ctx0" brushRef="#br0" timeOffset="13826.91">614 12594 0,'0'0'0,"0"-21"0,0 0 15,-21 0-15,21 0 16,-22 21-16,1 0 16,0 0-16,0 21 15,21 0-15,-21 21 0,21-21 16,0 22-16,-21-1 0,21 22 15,0-22-15,-22 0 0,22 22 16,0-22-16,0 0 0,0 1 16,0-1-16,0-21 0,0 43 15,0-43-15,22-21 16,-1 0-16,0 0 16,-21-21-16,21 0 0,0-1 15,0 1-15,1-21 0,-1 0 0,0-1 16,0-20-16,0 20 0,0-20 15,1 21-15,-1-1 0,-21 22 16,21 0-16,-21 0 0,21 0 16,-21 42-16,0 21 15,0-21-15,0 22 16,0-1-16,0 0 0,0 1 0,0-1 16,0 0-16,0 1 0,21-22 15,0 63-15,-21-62 16,22-1-16,-1 0 0,0 0 0,-21 0 15,21-21-15,0 0 0,0 0 16,22 0-16,-22-21 0,0 0 16,21 0-16,-20 0 0,-1-22 0,21 1 15,-21 0-15,0-1 0,1-20 16,-1 20-16,0 1 0,-21-21 16,0 20-16,0 1 0,0 21 15,21 0-15,-21-1 0,0 1 0,0 42 31,0 1-31,-21 20 0,21 0 16,0 1-16,0-1 0,-21 21 16,21-20-16,0-1 0,0 22 0,0-22 15,0 0-15,0 1 0,0-1 16,0 0-16,21-21 0,0 1 16,0-1-16,0 0 0,1-21 0,20 0 15,-21 0-15,21 0 16,-20 0-16,62-42 0,-41-1 15,-1 1-15,0 0 0,1-22 16,-1 1-16,0-1 0,1-21 0,-22 22 16,21-22-16,-21 22 0,0-1 15,1 1-15,-1-1 0,-21 1 16,0 20-16,0 22 0,-21 21 16,-1 0-16,1 21 15,0 1-15,0-1 0,21 21 16,-21 0-16,0 1 0,-1-1 0,1 22 15,21-1-15,0 1 0,-42 63 16,42-85-16,-21 21 16,21-20-16,0-1 0,0 0 15,0-20-15,0 20 0,0-21 0,0 0 16,0-42 0,21 21-1,0-42-15,0 21 0,-21-22 16,21 22-16,1-21 0,-22-1 0,21 1 15,0 0-15,0-1 0,-21 22 16,21 0-16,0 0 0,1 21 16,-22 21-1,21-21-15,-21 21 0,0 22 0,0-22 16,0 21-16,0-21 0,0 22 16,0-1-16,0-21 0,0 21 0,21-20 15,-21-1-15,21 0 0,-21 0 16,21 0-16,-21 0 0,21 1 0,1-22 15,-1 0-15,21 0 16,-21 0-16,0 0 0,22-22 0,-22 1 16,21 0-16,-21 0 0,22-21 15,-1 20-15,-21-20 0,0 21 0,22-21 16,-22-1-16,0 22 0,-21 0 16,0-21-16,21 20 0,-21 1 15,0 0-15,0 42 31,0 0-31,-21 1 0,21-1 16,0 0-16,0 0 0,0 21 0,-21-20 16,21 20-16,0-21 0,0 0 15,0 22-15,0-22 0,0 0 0,0 0 16,0 0-16,0 0 16,21-21-16,0 0 15,0 0-15,1 0 0,-1-21 0,0 0 16,0 0-16,0-21 0,22 20 15</inkml:trace>
  <inkml:trace contextRef="#ctx0" brushRef="#br0" timeOffset="13995.84">2773 12531 0,'0'0'0,"-43"0"15,22 0-15,21-21 16,-21 21-16,21 21 15,0 0 1,0 0-16,0 0 0,21 0 16,0-21-16,1 22 0</inkml:trace>
  <inkml:trace contextRef="#ctx0" brushRef="#br0" timeOffset="14267.48">3281 12615 0,'0'0'16,"-21"0"-16,-1 0 16,1 0-16,0 22 0,0-22 15,0 21-15,0 21 0,-1-21 0,1 22 16,21-22-16,-21 21 0,0 0 16,0 43-16,21-21 15,0-43-15,0 63 0,0-41 16,0-22-16,0 0 0,0 21 15,0-20-15,21-22 0,0 21 0,0-21 16,0 0-16,1 0 0,20 0 16,0 0-16,1 0 0,62-43 15,-41 22-15,-22 0 0,22-21 16,-1-1-16,1 1 0</inkml:trace>
  <inkml:trace contextRef="#ctx0" brushRef="#br0" timeOffset="14679.86">4000 12404 0,'0'0'0,"0"-43"0,0 22 15,0 0-15,0 0 0,-21 21 16,0 0-16,0 0 0,0 21 0,0 0 16,-1 0-16,1 22 15,21-1-15,-21 0 0,21 22 0,-21-22 16,21 22-16,-21-22 0,21 22 0,0-22 16,0 0-16,0 22 0,0-43 15,-21 21-15,21 1 0,0-22 16,0 0-16,-22 0 0,22 0 0,0 0 15,0-42 1,0 0-16,0 0 16,0 0-16,0-22 0,0 22 15,0-21-15,0 0 0,43-43 16,-22 64-16,21-22 0,-21 22 16,22 0-16,-22 0 0,21 0 0,43 0 15,-43 21-15,1 0 16,-1 0-16,0 21 0,-21 0 0,22 0 15,-22 21-15,0-20 0,0 20 0,-21 0 16,0 1-16,0-22 0,0 21 16,-21 0-16,0-20 0,-21 20 0,20-21 15,1 0-15,0 0 0,0 1 16,0-1-16,0-21 0,42-21 31,21-22-31,-21 22 16</inkml:trace>
  <inkml:trace contextRef="#ctx0" brushRef="#br0" timeOffset="14968.33">5842 12552 0,'-42'42'16,"20"-21"0,22 1-16,-21 20 0,21-21 0,0 21 15,-21 43-15,21-43 16,0 1-16,-21-1 0,21-21 0,-21 22 16,0 20-16,21-42 0,-22 0 15,22 1-15,-21-1 0,64-42 31,-22 21-31,21-22 16</inkml:trace>
  <inkml:trace contextRef="#ctx0" brushRef="#br0" timeOffset="15304.87">6477 12637 0,'-42'-22'31,"-1"22"-31,22 0 0,-21 0 0,-22 22 16,43-1-16,-21 0 0,21-21 16,-1 21-16,22 0 0,0 0 15,0 1-15,0-1 0,0 0 16,43 0-16,-22 0 0,42 0 16,-41 1-16,20-22 15,21 42-15,-41-42 16,-1 21-16,21 0 0,-21 0 0,-21 1 15,0-1-15,0 0 16,0 0-16,-21 0 0,-21-21 16,21 0-16,-1 0 0,-20 21 15,0-21-15,21 0 0,-22 0 0,22 0 16,0 0-16,0 0 0,0 0 16,-1-21-16,22 0 15,0 0-15,0-21 0,0 20 0</inkml:trace>
  <inkml:trace contextRef="#ctx0" brushRef="#br0" timeOffset="15472.78">5863 12340 0,'-63'0'15,"63"21"1,0 1-1,21-1 1,0-21-16</inkml:trace>
  <inkml:trace contextRef="#ctx0" brushRef="#br0" timeOffset="16709.13">8297 12510 0,'21'-22'15,"-42"44"-15,42-65 0,-21 22 0,22 0 0,-22 0 16,0 0-16,0 42 31,0 21-31,-22-21 0,1 22 0,21-22 16,-21 21-16,21 22 0,-21-22 16,0 21-16,0 1 0,-1-1 0,1-20 15,0 20-15,0 43 16,0-64-16,21 1 0,-21-1 0,21 0 15,0-20-15,0-1 0,0 21 16,21-21-16,0-21 0,42 0 16,-41 0-16,20-21 15,21-21-15,-20-1 0,-1 1 16,0 0-16,1-1 0,-1 1 16,0-21-16,1-22 0,-22 21 0,21 1 15,1-1-15,-22 1 0,0-1 16,0 22-16,0 0 0,-21-1 0,0 22 15,21 0-15,-21 0 0,0 0 0,0 42 32,-21 0-32,21 0 0,-21 22 15,0-1-15,21 0 16,0 1-16,-21 20 0,21-21 0,-21 22 16,21-22-16,0 22 0,0-22 0,0 0 15,0 1-15,0-1 0,0 0 16,21-20-16,0 20 0,0-21 0,21 0 15,-20 0-15,-1-21 16,21 0-16,0 0 0,1 0 0,-22-21 16,21 0-16,22 0 0,-22 0 0,0 0 15,1-22-15,-1 1 0,0 0 16,1-22-16,-22 22 0,21 21 16,-21-22-16,-21 22 0,0 0 0,0 0 15,0 0-15,-21 21 16,0 21-16,0 0 15,0 0-15,0 0 0,21 0 16,0 1-16,0 20 0,0-21 16,0 21-16,0-20 0,0 20 0,21-21 15,-21 21-15,21-20 0,21 20 16,-21 0-16,-21-21 0,22-21 0,-22 22 16,21-1-16,-21 0 15,-21-21 1,-1-21-16,1 21 0,0-21 15,0-1-15,0 1 16,-22-21-16,43 21 0,-21 0 0,0-1 0,0 1 16,21 0-16,-21 21 15,21 21 1,0 0 0,0 1-16,21-1 15,0 0-15,0 0 0,0 0 0,1-21 16,-1 21-16,21-21 0,-21 0 15,22 0-15,-1 0 0,0 0 0,22 0 16,-1 0-16,64 0 0,-42-21 16,-22 0-16,1 0 0,-1 0 15,-20 0-15,20-22 0,-20 1 16,-22 0-16,21-1 0,-21-41 16,-21 41-16,0 1 0,0 21 15,0 0-15,0-22 0,-21 22 16,0 21-16,0 0 15,0 0-15,-1 21 0,1-21 0,21 43 16,-21-22-16,21 21 0,-21-21 0,21 22 16,0-1-16,0 0 0,0-21 15,0 22-15,0-22 0,0 21 0,0-21 16,0 1-16,21-1 0,0 0 16,-21 0-16,21-21 0,1 21 0,-1-21 15,0 0-15,0 0 0,21 0 16,1 0-16,-1 0 0,0-21 15,22 21-15,-22-21 0,22 0 0</inkml:trace>
  <inkml:trace contextRef="#ctx0" brushRef="#br0" timeOffset="17188.64">11282 12806 0,'0'0'0,"0"-42"0,0 20 16,0 1-16,0-21 0,0 21 15,-21 0-15,-1-1 0,-20-20 16,21 21-16,0 21 0,0 0 15,-1 0-15,-20 0 0,21 21 0,-21 0 16,-1 0-16,22 22 0,-21-1 16,-1 43-16,1-43 0,21 22 15,0-22-15,0 0 0,21 1 16,0 20-16,0-21 0,0-20 16,0 20-16,0-21 0,21 0 15,0-21-15,0 0 0,21 0 16,-20 0-16,-1 0 0,21 0 0,-21-21 15,22 0-15,-1 0 0,-21-22 16,21 1-16,1-21 0,-1-1 16,0 1-16,1-1 0,-22-21 15,21 22-15,1-22 0,-22 1 0,21 20 16,-21-21-16,0 22 0,1-1 0,-22-20 16,0 41-16,0 22 15,0 0-15,-22 21 0,1 21 16,0 0-16,-21 1 0,21 41 0,-1-21 15,1 22-15,0-22 0,0 22 16,0-1-16,21 1 0,0-1 0,0 64 16,0-63-16,0-1 15,0-20-15,0-1 0,0 0 0,21 1 16,0-1-16,-21-21 0,0 0 16,21 0-16,0-21 15,1 0-15,-1 0 0,-21-21 0,21 0 16,0-21-16</inkml:trace>
  <inkml:trace contextRef="#ctx0" brushRef="#br0" timeOffset="17525.75">13229 12213 0,'0'0'0,"0"-21"16,21 0-16,-21 0 0,0 42 31,0 0-31,0 0 16,-21 22-16,21-1 0,-21 0 16,0 22-16,0-22 0,21 22 0,-22-1 15,-20 43-15,42-43 0,-21 1 16,0-22-16,0 1 0,-1-1 15,22 43-15,-21-64 0,21 0 16,0 0-16,0 0 0,21-21 16,1 0-1,20 0-15,-21-21 0,21 0 16,1 0-16,-1-22 0,0 1 16</inkml:trace>
  <inkml:trace contextRef="#ctx0" brushRef="#br0" timeOffset="17852.34">13716 12573 0,'21'-21'0,"-42"42"0,63-63 15,-42 21-15,0-1 0,-21 44 32,0-1-32,-21 0 0,20 0 15,1 21-15,0 1 0,-21-1 0,21 0 16,-1 1-16,1-1 16,21 0-16,0 43 0,0-43 15,0-20-15,0-1 0,0 21 0,21-21 16,1-21-16,-1 21 0,0-21 15,21 0-15,-21 0 0,1 0 0,20 0 16,-21-21-16,21 0 0,-20-21 16,20-1-16,-21 1 0,21-43 15,-20 22-15,-1 21 0,-21-1 16,0 1-16,0 0 0,-21-1 16,-1 22-16,1 21 0,0 0 0,0 0 15,-21 0-15,20 0 0,1 0 16,0 0-16,0 21 0,0-21 0,0 21 15,-1 1-15,1-22 0,0 0 16,21 21-16,-21-21 16</inkml:trace>
  <inkml:trace contextRef="#ctx0" brushRef="#br0" timeOffset="18028.84">12869 12404 0,'0'0'0,"-21"0"0,0 0 0,0 0 16,21 21 0,21-21-16,0 0 0,0 0 15,22 0-15,20 0 0,-21 0 0,22 0 0,21 0 16,-22 0-16,22 0 16,-22 0-16</inkml:trace>
  <inkml:trace contextRef="#ctx0" brushRef="#br0" timeOffset="19487.37">16065 12742 0,'-21'0'0,"42"0"0,-63 0 0,21 0 15,42-21 1,0 0-16,0 0 0,22 0 16,-22 0-16,21-22 0,22 22 15,-22-21-15,0-1 0,43-20 16,-64-1-16,0 22 0,1 0 15,-1-1-15,-21 22 0,0-21 16,0 21-16,0 0 0,-21 21 16,-1 21-1,1 21-15,0-21 0,0 22 0,-21-1 16,-1 64-16,22-64 16,0 22-16,0-1 0,0 1 0,21-1 15,-22 64-15,1-85 0,21 22 16,0-22-16,0 22 15,0-22-15,0 64 0,0-85 16,-21 0-16,0 0 0,21 1 16,-21-22-16,-22 0 15,22 0-15,-21 0 0,21-22 0,-22 22 16,22-21-16,-21-21 0,21 21 16,-22-22-16,22 1 0,-21 0 0,21-1 15,0 1-15,-1 0 0,1-1 16,21 22-16,0 0 0,0 0 0,0 42 31,0 0-31,0 22 0,21-22 16,-21 21-16,22 0 0,-1-20 0,0 20 15,0 0-15,-21-21 0,21 1 16,0-1-16,22 0 0,-22 0 0,21 0 16,22 0-16,-22-21 15,0 0-15,1 0 0,20 0 0,-20 0 16,62-42-16,-41 21 15,-22 0-15,64-43 0,-64 22 16,-20 0-16,20-1 0,-21 1 16,0 0-16,0-1 0,-21 22 15,0 0-15,0 42 16,-21 0 0,0 22-16,0-22 0,0 0 15,0 21-15,21-21 0,-22 1 0,1-1 16,0 21-16,0-21 0,21 0 15,0 1 1,21-22 0,-21-22-16,21 1 15,0 21-15,1-21 0,-1-21 16,21 21-16,-21-22 0,0 22 0,1-21 16,-1 21-16,0-22 0,0 43 15,21-21-15,-20 21 0,-22 21 16,0 0-1,0 1-15,0-1 0,0 0 0,21 21 16,-21-21-16,0 1 0,0-1 0,0 0 16,21 0-16,0 0 0,0 0 15,0 1-15,1-22 16,-1 0-16,21 0 0,-21 0 0,22 0 16,-1 0-16,0 0 0,22 0 15,-22-22-15,0 1 0,1-21 0,41-22 16,-62 1-16,41-43 15,-21 43-15,-20-1 0,-1 1 16,0-1-16,0 1 0,0-1 16,-21 1-16,0 20 0,0 1 0,0 21 15,0-22-15,0 22 0,-21 42 16,0 22 0,0-22-16,0 21 0,-22 1 15,22-1-15,0 21 0,0-20 16,21 20-16,-21 43 0,21-42 15,0-22-15,0 64 0,0-64 16,0-21-16,21 22 0,-21-22 16,21 0-16,0 0 0,0 0 0,0-21 15,22 0-15,-22 0 0,21 0 16,-21 0-16,22 0 0,41-42 16,-62 21-16,20 0 0,0-22 0,1 1 15,-22 0-15,42-22 16,-20 22-16,-43 21 0,0-1 0,0 1 15,-22 21 1,1 0-16,0 21 0,0 1 16,-21 20-16,20-21 0,1 21 0,0-20 15,0-1-15,21 21 0,-21-21 16,21 0-16,0 22 0,0-22 0,0 0 16,0 0-16,21 0 15,21-21-15,-21 22 0,1-22 0,20 0 16,0 0-16,1 0 0,-1 0 0,0 0 15,1-22-15,20 1 0,-21 0 16,1-21-16,-1 21 0,0-22 16,-20 1-16,-1 21 0</inkml:trace>
  <inkml:trace contextRef="#ctx0" brushRef="#br0" timeOffset="19668.38">17335 12531 0,'-42'21'0,"-43"0"32,85 0-32,22-21 0,-1 21 0,0-21 15,21 0-15,1 0 0,20 0 16,1 22-16,-1-22 0,22 0 0,126 0 16,-126 21-1,-21-21-15</inkml:trace>
  <inkml:trace contextRef="#ctx0" brushRef="#br0" timeOffset="20386.56">18838 12933 0,'21'0'0,"64"0"31,-64 0-31,-21-21 0,21 0 0,-21-1 0,0 1 16,0-21-16,0 21 0,0 0 15,0-22-15,0 22 0,-42 0 0,0 0 16,21 21-16,-1 0 16,-41 0-16,21 21 15,-1 0-15,1 0 0,0 0 0,20 22 16,-62 20-16,41-20 0,22-22 16,0 21-16,0-21 0,21 22 15,0-22-15,0 0 0,0 0 0,21-21 16,0 21-16,22-21 0,-22 0 15,21 0-15,0 0 0,1 0 0,-22 0 16,85-21-16,-64 0 16,-21-21-16,0 20 0,22 1 15,-22-21-15,-21 21 0,21-22 16,0 22-16,-21 0 0,21 21 16,-21-21-16,0 42 31,0 21-31,-21-20 15,0-1-15,0 21 0,0 0 0,0 1 16,-1-1-16,1 0 0,0 64 16,21-63-16,-21 20 0,21 1 15,-21-1-15,21 1 0,0-1 0,0 22 16,0-22-16,0 22 0,0-22 16,0 86-16,0-65 0,0 1 15,0-22-15,0 22 0,0 0 16,0-1-16,0-20 0,0 21 15,-21-22-15,-1 64 0,1-85 16,0 1-16,-21 20 0,-1-42 16,22 1-16,-21-22 15,0 0-15,-1 0 0,1-22 0,-43-20 16,43 0-16,21-1 0,-22-84 16,43 64-16,0-106 15,0 84-15,22 0 0,20-84 16,-21 84-16,21 1 0,1 20 15,-22 1-15,21-1 0,1 1 0,-1 20 16,-21-20-16,21 20 0,1 1 16,-1 0-16,-21-1 0,22 22 15,-22-21-15,21 0 0,-21-1 0,22 1 16</inkml:trace>
  <inkml:trace contextRef="#ctx0" brushRef="#br0" timeOffset="20808.39">19071 12933 0,'-21'-21'0,"42"42"0,-42-63 0,21 20 15,0 1-15,0 0 0,0 0 16,0 0-16,0 0 0,21 21 16,0-22-16,0 1 0,22 21 15,-1 0-15,-21 0 0,22 0 0,-1 0 16,-21 0-16,21 0 0,43 43 15,-64-22-15,0 0 0,22 0 16,-22 0-16,-21 22 0,0 20 16,0-42-16,0 22 0,0-22 15,-21 0-15,0 0 0,-22 0 16,22 0-16,-21 1 0,21-22 16,-1 0-16,1 0 0,-21 0 0,21 0 15,21-22 1,0 1-16,0 0 15,21 0-15,-21 0 0,21 0 0,21-1 16,-20-20-16,-1 21 0,21-21 16,-21 20-16,22 1 0,-1 0 15,-21 0-15,21 0 0,1 0 16,-1-1-16,-21 22 0,43 0 16,-43 0-16,0 0 0,0 0 15,0 0-15,1 0 0,-1 0 0,0 0 16</inkml:trace>
  <inkml:trace contextRef="#ctx0" brushRef="#br0" timeOffset="21288.86">20129 12764 0,'0'0'0,"22"0"0,-1 0 16,-21-22-16,21 22 16,-21-21-16,0 0 0,0 0 15,-21 21 1,0 0-16,-22 0 15,22 21-15,0 0 0,-21 0 0,20 1 16,-20 20-16,21-21 0,-21 21 16,20-20-16,-41 41 15,42-21-15,0-20 0,21 20 0,0-21 16,0 0-16,0 0 16,0 1-16,21-1 0,0-21 0,0 0 15,0 0-15,0 0 0,1 0 16,20 0-16,-21-21 0,0-1 0,43-20 15,-43 0-15,21-1 16,-21 1-16,1 0 0,-1-1 0,0 1 16,0 0-16,0-1 0,0 22 0,-21 0 15,0 0-15,0 0 0,0 42 16,-21 0 0,0 0-16,21 0 0,-21 22 15,0-22-15,21 21 0,-21-21 0,21 22 16,0-1-16,0-21 0,0 22 15,0-22-15,0 0 0,0 0 16,0 0-16,21 0 0,-21 1 0,21-22 16,0 0-16,0 0 0,0 0 15,1 0-15,-1 0 0,42-22 16,-42 1-16,85-106 16,-63 64-16,-1 20 0</inkml:trace>
  <inkml:trace contextRef="#ctx0" brushRef="#br0" timeOffset="21551.78">20955 12213 0,'0'0'0,"42"-42"0,-21 0 0,1 20 0,-1-20 16,-21 21-16,0 42 31,0 21-31,-21-20 0,-1 20 16,1 21-16,0-20 0,0-1 0,0 22 15,-43 41-15,43-62 16,-21 20-16,21-20 0,-1 20 0,1-21 15,0 1-15,0 20 0,0-20 0,0-1 16,21 21-16,-22-41 16,22-1-16,0 21 15,0-21 1,22-21 0,-1-21-16,0 0 0,0 0 0,21 0 15,-20-1-15,20 22 0</inkml:trace>
  <inkml:trace contextRef="#ctx0" brushRef="#br0" timeOffset="21908.03">20997 12912 0,'0'-21'31,"21"21"-15,1 0-16,-1-22 0,0 1 15,0 21-15,0-21 0,0 0 16,1 0-16,20 0 0,-21-1 15,0 1-15,0 0 0,1 0 0,-22 0 16,0 0-16,-22 21 16,-20 0-16,21 0 15,-21 0-15,20 21 0,-20 0 0,0 0 16,-1 21-16,1 22 16,21-43-16,0 21 0,0 1 15,21-1-15,0-21 0,0 0 16,0 1-16,21-1 0,-21 0 15,21-21-15,0 0 0,21 0 16,-20 0-16,-1 0 0,21 0 16,0-21-16,-20 0 0,20-1 0,21-20 15,-20 21-15,-22 0 16,21 0-16,-21-1 0,1-20 0,-1 21 16,-21 0-16</inkml:trace>
  <inkml:trace contextRef="#ctx0" brushRef="#br0" timeOffset="22195.52">20807 12446 0,'0'0'0,"-43"0"0,1 0 0,-21 0 15,63-21 1,42 21-16,-21 0 15,21-21-15,1 21 0,-1 0 0,22 0 16,-1-21-16,-21 21 0,1 0 16,-1 0-16,0 0 0,1 0 0,-1 0 15,-21 0-15,0 0 0,1 0 16,-1 0-16,0 0 0,-42 0 31,0 0-31,-1 0 16,1 0-16,-21 0 0,21 0 15</inkml:trace>
  <inkml:trace contextRef="#ctx0" brushRef="#br0" timeOffset="44900.18">1016 14542 0,'21'0'0,"0"0"16,-21-22 77,0 1-77,0 0-16,0 0 16</inkml:trace>
  <inkml:trace contextRef="#ctx0" brushRef="#br0" timeOffset="45740.16">1143 14182 0,'0'0'0,"21"-43"16,-21 65 15,0-1-15,0 0-16,0 0 0,0 21 15,0 107 1,0-86-16,-21-21 0,21 64 15,0-63-15,0-1 0,0 0 16,0 1-16,0-1 0,0 21 16,0-41-16,21-22 15,0 0 1,0-22-16,1 1 0,-1-21 16,0 21-16,0-22 0,0 1 15,0 0-15,1-1 0,-1-20 0,0 21 16,0-22-16,0 22 15,0-22-15,-21 43 0,22 0 16,-1 21-16,-21 21 16,0 0-16,0 0 0,21 22 15,-21-1-15,0 0 0,0 1 0,0-1 16,0 0-16,0 1 0,21-1 16,-21 0-16,21 22 0,0-43 15,1 0-15,-1 0 16,0-21-16,0 22 0,21-22 0,-20 0 15,20 0-15,-21 0 0,21-22 16,-20 1-16,20 0 0,-21 0 0,21-21 16,-20-1-16,-1 1 0,21-64 15,-21 43-15,0-1 0,1 1 16,-1 20-16,-21 1 0,0-43 16,0 64-16,0 0 15,0 0-15,0 42 16,0 0-16,0 0 15,0 22-15,-21-1 0,-1 21 0,22-20 16,0 20-16,-21 1 0,21-22 16,-21 0-16,21 1 0,0-1 15,0 0-15,0-20 0,0 20 16,21-21-16,0 21 0,1-42 16,-1 0-16,21 0 0,-21 0 15,22 0-15,-22 0 0,42-42 16,-20 21-16,-1-21 0,-21-1 15,21 1-15,-20 0 0,-1-1 0,0 1 16,0 0-16,0 20 0,-21 1 16,0 0-16,0 42 15,0 22-15,0-22 16,0 0-16,-21 21 0,0-21 0,0 22 16,21-22-16,0 21 0,-21-21 15,21 1-15,-22-1 0,22 0 16,0 0-16,0 0 15,0-42 17,0 0-32,0 0 0,0-22 0</inkml:trace>
  <inkml:trace contextRef="#ctx0" brushRef="#br0" timeOffset="45906.34">2519 14182 0,'0'0'0,"-21"0"0,-1 0 15,1 0-15,0 0 0,0 21 16,0-21 0,21 21-16,0 0 15,0 0-15,0 1 0,21-1 16,0-21-16,0 21 16,0-21-16</inkml:trace>
  <inkml:trace contextRef="#ctx0" brushRef="#br0" timeOffset="46343.85">2815 14372 0,'0'21'0,"0"-42"0,0 64 0,0-22 15,0 0-15,0 21 0,0-21 16,-21 22-16,21-22 0,0 21 0,0 1 16,-21 41-1,21-41-15,-21-22 0,21 21 16,0-21-16,0 0 0,-22 22 15,22-22-15,-21 0 0,21-42 32,0 0-17,0 0-15,0-1 0,0-20 16,0 21-16,0-21 0,21-22 0,1 22 16,-1-1-16,0-20 15,42-22-15,-20 43 0,-1 21 16,0 0-16,-20-1 0,20 22 15,43 0-15,-43 22 0,0-1 16,1 21-16,-22-21 0,21 22 16,22 84-16,-64-85 15,0 0-15,0-21 0,0 22 16,0-22-16,0 0 0,-22 0 16,1 0-16,0 1 0,0-1 0,21 0 15,-21-21-15,21-21 31,21 0-15,0 21-16,0-22 0</inkml:trace>
  <inkml:trace contextRef="#ctx0" brushRef="#br0" timeOffset="46853.58">4043 14520 0,'0'0'0,"0"-21"0,0 0 0,0 0 16,0 0-16,-21 0 15,-22 21-15,22-22 0,0 22 16,0 0-16,-22 0 16,-41 22-16,41 20 0,1-21 15,21 0-15,-21 22 0,20-1 16,-41 43-16,42-43 16,0-21-16,21 21 15,0 1-15,0-22 0,0 21 0,0 1 16,0-22-16,0 0 0,21 0 15,21-21-15,-21 0 0,43 0 16,-22 0-16,0-21 0,1 0 0,-22 0 16,21-1-16,1 1 0,-1-21 15,-21 0-15,21-22 0,-20 22 0,-1-22 16,0 1-16,0-1 16,21-84-16,-42 106 0,0-22 0,0 22 15,0 0-15,0-1 0,0 22 16,0 0-16,0 0 0,-21 42 31,21 0-31,0 21 0,-21 1 16,21-1-16,-21 22 0,21-22 15,0 21-15,0 43 0,0-42 16,-21-22-16,21 22 0,0-22 16,0-21-16,0 21 0,0 1 0,0-22 15,0 0-15,0 0 0,0 0 16,0 1-16,21-22 0,0 0 15,0 0-15,0 0 0,1 0 16,-1 0-16,21 0 0,-21-22 16</inkml:trace>
  <inkml:trace contextRef="#ctx0" brushRef="#br0" timeOffset="47289.78">4699 14499 0,'0'-21'16,"0"0"-16,-21 21 0,0 0 15,-1 0-15,1 0 0,0 0 16,0 0-16,0 21 0,0 0 16,21 22-16,-22-22 0,22 21 0,-21-21 15,21 22-15,-21-1 16,21-21-16,0 21 0,0-20 0,0-1 16,0 0-16,0 21 15,0-21-15,21-21 0,0 0 0,1 22 16,-1-22-16,21 0 0,0 0 15,1-22-15,-22 22 0,21-21 16,1 0-16,-1-21 0,21-22 16,-41 22-16,20 0 0,-21-1 15,0-20-15,0 20 0,-21 1 0,0-21 16,0 20-16,-21 22 0,-21-21 16,21 21-16,-22 21 0,1 0 0,0 0 15,-22 0-15,22 0 0,0 21 0,-1 0 16,1 21-16,21-21 15,-22 22-15,22 20 0,21-20 0,0-1 16,0 0-16,0 1 0,0-1 16,0 0-16,0 22 0,0-22 15,0-21-15,43 22 0,-22-22 16,0-21-16,0 0 0,21 0 16,-20 0-16,20 0 0,0 0 0</inkml:trace>
  <inkml:trace contextRef="#ctx0" brushRef="#br0" timeOffset="47824.26">5270 14563 0,'0'0'16,"43"-43"-16,-22 1 0,0 21 0,-21-21 0,0 20 15,0 44 17,0-1-32,-21 21 0,0-21 15,21 22-15,-21-1 0,-1-21 0,22 21 16,0 1-16,0-22 0,-21 21 0,21-21 15,0 1-15,0-1 0,0 0 16,0 0-16,0 0 0,0 0 16,21-21-16,1 0 15,-1 0-15,0-21 0,0 21 16,0-21-16,0 0 0,1-21 16,20 20-16,0-20 0,-21 0 15,22-1-15,-1 1 0,22-21 16,-22 41-16,-21 1 0,0 21 15,0 0-15,-21 21 0,0 1 16,0-1-16,0 0 0,0 0 16,-21 21-16,0-20 0,0-1 0,0 21 15,0-21-15,-1 0 0,22 1 16,0 20-16,0-21 0,0 0 16,22 0-16,-1-21 0,0 0 0,21 22 15,1-22-15,-1 0 0,0 0 16,1 0-16,-1 0 0,0-22 15,1 1-15,-22 0 0,21 0 0,0 0 16,-20-22-16,20 1 0,-21 0 16,0-1-16,-21 1 0,0 0 0,0-1 15,0 1-15,-21 21 0,0 0 16,-21 0-16,-43-1 0,43 22 16,20 0-16,-20 0 0,0 22 15,-1-22-15,1 42 16,21-21-16,21 0 0</inkml:trace>
  <inkml:trace contextRef="#ctx0" brushRef="#br0" timeOffset="48480.85">7493 14351 0,'0'0'15,"0"-42"-15,0-1 0,0 1 0,21 21 16,0-21-16,-21-1 0,0 22 15,0 0-15,21 0 0,-21 0 16,0 42-16,0 0 16,0 0-16,0 0 0,0 22 15,0-1-15,-21 21 0,21-20 0,0 20 16,0 1-16,-21-1 0,0 64 16,21-84-16,-21-1 15,21 43-15,0-43 0,0-21 16,0 21-16,0-20 0,0-1 15,0-42 17,0-128-1,0 107-31,0 0 0,21-1 0,0-20 16,0 21-16,64-22 15,-43 22-15,1 21 0,-1 21 0,0 0 16,1 0-16,20 0 0,-21 0 15,1 21-15,-1 21 0,0-21 0,-20 22 16,-1-1-16,0-21 0,-21 64 16,0-64-16,-21 21 0,-43 1 15,22-22-15,0 0 16,-22 0-16,1 0 0,20 0 0,-63-21 16,43 22-16,21-22 0,20 0 15,-20 0-15,21 0 0,0 0 16,0 0-16,21-22 0,0 1 0,0 0 15,0 0-15,21 21 16,0-21-16,21 0 0,-21 21 0,22-22 16</inkml:trace>
  <inkml:trace contextRef="#ctx0" brushRef="#br0" timeOffset="49983.83">8594 14457 0,'0'0'16,"42"-21"-16,-21 0 0,-21-1 0,0 1 15,-21 21-15,0 0 16,0 0-16,-1 0 0,-20 0 16,21 0-16,-21 21 0,20 1 0,-20-1 15,21 0-15,-21 21 0,20-21 16,-20 22-16,21-1 0,0-21 16,-22 64-16,22-64 15,21 21-15,0-20 0,0 20 0,0-21 16,0 0-16,0 0 0,0 1 0,21-1 15,1-21-15,-1 0 0,21 0 16,-21 0-16,0 0 0,1 0 16,-1-21-16,0 21 0,21-43 15,-21 22-15,43-42 0,-43 20 16,0 1-16,22-64 0,-22 64 16,21-64-1,-42 64-15,0 20 0,21 1 0,-21 0 16,0 42-1,0 0-15,0 1 0,0-1 16,-21 21-16,21 0 0,-21 1 16,21-1-16,0-21 0,0 22 0,0-1 15,0-21-15,0 21 0,0-20 0,0-1 16,0 0-16,21 0 0,-21 0 16,21-21-16,0 21 0,1-21 0,-1 0 15,0 0-15,0 0 0,21 0 16,1 0-16,-22-21 0,21 0 0,22 0 15,20-21-15,-41-1 0,-1 1 16,22 0-16,-22-1 0,0 1 16,22-43-16,-43 64 15,-21 0-15,0 0 0,-21 21 16,0 21 0,-1 0-16,1 0 0,0 0 15,0 22-15,0-22 0,0 0 16,21 0-16,0 22 0,0-1 15,0-21-15,21 0 0,0 0 0,0 1 16,-21-1-16,21-21 0,0 21 0,1-21 16,-1 0-16,-21 21 0,-21-21 31,-1-21-15,1 0-16,0 21 0,0-21 15,0-1-15,0 1 0,-1 0 16,1 21-16,21-21 0,-21 21 15,0 0-15,21 21 16,0 0-16,0 0 16,0 1-16,0-1 0,0 0 15,21 0-15,0 0 0,0-21 0,1 21 16,-1 1-16,21-22 0,0 0 16,-20 21-16,20-21 0,0 0 0,1 0 15,-1 0-15,0 0 0,1 0 16,-1-21-16,0-1 0,1 1 15,-1 0-15,0 0 0,1 0 0,41-43 16,-63 22-16,22 0 16,-22-1-16,0 1 0,0 0 0,-21-22 15,0 43-15,0 0 0,-21 21 16,0 0-16,0 0 16,0 21-16,-1-21 0,1 42 0,0-21 15,0 1-15,21 20 0,0-21 16,-21 21-16,21-20 0,0 20 15,0 0-15,0 1 0,21-22 16,21 21-16,1-21 0,-1 0 16,0-21-16,1 22 0,-1-22 15,21 0-15,-20 0 0,20 0 0,-20 0 16,20 0-16,-21 0 0,22 0 16,-22-22-16,22 22 0,-22-21 0,0 0 15,22-21-15,-22 21 0,1-1 16,-1-20-16,0 21 0,1-21 0,-22 20 15,21-20-15,-42 21 0,0-21 16,0 20-16,0 1 0,-21 0 0,0 0 16,0 0-16,-22 21 0,1 0 15,-22 0-15,22 0 0,0 0 0,-1 21 16,1 0-16,0 21 0,-1-20 16,22 20-16,-21-21 0,21 21 15,0 1-15,21-22 0,0 21 0,0 1 16,0-22-16,0 0 15,21 21-15,0-21 16,21-21-16,-21 0 0,1 0 16,-1 0-16,0 0 0,21-21 0,-21 0 15,22 0-15,20-43 0,-20 22 16,-1-21-16,0-1 0,1 1 16,20-1-16,-21-21 0,1 22 15,-1-1-15,0-20 0,-20 41 16,-1-20-16,0 21 0,-21-1 0,0-20 15,-21 42-15,0 21 0,-1 0 16,-20 0-16,21 21 0,-64 42 16,64-20-16,-21-1 0,21 21 15,-1 1-15,1-1 0,21 1 16,0 21-16,0-22 0,0 1 0,0-1 16,0 1-16,43-22 0,-22 0 15,0 1-15,0-22 0,0 21 16,43 0-16,-22-20 0,0-22 0,1 0 15,-1 0-15,0 0 0,1 0 16,41-43-16,-20 22 0,-22-21 16,22 21-16</inkml:trace>
  <inkml:trace contextRef="#ctx0" brushRef="#br0" timeOffset="50643.86">13208 14796 0,'0'0'0,"21"0"31,0 0-31,0-22 16,1 1-16,20-21 0,-21 21 0,0-22 16,0 1-16,1-21 0,-1 20 15,-21-20-15,0-1 0,0 22 16,-21 0-16,-1-1 0,-20 22 0,0 0 15,-1 0-15,-20 21 0,21 0 16,-22 0-16,1 0 0,-43 42 16,42-21-16,1 22 0,20-1 15,1 0-15,0 22 0,-1-22 0,1 64 16,21-85-16,21 21 0,0 1 16,0-22-16,21 21 0,0-21 15,0-21-15,22 22 0,-1-22 0,0 0 16,1 0-16,20 0 0,-20 0 15,20 0-15,1-22 0,-22 1 0,21 0 16,-20 0-16,-1 0 0,0-22 16,1 1-16,-22 0 0,0-1 0,-21 1 15,0 0-15,0 21 0,0-1 0,0 1 16,0 42 0,0 1-16,0 20 15,0 0-15,0 1 0,0-1 16,0 0-16,0 1 0,0-1 0,0-21 15,0 21-15,21-20 0,0 20 0,1-21 16,-22 0-16,42 0 16,-21 1-16,0-22 0,22 0 0,-22 0 15,0 0-15,21 0 0,-21-22 16,22 1-16,-22 0 0</inkml:trace>
  <inkml:trace contextRef="#ctx0" brushRef="#br0" timeOffset="50888.65">13949 14520 0,'0'0'0,"21"-63"0,0 21 0,0-22 0,-21 43 15,0-43-15,0 43 0,0 42 32,0 1-32,0 20 0,-21 0 0,0 22 15,21-22-15,0 22 0,-21-1 16,0 1-16,-1-1 0,22 1 0,-21-1 16,21 1-16,-42 84 0,21-85 15,21 22-15,-21-22 0,-1-20 16,1 20-16,0-20 0,0-1 15,21 0-15,-21 1 0,0-1 16,42-42 0,0-21-16,0-22 15,0 1-15,0 0 0,1-22 16,20 1-16</inkml:trace>
  <inkml:trace contextRef="#ctx0" brushRef="#br0" timeOffset="51192.73">14055 14457 0,'0'0'15,"-22"-42"-15,1 20 0,0-20 0,0 21 0,21 0 16,0 0-16,0-1 0,0 1 16,42 0-1,-21 21-15,1 0 0,20 0 16,0 0-16,1 0 0,-1 0 16,21 21-16,-20 0 0,-1 1 0,0-1 15,1 21-15,-22 0 0,0 1 16,-21-22-16,0 21 0,0 1 0,0-22 15,-21 21-15,-21-21 0,-1 0 16,-20 1-16,20-1 0,-62 21 16,41-21-16,22-21 0,-1 0 15,1 0-15,0 0 0,21 0 0,-1 0 16,22-21 0,43 0-16,-22 0 15,21 0-15,1 21 0,-1-22 0,0 1 16,1 0-16,20 0 0</inkml:trace>
  <inkml:trace contextRef="#ctx0" brushRef="#br0" timeOffset="51440.58">14711 14393 0,'21'-21'15,"-42"42"-15,63-63 0,-42 21 0,0 0 0,21 21 16,-21 21 0,-21 0-16,0 21 15,21 1-15,-21-1 0,0 22 16,21-22-16,-22 21 0,1 1 15,0-22-15,0 22 0,0-1 0,-22-20 16,22 20-16,0-21 0,0 22 16,0-22-16,-22 22 0,-20 42 15,42-64-15,21-21 0,0 0 16,0 0-16,21-21 16,0-21-1,0 0-15,22-21 0,-22-1 16,21 1-16,-21 0 0</inkml:trace>
  <inkml:trace contextRef="#ctx0" brushRef="#br0" timeOffset="51695.79">14690 14584 0,'0'0'0,"0"-64"0,0 1 0,0 21 15,-22-1-15,1 1 0,21 0 0,-21 20 16,21 1-16,0 0 16,21 21-16,0 0 15,1 0-15,-1 0 0,21 0 16,-21 0-16,22 0 0,-22 21 0,21 22 15,-21-22-15,22 21 0,-22 0 16,0-20-16,0 20 0,-21 0 0,0 1 16,0-22-16,0 21 0,-63 0 15,41-20-15,-20-1 0,0 0 16,-1-21-16,1 21 0,0-21 0,-1 0 16,22 0-16,-21 0 0,21 0 15,0 0-15,21-21 0,0 0 16,21 0-16,0-1 0,0 1 15</inkml:trace>
  <inkml:trace contextRef="#ctx0" brushRef="#br0" timeOffset="52117.13">15536 13991 0,'-21'0'16,"0"0"-16,0 0 15,21 21-15,-21 1 0,-1-1 0,-20 21 16,21 0-16,0-20 16,0 20-16,-1 0 0,1 22 0,21-22 15,0 0-15,-21 1 0,21-1 0,0 0 16,0 1-16,0-22 0,0 0 16,0 0-16,0 0 0,0 1 0,21-1 15,0-21-15,22 0 16,-22 0-16,0 0 0,21-21 15,22-43-15,-22 43 16,22-43-16,-43 22 0,21 21 16,-21 0-16,-21 0 0,22 21 15,-44 21 1,22 0 0,-21 21-16,0-21 0,0 1 15,0-1-15,0 0 0,21 0 0,-22 0 16,22 0-16,-21 1 0,21-1 15,21-21 17,1-21-32</inkml:trace>
  <inkml:trace contextRef="#ctx0" brushRef="#br0" timeOffset="52291.84">15875 14161 0,'0'0'0,"-64"0"31,43 0-31,0 0 0,21 21 0,-21-21 16,21 21-16,-21 0 0,21 0 15,0 0 1,21-21-16,0 0 16,21 22-16,-20-22 0,20 0 15</inkml:trace>
  <inkml:trace contextRef="#ctx0" brushRef="#br0" timeOffset="52538.62">16319 14224 0,'-42'-21'31,"21"21"-31,0 0 0,0 0 0,-1 0 0,-20 21 16,21 0-16,-21 22 15,20-1-15,22 0 0,-21 1 16,21-1-16,-21 0 0,21 1 15,0-22-15,0 21 0,0-21 0,0 22 16,0-1-16,0-21 0,0 0 16,21-21-16,0 21 0,1-21 15,-1 0-15,21 0 0,0 0 16,1 0-16,20 0 0,1-21 0,-1 0 16,1 0-16,-1 0 0</inkml:trace>
  <inkml:trace contextRef="#ctx0" brushRef="#br0" timeOffset="54338.06">16976 14457 0,'42'-21'15,"-84"42"-15,105-85 0,-42 43 0,-21-42 16,0 42-16,0-1 16,0 1-16,-21 21 0,0 0 0,0 0 15,-22 0-15,22 0 0,-21 0 16,0 21-16,-1 1 0,1-1 0,-22 42 16,22-20-16,0-1 0,21 0 15,-1 1-15,1-22 16,0 21-16,21-21 0,0 0 0,0 22 15,0-1-15,21-21 16,0-21-16,1 0 0,-1 0 16,0 0-16,21 0 0,-21 0 0,22 0 15,-22-21-15,21 0 0,-21 0 16,22-22-16,-22 1 0,0 0 0,21-1 16,-20 1-16,-1 0 15,0-1-15,0 1 0,-21 21 0,0 0 16,0 42-1,0 0-15,-21 0 16,0 22-16,0-22 0,21 21 0,0-21 16,-22 22-16,22-1 0,0-21 15,0 21-15,0-20 0,0-1 0,0 0 16,0 21-16,22-21 0,-22 1 16,42-22-16,-21 21 0,0-21 0,43 0 15,-22 0-15,-21 0 0,22 0 16,-1 0-16,0-21 0,1-22 15,41-20-15,-20 20 0,-22-20 16,0-1-16,1 1 0,-1 21 16,0-22-16,-20 1 0,-1-1 0,21 22 15,-42-1-15,21 1 0,0 0 16,-21 21-16,22-1 0,-22 1 16,0 0-16,-22 21 31,1 21-31,0 22 0,0-22 15,0 21-15,0-21 0,-1 22 0,1 20 16,0-21-16,0 22 0,0-22 16,21 22-16,-21-22 0,21 0 0,-22 1 15,22-1-15,0 0 0,0 1 0,0-22 16,0 0-16,0 21 16,22-20-16,-22-1 0,21-21 0,0 0 15,0 0-15,0 0 16,43 0-16,-43 0 0,21-21 15,1-1-15,-22 1 0,21 0 0,0-21 16,1 21-16,-1-22 0,-21 22 16,22 0-16,-22 0 0,0 0 0,0-1 15,-21 44 17,-21-1-32,21 0 0,-21 0 15,0 0-15,21 0 0,-22 1 0,22-1 16,0 0-16,0 21 15,0-21-15,0 1 0,0-1 16,0 0-16,0 0 16,22-21-16,-1 0 0,0 0 15,0 0-15,0 0 0,0 0 0,22 0 16,-1 0-16,-21-21 0,22 0 16,-1 0-16,0-1 0,22-20 15,-22 0-15,22 21 0,-1-22 0,-21 1 16,1 0-16,-1-1 0,-21 22 15,0 0-15,-21 0 0,-21 42 32,0 0-32,0 21 0,0-20 0,0-1 15,-1 21-15,22-21 16,0 22-16,0-22 0,-21 21 0,21-21 16,0 0-16,0 1 0,0-1 15,0 0-15,21 0 0,22 0 16,-22 0-16,0-21 0,0 0 15,0 0-15,1 0 0,41 0 16,-21-21-16,-20 21 0,20-21 0,-21 0 16,21 0-16,1-22 0,-22 1 15,21 0-15,-21-1 0,1 1 0,-1-21 16,-21-1-16,0 22 0,0-43 16,-21 43-16,-1-1 0,1 22 15,0 0-15,-21 0 0,-1 0 16,22 21-16,-21 0 0,0 0 15,-43 42-15,43-21 0,-1 22 16,22-1-16,-21 0 16,21 1-16,21 62 0,0-62 0,0-1 15,0 0-15,0 1 0,0-1 16,0-21-16,21 22 0,0-22 0,0 0 16,0 0-16,0 0 0,1 0 15,20 1-15,-21-22 0,21 0 16,-20 0-16,20 0 0,-21 0 0,21 0 15,1 0-15,41-22 16,-41 1-16,-1 0 0,22 0 0,-22 0 16,0-22-16,22 1 0,-22 21 15,0-21-15,1 20 0,-1-20 0,-21 21 16,0 0-16,-21 0 0,0 42 31,-21 0-15,0 21-16,0-21 0,0 1 0,0 20 15,21-21-15,-22 0 0,1 0 16,0 43-16,21-43 0,0 0 16,-21 0-16,21 1 15,-21-22-15,21 21 16,0-42 15,21-1-31,0 22 0,0-21 0,0 0 16,22-21-16,-22 21 0,21-22 15,1 22-15,-1-21 0,0-1 16,1 1-16,20 0 0,-21 21 0,1-22 16,-22 22-16,21 0 0,1 0 15,-22 21-15,0 0 0,0 0 0,-21 42 16,0-21-16,0 0 16,0 22-16,0-1 0,0-21 0,0 22 15,0-1-15,0 0 0,0-21 16,0 22-16,-21-22 0,21 21 15,0 1-15,0-22 16,0 0-16,0 0 0,21 0 0,0-21 16,-21 21-16,43-21 0,-22 0 15,21 0-15,-21 0 0,0 0 16,22-21-16,41 0 0,-41 0 16,-1-21-16,0 20 0,-20-20 15,20 21-15,-21-21 0,21-1 16,-20 1-16,-22 0 0,0-1 15,0 1-15,0 21 0,0-64 16</inkml:trace>
  <inkml:trace contextRef="#ctx0" brushRef="#br0" timeOffset="54728.08">18902 13780 0,'-21'21'0,"42"-42"0,-85 42 0,43 0 0,0 0 15,0 0-15,21 0 0,0 1 16,0-1-16,0 0 15,21 0-15,0-21 0,0 0 16,0 0-16,1 0 0,-1 0 0,21 0 16,-21 0-16,0-21 15,-21 0-15,0 0 0,0-1 16,0 1-16,0 0 0,0 0 16,0 0-16,-21 21 0,-21 0 15,21 0-15,0 0 0,-1 0 16,1 0-16,21 21 0,-21 0 15,0-21-15,0 21 0,0 0 16,21 1-16,-22-1 0,1 0 16</inkml:trace>
  <inkml:trace contextRef="#ctx0" brushRef="#br0" timeOffset="55003.84">17272 14224 0,'0'0'0,"0"21"16,21-21-16,0 0 15,22 0-15,-22 0 0,21 21 16,0-21-16,22 0 0,-1 0 0,-20 0 15,41 0-15,-20 0 0,-1 0 16,-20 0-16,20 0 0,1 0 0,-22 0 16,22 0-16,-22 0 0,21 0 15,1 0-15</inkml:trace>
  <inkml:trace contextRef="#ctx0" brushRef="#br0" timeOffset="55579.97">21061 15007 0,'0'0'0,"-21"0"0,21 21 16,-22-21 0,22 22-1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20:00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 4763 0,'0'-276'0,"0"-126"16,0 21-16,0 43 0,0 41 0,-42-232 15</inkml:trace>
  <inkml:trace contextRef="#ctx0" brushRef="#br0" timeOffset="847.63">1736 995 0,'0'0'0,"0"-21"16,21 21-1,-21-21-15,21 21 0,-21-22 0,21 1 16,0 0-16,0 21 0,1-21 16,-1-21-16,0 20 0,0 1 15,21-21-15,-20 21 0,-22 0 16,0-1-16,0 1 15,-22 21 1,-20 0-16,0 21 0,-1 1 16,-20-1-16,-1 0 0,1 21 15,-1-21-15,1 22 0,21-1 0,-22 0 16,22-20-16,21 20 0,-22-21 16,43 21-16,0-20 0,0-1 15,0 0-15,43 0 0,-22 0 0,21 0 16,22 1-16,-22-1 0,21 0 15,-20 0-15,20 0 0,-20 0 16,-1 1-16,0-1 0,1 0 0,-22 0 16,0 0-16,-21 0 15,0 1-15,0-1 0,-21 21 0,0-21 16,-22 0-16,-20 1 0,-1 20 16,1-21-16,-22-21 0,22 21 15,-22 0-15,21-21 0,1 0 0,-1 0 16,22 0-16,0-21 0,-1 0 15,22 0-15,-21-21 0,21 20 16,21 1-16,0-21 0,0 21 16,0-22-16,0 22 0,0-21 15,21 21-15,0-22 0,21 22 0,22-21 16,-1 0-16,22 20 0,0-20 16</inkml:trace>
  <inkml:trace contextRef="#ctx0" brushRef="#br0" timeOffset="1094.82">2413 741 0,'0'-21'0,"-21"21"31,0 21-31,21 0 0,-22 0 0,1 22 0,0-1 16,0 0-16,0 22 15,0-22-15,-1 22 0,1-22 16,-21 21-16,0 43 0,20-63 15,22-1-15,-21-21 0,21 21 16,-21-20-16,21-1 0,0 0 0,0 0 16,0-42 15,0 0-31</inkml:trace>
  <inkml:trace contextRef="#ctx0" brushRef="#br0" timeOffset="1303.68">1968 1355 0,'0'21'15,"-21"-21"1,42 0 15,1 0-31,20 0 16,-21-21-16,21 21 0,1 0 0,-1-21 15,64-1-15,-64 22 16,-21 0-16,22-21 0,-1 0 16</inkml:trace>
  <inkml:trace contextRef="#ctx0" brushRef="#br0" timeOffset="1931.78">2371 1439 0,'0'0'0,"-22"22"0,22-1 15,43-21 1,-22 0 0,148-64-1,-126 43-15,20 0 0,-21 0 16,1 0-16,-22-1 0,21 1 16,1-21-16,-43 21 0,0 0 15,-22 21-15,1 0 16,-21 0-16,0 0 0,-1 0 15,-20 21-15,20 0 0,-20 0 16,-1 0-16,22 22 0,0-22 16,-1 21-16,1 0 0,0-20 0,21 20 15,-1-21-15,22 43 16,0-22-16,0-21 0,22 0 16,-1-21-16,21 21 0,0-21 0,22 0 15,-22 0-15,22 0 0,-1 0 16,22-21-16,-22 0 0,1 0 0,-1 0 15,1 0-15,-1-1 0,22-41 16,-43 42-16,-20-22 0,20 22 16,-21 0-16,-21 0 15,0-43-15,0 43 0,0 0 16,0 0-16,0 0 16,-21 21-1,0 21-15,21 0 0,-21 21 16,21-20-16,-22 20 0,22 0 15,0 1-15,0 20 0,0 1 0,-21-1 16,21 22-16,-21-1 16,0 1-16,21 0 0,-42 105 15,20-105-15,1 21 0,0-22 16,-21 1-16,21 0 0,-22 42 16,22-64-16,21-20 0,0-1 15,0 0-15,0-21 0,21-21 31,0-42-31,1 21 0,-1-21 0,-21-1 16,21-20-16,0-1 0,0 1 16,0-1-16</inkml:trace>
  <inkml:trace contextRef="#ctx0" brushRef="#br0" timeOffset="2238.66">3175 1482 0,'0'0'0,"0"-43"0,0 22 0,0-21 15,0 21-15,0 0 0,0-1 16,0 1-16,0 0 0,21 21 16,21-21-16,-20 21 0,-1 0 15,21 0-15,0 0 0,1 0 0,-22 0 16,21 0-16,1 0 0,-22 21 16,0 0-16,-21 22 0,0-22 0,0 0 15,-21 21-15,0-21 0,-22 1 16,1 20-16,0 0 0,-43 1 15,43-1-15,-1-21 0,22 0 16,-21-21-16,21 21 0,-1-21 16,44 0 15,-1-21-31,0 0 0,0 0 16,0 0-16,22 0 0,-22-1 15</inkml:trace>
  <inkml:trace contextRef="#ctx0" brushRef="#br0" timeOffset="2600.09">4127 1291 0,'0'0'0,"22"-21"0,-1 21 0,-21-21 16,0 0-16,0 0 16,0-1-16,-21 22 31,-1 0-31,-20 0 0,21 0 0,-21 0 15,-1 22-15,22-1 0,-21-21 16,-1 21-16,22 0 0,0 0 16,0 0-16,21 1 0,0-1 15,0 0-15,21-21 0,0 21 16,0 0-16,22-21 0,-22 21 0,21 1 16,1-22-16,-22 21 0,21 0 15,0 0-15,-42 0 0,0 0 16,0 1-1,-21-1-15,-21 0 0,21 0 0,-22-21 16,1 21-16,0 0 0,-22-21 16,22 22-16,0-22 0,-1 21 15,22-21-15,0 0 0,21-21 16,0-22-16,21 22 0,0 0 16</inkml:trace>
  <inkml:trace contextRef="#ctx0" brushRef="#br0" timeOffset="2886.64">5419 804 0,'0'0'0,"0"-21"0,0 0 0,0 0 16,-22 21-16,1 0 15,0 0-15,0 21 16,0 0-16,-85 297 31,85-255-31,21 1 0,-21-22 16,-1 22-16,22-22 0,0 0 15,0 22-15,0-22 0,0-21 0,0 22 16,0-22-16,0 0 0,0 0 16,0 0-16,0 0 0,22-21 15,-1 0-15,0 0 0,0-21 0,21 0 16,-20 0-16</inkml:trace>
  <inkml:trace contextRef="#ctx0" brushRef="#br0" timeOffset="3232.98">5757 1185 0,'0'0'0,"-21"22"16,0-1-1,0 21-15,0-21 0,21 22 16,-22-22-16,1 21 0,21-21 0,-21 22 15,21-1-15,0-21 0,0 21 16,0 1-16,0-22 0,21 0 16,0 0-16,1 0 0,20 1 0,-21-22 15,21 0-15,1 0 0,-22 0 0,21-22 16,1 1-16,-22 0 0,21 0 16,-21-21-16,0 20 0,1-20 0,-1 0 15,-21 21-15,0-64 16,0 64-16,0-22 0,-21 22 0,-1 0 15,-20 0-15,21 0 0,-21 21 16,-1 0-16,1 0 0,0 0 16,-1 0-16,1 0 0,0 0 15,-1 0-15,22 0 0,0 0 16,0 0-16,0 0 16,-1 0-16</inkml:trace>
  <inkml:trace contextRef="#ctx0" brushRef="#br0" timeOffset="3397.94">4762 1080 0,'0'0'0,"0"21"0,22-21 0,-1 0 16,21 0-16,-21 0 16,22 0-16,-1 0 0,0-21 0,22 21 15,-22-22-15,22 1 0,63 0 16,-64 0-16,1 0 0,-22 0 15</inkml:trace>
  <inkml:trace contextRef="#ctx0" brushRef="#br0" timeOffset="4727.62">7832 1249 0,'21'-21'16,"0"21"-16,0-21 0,0 21 16,0-22-16,22 1 0,-22 0 0,21-21 15,-21-1-15,22 22 0,-22-42 16,21 20-16,-21 1 0,1 0 16,-1-64-16,-21 64 0,0-22 15,0 22-15,0-1 0,0 1 16,-43-43-16,22 64 0,21 0 15,0 0-15,-21 21 16,0 0-16,0 42 0,0 1 16,-1 20-16,22-21 0,0 22 15,-21 21-15,21-1 0,0 1 16,0 0-16,0-1 0,0 1 16,0-22-16,0 22 0,0-21 0,0-1 15,0-21-15,0 22 0,0-22 16,-21 1-16,0-1 0,21 0 0,-21-21 15,-22 1-15,22-1 0,-21 0 16,0-21-16,-1 0 0,1 0 0,-64-42 16,64 20-16,-1-20 15,-20 0-15,42-1 0,-22 1 0,1 0 16,0-22-16,21 22 0,-1-22 16,1 22-16,0 0 0,0 21 0,21-1 15,-21 1-15,21 0 0,0 42 16,0 0-1,0 1-15,0 20 0,21-21 16,0 21-16,0 1 0,0-1 16,22 0-16,-22 1 0,21 20 15,-21-20-15,22-1 0,-22 0 0,21-21 16,1 22-16,-1-22 0,0 0 0,1 0 16,-1 0-16,0-21 0,22 0 15,-22 0-15,22 0 0,-22-21 0,21 0 16,-20-21-16,-1 21 0,0-22 0,1 1 15,-1 0-15,-21-1 0,22-41 16,-22 41-16,0 1 0,-21 21 16,0-22-16,0 22 15,0 0-15,0 0 0,-21 42 32,0 21-32,-1-20 0,1 20 15,0-21-15,0 21 0,0 1 16,21-22-16,-21 21 0,21 1 0,-22-22 15,22 21-15,0-21 0,0 0 16,0 1-16,22-22 31,-1 0-31,0-22 0,-21 1 16,21-21-16,0 21 0,22-43 16,-22 22-16,0 21 0,0-22 15,21 1-15,-20 21 0,20-21 16,-21 42-16,0 0 15,0 21 1,-21 21-16,0-21 0,0 0 16,0 22-16,0-22 0,0 21 15,22-21-15,-22 22 0,0-1 0,21-21 16,-21 0-16,21 1 0,0-1 16,0 0-16,0 0 0,1-21 0,20 0 15,0 0-15,-21 0 16,43 0-16,-22 0 0,1-21 0,-1 0 15,21-22-15,-20 22 0,-1-21 16,0 21-16,1-22 0,-22 22 0,21-21 16,-21 0-16,-21 20 0,0 1 15,0 0-15,0 0 0,0 0 0,0 0 16,-42 21-16,21 0 0,-21 0 16,20 0-16,-20 0 0,-21 21 15,41 0-15,1 0 0,0 0 0,21 0 16,0 1-16,0 20 0,0-21 15,21 0-15,0 0 0,1 1 0,20-1 16,-21 0-16,0-21 0,0 21 16,1 0-16,-1-21 0,0 0 15,-21 21-15,-21-42 32</inkml:trace>
  <inkml:trace contextRef="#ctx0" brushRef="#br0" timeOffset="5095.54">9715 1376 0,'22'-21'0,"-44"42"0,65-42 0,-43 0 16,0-1 0,0 44 15,0 20-16,0 191 1,0-149-16,0-20 0,-21 21 16,-1 20-16,1-20 0,-21 21 15,21 0-15,-22 0 0,1 21 0,0-22 16,-1 22-16,1 0 0,0-21 16,-43 148-16,43-148 0,21 0 15,-22 0-15,22-22 0,0-20 16,0 21-16,21-43 0,0 21 15,0-41-15,-21 41 0,21-84 16,21 0 0,0 0-16,0-22 0,0 1 15,0-22-15,22 22 0,-22-43 0,0 22 16,21-22-16,-20-21 0,-1 22 0</inkml:trace>
  <inkml:trace contextRef="#ctx0" brushRef="#br0" timeOffset="5402.69">9525 1693 0,'0'-42'16,"0"84"-16,0-126 0,0 41 0,0 1 0,0 21 15,21-21-15,0 20 0,0 1 16,22 0-16,-1 0 0,-21 21 16,22 0-16,20 0 0,-21 0 15,22 0-15,-22 0 0,22 21 0,-22 0 16,0 0-16,-20 1 0,20-1 15,-42 0-15,0 21 0,0 1 0,-42-1 16,20 0-16,-41-21 0,21 22 16,-22-1-16,1-21 0,-1 0 0,1 22 15,20-22-15,1-21 0,0 21 16,20-21-16,1 0 0,0 0 16,42 0-1,0-21-15,22 0 16,-1 0-16,-21-22 0,22 22 0,-1 0 15,0 0-15</inkml:trace>
  <inkml:trace contextRef="#ctx0" brushRef="#br0" timeOffset="5716.05">10287 1566 0,'21'0'0,"0"-21"31,0 21-31,1-21 0,-1 0 16,0 21-16,0-21 0,0 0 15,0-1-15,1 1 0,-1 0 16,-21 0 0,-21 21-1,-1 0-15,1 0 0,-21 21 16,21 0-16,-22 0 0,22 1 0,-21 20 16,21-21-16,-22 21 0,22 1 15,0-22-15,21 21 0,0 1 0,0-22 16,0 21-16,0-21 0,0 0 15,0 1-15,0-1 0,0 0 16,21 0-16,22-21 0,-22 0 0,0 0 16,21 0-16,1 0 0,-1 0 15,43-21-15,-43 0 0,21 0 16,-20-1-16</inkml:trace>
  <inkml:trace contextRef="#ctx0" brushRef="#br0" timeOffset="6232.2">11176 1524 0,'0'-21'0,"0"42"0,0-63 0,0 21 16,0-1-16,-21 22 0,0-21 16,-1 0-16,1 21 0,0 0 15,0 0-15,-21 0 0,20 0 16,1 21-16,0-21 0,0 21 0,-21 1 16,20 20-16,1-21 15,0 21-15,0 1 0,0-1 0,0 0 16,21 1-16,-22-1 0,22-21 15,0 22-15,0-22 0,0 0 0,43 0 16,-22 0-16,0 0 0,21 1 16,1-22-16,-1 0 0,22 0 0,-22 0 15,21 0-15,1-22 0,-1 1 0,43-42 16,-42 20-16,-22 1 16,22-21-16,-22 20 0,0-20 15,-21-1-15,1 1 0,-1 20 0,-21 1 16,0-21-16,21 20 0,-21-20 15,0-1-15,0 22 0,0-22 16,0 22-16,21-21 0,-21 41 0,21-20 16,-21 21-16,0 0 0,0 42 15,0 0-15,0 21 16,0 1-16,-21-1 0,0 22 0,0-22 16,0 21-16,-1 1 0,1-1 15,21-20-15,0 20 0,-21 1 0,21-22 16,0 0-16,0 22 0,0-22 0,0-21 15,0 22-15,0-22 0,0 0 16,0 0-16,21-21 0,0 0 16,1 0-16,-1 0 15,21-21-15,-21 0 0,0 0 16,-21 0-16,22-22 0,-22 22 16,0 0-16,0 0 0</inkml:trace>
  <inkml:trace contextRef="#ctx0" brushRef="#br0" timeOffset="6398.66">11472 1291 0,'0'0'0,"0"-21"31,21 21-31,1 0 0,-1 0 0,0 0 16,0 0-16,21 0 16,-20 0-16,20 0 0,0 0 0,-21 0 15,22 0-15,-22 0 0,21 0 16,-21 0-16,1 0 0,-1 0 0,-21-21 15</inkml:trace>
  <inkml:trace contextRef="#ctx0" brushRef="#br0" timeOffset="9165.7">13695 1418 0,'0'0'0,"21"-21"0,0 0 0,0 21 16,-21-21-16,21 21 0,1-21 15,-1-1-15,0 1 0,0 0 16,0-21-16,0 21 0,1-22 16,20 1-16,0 0 0,-21-1 0,22 1 15,-1-22-15,-21 22 0,22 0 16,-22-1-16,21-62 0,-42 83 15,0-20-15,0 0 0,21 21 16,-21-1-16,0-20 0,0 21 16,0 0-16,-21 21 15,0 0-15,0 0 16,0 0-16,-1 0 16,1 21-16,-21 0 0,0 0 15,-1 0-15,22 22 0,-21-1 0,-1 0 16,22 1-16,-21-1 0,21 22 15,0-22-15,21 0 0,0 1 0,0-1 16,0 0-16,0-21 0,21 22 16,21-22-16,-21 0 0,22-21 0,-22 21 15,21-21-15,0 0 0,1 0 16,20 0-16,-20 0 0,-1 0 0,0 0 16,1-21-16,-22 21 0,21 0 15,-21 0-15,-63 0 31,21 21-31,-22 0 16,1 1-16,-21-1 0,20 0 16,-20 21-16,20-21 0,1 22 0,0-22 15,-1 21-15,1 1 0,21-1 0,-21 0 16,42 1-16,0-22 0,-22 21 16,22 0-16,0-20 0,0 20 0,22-21 15,-1 0-15,21 0 0,-21-21 16,22 0-16,-1 0 0,21 0 0,1 0 15,-22 0-15,22-21 0,63-21 16,-64 0-16,1-1 16,-1 1-16,1-22 0,-22 22 15,22-21-15,-22-1 0,21 1 0,-20-1 16,20 1-16,-20-22 0,-1 21 16,0-20-16,-21 20 0,22 22 0,-22-22 15,0 22-15,0 21 0,-21 0 16,0 0-16,0-1 0,0 1 0,-21 42 31,0 22-31,-21-1 16,-1 0-16,22 22 0,-21-1 15,-1 1-15,22-1 0,-21 1 0,21-1 16,-22 1-16,22-1 0,0 1 16,21-1-16,0 1 0,0-22 15,0 22-15,0-22 0,21 64 16,0-64-16,22-21 0,-22-21 15,21 22-15,1-22 0,-1 0 16,21 0-16,1 0 0,-1-22 0,1 1 16,-1 0-16,22-21 0,-21 21 15,-1-22-15,1 1 0,-1 0 0,-21 20 16,1-20-16,-22 0 0,0 21 16,0-1-16,-21 1 0,21 0 15,-21 0-15,-21 21 16,0 0-16,0 0 0,-21 0 15,20 21-15,-20 0 0,0 0 16,-1 22-16,1-22 0,21 21 0,0 1 16,0-22-16,-1 21 15,22 0-15,0-20 0,0 20 0,0 21 16,22-41-16,41-1 16,-42 0-16,22-21 0,41 0 15,-41 0-15,-1 0 0,21-21 16,1 0-16,-22-1 0,22 1 0,-1-21 15,1 0-15,-1-1 0,64-41 16,-84 62-16,-1-20 16,-21 0-16,21 21 0,-42-1 15,0 1-15,-21 42 32,0 1-32,0-1 0,0 21 0,-22-21 15,22 22-15,0-1 0,0 0 16,0 1-16,0-22 0,-1 21 15,1 0-15,21-20 0,-21-1 0,21 21 16,0-21-16,0 0 0,21-42 47,0 0-47,1 0 0,-22-21 16,42-1-16,-21 1 0,0 0 15,0-1-15,22 1 0,-22 0 16,21-1-16,-21 1 0,22 21 0,-1-22 15,-21 22-15,0 0 0,1 0 16,-1 21-16,0 0 0,0 0 0,-21 21 16,21 0-16,-21 0 15,21 22-15,-21-22 0,0 21 0,0 64 16,0-64-16,0 1 16,0-1-16,0-21 0,0 22 0,0-22 15,0 42-15,0-42 16,0 1-16,22-22 31,-1-22-31,-21 1 0,21 0 16,0 0-16,0 0 0,0-22 15,22 1-15,-22 0 0,21-22 0,-21 22 16,22 0-16,-1-1 0,0 1 16,1 0-16,-1 20 0,22-20 15,-43 21-15,0 21 0,0 0 16,-21 21-16,0 0 15,0 0-15,-21 1 0,0 20 16,0 0-16,-1 1 0,22-1 0,-21 0 16,0 1-16,21-1 0,-21 0 15,21 1-15,0-22 0,0 21 16,0-21-16,21 0 0,0 1 0,0-1 16,22 0-16,-22-21 0,21 0 15,1 0-15,-1 0 0,21 0 0,1 0 16,-22 0-16,22-21 0,-1 0 15,1-1-15,-1-20 0,1 0 0,-22-1 16,22 1-16,-22 0 0,0-1 16,1 1-16,-22 0 0,0-1 15,-21 22-15,0 0 0,0 0 0,0 0 16,-42 21 0,20 0-16,1 0 0,-21 0 0,0 21 15,20 0-15,-20 21 0,0-20 16,21 20-16,-1 0 0,1 1 0,0-1 15,21 0-15,0 1 0,0-22 16,0 21-16,0-21 0,0 0 0,21 22 16,0-22-16,22-21 0,41 42 15,-41-42-15,20 0 0,-20 0 16,41 0-16,-20 0 0,-1 0 16,22-21-16,-22 0 0,1 0 0,-1 0 15,1-22-15,-22 1 0,22 0 16,-43-22-16,21 22 0,-21-1 15,1 22-15,-22-21 0,0 21 16,0 0-16,-22 21 16,1 0-16,0 21 0,-21 0 15,-1 21-15,22 1 0,-21-22 0,21 21 16,-22 0-16,22-20 16,0 20-16,0-21 0,0 21 0,0-20 0,21-1 15,0 0-15,0 0 16,21-21-1,21-21 1,-21 0-16,22 0 0,-22-1 16,21-20-16,22 0 0,-22-1 15,0 1-15,1 0 0,20-1 0,-42 1 16,22 0-16,-22 21 0,0-1 16,0 1-16,-21 0 0,21 21 0,-21 21 15,0 0-15,0 1 16,0 20-16,-21-21 0,21 21 0,-21 1 15,21-1-15,-21 0 0,21 1 16,0-1-16,0-21 0,0 22 0,0-22 16,0 0-16,0 0 0,21 0 15,0-21-15,0 0 0,0 21 16,22-21-16,-1 0 0,0 0 16,1 0-16,20-21 0,1 0 0,-1 0 15,-20-21-15,20-1 0,1-20 16,-1-1-16,1 22 0,-22-22 15,-21 22-15,21 0 0,1-1 0,-22 1 16,21 0-16,-21-1 0,1-20 16,20 21-16,-21-1 0,0-20 0,0 20 15,-21 1-15,0 21 0,0-43 16,0 86 0,-21-1-16,-21 0 15,21 21-15,-22 22 0,1-22 16,21 22-16,-21-1 0,20 1 0,1 20 15,0-20-15,0-1 16,21 1-16,0-1 0,0 1 0,0-22 16,0 0-16,0 1 0,21-22 15,0 0-15,0 0 0,22 22 16,-22-43-16,0 0 16,0 0-16,0 0 0,22-22 0,-22 1 15,0 0-15,0 0 0,0-21 16,1 20-16,-1-20 0,0 0 15,0-1-15,-21 1 0,0 0 0,0-1 16</inkml:trace>
  <inkml:trace contextRef="#ctx0" brushRef="#br0" timeOffset="9402.7">19558 1482 0,'0'0'0,"-21"21"0,0-21 0,42 0 16,0 0-1,21 0-15,1 0 0,20 0 0,-21-21 16,22 21-16,-1 0 0,1 0 16,-1-21-16,-20 21 0,20-22 15,-20 22-15,-1 0 0,0 0 16,1 0-16,-1 0 0,-21 0 0,0-21 16,0 21-16,1 0 0,-65 0 31,22 21-31,-21-21 15,-22 0-15,-20 0 0</inkml:trace>
  <inkml:trace contextRef="#ctx0" brushRef="#br0" timeOffset="11115.32">5736 3069 0,'0'0'0,"-42"21"0,21 1 0,-22-22 16,1 42-16,21-21 16,0 0-16,21 0 0,-22-21 15,44 0 1,-1-21 0,21 0-16,-21 0 0,22 0 15,-1 0-15,0-1 0,-21 1 0,1-21 16,-1 21-16,0 0 0,-21-22 15,0 22-15,-21 0 0,0-21 0,-1 20 16,-41 1-16,21 0 0,-85 21 16,63 0-16,1 21 0,-22 0 15,21 1-15,1 20 0,-1-21 16,22 43-16,-21-22 0,20 21 16,22 1-16,-21-1 0,21 1 15,21-1-15,0 43 0,0-42 16,0-22-16,21 0 0,0-20 15,0 20-15,64 0 0,-43-42 16,0 0-16,1 0 0,-1 0 16,22-21-16,-1 21 0,1-42 15,-1 21-15,1-1 0,41-62 16,-41 20-16,-22 22 0,22-85 16,-22 85-16,-21-22 0,0 22 15,1-1-15,-22 1 0,0 0 0,21 21 16,-21-1-16,0 1 0,0 42 15,0 1-15,0-1 16,0 0-16,0 21 0,0 1 16,0-1-16,0 0 0,0 22 0,0-22 15,0 0-15,0 22 16,0-22-16,21 1 0,0-22 0,0 21 16,0-21-16,1 0 0,-1-21 15,21 0-15,-21 0 0,22 0 0,-1 0 16,0 0-16,-21-21 0,43 0 15,-22 0-15,-21-21 0,22 20 16,-1-20-16,-21-21 0,22 20 0,-22 1 16,-21 0-16,0-22 0,21 43 15,-21-21-15,0 20 0,0 1 16,-21 64 0,0-22-16,21 21 15,-22-21-15,1 22 0,0 20 16,21-21-16,-21 1 0,0-1 0,0 0 15,21-20-15,0 20 0,0-21 16,-22 0-16,22 0 0,22-21 31,-1 0-31,0 0 0,0-21 0,21-21 16,-20 21-16,20-22 0,-21 1 16,21 0-16,1-1 0,-1 1 0,0 0 15,1-1-15,-1 1 16,-21 21-16,22 0 0,-22 21 0,0 0 15,0 0-15,0 0 0,-21 21 16,0 21-16,0-21 0,0 22 16,0-1-16,0-21 0,0 22 15,0-1-15,0 0 0,21-21 0,1 22 16,-22-22-16,21 0 0,0 21 16,0-20-16,0-22 0,64 42 15,-43-42-15,1 0 0,20 0 0,1 0 16,-1 0-16,1 0 0,20-21 15,1 0-15,0-1 0,-22 1 0,22-21 16,-22 21-16,1-22 16,-1 1-16,-20 0 0,-22-1 0,21 1 15,-42 0-15,0-22 0,0 22 16,0 21-16,-21-22 0,0 1 0,0 21 16,-22 0-16,1 0 0,0 21 15,-1 0-15,-20 0 0,20 0 0,-20 21 16,21 0-16,-1 0 0,1 21 15,0-20-15,20 41 0,-20-21 0,21 1 16,0-1-16,21 22 0,0-22 16,0 0-16,0 22 15,21-43-15,0 0 0,21 0 0,-20 0 16,20-21-16,43 0 16,-43 0-16,0 0 0,22-21 0,-22 0 15,0 0-15,1 0 0,-1-22 16,0 1-16,1-21 0,-1 20 0,22-84 15,-43 64-15,42-64 16,-42 63-16,1-20 0,-1 20 16,0-21-16,0 22 0,0-1 15,0 1-15,1 21 0,-22-1 0,0 22 16,21 0-16,-21 0 0,0 42 16,0 0-16,0 21 0,-21 22 15,21-1-15,-22 1 0,1-1 16,0 86-16,0-65 0,21-20 15,-21-1-15,21 1 16,0-1-16,0 1 0,0-22 0,0 0 16,0 1-16,0-1 0,21-21 15,0 0-15,0 1 0,22-1 16,-22-21-16,21 0 0,-21-21 16,22-1-16,-1 1 0,-21-21 15</inkml:trace>
  <inkml:trace contextRef="#ctx0" brushRef="#br0" timeOffset="11983.67">11366 3704 0,'0'0'0,"0"21"16,22-21 0,-1 0-16,0-21 15,0 0-15,0 0 0,0 0 16,1-22-16,-1 22 0,21-21 0,-21-22 15,0 22-15,1-21 0,20-64 16,-42 84-16,0-20 0,0 20 16,0 1-16,-21 0 0,-22 21 15,22-1-15,-21 1 0,0 21 16,-1 0-16,-20 21 0,-1 1 0,22-1 0,-22 0 16,1 21-16,-1 1 0,1 20 15,21-21-15,-1 22 0,1-22 16,21 22-16,-22-22 0,43 22 15,0-43-15,0 21 0,0 0 0,22-20 16,-1-1-16,21-21 0,0 0 16,22 0-16,-22 0 0,85-21 15,-63 21-15,-1-22 0,1-20 16,-22 21-16,22-21 0,41-22 16,-62 22-16,-22 21 0,21-22 15,-21 22-15,1 0 0,-22-21 16,0 63-1,-22 0-15,1 21 0,0-21 16,0 22-16,0 20 0,0-20 0,21 20 16,-22-21-16,1 22 15,0 21-15,0-22 0,21 22 0,-21-1 16,0 22-16,-1-21 0,1 21 0,-21 0 16,21-1-16,-22 1 0,22 0 15,-21 21-15,0-21 0,-1 0 0,-20 0 16,20-1-16,1 1 0,0-21 0,-1 21 15,1-22-15,21 1 0,-21-21 16,20-1-16,1 1 0,0-22 0,-21 0 16,21 1-16,-43-1 0,22-42 15,21 0-15,-22 0 0,1 0 16,0-21-16,-64-43 16,63 1-16,1-1 0,-21-20 0,20-1 15,1 0-15,21-21 0,0-21 16,21 22-16,0-22 0,0 0 0,21 21 15,21 0-15,0 0 0,22 21 0,-1 1 16,1-1-16,-1 0 0,1 22 16,21-22-16,-1 22 0,1-1 0,105-42 15,-84 43-15,-21 21 0,0-22 16,-1 22-16,1-22 16,0 22-16,-1 0 0,1-1 0</inkml:trace>
  <inkml:trace contextRef="#ctx0" brushRef="#br0" timeOffset="12538.86">12023 3514 0,'0'0'16,"0"21"-16,-22-21 0,44 0 31,20-21-15,-21 0-16,0-1 0,22-20 0,-1 21 15,0-21-15,-21-1 0,22 22 16,-22-21-16,0 21 0,0-22 0,-21 22 15,0 0-15,0 0 16,-21 21-16,-21 0 0,21 21 16,-22 0-16,1 0 15,0 22-15,20-1 0,-20 0 0,0 1 16,21-1-16,-1 0 0,1 1 0,0-1 16,21 0-16,0-21 0,0 22 15,0-22-15,0 0 0,21 0 0,0-21 16,22 21-16,-22-21 0,21 0 15,22 0-15,-22 0 0,22 0 0,-22 0 16,21-21-16,1 0 0,-1 0 16,1-21-16,-1-1 0,1 1 0,-1-22 15,1 22-15,-22-21 0,22-1 16,-22 1-16,0-1 0,-20 1 16,20-1-16,-21 22 0,0-1 0,-21 1 15,0 21-15,21 0 0,-21 0 16,0-1-16,0 44 15,0-1-15,-21 0 0,0 21 16,0 1-16,0-1 0,0 21 0,-1 1 16,1-1-16,-21 1 0,21-1 0,0 1 15,-1-1-15,1-20 0,0 20 16,21-20-16,0-1 0,0 0 16,0-21-16,0 1 0,0-1 0,0 0 15,0 0-15,21-21 0,0 0 16,22 0-16,-22-21 15,-21 0-15,21-22 0,0 22 16,-21-21-16</inkml:trace>
  <inkml:trace contextRef="#ctx0" brushRef="#br0" timeOffset="12708.76">12742 3196 0,'-21'0'0,"42"0"0,-63 0 0,21 0 15,42 0 1,0 0-1,21 0-15,-20 0 0,83 0 16,-20 0-16,-21 0 0,41 0 16,-20 0-16,0-21 0,21 0 15,-1 21-15,-20-21 0,21 21 16</inkml:trace>
  <inkml:trace contextRef="#ctx0" brushRef="#br0" timeOffset="12938.55">15282 2836 0,'0'0'0,"21"0"0,1 0 16,-22 22 0,-22-1-1,1 0-15,0 0 0,-21 21 16,21 1-16,-22 20 0,22 1 16,0-22-16,-21 22 0,-1 63 15,22-64-15,0-21 0,0 22 16,0-22-16,-1 1 0,1-22 0,0 42 15,21-42-15,-21 1 0,21-1 16,0-42 0</inkml:trace>
  <inkml:trace contextRef="#ctx0" brushRef="#br0" timeOffset="13714.43">14605 3217 0,'-21'-21'0,"42"42"0,-63-42 0,42 0 15,-22 0-15,44 21 16,-1 0 0,21 0-16,0 0 0,1 0 15,20 0-15,22 0 0,0-21 0,-1 21 16,22 0-16,0 0 0,0-21 16,-22 21-16,22-22 0,-42 1 0,20 0 15,-41 0-15,20 0 0,-20-22 16,-22 22-16,21-21 0,-21-22 15,-21 22-15,0 21 0,0 0 16,0 0-16,0-1 0,-21 22 16,0 0-16,0 22 15,0 20-15,-1-21 0,1 21 0,-21 22 16,21-22-16,-22 22 0,22-1 0,0-20 16,0 20-16,0 1 0,0-1 15,-1-21-15,1 1 0,21-1 0,-21 0 16,21 1-16,0-22 0,0 0 15,0 0-15,0 0 0,21-42 32,0 0-32,1 0 15,-1-21-15,21-1 0,-21 1 16,22 0-16,-22-1 0,21 22 16,-21-21-16,22 21 0,-22-1 15,0 1-15,0 21 0,-21 21 16,0 1-16,0-1 0,0 0 15,0 21-15,0-21 0,0 22 16,0-22-16,0 21 0,0-21 0,0 1 16,21 20-16,0-21 0,22 0 15,-22 0-15,21-21 0,1 22 0,84-22 16,-64 0-16,1 0 16,-1 0-16,22 0 0,-22-22 0,1 1 15,-1 0-15,1-21 0,-1-1 16,-20-20-16,-1 21 0,0-22 15,-21 22-15,43-64 0,-64 85 16,0-22-16,0 22 16,-21 21-16,0 0 0,-1 0 0,1 0 15,-21 21-15,21 22 0,-22-22 16,22 21-16,0-21 0,0 22 0,21-1 16,-21 0-16,21-20 0,0 20 15,0-21-15,21 21 0,0-20 0,21-1 16,-20-21-16,20 21 0,0-21 15,1 0-15,20 0 0,1 0 0,-22 0 16,21-21-16,1 0 0,-22-1 0,1 1 16,-1-21-16,0 21 15,-21-22-15,1 1 0,-22 0 0,0 21 16,0-1-16</inkml:trace>
  <inkml:trace contextRef="#ctx0" brushRef="#br0" timeOffset="15303.66">13335 5101 0,'-42'0'0,"84"0"0,-106 0 16,64 21-16,22-21 16,-1 0-1,0 0-15,21 0 0,-21-21 0,1 0 16,20 21-16,-21-21 0,0-21 16,0 20-16,22 1 0,-43-21 0,21 21 15,-21-22-15,0 1 0,0 21 16,0-21-16,0-1 0,-21 22 0,0 0 15,-22 0-15,1 0 0,0 21 16,-22 0-16,22 0 0,-22 21 16,1 0-16,-1 21 0,1 1 0,-1 20 15,1-21-15,20 22 0,1-1 16,0 1-16,-1-1 0,1 1 0,21-22 16,0 1-16,21-1 0,0 0 15,0 1-15,42-22 0,22 21 16,-22-42-16,21 0 0,-20 0 0,20 0 15,1 0-15,-1-21 0,1 0 16,-1 0-16,1-1 0,-22 1 0,22-21 16,-22 0-16,-21-1 0,21 1 15,-20-22-15,-1 1 0,0-1 16,-21-41-16,0 62 0,0 1 16,0 0-16,0 20 0,0 1 0,0 42 15,0 1 1,0-1-16,0 21 0,0 0 0,-21 1 15,21 20-15,0-20 0,-21 20 16,21-21-16,0 1 0,0 20 0,0-20 16,21-22-16,0 21 0,0 0 0,21-20 15,22 41-15,-22-63 16,22 21-16,42 0 16,-22-21-16,-20 0 0,20 0 15,-20 0-15,21-21 0,-22 0 0,1 0 16,-1 0-16,22 0 0,-43-22 0,22 22 15,-1-42-15,-21 20 0,1-20 16,-22 20-16,0-20 0,0-22 0,0-21 16,-21 64-16,0 0 15,0-1-15,-21 22 0,0 0 0,-42 21 16,41 0-16,-20 0 0,0 21 16,-22 22-16,22-22 0,-22 21 15,22 22-15,-21-22 0,20 21 16,1-20-16,0 20 0,20-20 15,1 20-15,21 22 0,0-43 16,0-21-16,21 22 0,1-22 0,-1 0 16,0-21-16,21 21 0,-21-21 15,22 0-15,84 0 16,-106-21-16,21 0 0,1 0 16,-22-22-16,21 1 0,22-64 15,-22 43-15,-21-1 0,21-21 0,-20 1 16,-1 20-16,42-105 15,-20 105-15,-22 1 0,0-1 0,0 1 16,0 21-16,22-22 16,-43 43-16,0 42 15,0 21-15,-22-20 16,1 41-16,21-21 0,-21 22 0,0-1 16,0 107-16,21-107 0,0 22 15,0-22-15,0 1 0,0-1 16,0-20-16,21 20 0,0-20 0,0-1 15,0-21-15,1 21 0,20-20 16,0-1-16,1-21 0,-1 21 16,21-21-16,1 0 0,-1 0 0,1 0 15,-1 0-15,1 0 0,-1-21 16,22 0-16,-21-1 0,20 1 0,1 0 16,-22-21-16,22 21 0,-21-22 15,-22 1-15,21 0 0,1-64 16,-64 63-16,0 1 0,0 0 15,0-1-15,-21 1 0,-22 21 0,-41-21 16,41 20-16,-20 22 0,-1 0 16,1 0-16,21 22 0,-22-1 15,1 0-15,20 21 0,-20 1 0,20-1 16,1 0-16,21 22 0,0-22 16,0 0-16,21 1 0,0-1 15,0 0-15,0-20 0,0 20 0,21-21 16,0 0-16,0 0 0,0 1 15,22-22-15,-22 0 0,21 0 0,0 0 16,1 0-16,-1 0 0,0 0 16,1-22-16,-1 1 0,22-21 0,-22 0 15,0-1-15,1 1 0,-1-22 16,0-20-16,-21 20 0,22-20 0,-22-1 16,21 21-16,-21-20 0,-21 20 15,22 1-15,-22-1 0,0 1 0,0 20 16,21 22-16,-21 0 0,0 0 15,-21 42 1,-1 0-16,1 0 0,0 22 0,0-1 16,0 0-16,0 1 0,-1-1 15,22 22-15,-21-1 0,21 1 0,0-1 16,0 1-16,0-1 0,0-21 16,21 64-16,-21-63 0,22-1 15,-1-21-15,21 21 0,-21-20 16,0-1-16,1 0 0,-1-21 0,0 21 15,0-21-15,21 0 0,-20 0 16,20 0-16,-21 0 0,21 0 0,-20-21 16</inkml:trace>
  <inkml:trace contextRef="#ctx0" brushRef="#br0" timeOffset="15718.62">17081 5122 0,'0'-21'15,"0"42"-15,0-63 0,-21 21 0,21 0 0,-21 0 16,21-1-16,-21-20 0,21 21 15,0 0-15,0 0 0,0-22 0,42 1 16,1 21-16,-22 0 16,21-1-16,0 22 0,1-21 0,-1 21 15,0 0-15,1 0 0,-1 0 0,0 0 16,-20 21-16,20 1 0,-21 20 16,0-21-16,0 21 0,1 1 0,-22-1 15,0 0-15,0 1 0,0-1 16,0 43-16,0-43 15,0 0-15,-22-20 0,1 20 16,21-21-16,-21 0 0,0 0 0,21 1 16,-21-1-16,0-21 15,21-21 1,0-1-16,0 1 16,21 0-16,0 0 0,21-21 15,-21-1-15,22 1 0,-1 0 0,0-1 16,1-20-16,-1 20 0,0 1 15,1 0-15,-22-1 0,21 22 16,-21-21-16,1 42 0,-1-21 0,0 21 16,0 0-16,0 0 0,0 0 15,1 21-15,-1 0 16,0 0-16,-21 0 0,21 1 0</inkml:trace>
  <inkml:trace contextRef="#ctx0" brushRef="#br0" timeOffset="16654.93">18309 5101 0,'0'0'0,"0"21"0,21-21 15,0 0 1,-21-21-16,22 0 0,-1 0 0,-21 0 16,21 0-16,0-1 0,0-20 15,0 21-15,1-21 0,-1 20 16,-21 1-16,0 0 0,21 0 16,-21 0-16,-21 42 15,0 0-15,-1 0 16,1 22-16,-21-1 0,21 0 0,-22 1 15,22-1-15,-21 0 0,21 1 0,21-1 16,-21 0-16,21-21 0,0 22 16,0-22-16,0 0 0,0 21 0,0-20 15,21-1-15,0 0 16,21-21-16,-21 0 0,22 0 0,-1 0 16,0 0-16,22 0 0,-22-21 15,1 0-15,20-1 0,-21 1 0,22 0 16,-1-21-16,-20-1 0,20 1 15,22-64-15,-43 64 16,-21 0-16,43-43 0,-64 43 16,0 20-16,0 1 0,0 0 15,-21 21-15,0 0 16,-1 21-16,1 0 0,0 1 16,0 20-16,21 0 0,0 1 0,0-1 15,0 0-15,0 1 0,0-1 16,0-21-16,0 21 0,0 1 15,0-22-15,0 0 16,21 0-16,-21 0 0,0-42 47,0 0-47,-21 0 16,0 21-16,0-21 15,-1 21-15,1 0 0,0 0 16,0 0-16,0 0 0,0 0 15,21 21-15,0 0 16,0 0-16,0 0 16,21-21-16,0 0 0,21 0 15,-21 0-15,1 0 0,20 0 16,0 0-16,-21 0 0,22 0 0,-1 0 16,0 0-16,43-42 15,-43 21-15,1 0 0,20-22 16,-20 22-16,20-21 0,-21-22 0,22 22 15,-22-21-15,1-1 0,-1 1 16,0 20-16,-21 1 0,1 0 0,-22-1 16,0 1-16,0 21 0,0 0 15,-22 21-15,-20 0 0,0 0 0,-1 0 16,1 0-16,0 42 0,-1-21 16,22 21-16,-21 1 0,21 20 0,0-20 15,21 20-15,0-21 16,0 22-16,0-22 0,0 1 0,21-1 15,0-21-15,0 21 0,0-20 16,0-1-16,-21 0 0,22 0 0,-22 0 16,21-21-16,-21 21 0,-21-21 31,-1 0-15,1 0-16,-21-21 0,0 0 15,20 21-15,-20-21 0,-21 21 0,20-21 16,-20 0-16,-1-1 0,1-20 15,-22 21-15</inkml:trace>
  <inkml:trace contextRef="#ctx0" brushRef="#br0" timeOffset="17632.24">3556 2138 0,'-42'0'16,"84"0"-16,-106 21 0,22-21 0,21 0 0,0 21 15,21 0-15,0 1 16,0-1-16,21 0 16,0-21-16,0 0 0,22 21 15,20-21-15,1 0 0,-1 0 0,1 0 16,20 0-16,-20 0 0,20 0 15,22 0-15,0 0 0,21 0 16,0 0-16,0 0 0,21 0 0,22 0 16,-22 0-16,21 0 0,0 0 15,1 0-15,20 0 0,1 0 16,-1 0-16,22 0 0,0 0 0,20 0 16,1 0-16,21 21 0,21-21 15,1 0-15,-1 0 0,21 0 0,-21 0 16,43 0-16,-1 0 0,1 0 0,-1 0 15,1 0-15,20 0 0,-20 0 16,21 0-16,-1 0 0,22 0 0,-21 0 16,21 0-16,-1 0 0,1 0 15,0 0-15,21 0 0,-21 0 0,0 21 16,21-21-16,-21 22 0,-1-1 16,1 0-16,0 0 0,-21 0 15,-1 0-15,1 1 0,-21-1 16,-22 0-16,0 0 0,-21 21 0,1-20 15,189 20-15,-253-21 16,-22 0-16,-20-21 0,-22 21 16,0 1-16,-42-22 0,0 21 0,-22-21 15,-41 0-15,-1 0 0,0 21 16,-20-21-16,-1 21 0,-21 0 16,-21 0-16,-1-21 0,-20 22 15,-21-22-15,-1 21 0,-42-21 0,0 21 16</inkml:trace>
  <inkml:trace contextRef="#ctx0" brushRef="#br0" timeOffset="18331.84">6604 4191 0,'0'0'0,"-21"21"0,-22-21 0,1 21 15,21-21-15,-21 22 0,-1-22 16,22 21-16,0-21 0,0 21 15,21 0-15,0 0 16,21-21-16,21 0 0,1 0 16,20 0-16,22 0 0,21 0 0,-1 0 15,1 0-15,42 0 0,1 0 16,20 0-16,21-21 0,1 21 16,21-21-16,20 21 0,22-21 0,0 21 15,43-21-15,20 21 0,-20 0 0,41-22 16,-20 22-16,-1 0 0,1 0 15,20-21-15,-20 0 0,-22 21 0,22-21 16,-22 21-16,0-21 16,1 0-16,-22-1 0,0 1 0,-21 0 15,0 0-15,-21 0 0,0 0 16,211-1-16,-232 1 0,0 21 16,-22 0-16,22 0 0,-22 0 15,1 0-15,-22 21 0,-21 1 0,-21-22 16,0 21-16,-21-21 0,-21 0 15,-22 21-15,22-21 0,-64 0 16,-21 21-16,-21-21 16,0 0-16,0 21 0,-22-21 15,22 21-15,-42 1 0</inkml:trace>
  <inkml:trace contextRef="#ctx0" brushRef="#br0" timeOffset="18914.5">10710 6710 0,'0'-21'0,"21"-43"31,1 64-31,-1-21 0,42 21 16,-20 0-16,20 0 0,1 0 15,20 0-15,22 0 0,0 0 0,21 0 16,0 0-16,42 0 0,1 0 0,20 0 16,1 21-16,20 0 15,1-21-15,21 22 0,0-22 0,-1 21 16,1 0-16,21 0 0,-21 0 16,0 0-16,0 1 0,21-1 0,-21 0 15,-22 0-15,1 0 0,21-21 0,-43 21 16,22-21-16,-22 0 0,1 0 15,-22 0-15,1 0 0,-22 0 0,0 0 16,-21 0-16,0 0 0,0 0 16,-21-21-16,-22 21 0,1 0 0,-21-21 15,-1 21-15,-21 0 0,1 0 16,-1 0-16,-21 0 0,22 0 16,-22 0-16,-21-21 0,21 21 15,-21-21 1,0 0-16,-21-1 15,0 1-15,-1 21 16,-20-21-16</inkml:trace>
  <inkml:trace contextRef="#ctx0" brushRef="#br0" timeOffset="55553.34">6286 10562 0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24:3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423 0,'0'-21'16,"0"0"0,0 0-1,0 42 17,0 0-32,-22 0 15,1 22-15,21-22 0,-21 0 16,21 21-16,-21-20 0,0 20 0,0 0 15,-1 1-15,22 20 0,-21-21 16,0 1-16,0 20 0,0-20 16,0 20-16,-1-21 0,1 1 15,-21-1-15,21 0 0,21 1 16,-21-22-16,-1 0 0,1 0 0,21 0 16,-21 1-16,21-1 0,0-42 46,0-1-46,0 1 16</inkml:trace>
  <inkml:trace contextRef="#ctx0" brushRef="#br0" timeOffset="353.14">1037 529 0,'0'0'0,"0"-42"16,0 21 0,21 21 15,-21 21-31,0 21 16,0-21-16,0 1 0,0 20 15,0 0-15,21 1 0,-21 20 0,0-21 16,0 22-16,0-1 0,0 1 15,0-22-15,0 22 16,0-22-16,0 0 0,-21 43 16,21-43-16,0-20 0,0-1 15,0 21-15,0-21 0,-21 0 16,0-21 15,21-21-31,0 0 16,0 0-16</inkml:trace>
  <inkml:trace contextRef="#ctx0" brushRef="#br0" timeOffset="1058.07">741 1143 0,'0'0'0,"21"0"46,0 0-46,0 0 16,0 0-16,22 0 0,-1 0 16,0 0-16,1 0 0,-1-21 0,0 21 15,1-21-15,20 0 0,-20 21 16,-1-22-16,0 1 16,1 21-16,-1-21 0,0 0 0,-21 21 15,22-21-15,-22 0 16,0-1-16,-21 1 15,-21 21 17,21 21-32,0 1 15,-21-1-15,0 0 0,21 0 16,-22 0-16,22 22 0,0-22 0,-21 21 16,21-21-16,0 22 0,-21-22 15,21 21-15,0-21 0,0 0 16,0 1-16,0-1 0,0 0 0,21 0 15,0 0 1,1-21-16,-1 0 0,0 0 0,0 0 16,0 0-16,0 0 0,22 0 15,-22 0-15,0-21 0,21 0 0,-20 0 16,20 0-16,-21-22 0,0 1 16,22 21-16,-22-22 0,0 1 15,0 0-15,0-1 0,0 22 0,1-21 16,-22 21-16,0 0 0,0-22 15,0 22-15,0 42 32,0 0-17,0 1-15,0-1 0,0 21 16,-22-21-16,22 22 0,-21-22 16,21 21-16,0-21 0,0 0 0,0 22 15,0-22-15,0 0 0,0 0 16,0 0-16,0 1 0,0-1 15,21-21-15,1 0 0,-1 0 16,0 0-16,0 0 0,0 0 16,0 0-16,1 0 0,-1 0 15,0-21-15,0-1 0,0 1 16,0-21-16,1 21 0</inkml:trace>
  <inkml:trace contextRef="#ctx0" brushRef="#br0" timeOffset="1372.13">2646 381 0,'0'0'0,"-21"0"0,-1 0 16,1 21-1,0 0-15,0 22 16,0-22-16,21 0 0,-21 21 0,-1 1 15,22-1-15,-21 0 16,0 1-16,21 20 0,0-20 0,-21 20 16,0-21-16,0 22 0,21-22 15,0 1-15,0-1 0,-22 0 0,22-21 16,-21 22-16,21-22 0,0 0 16,0 0-16,0 0 0,0 1 15,21-22 1,1 0-16,-1 0 0,0-22 15,0 22-15,0-21 0</inkml:trace>
  <inkml:trace contextRef="#ctx0" brushRef="#br0" timeOffset="1835.45">2984 826 0,'0'0'0,"0"-22"0,-21 22 31,0 22-15,0-1-16,0 0 0,0 0 16,21 21-16,-22-20 0,-20 62 15,21-63-15,0 22 0,21-1 16,-21 0-16,21-20 0,-22-1 16,22 21-16,0-21 0,0 0 0,0 1 15,0-1-15,22 0 0,20 0 16,-21 0-16,0-21 0,0 0 15,22 0-15,-22 0 0,21 0 16,-21 0-16,1 0 0,20-21 0,-21 0 16,0 0-16,22 0 0,-22-22 15,0 22-15,0-21 0,0-1 16,0 1-16,-21 0 0,0-22 0,0 22 16,0 0-16,0-1 0,0 1 15,-21-22-15,0 43 0,0 21 16,0 0-16,0-21 15,-22 21-15,22 0 0,0 0 0,-21 21 16,20-21-16,-20 21 0,21 1 16,-21-1-16,20-21 0,1 21 0,0 0 15,0-21-15,21 21 0,0 0 16,0-42 15,0 0-31</inkml:trace>
  <inkml:trace contextRef="#ctx0" brushRef="#br0" timeOffset="2087.3">2286 614 0,'0'0'0,"-21"0"0,21 21 15,21-21 1,0 0-16,0 0 15,22 0-15,-1 0 0,0 0 16,1 0-16,-1 0 0,21 0 0,-20 0 16,20 0-16,-20 0 15,-1 0-15,0 0 0,1 0 0,-1 0 16,-21 0-16,0 0 0,0 0 16,-21-21-1</inkml:trace>
  <inkml:trace contextRef="#ctx0" brushRef="#br0" timeOffset="3416.94">3979 868 0,'0'0'0,"21"0"0,1 0 16,-1 0-16,0-21 0,-21 0 0,21 21 16,0-22-16,0 1 15,1 21-15,-1-21 0,0 0 0,0 0 16,0 0-16,-21-1 16,0 1-16,0 0 0,0 0 0,0 0 15,-21 21 1,0 0-16,-21 0 0,20 0 0,-20 0 15,-21 0-15,20 0 16,1 21-16,21 0 0,-22-21 0,22 21 16,0 0-16,0 1 15,0-1-15,21 0 0,0 0 16,0 0-16,0 0 0,0 1 16,21 20-16,0-21 0,0 0 0,0 0 15,1 22-15,20-22 0,0 21 16,-21-21-16,22 22 15,-22-22-15,0 0 0,0 0 0,0 0 16,-21 1-16,0-1 0,22 0 16,-22 0-16,0 0 0,0 0 0,-22 1 15,1-1-15,-21-21 0,21 21 16,-22-21-16,1 0 0,0 21 16,-43-21-16,43 0 0,21 0 15,-22 0-15,22 0 0,-21 0 16,21 0-16,-1-21 0,1 0 15,0 21-15,0-43 16,21 1-16,-21 21 0,21 0 0,0-22 16,0 22-16,0 0 15,0 0-15,0 0 0,0 0 0,0-1 0,21 22 32,0 0-32,-21 22 15,21-1-15,-21 0 16,21 0-16,-21 21 0,0-20 0,0-1 15,22 21-15,-1-21 0,0 43 16,-21-43-16,21 0 0,0 0 16,0 0-16,-21 1 15,43-1-15,-22-21 0,0 21 16,21-21-16,-20 0 0,20 0 16,0 0-16,1 0 0,-1-21 0,0 0 15,1 21-15,-1-22 0,0 1 16,1 0-16,-22-21 0,21 21 0,0-22 15,-20 22-15,-1-21 0,21 21 16,-21-22-16,-21 22 0,21 0 0,1 0 16,-22 0-16,0-1 15,0 1-15,0 42 32,0 1-32,0-1 15,0 0-15,0 0 0,-22 21 16,22-20-16,-21-1 0,21 0 0,0 0 15,0 0-15,0 0 0,0 1 16,0-1-16,0 0 0,0 0 16,21 0-16,1-21 15,-1 0-15,0 0 0,0 0 0,0 0 16,22 0-16,-1-21 0,-21 0 16,0 21-16,0-21 0,22 0 15,-1-43-15,-21 43 16,0-21-16,1 20 0,-22-20 0,21 21 15,0-43-15,0 64 16,-21-21-16,0 0 0,0 42 31,0 0-31,0 1 0,0-1 16,-21 0-16,0 0 0,21 0 0,-21 0 16,21 22-16,-22-22 0,22 0 15,0 0-15,0 0 0,0 1 0,0-1 16,0 0-16,0 0 15,22-21 1,-1 0-16,0 0 16,0 0-16,0 0 0,22 0 0,-22 0 15,0-21-15,21 21 0</inkml:trace>
  <inkml:trace contextRef="#ctx0" brushRef="#br0" timeOffset="4232.47">5673 1080 0,'0'0'0,"0"-22"0,0 1 16,0 0-16,0 0 0,0 0 15,-22 0-15,1 21 16,0-22-16,0 22 0,0 0 16,0 0-16,-1 0 0,1 0 15,0 0-15,0 22 0,0-22 16,0 21-16,-1 0 0,-20 21 0,21-21 15,0 1-15,0 20 0,-1-21 16,1 0-16,21 22 0,0-22 0,0 0 16,-21 0-16,21 0 0,0 0 15,0 1-15,0-1 0,21-21 16,0 0-16,1 0 16,-1 0-16,0 0 0,0 0 0,21 0 15,-20-21-15,-1 21 0,0-22 16,0 1-16,21 0 0,-20 0 15,-1 0-15,0-22 0,0 22 16,0-21-16,0 21 0,-21 0 0,0-1 16,22 1-16,-22 0 0,0 0 15,21 21-15,-21-21 16,0 42 0,0 0-1,0 0-15,0 0 0,-21 1 0,21-1 16,0 21-16,-22-21 0,22 22 15,0-22-15,0 21 0,0 0 0,-21-20 16,21 20-16,-21 0 16,0 43-16,21-43 0,-21 22 0,21-22 15,-21 22-15,21-1 16,-22-21-16,22 22 0,-21-1 0,21 1 16,0 42-16,0-64 0,-21 22 15,21-22-15,0 0 0,-21 22 16,21-22-16,0 0 0,0 1 0,0-22 15,0 21-15,0-21 0,0 1 0,-21-1 16,21 0-16,-21-21 0,-1 0 16,1 0-16,0 0 15,0 0-15,0-21 0,21 0 16,-21-1-16,-1-20 0,1-21 16,0 20-16,21 1 0,-21 0 15,21-22-15,0 22 0,0-22 16,0 1-16,0-1 0,0 1 0,0-1 15,0 1-15,0-1 0,0 1 16,21-1-16,0 22 0,-21 0 0,21-1 16,1 1-16,-1 0 0,0 20 0,21-41 15,-21 42 1,1 0-16,-1-1 0,0 1 0,0 21 0,0-21 16,0 21-1,1 0-15,-22-21 0,21 21 16,0 0-16</inkml:trace>
  <inkml:trace contextRef="#ctx0" brushRef="#br0" timeOffset="5199.92">6223 1143 0,'0'-21'16,"21"0"15,0 21-31,0 0 0,-21-21 0,22 21 15,-1-22-15,0 1 16,0 0-16,-21 0 0,0 0 16,0 0-16,0-1 15,-21 22-15,0 0 16,0 0-16,-1 0 0,1 0 16,0 0-16,0 0 0,0 22 15,-22-22-15,22 21 0,-21 0 16,21 0-16,-22 21 0,22-20 0,0-1 15,-21 0-15,42 0 0,-21 0 16,21 0-16,-22 1 0,22-1 0,0 0 16,0 0-16,22-21 15,-1 0-15,0 0 0,0 0 16,0 0-16,22 0 0,-22 0 0,21 0 16,-21 0-16,22-21 0,-22 0 15,42 0-15,-42-1 0,1 1 16,-1 0-16,0 0 15,-21 0-15,21 0 0,-21-1 16,0 44 31,0-1-31,0 0-16,0 0 0,-21 0 15,21 22-15,0-1 0,0-21 0,0 21 16,0 1-16,0 20 0,-21-20 15,21-1-15,0 21 0,0 1 0,0 63 16,-21-64-16,21 1 0,0-22 16,0 22-16,0-1 15,-22 64-15,1-84 0,21 20 16,-21 1-16,21-22 0,-21 21 0,21-20 16,-21 20-16,0-20 0,21 20 15,-22-21-15,1 22 0,0-22 16,0-21-16,0 1 0,0-1 15,-1-21-15,1 0 0,0 0 16,0 0-16,0 0 0,0 0 16,-1-21-16,1-22 0,0 22 0,21-21 15,-21-1-15,-21-84 16,42 43-16,-22 20 0,22-20 0,0-1 16,0 0-16,0 1 0,22-1 15,-1 0-15,0 1 0,0-1 0,43-42 16,-43 85-16,0-22 15,21 22-15,-21-1 0,22 1 0,20-21 16,-20 20-16,-22 22 16,21 0-16,-21 0 0,0 21 0,22-21 15,-22 21-15,0-22 16,-21 1-16,21 21 0,-21-21 16,21 21-16</inkml:trace>
  <inkml:trace contextRef="#ctx0" brushRef="#br0" timeOffset="5988.01">6625 1143 0,'0'0'0,"0"21"16,21-21 15,-21-21-15,21 21-16,1-21 0,-1 0 15,0 0-15,0-1 16,0 22-16,-21-21 0,0 0 0,21 0 16,-21 0-16,-21 21 31,0 0-16,0 0-15,0 21 0,0 0 0,-1 0 16,1 0-16,0 22 0,0-22 16,0 21-16,0 22 15,-1-43-15,22 21 0,-21-21 0,21 1 16,0-1-16,0 0 0,0 0 16,0 0-16,0 0 0,21-21 0,22 22 15,-22-22-15,0 0 16,0 0-16,22 0 0,-22 0 0,0 0 15,21-22-15,-21 1 0,22 0 0,-1 0 16,0 0-16,1-22 0,-1 1 16,43-21-16,-43 20 0,0 1 15,1 0-15,-1-1 0,-21 22 16,22 0-16,-22 0 0,-21 0 0,0-1 16,21 22-16,-42 0 31,0 0-31,-1 0 0,1 0 0,0 22 15,0-1-15,0 0 0,0 0 16,-1 0-16,22 0 0,-21 1 16,21-1-16,0 0 15,0 0-15,21 0 0,1 0 0,-1 1 16,0-1-16,0-21 0,0 21 0,22 0 16,-22 0-16,0-21 0,0 21 15,0 1-15,0-22 0,1 21 0,-22 0 16,0 0 15,-22-21-31,1 0 16,0 0-16,-21 0 0,21 0 0,-1 0 15,1 0-15,-21 0 0,21 0 16,0 0-16,-1 0 16,22-21-1,0 0 1,22 0-16,-22-1 0,21 1 15,0 21-15</inkml:trace>
  <inkml:trace contextRef="#ctx0" brushRef="#br0" timeOffset="7528.55">8043 593 0,'0'-64'15,"0"128"-15,0-149 16,-21 85 31,0 0-47,0 21 0,21 0 16,-21 1-16,-1-1 0,1 0 15,21 21-15,-21-21 0,0 22 0,0-1 16,0 0-16,-1 1 0,1-1 15,21 22-15,-21-22 0,0 0 16,21 1-16,-21-1 0,21-21 0,0 21 16,0-20-16,0 41 15,0-42-15,0 0 0,0 1 0,0-1 16,0 0 0,21-21-16,0 0 0,-21 21 15,21-21-15,0 0 0,1 0 16,-1 0-16,0 0 0,0 0 0,21-21 15,-20 21-15,-1-21 16,0 0-16,0-1 0,0 1 0,22 0 16,-22 0-16,0 0 0,0 0 15,-21-22-15,21 22 0,0 0 16,-21-21-16,0 20 0,22 1 0,-22 0 16,0 0-1,21 21-15,-21 21 31,0 0-31,-21 0 0,21 1 0,-22-1 16,22 0-16,-21 0 0,21 0 16,0 22-16,0-22 0,-21 0 15,21 0-15,-21 0 0,21 0 0,0 1 16,0-1-16,0 0 16,0 0-16,0 0 15,21-21-15,0 21 16,0-21-16,1 0 0,-1 0 15,0 0-15,0 0 16,0-21-16,0 0 0,1 21 0,-1-21 16,0 0-16,0-22 0,0 22 15,43-42-15,-43 20 0,-21 1 16,21 21-16,0-21 0,-21 20 16,21-20-16,-21 21 0,0 42 46,0 0-46,0 22 16,0-22-16,0 0 0,0 0 16,-21 21-16,0-20 0,21-1 15,-21 21-15,21-21 0,0 22 16,0-22-16,0 0 0,0 0 16,0 0-16,0 0 0,0 1 15,21-22 1,0 0-16,0 0 15,1 0-15,-1 0 0,0-22 0,-21 1 16,21 21-16,0-21 0,0 0 0,1 0 16,-1-22-16,-21 22 0,0-42 15,0 20-15,0 22 16,0-21-16,0 21 0,0 0 16,-21 21-16,-1-22 0,1 22 0,0 0 15,0-21-15,0 21 0,0 0 16,-1 0-16,44 0 47,-1 0-32,0 0-15,0-21 0,0 21 0,22 0 16,-22 0-16,21-21 0,-21 21 16,22 0-16,-1 0 0,-21 0 15,0 0-15,22 0 0,-22 0 0,0 0 16,0 0-16,0 0 15,0 21-15,-21 0 0,0 0 16,0 1-16,0-1 0,0 0 16,0 0-16,0 0 0,0 0 0,0 1 15,0-1-15,0 0 0,0 0 16,0 0-16,0 0 0,0 1 0,0-1 16,0 0-16,-21-21 15,21 21-15,-21-21 0,21-21 63,0 0-63,0 0 15,0-1-15,21 1 0,0-21 16,1 21-16,20-22 0,-21 22 16,21-21-16,-20 0 0,20 20 0,0-20 15,1 21-15,-1-21 0,-21 20 16,21 1-16,-20 0 0,20 21 0,-21 0 15,0 0-15,0 0 0,1 21 16,-1 22-16,-21-22 0,0 21 0,0 0 16,0-20-16,0 20 15,0 43-15,0-64 0,-21 21 16,21-21-16,-22 0 0,1 1 0,21-1 16,0 0-16,0 0 0,-21 0 15,0-21-15,21 21 0,-21-21 16,21-21 15,0 0-15,21 0-16,0 0 0,21 0 0</inkml:trace>
  <inkml:trace contextRef="#ctx0" brushRef="#br0" timeOffset="7984.11">10350 953 0,'0'0'16,"0"-22"-16,0 1 0,0-21 16,0 21-16,-21 21 0,0 0 15,0 0-15,0 0 0,0 0 0,-22 0 16,22 21-16,0 0 0,-21-21 16,-22 42-16,43 1 15,0-22-15,0 0 0,21 0 16,0 0-16,-22-21 0,22 22 0,0 20 15,0-21 1,127 21 0,-105-42-16,20 0 15,0 0-15,-21 22 0,64-1 16,-64-21-16,43 21 16,-43 0-16,0 0 0,0-21 0,-21 21 15,0 1-15,0-1 16,0 0-16,-21-21 15,0 21-15,0-21 0,0 0 0,-1 21 16,-20-21-16,21 0 0,-21 0 16,20 0-16,-20 21 0,0-21 15,-1 0-15,22 0 0,-21 0 16,0 0-16,20 0 0,1 0 0,0 0 16,0 0-16,0 0 15,0 0-15,21-21 16,0 0-16,0 0 0</inkml:trace>
  <inkml:trace contextRef="#ctx0" brushRef="#br0" timeOffset="8399.87">8509 487 0,'21'0'16,"0"0"-1,-21-21 1,0 0 0,-21 21 15,0 0-15,0 21-16,0 0 15,21 0 1,0 0-1</inkml:trace>
  <inkml:trace contextRef="#ctx0" brushRef="#br0" timeOffset="8679.81">7578 762 0,'0'0'0,"0"21"0,21-21 16,0 0-16,21 0 15,-21 0-15,1 0 16,20 0-16,-21 0 0,21 0 0,1 0 15,-22 0-15,21 0 0,1 0 16,-22 0-16,21 0 0,-21 0 0,22 0 16,-22 0-16,0 0 0,0 0 15,0 0-15,0 0 16</inkml:trace>
  <inkml:trace contextRef="#ctx0" brushRef="#br0" timeOffset="9398.4">11134 1080 0,'0'0'16,"-22"0"-16,1 0 15,0 0-15,0 0 16,42 0 15,0 0-31,0 0 16,22 0-16,20 0 0,-20 0 16,41 0-16,-20 0 0,20 0 0,1 0 15,21 0-15,0 0 0,21 0 16,0 0-16,0 0 0,0 0 15,0 0-15,-21 0 0,-1 0 16,1 0-16,0 0 0,-21 0 0,-22 0 16,22 0-16,-43 0 0,22 0 15,-22 0-15,0 0 0,-20 0 0,-1 0 16,0 0-16,-21-22 62,-21 22-46,0-21-16,21 0 0,-22 21 16,1-21-16</inkml:trace>
  <inkml:trace contextRef="#ctx0" brushRef="#br0" timeOffset="9915.61">12975 720 0,'-63'0'31,"41"0"-31,22 21 16,-21-21-16,21 21 0,0 0 15,0 0-15,0 1 16,0-1-16,0 0 0,0 0 0,0 0 15,21 0-15,22 1 0,20 20 16,-42-21-16,22 0 0,-1-21 16,0 21-16,1-21 0,-1 0 15,0 0-15,1 0 0,-22 0 0,21 0 16,-21 0-16,22 0 0,-22 0 16,0 0-16,0-21 0,-21 0 15,0 0 1,-21 21-1,0 0-15,0 0 0,0 0 16,-1 0-16,-20 0 0,0 0 16,-1 21-16,1 0 0,0 0 15,-1 1-15,1 20 0,0-21 0,-1 0 16,1 22-16,0-22 0,-1 0 0,22 21 16,-21-21-16,21 1 0,0-1 15,-1 0-15,1 0 0,0 0 0,0 0 16,0-21-1,21 22-15,0-1 16</inkml:trace>
  <inkml:trace contextRef="#ctx0" brushRef="#br0" timeOffset="12860.44">15790 931 0,'0'0'0,"0"22"0,-21-22 16,21 21-16,21-21 47,0 0-47,1-21 0,-1-1 15,0 22-15,0-21 16,21-21-16,-20 21 0,20 0 0,-21-1 15,21-20-15,-20 21 0,-1 0 16,0 0-16,0-22 0,0 22 0,0-42 16,-21 20-1,0 1-15,0 21 0,0 0 0,0-1 16,0 1-16,0 0 16,-21 21-16,0 0 15,0 0-15,21 21 0,0 0 16,0 1-16,-21 20 0,0-21 15,21 21-15,0 1 0,-22-1 0,22 0 16,-21 22-16,21-1 0,0 1 16,-21-1-16,0 22 0,0-21 0,21 20 15,-21-20-15,-1 20 0,1 1 16,0-21-16,0 20 0,0 86 16,-22-86-16,43 1 0,-21-22 15,0 22-15,0-21 0,0 63 16,21-64-16,0-21 0,0 22 0,0-22 15,0 1-15,0-1 0,0-21 16,0 0-16,0 0 0,0 1 0,21-22 16,0 0-16,0 0 0,0 0 15,1-22-15,20 1 16,21-21-16,-20 0 0,-1 20 16,0-20-16,1 0 0,-1-1 15,-21 1-15,22 0 0,-1-1 0,-21-20 16,0-1-16,0 22 0,-21-43 0,0 22 15,0-85-15,-21 84 16,0 1-16,-21 20 0,-1-20 0,1 21 16,0-1-16,-1 22 0,1-21 15,21 21-15,-21-1 0,-1 22 0,22-21 16,-21 21-16,21 0 16,-1 0-16,22-21 15,22 21 1,-1-21-1,0 0-15,21 21 0,-21-21 0,22 21 16,-1-22-16,0 1 0,1 0 16,-1 0-16,0 0 0,1 0 0,-1-22 15,0 22-15,-20 0 0,20 0 16,-21 0-16,0-1 0,0 1 16,-21 0-16,0 0 15,-21 42 16,0-21-31,0 21 0,21 0 0,0 1 16,-21-1-16,21 0 0,-21 0 16,-1 0-16,22 0 0,0 1 0,0-1 15,0 0 1,0 0-16,0-42 47,0 0-47,0 0 15</inkml:trace>
  <inkml:trace contextRef="#ctx0" brushRef="#br0" timeOffset="13041.33">16468 720 0,'0'-21'15,"-22"21"1,1 0-1,21 21 17,21-21-32,1 0 0,-1 0 0,-21 21 15,21-21-15</inkml:trace>
  <inkml:trace contextRef="#ctx0" brushRef="#br0" timeOffset="13472.09">16722 868 0,'0'0'0,"0"21"0,0 0 0,0 22 16,0-22-16,0 0 16,-22 0-16,22 0 0,0 0 0,0 1 15,0-1-15,-21 0 0,21 0 16,0 0-16,0 0 0,0 1 0,-21-22 16,21 21-16,0 0 15,-21-21 16,21-21-31,-21 0 16,21-1-16,0-20 0,0 21 16,0 0-16,0-22 0,21 1 15,0 21-15,0-21 0,22 20 0,-22-20 16,21 21-16,-21 0 0,22 0 16,-1-1-16,-21 22 0,21 0 15,1 0-15,-22 0 0,21 22 0,-21-1 16,1 0-16,-1 0 0,0 21 15,0-20-15,-21 20 0,0-21 0,0 21 16,0-20-16,0 20 0,0-21 16,0 0-16,-21 0 0,0 1 15,0-1-15,21 0 0,-22-21 16,22-21 31,22 0-47</inkml:trace>
  <inkml:trace contextRef="#ctx0" brushRef="#br0" timeOffset="14008.78">17759 995 0,'0'-21'0,"0"42"0,0-63 0,0-1 15,0 22-15,0 0 0,0 0 16,0 0-16,0-1 0,-21 1 0,21 0 15,-22 21-15,1 0 0,0 0 16,0 0-16,0 0 0,0 0 0,-22 0 16,22 21-16,-21 0 0,-22 43 15,22-43-15,0 21 16,20 1-16,-20-1 0,21-21 0,0 22 16,0-1-16,21-21 0,0 21 15,0-20-15,0-1 0,0 0 0,0 0 16,0 0-16,21 0 0,0-21 15,21 0-15,-21 0 0,22 0 16,-22 0-16,21 0 0,1 0 0,-1-21 16,0 0-16,1 0 0,-22 0 15,21-22-15,0 1 0,1 0 16,-22-22-16,21 22 0,-21-22 0,1 1 16,-1-1-16,0 22 0,0-64 15,-21 64-15,21 0 0,-21-1 16,0 22-16,0 0 0,0 0 0,0 0 15,0 42 1,-21 21-16,21-21 0,-21 22 16,0-22-16,0 42 0,21-20 0,-22-1 15,1 21-15,21 1 16,0-22-16,-21 22 0,21-22 0,-21 0 16,21 1-16,0-1 0,-21 0 15,21-20-15,0-1 0,0 0 0,0 0 16,0 0-16,21-21 15,0 0-15,0 0 0,0-21 16,1 0-16,-1 0 0</inkml:trace>
  <inkml:trace contextRef="#ctx0" brushRef="#br0" timeOffset="14616.06">18373 677 0,'-22'0'0,"44"0"0,-65 0 16,22 0-16,42 0 31,0 0-15,1 0-16,-1 0 0,21 0 15,-21-21-15,22 21 0,-22-21 0,21 21 16,-21-21-16,22 21 0,-22-21 15,0 0-15,-21-1 16,-21 22 0,0 0-16,-1 0 0,1 0 15,-21 0-15,21 0 0,-22 0 16,1 22-16,0-1 0,21 0 0,-22-21 16,22 21-16,0 0 0,0 0 0,0 1 15,21-1-15,0 0 0,0 0 16,0 0-16,0 0 0,0 1 15,21-22-15,0 21 0,0-21 16,21 0-16,-20 0 0,-1 0 16,0 0-16,21 0 0,-21 0 15,1 0-15,-1 0 0,0 0 16,0 0-16,-21-21 16,-21 21-1,0 0-15,0 21 0,-1-21 16,-20 21-16,0 0 0,21 21 15,-22-20-15,1-1 0,0 21 0,20-21 16,-20 22-16,21-1 0,0-21 16,0 0-16,21 22 0,0-22 0,0 0 15,0 0-15,0 0 16,0 0-16,0 1 0,21-22 0,0 21 16,0-21-16,0 0 0,0 0 15,22 0-15,-22 0 0,21 0 0,1-21 16,20 21-16,-21-22 0,1 1 0,20-21 15,1 21-15</inkml:trace>
  <inkml:trace contextRef="#ctx0" brushRef="#br0" timeOffset="14876.99">19135 466 0,'0'0'0,"0"-127"31,0 106-31,-22 21 16,1 21-16,0 0 0,0 0 15,21 21-15,-21 1 0,0-1 16,-1 0-16,1 1 0,0 20 16,21-20-16,-21 20 0,0 1 15,0-1-15,21-21 0,0 22 0,-22-22 16,22 1-16,-21-1 0,21 0 0,-21-21 16,21 1-16,0 20 0,0-21 15,0 0-15,21-21 31,0 0-31,1-21 0,-1 0 16</inkml:trace>
  <inkml:trace contextRef="#ctx0" brushRef="#br0" timeOffset="15273.12">19092 1037 0,'0'21'15,"0"1"1,21-22 0,1 0-1,-1 0-15,0-22 16,0 22-16,0-21 0,-21 0 16,0 0-16,21 21 0,-21-21 15,0 0-15,0-1 0,0 1 0,0 0 16,-21 21-1,0 0 1,0 21-16,0 0 0,21 1 16,-21-1-16,-1 0 0,1 21 0,21-21 15,0 22-15,0-22 0,-21 42 16,21-41-16,0-1 0,0 0 16,0 0-16,0 0 15,0 0-15,21 1 16,0-22-16,1 0 15,-1 0-15,0 0 0,0 0 16,21 0-16,-20-22 0,20 1 0,0 21 16,1-21-16</inkml:trace>
  <inkml:trace contextRef="#ctx0" brushRef="#br0" timeOffset="16025.24">19748 953 0,'-21'21'31,"0"0"-31,0 0 16,21 0-16,-21 0 15,21 1-15,0-1 0,0 0 0,-21 0 16,-1 21-16,22-20 16,0-1-16,0 0 0,0 0 0,-21 0 15,21 0-15,-21-21 16,21 22-16,0-44 47,0 1-47,0 0 0,0 0 15,21 0-15,0 0 0,1-1 16,-22-20-16,21 21 0,0 0 16,0-22-16,0 22 0,0 0 15,1 0-15,-1 0 0,0 0 0,0 21 16,0 0-16,0 0 15,1 0-15,-1 0 0,-21 21 16,0 0-16,0 0 0,0 0 16,21 0-16,-21 1 0,0 20 0,0-21 15,0 0-15,0 0 0,0 1 16,0-1-16,0 0 0,0 0 0,-21 0 16,21 0-1,-21-21 1,21-21 15,0 0-15,0 0-16,0 0 0,0 0 0,0-1 15,21 1-15,-21-21 0,21 21 16,0 0-16,0-22 0,0 22 0,1 0 16,-1 0-16,-21 0 0,21-1 15,0 1-15,0 21 0,0 0 0,1 0 16,-1 0-16,-21 21 15,21 1-15,-21-1 0,21 21 0,-21-21 16,0 22-16,0-22 0,0 21 16,0-21-16,0 22 0,0-22 15,0 0-15,0 0 0,0 0 16,0 0-16,-21 1 0,21-1 16,-21-21-1,0 0 32,-1 0-31,22-21-16</inkml:trace>
  <inkml:trace contextRef="#ctx0" brushRef="#br0" timeOffset="19609.63">20510 1016 0,'0'-21'0,"-21"21"31,0 0-31,42 0 63,0 0-48,1 0-15,-1 0 0,0 0 0,0 0 16,0 0-16,22 0 0,-22 0 16,0 0-16,0 0 15,-21-21-15,0 0 16,0-1 0,-21 22-16,0 0 15,0 0-15,-1 0 0,1 0 16,-21 0-16,21 22 0,0-1 0,-1-21 15,1 21-15,0 0 0,0 0 16,0 0-16,0 1 0,21-1 0,0 21 16,0-21-16,0 0 0,0 1 15,0-1-15,0 0 16,21 0-16,0 0 0,0-21 16,0 21-16,0-21 0,1 0 0,41 0 15,-21 0-15,-20 0 16,20 0-16,-21 0 0,21 0 0,-20 0 15,-1-21-15,21 0 0,-21 0 16,0 0-16,22 0 0,-22-1 0,21-41 16,-21 42-16,1-22 15,-1 22-15,-21-21 0,0 21 0,0 0 16,0-1-16,0 1 16,0 42-1,0 1-15,0-1 16,0 0-16,-21 0 15,21 21-15,0-20 0,-22-1 16,22 0-16,0 0 0,0 0 16,0 0-16,0 1 0,0-1 0,0 0 15,-21 0-15,21 0 0,0 0 16,0-42 31,0 0-32,0 0-15,0 0 0,0 0 0,0-22 16,0 22-16,21-21 0,-21-1 16,22 22-16,-1-21 0,0 0 0,0 20 15,0-20-15,0 21 16,43 0-16,-43 21 0,0 0 16,0 21-16,1-21 0,-1 21 15,0 43-15,-21-43 0,0 21 16,0 0-16,0-20 15,0-1-15,0 0 0,0 0 0,0 0 16,0 0-16,0 1 16,0-1-1,-21-21-15,0 0 16,-1 0 0,1 0-16,0 0 0,0 0 15,0 0-15,0 0 16,21-21-16,-22-1 0,1 22 15</inkml:trace>
  <inkml:trace contextRef="#ctx0" brushRef="#br0" timeOffset="22064.09">21865 635 0,'0'-21'16,"0"0"0,0 0-16,0-1 15,0 1-15,0 0 0,0 0 16,0 0-16,0 0 15,0-1 1,-21 44 0,21-1-1,0 0-15,-21 0 0,0 0 16,-1 22-16,22-1 0,-21-21 16,0 21-16,21 22 0,-21-22 15,0 1-15,0 20 0,21-21 0,-22 1 16,1-1-16,0 0 0,21 1 15,0-22-15,-21 0 0,21 0 0,0 0 16,-21 1-16,21-1 0,0-42 31,21-1-15,-21 1-16,21 0 0,0 0 16</inkml:trace>
  <inkml:trace contextRef="#ctx0" brushRef="#br0" timeOffset="22535.83">22140 804 0,'21'0'0,"-42"0"0,85-21 15,-43 21-15,21-21 0,-21 0 16,1 21-16,-1-21 0,0 0 0,0 21 16,-21-22-16,21 22 15,-21-21-15,-42 21 16,21 0-16,0 0 15,-1 21-15,1-21 0,-21 22 16,21-1-16,0-21 0,-1 21 16,-20 0-16,21 0 0,21 0 0,-21 1 15,21-1-15,0 0 0,0 0 16,0 0-16,0 0 16,21 1-16,0-22 0,0 0 15,0 21-15,1-21 0,-1 0 0,21 21 16,-21-21-16,43 21 15,-43 0-15,0-21 0,0 21 0,0-21 16,-21 22-16,0-1 16,0 0-16,0 0 0,-21-21 15,0 21-15,0-21 16,-21 21-16,20-21 0,-20 22 0,21-22 16,-21 0-16,20 0 0,1 0 15,0 0-15,0 0 0,0 0 0,0 0 16,-1 0-16,22-22 15,0 1 1,0 0 0,0 0-16,0 0 0,0 0 15,0-1-15</inkml:trace>
  <inkml:trace contextRef="#ctx0" brushRef="#br0" timeOffset="22811.97">21738 635 0,'-21'0'0,"0"0"15,42 0 17,0 0-32,21 0 0,-20 0 15,20-21-15,0 21 0,1 0 0,-1-21 16,0 21-16,1 0 0,-1-21 15,-21 21-15,0 0 0,0 0 16,1 0-16,-1 0 47,0 0-31</inkml:trace>
  <inkml:trace contextRef="#ctx0" brushRef="#br0" timeOffset="23132.81">22945 572 0,'0'0'0,"0"-22"31,-22 22-31,1 0 0,0 0 16,0 22-16,0-1 15,0 21-15,-1-21 0,1 0 16,0 22-16,21-1 0,-21-21 16,0 22-16,0 41 0,-1-63 15,22 22-15,-21-22 16,21 21-16,0-21 0,0 1 0,0-1 16,0 0-16,0 0 0,0 0 15,0 0-15,21-21 0,22 0 16,-22 0-16,0 0 15,0 0-15,0 0 0,22 0 0,-1-42 16,0 21-16</inkml:trace>
  <inkml:trace contextRef="#ctx0" brushRef="#br0" timeOffset="23484.05">23304 529 0,'0'0'0,"0"-21"16,22 0 15,-1 21-31,21 0 16,-21 0-16,0 0 0,1 21 16,20 0-16,-21 0 0,0 1 0,0-1 15,1 0-15,-1 21 0,-21 1 16,0-22-16,0 21 0,0 0 0,0 1 15,-21-1-15,-1 0 16,1 1-16,-21-22 0,21 21 0,0-21 0,-22 22 16,22-22-16,0 0 0,0 0 15,0-21-15,-1 21 0,22 1 16,-21-22-16,0 0 16,21-22 15,0 1-16</inkml:trace>
  <inkml:trace contextRef="#ctx0" brushRef="#br0" timeOffset="24560.01">974 2815 0,'0'0'16,"0"-21"-16,0 0 0,0 0 15,0 0-15,21 21 16,-21-22-16,0 1 16,0 42-1,0 1 1,0 20-16,0-21 0,0 21 16,0 1-16,0-1 0,0 0 15,0-20-15,0 41 0,0-21 0,0 1 16,0-1-16,-21 0 0,21 1 15,0-1-15,0-21 0,-22 0 0,22 22 16,0-22-16,0 0 0,0 0 16,0-42-1,0 0 1,0 0-16,0 0 0</inkml:trace>
  <inkml:trace contextRef="#ctx0" brushRef="#br0" timeOffset="25000.82">614 2836 0,'-21'0'0,"42"0"0,-64 0 0,43-21 0,-21 21 16,21-21-16,0 0 0,0 0 16,0 0-1,21-1-15,1 1 0,20 21 0,0-21 16,1 0-16,-1 0 0,0 21 0,22-21 15,42 21-15,-43 0 16,85 21-16,-63 0 16,-22 0-16,1 21 0,-1-20 15,1 20-15,-22 0 0,22 1 16,-43-1-16,0 21 0,0-20 16,-21-1-16,0 22 0,-21-1 0,-42 43 15,20-43-15,-20-20 16,-64 63-16,63-64 0,1-21 15,-1 21-15,1-20 0,20-1 16,-20 0-16,21-21 0,-1 0 0,22 0 16,-21 0-16,21 0 0,-1 0 0,1 0 15,0-21-15,0 0 16,0-1-16,21 1 0,0 0 16,0 0-16,0 0 15,0 0-15,0-1 0,21 22 0,0-21 16,0 0-16,-21 0 0,21 0 15,1 21-15,-1-21 0,0-1 16</inkml:trace>
  <inkml:trace contextRef="#ctx0" brushRef="#br0" timeOffset="25477.56">1778 3196 0,'0'0'16,"-21"-21"-16,0 0 0,21 0 15,-22 21-15,22-21 0,-21-1 16,21 1-16,0 0 0,0 0 16,0 0-16,21 21 15,1-21-15,-1 21 0,0 0 16,0 0-16,0 0 0,0 0 0,22 0 15,-22 0-15,0 0 0,0 21 16,22 0-16,-22 0 0,0 0 16,0 22-16,0-22 0,-21 21 0,0 0 15,0 1-15,0-22 0,0 21 16,0 1-16,-21 20 16,21-42-16,-21 0 0,0 1 15,0-22-15,-1 0 16,22-22-1,0 1-15,0 0 0,0 0 16,0-21-16,0 20 0,0-20 16,0 0-16,0 21 0,22-85 15,-1 85-15,0-1 16,-21 1-16,21 0 0,0 0 16,0 21-16,1-21 0,20 0 0,-21 21 15,0-22-15,0 22 0,22 0 16,-22 0-16</inkml:trace>
  <inkml:trace contextRef="#ctx0" brushRef="#br0" timeOffset="26144.38">2603 3006 0,'0'0'0,"-21"21"0,0 0 16,0 0-16,21 0 0,-21 1 15,0-1-15,-22 42 16,43-42-16,0 1 0,-21 20 0,21-21 15,0 0-15,0 22 16,0-22-16,0 0 0,0 0 16,21-21-16,0 0 0,22 0 15,-1 0-15,-21 0 16,0 0-16,22-21 0,-22 0 0,21 0 16,-21 21-16,1-22 0,-1 1 15,0 0-15,-21-21 0,0 21 16,0-22-16,0 22 15,0 0-15,-21 0 0,-22 0 0,22-1 16,-21 22-16,21 0 0,-22 0 16,1-21-16,0 21 0,-1 0 15,22 0-15,42 0 32,22 0-32,-22 0 15,21 0-15,1-21 0,-1 21 0,0 0 16,1-21-16,20 21 0,-21 0 15,1-21-15,-1 21 0,22-21 16,-22 21-16,-21 0 16,0 0-16,0 0 0,-21 21 15,0 0-15,0 0 16,0 0-16,0 0 16,0 22-16,0-22 0,0 0 15,0 21-15,-21 1 0,21-1 16,0 0-16,0 22 0,0-22 0,-21 22 15,21-22-15,-21 22 0,21-1 16,0 1-16,-21 20 0,0-20 0,-1 20 16,22 1-16,-21 0 0,0-1 15,0 1-15,0-21 0,21 20 0,0-20 16,-21-1-16,-1-20 16,22 20-16,-21-21 0,21 22 15,0-43-15,0 0 0,0-42 31,0 0-31,0 0 0,0-22 0,0 1 16,21 0-16,1-1 0,-22-20 16,21-1-16</inkml:trace>
  <inkml:trace contextRef="#ctx0" brushRef="#br0" timeOffset="26452">3090 3323 0,'0'-42'0,"0"84"0,0-105 15,0 20-15,0 22 0,0 0 0,0-21 16,0 21-16,0-1 0,0 1 16,21 21-16,-21-21 0,22 0 0,-1 21 15,0 0-15,21-21 0,-21 21 16,22 0-16,-22 0 0,21 0 0,-21 21 16,22 0-16,-22 0 0,21 0 15,-21 1-15,-21-1 0,0 21 0,0 0 16,0-20-16,0 20 0,-21 0 15,0-21-15,0 22 0,-21-22 16,20 0-16,-20 0 0,-21 22 16,41-22-16,-20 0 0,21-21 15,0 0-15,0 0 16,21-21 0,0 0-16,0-22 15</inkml:trace>
  <inkml:trace contextRef="#ctx0" brushRef="#br0" timeOffset="28979.76">4254 3027 0,'0'-21'0,"0"42"0,0-63 0,0 20 16,0 1-16,0 0 0,0 0 16,0 0-16,0 0 0,-21 42 47,21 0-47,-21 0 0,21 21 15,-21 1-15,21-22 0,-21 85 16,0-64-16,-1 22 0,22-22 15,-21 21-15,0-20 0,-21 41 16,21-41-16,-1-1 0,1 0 16,0-20-16,0-1 0,21 0 0,-21-21 15,21 21-15,0-42 32,0 0-32,0 0 0,0-1 0,0 1 15,0-21-15,0 0 0,0-1 16,0 1-16,21 0 0,-21-22 0,21 22 15,-21-1-15,21 22 0,-21-21 16,0 21-16,0 0 0,21 21 0,-21-22 16,22 22-16,-1 0 15,-21 22-15,0-1 0,21 0 16,-21 0-16,21 21 0,-21 1 16,0-1-16,21 43 15,-21-43-15,21 0 0,-21-20 0,0 20 16,0 0-16,22-21 0,-1 22 15,-21-22-15,21 0 0,0 0 0,21 22 16,-20-43-16,41 0 16,-42 0-16,22 0 0,-22 0 15,21 0-15,0-22 0,1 1 16,-1 0-16,0 0 0,-20-21 0,20 20 16,-21-20-16,0-21 0,0 20 15,1-20-15,-22-1 0,0 22 16,0-85-16,0 85 0,-22-22 0,1 22 15,0-22-15,0 22 16,-21 0-16,-1 20 0,22-20 0,-21 21 16,-1 0-16,1 21 15,0 0-15,21 0 0,-43 0 0,22 0 16,21 0-16,-1 21 0,-20 0 16,21 21-16,0-20 0,0 62 15,-1-41-15,1 41 16,21-20-16,0-1 0,0-20 0,0 20 15,0 1-15,0-22 0,0 0 16,21 1-16,-21-1 0,43 21 16,-1-41-16,-21-1 0,43 0 15,-22-21-15,0 0 16,64 0-16,-63 0 0,20-21 16,-21 0-16,22-1 0,-22-20 15,22 21-15,-1-21 0,-20-1 0,-1 1 16,0 21-16,1-22 0,-22 1 15,21-21-15,-21 41 0,0 1 16,-21 0-16,0 0 0,0 42 47,0 0-47,0 0 0,-21 1 16,0 20-16,21-21 0,-21 21 15,21 1-15,0-22 0,-21 21 16,21 1-16,0-22 0,0 21 0,0-21 15,0 0-15,0 1 0,21 20 16,0-21-16,0-21 0,0 0 16,1 21-16,-1-21 0,0 0 0,0 0 15,21 0-15,1-21 16,-1 0-16,-21 0 0,0 21 16,1-21-16,-1-1 0,0-20 15,-21 21-15,0 0 0,21-22 16,-21 1-16,0-43 0,0 43 0,0 21 15,0-21-15,0-1 16,-21 22-16,0-21 0,0 21 0,-1-1 16,1 22-16,0-21 0,0 21 15,0 0-15,-22 0 0,22 0 16,0 21-16,-21-21 0,21 22 0,-1-1 16,1 0-16,0 21 0,21 1 15,-21-22-15,21 21 0,-21 0 16,21 1-16,0-1 0,0 43 15,0-43-15,0-21 0,21 43 16,0-43-16,-21 0 0,21 0 16,0-21-16,1 0 0,20 21 15,-21-21-15,0 0 0,22 0 0,-22 0 16,21-21-16,-21 21 0,22-21 16,-1 0-16,0 0 0,1 0 0,-1-1 15,21-62-15,-20 63 16,-1-22-16,-21 1 0,22 0 15,-22 20-15,0-20 0,0 21 0,0 0 16,0 0-16,-21-1 0,0 1 16,22 21-16,-22 21 15,-22 1 1,1-1-16,21 0 0,-21 0 16,0 0-16,21 22 0,0-22 15,0 21-15,-21-21 0,21 43 16,-21-43-16,21 21 0,0-21 15,0 1-15,0-1 0,0 0 16,21-21-16,0 0 0,0 21 0,0-21 16,0 0-16,1 0 15,-1 0-15,0-21 0,0 21 0,43-42 16,-43 20-16,0 1 16,21-42-16,-21 20 15,22-20-15,-22 21 16,0-1-16,0 22 0,-21 0 0,0 0 15,21 0-15,-21-1 0,22 22 0,-22 22 47,0-1-47,0 0 0,0 21 16,0-21-16,-22 22 0,22-22 0,-21 0 16,21 21-16,0-20 0,0 20 15,0-21-15,0 0 0,0 0 0,0 1 16,0-1-16,21 0 15,1-21-15,-1 0 0,0 0 16,0 0-16,0 0 16,0-21-16,1 0 0,-1 21 15,-21-22-15,21 1 0,0 0 0,-21-21 16,21 21-16,-21-1 0,0-20 16,0 0-16,0 21 0,0-22 0,0 22 15,-21 0-15,0 0 0,21 0 16,-21-1-16,21 1 0,-21 21 0,-1-21 15,22 0 17,43 21-32,-22 0 0,0 0 15,0-21-15,22 21 0,-22 0 16,21 0-16,-21 0 0,22 0 16,-22 0-16,21 0 0,-21 0 15,22 0-15,-22 0 0,0 21 0,0-21 16,0 21-16,0 0 0,1 0 15,-22 1-15,0-1 0,21 42 16,-21-42-16,0 1 0,0 20 0,0-21 16,0 0-16,0 43 15,0-43-15,0 0 0,0 0 16,0 0-16,0 1 0,0-1 16,-21-21 15,-1 0-16,22-21-15,0-1 0,0 1 16,0 0-16,0 0 0,0-21 16,0 20-16,0-20 0,0 0 0,22-1 15,-1 1-15,0 0 0,0-1 16,21 22-16,-20-21 0,62-22 16,-41 43-16,-1 0 0,0 0 0,1 21 15,20 0-15,-21 0 16,1 0-16,20 0 0,-20 0 0,20 42 15,-42-21-15,0 22 16,1-22-16,-22 21 0,0 1 0,0-1 0,0 0 16,0 1-16,-22-22 0,1 21 15,0 0-15,0-20 0,0-1 16,0 0-16,-1 0 0,1 0 0,0 0 16,21 1-16,0-44 31</inkml:trace>
  <inkml:trace contextRef="#ctx0" brushRef="#br0" timeOffset="29932.03">8869 3302 0,'-43'0'0,"86"0"0,-128 0 0,43 0 0,21 0 15,-22 0-15,-20 0 16,20 0-16,22 0 0,0 0 0,0 0 15,42 0 1,0 0 0,22 0-16,-1 0 0,21 0 15,22 0-15,0 0 0,21 21 16,-22-21-16,22 0 0,21 0 0,-21 0 16,21 0-16,0 0 0,21 0 15,-21 0-15,0 0 0,0 0 0,-21 0 16,0 0-16,-22 0 0,1 0 15,-21 0-15,-1 0 0,-21 0 0,1-21 16,-1 21-16,-21 0 0,0 0 16,-21-21-16,0 0 15,0 0-15,-21 21 16,0-22-16,0 22 0,0-21 0,0 0 16,-1 21-16,1-21 0,0 21 15,-21-21-15,21 0 0,-1 21 16,-20-22-16,21 22 0,-43-21 15,22 21-15,0 0 0,21-21 16,-1 21-16,-20 0 0,21 0 16,0 0-16,42 0 31,0 21-31,0-21 16,0 0-16,22 21 0,-22-21 15,0 0-15,21 22 0,1-22 0,-1 0 16,-21 21-16,22-21 0,-1 0 0,0 0 15,1 0-15,-1 21 16,0-21-16,1 0 0,-22 0 0,0 0 16,0 0-16,0 21 0,-21 0 15,0 0-15,0 1 16,-21-1-16,0 0 0,0 0 16,0 0-16,-1 0 0,1 1 15,0 20-15,0-21 0,-21 0 0,-1 43 16,22-22-16,-21-21 0,21 0 15,-1 1-15,-20-1 0,21 0 16,0 0-16,0 0 0,-1 0 0,1-21 16,0 22-16,0-22 0,21-22 31,0 1-31,0 0 0</inkml:trace>
  <inkml:trace contextRef="#ctx0" brushRef="#br0" timeOffset="30725.03">12636 3027 0,'0'-21'47,"22"21"-47,-22-21 16,21 21-16,0-22 0,0 1 15,0 21-15,22-42 0,-22 42 16,42-64-16,-20 43 16,-22 0-16,0 0 0,21-43 15,-42 43-15,0-21 16,0 21-16,-21 21 15,-21 0-15,-1 0 0,1 0 0,0 0 16,-1 21-16,1 0 0,0-21 16,-1 21-16,1 0 0,0 1 0,21-1 15,-1 0-15,1 0 0,21 0 16,0 0-16,0 1 0,0-1 0,21 21 16,1-21-16,-1 0 15,0 1-15,0-1 0,21 0 0,-20 0 16,41 43-16,-21-43 15,1 0-15,-22 0 0,0 0 0,21 22 16,-20-1-16,-22 0 0,0-21 16,0 1-16,-22 20 0,1-21 15,0 0-15,-64 22 16,43-22-16,0 0 0,-22 0 16,22 0-16,-22-21 0,22 0 0,-21 0 15,20 0-15,-20 0 0,-22-21 16,43 0-16,21 21 0,-22-42 15,22 20-15,0 1 0,0-42 16,21 20-16,0 1 0,0 21 16,0-21-16,0 20 0,0-20 0,0 21 15,0 0-15,21 21 0,0-21 0,-21-1 16,21 22-16,0 0 0,1 0 16,-1 0-16,0 0 0,0 0 0,21 0 15,-20 0-15,-1 0 16,21 0-16</inkml:trace>
  <inkml:trace contextRef="#ctx0" brushRef="#br0" timeOffset="31127.84">12996 3281 0,'85'0'31,"-64"0"-31,0-21 15,-21 0-15,21 21 0,1-22 16,-1 1-16,0 0 0,0 0 16,0 0-16,0 0 0,1-1 0,-1 1 15,0 21-15,-21-21 0,0 0 16,0 0-16,0 0 0,-21 21 16,0-22-16,-1 22 15,-20 0-15,0 0 0,-1 43 16,22-22-16,0 0 0,0 0 15,0 0-15,0 1 0,-1 20 16,-20 21-16,42-41 0,0 20 16,0-21-16,0 0 0,0 22 15,0-22-15,0 0 0,0 0 16,21 0-16,-21 0 0,21-21 0,1 22 16,-1-22-16,42 21 0,-42-21 15,1 0-15,20 0 0,-21 0 16,21-21-16,-20-1 0,20 22 15,-21-21-15,21 0 0,1-21 0,-22 21 16</inkml:trace>
  <inkml:trace contextRef="#ctx0" brushRef="#br0" timeOffset="31417.68">13843 2582 0,'0'0'0,"0"-42"0,0 21 0,0 0 16,-21 21-1,0 0-15,21 21 16,-22 0-16,1 21 0,21-20 0,0 20 16,-21 64-16,21-64 15,-21 0-15,0 22 0,21-22 0,0 1 16,-21 20-16,-1-21 0,1 22 16,21-22-16,-21 1 0,21-1 15,0 0-15,-21 1 0,21-22 0,0 21 16,-21-21-16,21 0 0,0 1 15,0-1-15,21-21 32,0-21-32,0-1 0,-21 1 0,21 0 15,1 0-15,-22-21 0</inkml:trace>
  <inkml:trace contextRef="#ctx0" brushRef="#br0" timeOffset="31817.08">13885 3175 0,'-21'21'16,"42"-21"15,0 0-15,1 0-16,-1 0 0,0 0 15,0 0-15,0-21 0,0 21 16,1-21-16,-1 21 0,0-21 0,0 21 15,0-21-15,0-1 0,-21 1 16,0 0 0,0 0-16,-21 21 0,0 0 15,0 0-15,0 0 0,0 0 16,-22 21-16,22 0 0,0-21 16,0 21-16,0 1 0,-1-1 15,1 0-15,0 21 0,0-21 0,21 1 16,0-1-16,-21 0 0,21 21 0,0-21 15,0 1-15,0-1 16,0 0-16,0 0 0,21 0 16,0-21-16,0 0 0,0 0 15,1 0-15,-1 0 0,21 0 16,-21 0-16,22 0 0,-1 0 16,0-21-16,22 0 0</inkml:trace>
  <inkml:trace contextRef="#ctx0" brushRef="#br0" timeOffset="32400.97">14817 3027 0,'0'0'0,"0"-21"0,0 0 0,0-1 15,0 1-15,-127 42 47,105 1-47,1-1 16,0 0-16,-21 0 0,21 0 0,-1 22 15,22-22-15,-21 21 0,0-21 0,21 22 16,0-22-16,0 21 0,0-21 16,0 43-16,0-43 0,0 0 15,21 0-15,0 0 0,1-21 16,-1 22-16,21-22 0,-21 0 16,22 0-16,-22 0 0,21 0 0,-21 0 15,22-22-15,20-20 16,-21 21-16,1 0 0,-22-22 0,21 1 15,1 0-15,-1-1 0,-21 1 16,21 0-16,1-1 0,-22 1 0,21-21 16,-21 20-16,1 1 0,-1 0 15,0-1-15,0 1 0,0 0 0,-21 20 16,0 1-16,0 0 0,0 0 0,0 0 16,-21 21-1,21 21 1,-21 21-16,0-21 0,21 1 15,-21 20-15,-1 0 0,1 1 16,21-1-16,-21 0 0,0 1 16,21-1-16,0 0 0,-21 1 0,0-1 15,21 0-15,-22 1 0,22-1 0,0 0 16,0 1-16,0-22 0,0 0 16,0 21-16,0-21 0,0 1 15,22-1-15,-1-21 0,0 0 16,0 0-16,0 0 0,0 0 15,22 0-15,-22-21 0,21-22 16,1 22-16,-22 0 0,0 0 16,21-22-16,-21 22 0</inkml:trace>
  <inkml:trace contextRef="#ctx0" brushRef="#br0" timeOffset="32615.85">15134 2963 0,'-21'0'16,"42"0"-16,-63 0 0,21 22 0,21-1 16,21-21-1,0 21 1,21-21-16,-21 0 0,22 0 0,-22 0 16,21 0-16,1 0 15,-1 0-15,0 0 0,43-21 16,-43 0-16,1 21 0,-1-22 0,0 1 15,-21 0-15</inkml:trace>
  <inkml:trace contextRef="#ctx0" brushRef="#br0" timeOffset="33045.1">16976 2180 0,'0'0'15,"-22"0"-15,22-21 0,-21 21 16,0 0-1,0 0-15,0 0 16,0 0-16,-1 0 0,1 0 16,0 21-16,0 0 0,-43 1 15,43-1-15,0 0 0,0 0 16,0 21-16,21-20 0,0-1 16,-21 21-16,21-21 0,0 0 0,0 43 15,0-43-15,21 0 16,-21 0-16,21 1 0,0-22 15,0 0-15,0 0 0,1 0 16,-1 0-16,21 0 0,-21 0 0,0 0 16,22-22-16,-22 1 15,21 21-15,-21-21 0,22-21 0,-22 21 16</inkml:trace>
  <inkml:trace contextRef="#ctx0" brushRef="#br0" timeOffset="33620.08">17293 2053 0,'0'0'0,"0"-21"0,0 0 0,-21 0 0,0 0 16,0-1-16,-1 1 0,1 0 15,0 21-15,-21-21 0,-43 0 16,64 21-16,0 0 16,-22 0-16,22 0 0,-21 0 0,0 0 15,-1 21-15,22-21 16,-21 21-16,-1 0 0,22 0 15,-21 1-15,0 20 0,-1-21 0,1 0 16,0 22-16,20-1 0,-20-21 16,0 21-16,-1 1 0,22-1 0,-21 0 15,21 1-15,0-1 0,-1 0 16,22 1-16,0-1 0,0-21 0,0 22 16,0-1-16,0-21 15,0 21-15,0-20 0,22 20 0,-1-21 16,21 0-16,-21 0 0,22 1 0,-1-1 15,0-21-15,22 21 0,-22-21 0,22 0 16,-22 21-16,21-21 0,-20 0 0,20 0 16,-20 0-16,62 0 15,-62-21-15,-1 21 0,0-21 16,1 0-16,-1-1 0,0 1 16,1 0-16,-1-21 0,-21 21 0,22-22 15,-22 1-15,0-22 0,0 22 16,0-21-16,0 20 0,-21 1 0,22-22 15,-22-20-15,0 41 16,-22 22-16,-20-21 0,21 21 0,0-22 16,-43 1-16,22 21 15,21 0-15,0 0 0,-22 21 0,22 0 16,-21-22-16,21 22 16,-1 0-16,1 0 15,0 0-15,0 22 0,21-1 16,-21-21-1,0 21-15,-1 0 0</inkml:trace>
  <inkml:trace contextRef="#ctx0" brushRef="#br0" timeOffset="37109.26">1079 5059 0,'0'0'0,"0"-21"16,0 0-16,-21-1 15,21 1-15,0 0 16,0 0-16,0 0 0,0 0 0,0-1 16,0 1-1,0 42 1,0 1 0,0-1-16,0 21 0,0 0 15,0 1-15,0-1 0,0 22 0,0-22 16,0 21-16,0-20 0,0 20 15,0-20-15,0 20 0,0 1 16,0-22-16,-21 21 0,21-20 0,-21-1 16,21-21-16,0 22 0,0-22 15,-21 0-15,21 0 16,0-42 0,0 0-16,0 0 15,0-1-15,0 1 0,0 0 16,0-21-16,0 21 0,0-22 15</inkml:trace>
  <inkml:trace contextRef="#ctx0" brushRef="#br0" timeOffset="37688.37">868 5228 0,'0'0'16,"-21"-21"-16,-1 0 0,22 0 16,-21 21-16,21-21 0,0-1 15,0 1-15,0 0 0,0 0 0,0 0 16,0 0-16,21-1 15,22 1-15,-22-21 0,21 21 0,-21 0 16,22-1-16,-1 1 0,22 0 16,-22 21-16,21 0 0,1 0 15,-1 21-15,43 43 0,-63-22 16,-1 0-16,0 1 0,1-1 16,-22 22-16,0-22 0,0 0 15,-21 1-15,0 20 0,0-21 16,0 1-16,0-22 0,0 21 0,0 1 15,0-22-15,-21 21 0,21-21 0,-21-21 16,21 21-16,-21-21 0,21-21 31,-22 21-31,22-42 16,0 21-16,0 0 0,0-22 0,0 1 16,0 0-16,0-1 0,0 1 15,0-22-15,0 22 0,22-21 0,-1-1 16,0 22-16,21-1 0,-21-20 15,22 21-15,-22 20 0,21-20 16,1 21-16,-1 0 0,0 0 0,1 21 16,-1 0-16,-21 21 0,21 21 15,22 22-15,-22-1 0,-21-21 16,1 1-16,-22 20 16,0-20-16,0 20 0,0 43 15,-22-64-15,1 1 0,0-1 16,0 21-16,0-20 0,0-1 0,-1 0 15,1-20-15,0 20 0,21-21 16,0 0-16,0 0 0,0-42 31,21 0-15,0 0-16,1-21 0,-1 20 16</inkml:trace>
  <inkml:trace contextRef="#ctx0" brushRef="#br0" timeOffset="39296.24">2730 5271 0,'22'-22'15,"-44"44"-15,44-65 0,-44 43 16,1 0 0,0 0-16,0 21 15,0 1-15,21-1 0,-21 0 0,-1 0 16,1 0-16,21 0 0,-21 22 15,0-22-15,21 21 0,0-21 0,-21 22 16,21-1-16,-21-21 16,21 0-16,0 22 0,0-22 0,0 0 15,21 0-15,0-21 0,21 21 16,-21-21-16,1 0 0,20 0 16,0 0-16,-21-21 0,22 0 15,41-21-15,-62 21 0,20-22 16,21-20-16,-41 42 15,-1-64-15,-21 64 0,0-22 16,0 1-16,0 21 0,0-21 16,-21-22-16,-1 43 0,1 0 15,0 21-15,0-21 0,-21 21 16,20 0-16,-20 0 0,21 0 16,-21 0-16,20 21 0,-20 0 0,21 0 15,0 0-15,-22 43 16,22-22-16,0-21 0,21 22 15,-21-1-15,21 0 0,0 1 0,0-1 16,0-21-16,21 21 0,0-20 0,0-1 16,1 0-16,-1 0 0,63 0 15,-41-21-15,-1 0 0,0 0 16,1 0-16,-1 0 0,43-42 16,-43 21-16,0 0 0,1-1 15,-22-20-15,0 21 0,21-21 16,-20 20-16,-22-20 0,21 21 15,0 0-15,-21-22 0,21 22 16,-21 0-16,0 0 0,0 0 16,0 0-16,0 42 31,-21 0-15,21 0-16,-21 0 0,21 0 0,-21 1 15,21 20-15,0-21 0,0 0 0,0 22 16,0-22-16,0 0 15,0 0-15,0 21 0,0-20 0,0-1 16,21 0-16,0-21 0,-21 21 0,21-21 16,0 0-16,0 0 0,22 0 15,-22 0-15,0 0 16,0 0-16,0-21 0,22 0 0,-22 0 16,0-1-16,0-20 0,0 21 15,43-43-15,-43 22 0,0 21 16,-21-21-16,21 20 0,1 1 15,-22 0-15,21 0 0,-21 0 0,0 0 16,0-1 0,0 44 15,0-1-31,0 0 0,-21 0 16,21 0-16,-22 0 0,22 1 15,-21-1-15,21 0 0,-21 21 16,21-21-16,0 1 0,0 41 15,0-42-15,0 0 0,0 1 16,0-1-16,21-21 0,0 0 16,1 0-16,-1 0 0,42 0 15,-42 0-15,22 0 0,-22-21 16,21-1-16,-21 1 0,1 0 0,20 0 16,-21-21-16,0 20 15,22-41-15,-22 42 0,0 0 16,-21-1-16,0 1 0,0 0 0,0 0 15,-21 42 32,21 0-47,0 0 0,0 1 0,0-1 16,0 0-16,0 0 16,0 0-16,0 0 0,21 1 0,-21-1 15,0 0-15,0 0 16,21 0-16,-42-21 47,0 0-47,21-21 0,0 0 15,-21 21-15,21-21 0,-22 21 16,1-21-16,0 21 16,0 0-1,21 21 1,0 0-16,0 0 15,0 0-15,0 0 0,0 1 16,21-1-16,0-21 0,0 21 0,1-21 16,-1 0-16,0 0 0,0 21 15,21-21-15,-20 0 0,20 0 16,0 0-16,1-21 0,-1 0 16,-21 21-16,21-21 0,22-22 15,-43 1-15,21 21 0,-20 0 16,-1-22-16,0 22 0,-21-42 15,21 41-15,-21-20 0,0 21 0,0 0 16,0 0-16,0-1 0,-21 22 16,0 0-16,0 0 15,-1 0-15,1 22 0,0-22 16,21 21-16,0 21 0,-21-21 0,21 0 16,-21 1-16,21-1 0,0 21 0,0-21 15,0 0-15,0 1 0,21 20 16,0-21-16,-21 0 0,21-21 15,0 21-15,1 1 0,-1-22 16,0 0-16,0 0 0,21 0 0,-20 0 16,-1 0-16,0-22 0,0 1 0,0 21 15,22-42-15,-1 21 16</inkml:trace>
  <inkml:trace contextRef="#ctx0" brushRef="#br0" timeOffset="39781">5461 4868 0,'0'0'0,"0"-21"0,-21 0 15,21 0-15,0 0 16,-21 21-1,21 21-15,-22 0 16,22 21-16,0 1 0,0-22 0,0 42 16,0-20-16,0-1 0,0 64 15,-21-64-15,0 43 16,21-43-16,0 1 0,-21-1 16,0 0-16,21-21 0,0 22 0,-21-1 15,21-21-15,0 0 0,0-42 47,0 0-47,21-21 16,0 21-16,-21-1 0,21-20 0,0 0 15</inkml:trace>
  <inkml:trace contextRef="#ctx0" brushRef="#br0" timeOffset="40031.85">5736 4826 0,'21'-42'16,"-42"84"-16,63-105 0,-42 41 0,0 1 0,0 42 31,0 1-31,0 20 0,0-21 0,0 21 16,0 22-16,-21-22 15,21 22-15,-21-1 0,21-20 0,-21 62 16,21-62-16,-21-1 0,21 0 16,-21 1-16,21-1 0,0 0 15,0 1-15,0-22 0,0 0 16,0 21-16,0-63 31,0 0-31,0 0 16,0 0-16,-22 0 0,1-1 15</inkml:trace>
  <inkml:trace contextRef="#ctx0" brushRef="#br0" timeOffset="40609.83">5292 5376 0,'0'0'0,"21"0"47,0 0-47,0 0 0,21 0 15,-20 0-15,20-21 0,21 21 0,-20-21 16,20 21-16,-20-21 0,20 0 0,1 0 16,-1 21-16,-21-22 0,64-20 15,-85 21-15,22 21 0,-22-21 16,0 21-16,0 0 0,-42 0 31,0 21-15,0 0-16,0 0 15,-1 0-15,1 22 0,0-22 0,0 0 16,0 0-16,0 22 0,21-22 0,0 0 16,0 42-16,0-41 15,0-1-15,0 21 0,0-21 0,21 0 16,0 1-16,0-22 15,0 0-15,0 0 0,22 0 0,-22 0 16,21 0-16,-21 0 0,22-22 16,-22 1-16,21 0 0,-21 0 15,22 0-15,-1 0 0,-21-1 0,43-41 16,-43 21-16,-21-1 16,0 22-16,0-21 0,0-1 0,0 1 15,-21 21-15,0-21 0,-1 20 16,1 1-16,-21 0 0,21 21 15,-22 0-15,22 0 0,-21 0 0,21 21 16,-22 0-16,22 1 0,-21-1 0,21 21 16,0-21-16,-1 0 0,22 22 15,0-22-15,0 0 0,0 21 0,0-20 16,0-1-16,0 0 0,0 0 16,0 0-16,43-21 15,-22 21-15,0-21 0,21 0 16,-20 0-16,-1 0 0,0 0 0,21 0 15</inkml:trace>
  <inkml:trace contextRef="#ctx0" brushRef="#br0" timeOffset="41028.67">6625 5249 0,'0'-21'0,"0"42"0,21-63 0,-21 21 0,0 0 15,21 21 1,1 21-1,-1 0 1,0-21-16,-21 21 0,21 0 16,0 1-16,-21 20 0,0-21 0,0 0 15,21 0-15,-21 1 0,0 20 0,0-21 16,0 0-16,0 0 0,0 1 16,0-1-16,0 0 0,0 0 15,0-42 16,0 0-31,0 0 0,22-1 0,-1 1 16,-21 0-16,21 0 16,0 0-16,0-22 0,0 22 0,1-21 15,-1 21-15,0-22 0,0 1 16,0 21-16,0 0 0,1 0 0,-22-1 16,21 1-16,0 21 0,0 0 31,-21 21-31,0 1 15,0-1-15,0 0 16,0 0-16,0 0 0,0 0 16,0 1-16</inkml:trace>
  <inkml:trace contextRef="#ctx0" brushRef="#br0" timeOffset="41695.56">7175 5376 0,'22'0'0,"-44"0"0,65 0 16,-22 0-1,0 0-15,0-21 16,0 0-16,-21 0 16,22 21-16,-22-21 0,21 0 0,-21-1 15,0 1-15,0 0 16,0 0-16,-21 21 31,-1 0-31,22 21 0,-21 0 16,0-21-16,21 21 0,-21 1 15,0-1-15,21 0 0,0 0 16,0 0-16,-21 0 0,21 1 0,0-1 16,0 0-16,0 21 0,0-21 15,0 1-15,0-1 16,21-21-16,0 0 0,0 0 16,0 21-16,0-21 0,1 0 0,-1 0 15,0 0-15,0 0 0,0 0 0,0-21 16,1 21-16,-22-21 0,0-1 15,21 1-15,0 21 0,0-42 16,-21 0-16,0 20 0,42-41 16,-42 42-16,22 0 15,-1-22-15,-21 22 0,21 0 0,0 0 16,0 21-16,-21-21 0,21 21 0,1 0 16,-1 0-16,0 0 15,0 0-15,0 0 0,0 21 0,22 42 16,-22-42-1,21 43-15,-21-43 0,1 0 16,-22 43-16,0-43 0,0 0 16,0 0-16,0 0 0,0 1 15,0-1-15,-22 0 0,1 0 16,0-21-16,0 0 16,0 0-1,21-21-15,0 0 16,0 0-16,0-1 0,0 1 15,0 0-15,21 0 0,0 0 0,-21 0 16,21-1-16,-21-20 0,21 21 0,1 0 16,-1 0-16,-21-1 0,21 1 15,0 0-15,0 21 0,-21-21 0,21 0 16,1 21-16,-1-21 0,0-1 16,0 22-16,-21-21 0</inkml:trace>
  <inkml:trace contextRef="#ctx0" brushRef="#br0" timeOffset="42431.84">9144 5461 0,'0'0'0,"-21"-21"0,0 0 0,-1 21 16,1 0-16,0-21 0,0 21 0,0 0 15,21-22-15,-21 22 16,42 0 15,0 0-31,0 0 0,21 0 0,1 0 16,20 0-16,1 0 0,-1 22 15,1-22-15,20 0 0,1 0 16,0 0-16,21 0 0,-1 0 0,1 0 16,0 0-16,63 0 15,-84 0-15,0 0 0,21 0 16,-64 0-16,-21 0 0,21-22 15,-42 1-15,0 0 16,-21 21-16,-21-21 16,0 21-16,-1 0 0,-20 0 0,20 0 15,1-21-15,-21 21 0,20 0 16,1 0-16,21 0 0,-22 0 0,22 0 16,42 0 15,1 0-31,20 0 0,0 0 0,1 0 15,-22 0-15,21 0 16,0 0-16,1 0 0,-1 0 0,-21 0 16,0 0-16,22 0 0,-22 0 15,0 0-15,0 0 0,-21 21 16,0 0-16,0 0 16,-21 0-16,0 1 15,0-1-15,-22 0 0,22 0 16,-21 0-16,0 0 0,-22 22 15,22-22-15,-1 0 0,22 0 16,-21 0-16,21 1 0,0 20 16,42-63 15,0 0-31,0 21 0</inkml:trace>
  <inkml:trace contextRef="#ctx0" brushRef="#br0" timeOffset="44796.11">11578 4868 0,'0'-21'0,"21"0"15,-21 0-15,21 0 0,1 0 0,-22-1 16,21 1-16,-21 0 15,21 0-15,-21 0 16,0 42 0,0 0-1,0 0-15,-21 22 0,0-1 0,-1 0 16,-20 22-16,21-22 0,0 22 16,0-22-16,-1 0 0,-20 22 0,21-22 15,0 0-15,0 1 0,-43 41 16,43-41-16,0-22 0,21 21 15,-21-21-15,21 1 0,0-1 16,21-21 0,0 0-16,0-21 15,0-1-15,0 1 0,1 0 16</inkml:trace>
  <inkml:trace contextRef="#ctx0" brushRef="#br0" timeOffset="45068.06">11578 4890 0,'0'0'15,"21"-43"-15,43-84 16,-43 106 0,0 0-16,0 0 0,0 21 15,1 0-15,-1 0 0,21 0 0,-21 0 16,0 0-16,22 21 0,-22 21 0,21-21 16,-21 22-16,1-1 0,-1 22 15,0-22-15,-21 21 0,21-20 0,-21 63 16,0-64-16,-21 21 15,0-20-15,21-1 0,-21-21 0,-1 22 16,-20 20-16,21-42 0,21 0 16,0 1-16,-21-22 0,21 21 15,-21-21-15,21-21 16,-22-1 0,1 1-16</inkml:trace>
  <inkml:trace contextRef="#ctx0" brushRef="#br0" timeOffset="45258.03">11430 5228 0,'0'0'0,"-21"0"0,42 0 31,0 0-31,0 0 0,0-21 16,1 21-16,20 0 0,-21 0 0,21 0 15,1 0-15,-1-21 0,43 21 16,-22 0-16,-20-21 15,-1 0-15,0 21 0,22-22 16,-22 22-16,0-21 0</inkml:trace>
  <inkml:trace contextRef="#ctx0" brushRef="#br0" timeOffset="45524.09">12552 4953 0,'0'-21'0,"0"42"0,0-63 16,0 21-1,-21 21 1,-1 0-1,1 0-15,0 21 0,21 0 16,-21 0-16,0 0 0,0 22 0,-1-22 16,1 21-16,0-21 0,21 22 15,-21-1-15,0-21 0,0 21 0,21 1 16,0-22-16,0 0 0,0 21 16,0-20-16,0 20 0,0-21 15,0 0-15,42 0 0,-21-21 0,0 0 16,0 0-16,22 0 0,-22 0 15,21 0-15,-21 0 0,22 0 0,-1-21 16,22-21-16,-22 21 0,0 0 16,-21-1-16</inkml:trace>
  <inkml:trace contextRef="#ctx0" brushRef="#br0" timeOffset="46740.24">13017 4763 0,'0'0'0,"0"-43"0,0 22 0,0-21 0,0 21 16,0-1-16,0 1 0,-21 21 15,0 0-15,0 0 16,21 21-16,-21 1 16,0-1-16,21 21 0,-22 0 0,22 1 15,0-1-15,-21 22 0,0-22 0,21 0 16,-21 22-16,21-22 0,0 0 16,0 1-16,-21-1 0,21 0 0,0-20 15,0 20-15,0-21 0,0 0 16,0 0-16,0 1 0,21-22 15,0 0-15,0 0 16,0 0-16,1 0 0,-1 0 16,21-22-16,-21 1 0,0 21 0,1-21 15,20 0-15,-21-21 0,0 20 0,22-20 16,-22 21-16,0-21 0,21-1 16,-21 22-16,1-21 0,-1 21 15,0-1-15,0 1 0,-21 0 0,0 0 16,0 42-1,0 0 1,0 0-16,-21 1 0,0-1 16,21 21-16,-21-21 0,21 0 0,-22 22 15,22-22-15,0 21 0,-21 1 16,21-22-16,0 0 0,0 0 16,0 0-16,0 0 0,0 1 15,0-1-15,21-21 0,1 0 16,-1 0-16,0 0 0,21 0 0,-21 0 15,22 0-15,-1 0 0,0-21 16,22-22-16,-22 22 0,1 0 16,-1-43-16,0 22 15,-21 21-15,1-21 0,-22 20 0,0 1 16,21-21-16,-21 21 16,-21 21-1,21 21 1,-22-21-16,22 21 0,0 0 15,-21 0-15,21 22 0,-21-22 0,21 0 16,-21 0-16,21 22 0,0-22 0,0 0 16,0 0-16,0 0 0,0 0 15,0 1-15,0-1 16,21-21-16,0 0 16,0 0-16,1 0 15,-22-21-15,21-1 16,-21 1-16,0 0 15,0 0-15,0 0 0,0 0 0,0-1 16,-21 1-16,21 0 0,-22-21 16,22 21-16,0-1 0,0 1 0,0 0 15,0 0-15,0 0 0,0 0 16,22-1-16,-1 22 0,0-21 16,0 0-16,0 0 0,0 21 15,1-21-15,-1 21 0,21 0 0,-21 0 16,0 0-16,1 0 0,-1 21 15,-21 0-15,21-21 0,0 42 0,-21-20 16,21-1-16,-21 21 0,0 22 16,21-43-16,-21 21 0,0-21 0,0 0 15,0 1-15,0 41 16,0-42-16,0 0 0,0 1 16,0-1-16,0 0 15,-21-21 1,21-21 15,0 0-31,0-1 0,0 1 16,0 0-16,0 0 0,0-21 0,21 20 15,1-20-15,20 0 16,-21-1-16,21 1 0,1 0 0,-1-1 16,0 22-16,1-21 0,-1 21 15,0 0-15,1-1 0,20 22 16,-20 0-16,-22 22 0,21-1 15,-21 0-15,0 0 0,-21 21 0,0 1 16,22-22-16,-22 21 0,0 1 16,0-22-16,0 21 0,-22-21 0,1 43 15,0-43-15,0 0 0,0 0 16,0 0-16,-1-21 0,22 22 16,-21-22-16,42-22 46,-21 1-46,22 21 0</inkml:trace>
  <inkml:trace contextRef="#ctx0" brushRef="#br0" timeOffset="47125.49">15388 4932 0,'0'0'15,"0"-21"-15,0 0 0,0-1 0,-21 22 16,0 0-16,-22 0 15,22 0-15,-21 0 0,21 0 0,-22 0 16,22 22-16,-21-1 0,21-21 16,0 21-16,-1 0 0,1 0 15,21 0-15,0 1 0,0-1 16,21 0-16,1-21 16,20 21-16,-21-21 0,21 21 0,1-21 15,-22 21-15,21 1 0,-21-22 0,22 21 16,-22-21-16,21 21 0,-21 0 15,22 21-15,-43-20 16,0-1-16,0 0 0,0 0 16,0 0-16,-43-21 0,22 21 15,0-21-15,-21 0 0,-1 22 0,1-22 16,0 0-16,-1 0 16,22 0-16,-21 0 0,0 0 0,20 0 15,-20 0-15,21 0 16,0 0-16,21-22 0,-21 1 15,21 0-15,0 0 0,-43-21 16</inkml:trace>
  <inkml:trace contextRef="#ctx0" brushRef="#br0" timeOffset="47348.41">13906 4509 0,'-21'0'16,"42"0"-16,-63 0 0,21-22 0,0 22 16,0 0 62</inkml:trace>
  <inkml:trace contextRef="#ctx0" brushRef="#br0" timeOffset="47541.18">12869 4763 0,'0'0'15,"0"21"-15,21-21 16,1 0-16,20 0 15,0 0-15,1 0 0,-1 0 16,21 0-16,-20-21 0,20 21 0,1-22 16,-22 22-16,22-21 0,-22 0 0,0 21 15,1-21-15</inkml:trace>
  <inkml:trace contextRef="#ctx0" brushRef="#br0" timeOffset="48074.08">15917 4170 0,'0'-21'0,"0"42"0,0-63 0,0 20 16,0 1-16,0 0 16,0 0-16,0 0 0,0 0 15,-21-1-15,0 22 0,0 0 16,0 0-16,-1 0 16,1 22-16,0-1 15,0 0-15,0 0 0,-22 0 0,22 22 16,-21 20-16,21-21 0,21-20 15,0 20-15,-21-21 0,21 0 16,0 22-16,0-22 0,21 0 16,0-21-16,0 21 15,43-21-15,-43 0 0,21 0 16,-21 0-16,22-21 0,-22 0 16,21 0-16,-21 21 0</inkml:trace>
  <inkml:trace contextRef="#ctx0" brushRef="#br0" timeOffset="48557.54">16235 3874 0,'-21'-22'0,"42"44"0,-64-65 15,22 22-15,0 21 0,0 0 0,-21-21 16,20 21-16,1 0 0,-21 0 16,21 0-16,0 0 0,-22 21 15,-20 0-15,20 0 0,-20 22 16,21-22-16,20 21 0,-20 1 15,0-1-15,21 0 0,-22 1 16,-20 62-16,20-62 16,22-1-16,0 0 0,0 1 0,0-22 15,0 21-15,21 1 0,0-22 0,0 0 16,0 0-16,0 0 0,21 0 16,0 1-16,42-1 0,-20 0 15,-1-21-15,22 0 0,-22 0 16,0 0-16,22 0 0,-22 0 15,22 0-15,-1-21 0,1 0 0,-1-1 16,1 1-16,-1 0 0,-21 0 16,22 0-16,-1-22 0,-20 1 0,-1 21 15,-21-21-15,0-22 0,1-42 16,-22 64-16,0-22 0,-22 22 16,1-21-16,0 20 0,-21 1 15,-1 0-15,-20 20 0,21 1 0,-22 0 16,22 0-16,-22 21 0,22 0 0,0 0 15,-1 0-15,1 21 0,0 0 16,20 0-16,-20 1 0,21-1 0,-21 21 16,20 0-16,1 1 0,0-1 15,21 0-15,0 1 0,0-1 0,0-21 16,0 22-16,0-1 0</inkml:trace>
  <inkml:trace contextRef="#ctx0" brushRef="#br0" timeOffset="49227.65">16002 5249 0,'0'0'0,"0"-21"0,-21 21 0,0 0 15,-1 0-15,1 0 0,0 0 16,42 0 31,0 0-47,1 0 0,-1 0 15,21 0-15,0 0 0,1 0 0,20-21 16,-20 21-16,20 0 0,1 0 16,-1-21-16,-21 21 0,1 0 0,41-21 15,-62 21-15,-1 0 16,0 0-16,-21-21 0,-21 21 15,0-22-15,-1 22 16,1 0-16,-21 0 0,21-21 0,-22 21 16,22 0-16,0-21 0,21 0 31,21 21-31,0 0 16,22 0-16,-22 0 15,0 0-15,21 0 0,-20 0 0,-1 0 16,0 0-16,0 0 0,0 0 15,0 21-15,-21 0 0,0 0 16,0 1-16,0-1 0,-21 0 16,0 0-16,-21 0 0,21 0 0,-1 1 15,-20-1-15,21 0 0,-64 21 16,64-42-16,21 21 16,21-21 15,0 0-31,1 0 0</inkml:trace>
  <inkml:trace contextRef="#ctx0" brushRef="#br0" timeOffset="49967.71">16933 4974 0,'0'0'0,"0"-21"16,0 42 31,0 22-47,0-22 15,0 0-15,0 0 0,0 21 16,0-20-16,-21-1 0,21 21 0,-21-21 16,21 0-16,0 1 0,0-1 15,-21 0-15,21 0 0,-21 0 16,21 0-16,0-42 31,0 0-15,0 0-16,0 0 0,0 0 15,0-1-15,0-20 0,0 21 16,0-21-16,0-1 0,21 22 0,0-21 16,0-1-16,0 22 15,0 0-15,1 0 0,-1 0 0,0 0 16,0-1-16,21 22 0,-20 0 15,-1 0-15,0 22 0,21-1 0,-21-21 16,1 42-16,-1-21 0,21 43 16,-21-22-16,0-21 0,-21 22 0,22-22 15,-22 21-15,0 22 16,0-43-16,0 0 0,0 0 0,0 0 16,-22 0-16,1-21 15,0 0 1,21-21-1,0 0 1,0 0-16,0 0 0,0 0 0,0-1 16,0 1-16,0-21 0,21 0 15,22-22-15,-22 22 0,0-1 16,21 1-16,1 21 0,-1 0 16,0-22-16,1 22 0,-1 21 0,0 0 15,1 0-15,-22 0 0,21 21 16,-21 1-16,0-1 0,1 0 15,-1 21-15,-21 1 0,0 41 16,0-63-16,0 22 0,0-1 16,-21-21-16,21 0 0,-43 43 15,22-43-15,21 0 16,-21-21-16,21 21 0,0-42 31,21 21-31,-21-21 16</inkml:trace>
  <inkml:trace contextRef="#ctx0" brushRef="#br0" timeOffset="50396.47">18182 4911 0,'-21'0'16,"0"0"-1,0 0-15,-1 0 16,1 21-16,0 0 0,0 0 15,0 22-15,0-22 0,-1 21 16,1-21-16,21 22 0,-21-1 16,21 0-16,0-21 0,0 1 15,0-1-15,0 0 0,0 0 0,21 0 16,0-21-16,1 0 16,-1 0-16,0 0 0,21 0 15,-21 0-15,1 0 16,20-21-16,0 0 15,-21 0-15,1 0 0,-22-1 0,21 1 16,-21-21-16,0 0 0,0 20 0,0-20 16,0-43-16,0 64 15,-21 0-15,-1 0 0,1 0 0,0 0 16,0 21-16,0 0 0,0 0 16,-1 0-16,-20 21 0,21 0 15,0 0-15,21 0 16,0 0-16,-21 1 0,21-1 15,0 0-15,0 0 0,21-21 16,0 0-16,0 21 16,0-21-16</inkml:trace>
  <inkml:trace contextRef="#ctx0" brushRef="#br0" timeOffset="50792.24">18394 4953 0,'0'-21'16,"0"0"-16,0 0 16,21 21-16,0 0 0,0 0 15,0 0-15,1 0 16,-1 21-16,-21 0 0,21 0 16,0 0-16,-21 22 0,21-22 15,-21 21-15,0-21 0,0 43 16,0-22-16,0-21 0,0 0 15,0 1-15,0-1 0,0 0 0,0 0 16,0 0-16,0-42 31,0 0-15,0 0-16,0 0 16,0-1-16,21 1 0,-21-21 0,22 21 15,-22-22-15,21 22 0,0-21 16,-21 21-16,21 0 0,0-22 15,0 22-15,1 0 0,-22 0 16,21 21-16,0 0 0,0 0 16,0 0-16,0 0 15</inkml:trace>
  <inkml:trace contextRef="#ctx0" brushRef="#br0" timeOffset="51107.95">18902 5059 0,'0'0'0,"21"0"15,0 0 1,0 0-16,0-21 16,1 0-16,-1-1 15,0 1-15,-21 0 0,21 0 16,-21 0-16,0 0 16,0-1-16,-21 22 15,0 0-15,0 0 16,-1 22-16,1-22 0,0 21 0,0 21 15,0-21-15,0 0 0,-1 22 16,22-1-16,0-21 0,0 22 0,0-22 16,0 21-16,0-21 0,0 0 0,0 1 15,0-1-15,0 0 16,22-21-16,-1 21 0,0-21 0,0 0 16,0 0-16,0 0 15,1 0-15,20 0 0,-21-21 0,0 0 16,0 0-16,1-1 0,-22 1 0,42 0 15</inkml:trace>
  <inkml:trace contextRef="#ctx0" brushRef="#br0" timeOffset="51537.24">19346 4530 0,'0'0'0,"-21"0"0,0-21 0,0 21 16,21-22-1,42 22 1,-21 0-16,22-21 0,20 21 16,-21-21-16,22 21 0,-1 0 15,22 0-15,-43 0 0,22 0 0,-1-21 16,-20 21-16,-1 0 0,0 0 15,-20 0-15,-44 0 32,1 0-32,-21 0 0,21 0 0,-22 0 15,1 0-15</inkml:trace>
  <inkml:trace contextRef="#ctx0" brushRef="#br0" timeOffset="51756.63">19706 4424 0,'-63'21'16,"63"0"-1,0 0-15,0 1 0,-22-1 16,22 0-16,-21 0 0,0 21 0,21-20 16,0 20-16,-21 0 0,0 1 15,0 20-15,-1-21 0,1 1 0,21-1 16,-21 0-16,0 1 0,21-1 0,0 0 16,-21 1-16,0-22 0,-1 21 15,22-21-15,0 1 0,0-1 16,0 0-16,-21-21 0</inkml:trace>
  <inkml:trace contextRef="#ctx0" brushRef="#br0" timeOffset="52137.41">19770 5017 0,'-43'0'15,"22"21"1,0 0-16,0 0 16,21 0-16,0 0 0,-21 22 15,-1-22-15,22 0 0,0 21 16,0-20-16,43-1 16,-22-21-16,0 0 15,21 0-15,-20 0 0,-1 0 0,42 0 16,-42-21-16,22-1 15,-22 22-15,0-21 0,0 0 0,0-21 16,1 21-16,-22-1 0,0-20 16,0 21-16,0-21 0,0 20 0,0-20 15,-22 0-15,1 21 0,0 21 16,0 0-16,0 0 16,0 0-16,-22 0 0,22 0 15,0 0-15,0 21 0,0-21 16,21 21-16,0 0 15,21-21-15,0 0 16,0 0-16,0 0 0</inkml:trace>
  <inkml:trace contextRef="#ctx0" brushRef="#br0" timeOffset="52717.23">20341 4636 0,'-21'0'16,"21"-22"0,21 22-1,0 0 1,22 0-16,-22 0 0,0 0 16,21-21-16,-21 21 0,22 0 15,-1 0-15,22-42 0,-43 42 16,0 0-16,0 0 15,-21-21-15,-21 21 16,0 0-16,-22 0 0,22 0 16,-21 0-16,0 0 0,-22 0 15,22 21-15,-1 0 0,1 0 0,0-21 16,21 21-16,-22 1 0,22-1 16,0 0-16,21 0 0,0 0 0,0 22 15,0-22-15,0 0 0,0 0 16,21-21-16,21 21 0,-20 0 15,20-21-15,-21 0 0,21 22 0,-20-22 16,20 0-16,-21 0 0,0 0 16,22 0-16,-22 0 0,-42 0 31,-1 0-31,-20 0 16,21 0-16,-21 0 0,-1 21 15,1 0-15,-22 21 16,22-21-16,21 1 0,-43 41 15,43-42-15,0 0 0,0 22 16,0-22-16,21 0 0,-21 0 0,21 0 16,0 1-16,0-1 0,0 0 15,21 0-15,0-21 0,0 0 16,0 0-16,0 0 0,22 0 0,-22 0 16,21 0-16,1-21 0,-1 21 15,0-21-15,1 0 0,-1-1 0</inkml:trace>
  <inkml:trace contextRef="#ctx0" brushRef="#br0" timeOffset="53008.56">21061 4360 0,'0'-21'16,"0"42"-16,0-63 0,0 21 0,0 0 15,-21 21-15,-1 21 16,1 0-16,21 0 15,-21 0-15,0 22 0,0-1 0,0 0 16,-1 1-16,22-1 0,-21 22 0,0-22 16,0 21-16,0 1 0,0-22 15,-1 22-15,1-1 0,0-20 0,0-1 16,0 0-16,0 1 0,-22 20 16,43-21-16,-21-20 0,21-1 15,0 0-15,21-21 16,0 0-1,1 0-15,-1 0 0,-21-21 0,42 21 16,-42-21-16</inkml:trace>
  <inkml:trace contextRef="#ctx0" brushRef="#br0" timeOffset="53368.92">20849 5101 0,'0'21'31,"21"-21"1,0 0-32,1 0 0,-1 0 0,0 0 15,0 0-15,0 0 0,22-21 16,-22 0-16,0 0 0,-21 0 16,0 0-16,21 21 15,-21-22-15,0 1 16,-21 21-16,0 0 15,0 0-15,-1 0 0,1 0 16,-21 21-16,21 1 0,0-1 16,-1 0-16,1 0 0,21 0 15,0 0-15,-21 1 0,21-1 0,0 0 16,0 0-16,0 0 0,0 0 16,21-21-16,0 0 15,1 0-15,-1 0 0,0 0 16,21 0-16,-21 0 0,1 0 15,-1-21-15,21 21 0</inkml:trace>
  <inkml:trace contextRef="#ctx0" brushRef="#br0" timeOffset="54052.12">21336 4911 0,'0'0'0,"-21"21"31,21 0-31,-21-21 15,21 21-15,-22 0 0,22 1 0,0 20 16,0-21-16,0 0 0,-21 0 16,21 1-16,-21-1 0,21 0 0,0 0 15,0 0-15,0 0 16,0-42 31,0 0-47,0 0 15,0 0-15,0 0 0,0-1 16,0 1-16,0-21 0,21 21 0,0-22 16,-21 22-16,22-21 0,-1 21 15,0 0-15,-21-1 0,21 1 0,0 21 16,0-21-16,1 21 0,-1 0 16,0 0-16,0 0 0,0 21 15,-21 0-15,0 1 0,0-1 0,21 21 16,-21-21-16,0 0 15,0 22-15,0-22 0,0 21 0,0-21 16,0 22-16,0-22 16,0 0-16,0 0 0,-21 0 15,0-21 1,21-21 0,0 0-1,0 0-15,0 0 16,0 0-16,0-22 0,21 22 0,0 0 15,-21-21-15,22 20 0,-1-20 16,21 21-16,-21-21 0,0 20 16,22 1-16,-22 21 0,0-21 0,21 21 15,-20 0-15,-1 0 0,21 21 16,-21 0-16,0 1 0,-21 20 16,0-21-16,0 21 0,0-20 15,0-1-15,0 21 0,0-21 0,0 0 16,0 22-16,0-22 0,0 0 15,-21-21-15,0 21 0,21 0 0,-21-21 16,21 22-16,0-44 47</inkml:trace>
  <inkml:trace contextRef="#ctx0" brushRef="#br0" timeOffset="54421.43">22056 5080 0,'0'0'0,"-22"0"0,1 0 15,42 0 17,1-21-17,-1 21-15,0 0 0,-21-21 0,21 21 16,0-21-16,0 21 15,22-43-15,-43 22 16,21 0-16,-21 0 16,-21 21-1,0 0-15,-1 21 16,1 0-16,0 0 0,0 0 16,0 1-16,0-1 0,-1 0 0,1 0 15,21 21-15,-21-20 0,21-1 16,0 0-16,0 0 0,0 0 15,0 0-15,21-21 16,0 0-16,1 0 0,20 0 16,-21 0-16,0 0 0,43 0 15,-43 0-15,0-21 16</inkml:trace>
  <inkml:trace contextRef="#ctx0" brushRef="#br0" timeOffset="54888.67">22437 4911 0,'0'0'15,"0"-21"-15,-22 21 32,1 21-32,21 0 15,0 0-15,0 0 0,0 0 0,0 22 16,-21-1-16,21-21 16,-21 22-16,21-22 0,-21 0 15,21 0-15,0 0 0,0 0 16,0 1-1,0-44 17,0 1-32,0 0 15,0 0-15,0-21 0,21 20 16,-21 1-16,21-21 0,0 21 16,0-22-16,22 22 0,-22-21 0,21 0 15,1 20-15,-22 22 16,21 0-16,-21 0 0,0 0 15,22 0-15,-43 22 0,0-1 16,0 0-16,21 21 0,-21-21 16,0 22-16,0-22 0,0 0 0,0 21 15,0-20-15,-21-1 0,21 21 16,-21 0-16,-1-20 16,22-1-16,-21-21 0,21 21 15,0-42 16,0 0-15,0-1-16,21 1 0,1 0 16</inkml:trace>
  <inkml:trace contextRef="#ctx0" brushRef="#br0" timeOffset="55176.51">23114 4572 0,'0'-21'16,"0"42"-16,21-63 0,-21 21 15,-21 21 1,0 0-16,0 42 16,-1-21-16,22 0 0,-21 22 15,0-1-15,0 0 0,0 1 0,0 20 16,-1-21-16,22 1 16,-21 20-16,-21 22 0,42-43 15,0 1-15,0-22 0,-21 21 16,21-21-16,0 0 0,0 1 15,0-1-15,21 0 0,0-21 16,0 0-16,0 0 16,1 0-16,-1 0 0,-21-21 0,21 0 15,0 21-15,0-22 0,0 1 16,1 0-16</inkml:trace>
  <inkml:trace contextRef="#ctx0" brushRef="#br0" timeOffset="55359.91">22860 4826 0,'0'0'0,"-21"0"0,0 0 16,-1 0-16,65 0 31,-22 0-31,0 0 16,0 0-16,22 0 0,-22 0 15,21 0-15,-21 0 0,22 0 0,-22 0 16,21 0-16,-21 0 0,0 0 15</inkml:trace>
  <inkml:trace contextRef="#ctx0" brushRef="#br0" timeOffset="55652.75">23558 4699 0,'0'0'15,"-21"0"-15,0 0 16,0 0-16,0 0 16,0 21-16,21 0 0,-22 1 15,1-1-15,21 21 0,-21-21 16,-21 85-16,21-64 16,21-20-16,0 20 0,0-21 0,-22 0 15,22 22-15,0-22 0,0 0 16,0 0-16,0 0 15,0 0-15,22-21 0,-1 0 16,-21 22-16,21-22 0,0 0 0,0 0 16,0 0-16,1 0 0</inkml:trace>
  <inkml:trace contextRef="#ctx0" brushRef="#br0" timeOffset="55955.57">23939 4678 0,'22'0'31,"-1"0"-15,0 21-16,0 0 0,-21 0 15,0 1-15,21 20 0,-21-21 16,0 21-16,0 1 0,0-22 0,0 21 15,0 1-15,0-22 0,-21 21 16,0-21-16,-43 64 16,43-64-16,0 0 0,0-21 15,0 21-15,0 1 0,-1-22 16,22 21-16,-21-21 16</inkml:trace>
  <inkml:trace contextRef="#ctx0" brushRef="#br0" timeOffset="57043.95">868 6519 0,'63'-127'31,"-63"106"-31,0 0 16,0 0-16,0 42 31,0 0-31,0 22 16,0-1-16,-21 0 0,21 1 0,0-1 15,0 21-15,-21-20 16,0 20-16,0-20 0,21 20 0,-22-21 16,1 1-16,0-1 0,21 22 15,-21-22-15,0 0 0,0-21 0,21 22 16,0-22-16,0 0 0,0 0 15,-22 0-15,1-21 32,21-42-32,0 21 15,0 0-15,0 0 0,0-22 0</inkml:trace>
  <inkml:trace contextRef="#ctx0" brushRef="#br0" timeOffset="57779.53">508 6689 0,'0'0'0,"0"-21"0,0-1 0,0 1 16,0 0-16,0 0 15,0 0-15,0 0 0,21-1 16,0 1-16,0 0 0,22 0 0,-22 0 16,21 0-16,1 21 0,-22-22 15,21 1-15,0 21 0,1 0 16,-1 0-16,0 0 0,-20 0 0,20 0 15,0 21-15,-21 22 16,1-22-16,-1 21 0,0-21 0,-21 22 16,0-1-16,0 0 0,0 1 15,-21-1-15,-22 0 0,22 1 0,0-1 16,-21-21-16,21 22 0,-22-22 16,22 0-16,0 0 0,-21 0 15,20-21-15,1 21 0,0-21 0,0 0 16,0 0-16,0 0 15,-1 0-15,22-21 16,0 0-16,0 0 16,0 0-1,0 0-15,0-1 16,22 22 0,-1 0-16,-21 22 15,21-1-15,-21 0 16,21-21-16,-21 21 0,0 0 0,21 0 15,-21 1-15,21-1 0,-21 21 16,22-21-16,-22 0 0,21 1 16,0-1-16,0 0 0,0 0 15,0-21-15,1 0 0,-1 0 0,0 0 16,0 0-16,21-21 0,-20 0 16,41-22-16,-42 22 15,43-21-15,-22 21 16,-21 0-16,0-22 0,1 22 15,-1 0-15,-21 0 0,0-22 16,21 22-16,-42 21 31,21 21-31,-21 1 16,-1-1-16,22 0 0,0 0 16,0 0-16,0 0 0,0 1 15,-21-22-15,21 21 0,0 0 16,-21 0-16,21-42 47,0 0-32</inkml:trace>
  <inkml:trace contextRef="#ctx0" brushRef="#br0" timeOffset="57969.42">1355 6689 0,'0'0'0,"0"21"63,21-21-47,-21 21-16,21-21 0,0 21 15,0 0 1</inkml:trace>
  <inkml:trace contextRef="#ctx0" brushRef="#br0" timeOffset="58772.96">1947 6922 0,'0'0'0,"21"0"0,22-22 15,-43 1 1,21 0-16,0 0 15,0 0-15,-21 0 16,0-1-16,0 1 16,0 0-16,-21 0 0,0 21 15,0 0-15,0 0 0,-1 0 16,-20 0-16,21 21 16,0 0-16,0-21 0,-1 21 0,-20 1 15,21-1-15,0 0 0,-22 0 16,22 0-16,0 22 0,0-22 15,21 0-15,0 0 0,-21 0 16,21 0-16,0 1 0,21-22 16,0 0-1,0 0-15,0 0 0,22 0 0,-22 0 16,0-22-16,21 22 0,-20-21 16,-1 0-16,21 21 0,-21-21 0,0 0 15,1 0-15,-1-1 16,-21 1-16,21 0 0,-21 0 15,0 0-15,0 42 47,-21 0-31,21 0-16,0 0 0,0 1 16,0-1-16,0 0 0,0 0 0,0 21 15,-21-20-15,21 20 0,0 21 16,-22-20-16,22 20 0,0 1 0,0 63 15,0-64-15,-21 85 16,21-84-16,-21 21 0,21-22 16,0 22-16,-21-1 0,21-20 15,0 84-15,0-84 0,0-22 16,-21 85-16,21-85 0,-21 1 16,21-22-16,0 21 15,-22-21-15,1 22 0,0-43 0,21 21 16,-21-21-16,0 0 0,-22 0 15,22 0-15,-21 0 0,0-21 16,-1 21-16,-20-22 0,20-20 0,-20 21 16,-1-21-16,1-1 0,-1 1 15,22 0-15,-21-22 0,20 22 0,22-22 16,-21 22-16,21-22 0,-1 22 0,22-21 16,0 20-16,0 1 0,0-22 15,0 22-15,0 0 0,22-1 0,20 1 16,-21-21-16,21 20 0,1-20 15,-1-1-15,0 1 0,22-1 16,-1 22-16,22-22 0,-21 1 16,20 21-16,-20-1 0</inkml:trace>
  <inkml:trace contextRef="#ctx0" brushRef="#br0" timeOffset="59509.46">2519 6668 0,'0'0'0,"-21"0"0,-1 0 0,1 0 16,0 0-16,0 0 0,0 0 15,21 21-15,-21 0 0,-1 0 16,1 0-16,21 0 0,-42 64 16,42-43-16,-21 1 15,21-22-15,0 21 0,0 1 0,0-22 16,-21 21-16,21-21 0,0 0 15,-22 22-15,22-22 0,0 0 16,0-42 15,22 0-15,-1-22-16,-21 22 0,21 0 0,0-21 16,0 21-16,0-22 0,1 1 15,-1 21-15,42-43 0,-42 43 16,1 0-16,20 0 0,-21 0 15,0 21-15,0 0 0,1 0 16,-1 0-16,-21 21 16,0 21-16,0-21 0,0 0 15,0 1-15,0 20 0,0-21 16,0 0-16,0 22 0,0-22 0,0 21 16,0-21-16,0 0 0,0 1 15,21-1-15,-21 0 0,21 0 0,21-21 16,-20 0-16,-1 0 0,0 0 15,21 0-15,-21 0 16,1-21-16,20 0 0,-21 0 0,0-22 16,22 22-16,-22-21 0,0-1 15,42-41-15,-41 41 0,-1 1 16,0 0-16,0-22 0,0 22 16,0 0-16,-21-1 0,0 22 0,22-21 15,-22 21-15,0-1 16,0 44-1,-22-22-15,1 42 0,0-21 16,21 21-16,0-20 0,-21 20 16,0 0-16,21 1 0,-21-1 0,21 0 15,0 1-15,-22-1 0,1 43 16,21-64-16,0 21 0,0-21 16,0 0-16,0 1 0,0 20 15,21-42 1,1 0-16,-1 0 15,0-21-15,-21 0 0,21-1 0,0 1 16,-21 0-16,21 0 0</inkml:trace>
  <inkml:trace contextRef="#ctx0" brushRef="#br0" timeOffset="59709.34">2921 6858 0,'0'0'15,"0"21"-15,-21-21 0,42 0 32,0 0-32,0 0 15,0 0-15,22 0 0,-22 0 0,0 0 16,21 0-16,-20 0 0,-1 0 0,21 0 16,0 0-16,-20-21 0,20 21 15,0-21-15</inkml:trace>
  <inkml:trace contextRef="#ctx0" brushRef="#br0" timeOffset="60476.6">4043 6689 0,'0'0'0,"-21"0"16,-1 0-16,1 0 15,0 0-15,0 0 0,0 0 16,0 0-16,-1 0 0,1 21 15,0 0-15,-21-21 0,21 42 0,-1-20 16,1-1-16,-21 42 16,42-42-16,0 22 0,-21-22 0,21 21 15,0-21-15,0 22 0,0-22 16,0 21-16,0-21 0,21 43 16,-21-43-16,21-21 0,43 21 15,-43-21-15,0 0 0,42 0 16,-20 0-16,-22 0 15,21-21-15,1 0 0,-22 0 0,0 0 16,21-1-16,-21 1 0,1-21 16,20 0-16,-21 20 0,0-20 0,0 0 15,1-1-15,-1-20 0,0 21 0,0-22 16,0 22-16,0-22 16,1 22-16,-22 0 0,0-1 0,0 22 15,21 0-15,-21-21 0,0 20 16,0 44-1,-21-1-15,21 0 16,-22 21-16,22 1 0,0-1 16,-21 0-16,0 22 0,21-22 0,-21 0 15,21 1-15,-21-1 0,21 0 16,-21 1-16,21-1 0,0-21 0,0 22 16,0-1-16,0-21 0,0 0 15,0 22-15,0-22 16,42 0-16,-21-21 0,0 0 15,0 0-15,1 0 0,83-21 16,-83 0-16,20-1 16,-21 1-16,21-21 0,1 21 0,20-22 15,-42 1-15,1 21 16,-1-21-16,0 20 0,0 1 0,-21 0 16,0 0-16,-21 21 31,21 21-31,-21 0 0,0 0 0,21 1 15,0 20-15,-22-21 0,22 0 16,-21 0-16,21 1 0,0-1 16,0 0-16,0 0 0,0 0 15,0 0-15,21-21 16,1 0-16,-1 0 0,0 0 16,0 0-16,0 0 15,0-21-15,1 0 0,-1 0 0,0 0 16,0 0-16,0-1 0</inkml:trace>
  <inkml:trace contextRef="#ctx0" brushRef="#br0" timeOffset="60640.5">5059 6689 0,'0'0'0,"-43"0"32,22 0-32,0 0 15,21 21 16,21-21 1</inkml:trace>
  <inkml:trace contextRef="#ctx0" brushRef="#br0" timeOffset="60969.32">5524 6710 0,'-84'-21'15,"63"21"1,-1 0-16,1 0 0,0 0 16,0 21-16,0 0 15,21 0-15,0 0 0,-21 1 0,-1 20 16,22-21-16,-21 0 15,21 22-15,0-22 0,0 42 16,0-42-16,0 22 0,0-22 0,0 0 16,0 0-16,21 0 0,1 1 15,-1-1-15,0-21 0,64 21 16,-43-21-16,-21 0 0,21 0 16,-20-21-16,20 0 0,43-22 15,-43 22-15,0-21 0,1 21 16</inkml:trace>
  <inkml:trace contextRef="#ctx0" brushRef="#br0" timeOffset="61582.48">6032 6689 0,'0'-64'0,"22"22"0,-22-22 16,21 22-16,-21 0 0,0-1 15,0 22-15,0 0 0,0 0 16,-21 21 0,-1 21-16,1 21 15,21-20-15,-21 20 0,0 21 0,21-20 16,0-1-16,-21 0 0,0 22 15,-1-22-15,22 1 0,-21-1 16,21 0-16,-21-21 0,21 22 0,-21-22 16,21 0-16,0 21 0,-21-20 15,0-1-15,21 0 0,-22-21 16,22-21 0,0 0-1,0-1-15,0 1 0,22 0 16,-1-21-16,0 21 0,0-1 15,21 1-15,-20-21 0,-1 21 16,42-22-16,-20 22 0,-22-21 16,21 42-16,-21-21 0,0 0 15,43 21-15,-43 0 0,0 0 16,0 0 0,-21 21-16,0 0 0,0 0 15,0 0-15,-21 0 16,0 1-16,0-22 0,0 21 0,-22-21 15,22 0-15,-21 21 0,21-21 0,-22 0 16,22 0-16,0 0 16,0 0-16,0 0 0,0 0 0,-1 0 15,22 21 17,0 0-32,0 0 15,22 1-15,-1-22 0,0 21 0,-21 0 16,21 0-16,0 0 0,-21 0 15,21 1-15,1-1 0,-22 0 16,21 0-16,0-21 0,0 21 0,-21 0 16,21-21-16,0 22 0,1-22 15,-1 0-15,0 0 0,0 0 16,0 0-16,-21-22 16,21 1-16,1 21 0,-1-21 0,0 0 15,0-21-15</inkml:trace>
  <inkml:trace contextRef="#ctx0" brushRef="#br0" timeOffset="62240.1">6921 6752 0,'22'0'31,"20"0"-15,-21 0-16,21 0 0,43 0 15,-43 0-15,1 0 16,20 0-16,1 0 0,-1 0 0,22 0 16,-22 0-16,22 0 0,42 0 15,-63 0-15,-1 0 0,1-21 16,-22 21-16,-21 0 0,0-21 0,0 21 15,-21-21 1,-21 21-16,0 0 0,0-21 0,-21 21 16,-1-22-16,1 22 0,0-21 0,-1 21 15,1-21-15,21 21 16,0 0-16,-1-21 0,1 0 0,21 0 16,21-1-1,1 22 1,-1 0-16,21 0 0,-21 0 15,22 0-15,-1 0 0,-21 0 0,21 0 16,-20 22-16,-1-22 0,0 21 16,0 0-16,-21 21 0,0-21 0,0 1 15,0 20-15,0-21 0,-42 43 16,-1-22-16,1-21 0,0 0 16,-1 22-16,22-22 0,-21 0 15,0 0-15,-1 0 0,22 0 0,0 1 0,0-22 16,0 21-16</inkml:trace>
  <inkml:trace contextRef="#ctx0" brushRef="#br0" timeOffset="62936.71">8911 6435 0,'0'0'16,"0"-21"-16,0-1 0,0 1 0,0 0 16,0 42-1,-21 0-15,21 1 16,0-1-16,-21 21 0,0 0 0,21 1 16,-22-1-16,1 22 0,21-22 15,-42 43-15,42-43 16,0 0-16,-21-21 0,21 22 0,-21-22 15,21 21-15,-22-21 16,22 1-16,0-1 0,0 0 0,0-42 47,0 0-47,0-1 0,0 1 0,0-21 16,0 21-16,0-22 0,0 1 15,0 21-15,22-43 0,-1-20 16,0 20-16,-21 22 0,21 0 15,0-1-15,22 1 0,-22 0 16,21-1-16,-21 22 0,22 0 0,-1 0 16,0 0-16,1 21 0,-1 0 15,-21 0-15,21 0 0,1 0 0,-22 21 16,0 21-16,0 0 0,0 1 0,1-1 16,-22 0-16,21 22 0,-21-22 15,0 1-15,0-1 0,0 0 0,0 1 16,-21-1-16,-1 0 0,1-21 0,21 22 15,0-22-15,-21 0 0,0 0 16,21 0-16,0 1 0,-21-1 16,0-21 15,-1-21-31,1-1 16</inkml:trace>
  <inkml:trace contextRef="#ctx0" brushRef="#br0" timeOffset="63132.59">8699 6879 0,'0'0'0,"0"-21"15,22 21 1,-1 0-16,0 0 16,0 0-16,21-21 0,-20 21 0,20 0 15,0 0-15,22 0 0,-22-21 16,0 21-16,43 0 0,-43-21 15,1 21-15,41 0 16,-62-22-16,20 22 0</inkml:trace>
  <inkml:trace contextRef="#ctx0" brushRef="#br0" timeOffset="63405.43">9779 6604 0,'0'-21'16,"0"42"-16,0-63 15,-21 42-15,0 0 16,-1 0-16,1 0 0,21 21 16,-21 0-16,0 0 0,0 0 0,0 1 15,-1 20-15,1-21 0,21 21 0,-21-20 16,0 20-16,21-21 0,0 0 16,0 22-16,0-22 0,0 0 0,0 0 15,0 21-15,0-20 16,21-22-16,0 0 15,0 0-15,1 0 0,41 0 16,-42 0-16,0 0 0,22 0 0,-1-22 16,0 1-16,-20 0 0,20 0 15</inkml:trace>
  <inkml:trace contextRef="#ctx0" brushRef="#br0" timeOffset="63688.89">10329 6371 0,'21'-42'0,"-42"84"0,42-105 0,-21 42 15,0-1-15,0 44 32,-21-1-32,0 0 15,0 21-15,0 1 0,21-1 16,-21 0-16,-1 1 0,1 20 0,0-21 16,21 1-16,-21-1 0,0 0 15,0 1-15,21 20 0,-22-20 16,1-22-16,21 21 15,0 0-15,0-20 0,0-1 16,21-21 0,1 0-16,-1 0 0,0 0 15,0 0-15,0 0 0,0-21 16,1-1-16,-1 1 0,42-21 16</inkml:trace>
  <inkml:trace contextRef="#ctx0" brushRef="#br0" timeOffset="63913.27">10604 6689 0,'0'-21'0,"0"42"0,22-64 16,-22 22-16,0 42 31,0 1-31,-22-1 16,1 0-16,0 0 0,21 0 0,-21 0 16,0 1-16,21 20 0,-21-21 0,21 0 15,-22 0-15,1 1 0,21-1 16,0 0-16,-21 21 15,21-21-15,0 1 0,21-22 16,22 0 0,-22 0-16,0 0 0,21 0 15,-21 0-15,22-22 0</inkml:trace>
  <inkml:trace contextRef="#ctx0" brushRef="#br0" timeOffset="64615.43">11091 6795 0,'0'0'0,"0"-22"15,0 1-15,-21 21 16,0 0 0,0 0-16,0 0 0,-1 21 15,1 1-15,0-1 0,21 0 16,-21 0-16,21 0 0,0 0 0,-21 1 16,21-1-16,-21 0 15,21 0-15,-22 0 0,22 0 16,0 1-16,0-44 47,0 1-32,0 0-15,0 0 0,0 0 16,0 0-16,0-1 0,0 1 0,22-21 16,-1 21-16,-21 0 0,21-1 0,0 1 15,0 0-15,22 0 0,20-21 16,-42 20-16,22 22 15,-1 0-15,-21 0 0,21 0 16,22 0-16,-43 22 0,21-1 16,-20 0-16,-1 0 0,0 0 0,0 0 15,0 22-15,0-22 0,-21 0 16,0 0-16,0 0 0,0 1 0,0-1 16,-21 21-16,0-42 0,0 21 15,0-21-15,0 21 16,-1-21-16,1 0 15,21-21 1,0 0 0,0 0-16,0 0 0,21 0 15,1-1-15,-1 1 0,0-21 0,0 21 16,0 0-16,22-22 0,-22 22 16,21-21-16,0 21 0,1-1 0,41 1 15,-41 21-15,-1 0 16,0 0-16,1 0 0,-1 21 0,-21 1 15,22 20-15,-43-21 0,0 21 0,0-20 16,0 20-16,0-21 0,0 0 16,-43 43-16,22-43 0,-21 0 15,21 0-15,-1 0 0,1-21 0,0 22 16,0-1-16,0-21 16,0 0-16,42 0 31,0-21-31,0 21 15,0-22-15,22 1 0</inkml:trace>
  <inkml:trace contextRef="#ctx0" brushRef="#br0" timeOffset="64996.51">12446 6646 0,'0'-21'0,"0"42"0,0-63 0,0 21 15,-21 21 1,0 0-16,-1 0 0,1 0 15,0 0-15,0 0 0,-21 0 0,20 0 16,1 21-16,0 0 0,0 0 16,21 1-16,-21-1 0,21 0 15,0 0-15,0 0 16,21 0-16,0-21 0,0 22 0,0-22 16,1 0-16,-1 21 0,21-21 0,-21 21 15,0-21-15,1 21 0,-1-21 16,0 21-16,0 0 0,0-21 15,-21 22-15,0-1 0,0 0 16,-21 0 0,0-21-16,0 0 0,-43 21 15,43 0-15,-21-21 0,-1 0 0,1 0 16,21 0-16,-21 0 0,20 0 16,-20 0-16,21 0 0,0 0 0,0 0 15,-1 0-15,22-21 16,0 0-16,0 0 15,0 0-15,0 0 0</inkml:trace>
  <inkml:trace contextRef="#ctx0" brushRef="#br0" timeOffset="65201.45">11282 6350 0,'-21'0'15,"42"0"-15,-64-21 0,22 21 0,21-21 16,-21 21-16,0-21 0,0 21 47,0 0-31,-1 0-16,1 0 0,0 0 0</inkml:trace>
  <inkml:trace contextRef="#ctx0" brushRef="#br0" timeOffset="65388.34">10096 6498 0,'0'21'0,"0"-42"0,22 42 16,-1-21-1,0 0-15,21 0 0,-21 0 0,43 0 16,-22 0-16,1 0 0,20-21 0,-21 21 15,22-21-15,-22 21 16,22-21-16,-22 21 0,22-21 0</inkml:trace>
  <inkml:trace contextRef="#ctx0" brushRef="#br0" timeOffset="65863.07">13039 6075 0,'0'-21'16,"0"0"0,-22 21-16,1 0 15,0 0-15,-21 0 0,21 0 0,-22 0 16,22 0-16,-21 21 0,-1 0 0,22-21 15,0 21-15,-21 0 0,21 0 16,-1 1-16,1-1 0,0 0 16,21 0-16,-21 0 0,21 0 15,0 1-15,0-1 0,0 0 16,0 0-16,0 0 0,21-21 16,0 0-16,0 21 0,22-21 0,-22 0 15,21 0-15,-21 0 0,22 0 16,-1-21-16,0 0 0,1 21 0,-1-21 15</inkml:trace>
  <inkml:trace contextRef="#ctx0" brushRef="#br0" timeOffset="66338.8">13166 5969 0,'-22'-21'0,"44"42"0,-65-63 16,22 21-16,0 21 0,0-22 0,0 22 15,-1 0-15,-20 0 0,21 0 16,-21 0-16,-1 0 0,22 22 0,-21-22 15,-1 21-15,22 0 0,-21 21 16,0-21-16,20 1 0,-20 20 0,0-21 16,21 21-16,-1 1 0,-20-22 15,21 21-15,0 1 0,0-1 16,-1 0-16,22 43 0,0-43 16,0-21-16,0 22 0,0-22 0,22 21 15,-1-21-15,21 1 0,-21-1 16,22-21-16,-22 21 0,21-21 0,0 0 15,22 0-15,-22 0 0,22 0 0,-1 0 16,107-42 0,-107-1-16,1 22 0,-1 0 0,-21-21 15,1-1-15,41-41 16,-62 41-16,-1 1 0,-21-43 16,0 43-16,0 0 0,0-1 15,-21 22-15,-22-21 0,22-1 0,-21 22 16,21 0-16,-22 0 0,1 0 15,0 0-15,-1 21 0,1 0 16,-43 0-16,22 0 0,42 21 16,-64 21-16,64-21 0,0 0 15,-1 1-15,1-1 0,21 21 16,0-21-16,0 0 0,0 22 0,0-22 16,0 21-16,0-21 0,21 1 15,1 20-15,-1-21 0</inkml:trace>
  <inkml:trace contextRef="#ctx0" brushRef="#br0" timeOffset="66805.53">13398 6773 0,'22'0'31,"-1"0"-31,0 0 15,0 0-15,21 0 0,1 0 0,-22 0 16,21 0-16,22 0 0,-22 0 0,0 0 16,22 0-16,-22 0 0,22 0 15,-22-21-15,0 21 0,1 0 0,-1 0 16,0-21-16,-20 21 16,-1 0-16,0 0 0,-21-21 0,0 0 15,0 0-15,-42 21 16,20-22-16,1 1 0,0 21 15,-21-21-15,21 21 0,-43-21 16,43 21-16,21-21 0,0 0 31,21 21-15,0 0-16,0 0 0,1 0 16,-1 0-16,0 0 0,0 21 0,0-21 15,-21 21-15,0 0 0,0 0 16,0 0-16,0 1 15,0-1-15,-21 0 0,21 0 0,-21 0 16,-43 0-16,43 1 0,0-1 16,-21-21-16,21 21 0,-1 0 15,-41-21-15,42 0 0,-22 0 16,22 0-16,0 0 0</inkml:trace>
  <inkml:trace contextRef="#ctx0" brushRef="#br0" timeOffset="67322.24">15663 6244 0,'0'0'0,"0"-21"0,21 0 0,-21 0 15,22 0-15,-22-1 0,0 1 0,0 0 16,0 0-16,0 0 0,0 0 15,0-1-15,-22 1 16,1 21-16,0 0 0,0 0 0,0 0 16,0 0-16,-1 0 0,-20 0 15,0 21-15,21 1 0,-22-1 16,22 0-16,-21 0 0,-22 43 16,43-43-16,-21 21 0,21 0 15,-1 22-15,1-22 0,0 22 16,0-22-16,0 0 0,21 22 0,0-22 15,-21 1-15,21-1 0,0-21 0,0 21 16,0-20-16,0-1 0,21 0 16,21 0-16,-21-21 0,0 0 15,22 0-15,-1 0 0,0 0 16,64-21-16,-63 0 0,20 0 16,-21-1-16,22-20 0</inkml:trace>
  <inkml:trace contextRef="#ctx0" brushRef="#br0" timeOffset="67995.85">15938 6477 0,'0'-21'0,"0"42"0,22-63 0,-22 21 16,0-1-16,-22 22 16,1 0-16,0 0 15,0 22-15,0-1 16,21 0-16,-21 21 0,-1-21 0,1 1 16,0 62-16,0-63 15,21 22-15,-21-22 0,21 0 0,-21 43 16,21-43-16,0 0 0,0 0 15,0 0-15,21-21 16,0 0-16,0 0 0,0 0 16,0 0-16,1 0 0,-1 0 15,-21-21-15,0 0 0,0 0 16,0 0-16,0-1 0,0 1 0,0-21 16,0 21-16,0-22 15,0 22-15,0-21 0,-21 0 0,21 20 16,0 1-16,0 0 0,0-21 0,21 42 15,0-21-15,0-1 0,0 1 16,0 21-16,22 0 0,-22 0 16,21 0-16,-21 0 0,22 21 0,-22 1 15,21-1-15,-21 0 0,22 42 16,-22-20-16,-21-22 0,0 21 16,0-21-16,0 1 0,0 20 0,0-21 15,0 0-15,0 0 0,-21 1 0,0-1 16,21 0-16,-22-21 15,1 0-15,0 0 16,21-21 0,0 0-1,0-1-15,0 1 0,21 0 0,0 0 16,1-21-16,-1 20 0,0-20 0,0 0 16,21 21-16,-20-22 0,20 22 15,0 0-15,1 0 0,-1 21 16,0 0-16,1 0 0,-22 0 0,21 0 15,-21 0-15,43 42 0,-43 0 16,-21-20-16,0 41 16,0-42-16,0 43 15,-21-43-15,21 21 0,-43 1 16,22-22-16,0 0 0,0 0 0,0-21 16,0 21-16,-1-21 15,44 0 1,-1 0-1,0-21-15,0 0 0,0 0 0</inkml:trace>
  <inkml:trace contextRef="#ctx0" brushRef="#br0" timeOffset="68227.59">17251 6138 0,'21'0'0,"-42"0"0,42-21 15,-42 42 1,0 1-1,21-1-15,-22 21 0,1-21 16,0 22-16,0-1 0,21 0 0,-21 1 16,0-1-16,21 0 0,0 1 15,-22-1-15,1 0 0,21 1 0,0-22 16,-21 21-16,21-21 0,0 22 16,0-22-16,21-21 15,0 0-15,1 0 0,-1 0 16,0 0-16,0-21 0</inkml:trace>
  <inkml:trace contextRef="#ctx0" brushRef="#br0" timeOffset="68418.48">16997 6541 0,'0'0'0,"-21"0"0,-1 0 15,44 0 16,-1 0-31,0 0 0,0 0 0,21 0 16,-20 0-16,20 0 0,-21 0 16,21 0-16,1 0 0,-1-22 15,0 22-15,1 0 0,-22 0 0</inkml:trace>
  <inkml:trace contextRef="#ctx0" brushRef="#br0" timeOffset="68772.28">17505 6604 0,'-21'21'16,"42"-42"-16,-64 42 0,43 0 16,22-21 15,-1 0-31,0-21 16,21 21-16,1-42 0,-1 42 15,-21-21-15,0 0 0,0-1 16,1 1-16,-1 0 0,-21 0 15,0 0-15,0 0 0,-21 21 16,-1 0 0,-20 0-16,21 0 0,0 21 0,-22 0 15,22 21-15,0-21 0,0 1 16,0 20-16,0 0 0,-22 1 16,43-1-16,-21-21 0,21 0 15,0 0-15,0 1 0,0-1 0,21 0 16,0 0-16,1-21 0,-1 0 15,0 21-15,21-21 0,1 0 16,20 0-16,-21 0 0,-20 0 16,20-21-16</inkml:trace>
  <inkml:trace contextRef="#ctx0" brushRef="#br0" timeOffset="69516.85">17992 6519 0,'0'-21'0,"0"42"0,0-63 16,21 21-16,-21 0 0,21 21 0,0-21 15,0 21-15,0-22 16,1 22-16,-1 0 0,0 0 16,21 0-16,-21 0 0,1 22 15,-1-1-15,0 0 0,0 0 0,-21 43 16,0-43-16,0 21 0,0-21 16,0 0-16,-21 22 0,-21-1 15,-1-21-15,22 0 0,0 1 16,0-22-16,0 21 0,-1-21 0,1 0 15,0 0-15,42 0 32,0-21-32,1-1 15,-1 1-15,0 0 0,0 0 0,0 0 16,22-22-16,-22 22 0,0-21 0,21 0 16,-21 20-16,1-20 15,20 21-15,0-21 0,-21 20 16,-21 1-16,0 42 15,-21 1 1,0-1-16,0 0 0,0 0 16,0 21-16,-1-20 0,1 20 0,0-21 15,0 21-15,0-20 0,21 41 16,0-42-16,0 0 0,0 1 16,0-1-16,0 0 0,0 0 0,21 0 15,21-21-15,-21 0 0,1 0 16,20 0-16,-21 0 15,21 0-15,1 0 0,-1 0 0,106-63 16,-105 42 0,-1-1-16,0-20 0,-21 21 0,22-21 15,20-64-15,-42 63 0,1 1 16,-1-21-16,0 20 0,0 1 16,0 0-16,-21-1 0,21 22 0,-21-21 15,22-1-15,-44 43 31,1 22-31,0 20 0,0-21 16,21 21-16,-21 1 16,0-1-16,-1 0 0,1 64 15,0-63-15,21-1 0,-21 0 0,0 1 16,21-1-16,-21-21 0,21 21 16,0-20-16,0-1 0,0 21 15,21-42 1,0 0-16,0 0 15,0 0-15,0 0 0,1-21 0,-1 0 16,0 0-16,0-1 0,0 1 16</inkml:trace>
  <inkml:trace contextRef="#ctx0" brushRef="#br0" timeOffset="69701.74">18923 6435 0,'-21'0'0,"42"0"0,-85 0 0,43 0 15,0 0-15,42 0 32,0 0-32,22 0 0,-22 0 15,21 0-15,-21 21 0,22-21 0,-22 0 16,21 0-16,1 0 0,-1 0 16,-21 0-16,21 0 0,22 0 15</inkml:trace>
  <inkml:trace contextRef="#ctx0" brushRef="#br0" timeOffset="70417.33">19960 6329 0,'0'-21'0,"0"42"0,0-63 0,-21 20 16,0 22-16,0 0 16,-22 0-16,22 0 15,0 0-15,-21 22 0,20-22 0,-20 21 16,0 21-16,21-21 0,-22 22 0,1-22 15,0 63-15,20-41 16,1-22-16,0 21 0,21 1 16,0-22-16,0 21 0,0-21 15,0 0-15,0 22 0,21-22 0,0-21 16,1 21-16,-1 0 0,0-21 0,21 0 16,1 0-16,-22 0 0,63 0 15,-20 0-15,-22 0 0,1-21 16,-1 21-16,-21-21 0,21-21 15,1 20-15,-22 1 0,21-21 0,-21 0 16,1-22-16,-1 22 0,21-22 16,-21 22-16,0-22 0,1 22 0,-1 0 15,0-22-15,0 43 0,0-21 0,-21 21 16,21-22-16,-21 22 0,0 0 16,-21 21-1,0 21 1,0 0-16,21 0 0,-21 1 15,0 20-15,-1-21 0,22 21 0,0 1 16,-21-1-16,0 22 0,21-22 16,-21 0-16,21 1 0,0-1 0,0 0 15,0 1-15,0-22 0,0 42 16,0-42-16,0 1 0,21-1 16,0-21-16,0 0 0,1 21 0,-1-21 15,0 0-15,0 0 0,21-21 16,-20 21-16,-1-21 15,0-1-15,21 1 0,-21 0 0,1 0 16,20-21-16,-21 20 0,0-20 16,22 0-16,-43 21 0,-22 42 31,22 0-31,-21 0 16,0 0-16,0 22 0,21-22 0,0 0 15,-21 0-15,21 0 0,-21 0 16,21 1-16,0-1 0,0 0 31,21-21-31,0 0 0,0 0 16,0 0-16,0-21 0,1 0 15,-22-1-15,21 1 0</inkml:trace>
  <inkml:trace contextRef="#ctx0" brushRef="#br0" timeOffset="70580.24">20807 6329 0,'0'-21'15,"0"42"-15,-21-42 0,-1 21 16,1 0-16,21-21 0,-21 21 16,42 0 15,0 0-15,1 21-16,-1-21 15</inkml:trace>
  <inkml:trace contextRef="#ctx0" brushRef="#br0" timeOffset="71391.78">21145 6350 0,'0'-42'32,"-21"42"-17,0 21-15,0 0 0,0 0 0,0 0 16,-1 1-16,22 20 0,-21-21 15,0 21-15,0-20 0,0 20 16,0 0-16,21-21 0,-22 1 0,22 20 16,0-21-16,0 0 0,0 0 15,22 1-15,-1-1 0,0 0 16,21-21-16,-21 0 0,22 21 0,-1-21 16,0 0-16,1 0 0,-1 0 15,22 0-15,-22 0 0,0-21 0,1 0 16,-1 0-16,0-1 0,1-20 15,-22 21-15,0-43 0,0 22 0,21-21 16,-20 20-16,-1-20 0,-21 20 16,21-20-16,-21 21 0,21-1 15,-21 22-15,0 0 0,0 0 0,0 0 16,-21 21 0,0 0-16,0 0 0,-1 21 15,22 21-15,-21-21 0,0 22 16,0-22-16,0 21 0,0 0 0,-1 1 15,22-1-15,-21 0 0,21 1 0,-21-1 16,21-21-16,0 22 0,-21-22 16,21 0-16,0 0 0,-21 0 0,21 0 15,0-42 32,0 0-47,21 21 0,0-21 16,0 0-16,22-22 0,-22 22 0,21 0 15,0 0-15,1-21 0,-22 20 16,21 1-16,1 21 0,-22-21 16,21 0-16,-21 21 0,0 0 0,1 0 15,-1 0-15,-42 0 32,-1 21-32,-20-21 0,21 0 15,0 21-15,-22-21 0,22 0 0,0 0 16,0 0-16,0 0 0,0 0 15,-1 21-15,1-21 0,21 22 16,-21-1-16,21 0 16,0 0-16,-21 0 0,21 0 0,0 1 15,0-1-15,0 0 0,0 0 0,0 0 16,0 0-16,21 1 16,0-1-16,0 0 0,1-21 15,-1 0-15,0 21 0,0-21 16,0 0-16,0 0 0,1 0 0,20 0 15,-21 0-15,0 0 0,22 0 16,-22 0-16,21-21 0,0 21 16,-20-21-16</inkml:trace>
  <inkml:trace contextRef="#ctx0" brushRef="#br0" timeOffset="71647.63">22648 6308 0,'0'0'0,"0"-21"0,0-1 15,0 1-15,0 0 0,-21 21 16,21-21-16,-21 21 0,0 0 0,0 0 16,-1 0-16,1 21 0,0 0 15,21 0-15,-21 22 0,0-22 16,0 21-16,-1 1 0,22-1 16,0 0-16,-21 43 0,21-43 15,0-21-15,0 22 0,0-22 0,0 0 16,0 21-16,0-20 15,21-1-15,1-21 0,-1 0 0,0 0 16,0 0-16,0 0 0,22 0 16,-22 0-16,21 0 0</inkml:trace>
  <inkml:trace contextRef="#ctx0" brushRef="#br0" timeOffset="71912.48">23177 6329 0,'0'0'0,"0"-21"0,0 0 0,0-1 0,0 1 15,0 0 1,22 21-16,-1 0 16,0 0-16,0 0 0,0 0 0,0 0 15,1 21-15,-1-21 0,0 21 16,0 1-16,-21 20 0,21-21 0,-21 21 16,0 43-16,0-43 0,0 1 15,-21-1-15,0-21 0,0 22 16,0-1-16,-1-21 0,1 0 0,0 22 15,-21-22-15,21 0 0,-22 0 16,22 0-16,-21-21 0,21 21 16,-22-21-16,1 22 0,0-22 15,-22 21-15,22-21 0</inkml:trace>
  <inkml:trace contextRef="#ctx0" brushRef="#br0" timeOffset="74585.98">995 8170 0,'0'0'0,"21"-21"0,-21 0 15,0 0-15,0 0 0,0 42 31,-21 0-31,0 0 0,21 22 16,-22-1-16,1 0 0,0 1 16,0-1-16,-21 21 0,20-20 0,1-1 15,-21 22-15,21-22 16,-22 0-16,1 22 0,21-22 0,-21 0 16,-1 1-16,22-22 0,-42 42 15,41-63-15,1 22 0,0-22 16,21-22-16,0 1 15,0-21 1,0 21-16,0-22 0,21 1 0,0 0 16,1-1-16,-1 1 0,0 0 15,21-64-15,-21 64 0,22-1 16,-22 1-16,0 0 0,-21 20 16,21 1-16,0 21 15,-21 21-15,0 1 0,0-1 16,0 0-16,0 21 0,0 1 15,0-22-15,0 21 0,0 0 0,0 1 16,22-1-16,-22 0 16,21 1-16,-21-22 0,21 21 0,-21-21 15,21 22-15,0-22 0,0 0 16,1-21-16,-1 21 0,0-21 0,21 0 16,-21 0-16,1 0 0,20-21 15,0 0-15,-21 0 0,22 0 0,-1-22 16,0 1-16,-20 21 0,20-22 15,-21 1-15,0 0 0,0-22 0,-21 22 16,0-22-16,0 22 0,-21-85 16,0 64-16,0 20 15,0-20-15,-22 20 0,22 1 16,-21 21-16,0 0 0,20 0 0,-20 21 16,-21 0-16,41 0 15,-20 21-15,21 21 0,0 0 16,-22 1-16,1 41 0,21-20 15,21-1-15,0 1 0,-21-22 16,21 22-16,0-22 0,0 22 0,0-22 16,0 0-16,21 1 0,0-1 15,0-21-15,0 0 0,22 0 16,-22 1-16,21-22 0,-21 0 0,22 0 16,-1 0-16,0 0 0,1-22 15,-1 1-15,0 0 0,1 0 16,-1 0-16,0 0 0,1-1 0,-22-20 15,0 21-15,0 0 0,0 0 0,1-1 16,-22 1-16,0 0 16,-22 21 15,1 21-31,21 0 0,0 1 16,0-1-16,-21 0 0,21 0 15,0 0-15,0 0 0,0 1 0,0 20 16,0-21-16,0 0 0,0 0 15,0 1-15,21-1 0,0 0 0,1 0 16,20 0-16,-21-21 16,0 0-16,43 0 15,-43-21-15,0 0 0,21 21 16,-20-21-16,-1 0 0,21-22 0,-21 22 16,0 0-16,1-21 0,-1 20 15,-21-20-15,0 21 0,0-21 0,0 20 16,0-20-16,0 0 0,0 21 15,-21-22-15,-1 1 0,1 21 0,0 0 16,0-1-16,0 22 0,-22 0 16,22 0-16,-21 0 0,21 0 15,0 22-15,-1-1 0,-20 0 0,21 0 16,0 21-16,0-20 0,-1 20 16,1 0-16,0-21 0,21 22 15,-21-1-15,21 0 0,0-20 0,0 20 16,0 21-16,21-41 15,0-1-15,0-21 0,22 21 0,-22-21 16,21 0-16,-21 0 0,22 0 16,-1 0-16,0-21 0,1 21 15,-1-21-15,0-1 0,1 1 0,-1 0 16,-21-21-16,22 21 0,-22-1 0,21-20 16,-21 21-16,0-21 0,1 20 15,-1 1-15,0 0 0,-21 0 16,0 0-16,-21 42 47,21 0-47,-21 0 0,21 0 0,-22 1 15,22-1-15,-21 21 0,21-21 16,0 0-16,0 1 0,0 20 0,0-21 16,0 0-16,0 0 15,0 1-15,21-22 16,1 0-16,-1 0 0,0 0 15,21 0-15,-21-22 0,1 1 0,20 0 16,-21 0-16,0 0 0,22 0 16,-22-22-16,0 22 0,21-21 15,-21 21-15,1-22 0,-1 1 0,0 21 16,0 0-16,0-22 0,0 22 16,-21 0-16,0 42 31,0 0-31,-21 0 0,21 1 0,-21-1 15,21 0-15,0 0 0,0 21 16,-21-20-16,21-1 0,0 0 0,-21 21 16,21-21-16,0 1 0,0-1 15,0 0-15,0 0 0,21 0 16,0-21-16,0 0 0,0 0 0,22 0 16,-22 0-16,21 0 15,-21-21-15,22 0 0,-22 0 0,21 0 16,-21-1-16,22 1 0,-22 0 15,21-21-15,-21-1 0,1 22 0,-1-21 16,0 0-16,-21-1 0,0-20 16,0 20-16,21 1 0,-21 0 15,0-1-15,0 1 0,0 21 0,0-21 16,0 20-16,0 44 16,0-1-16,-21 0 15,21 21-15,-21 1 0,21-1 16,0 0-16,0 1 0,0-1 15,-21-21-15,21 21 0,-22 1 16,22-1-16,0-21 0,0 22 0,-21-22 16,21 0-16,-21 0 0,21 0 15,0 0-15,0-42 32,0 0-32,0 0 15,0 0-15,0 0 0,21-1 16,0 1-16,-21-21 0,22 21 0,-1 0 15,0-1-15,0 1 16,0 0-16,0 0 0,1 0 0,-1 21 16,21 0-16,0 0 15,1 0-15,-22 0 0,21 21 0,-21 0 16,1 0-16,20 0 0,-42 1 0,21-1 16,-21 0-16,0 0 0,0 21 15,0-20-15,-21-1 0,0 0 0,0 0 16,-22 0-16,1 0 0,0 1 15,20-1-15,-20 0 0,0-21 0,-43 42 16,43-42-16,21 0 16,-22 0-16,22 0 0,0 0 15,0 0-15,21-21 0,0 0 0,0 0 16,0 0 0,21-1-16,0 1 0,0 0 0,0 0 15,1 0-15,20-22 0</inkml:trace>
  <inkml:trace contextRef="#ctx0" brushRef="#br0" timeOffset="74832.84">3683 7980 0,'0'-21'0,"0"42"0,0-63 0,0 20 0,0 44 32,-21-1-32,0 0 0,21 21 15,-22 1-15,1-1 0,0 0 16,21 1-16,-21 20 0,0-21 15,21 1-15,0-1 0,-21 0 0,-1 1 16,22-1-16,-21-21 0,21 22 16,-21-22-16,21 0 0,-21 21 0,21-21 15,0 1-15,21-22 16,0 0 0,0 0-16,1-22 0,-1 1 0,0 0 15,21 21-15</inkml:trace>
  <inkml:trace contextRef="#ctx0" brushRef="#br0" timeOffset="75195.14">3725 8467 0,'0'21'32,"21"-21"-32,1 0 15,-1 0-15,0 0 0,0 0 16,0 0-16,0 0 0,1-21 15,-22 0-15,21 21 0,0-22 0,0 22 16,0-21-16,0 0 0,-21 0 16,0 0-16,0 0 0,0-1 15,0 1-15,-21 21 16,0 0-16,0 0 16,-21 21-16,20 1 0,1-1 15,0 0-15,-21 0 0,21 21 0,-1-20 16,-20 41-16,21-42 15,21 22-15,-21-1 0,21-21 16,0 0-16,0 0 16,21-21-16,0 0 0,0 0 15,0 0-15,1 0 0,20 0 16,0 0-16,1 0 0,41-42 16,-41 42-16,-1-21 0</inkml:trace>
  <inkml:trace contextRef="#ctx0" brushRef="#br0" timeOffset="75885.45">4720 8149 0,'0'-21'16,"0"42"-16,0-63 0,0 0 0,0 20 15,0 1-15,-21 0 0,0 21 16,0 0-16,-1 0 0,1 0 16,0 0-16,-21 0 0,21 21 0,-1 0 15,-20 22-15,21-22 0,0 21 0,-22 1 16,22-1-16,0 0 0,0 1 15,21-1-15,-21 0 0,21 1 16,-21-1-16,21 0 0,0-21 0,0 22 16,0-22-16,0 0 0,0 0 15,0 0-15,21-21 0,21 22 0,-21-22 16,22 21-16,-1-21 0,0 0 16,1 0-16,-1 0 0,0-21 0,1-1 15,-1 1-15,-21 0 0,21 0 0,43-21 16,-43-1-16,-20 1 15,-1 0-15,21-1 0,-21 1 0,0-22 16,-21 22-16,22-21 0,-22-1 0,21 22 16,-21-22-16,0 22 0,0 21 15,0-22-15,0 22 0,0 0 0,0 42 47,0 0-47,-21 22 0,21-1 0,-22 0 16,22 1-16,-21 20 0,21-20 15,0-1-15,-21 21 0,21-20 0,-21-1 16,0 0-16,21-20 0,0 20 0,0-21 16,-21 21-16,21-20 0,0-1 15,0 0-15,0 0 0,21-21 16,0 21-16,0-21 0,21 0 0,22 0 16,-43 0-16,21 0 0,-20-21 15,20 0-15,-21 21 0,0-21 0,0 0 16,22-1-16,-22 1 0,0 0 15,-21-21-15,0 21 0,21-1 16,-21 1-16,0 42 16,-21 1-1,0-22-15,21 21 0,0 0 16,-21 0-16,21 0 0,-21 0 0,21 1 16,0-1-16,0 0 0,0 0 15,21-21 1,0 0-1,0 0-15,0-21 0,0 0 16,1 0-16</inkml:trace>
  <inkml:trace contextRef="#ctx0" brushRef="#br0" timeOffset="76040.58">5567 8213 0,'0'-21'0,"0"42"0,0-64 15,-21 43-15,-1 0 0,1 0 16,0 0-16,0 0 15,21 22-15,0-1 16,0 0-16,21-21 31,0 0-31,0 21 0</inkml:trace>
  <inkml:trace contextRef="#ctx0" brushRef="#br0" timeOffset="76785.87">6011 8234 0,'0'0'0,"0"-21"0,-21 21 0,0-21 16,21-1-16,-21 22 0,0 0 0,-1 0 15,1 0-15,0 0 16,0 22-16,21-1 0,-42 21 16,20 0-16,1-20 0,0 20 0,21-21 15,-21 21-15,21 1 0,-21-22 16,21 21-16,-21-21 0,21 1 15,0-1-15,0 0 0,0 0 0,21 0 16,0 0-16,0-21 0,0 22 0,0-22 16,1 0-16,20 0 0,-21 0 15,21 0-15,1 0 0,-22-22 0,21 22 16,1-21-16,-1 0 0,-21 0 0,21 0 16,-20 0-16,20-22 0,-21 1 15,0 0-15,0-1 0,1-20 0,-1 20 16,0-20-16,0-1 0,0 1 15,0-1-15,-21 22 0,0 0 0,0-1 16,0 22-16,0 0 0,0 0 16,0 42-1,-21 0-15,0 22 16,21-1-16,-21 0 0,0 1 0,0 20 16,21-21-16,-22 22 0,1-22 15,0 1-15,21-1 0,0 0 0,-21 1 16,0-22-16,21 21 0,0-21 0,0 0 15,-21 1-15,21-1 0,0 0 16,0-42 15,0 0-31,21-1 16,0 1-16,0 0 0,0 0 16,0 0-16,1 0 0,20-22 0,-21 22 15,21 0-15,-20 0 0,-1 0 16,0-1-16,0 1 0,0 0 0,0 21 15,1 0-15,-22 21 32,-22 0-32,1 1 0,0-22 0,0 21 15,0 0-15,0 0 0,-22 0 16,22 0-16,0 1 0,0-22 0,0 21 16,21 0-16,-22 0 0,22 0 0,0 0 15,0 1-15,0-1 16,22 0-16,-1-21 0,0 21 0,0-21 15,0 21-15,0-21 16,1 0-16,-1 0 0,0 0 16,0 0-16,0 0 0,0 0 15,-21-21-15</inkml:trace>
  <inkml:trace contextRef="#ctx0" brushRef="#br0" timeOffset="77317.25">7345 8446 0,'0'0'16,"-43"0"-16,22 0 0,-21 0 0,21 0 15,0 0-15,-1 0 0,1 0 0,42 21 32,1-21-32,-1 0 0,21 0 15,0 0-15,1 0 0,20 0 0,-20 0 16,20 0-16,22 0 0,-22 0 16,1 0-16,20 0 0,-20 0 15,-1 0-15,22 0 0,-64 0 16,22-21-16,-43-1 15,-22 22-15,1-21 16,-21 21-16,0 0 0,20-21 0,-20 21 16,21 0-16,0 0 0,0-21 15,21 0-15,0 0 16,21 21-16,0 0 0,21 0 16,-21-22-16,22 22 0,-22 0 15,21 0-15,-21 0 0,22 0 0,-22 22 16,0-22-16,0 21 0,0 0 15,-21 0-15,0 0 0,0 22 16,0-22-16,-21 0 0,0 0 0,0 0 16,-21 0-16,-1 1 0,1-1 0,0 0 15,-1 0-15,1 0 0,0 0 16,-1-21-16,1 0 0,21 0 0,21 22 16</inkml:trace>
  <inkml:trace contextRef="#ctx0" brushRef="#br0" timeOffset="77905.42">9165 8022 0,'0'0'0,"-21"-21"0,0 21 15,0 0-15,-1 0 16,22 21-16,-21 0 16,0 22-16,21-1 0,-21 0 15,0 1-15,21-1 0,-21 22 0,-1-22 16,1 0-16,0 1 0,0-1 0,-21 0 15,20-21-15,1 22 0,0-22 16,21 0-16,-21 0 0,21 0 0,-21 1 16,42-44 15,-21 1-31,21 0 0,-21 0 0,0-21 16,21 20-16,0-20 0,1 0 15,-22-1-15,21 1 0,0-21 0,0 20 16,21-20-16,-20-1 0,-1 1 15,21-1-15,0 22 0,-20 0 16,20-1-16,-21 22 0,21 0 0,-20 0 16,20 21-16,-21 0 0,21 0 0,-20 21 15,-1 0-15,0 0 0,0 22 16,-21 20-16,0-21 0,21 22 0,-21-1 16,0-20-16,0 20 0,0-20 0,0-1 15,0 0-15,0 1 0,0-1 16,0-21-16,0 0 0,0 22 0,-21-43 15,21 21-15,0 0 0,-21-21 16,0 0 0,0 0-16,-1 0 0,1 0 0,0 0 15</inkml:trace>
  <inkml:trace contextRef="#ctx0" brushRef="#br0" timeOffset="78077.34">8848 8488 0,'0'0'16,"0"-21"-16,21 21 15,21-21-15,-21 21 16,22 0-16,-1 0 0,0-22 0,22 22 16,-1-21-16,1 0 0,-1 21 15,1-21-15,-1 21 0,22-21 0,-22 0 16,1-1-16,-1 1 0,1 21 16,-22-21-16,1 0 0,-1 0 15</inkml:trace>
  <inkml:trace contextRef="#ctx0" brushRef="#br0" timeOffset="78270.23">9969 8149 0,'-21'0'15,"42"0"-15,-63 0 0,21 0 16,0 21-16,0 1 0,-22-1 0,22 0 16,0 0-16,0 21 0,0-20 15,-1-1-15,1 21 0,0-21 0,0 22 16,0-22-16,0 0 0,21 21 16,0-21-16,0 1 0,0-1 0,0 0 15,21 0-15,21-21 16,0 0-16,-20 0 0,20 0 15,0 0-15,1 0 0,20 0 0,-21-21 16,22 0-16,-1 0 0,-20-1 16,20 1-16</inkml:trace>
  <inkml:trace contextRef="#ctx0" brushRef="#br0" timeOffset="78521.08">10520 7959 0,'0'0'0,"0"-43"0,0 1 15,0 21-15,0-21 0,0 20 16,0 1-16,-21 21 15,-1 0-15,22 21 0,-21 1 0,0-1 16,0 0-16,21 21 0,-21 22 16,21-22-16,-43 64 15,43-64-15,-21 22 0,0 20 16,21-41-16,-21-1 0,0 0 16,21-20-16,-21 20 0,21-21 0,0 0 15,0 0-15,0 1 0,0-1 0,0 0 16,21-21-16,0 0 15,0 0-15,0 0 0,0 0 0,1 0 16,20-21-16,-21 0 0,21-1 0,-20 1 16,20 0-16</inkml:trace>
  <inkml:trace contextRef="#ctx0" brushRef="#br0" timeOffset="78723.97">10858 8192 0,'22'-22'0,"-44"44"0,44-65 15,-44 43 1,1 21-16,0 1 15,0-1-15,0 0 0,0 0 16,-1 21-16,1-20 0,21-1 0,-21 21 16,0-21-16,0 0 0,21 1 15,0-1-15,0 0 0,0 0 0,0 0 16,0 0-16,21-21 16,0 0-16,0 0 0,22 0 0,-22 0 15,21 0-15,0 0 0,1 0 16,-1-21-16</inkml:trace>
  <inkml:trace contextRef="#ctx0" brushRef="#br0" timeOffset="79391.61">11366 8255 0,'0'-21'15,"0"42"-15,0-63 0,0 21 16,-21 21 0,0 21-16,0 0 0,0 0 15,0 0-15,-1 0 0,1 22 16,21-22-16,-21 0 0,0 0 0,21 22 15,-21-22-15,21 0 0,0 0 16,0 0-16,0 0 0,0 1 0,0-1 16,21-21-1,0 0-15,0 0 0,0 0 16,1 0-16,-1 0 16,0-21-16,-21-1 15,0 1-15,0 0 0,0 0 0,0 0 16,0-22-16,0 22 0,0-21 0,0 0 15,0 20-15,0-20 0,21 21 16,0 0-16,0 0 0,1-1 0,-1 1 16,21 0-16,-21 21 0,0 0 0,22 0 15,-22 0-15,0 0 16,0 21-16,0 0 0,1 1 0,-1-1 16,0 0-16,0 21 0,0-21 0,0 1 15,1 20-15,-22-21 0,0 21 16,0-20-16,0 20 0,0-21 15,0 0-15,-22 0 0,22 1 16,-21-22-16,0 0 16,0 0-16,0 0 15,21-22-15,0 1 16,0 0-16,0 0 16,21 0-16,0 0 0,0-1 0,0-20 15,22 21-15,-22-21 0,21-1 0,-21 22 16,22-21-16,-1 21 15,0-1-15,22 22 0,-22 0 0,1 0 16,-22 0-16,21 0 0,-21 22 0,0-1 16,1 0-16,-22 21 0,0 22 15,0-43-15,0 21 0,-22-21 16,1 1-16,0 20 0,0-21 0,-21 0 16,20-21-16,1 21 0,-21 1 15,21-22-15,0 21 0,42-21 31,0 0-31,0 0 16,0-21-16,22-1 0,-22 22 16,21-21-16</inkml:trace>
  <inkml:trace contextRef="#ctx0" brushRef="#br0" timeOffset="79720.92">12742 8170 0,'21'-21'15,"-42"42"-15,42-63 0,-21 21 0,0 0 16,-21 21-16,-21 0 15,21 0-15,0 0 0,-22 0 16,22 21-16,-21 0 0,21 0 0,-1 0 16,1 1-16,0 20 0,21-21 0,0 0 15,0 0-15,0 1 16,21-1-16,0-21 0,1 21 16,-1-21-16,0 21 0,0-21 0,0 0 15,0 21-15,1-21 0,-1 0 16,0 21-16,-21 1 0,0-1 15,0 0-15,0 0 16,-21 0-16,0-21 0,-1 0 16,-20 21-16,21-21 0,-21 0 15,-1 0-15,22 0 0,-21 0 0,-1 0 16,1 0-16,0 0 0,21 0 16,-1 0-16,-20-21 0,21 21 0,0-21 15,21 0-15,-21 21 0,21-21 0,-22 0 16</inkml:trace>
  <inkml:trace contextRef="#ctx0" brushRef="#br0" timeOffset="79903.83">11832 7789 0,'-21'0'16,"42"0"-16,-63-21 0,21 21 0,-1 0 15,1 0 1,0 0 31,0 0-47,0 0 15</inkml:trace>
  <inkml:trace contextRef="#ctx0" brushRef="#br0" timeOffset="80080.73">10477 7832 0,'0'21'0,"0"-42"0,-21 42 16,42-21 0,1 0-1,20 0-15,0 0 0,1 0 0,20 0 16,1 0-16,-1-21 0,22 21 16,63-21-16,-63-1 15,-22 22-15</inkml:trace>
  <inkml:trace contextRef="#ctx0" brushRef="#br0" timeOffset="80476.03">12954 7557 0,'21'-22'0,"21"1"16,-42 0 0,-21 21-1,0 0 1,0 21-16,-21 0 0,20-21 0,1 22 15,0-1-15,-21 0 16,42 21-16,-21-21 0,-1 22 16,22-22-16,0 0 0,0 0 15,0 0-15,22 1 16,-1-22-16,0 0 0,0 21 0,21-21 0,1 0 16,-1 0-16,0 0 0,1 0 0,-1 0 15,22-21-15,-1-1 0,-21 22 16,1-21-16,-1 0 0</inkml:trace>
  <inkml:trace contextRef="#ctx0" brushRef="#br0" timeOffset="80895.78">13462 7303 0,'0'0'0,"-21"-22"0,-22-20 16,1 21-16,0 0 0,-1 21 0,1 0 16,-21 0-16,20 0 0,-20 0 15,-1 21-15,22 21 0,-22-21 0,1 22 16,21-1-16,-1 0 0,1 22 0,21-22 15,-22 1-15,22 20 0,0-21 16,0 1-16,21-1 0,0 0 0,0 1 16,0-1-16,0 0 0,21-20 0,21 20 15,-20-21-15,20 0 0,0 0 16,1 1-16,20-1 0,-21-21 16,22 0-16,-1 0 0,22 0 0,-21-21 15,-1-1-15,1 1 0,20 0 16,-20 0-16,-22-21 0,22 20 0,-22-20 15,-21 21-15,0-21 0,0-1 16,-21 1-16,0-22 0,0 22 0,0 0 16,-21-22-16,0 1 0,0 20 0,-21 1 15,-1 0-15,1 21 0,0-22 16,-64 22-16,42 21 0,22 0 16,-22 21-16,22-21 0,0 21 15,-1 22-15,1-22 0,21 21 0,0 1 16,0-1-16,21 0 0,0-21 0,0 22 15,0-1-15,21 0 0,0 1 16,21-22-16,1 21 0,-1 1 16,0-22-16</inkml:trace>
  <inkml:trace contextRef="#ctx0" brushRef="#br0" timeOffset="81335.53">13864 8276 0,'-21'0'0,"42"0"16,-42-21-16,21 0 0,21 21 15,0 0-15,22 0 0,-22-21 16,21 21-16,0 0 0,1 0 16,-1 0-16,22 0 0,-22 0 0,0 0 15,64 0-15,-64 0 16,1 0-16,-22 0 0,21-21 0,-21 21 15,1 0-15,-22-22 16,0 1 0,-22 21-16,-20 0 0,21-21 0,0 0 15,0 21-15,-1 0 16,1 0-16,0 0 0,42 0 16,0 0-1,22 0-15,-22 0 16,0 0-16,0 0 0,0 0 0,1 0 15,-22 21-15,0 0 16,0 0-16,0 1 0,-22-1 16,1 0-16,-21 0 0,0 0 0,-1 0 15,1 1-15,-22-1 0,1-21 16,21 21-16,-22 0 0,22-21 0,-22 0 16,43 0-16,-21 0 0,21 0 0,-1 0 15</inkml:trace>
  <inkml:trace contextRef="#ctx0" brushRef="#br0" timeOffset="83344.37">15325 8149 0,'0'0'0,"21"-21"32,0 21-32,0-21 0,21 21 15,-20-21-15,20 0 0,-21 21 0,21-22 16,-20 1-16,-1 0 0,0-21 15,0 21-15,-21-1 0,21 1 0,-21 0 16,0-21-16,0 21 0,-21-1 0,0 1 16,-21 0-16,20 0 0,-20 0 15,0 21-15,-1 0 0,1 0 16,0 0-16,-22 21 0,22 0 0,0 0 16,-1 0-16,1 22 0,21-1 0,-22 0 15,22 1-15,0 20 0,0-20 16,21-1-16,0 0 0,0 1 0,0-1 15,0-21-15,0 21 0,21-20 16,0-1-16,0 0 0,22-21 0,-22 0 16,0 0-16,21 0 0,1 0 15,-22 0-15,21 0 0,1 0 0,-22-21 16,21 0-16,0-1 0,-20-20 0,20 21 16,-21-21-16,0-1 0,22-20 15,-22 20-15,0 1 0,0-21 0,0 20 16,0 1-16,1-22 0,-1 22 15,0 0-15,-21-1 0,0 1 0,21 0 16,-21 21-16,0-1 0,0 1 16,0 42-1,0 1-15,0-1 16,0 0-16,-21 21 0,21 1 16,0-1-16,0 0 0,-21 64 15,21-64-15,-21 22 0,21-22 0,-22 1 16,22-1-16,0 0 0,0 1 15,0-1-15,0-21 0,0 21 0,0-20 16,22-1-16,-1-21 0,0 21 0,0-21 16,0 0-16,0 0 0,1 0 15,20 0-15,-21-21 0,21 0 0,-20-1 16,20 1-16,-21 0 0,21 0 16,-20-21-16,20-1 0,-21 1 15,0 21-15,0-22 0,-21 1 0,0 21 16,0 0-16,0 0 0,0-1 15,0 44 1,-21-1-16,21 21 16,-21-21-16,0 22 0,21-22 15,0 21-15,0-21 0,-21 22 16,21-22-16,0 21 0,0-21 0,0 0 16,0 1-16,0-1 0,21 21 15,0-21-15,21-21 0,-20 0 16,-1 0-16,21 0 15,-21 0-15,22 0 0,-1 0 0,-21-21 16,21 0-16,1 0 0,-1 0 0,-21-1 16,0 1-16,1-21 0,-1 0 15,-21 20-15,0-20 0,0 0 0,0-1 16,0 1-16,-21 0 0,-1 21 16,1-1-16,0 1 0,0 0 0,-21 0 15,20 21-15,-20 0 0,21 0 0,-21 0 16,-1 21-16,1 0 0,21 0 15,-22 22-15,22-22 0,0 21 16,0 1-16,0-1 0,21 0 0,0-21 16,0 22-16,0 20 15,0-42-15,21 1 0,0-1 0,0 0 16,22 0-16,-1-21 0,-21 0 16,21 0-16,1 0 0,-1 0 0,0 0 15,1 0-15,-1 0 0,0-21 0,1 0 16,-1 0-16,-21-1 0,43-41 15,-22 21-15,-21-1 0,22-20 16,-22 20-16,-21 22 0,0-21 16,21 21-16,-21 0 0,0 42 31,-21 0-15,0 0-16,-1 21 0,22-20 0,-21 20 15,0-21-15,21 21 0,0 1 0,-21-22 16,21 21-16,0-21 0,0 1 15,0-1-15,0 0 0,0 0 0,0 0 16,0 0-16,42-21 0,-21 0 16,1 0-16,-1 0 0,0 0 15,21 0-15,-21 0 0,1 0 16,20-21-16,-21 0 0,21 0 0,-20 0 16,20-22-16,-21 22 0,0-21 0,22 0 15,-22 20-15,0-20 0,-21 0 16,21-1-16,-21 22 0,21 0 15,-21 0-15,-21 21 16,0 21-16,0 21 16,0-20-16,21 20 0,-22-21 15,22 21-15,-21 1 0,21-22 16,0 21-16,0-21 0,0 22 0,0-22 16,0 21-16,21-21 0,1-21 15,-1 22-15,0-1 0,21-21 0,1 0 16,-22 0-16,21 0 0,0 0 15,43 0-15,-43-21 0,1-1 16,-1 1-16,0 0 0,1 0 0,-22-21 16,0-1-16,0 1 15,0 0-15,1-22 0,-22 22 0,0-22 16,0 22-16,0-22 0,0 22 0,0 0 16,21 21-16,-21-43 15,0 85 16,0 22-31,-21-22 0,21 21 0,0 0 16,0 22-16,0-22 0,-22 1 0,22-1 16,-21 0-16,21 1 15,0-1-15,0 0 0,0-21 0,0 22 0,-21-22 16,21 0-16,-21-21 16,21 21-16,-21 0 0,21-42 31,0 0-31,0 0 15,0 0-15,0 0 0,21-1 0,0-20 16,0 21-16,0 0 0,1-22 0,-1 22 16,21 0-16,-21 0 0,22 0 15,-22 0-15,42 21 0,-20 0 16,-1 0-16,-21 0 0,21 21 16,-20 0-16,-1 0 0,0 0 15,0 22-15,-21-22 0,0 0 0,0 21 16,0-21-16,-21 1 0,-21-1 15,20 0-15,-20 0 0,0 0 0,-1 0 16,1-21-16,0 22 0,-1-22 0,1 21 16,-21-21-16,20 0 0,22 0 15,-21 0-15,21 0 0,-1 0 0,44-21 32,-1-1-32,0 1 15,0 0-15,21 0 0,-20 0 0</inkml:trace>
  <inkml:trace contextRef="#ctx0" brushRef="#br0" timeOffset="83585.45">18627 7641 0,'0'-21'16,"0"42"-16,0-63 0,0 21 0,0 42 16,-22 0-1,22 21-15,-21-20 0,0 20 16,0 0-16,0 1 0,0-1 0,-1 21 15,22-20-15,-21 20 0,0-20 16,0-1-16,0 0 0,0 1 0,21 41 16,0-63-16,0 1 0,0-1 15,0 0-15,0 0 16,21-21 0,0 0-16,0 0 0,0-21 0,22 0 15,-22 0-15</inkml:trace>
  <inkml:trace contextRef="#ctx0" brushRef="#br0" timeOffset="83919.51">18754 8086 0,'-22'0'0,"44"0"0,-65 0 16,43 21-16,21-21 31,1 0-31,-1 0 0,21 0 16,-21 0-16,0 0 15,1 0-15,-1-21 0,0 0 0,21-1 16,-21 1-16,-21 0 16,0 0-16,0 0 0,-42 21 15,21 0 1,0 0-16,0 0 0,-22 21 16,1 0-16,21 0 0,-22 22 0,22-22 15,-21 21-15,21-21 0,0 22 16,-1-22-16,1 21 0,21-21 15,0 0-15,0 1 0,0-1 0,0 0 0,0 0 16,21-21-16,1 0 16,-1 21-16,21-21 0,22 0 15,-22 0-15,0 0 0,1 0 0</inkml:trace>
  <inkml:trace contextRef="#ctx0" brushRef="#br0" timeOffset="84588.6">19643 7938 0,'21'-22'0,"-42"44"0,42-86 0,-21 43 16,0 0-16,0 0 0,-21-1 16,-1 22-16,-20 0 15,21 0-15,0 22 0,-22-1 0,22 0 16,-21 0-16,21 21 16,0-20-16,-22 20 0,22 0 0,0 1 15,21-1-15,0 0 0,-21-21 0,21 22 16,0-1-16,0-21 0,0 0 15,0 1-15,21-1 0,-21 0 0,21 0 16,0 0-16,43-21 0,-43 0 16,21 0-16,-21 0 15,22 0-15,-1 0 0,22-21 0,-22-21 16,0 21-16,-21-1 0,22-20 16,-1 0-16,-21-22 0,0 22 15,22-22-15,-22 1 0,21 21 0,-21-22 16,1 1-16,-1 20 0,21-41 15,-42 41-15,0 1 0,0 21 16,0 0-16,0-1 0,-21 22 16,0 0-16,0 22 15,-1-1-15,1 0 0,21 21 0,-21-21 16,0 22-16,0-1 0,21 0 16,-21 64-16,21-63 0,0-1 15,0 0-15,0 1 0,0-1 0,0 0 16,0 1-16,0-22 0,21 21 15,0-21-15,0 0 0,-21 1 16,21-22-16,0 21 0,1-21 0,-1 0 16,21 0-16,-21 0 0,0 0 15,1 0-15,20-21 0,-21-1 0,0 1 16,0 0-16,1 0 0,-1 0 16,0 0-16,0-1 0,-21 1 0,0 0 15,-21 42 16,21 0-31,0 1 0,-21-1 0,0 0 16,21 0-16,0 0 0,0 0 16,0 1-16,0-1 0,0 0 0,0 0 15,0 0-15,0 0 16,21-21 15,0-21-31,0 21 0,-21-21 0</inkml:trace>
  <inkml:trace contextRef="#ctx0" brushRef="#br0" timeOffset="84739.6">20447 8022 0,'0'-42'0,"0"84"0,0-105 0,0 42 15,0-1-15,0 1 0,-21 0 0,0 21 16,-1 0 0,44 0 15,-22 21-31,42-21 15,-21 0-15</inkml:trace>
  <inkml:trace contextRef="#ctx0" brushRef="#br0" timeOffset="85474.14">21018 7916 0,'0'0'0,"0"-21"15,-21 21-15,0 0 0,0 0 16,0 0-16,-22 0 15,22 21-15,-21 1 0,21 20 0,0-21 16,-22 21-16,22 1 0,0-22 16,0 21-16,0 1 0,21-1 15,-22 0-15,22-21 0,0 1 16,0 20-16,0-21 0,22 0 0,-1 0 16,0 1-16,0-22 0,21 21 15,1-21-15,-22 0 0,0 0 0,21 0 16,-20 0-16,20-21 0,-21-1 15,0 1-15,22 0 0,-22-21 0,0-1 16,21 1-16,-21 0 0,1-22 16,-1 1-16,0-1 0,21 22 15,1-85-15,-22 85 0,0-1 0,-21 22 16,0-21-16,21 21 0,-21-1 16,0 44-1,-21-1 1,0 0-16,0 0 0,-1 21 15,1-20-15,21 20 0,-21 0 0,0-21 16,0 22-16,0-1 0,21-21 16,0 22-16,-22-22 0,22 21 0,-21-21 15,21 0-15,0 1 0,21-22 32,1-22-32,-1 22 15,0-21-15,-21 0 0,42 0 16,-21 0-16,1 0 0,-1-1 15,21 1-15,0 0 0,-20 0 0,20 21 16,-21 0-16,21 0 0,-20-21 16,-1 21-16,-42 0 31,-1 21-31,1-21 0,-21 0 0,21 0 16,-43 21-16,43 0 15,-21-21-15,21 0 0,-1 21 16,1 1-16,-21-1 0,21 0 15,21 0-15,0 0 0,0 0 0,0 1 16,0 20-16,0-21 16,0 0-16,21 0 0,0 1 0,-21-1 15,21-21-15,0 21 0,1-21 16,-1 0-16,21 21 16,0-21-16,-20 0 0,-1 0 15,21 0-15,-21 0 0,22-21 0,-22 0 16,21 21-16</inkml:trace>
  <inkml:trace contextRef="#ctx0" brushRef="#br0" timeOffset="85717.5">22140 7789 0,'0'0'0,"0"-21"16,-21 0-16,21 0 0,-21 21 0,0 0 15,0 0-15,-1 0 0,1 0 0,-21 0 16,21 0-16,-22 21 0,22 21 15,0-20-15,-21 20 0,21 0 0,21 1 16,-22-1-16,22 0 0,-21 22 16,21-22-16,0-21 0,0 22 0,0-1 15,0-21-15,0 21 0,21-20 16,1-1-16,-1 0 0,21 0 16,-21-21-16,0 0 0,22 0 15,-22 0-15,21 0 0,1 0 0</inkml:trace>
  <inkml:trace contextRef="#ctx0" brushRef="#br0" timeOffset="85991.5">22458 7811 0,'0'0'16,"0"-22"-16,0 1 0,21 21 16,0 0-1,0 0-15,0 21 0,1 1 16,-1-1-16,0 0 0,0 0 15,0 21-15,-21 1 0,0-1 0,0 0 16,0 1-16,0-1 0,-21 0 16,0 1-16,-21 20 15,20-20-15,-20-22 0,21 0 0,0 0 16,-22 0-16,22 0 0,0-21 16,0 0-16,0 22 0,0-22 0,-1 0 15,22-22 16,-21 1-31</inkml:trace>
  <inkml:trace contextRef="#ctx0" brushRef="#br0" timeOffset="87389.25">931 9737 0,'0'0'0,"0"-21"0,0-22 0,0-63 16,0 64-16,0 21 15,0-21-15,0 20 0,0-20 16,0 21-16,-21 21 16,0 0-16,0 21 15,0 21-15,-1-20 0,1 41 0,0-21 16,0 22-16,0-22 0,21 22 15,-21-1-15,-1 1 0,1-22 16,0 22-16,-21-22 0,21 0 16,-22 1-16,22-1 0,-21 0 0,21-21 15,-1 1-15,1-1 16,0-21-16,21-21 16,0-1-1,21-20-15,0 21 16,1-21-16,-22 20 0,21-20 0,0 0 15,0-22-15,-21 22 0,21-43 16,0 43-16,-21 0 0,0 20 16,0 1-16,0 0 0,22 42 15,-22 0 1,0 1-16,21-1 16,-21 21-16,0-21 0,21 22 0,-21-1 15,21 0-15,-21 1 0,0-22 16,42 63-16,-20-62 15,-22 20-15,0-21 0,21 0 0,0 0 16,0-21-16,0 0 0,0 0 16,1 0-16,-1 0 0,0 0 0,0 0 15,0-21-15,22 0 0,-22 0 16,0 0-16,21 0 0,-21-22 16,1 1-16,-1 0 0,0-1 15,-21 1-15,0-22 0,0 22 0,0-21 16,0 20-16,-21-20 0,0 20 15,-1 1-15,-20 21 0,21-21 0,-21 20 16,20 22-16,-20 0 0,0 0 16,-22 0-16,43 0 0,0 22 15,0-1-15,0 21 0,21 0 16,0 1-16,0-22 0,0 21 16,0 1-16,21-1 0,0 0 0,0 1 15,21-22-15,-20 21 0,-1-21 16,42 22-16,-42-22 0,1-21 15,20 0-15,-21 0 0,0 0 16,22 0-16,-22 0 0,0 0 0</inkml:trace>
  <inkml:trace contextRef="#ctx0" brushRef="#br0" timeOffset="87787.02">1249 9991 0,'0'0'0,"-21"0"0,-1 0 16,1 0-16,21-21 15,0-1-15,0 1 16,0 0-16,0 0 0,0 0 16,21 0-16,1-1 0,-1 22 15,21-21-15,-21 21 0,0 0 0,22 0 16,-1 0-16,-21 0 0,22 21 16,-22 1-16,21-1 0,-21 0 15,0 0-15,1 0 0,-1 22 16,-21 20-16,0-42 0,0 0 15,0 1-15,-21-1 0,-1 0 16,1 0-16,21 0 0,-21-21 16,21-21-1,0 0 1,0 0-16,0 0 16,21-1-16,-21 1 0,21 0 15,1-21-15,-22 21 0,21-1 0,0 1 16,-21 0-16,21 0 0,0 0 15,0 21-15,1-21 0,-1 21 16,0 0-16,0 0 0,0 0 0,0 0 16,1 0-16,-1 0 15,0 0-15</inkml:trace>
  <inkml:trace contextRef="#ctx0" brushRef="#br0" timeOffset="88645.14">2159 9991 0,'0'0'16,"21"0"-16,0 0 0,0 0 15,1 0-15,-1 0 16,-21-21-16,21 21 0,-21-22 16,0 1-16,0 0 0,0 0 0,0 0 15,0 0-15,-21-1 16,0 1-16,-1 21 0,1-21 0,0 21 16,0 0-16,0 0 0,0 0 15,-1 0-15,-20 21 0,21 0 0,0 1 16,-22-1-16,22 0 0,0 0 15,0 21-15,0-20 0,-22 20 16,43-21-16,-21 21 0,0 1 16,21-22-16,0 0 0,0 0 0,21 22 15,0-43-15,1 0 16,-1 0-16,0 0 0,0 0 16,21 0-16,-20-22 0,20 22 0,-21-21 15,21 0-15,1 0 0,-22 0 16,21 0-16,-21-22 0,1 22 0,-1 0 15,21-43-15,-42 43 16,0 0-16,0 0 0,0 0 0,0 0 16,0-1-16,-21 22 15,0 0-15,0 0 16,-1 22-16,1-22 16,21 21-16,-21 0 0,21 0 0,-21 21 15,21-20-15,0-1 16,0 0-16,0 21 0,0-21 0,0 1 15,0-1-15,0 0 0,0 0 16,21 0-16,0 0 0,0-21 0,1 22 16,20-22-16,0 0 0,-21 0 0,22 0 15,-1 0-15,0 0 0,107-22 16,-107 22-16,-21-21 16,21 0-16,-20 0 0,-1 0 15,0-22-15,0 1 16,-21 21-16,0-43 0,-21 43 15,0-21-15,-43 0 0,22 42 16,0-22-16,20 22 0,-20 0 16,0 0-16,-1 0 0,1 0 15,21 22-15,-43 20 16,64-21-16,0 0 0,0 0 16,0 1-16,0-1 0,43 21 15,-22 0-15,0-20 0,21-1 16,-20 21-16,-1-21 0,0 22 0,21-1 15,-21 0-15,1 1 0,-22-1 0,0 21 16,0-20-16,0 20 0,0 1 16,0-22-16,-22 22 0,1-22 0,-21 21 15,0 1-15,-1-22 0,1 1 16,0 20-16,-1-42 0,1 22 16,-43 20-16,43-42 0,0 0 15,20-21-15,-20 0 0,21 0 16,-21-42-16,20 21 0,22-21 15,0 20-15,0-20 0,0 0 16,0-1-16,0-20 0,0-1 0,0 1 16,22-1-16</inkml:trace>
  <inkml:trace contextRef="#ctx0" brushRef="#br0" timeOffset="89196.36">3260 9737 0,'0'-21'16,"0"42"-16,0-64 0,0 22 0,-22 21 16,1-21-16,0 21 15,0 0-15,0 0 0,0 0 0,-1 0 16,1 21-16,0 0 16,21 1-16,-21-1 0,21 0 15,0 0-15,0 0 16,0 0-16,21-21 15,0 0-15,0 0 0,1 0 16,-1 0-16,0 0 16,0 0-16,0 0 0,0 0 0,1 0 15,-1 0-15,-21 22 32,-21-1-32,-22 0 0,22-21 15,0 21-15,-106 43 16,85-43-1,20 0-15,1-21 0,0 0 0,0 21 16,21 0 0,21-21-1,0 0-15,0 21 0,1-21 16,-1 22-16,0-22 0,0 21 16,0 0-16,0 0 15,-21 0-15,22-21 0,-22 21 0,0 1 16,0-1-16,0 21 0,0-21 0,-22 0 15,1 1-15,0 20 0,-21-21 16,21 0-16,-22 22 0,22-22 16,21-42 15,21-1-31,0 1 0,1-21 16,-1 21-16</inkml:trace>
  <inkml:trace contextRef="#ctx0" brushRef="#br0" timeOffset="90689.76">3831 9589 0,'42'-22'0,"-84"44"0,84-86 15,-20 43-15,-22 0 0,0 42 32,-22 0-32,22 21 0,-21-20 15,0 20-15,21 21 0,0-20 16,-21-1-16,0 0 0,0 22 0,-1-22 15,22 1-15,-21-1 0,0-21 16,0 21-16,-21-20 0,42 20 0,-22-42 16,1 21-16,0 0 0,0-21 15,21-21 17,0 0-32,0 0 0,21 0 0,0-1 15,0 1-15,-21-21 0,22 0 16,-1 20-16,0-20 0,-21 21 0,21 0 15,0-22-15,-21 22 0,0 42 32,0 1-32,0-1 15,0 21-15,0-21 0,0 43 16,0-43-16,21 0 16,-21 0-16,0 0 0,0 22 0,22-22 15,-1-21-15,0 21 0,0 0 16,0-21-16,0 0 0,22 21 0,-22-21 15,0 0-15,43 0 0,-22 0 16,0-21-16,-21 0 0,22 21 16,-22-21-16,21 0 0,-21 0 0,1-22 15,-1 22-15,0-21 0,0-1 16,-21-20-16,0 21 0,0-22 16,0 22-16,0-22 0,0 1 0,0 20 15,-21-20-15,-21 21 0,20-1 0,1 22 16,0 0-16,-21 0 0,21 21 15,-22 0-15,22 0 0,-21 0 0,-1 0 16,22 21-16,-21 0 0,0 64 16,-1-43-16,22 0 0,0 22 15,0-22-15,21 22 0,0-1 16,0-20-16,0-1 0,0 0 16,0 1-16,0-1 0,0 0 0,21-21 0,0 1 15,21-1-15,-20 0 0,20 0 16,21-21-16,-20 0 0,-1 0 15,0 0-15,1 0 0,-1-21 16,0 0-16,1 21 0,20-21 0,-20-1 16,-1-20-16,0 21 15,-21 0-15,22 0 0,-22-22 0,0 22 16,-21 0-16,0 0 0,0-22 16,0 65-1,0-1-15,0 0 16,0 0-16,0 0 0,-21 0 0,21 1 15,0-1-15,-21 0 0,21 21 16,0-21-16,0 1 0,0-1 16,0 0-16,21 0 15,0-21-15,0 0 0,22 0 0,-22 0 16,21 0-16,-21 0 0,43-21 16,-22 0-16,0 21 15,-20-21-15,20-1 0,-21 1 0,0 0 16,22-21-16,-22 21 0,0-22 15,0 22-15,0-21 0,0 21 0,1-1 16,-22 1-16,-22 42 31,1 1-31,0-1 16,21 0-16,-21 21 0,0-21 16,0 1-16,21-1 0,-22 21 15,22-21-15,0 0 0,0 1 0,0-1 16,0 0-16,22-21 15,-1 0-15,0 0 0,42 0 16,-41 0-16,-1 0 0,21 0 16,-21 0-16,0-21 0,1 0 15,20-22-15,-42 22 0,0-21 16,0 21-16,0-22 0,0 22 16,-21 0-16,0 0 0,-1 0 15,1-1-15,0 22 0,0 0 0,-21 0 16,20 0-16,1 0 0,0 0 15,42 0 17,0 0-32,22 0 0,-22 0 15,0 0-15,21-21 0,1 21 16,-22-21-16,21 21 0,1 0 0,-1 0 16,-21 0-16,21 0 0,-20 0 15,20 0-15,-21 0 0,0 21 16,0 0-16,-21 1 0,0 20 15,0-21-15,0 0 0,0 22 16,0-22-16,0 21 0,0 64 16,0-64-16,0 1 0,0-1 15,0 0-15,0 22 0,0 42 16,0-43-16,-21 1 16,-21 41-16,42-41 0,-21-22 15,0 22-15,-1 42 0,1-64 16,0 0-16,0 1 0,21-22 15,-21 21-15,0 0 0,21-63 32,0-21-32,21 21 15,0 0-15,0-22 0,0 1 16,0 0-16,1-22 0,-1 22 0,0-22 0,0-20 16</inkml:trace>
  <inkml:trace contextRef="#ctx0" brushRef="#br0" timeOffset="90943.61">5694 9779 0,'0'-21'0,"0"42"0,0-63 0,0 21 16,0-1-16,0 1 0,42-21 15,-21 42-15,22 0 0,-22-21 16,0 21-16,21 0 0,1 0 16,-22 0-16,21 21 0,-21 0 0,0 21 15,22-20-15,-22 20 0,-21 0 0,0-21 16,0 64-16,0-64 15,-21 22-15,0-22 0,-1 0 0,1 21 16,-21-21-16,-22 1 16,22-1-16,0-21 0,21 0 0,-1 0 15,1 0-15,0 0 0,21-21 16,0-1 0,0 1-16,21 0 0</inkml:trace>
  <inkml:trace contextRef="#ctx0" brushRef="#br0" timeOffset="91585.78">6900 9800 0,'0'0'0,"-42"0"0,21 0 16,0 0-16,-1 0 0,1 0 15,0 0-15,21-21 16,21 21 15,0 0-31,1 0 0,20 0 0,0 0 16,1 0-16,84 0 15,-64 0-15,1 0 0,63 0 16,-64 0-16,1 0 0,-1 0 16,1 0-16,-1-21 0,-21 21 15,1 0-15,-22 0 0,0 0 0,-21-21 16,0 0-16,-21 21 16,0-22-16,0 22 0,-22-21 15,-20 21-15,20-21 0,22 21 16,0 0-16,0-21 0,0 21 15,0 0-15,21-21 0,0 0 16,21 21 0,0-22-16,0 22 15,0 0-15,0 0 0,1 0 0,20 0 16,-21 0-16,21 22 0,-20-22 16,20 21-16,-21 0 0,-21 0 0,0 0 15,0 0-15,0 1 0,0-1 0,0 0 16,0 21-16,-21-21 0,21 1 15,-21-1-15,0 21 0,-22-21 0,22 0 16,0 1-16,0-1 0,0 0 0,-1-21 16,1 21-16,0 0 0,0-21 15,0 0-15,0 0 0,21 21 16,-43-21-16,22 0 0,0 0 16,0 0-1,0 0-15</inkml:trace>
  <inkml:trace contextRef="#ctx0" brushRef="#br0" timeOffset="99764.98">9080 9377 0,'22'-21'15,"-22"0"-15,0-1 0,0 1 16,0 0-16,0 0 16,0 0-16,0 0 15,0 42 16,0 0-31,0 0 0,-22 0 0,1 22 16,21-22-16,-21 42 0,0-20 16,0-1-16,0 21 0,-1-20 0,1 20 15,0 1-15,0-22 0,-21 0 16,20 22-16,1-22 0,-21-21 0,21 22 16,21-22-16,-21 0 0,-1 0 15,1 0-15,21-42 31,0 0-31,21 0 16,1-21-16,-22 20 0,21 1 0,0-21 16</inkml:trace>
  <inkml:trace contextRef="#ctx0" brushRef="#br0" timeOffset="100071.61">9017 9250 0,'21'-21'0,"64"21"31,-64 0-31,0 0 16,0 0-16,-21 21 0,21 0 16,1 21-16,-22-20 0,0 20 0,0 0 15,21 22-15,-21-22 0,0 64 16,0-64-16,0 1 0,0-1 15,0 0-15,-21 1 0,21-1 0,-22 0 16,1-21-16,21 1 0,-21-1 16,21 0-16,-21 0 0,0 0 0,0-21 15,-1 0 1,1-21 0,0 21-16</inkml:trace>
  <inkml:trace contextRef="#ctx0" brushRef="#br0" timeOffset="100258.5">8721 9821 0,'0'0'0,"-22"0"15,22-21-15,0 0 0,22 21 16,-1-21-16,0 21 0,0 0 16,0-21-16,22 0 0,-1 21 15,-21 0-15,43-22 0,-22 22 16,0-21-16,1 21 0,-1 0 0,21-21 15,-20 21-15,-1 0 0,-21-21 16,22 21-16,-1-21 0</inkml:trace>
  <inkml:trace contextRef="#ctx0" brushRef="#br0" timeOffset="100514.22">9715 9483 0,'0'0'0,"0"-21"0,-21 21 31,0 0-31,0 21 15,0 0-15,0-21 0,-1 21 16,22 21-16,-21-20 0,0 20 0,0-21 16,21 64-16,0-64 15,-21 21-15,21-21 0,-21 22 16,21-22-16,0 0 0,0 21 0,0-20 16,0-1-16,0 0 0,21-21 15,0 0-15,0 21 0,0-21 16,0 0-16,22 0 0,-22 0 0,21 0 15,-21-21-15,22 0 0,-1 0 16,0-1-16,-20 1 0,20-21 0</inkml:trace>
  <inkml:trace contextRef="#ctx0" brushRef="#br0" timeOffset="101705.03">10245 9377 0,'0'0'0,"21"-42"0,-21-1 0,21 1 0,-21 21 15,0-22-15,0 22 16,-21 21-16,0 0 15,-1 0-15,1 21 0,0 1 16,0-1-16,0 21 0,0 0 16,21 1-16,-22-1 0,1 0 0,0 22 15,21-22-15,-21 64 0,0-42 16,21-22-16,-21 0 16,21-21-16,0 22 0,0-1 0,0-21 15,0 0-15,0 1 0,0-1 16,21-21-16,0 0 0,0 0 0,0 0 15,0 0-15,1 0 0,20 0 0,-21-21 16,0-1-16,22 1 0,-22 0 16,21 0-16,-21-21 0,22 20 0,-22-20 15,21 0-15,-21-1 0,0 22 0,1-21 16,-1 0-16,0 20 0,0 1 16,0 0-16,-21 0 0,0 42 31,-21 0-16,21 0-15,-21 22 0,0-22 0,21 21 16,0 1-16,-21-22 0,-1 21 16,22-21-16,-21 22 0,21-22 15,0 21-15,0-21 0,0 0 0,0 1 16,0-1-16,0 0 16,21-21-16,1 0 0,-1 0 0,0 0 15,0 0-15,21 0 0,-20 0 0,-1-21 16,21 21-16,0-21 0,-20-1 15,20 1-15,0 0 0,22-42 16,-43 20-16,21 22 0,-21 0 16,1 0-16,-1 0 0,0-1 0,-21 1 15,0 0-15,-21 21 32,21 21-32,-21 0 0,-1-21 15,1 22-15,21-1 0,-21 21 0,0-21 16,0 0-16,0 1 0,21 20 15,-22 0-15,22-21 0,0 1 16,0-1-16,0 0 0,22 0 16,-1-21-1,0 0-15,21 0 0,-21 0 0,1 0 16,-1 0-16,0 0 0,0-21 0,0 0 16,0 0-16,-21-1 15,0 1-15,0 0 0,0-21 16,0 21-16,0-1 0,0-41 15,-21 42-15,0 0 0,0-1 16,21 1-16,0 0 0,0 0 16,0 0-1,21 0-15,0 21 0,22-22 16,-22 22-16,21-21 0,0 21 16,1 0-16,-1 0 0,-21 0 0,22 0 15,20 0-15,-42 21 0,0 1 16,1-1-16,-1 21 0,0-21 15,-21 0-15,0 22 0,0-1 0,0-21 16,0 0-16,0 22 0,0-22 0,0 0 16,0 0-16,0 0 15,0 1-15,-21-1 0,21 0 0,-21-21 16,-1 0-16,22 21 0,-21-21 16,0 0-1,21-21 1,0 0-16,0 0 0,0-1 15,21 1-15,0 0 0,1-21 16,-1 21-16,0-22 0,0 1 0,43-22 16,-43 22-16,21 0 15,0 21-15,1-1 0,-22 1 0,21 0 16,1 21-16,-22 0 0,21 0 0,0 21 16,-42 0-16,0 22 15,22-22-15,-22 21 0,0 1 16,0-22-16,0 21 0,0 0 0,-22-20 15,1 20-15,0-21 0,0 0 0,0 22 16,0-22-16,-1-21 16,22 21-16,0 0 0,-21-21 0,42-21 47,1 21-47,-1-21 0,0 0 15</inkml:trace>
  <inkml:trace contextRef="#ctx0" brushRef="#br0" timeOffset="102088.61">12573 9589 0,'21'-22'0,"-42"44"0,63-65 0,-21 22 15,-21 0-15,0 0 0,0 0 16,-21 21 0,0 0-16,0 0 0,0 0 15,-22 0-15,22 0 0,0 0 0,-21 21 16,21 0-16,-1-21 0,1 21 15,0 0-15,21 0 0,0 1 0,0-1 16,0 0-16,0 0 16,21 0-16,0 0 15,1-21-15,-1 22 0,0-1 0,0-21 16,0 21-16,0-21 0,1 21 16,-1 0-16,-21 0 0,21 1 15,0-1-15,-21 0 16,0 0-16,-21 0 15,0-21-15,-22 0 16,22 0-16,0 0 0,-21 0 0,21 21 16,-22-21-16,22 0 0,-21 0 0,21 0 15,-1 0-15,1 0 0,0-21 16,0 0 0,21 0-16,-21 0 0,21 0 15,-21-1-15</inkml:trace>
  <inkml:trace contextRef="#ctx0" brushRef="#br0" timeOffset="102304.06">11134 9208 0,'0'0'0,"-22"0"15,1 0-15,0 0 16,21-22-16,-21 22 15,0 0 32,0 0-31,-1 0-16,1 0 0</inkml:trace>
  <inkml:trace contextRef="#ctx0" brushRef="#br0" timeOffset="102484.51">9948 9356 0,'0'0'0,"0"21"0,21-21 16,1 0 0,20 0-16,-21 0 0,21 0 15,22 0-15,-22 0 0,22-21 0,-1 0 16,1 21-16,20-22 0,86 1 15</inkml:trace>
  <inkml:trace contextRef="#ctx0" brushRef="#br0" timeOffset="102867.61">13335 9081 0,'0'0'0,"0"-22"0,0 1 16,21-42 0,-21 42-1,-21 21-15,0-22 16,0 22-16,-1 0 0,1 0 0,-21 0 15,21 0-15,0 22 0,-22-22 16,22 21-16,0 0 0,-64 42 16,85-41-16,-21-1 0,21 0 15,-21-21-15,21 21 0,0 21 16,0-20-16,21-22 16,0 0-16,0 0 0,1 0 0,-1 0 15,21 0-15,-21 0 0,22 0 16,-1 0-16,0 0 0,-21 0 0,22-22 15,-1 22-15</inkml:trace>
  <inkml:trace contextRef="#ctx0" brushRef="#br0" timeOffset="103316.36">13610 8848 0,'0'-43'0,"0"86"0,-21-107 0,0 22 16,0 21-16,-22 0 0,22-1 0,-21 1 15,21 21-15,-22 0 0,22 0 16,-21 0-16,-1 0 0,-41 0 15,41 21-15,1 1 0,0-1 16,-1 21-16,1-21 0,0 22 0,-43 62 16,43-62-16,21-1 0,-22 0 15,22 1-15,0-1 0,0 0 16,21-20-16,0 20 0,0 0 16,0-21-16,0 1 0,21-1 0,0 21 15,0-21-15,22-21 0,-22 21 16,63 1-16,-62-22 0,20 0 15,0 0-15,1 0 0,20 0 0,-21 0 16,1 0-16,-1-22 0,0 22 16,1-21-16,20-21 0,-20 21 0,-1 0 15,0-22-15,1 1 0,-22-22 16,21 22-16,0-85 0,-20 64 16,-22 20-16,0-20 0,0 20 0,0 1 15,0 0-15,-22 21 0,1-1 16,-21 1-16,21 21 0,-22 0 15,-20 0-15,-1 0 0,22 0 0,-21 0 16,-1 0-16,1 21 0,20 22 16,-20-22-16,20 21 0,22 1 0,-42 20 15,42-21-15,21 1 16,0-22-16,0 21 0,0-21 0,21 22 16,0-22-16</inkml:trace>
  <inkml:trace contextRef="#ctx0" brushRef="#br0" timeOffset="103841.01">13652 9737 0,'-63'0'15,"42"0"-15,0-21 0,-1 21 0,22-22 16,22 22 0,-1 0-16,0 0 0,21 0 0,1-21 15,-1 21-15,0 0 0,1 0 16,-1 0-16,0 0 0,22 0 0,20 0 16,-20 0-16,-22 0 15,1 0-15,-1 0 0,0-21 0,-21 21 16,22 0-16,-22-21 0,0 21 15,-21-21-15,0 0 0,0-1 16,0 1-16,-21 0 16,0 0-16,0 21 0,-1-21 0,1 21 15,0 0-15,0-21 0,0 21 16,42 0 0,21 0-1,-21 0-15,1 0 0,-1 0 16,0 0-16,0 0 0,0 0 15,0 21-15,1-21 0,-22 21 0,0 21 16,0-21-16,0 1 16,0-1-16,-22 21 0,1-21 0,-21 0 15,21 1-15,-22-1 0,22 0 0,-21 0 16,0 0-16,-1 0 0,1 1 16,21-1-16,-22-21 0,22 0 0,0 0 15,0 21-15,0-21 0</inkml:trace>
  <inkml:trace contextRef="#ctx0" brushRef="#br0" timeOffset="104949.12">15452 9292 0,'0'0'0,"0"-21"0,0 0 15,0 0-15,21 21 0,-21-21 16,0-1-16,0 44 31,-21-1-31,-1 0 16,1 0-16,0 21 0,0-20 0,-21 20 15,20 21-15,-20-20 0,21 20 16,-21-20-16,-1 20 0,22-21 16,-21 22-16,21-22 0,-22 1 0,22-1 15,-21 0-15,-1 22 0,22-43 16,0 21-16,0-21 16,21-42 15,0 0-31,0 0 0,0 0 0,21 0 15,0-1-15,-21-20 0,21 21 16,1-21-16,-22-1 0,21 1 0,0 0 16,0-1-16,0 1 0,0 0 0,1-1 15,-22 22-15,21 0 0,-21 0 0,21 21 16,-21 21 0,0 21-16,0-21 15,0 22-15,0-22 0,0 21 16,0 1-16,0-1 0,0 0 15,0-21-15,0 22 0,0-1 0,0-21 16,0 22-16,21-22 0,0 0 16,0 0-16,1 0 0,-22 0 0,42-21 15,-21 0-15,0 22 0,22-22 0,-1 0 16,0 0-16,-21 0 0,22 0 16,-1-22-16,0 1 0,1 0 0,-1 0 15,-21-21-15,43-22 16,-22 22-16,0-64 15,-42 42-15,0 1 0,0 21 0,0-22 16,0 1-16,0 20 0,0-20 16,-21 20-16,0 1 0,-21 0 0,21 21 15,-22-22-15,22 22 0,-21 21 0,-1 0 16,1 0-16,0 0 0,-1 0 16,1 0-16,0 21 0,-1 22 0,1-22 15,21 21-15,0 0 0,0 43 16,21-43-16,0 1 0,0-1 15,0 0-15,21 1 0,0-1 0,0 0 16,0-20-16,22 20 0,-22-21 16,21 0-16,0 0 0,-20-21 15,20 22-15,-21-22 0,0 0 16,22 0-16,-22 0 0,42 0 16,-42 0-16,1-22 0,20 22 0</inkml:trace>
  <inkml:trace contextRef="#ctx0" brushRef="#br0" timeOffset="105400.97">15981 9737 0,'-43'0'16,"22"0"0,21-21-1,0-1-15,0 1 0,0 0 16,0 0-16,0 0 0,21 0 15,1-1-15,-1 1 0,0 0 0,0 0 16,0 0-16,0 0 0,22 21 0,20 0 16,-42 0-16,22 0 15,-22 0-15,42 21 0,-20 0 16,-22 21-16,0-21 0,21 22 16,-42-1-16,22 22 15,-22-22-15,0-21 0,0 21 0,0-20 16,-22-1-16,22 0 0,-42 21 15,21-42-15,0 21 16,0-21-16,-1 0 0,22-21 31,0 0-31,0 0 0,0 0 0,0 0 16,0-1-16,0 1 0,22-21 16,-1 21-16,0-22 0,-21 1 0,21 21 15,0 0-15,0 0 0,1-1 0,20-20 16,-21 42-1,0 0-15,22-21 0,-22 21 0,0 0 16,0 0-16,43 0 0,-43 0 0,0 0 16,0 0-16</inkml:trace>
  <inkml:trace contextRef="#ctx0" brushRef="#br0" timeOffset="106353.04">17230 9589 0,'21'-22'0,"-42"44"0,42-65 0,-21 22 16,0 0-16,0 0 16,0 0-16,0-1 0,0 1 15,-21 21-15,-1-21 0,1 0 0,0 21 16,0 0-16,0 0 0,0 0 16,-1 0-16,-20 0 0,21 21 0,-21 0 15,20 0-15,-20 1 0,0 20 16,21 0-16,-22-21 0,22 22 15,-42 41-15,41-62 0,22 20 16,0 0-16,0-21 0,0 1 0,0 20 16,0-21-16,22 0 0,-1-21 15,21 21-15,-21-21 0,0 0 0,22 0 16,-22 0-16,21 0 0,-21 0 16,22 0-16,-22 0 0,21-21 0,1 0 15,-22 0-15,0 0 0,21-22 16,-21 22-16,1-21 0,-22 0 15,21-1-15,-21 1 0,0 21 0,0-22 16,0 22-16,0 0 0,0 0 0,0 0 16,0 0-16,-21 21 15,-1 0-15,1 21 16,21 0-16,-21 0 0,0 0 0,21 0 16,0 1-16,0 20 0,-21-21 15,21 21-15,0 1 0,0-22 16,0 0-16,0 21 0,0-20 0,0-1 15,0 0-15,21 0 0,0 0 0,0-21 16,0 21-16,22-21 0,-1 0 16,-21 0-16,22 0 0,-1 0 15,0 0-15,22 0 0,-22 0 0,0-21 16,22 0-16,-22 0 0,1 0 0,20 0 16,-21-1-16,1-20 0,-1 0 15,-21-1-15,0 1 0,1 0 16,-22 21-16,0-22 0,0 1 0,0 21 15,0-22-15,0 22 0,-64 0 16,43 0-16,-21 21 0,-43 0 16,43 0-16,-1 0 0,-20 0 15,20 21-15,1 0 0,-43 22 16,43-22-16,21 21 0,0-21 16,0 0-16,21 22 0,0-22 15,0 21-15,21-21 0,0 1 16,0-1-16,0-21 0,22 21 0,-22 0 15,21 0-15,-21-21 0,0 21 16,43 22-16,-43-22 0,0 0 16,-21 0-16,21 0 0,-21 1 15,22 20-15,-22-21 0,0 0 0,0 22 16,0-22-16,0 21 0,0 0 0,0-20 16,0 20-16,0 0 0,0 1 15,0-1-15,-22 0 0,1 22 16,0-22-16,0 0 0,0 1 0,0-1 15,-22 0-15,22-20 0,-42 20 0,20-21 16,1 0-16,-22 0 0,-41 1 16,62-22-16,1 21 0,-43-21 15,43 0-15,21-21 0,-22-1 16,22 1-16,-21 0 0,21 0 16,0-21-16,-1-1 0,1-20 0,21 20 15,0-20-15,0 21 0,0-22 0,0 1 16,21 20-16,1-20 0</inkml:trace>
  <inkml:trace contextRef="#ctx0" brushRef="#br0" timeOffset="107300.48">18415 9546 0,'21'-21'0,"-42"42"0,63-63 0,1 42 0,-22-21 15,21 21-15,-21-21 0,22 21 16,-22-22-16,0 1 0,0 21 0,0-21 16,0 0-16,-42 0 15,0 21 1,-21 0-16,21 0 0,-22 0 0,22 0 16,-21 0-16,-1 0 0,1 0 15,21 21-15,-21-21 0,20 21 0,1 0 16,21 0-16,-21-21 0,21 22 15,0-1-15,0 0 16,0 0-16,21 0 0,0 0 16,1-21-16,20 0 0,-21 22 15,0-22-15,22 0 0,-22 0 16,21 0-16,-21 0 0,0 0 16,1 0-16,-1 0 0,0 0 15,-42 0 1,0 0-16,-1 0 15,-20 0-15,21 0 0,-21 0 16,20 0-16,-20 21 0,0-21 0,21 21 16,-22 0-16,22-21 0,0 21 15,-21 0-15,20-21 0,1 43 16,0-22-16,21 0 16,0 0-16,21 0 15,0-21 1,1 0-16,-1 0 0,0 0 15,0 0-15,0 0 0,0 0 16,1 0-16,-1-21 0,-21 42 31,0 1-15,0-1-16,-21 0 0,-1 0 16,1 0-16,0 22 0,0-22 0,0 21 15,0-21-15,-1 0 16,1 22-16,0-22 0,0 21 15,21-21-15,-21 1 0,21-1 0,0 0 16,21-42 15,0 21-31,0-21 16,22-1-16</inkml:trace>
  <inkml:trace contextRef="#ctx0" brushRef="#br0" timeOffset="108020.06">19389 9229 0,'0'0'0,"0"-21"16,-22 42 0,1 0-1,21 0-15,-21 0 0,0 22 0,0-22 16,0 21-16,-1 0 0,1 1 15,21-1-15,-21 22 0,0-22 0,0 0 16,0 1-16,-1-22 0,22 21 0,-21-21 16,21 0-16,-21 22 15,21-22-15,0 0 16,0-42 0,0 0-1,0 0-15,0-1 0,0 1 0,21 0 16,0-21-16,1-1 0,-1 22 15,-21-21-15,21 21 0,0-22 0,0 22 16,0 0-16,1 21 16,-22 21-1,0 0-15,0 1 16,0 20-16,0-21 0,0 0 0,0 22 16,0-22-16,0 0 0,0 21 15,0-21-15,0 1 0,0-1 16,21 0-16,-21 0 0,42 0 15,-21 0-15,0-21 0,1 0 16,-1 0-16,21 0 0,-21 0 0,22 0 16,-1 0-16,-21 0 0,21-21 15,1 0-15,-1 0 0,0 0 0,-20-22 16,20 22-16,-21-21 0,0-22 0,22-41 16,-43 62-16,0-20 15,0 20-15,0 1 0,0-21 0,-43-22 16,22 43-16,0 20 0,-21 1 15,-1 0-15,1 0 0,0 21 16,-1 0-16,1 0 0,-22 0 0,22 21 16,0 0-16,21 0 15,-22 1-15,22-1 0,-21 21 0,21-21 16,21 0-16,0 43 0,0-22 16,0-21-16,0 22 0,21-22 15,0 0-15,0 21 0,0-20 16,22-1-16,-22 0 0,21-21 0,0 21 15,1-21-15,-1 0 0,0 0 0,1 0 16,-1 0-16,0 0 0,22 0 16,-22 0-16</inkml:trace>
  <inkml:trace contextRef="#ctx0" brushRef="#br0" timeOffset="108449.69">20151 9610 0,'-22'0'0,"1"-21"16,0 21-16,0 0 0,0-22 15,21 1-15,0 0 16,-21 0-16,21 0 16,0 0-16,21 21 15,0-22-15,0 22 16,0 0-16,0 0 0,1 0 0,-1 0 16,0 0-16,0 0 0,0 0 15,0 22-15,1 20 16,-1-21-16,-21 0 0,21 43 15,-21-43-15,0 0 0,0 21 0,0-20 16,0-1-16,-21 0 0,0 0 16,-1 0-16,22 0 0,-21 1 0,0-22 15,0 0-15,21 21 0,-21-21 16,0 0-16,-1 0 16,22-21-16,0-1 15,0 1-15,0 0 16,22 0-16,-1 0 0,-21 0 0,21-22 15,21 1-15,-42 21 0,21 0 16,1-22-16,-1 22 16,0 21-16,42-42 0,-41 42 15,-1 0-15,42-21 0,-20 21 16,-22 0-16,21-22 0,0 22 16,1 0-16,-1 0 0</inkml:trace>
  <inkml:trace contextRef="#ctx0" brushRef="#br0" timeOffset="109017.36">20849 9440 0,'106'0'16,"-106"22"-1,-21-1-15,-64-64 0,149 107 0,-86-64 16,1 42-16,-21-21 0,21 1 16,-22-1-16,22 21 0,-21 0 15,21-20-15,0 20 0,21-21 16,-22 0-16,22 0 0,0 1 16,0-1-16,22-21 0,20 21 15,-21-21 1,0 0-16,22 0 0,-22 0 0,0 0 15,21-42-15,-21 42 0,22-22 16,-22 1-16,0-21 0,0 21 16,-21 0-16,0-22 0,0 22 0,0 0 15,0-21-15,0 20 0,0 1 16,-21 0-16,-21 21 0,21-21 16,-1 21-16,1 0 0,0 0 0,0 0 15,42 0 1,0 0-1,0 0-15,22 0 0,-22 0 0,0 0 16,0 0-16,64 0 16,-64 0-16,21 0 0,-20 0 15,-1 0-15,0 21 0,0 0 16,0 0-16,-21 1 0,0 20 16,0-21-16,0 0 0,0 0 0,0 22 15,0-22-15,0 0 0,0 21 16,0-20-16,-21 20 0,0-21 0,21 21 15,-21-20-15,0 20 0,-1 0 0,1-21 16,0 22-16,0-1 16,0 0-16,0 1 0,-1-1 0,22 22 15,-21-22-15,-21 64 0,21-64 0,21 0 16,0 1 0,-21-1-16,-1 0 0,22 1 0,0-22 15,0 0-15,0-42 31,22 0-15,-1-22-16,0 22 0,0-21 0,21 0 16</inkml:trace>
  <inkml:trace contextRef="#ctx0" brushRef="#br0" timeOffset="109329.25">21272 9652 0,'-21'-42'0,"42"84"0,-42-127 15,0 64-15,21 0 0,0 0 0,0 0 16,0 0-16,21 21 0,0-22 0,1 22 16,-1 0-16,0 0 0,21 0 15,-21 0-15,22 0 0,-22 0 0,21 0 16,-21 0-16,43 22 16,-43 20-16,0-21 0,-21 0 0,0 22 15,0-1-15,0 21 0,-21-41 16,0 20-16,0-21 15,-22 0-15,22 0 0,0 1 0,-21-22 16,21 21-16,-22-21 0,22 0 0,0 0 16,0 0-16,21-21 31,21-1-15,0 22-16,0-21 0,0 0 15</inkml:trace>
  <inkml:trace contextRef="#ctx0" brushRef="#br0" timeOffset="109600.4">22267 9335 0,'0'-22'0,"0"1"31,-21 21-31,0 0 0,0 21 16,0 1-16,-1-1 0,-20 0 15,21 0-15,0 0 0,0 22 0,-1-22 16,1 21-16,0 0 0,21-20 16,0 20-16,0-21 0,0 21 0,0-20 0,0-1 15,0 0-15,0 0 0,0 0 16,21 0-16,0-21 0,1 22 16,-1-22-16,0 0 15,0 0-15,0 0 0,0 0 0,1-22 16,-1 22-16</inkml:trace>
  <inkml:trace contextRef="#ctx0" brushRef="#br0" timeOffset="109876.2">22627 9292 0,'0'-21'16,"0"42"-16,0-63 0,0 21 15,21 21 1,0 0-16,1 0 15,20 0-15,-21 21 0,21-21 0,-20 21 16,-1 0-16,21 0 0,-21 22 0,0-22 16,1 21-16,-22-21 0,0 22 15,0-1-15,0 0 0,0 1 0,-43 41 16,22-62-16,0 20 16,-21-21-16,-1 0 0,22 0 0,-21-21 15,-1 22-15,1-1 0,21-21 16,-21 0-16,-1 21 0,22-21 0,0 0 15,-43 0-15,43 0 0,0 0 16</inkml:trace>
  <inkml:trace contextRef="#ctx0" brushRef="#br0" timeOffset="111252.46">593 11726 0,'0'0'0,"21"0"47,21 0-47,-21-21 0,22 0 16,-22 0-16,21 0 0,0 0 15,1-1-15,-1-20 0,0 21 16,1-21-16,-1-1 0,-21 1 15,0 0-15,1-1 0,-1 1 0,-21 0 16,0 20-16,0-20 0,0 0 16,0 21-16,-21-1 0,-1 1 15,1 0-15,0 21 0,0 0 16,0 0-16,0 21 16,-1 0-16,22 22 0,-21-1 15,21 22-15,0-1 0,-42 128 16,21-107-16,0-20 15,-1 20-15,22 1 0,-21 0 16,-21 105-16,21-105 0,0 0 16,-1-1-16,1 1 0,0 0 15,-42 84-15,20-84 16,22-1-16,0 1 0,0 0 16,0-22-16,21 1 15,0-1-15,0 1 0,0-22 0,0 21 0,0-20 16,0-22-16,0 21 0,21-21 15,0 1-15,0-1 0,0-21 0,0 0 16,1 0-16,20 0 16,-21-21-16,21-1 0,-20-20 0,20 21 15,0-21-15,1-1 0,-1 1 0,0 0 16,-21-22-16,22 1 0,-22-22 16,21 21-16,-21-20 0,-21 20 0,0-20 15,0 20-15,0 1 0,-21-1 16,0 1-16,-21-1 0,-1 1 15,1 20-15,0-20 0,-1 20 16,-20 1-16,21 21 0,-22-21 0,22 20 16,-1 22-16,1-21 0,21 21 15,-21-21-15,20 21 16,44 0 0,-1 0-1,21 0-15,-21-21 0,22 21 16,-22 0-16,21-21 15,-21 21-15,22-21 0,-22 21 0,21 0 16,-21-22-16</inkml:trace>
  <inkml:trace contextRef="#ctx0" brushRef="#br0" timeOffset="111699.21">1079 11917 0,'0'0'0,"-21"0"0,21-21 0,-21 21 15,0-21-15,0 21 0,21-22 16,0 1-16,0 0 0,0 0 16,0 0-16,0 0 0,0-1 15,0 1-15,0 0 0,21 0 0,0 21 16,0-21-16,0 0 0,1 21 16,20 0-16,-21 0 0,21 0 15,-20 0-15,62 21 0,-63 0 16,22 0-16,-22 0 0,0 22 15,0-22-15,-21 21 0,0 0 16,0 1-16,0-22 0,0 21 0,0 1 16,-21-22-16,0 0 0,0 42 15,0-41-15,-1-22 16,22-22 0,0 1-1,0 0-15,0 0 0,0-21 0,0 20 16,0-20-16,0 21 0,0-21 15,0 20-15,22-20 0,-1 21 0,0 0 16,0 0-16,0-22 0,0 43 16,1-21-16,20 0 0,-21 21 0,0 0 15,22 0-15,-22 0 16,0 0-16,-21 21 0,21 0 0,0 0 16,0 1-16</inkml:trace>
  <inkml:trace contextRef="#ctx0" brushRef="#br0" timeOffset="113429.57">2286 11959 0,'0'0'0,"21"-21"0,0 21 0,0-21 0,-21-43 16,0 43-16,0 0 0,0-21 15,0 21-15,-21-1 0,-21-41 16,21 42-16,-22 0 0,22 21 15,-21-22-15,21 22 0,0 0 16,-22 0-16,22 0 0,0 22 16,-21-22-16,20 21 0,1 0 15,-21 21-15,21-21 0,0 22 0,-1-22 16,1 21-16,0 1 0,0-22 16,21 21-16,0 0 0,0-20 0,0 20 15,0-21-15,0 0 16,21 0-16,0-21 0,0 22 0,1-22 15,20 0-15,-21 0 0,43 0 16,-43-22-16,0 22 0,21-21 0,-21 0 16,1 0-16,20-21 0,-21 20 15,0 1-15,22-21 0,-22 21 0,0-22 16,0 22-16,-21-21 0,21-22 16,-21 43-16,0 0 0,0 0 15,0 0-15,0 0 0,-21 21 31,0 21-15,0 0-16,21 0 0,-21 21 16,21-20-16,0 20 0,0-21 0,0 21 15,0 1-15,0-22 0,0 21 16,0-21-16,21 22 0,0-22 0,0 0 16,0-21-16,0 21 0,1-21 15,-1 0-15,0 0 0,21 0 16,-21 0-16,22 0 0,-22-21 15,21 21-15,1-21 0,20-43 16,-42 43-16,0 0 0,22-21 0,-22 21 16,0-22-16,-21 1 0,21-22 15,-21 22-15,0 21 0,0 0 16,0 0-16,0-1 0,0 44 31,-21-1-15,21 21-16,0-21 0,0 0 0,0 1 15,0 20-15,0-21 0,0 21 16,0-20-16,0-1 0,0 21 0,0-21 16,0 0-16,0 1 0,0-1 15,0 0 1,0-42 0,0 0-1,0-1-15,0 1 0,0 0 16,0 0-16,0 0 0,0-22 15,0 22-15,21-21 0,0 21 0,1 0 16,-1-22-16,0 22 0,0 0 16,0 0-16,0 0 0,1 21 15,-1 0-15,0 0 0,0 0 16,-21 21-16,21-21 0,-21 21 16,21 0-16,-21 0 0,0 22 0,22-22 15,-22 0-15,21 0 16,-21 0-16,0 0 0,21 1 0,-21-1 15,0 21-15,0-21 16,0 0-16,0 1 16,21-44 15,-21 1-31,0 0 0,21 0 0,-21 0 16,0 0-16,21-22 0,1 22 15,-1 0-15,-21-21 0,21 20 16,21-20-16,-21 21 0,1 0 15,-1 0-15,0-22 0,21 43 0,-21-21 16,1 0-16,-1 21 0,0 0 16,0 0-16,0 0 0,-21 21 15,0 0-15,0 0 0,0 1 16,0 20-16,0-21 0,0 0 16,0 0-16,0 1 0,0-1 0,0 0 15,0 0-15,0 0 0,0 0 0,0 1 16,0-1-16,21 0 15,1-21-15,-1 0 0,0 21 0,0-21 16,0 0-16,0 0 16,22 0-16,-22 0 0,0 0 0,21-21 0,-20 21 15,-1-21-15,21 0 0,-21 21 16,0-22-16,1 1 0,-1 0 16,0-21-16,0 21 0,-21-1 0,21 1 15,-21-21-15,0 21 0,0 0 16,0-1-16,0 1 0,0 0 15,-21 21 1,0 0-16,0 0 0,21 21 16,-21 0-16,-1 1 0,1-1 0,21 0 15,0 0-15,-21 0 0,21 22 16,-21-22-16,21 0 0,0 0 0,0 0 16,0 0-16,0 1 0,0-1 0,0 0 15,0 0-15,21 0 16,0 0-16,0 1 0,1-22 0,-1 0 15,42 21-15,-42-21 0,22 0 16,-22 0-16,21 0 0,-21-21 16,64-1-16,-64 1 0,22 0 15,-1 0-15,-21-21 0,21 20 16,1 1-16,-1-21 0,-21 21 0,22-22 16,-1 22-16,-21-21 0,0 21 0,0-22 15,1 1-15,-22 21 16,0 0-16,-22 21 0,1 0 15,0 0-15,0 0 16,-21 0-16,20 21 0,22 0 0,-21 0 16,21 0-16,0 1 0,0-1 0,0 0 15,0 21-15,0-21 0,0 22 16,0-22-16,21-21 0,-21 21 16,0 0-16,22 0 0,-22 1 0,0-1 15,0 0 1,-22-21-16,1 21 15,0-21-15,0 0 16,0 0-16,21-21 16,-21 0-16,21 0 15,0-1-15,0 1 16,21 21-16,0-21 0</inkml:trace>
  <inkml:trace contextRef="#ctx0" brushRef="#br0" timeOffset="114128.37">5778 11726 0,'-21'0'0,"0"0"16,0 0-16,42 0 62,21 0-62,-20 0 16,20 0-16,0 0 0,22 0 0,-22 0 16,22 0-16,-1 0 0,1 0 0,-1 0 15,22 0-15,-22 0 0,85 0 16,-84 0-16,-1 0 0,1 0 16,-1 0-16,-20 0 0,-1 0 0,-21-21 15,0 21-15,1 0 0,-22-21 16,0 0-16,-22 0 15,1 21-15,0-21 0,0 21 16,-21-22-16,-1 22 0,1-21 0,0 21 16,20-21-16,-20 21 0,0 0 0,21-21 15,-1 21-15,1 0 0,21-21 16,21 21 15,1 0-31,-1 0 0,21 0 0,-21 0 16,0 0-16,22 0 0,-22 0 15,21 0-15,-21 0 0,1 21 0,-1 0 16,0-21-16,0 21 0,-21 0 16,0 1-16,0-1 0,0 0 0,0 0 15,-21 0-15,0 0 0,-22 1 0,22-1 16,-21 0-16,0 0 0,20 21 16,-20-20-16,0-1 0,21 0 15,-43 21-15,43-21 0,0-21 16,21 22-16,21-22 31</inkml:trace>
  <inkml:trace contextRef="#ctx0" brushRef="#br0" timeOffset="116500.12">8022 11663 0,'21'0'15,"0"0"-15,-21-21 16,22 21-16,-22-21 15,21 21-15,-21-22 0,21 1 0,-21 0 16,0 0-16,0 0 16,0 0-16,0-1 0,0 1 15,0 0-15,0 0 0,0 0 16,0 0-16,-21-1 0,0 1 16,-1 21-16,1 0 0,0 0 15,0 0-15,-21 0 0,20 0 16,1 0-16,-21 0 0,21 21 0,0 1 15,-1-1-15,-20 21 0,21-21 16,0 22-16,0-22 0,-1 21 0,22 0 16,-21-20-16,21-1 0,-21 21 15,21-21-15,0 0 0,0 1 0,0-1 0,0 0 16,0 0-16,0 0 0,21-21 16,0 0-16,1 21 0,-1-21 15,0 0-15,0 0 0,0 0 16,0 0-16,1 0 0,20-21 15,0 0-15,-21 0 0,22 0 16,-22 0-16,0-1 0,0 1 0,22 0 16,-22-21-16,0 21 0,0-22 15,0 22-15,0-21 0,-21-1 0,22 1 16,-1 0-16,-21-1 0,0 1 0,0 0 16,21-1-16,-21 22 0,21-21 15,-21 21-15,0-43 16,0 43-16,0 0 0,0 42 31,0 0-31,0 0 16,0 1-16,0 20 0,-21 21 15,0-20-15,21-1 0,0 0 16,-21 1-16,21-1 0,-22 0 0,22 1 16,-21-1-16,21 0 0,0-20 15,0 20-15,0-21 0,0 21 0,0-20 16,0 20-16,21-42 0,1 21 15,-1 0-15,0-21 16,0 0-16,0 0 0,0 0 16,1 0-16,-1 0 0,0 0 15,0 0-15,0-21 0,0 0 16,1 21-16,-1-21 0,0 0 0,0-1 16,-21-20-16,21 21 0,0 0 15,-21 0-15,0-1 0,0 1 16,0 0-16,0 0 0,-21 21 31,0 0-31,0 0 0,0 0 16,42 0 31,0 0-47,0 0 15,0-21-15,1 21 0,-1-21 0,0 21 16,0-22-16,21 1 0,-20 21 0,-1-21 15,0 21-15,0 0 0,-21-21 16,21 21-16,-21 21 16,0 0-1,-21-21-15,21 21 0,-21 22 16,21-22-16,-21 0 0,21 21 0,-21-20 16,-1-1-16,22 0 0,0 21 15,0-21-15,-21 22 16,21-22-16,0 0 0,0 0 15,21-21-15,1 21 16,-1-21-16,0 0 0,0 0 16,0 0-16,0 0 0,22-21 0,-22 0 15,0 21-15,0-21 0,22 0 16,-22 0-16,0-1 0,0 1 0,0 0 16,0-21-16,-21 21 0,0-1 0,22-20 15,-22 21-15,0 0 0,0 0 16,0-1-16,0 44 15,-22-1 1,1 0-16,21 0 16,0 0-16,-21 0 0,21 1 0,-21 20 15,21-21-15,0 0 0,0 0 0,0 1 16,0-1-16,0 0 0,0 0 16,0 0-16,21-21 46,-21-21-46,21 0 0,0 0 16</inkml:trace>
  <inkml:trace contextRef="#ctx0" brushRef="#br0" timeOffset="116692.07">9123 11218 0,'0'0'0,"-21"0"16,21-21-16,-22 21 0,1 0 15,21 21 17,0 1-17,21-22 1,1 21-16,-1-21 0,0 0 0,0 0 16,0 21-16</inkml:trace>
  <inkml:trace contextRef="#ctx0" brushRef="#br0" timeOffset="117132.85">9334 11515 0,'0'-43'16,"0"22"-1,0 0-15,0 0 16,0 0-16,22 0 15,-1 21 1,0 21 0,0 0-16,-21 0 0,0 0 0,0 0 15,21 1-15,-21 20 16,21-21-16,-21 21 0,0-20 0,0-1 16,0 0-16,0 21 0,0-21 15,0 1-15,0-1 16,0-42 15,0-1-31,0 1 16,0 0-16,22 0 0,-22-21 15,21 20-15,0 1 16,-21-21-16,21 21 0,0-22 0,-21 22 0,21 0 16,-21-21-16,22 21 0,-1-1 0,0 1 15,0 21 1,0 0-16,0 0 15,1 0 1,-1 0-16</inkml:trace>
  <inkml:trace contextRef="#ctx0" brushRef="#br0" timeOffset="117492.34">9864 11621 0,'21'0'31,"0"-22"-31,0 1 16,0 0-16,0 0 0,22 0 15,-22 0-15,0-22 0,0 22 16,0 0-16,1 0 0,-22 0 0,0-1 16,0 1-16,-22 21 15,-20 0 1,21 21-16,-21 1 0,20-1 0,-20 0 15,21 21-15,-21-21 0,20 22 16,1-22-16,0 0 0,0 21 16,21-20-16,0 20 0,0-21 15,0 0-15,0 0 0,0 1 16,21-1-16,0-21 0,0 0 16,1 21-16,20-21 0,0 0 15,1 0-15,-22 0 0,21 0 16,0 0-16,1 0 0,-22 0 15,0 0-15,21-21 0,-20 0 0</inkml:trace>
  <inkml:trace contextRef="#ctx0" brushRef="#br0" timeOffset="117875.9">10329 11515 0,'0'-21'0,"0"42"0,0-64 0,0 22 16,0 0-16,0 0 0,0 0 15,0 0-15,21 21 0,1-22 0,-22 1 16,21 21-16,0-21 0,0 0 15,21 21-15,-20 0 0,-1 0 16,21 0-16,-21 21 16,0 0-16,-21 0 0,22 22 0,-1-22 15,-21 21-15,21 1 0,-21-22 0,0 21 16,0-21-16,0 22 0,0-22 16,0 0-16,0 0 0,0 0 0,-21 0 15,0 1-15,21-1 0,-22-21 0,1 0 16,0 0-1,21-21 1,0-1 0,0 1-16,0 0 0,0 0 15,0 0-15,0-22 0,0 22 0,0 0 16,0-21-16,21 21 0,0-1 0,1-20 16,-22 21-16,21 0 0,21-22 15,-21 22-15,0 0 0,22 0 16,-22 21-16,21 0 15,-21-21-15,22 21 0,-22 0 16,21 0-16</inkml:trace>
  <inkml:trace contextRef="#ctx0" brushRef="#br0" timeOffset="118145.32">11218 11557 0,'-21'0'15,"42"0"-15,-63 21 0,21 0 0,21 1 0,-21-22 16,21 21-16,0 0 15,21-21 17,0 0-32,0 0 0,0 0 0,-21-21 15,0 0-15,21 21 0,-21-22 0,0 1 16,0 0-16,0 0 16,-21 0-1,0 21-15,0 0 16,0 0-16,0 0 15,-1 0-15,1 0 16,21 21-16,-21-21 0</inkml:trace>
  <inkml:trace contextRef="#ctx0" brushRef="#br0" timeOffset="119792.85">12023 11663 0,'0'0'16,"-22"0"-16,1 0 0,0 0 15,0 0-15,0 0 0,0 0 0,-1 0 16,22-21-1,0 0-15,0-1 16,0 1-16,22 0 0,-1-21 0,0 21 16,0-22-16,21 1 0,22-43 15,-22 43-15,1 0 0,-1-22 16,0 22-16,-21-1 0,22 22 16,-22-21-16,-21 0 0,0 20 0,0 1 15,0 0-15,-21 21 16,0 0-16,-22 0 0,22 0 15,-21 21-15,-1 0 0,1 1 0,0-1 16,21 21-16,-1 0 0,1 1 16,0-1-16,21 0 0,0 1 0,0-1 15,0 0-15,21 1 0,0-1 16,1-21-16,-1 22 0,0-22 0,21 0 16,-21 21-16,1-21 0,-1 1 0,0-22 15,-21 21-15,0 0 0,0 0 16,-21-21-1,0 0-15,-1 0 0,1 0 16,0 0-16,-21 0 0,21-21 16,-1 0-16,1 0 0,0 21 0,0-43 15,0 22-15,0 0 0,21 0 0,0 0 16,0-1-16,0 1 16,0 42-1,0 1-15,0-1 16,21 0-16,0 0 0,0-21 15,-21 21-15,21 0 0,0 1 16,22-1-16,-22 0 0,0-21 16,0 0-16,0 0 0,1 0 15,-1 0-15,42 0 0,-20 0 16,-22 0-16,42-21 0,-42 0 16,22-1-16,-22 1 0,0 0 15,0 0-15,22 0 0,-22-22 0,-21 22 16,21-21-16,21-43 15,-42 64-15,0-21 0,0 21 16,0-1-16,21 1 0,-42 21 31,21 21-31,-21 1 0,0-1 0,21 0 16,0 21-16,-21-21 0,0 22 16,21-22-16,0 21 0,0-21 15,0 1-15,0-1 0,0 0 0,0 21 16,0-21-16,21-21 0,0 0 15,0 22-15,0-22 0,43 0 16,-43 0-16,0 0 16,0-22-16,0 22 0,1-21 0,20 0 15,-21 0-15,0 0 0,0 0 16,1-22-16,-1 22 0,0-21 0,-21 21 16,0-22-16,21 22 0,-21 0 15,21 0-15,-21 0 0,0-1 16,-21 44 15,21-1-31,-21 0 0,0 0 0,21 0 16,0 22-16,0-22 0,0 42 15,0-42-15,0 1 0,0-1 16,0 0-16,0 0 0,21 0 0,-21 0 16,21-21-16,0 0 0,-21 22 0,21-22 15,1 0-15,-1 0 0,21 0 16,-21 0-16,22 0 0,-22-22 15,0 22-15,0-21 0,0 0 0,0 0 16,22 0-16,-22-22 16,-21 22-16,21 0 0,0-21 0,0-1 15,-21 1-15,22 21 0,-22-21 16,21 20-16,-21-20 0,0 21 16,0 0-16,0 42 15,0 0 1,-21 0-16,21 0 0,-22 1 0,1-1 15,21 21-15,0 0 0,0-20 16,-21 20-16,21-21 0,0 21 16,0-20-16,0-1 0,0 21 0,0-21 15,0 0-15,21 1 0,0-22 0,1 21 16,-1-21-16,0 0 0,0 0 0,43 0 16,-43 0-16,21 0 0,-21 0 15,0 0-15,1 0 0,20-21 16,-21-1-16,0 1 0,-21 0 15,43-42-15,-43 41 0,21-20 16,0-21-16,0 20 0,-21 22 16,0-21-16,0 21 0,0-1 15,0 1-15,0 42 32,-21 1-32,21-1 0,0 21 0,-21-21 15,21 0-15,-21 22 0,21-22 0,0 0 16,0 0-16,0 0 15,0 1-15,0-1 0,0 0 0,0 0 16,21-21 15,0 0-31,-21-21 0</inkml:trace>
  <inkml:trace contextRef="#ctx0" brushRef="#br0" timeOffset="119972.06">13970 11028 0,'0'-21'16,"0"42"-16,-21-63 0,0 42 0,-1-22 16,1 22-16,0 0 15,0 0-15,21 22 47,21-22-47,0 0 0,0 0 16,1 0-16</inkml:trace>
  <inkml:trace contextRef="#ctx0" brushRef="#br0" timeOffset="120252.54">14520 10901 0,'0'0'0,"-21"0"15,0 0-15,0 0 16,0 0-16,-1 21 0,1 0 15,0 0-15,21 1 0,-21 20 0,0-21 16,-22 64-16,22-43 16,21 0-16,-21 22 0,0-22 0,0 1 15,21-22-15,-21 21 0,21 0 16,-22-20-16,22 20 0,0-21 0,0 0 16,0 0-16,0 1 0,0-1 0,22-21 15,-1 0 1,0 0-16,0 0 15,0 0-15,0 0 0,-21-21 0,22-1 16,-1 1-16</inkml:trace>
  <inkml:trace contextRef="#ctx0" brushRef="#br0" timeOffset="120429.04">14203 11282 0,'0'0'15,"-21"0"-15,-1 0 0,1 0 0,0 0 0,0 0 16,42 0 15,0 0-31,22 0 0,-22 0 0,21 0 16,-21 0-16,22 0 0,-1-21 15,0 21-15,1 0 0,-1-21 16,0 21-16,1 0 0</inkml:trace>
  <inkml:trace contextRef="#ctx0" brushRef="#br0" timeOffset="120684.99">14901 11091 0,'0'0'0,"-21"0"16,0 0 0,0 22-16,0-1 15,-1 0-15,1 0 0,0 21 0,0-20 16,0 20-16,0 0 0,-1-21 16,1 22-16,21-22 0,-21 21 15,21-21-15,0 1 0,0 20 0,0-21 16,0 0-16,0 0 0,21 1 15,0-22-15,1 0 0,20 0 16,-21 0-16,0 0 0,22 0 0,-22 0 16,42 0-16,-42-22 15,22 1-15,-22 0 0,0 0 0,21 0 16,-20-22-16,20-41 0</inkml:trace>
  <inkml:trace contextRef="#ctx0" brushRef="#br0" timeOffset="121136.08">15176 10986 0,'0'-43'0,"0"22"15,0 212-15,0-318 0,0 42 0,0 64 16,-21 21 0,21 21-16,0 0 15,0 0-15,-21 22 0,21-22 0,-21 21 16,21 22-16,-21-22 0,21 0 0,-21 22 16,21-22-16,-22 0 0,22 1 15,-21-1-15,21 0 0,-21-20 0,21-1 16,-21 21-16,21-21 0,-21-21 0,21 21 15,0-42 17,0 0-17,0 0-15,21 0 16,0 0-16,21-43 0,-20 22 16,20-1-16,-21 1 0,0 0 15,22 21-15,-1-22 0,0 22 0,1-21 16,-1 42-16,21-21 0,-41 21 15,20 0-15,-21 21 0,0 0 16,0 0-16,-21 21 0,0 1 16,22-22-16,-22 21 0,0 1 0,0-1 15,0-21-15,-22 21 0,1-20 16,0-1-16,0 0 0,0 0 0,-22 21 16,22-20-16,0-22 0,0 21 15,42-21 16,0-21-31,0-1 0,1 22 16,-1-21-16,0 0 0</inkml:trace>
  <inkml:trace contextRef="#ctx0" brushRef="#br0" timeOffset="121401.04">15769 10986 0,'0'0'15,"-21"0"1,21-22 0,21 22-16,0 0 0,22-21 15,-22 21-15,0 0 0,21 0 16,1 0-16,-1-21 0,0 21 0,1 0 16,-1 0-16,0 0 0,1 0 0,-1 0 15,-21 0-15,0 0 0,0 0 16,-21 21-1,-21-21-15,0 21 16,0-21-16,-21 0 0,20 0 0,-20 22 16,21-22-16</inkml:trace>
  <inkml:trace contextRef="#ctx0" brushRef="#br0" timeOffset="121652.02">16002 10986 0,'-21'21'15,"0"0"-15,21 0 16,-22 0-16,22 0 0,0 1 16,-21 20-16,0-21 0,21 21 0,-21 1 15,21-1-15,-21 0 0,0-20 16,21 20-16,-22 0 0,22 22 16,0-43-16,-21 0 0,21 0 15,0 0-15,0 1 0,0-1 16,0 0-1,21-21-15,1 0 0,-1 0 16,0 0-16,0-21 16,0 21-16,0-21 0,1 21 0</inkml:trace>
  <inkml:trace contextRef="#ctx0" brushRef="#br0" timeOffset="122039.87">16404 11261 0,'0'0'0,"21"-21"0,-21-1 0,0 1 15,-21 21 1,0 0 0,0 21-16,0 1 0,-1-22 15,1 42-15,0-21 0,0 0 0,0 22 16,0-22-16,-1 21 0,1-21 16,0 22-16,21-22 0,0 0 0,0 21 15,0-21-15,0 1 0,0-1 16,21-21-16,0 21 15,1-21-15,-1 0 0,0 0 16,42 0-16,-41 0 0,20-21 16,-21 0-16,21-1 0,-20 1 0,-1 0 15,0 0-15,0 0 0,0-22 16,-21 22-16,21-21 0,-21 0 0,0 20 16,0-41-16,-21 21 15,0 20-15,-21 22 0,21-21 0,-1 21 16,1 0-16,-21 0 0,21 0 15,0 0-15,-22 0 0,43 21 0,-21-21 16,21 22-16,-21-1 0,21 0 16,0 0-16,0 0 15,21-21-15,0 0 0</inkml:trace>
  <inkml:trace contextRef="#ctx0" brushRef="#br0" timeOffset="122330.06">17103 11134 0,'0'0'0,"0"-21"0,0-1 15,0 1-15,-22 0 0,1 21 16,0 0 0,0 21-16,0 0 15,21 22-15,-21-22 0,-1 21 0,1 1 16,0-1-16,21 0 0,-21 1 15,0-1-15,0 0 0,21-21 16,0 22-16,0-22 0,0 0 0,0 0 16,0 0-16,0 1 0,0-1 15,21 0-15,0-21 0,0 0 16,0 0-16,0 0 0,1 0 0,20 0 16,0 0-16,-21-21 15</inkml:trace>
  <inkml:trace contextRef="#ctx0" brushRef="#br0" timeOffset="122628.94">17420 11091 0,'0'-21'0,"0"42"0,0-63 0,0 21 0,0 0 16,21 21 0,0 0-16,1-21 0,-1 21 0,0 0 15,0 0-15,43 0 0,-43 0 16,21 21-16,-21 0 0,0 0 15,1 0-15,-1 0 0,-21 22 16,0-1-16,0 0 0,0 1 0,0-1 16,0 0-16,-43 1 0,22-22 15,0 21-15,0-21 0,0 22 0,-22-22 16,22 0-16,0 0 0,-42 0 16,41 1-16,1-22 0,0 0 15,0 0-15,42 0 31,0-22-31,0 1 16,1 0-16</inkml:trace>
  <inkml:trace contextRef="#ctx0" brushRef="#br0" timeOffset="122883.51">17970 11367 0,'0'21'0,"0"0"31,22-21-15,-1 0-1,-21-21-15,0 0 16,0-1-16,-21 22 31,-1 0-15,22 22-1</inkml:trace>
  <inkml:trace contextRef="#ctx0" brushRef="#br0" timeOffset="123771.99">18732 11409 0,'0'0'15,"-21"0"-15,21 21 0,-21-21 16,42 0 15,0 0-31,1 0 0,20 0 0,-21-21 16,21 0-16,-20 0 0,20-1 0,-21 1 15,21 0-15,-20 0 16,20-21-16,-21 20 0,21-62 16,-20 63-16,-1-22 0,-21 22 15,0-21-15,0 21 0,0-22 0,0 22 16,0-21-16,0 21 0,0-1 0,-21 1 16,-1 21-16,1 0 15,0 0-15,0 0 0,0 21 16,0 1-16,21 20 0,0-21 15,-22 21-15,1 22 0,0-22 16,21 22-16,-21-1 0,0 1 16,0-1-16,21 22 0,-22-22 0,1 1 15,0-1-15,0 22 0,0-21 16,21 20-16,-43 86 0,22-86 16,0 1-16,-21 63 0,-1-63 15,22-1-15,0-20 0,0 21 16,0-22-16,0 22 0,-1-22 0,22 1 15,-21-1-15,0-20 0,21 20 16,-21-21-16,21-20 0,0 20 0,0-21 16,0 0-16,0 0 0,0 1 0,21-22 15,0 0-15,0 0 0,22-22 16,-22 1-16,21 0 0,1 0 0,20-21 16,-21-1-16,22 1 0,-1 0 15,43-85-15,-42 63 0,-22 1 16,0-22-16,1 21 0,-22 1 15,0-22-15,-21 1 0,0 20 16,-21-21-16,0 1 0,0 20 0,-22 1 0,1-1 16,0 22-16,-1 0 0,1-1 15,0 1-15,-22 21 0,43 0 0,-21-1 16,-22 1-16,43 21 16,21-21-16,21 21 15,0 0 1,0-21-16,1 21 0,20 0 15,0 0-15,-21 0 0,22 0 16,-1-21-16,-21 0 0,64-1 16,-43 22-16</inkml:trace>
  <inkml:trace contextRef="#ctx0" brushRef="#br0" timeOffset="124185.23">19389 11451 0,'-22'0'15,"44"0"-15,-44-21 0,22 0 0,0 0 16,0 0-16,0-1 16,0 1-16,0 0 0,22 0 15,-1 0-15,0 0 0,0 21 16,0-22-16,22 22 0,-22 0 16,21 0-16,-21 0 0,22 0 0,-22 0 15,21 22-15,-21-22 0,0 42 16,1-21-16,-1 0 0,0 43 15,-21-43-15,0 21 0,0-21 16,0 22-16,0-22 0,-21 0 16,0 0-16,-1 0 0,1-21 0,0 22 15,0-22-15,21-22 32,0 1-17,0 0-15,0 0 0,0 0 16,0-22-16,21 22 0,0 0 0,0-21 15,-21 21-15,22-22 0,-1 22 0,0 0 16,0 0-16,0 0 0,22-1 16,-1 22-16,-21-21 0,21 21 15,-20 0-15,-1 0 0,21 0 16,-21 0-16,0 0 0,22 21 0</inkml:trace>
  <inkml:trace contextRef="#ctx0" brushRef="#br0" timeOffset="125589.2">20764 11409 0,'22'0'15,"-44"0"-15,44-21 0,-22 0 0,0-1 16,0 1-16,0 0 0,0 0 16,0 0-16,-22-22 0,22 22 0,-21 0 15,0 0-15,-21 0 0,21 21 16,-22 0-16,22-21 0,-21 21 0,-1 0 15,1 0-15,21 21 0,-21 0 16,-1 0-16,1 21 0,21-20 16,-22 20-16,22 0 0,-21 1 0,21-1 15,0-21-15,21 21 0,0-20 16,0 20-16,0-21 0,0 0 0,0 0 16,0 1-16,21-1 0,0-21 0,0 0 15,21 21-15,-20-21 0,20 0 16,-21 0-16,21 0 0,1 0 0,-1 0 15,-21-21-15,64-22 16,-64 22-16,21 0 0,-20 0 16,-1-21-16,21 20 0,-21-41 15,0 21-15,-21-1 0,22 22 0,-22-21 16,0 21-16,0-1 0,0-20 16,-22 42-1,22 21-15,-21 0 16,0 1-16,21 20 0,0-21 0,-21 64 15,21-64-15,0 21 16,0-21-16,0 1 0,0 20 0,0-21 16,21 0-16,0 0 0,0-21 0,1 22 15,20-22-15,0 0 0,-21 0 16,22 0-16,-1 0 0,0 0 0,-20 0 16,20 0-16,-21 0 0,21-22 0,-20 1 15,-1 0-15,0 0 0,0-21 16,0 20-16,0-20 0,-21 0 15,0-1-15,0 22 0,0-21 16,22 0-16,-22 20 0,0-20 16,0 21-16,0 42 15,-22 0 1,22 22-16,-21-22 0,21 21 0,0 0 16,-21-20-16,21 20 0,-21 0 15,21-21-15,0 22 0,0-22 0,0 0 16,-21 0-16,21 0 0,0 1 0,0-1 15,-21-21 1,21-21 15,0-1-31,0 1 16,0 0-16,0 0 0,0 0 0,21-22 16,0 22-16,0-21 0,-21 0 15,21 20-15,22-62 0,-22 63 16,0-1-16,42-20 0,-41 21 15,-1 21-15,0-21 16,0 21-16,0 0 0,-21 21 0,21 21 16,1-21-16,-22 22 0,0-1 15,0-21-15,21 22 0,-21-1 0,0-21 16,0 21-16,0-20 0,0 20 16,0-21-16,0 0 0,0 0 15,0 1-15,0-1 16,0-42 15,0-1-31,0 1 0,0 0 16,0 0-16,21 0 0,0-22 15,-21 22-15,21-21 0,22 21 0,-22-22 16,21 22-16,-21-21 0,22 0 0,-1 20 16,-21 1-16,21 0 0,1 0 15,-22 0-15,21 21 16,-21 0-16,1 0 0,-22 21 15,0 0-15,0 0 0,0 0 16,0 22-16,0-22 0,-22 21 0,22 1 16,-21-22-16,0 0 0,21 21 15,-21-21-15,21 1 0,0-1 0,0 0 16,0 0-16,0 0 0,0 0 16,21-21-16,-21 22 15,21-22-15,0 0 0,22 0 0,-22 0 16,0 0-16,0 0 0,0 0 15,22-22-15,-22 1 0,0 0 0,21 0 16,-20 0-16,-1 0 0,0-1 16,-21-20-16,21 21 0,-21-21 15,21-22-15,-21 43 0,0 0 16,0 0-16,0-1 0,-21 22 16,-21 0-16,21 22 15,-1-1-15,1 0 0,21 21 16,-21-21-16,0 22 0,21-22 0,0 21 15,0-21-15,0 22 0,0-22 16,0 0-16,0 0 0,0 0 16,0 1-16,0-1 0,21-21 15,0 0-15,0 0 0,1 0 16,-1 0-16,21 0 0,-21 0 16,22 0-16,-22-21 0,21 21 15,-21-22-15,22 1 0,-1 0 0</inkml:trace>
  <inkml:trace contextRef="#ctx0" brushRef="#br0" timeOffset="125904.42">23177 10837 0,'22'-42'0,"-22"21"0,0 0 0,0 0 31,-22 21-31,1 0 0,0 0 0,0 0 16,0 0-16,0 21 0,-1-21 15,1 42-15,0-21 0,0 0 0,0 22 16,0-1-16,-22 0 0,22 1 16,0-1-16,0 22 0,0-1 0,-1-21 15,22 22-15,-21-22 0,0 1 0,21-1 16,0 0-16,0 1 0,0-1 16,0-21-16,0 0 0,0 22 0,0-22 15,0 0-15,21 0 0,0-21 16,1 21-16,-1-21 15,0 0-15,0 0 0,0 0 16,22 0-16,-22-21 0,0 21 16,0-21-16,21 0 0,-20 21 15</inkml:trace>
  <inkml:trace contextRef="#ctx0" brushRef="#br0" timeOffset="127099.98">23368 11113 0,'0'-22'265,"0"44"-46,0-1-219,0 0 16,-21 21-16,0-21 0,-1 22 15,1-22-15,0 21 0,21 1 0,-21-22 16,0 21-16,0-21 0,21 0 15,0 22-15,0-22 0,0 0 0,0 0 16,0 0 0,21-21-16,0 0 15,0 0-15,0 0 0,0 0 16,1 0-16,-1 0 0,0-21 16,0 0-16,0 0 0,0 0 0,1 0 15,-1-22-15,0 22 16,-21-21-16,21-1 0,0 1 0,-21-21 0,0 20 15,0 1-15,0 0 0,0 20 0,0 1 16,0-21-16,0 21 0,-21 0 16,0 21-16,0 0 0,0 0 15,-1 0-15,1 0 16,21 21-16,0 0 0,-21 0 16,0 0-16,21 0 0,0 1 15,0-1 1,0 0-16,21-21 0</inkml:trace>
  <inkml:trace contextRef="#ctx0" brushRef="#br0" timeOffset="127465.22">23855 10816 0,'0'-21'15,"0"42"17,0 0-32,21 1 15,0-22-15,0 21 0,0 0 16,-21 0-16,22 0 0,-1 22 0,0-22 16,-21 21-16,0 0 0,0 1 15,0-1-15,0 22 0,-21-22 0,-22 64 16,1-64-16,21 0 0,-21 1 15,-1-1-15,1-21 0,21 22 16,-22-22-16,22 0 0,-21 0 0,21 0 16,0 0-16,-1 1 15,22-44 17,22 22-17,-22-21-15,21 0 0</inkml:trace>
  <inkml:trace contextRef="#ctx0" brushRef="#br0" timeOffset="127688.23">24257 11388 0,'-21'-21'16,"21"-1"-16,-21 22 47,21 22-16</inkml:trace>
  <inkml:trace contextRef="#ctx0" brushRef="#br0" timeOffset="127905.28">24151 11663 0,'0'0'0,"0"21"0,0 0 16,0 0-16,0 1 16,0-1-16,-21 0 0,0 0 15,0 0-15,-1 0 0,22 1 16,-21-1-16,0 0 0,0-21 15,0 21-15,0 0 0,-1 0 0,-20-21 16,21 22-16,-21-22 0,-43 21 16,43 0-16,-1-21 15</inkml:trace>
  <inkml:trace contextRef="#ctx0" brushRef="#br0" timeOffset="130228.25">1101 13356 0,'21'-21'16,"-21"0"-1,0 0 1,21 0-16,0-1 15,0 1-15,-21 0 16,21 0-16,1 0 0,-22 0 16,21-22-16,0 43 15,-21-21-15,0 0 0,-21 21 47,0 0-47,-1 21 0,1 0 0,0-21 16,0 21-16,0 1 0,0-1 15,-1 0-15,22 0 0,0 0 16,-21 0-16,21 1 0,0-1 16,0 0-16,0 0 0,0 0 0,0 0 15,0 1-15,21-1 0,1 0 16,-22 21-16,21-21 0,0 1 0,0 20 16,0-21-16,-21 0 0,0 22 15,0-22-15,0 21 0,0-21 16,0 0-16,0 1 0,0-1 15,-42 0-15,21 0 0,0 0 0,-22 0 16,22-21-16,-21 0 0,-1 0 16,22 0-16,-21 0 0,0 0 0,-1 0 15,22-21-15,-21 0 0,21 0 16,-1 0-16,-20-22 0,21 1 16,0 21-16,0-21 0,21-1 0,0 22 15,-22 0-15,22-21 0,0 20 16,22 44-1,-1-22 1,0 42-16,0-21 0,0 0 16,0 22-16,1-22 0,20 21 15,-21-21-15,0 22 0,0-22 0,1 21 16,-1-21-16,0 0 0,0 1 0,0-22 16,0 21-16,1-21 0,-1 0 15,21 0-15,-21 0 0,0 0 0,1 0 16,20-21-16,-21-1 0,21 1 15,-20 0-15,20 0 0,-21-21 16,21-1-16,-20 1 0,-1 0 0,21-1 16,-21-20-16,-21 20 15,21 22-15,1-21 0,-22 21 0,0-22 0,0 22 16,0 42 15,0 1-15,0-1-16,0 21 0,0-21 15,0 0-15,0 22 0,0-22 0,0 21 16,0-21-16,0 22 0,0-22 16,0 0-16,21 0 0,0 0 15,-21 1-15,21-22 0,0 0 16,0 0-16,1 0 0,-1 0 16,0 0-16,0-22 0,0 22 15,0-21-15,1 0 0,-1-21 0,0 21 16,0-1-16,0-20 0,-21 0 15,0 21-15,21-1 0,1-20 0,-22 21 16,21 21-16,-21-21 0,0 0 16,0 42-1,0 0 1,0 0-16,21 0 0,-21 0 0,0 1 16,0 20-16,0-21 0,0 21 15,0-20-15,0-1 0,21 21 0,-21-21 16,21 0-16,0 1 15,1-1-15,-1-21 0,0 0 16,0 0-16,0 0 16,0 0-16,1 0 0,20-21 0,-21-1 15,0 1-15,22 0 0,-22 0 16,0 0-16,0-22 0,0 22 16,0-21-16,1 0 0,-22 20 0,21-20 15,-21 21-15,0-21 0,0 20 0,0 1 16,0 0-16,0 0 0,-21 21 31,-1 21-15,22 0-16,-21 0 0,21 1 15,0-1-15,0 0 0,0 0 16,0 21-16,0-20 0,0 20 0,0-21 16,0 0-16,21 0 0,1 1 15,-1-1-15,-21 0 0,21-21 0,0 0 16,0 21-16,0-21 0,1 0 15,-1 0-15,0 0 0,21-21 0,-21 0 16,22 21-16,-22-21 0,0-1 16,0 1-16,22-21 0,-22 21 0,0-22 15,0 22-15,-21-21 0,21 21 16,-21-22-16,21 22 0,-21 0 0,0 0 16,0 0-16,0 0 0,0 42 31,0 0-31,0 0 0,-21 0 15,21 0-15,-21 1 0,21 20 16,0-21-16,-21 21 0,21-20 0,0-1 16,0 0-16,0 0 0,0 0 15,0 0-15,0 1 0,0-1 16,0-42 0,0-1-1,0 1-15,0-21 16,0 21-16,0 0 0</inkml:trace>
  <inkml:trace contextRef="#ctx0" brushRef="#br0" timeOffset="130403.19">2815 13102 0,'0'0'0,"0"-21"16,0 0-16,-21 21 31,42 0 16,0 0-47,0 0 0,1 0 16,20 0-16,-21 0 15</inkml:trace>
  <inkml:trace contextRef="#ctx0" brushRef="#br0" timeOffset="130661.36">3344 12933 0,'0'-21'0,"0"42"31,-21 0-31,0 0 16,21 0-16,-21 1 0,0-1 15,21 21-15,-22 0 0,22-20 0,-21 20 16,0 0-16,21-21 0,-21 22 16,21-1-16,-21-21 0,21 22 15,0-22-15,-21 0 0,21 21 0,0-21 16,-22 1-16,22-1 15,0 0-15,22-42 32,-22 0-32,21 21 0,-21-22 15,21 1-15</inkml:trace>
  <inkml:trace contextRef="#ctx0" brushRef="#br0" timeOffset="130845.25">3069 13314 0,'-21'0'0,"42"0"0,-21 0 47,21 0-47,0 0 16,1-21-16,20 21 0,-21 0 0,21-21 16,-20 21-16,20-22 0,0 22 15,1-21-15,-1 21 0,0-21 0,1 0 16</inkml:trace>
  <inkml:trace contextRef="#ctx0" brushRef="#br0" timeOffset="131487.72">3746 13060 0,'-42'0'15,"21"0"1,0 21-16,0 0 0,-1 0 16,1 1-16,0-1 0,0 0 0,0 0 15,0 21-15,-1-20 0,22-1 16,-21 21-16,21-21 0,-21 22 0,21-22 15,0 0-15,0 21 0,0-21 16,0 1-16,0 20 0,0-21 16,21-21-16,0 0 0,1 0 15,-1 0-15,0 0 0,0-21 16,21 0-16,-20 0 0,20-1 0,-21 1 16,0 0-16,22 0 15,-22-21-15,0 20 0,0-20 0,0 0 16,0-1-16,1 1 0,-1 0 15,-21-1-15,0 1 0,0 0 0,0-1 16,21 1-16,-21 0 0,0-1 0,0 22 16,0 0-16,21 0 0,-21 0 15,0 42 1,0 0-16,0 21 16,0-20-16,0 20 0,0 0 0,0 1 15,0-1-15,0 0 0,0-21 16,-21 22-16,21-1 0,-21-21 15,21 22-15,-21-22 0,21 0 0,0 0 16,-22 0-16,1 22 16,0-22-16,21-42 47,0-1-47,0 1 0,0 0 15,21 0-15,0 0 0,1 0 0,-1-1 16,0-20-16,0 21 0,0 0 0,0 0 15,1 21-15,-1-22 0,0 22 16,0 0-16,0 0 0,0 0 0,1 0 16,-22 22-16,21-1 15,-21 0-15,0 0 0,0 0 0,0 0 16,0 1-16,0-1 0,-21 0 0,-1 0 16,-20 0-16,42 0 15,-21 1-15,0-1 0</inkml:trace>
  <inkml:trace contextRef="#ctx0" brushRef="#br0" timeOffset="132545.68">4572 13272 0,'-21'0'0,"42"0"0,-42 21 0,0-21 15,21 21-15,21-21 47,0 0-47,0 0 0,0-21 16,0 21-16,22-21 0,-1-1 15,0 1-15,1 0 0,41-21 0,-41 21 16,-22-1-16,21-20 16,1 21-16,-22-21 0,0 20 0,0-20 15,0 21-15,-21-21 0,21 20 16,-21 1-16,0-21 0,0 21 0,0-22 16,-21 43-1,0 0-15,0 0 0,0 0 16,0 22-16,-1-1 15,1 21-15,0 0 0,21 1 0,-21 20 16,0-20-16,0 20 0,-1 1 0,-20-1 16,21 1-16,0-1 0,0 22 15,-22-1-15,22-20 0,0 21 0,0-1 16,0 1-16,-22-22 0,22 22 16,0 0-16,0-1 0,0-20 0,-22 21 15,22-1-15,0 1 0,0-22 16,0 22-16,-1-21 0,1-1 15,21 1-15,0-1 0,0-21 0,0 1 16,0-1-16,0 0 0,0 1 16,0-22-16,21 0 0,1-21 15,-1 0-15,0 0 0,0 0 0,0-21 0,22 0 16,-22 0-16,21-1 0,-21-20 16,22 21-16,-1-21 0,0-22 0,1 1 15,-1-1-15,0 1 0,1-1 16,-22-21-16,0 1 0,0 20 0,-21-20 15,0 20-15,0-21 0,0 22 0,0-1 16,-21 1-16,-21 21 16,-22-64-16,22 63 0,-1 22 15,1-21-15,0 21 0,-1 0 16,1-1-16,0 1 0,-1 21 0,22-21 16,0 21-16,0 0 0,0 0 15,0 0-15,42 21 47,0-21-47,0 0 0,0 0 16,22 0-16,-22 0 0,0 0 15,0 0-15,0 0 0,0-21 16</inkml:trace>
  <inkml:trace contextRef="#ctx0" brushRef="#br0" timeOffset="132980.69">5038 13356 0,'0'-21'15,"0"0"1,0 0-16,0 0 16,21-1-16,0 1 0,0 0 15,0 21 1,0 0-16,1-21 0,-1 21 0,0 0 0,0 0 15,0 0-15,0 0 0,-21 21 16,22 0-16,20 22 16,-42-1-16,21-21 0,-21 21 15,0 1-15,0-1 0,0 0 0,0-20 16,0 20-16,-21-21 0,0 21 0,0-20 16,21-1-16,-22-21 15,1 0-15,21-21 16,-21 21-16,21-22 15,0-20-15,0 21 0,0 0 0,0-22 16,0 22-16,0-21 0,0 21 16,21-22-16,0 22 0,-21 0 15,43-21-15,-22 21 0,0-1 16,0 22-16,22 0 0,-22 0 16,0 0-16,21 0 0,-21 0 0,1 0 15,20 0-15,-21 0 0,21 0 16,-20 22-16,-1-1 0,0-21 0</inkml:trace>
  <inkml:trace contextRef="#ctx0" brushRef="#br0" timeOffset="134304.13">6054 13441 0,'0'0'0,"21"0"0,-21-21 0,0 0 15,21-1-15,-21 1 16,0 0-16,0 0 0,0 0 0,0 0 15,-21-1-15,0 1 0,-22 0 16,22 21-16,0-21 0,0 21 16,-22 0-16,22 0 0,-21 21 0,21-21 15,-22 21-15,22 0 0,-21 1 16,0-1-16,20 21 0,1-21 0,0 0 16,0 22-16,0-22 0,21 21 15,-21-21-15,21 22 0,0-22 0,0 0 16,0 0-16,0 0 0,21-21 15,0 22-15,0-22 0,21 0 16,-20 0-16,20 0 0,21 0 16,-20-22-16,-1 1 0,-21 0 15,22 0-15,-22 0 0,21 0 0,-21-1 16,0-20-16,-21 21 0,0 0 0,0 0 16,0-22-16,0 22 0,0 0 15,0 0-15,0 0 0,0-1 16,-21 22-1,21 22 1,0-1-16,0 0 0,0 21 16,0-21-16,0 1 15,0-1-15,0 0 0,0 21 0,0-21 16,21 1-16,-21-1 0,22 0 16,-1-21-16,-21 21 0,21-21 0,0 0 15,0 0-15,0 0 0,1 0 16,-1 0-16,-21-21 0,21 0 15,0 21-15,-21-21 0,0-1 0,21 1 16,-21 0-16,21-21 16,-21 21-16,0-1 0,0 1 0,0 0 15,0-21-15,0 21 0,0-1 16,0 44 15,0-1-31,0 0 0,0 0 16,0 0-16,0 0 0,-21 1 0,21 20 15,0-21-15,0 0 0,0 0 0,0 1 16,0-1-16,0 0 0,0 0 16,0 0-16,0-42 31,0 0-31,0 0 16,21 0-16,-21-1 0,22 1 15,-22 0-15,21 0 0,-21 0 16,0 0-16,21-1 0,0 1 0,-21 0 15,21 0-15,0 0 0,1 21 16,-22-21-16,21 42 16,-21 0-1,21 0-15,-21 0 0,0 0 16,0 1-16,0-1 0,0 0 0,0 0 16,0 0-16,0 0 15,21 1-15,0-22 0,-21 21 16,21-21-16,1 0 15,-1 0-15,0 0 16,0-21-16,0-1 0,0 22 0,-21-21 0,22 0 16,-1 0-16,0 0 0,0 0 15,0-1-15,0 1 0,1 0 16,-1 0-16,0 0 0,0 0 16,-21-1-16,21 1 0,-21 42 31,0 1-16,0-1-15,0 0 0,0 0 16,0 0-16,0 0 0,0 1 16,0-1-16,0 0 0,0 0 0,0 0 15,0 0-15,0 1 0,0-1 0,21-21 16,1 21-16,-1-21 0,0 0 16,0 0-16,21 0 0,-20 0 15,20 0-15,-21 0 0,0 0 16,22-21-16,-22 21 0,0-21 0,21-1 15,-21 1-15,1 0 0,-1 0 16,21 0-16,-42 0 0,21-1 0,-21 1 16,21 0-16,-21 0 0,0 0 0,0 0 15,-21 21 1,0 0-16,0 0 16,0 21-16,21 0 0,-21 0 0,-1 0 15,1 0-15,21 1 0,0-1 16,0 0-16,0 0 0,0 0 0,0 0 15,0 1-15,0-1 0,0 0 16,21 0-16,1-21 16,-1 0-16,0 0 0,21 0 0,-21 0 15,22 0-15,-1 0 0,-21 0 16,22 0-16,-1 0 0</inkml:trace>
  <inkml:trace contextRef="#ctx0" brushRef="#br0" timeOffset="134783.85">8234 13335 0,'0'0'0,"-21"0"16,-1 0-16,44 0 31,-1 0-31,0 0 16,0 0-16,0 0 0,22 0 0,-22 0 15,0 0-15,21-21 0,1 21 16,-22 0-16,21 0 0,0-21 0,1 0 16,-1 21-16,0-22 0,1 22 15,-1-21-15,0 21 0,-20-21 16,-1 21-16,0 0 0,-21-21 16,-21 21-16,-22-21 15,22 21-15,-21 0 0,21 0 16,-22 0-16,22 0 0,-21 0 0,0 0 15,20 0-15,44 0 32,-1 0-32,0 0 15,0 0-15,21 0 0,-20 0 16,20 21-16,-21-21 0,0 21 16,-21 0-1,0 0-15,0 1 0,0-1 16,-21 0-16,0 0 0,0 0 0,0 0 15,-1-21-15,-20 22 16,0-1-16,21-21 0,-43 42 16,22-42-16,21 0 0,-1 0 0</inkml:trace>
  <inkml:trace contextRef="#ctx0" brushRef="#br0" timeOffset="135555.92">10012 13272 0,'21'0'0,"-42"0"0,63 0 0,-21 0 16,0 0-16,1 0 0,-1-22 0,0 1 15,0 0-15,-21 0 16,0 0-16,0 0 0,0-1 15,0 1-15,-21-21 0,0 21 0,0 0 16,-1-22-16,-20 22 0,21 0 16,-21 0-16,20 0 0,-20-1 0,0 22 15,-1 0-15,1 0 0,21 22 16,-21-1-16,-1 0 0,1 21 0,0-21 16,20 22-16,1-1 0,0 0 15,0 1-15,0-1 0,0-21 0,21 22 16,-22-1-16,22-21 0,0 21 15,0-20-15,0-1 0,0 0 16,22 0-16,-1-21 0,0 0 16,0 0-16,0 0 0,22 0 15,-22 0-15,21-21 0,0 0 0,1 0 16,-1-1-16,22 1 0,-22 0 16,0-21-16,1 21 0,-1-22 0,0 1 15,-21 0-15,22-22 0,-22 22 0,0-22 16,0 22-16,-21-22 0,0 22 0,0 0 15,0-1-15,0 1 0,0-21 16,0 41-16,0 1 0,0 42 31,0 22-15,0-1-16,0 0 0,0 1 0,-21 20 16,21 1-16,0-22 0,0 22 15,0-1-15,0-21 0,0 1 0,0-1 16,0 0-16,0 1 0,0-22 15,0 0-15,0 0 0,0 0 0,0 1 16,21-22-16,0 0 16,1 0-16,-1 0 15,0 0-15,0 0 0,21 0 0,-20-22 16,-1 1-16,0 0 0,0 0 0</inkml:trace>
  <inkml:trace contextRef="#ctx0" brushRef="#br0" timeOffset="136131.6">10477 13187 0,'0'-21'0,"0"0"16,0-1-16,0 1 16,0 0-16,0 0 15,22 21-15,-1-21 0,0 0 0,0-1 16,0 22-16,0 0 16,1 0-16,-1 0 0,0 0 15,0 0-15,-21 22 0,21-1 0,0 0 16,1 0-16,-1 0 0,-21 0 15,21 22-15,0-1 16,-21-21-16,0 22 0,0-22 16,0 0-16,0 0 0,-21 0 15,0 0-15,21 1 0,-21-22 0,-1 0 16,1 0 0,21-22-1,0 1-15,0 0 0,0 0 16,0 0-16,0 0 0,21-1 15,1 1-15,-22-21 0,21 21 0,0 0 16,0-1-16,0 1 0,0 0 16,1 0-16,-1 0 0,21 21 15,22-21-15,-43 21 0,21 0 16,-21-22-16,22 22 0,-22-21 16,21 21-16,-21 0 0,22-21 0,-22 21 15,0 0-15,21 0 0,-21 0 0,1 0 16,-22 21-1,0 0-15,0 22 16,0-22-16,0 0 0,0 0 16,-22 22-16,22-22 0,0 0 0,-21 0 15,0 21-15,21-20 0,-21-22 0,21 21 16,0 0-16,0 0 16,-21-21-16,21 21 0,0-42 46,0 0-46,0 0 0,0 0 16,0-1-16</inkml:trace>
  <inkml:trace contextRef="#ctx0" brushRef="#br0" timeOffset="136303.5">11303 12785 0,'-21'0'0,"42"0"0,-42-21 0,0 21 16,21 21 15,0 0-15,21-21-1,0 21-15,0-21 0,0 21 16,0-21-16,1 0 0</inkml:trace>
  <inkml:trace contextRef="#ctx0" brushRef="#br0" timeOffset="136680.28">11599 12996 0,'0'43'16,"0"-22"0,0 0-16,0 0 0,21 0 0,-21 1 15,0-1-15,0 0 0,0 0 16,0 0-16,0 0 0,0 1 0,0-1 15,0 0-15,0 0 16,0 0-16,0 0 16,22-21-1,-1 0-15,-21-21 16,0 0-16,21 21 0,-21-21 16,21 0-16,0 0 0,-21-1 0,0 1 15,21-21-15,1 21 0,-1 0 16,-21-22-16,21 22 0,0-21 0,0 21 15,0-1-15,-21 1 0,22 0 16,-1 0-16,0 0 0,0 21 0,0 0 16,0 0-16,1 0 15,-22 21 1</inkml:trace>
  <inkml:trace contextRef="#ctx0" brushRef="#br0" timeOffset="137024.6">12023 13208 0,'0'0'0,"21"0"0,0 0 16,0 0-16,0 0 0,22 0 15,-22 0-15,0 0 0,21-21 16,-21 21-16,22-21 0,-22 0 0,21-1 16,-21 1-16,1 0 0,-1 0 15,0 0-15,0 0 0,-21-22 0,0 22 16,0 0-16,0 0 0,-21 21 15,0 0-15,-22 0 16,22 0-16,0 21 0,0 0 0,-21 0 16,20 22-16,1-22 0,0 0 15,0 0-15,0 21 0,21-20 16,-21-1-16,21 21 0,0-21 0,0 0 16,0 1-16,21-1 15,0 0-15,21-21 0,-21 21 0,22-21 16,-22 0-16,21 0 0,1 0 0,-1 0 15,0 0-15,-21 0 0,22 0 16,-22 0-16,0 0 0,21-21 16,-20 0-16,-1 0 0</inkml:trace>
  <inkml:trace contextRef="#ctx0" brushRef="#br0" timeOffset="137371.4">12700 13123 0,'0'-21'0,"0"0"16,21-42-16,-21 41 15,-21 149-15,63-275 0,-42 127 0,21 0 0,1 0 16,-1 0-16,0 21 0,21-22 0,-21 22 15,1 0-15,20 0 0,-21 0 16,0 0-16,22 22 0,-22-22 0,0 42 16,0-21-16,0 0 0,0 22 15,1-22-15,-22 21 0,0-21 0,0 22 16,0-1-16,-22-21 0,1 0 16,0 0-16,0 1 0,-21-1 15,20-21-15,1 21 0,0-21 16,0 0-1,21-21 1,0 0-16,0-1 0,0 1 16,21-21-16,-21 21 15,21 0-15,0-1 0,1-20 0,-1 21 16,0-21-16,-21 20 0,21-20 16,0 21-16,22 0 0,-22 0 0,0-1 15,0 1-15,0 21 0,0 0 0,1 0 16,-1 0-16,0 0 0,0 0 15,21 0-15,-42 21 0,22 1 0</inkml:trace>
  <inkml:trace contextRef="#ctx0" brushRef="#br0" timeOffset="137544.29">13568 13166 0,'0'-21'78,"0"-1"-63</inkml:trace>
  <inkml:trace contextRef="#ctx0" brushRef="#br0" timeOffset="139086.2">13970 13123 0,'0'0'15,"21"22"-15,0-22 16,-21 21-16,21-21 0,1 0 16,-1 0-1,0 0-15,0 0 0,-21-21 16,21 21-16,0-22 0,1 1 0,-1-21 15,0 21-15,0-22 0,21 1 16,-20 0-16,20-1 0,0 1 16,22-64-16,-22 64 0,0-22 15,-20 22-15,-1 0 0,-21 21 16,0-22-16,0 22 0,0 0 0,0 0 16,-21 21-16,-22 0 0,22 0 0,-21 0 15,-1 21-15,1 0 0,0 0 16,-1 0-16,1 1 0,21 20 0,0-21 15,21 21-15,0 1 0,0-1 16,0 0-16,21 1 0,0 20 16,21-20-16,-20-1 0,20 0 0,0-21 15,1 22-15,-1-22 0,0 21 16,-21-21-16,22 1 0,-22-1 0,-21 0 16,-21-21 15,0 0-31,-1-21 0,1 21 0,0-21 15,-21-1-15,21 1 0,-1 0 16,-20-21-16,21 21 0,0-22 0,0 22 16,21 0-16,0 0 0,-22 0 0,22 42 31,0 0-31,0 0 16,0 21-16,22-20 0,-1-1 15,-21 0-15,21 0 0,0 0 0,0 0 16,0 1-16,1-1 0,-1-21 15,21 21-15,-21-21 0,0 0 16,1 0-16,20 0 0,-21 0 0,0 0 16,0 0-16,22 0 0,-22-21 15,0 0-15,0-1 0,0 1 0,1 0 16,-1-21-16,0 21 0,0-22 0,0 1 16,-21 21-16,0-22 0,21 1 15,-21 0-15,22 21 0,-22-22 16,0 22-16,0 0 0,0 42 31,0 0-31,0 0 0,0 1 0,0 20 16,-22-21-16,22 21 0,-21 1 15,21-22-15,0 21 0,0 1 16,0-22-16,0 0 0,0 21 0,0-21 16,0 1-16,0-1 0,21 0 15,22-21-15,-22 0 16,0 0-16,0 0 0,22 0 0,-22 0 15,21 0-15,-21-21 0,22 0 16,-22-1-16,0 1 0,21 0 16,-21 0-16,1-21 0,-1-1 0,0 22 15,-21-21-15,0 21 0,21-22 16,-21 22-16,21 0 0,-21 0 16,0 42-1,-21 0-15,0 0 16,0 0-16,21 22 0,0-22 15,-21 21-15,21-21 0,0 1 0,-22 20 16,22-21-16,0 0 0,0 0 16,0 1-16,0-1 0,0 0 0,22-21 15,-1 21-15,0-21 0,0 0 0,0 0 16,22 0-16,-22 0 0,21 0 16,-21 0-16,22 0 0,-22 0 0,21-21 15,-21 0-15,0 0 0,22-1 16,-22 1-16,0-21 0,0 21 15,0-22-15,-21 1 0,22 0 0,-22-1 16,21 22-16,-21-21 0,0 0 16,0 20-16,0 1 0,0 64 31,0-22-31,-21 0 16,21 21-16,-22 1 0,22-22 0,0 21 15,0 0-15,0-20 0,0 20 16,0-21-16,0 0 0,0 0 0,0 22 15,0-22 1,22-21-16,-1 0 0,0 0 16,21 0-16,-21 0 0,1 0 15,-1 0-15,0-21 0,21 0 16,-21-1-16,1 1 0,-1 0 0,0 0 16,0 0-16,-21-22 0,21 22 0,-21-21 15,21 21-15,-21 0 0,0-1 16,0 1-16,0 0 0,0 42 15,0 0 1,-21-21-16,0 22 0,0-1 16,21 21-16,0-21 0,-21 0 0,0 1 15,21-1-15,-22 0 0,22 0 16,0 0-16</inkml:trace>
  <inkml:trace contextRef="#ctx0" brushRef="#br0" timeOffset="139290.07">16362 12637 0,'0'-22'0,"0"44"0,0-65 0,0 22 16,-21 0-16,-1 21 15,1 0-15,21 21 31,21 0-15,1-21-16,-1 0 16,0 21-16,0-21 0,0 0 15,0 0-15,1 0 0</inkml:trace>
  <inkml:trace contextRef="#ctx0" brushRef="#br0" timeOffset="139519.95">16806 12531 0,'0'0'15,"0"21"1,0 0-16,-21 0 16,0 0-16,21 22 0,-21-1 15,0 0-15,-1 1 0,1-1 16,21 0-16,-21 1 0,0-22 16,21 21-16,-21 1 0,21-22 0,0 21 15,0-21-15,0 0 0,0 1 0,0-1 16,21-21-1,0 0 1,0 0-16,0 0 0,-21-21 16</inkml:trace>
  <inkml:trace contextRef="#ctx0" brushRef="#br0" timeOffset="139676.85">16552 12933 0,'0'-21'16,"21"21"-1,1 0 1,-1 0-16,0 0 0,0-21 0,21 21 16,-20-22-16,20 22 0,0 0 15,-21-21-15,22 21 0,-1-21 0,0 21 16,1-21-16</inkml:trace>
  <inkml:trace contextRef="#ctx0" brushRef="#br0" timeOffset="140340.48">17230 12679 0,'0'21'15,"0"-42"-15,-22 21 0,1 0 16,0 21-16,0 0 0,0 0 16,0 1-16,-1-1 0,1 0 0,0 21 15,0-21-15,0 22 0,0-22 16,21 21-16,-22-21 0,22 43 16,0-43-16,0 0 0,0 0 0,0 1 15,22-22-15,-1 21 0,21 0 16,-21-21-16,0 0 0,22 0 0,-1 0 15,-21 0-15,22 0 0,-1 0 0,0 0 16,1-21-16,-22 21 0,42-43 16,-42 1-16,1 21 0,-1-21 15,0 20-15,0-20 16,-21-21-16,21 20 0,-21 1 0,21 0 16,-21-1-16,0 1 0,0 0 0,22-1 15,-22 1-15,0 21 0,0 0 16,21 21-16,-21 21 15,0 0 1,-21 0-16,-1 21 0,22 1 0,-21-1 16,0 22-16,21-22 0,-21 0 15,0 1-15,0-1 0,21 0 16,-22 1-16,1-1 0,0-21 0,21 21 16,0-20-16,-21-1 0,21 0 15,-21-21-15,21 21 0,-21 0 16,21-42-1,0 0 1,0 0-16,21 0 0,0-1 16,21 1-16,-21-21 0,1 21 15,20-22-15,-21 22 0,21-21 0,1 21 16,-1-22-16,0 22 0,1 0 16,-1 0-16,0 21 0,1 0 0,-22 0 15,0 21-15,21 0 0,-20 22 0,-22-22 16,21 21-16,-21-21 15,0 22-15,0-22 0,0 42 16,0-42-16,-21 1 0,-1-1 0,1 0 16,0-21-16,0 0 15,0 21-15,21-42 47,21 21-47,0-21 0,0 0 0</inkml:trace>
  <inkml:trace contextRef="#ctx0" brushRef="#br0" timeOffset="140568.35">18182 12637 0,'-21'-22'16,"42"44"-16,-42-65 0,21 22 16,21 21-1,0-21-15,0 21 0,22 0 16,-1 0-16,0 0 0,22 0 0,-22-21 15,1 21-15,20 0 0,-21 0 16,1 0-16,20 0 16,-42 0-16,1 0 0,-1 0 0,-42 0 31,-1 0-31,1 0 16,0 0-16</inkml:trace>
  <inkml:trace contextRef="#ctx0" brushRef="#br0" timeOffset="140801.22">18563 12552 0,'0'0'16,"0"21"-16,-21-21 15,21 21-15,-21 0 0,21 1 0,-21-1 16,21 0-16,-22 21 0,1 1 0,0-1 16,21 0-16,-21 1 0,0-22 15,0 21-15,21 0 0,0-20 0,-22 20 16,22-21-16,-21 0 0,21 0 15,0 1-15,0-1 0,0 0 16,21-21 0,1 0-1,-1 0-15,21 0 0,-21 0 0,0-21 16,22 21-16</inkml:trace>
  <inkml:trace contextRef="#ctx0" brushRef="#br0" timeOffset="141166.7">18923 12848 0,'21'-21'15,"-148"169"-15,254-317 0,-127 148 0,-21 84 0,21-126 32,-21 63-32,0 21 0,-1 0 15,1 0-15,0 22 0,0-22 0,0 0 16,21 21-16,-21-21 0,21 1 16,-22 41-16,22-42 0,0 0 15,0 1-15,22-1 16,-1-21-16,21 21 0,0-21 15,-20 0-15,20 0 0,-21 0 0,21 0 16,-20 0-16,20 0 16,-21-21-16,0 21 0,22-64 15,-22 43-15,-21-21 0,21 21 0,-21-22 16,0 1-16,0-22 16,0 22-16,-21 21 0,0 0 0,-1 0 15,1 21-15,0 0 0,-64 0 16,64 0-16,-21 21 0,-22 21 15,43-21-15,0 0 16,0 1-16,21-1 0,0 0 0,0 0 16,0 0-16,21-21 0,0 0 15,22 0-15</inkml:trace>
  <inkml:trace contextRef="#ctx0" brushRef="#br0" timeOffset="141420.56">19833 12658 0,'0'-21'0,"0"42"0,21-64 0,-21 22 16,0 0-16,0 0 0,-21 21 15,0 0-15,0 0 16,0 21-16,-22 21 0,22-20 16,-21 20-16,21 0 0,-22 1 0,22-1 15,0 0-15,0 22 0,0-22 16,-1-21-16,22 22 0,0-1 15,0-21-15,0 21 0,0-20 0,0-1 0,0 0 16,22-21-16,-1 21 16,21-21-16,0 0 0,-20 0 15,20 0-15,-21 0 0,21 0 0,1-21 16</inkml:trace>
  <inkml:trace contextRef="#ctx0" brushRef="#br0" timeOffset="141684.41">20235 12637 0,'43'-64'16,"-43"43"-16,-233 465 0,487-888 0,-318 529 16,149-191-16,-64 106 0,0 0 15,22 0-15,-1 0 0,-42 21 16,21-21-16,0 21 0,-21 21 16,21-20-16,-21 41 0,0-21 15,0 1-15,0-1 0,-21 22 0,0-22 16,0 0-16,0 1 0,0-22 0,-1 21 15,1-21-15,0 0 0,0 1 16,0-1-16,0 0 0,-1-21 0,1 0 16,0 0-16,21-21 31,42 0-31</inkml:trace>
  <inkml:trace contextRef="#ctx0" brushRef="#br0" timeOffset="141869.48">20849 13018 0,'-21'0'15,"0"0"32,0 0-31,-1 0-16,1 0 15,0 0-15,-21 21 0</inkml:trace>
  <inkml:trace contextRef="#ctx0" brushRef="#br0" timeOffset="143268.01">13864 14224 0,'0'0'0,"0"-21"31,0 0-31,0 0 16,0-1-16,0 1 15,0 0-15,0 0 0,0 0 16,0 0-16,-21-1 15,0 22-15,0 0 0,-1 0 16,-20 22-16,21-1 0,0 0 16,-22 0-16,22 0 0,-21 22 15,21-22-15,-22 21 0,22 0 0,-21 43 16,42-64-16,0 64 16,0-64-16,0 21 0,0-20 0,21-1 15,0-21-15,0 0 16,1 0-16,20 0 0,-21-21 0,21-1 15,1 1-15,-22 0 0,21 0 0,1-21 16,-1 20-16,-21-20 16,0 0-16,22-1 0,-22 1 0,0 0 15,21-43-15,-42 43 0,0-22 16,0 22-16,0 0 0,0-1 16,0 22-16,0 0 0,0 0 0,0 0 15,-21 21 1,21 21-16,-21 0 0,0 0 0,0 21 15,21-20-15,0 20 0,-22 0 16,22 1-16,-21-1 0,21-21 16,0 21-16,0 1 0,0-1 0,0 0 15,0 1-15,0-22 0,21 21 16,1-21-16,-1 1 0,0-1 0,21 0 16,1-21-16,-1 0 0,-21 0 15,21 0-15,1 0 0,-1-21 16,0 0-16,-20-1 0,20 1 0,-21 0 15,21 0-15,-20 0 0,-22-22 16,0 22-16,21 0 0,-21 0 0,0 0 16,0 0-16,0-1 0,-21 22 15,-1 0 1,1 22-16,21-1 0,-21 0 16,0 0-16,0 0 0,21 0 15,0 43-15,-21-43 0,21 0 16,0 0-16,0 1 0,0-1 15,21 0-15,0-21 16,0 21-16,21-21 0,-20 0 0,20 0 16,-21 0-16,21-21 0,1 0 0,-1 0 15,-21-1-15,22 1 0,-22 0 16,21 0-16,-21-21 0,22-22 16,-22 43-16,0-21 0,-21 20 15,0-20-15,21 21 0,-21 0 0,0-22 16,0 22-16,0 0 0,0 0 15,0 42 1,-21 0-16,21 0 16,0 1-16,0 20 0,-21-21 15,21 21-15,-21 1 0,-1-1 16,22 0-16,-21 22 0,21-22 0,0 22 16,-21-1-16,0-20 0,0 20 15,0 1-15,21-1 0,-22 1 0,1-1 16,0 22-16,0-22 0,0 22 0,-22 0 15,22-1-15,0-20 0,0 20 16,0 1-16,-22 63 0,22-84 16,21-1-16,0-20 0,0 20 0,0-21 15,21-20-15,1-1 16,20 0-16,0-21 0,1 0 0,62-42 16,-62 20-16,20 1 0,1-21 15,-22 0-15,22-1 0,20-41 16,-20 20-16,-43 1 0,21 20 15,-21-20-15,1-22 0,-22 22 0,0-1 16,0 1-16,-22-1 0,1 1 16,-21 20-16,21-20 0,-22 20 0,1 1 15,0 0-15,-1 21 0,1-22 16,0 22-16,21 0 0,-22 0 0,22 0 16,0-1-16,0 22 0,21-21 0,-21 21 15,21-21-15,0 0 16,21 21-16,0-21 0,0 21 0,21-21 15,-20 21-15,20-22 0,0 22 16,22-21-16,-22 0 0,22 21 16,-1-21-16</inkml:trace>
  <inkml:trace contextRef="#ctx0" brushRef="#br0" timeOffset="144578.38">15642 14097 0,'0'-21'16,"0"42"-16,0-63 0,0 21 0,-21-1 0,0 22 15,0 0-15,-1-21 0,-20 21 16,21 0-16,0 0 16,-43 43-16,43-22 0,0 0 15,0 0-15,-22 0 0,22 22 16,21-22-16,-21 21 0,21-21 0,0 22 16,0 20-16,0-42 15,0 0-15,0 1 0,21-1 0,0-21 16,1 0-16,-1 21 0,0-21 0,21 0 15,-21 0-15,1 0 0,20-21 16,-21 0-16,0 21 0,22-22 16,-22 1-16,0-21 0,0 21 15,0 0-15,-21-1 0,21-41 16,1 42-16,-22 0 0,0-1 0,0 1 16,0 42 15,-22 1-31,1-1 0,0 0 15,0 0-15,21 0 0,0 0 0,0 22 16,-21-22-16,21 21 0,0-21 0,0 1 16,0-1-16,0 0 0,21 0 15,0 0-15,0-21 0,0 0 0,1 0 16,-1 0-16,0 0 0,0 0 16,0 0-16,0 0 0,1 0 0,20-21 15,21-21-15,-41 21 16,-1-22-16,0 22 0,21 0 15,-42-21-15,21 20 0,1 1 0,-22 0 16,21 0-16,-21 0 0,-21 21 31,-1 21-15,22 0-16,0 0 0,-21 0 16,21 1-16,-21 20 0,21-21 0,0 0 15,0 0-15,0 1 0,0-1 16,0 0-16,0 0 0,0 0 0,21 0 15,0-21-15,1 0 16,-1 0-16,0 0 16,21 0-16,-21-21 0,1 0 0,-1 21 15,0-21-15,0 0 0,0-22 16,0 22-16,1 0 0,-22-21 16,0 21-16,21-1 0,0 1 0,-21 0 15,0 0-15,0 42 31,-21 0-15,21 0-16,-21 22 0,21-22 16,-22 0-16,22 21 0,0 22 15,0-43-15,0 0 0,0 0 16,0 1-16,0-1 0,22-21 0,-1 21 16,0-21-16,0 0 0,21 0 0,-20 0 15,20 0-15,-21 0 0,21 0 16,1 0-16,-1-21 0,-21 0 0,43-22 15,-43 22-15,0-21 16,21-1-16,-42 1 0,22 0 0,-1-1 16,0 1-16,0 0 0,-21-1 0,0 1 15,21 0-15,-21-1 0,21 1 16,-21 21-16,0 0 0,-21 21 31,0 21-31,21 0 0,-21 21 16,0 1-16,21-22 0,-21 21 15,-1 1-15,22-1 0,-21 0 16,21 1-16,0-1 0,0 0 0,0 1 16,0-22-16,0 21 0,0-21 15,0 0-15,0 1 0,43 20 16,-22-42-16,0 0 0,0 0 16,0 0-16,0 0 0,22 0 0,-22 0 15,21-21-15,-21 21 0,22-43 0,-22 22 16,0-21-16,21 21 0,-20-22 15,20 1-15,-21-21 0,21 20 0,-20 1 16,20 0-16,-21-22 0,0 22 16,0-1-16,1 1 0,-22 0 15,21-1-15,-21 22 0,0 0 0,0 0 16,0 0-16,-21 21 16,-1 0-16,1 21 0,0 0 15,21 21-15,-21-20 0,0 20 16,0 0-16,21 1 0,0-1 0,0 0 15,0 22-15,0-22 0,0 0 16,0-20-16,0 20 0,0 0 0,0-21 16,0 22-16,21-22 0,0 0 15,0-21-15,0 21 0,0-21 16,1 0-16,-1 0 0,0 0 16,-21-21-16,21 0 15</inkml:trace>
  <inkml:trace contextRef="#ctx0" brushRef="#br0" timeOffset="144748">17251 14182 0,'-21'0'0,"42"0"0,-64 0 15,22 0-15,42 0 32,1 0-17,-1 0-15,0 0 0,0 0 0,21 0 16,-20 0-16,20 0 0,0 0 15,1-21-15,-1-1 0</inkml:trace>
  <inkml:trace contextRef="#ctx0" brushRef="#br0" timeOffset="145212.93">18415 14055 0,'21'-43'0,"-42"86"0,42-107 0,-21 43 0,21 0 15,-21 0-15,0 0 16,0-22-16,0 22 0,0 0 0,0 0 0,-21 0 16,0 21-16,0 0 15,0 0-15,-22 0 0,22 0 0,-21 0 16,-1 21-16,1 0 0,21 0 0,-21 21 16,-1 1-16,22-22 0,0 21 15,-21 22-15,20-22 0,1 0 0,-21 43 16,21-21-16,0-22 15,21 0-15,-22 1 0,22-1 0,0-21 16,0 21-16,0-20 0,22-1 16,-1 0-16,21 0 0,-21-21 0,22 0 15,-1 0-15,0 0 0,1 0 0,-1 0 16,85 0-16,-64-21 16,1 0-16,-1 0 0,1-22 0,-1 22 15,1-21-15,-1-1 0</inkml:trace>
  <inkml:trace contextRef="#ctx0" brushRef="#br0" timeOffset="145836.04">18902 14203 0,'0'-21'16,"0"42"-16,-21-42 16,-1 21-16,1 21 0,-21 0 15,21 0-15,0 0 0,-1 1 0,-20-1 16,21 21-16,0-21 0,21 22 16,-21-22-16,21 0 0,0 21 0,0-21 15,0 1-15,0-1 0,0 0 16,21 0-16,0-21 0,0 0 0,0 21 15,0-21-15,1 0 0,20 0 0,-21 0 16,0 0-16,22-21 0,-22 0 16,-21 0-16,0 0 0,21-1 0,-21 1 15,0-21-15,0 0 16,0 20-16,0-20 0,-21 21 0,0-21 16,21 20-16,-22 1 0,22 0 0,0 0 15,0 0-15,0 0 16,22 21-16,-1 0 0,0 0 0,0 0 15,21 0-15,-20 0 0,-1 0 16,21 0-16,-21 0 0,22 0 16,-22 21-16,0 0 0,0 0 0,0 21 0,0-20 15,1-1-15,-22 21 16,21-21-16,-21 22 0,0-22 0,0 21 16,0-21-16,0 0 0,-21 1 15,21-1-15,-22 0 0,1-21 16,0 0-16,0 0 0,21-21 31,0 0-31,0-1 16,0 1-16,21 0 0,0 0 0,0-21 15,1-1-15,-1 22 0,21-21 16,0-1-16,-20 22 0,20-21 16,0 21-16,22 0 0,-22-1 0,0 1 15,43 21-15,-64 0 16,22 21-16,-1 22 0,-42-22 15,21 21-15,-21-21 0,0 22 0,0-1 16,0-21-16,-21 22 16,0-22-16,0 0 0,-1 0 0,1 0 15,0 0-15,21 1 0,0-1 16,-21-21-16,42-21 31,0 21-31</inkml:trace>
  <inkml:trace contextRef="#ctx0" brushRef="#br0" timeOffset="146076.51">20108 13991 0,'0'0'0,"0"-42"0,0 21 16,0 0-16,0 42 16,-21 0-1,0 0-15,21 21 0,-21-20 0,0 20 16,-1 0-16,1 43 0,0-43 15,0 1-15,21-1 0,0-21 16,-42 85 0,42-85-16,0 0 0,0 0 0,0 1 15,21-22 1,0 0-16,0 0 16,-21-22-16,21 22 0,-21-21 15</inkml:trace>
  <inkml:trace contextRef="#ctx0" brushRef="#br0" timeOffset="146248.97">19854 14224 0,'-21'0'15,"42"0"-15,-42 21 32,42-21-32,0 0 15,22 0-15,-22 0 0,0 0 16,21 0-16,1 0 0,-22 0 0,21 0 15,1 0-15,-1 0 0,0-21 16</inkml:trace>
  <inkml:trace contextRef="#ctx0" brushRef="#br0" timeOffset="147019.94">20362 14224 0,'0'0'0,"-21"0"0,0 0 15,21 21-15,-21-21 0,21 21 16,0 1-1,21-22-15,0 0 16,0 0-16,0 0 0,1 0 16,-1 0-16,0 0 0,0-22 0,0 22 15,0-21-15,1 21 0,-22-21 16,0 0-16,0 0 16,0 0-1,-22 21-15,1 0 0,0 0 16,0 0-16,0 0 0,0 0 0,-1 21 15,1-21-15,0 21 0,0 0 0,0 0 16,0 22-16,21-22 0,0 0 16,0 21-16,0 1 15,0-22-15,0 0 0,0 0 0,0 0 16,21 0-16,0 1 0,0-22 16,0 0-16,22 21 0,-1-21 0,-21 0 15,21 0-15,1 0 0,-1-21 16,0-1-16,-20 22 0,20-21 0,-21-21 15,0 21-15,22-22 0,-22 22 16,0-21-16,0 0 0,0 20 0,0-20 16,-21 21-16,0 0 0,22 0 0,-22-1 15,21 1-15,-21 42 16,-21 1 0,21-1-16,-22 0 0,1 0 15,21 21-15,-21-20 0,0 20 0,21-21 16,-21 21-16,0-20 0,21-1 0,-22 0 15,1 0-15,21 0 16,-21 0-16,0 1 16,21-44 15,0 1-31,0 0 0,21 0 0,0 0 16,0 0-16,22-43 15,-1 43-15,-21-21 0,43-22 16,-22 43-16,0 0 0,1 0 15,-1-22-15,22 22 0,-43 21 16,0 0-16,0 0 0,0 21 0,-21 0 16,21 1-16,-21-1 0,0 21 15,0-21-15,0 22 0,0-22 16,0 21-16,-21-21 0,0 22 16,0-22-16,0 0 0,0 0 15,21 0-15,-22 0 0,22 1 0,-21-22 16,42-22 15,1 22-31,-1-21 0,0 0 16,-21 0-16</inkml:trace>
  <inkml:trace contextRef="#ctx0" brushRef="#br0" timeOffset="147278.23">21696 13822 0,'0'0'0,"21"-21"0,-21 0 15,0 42 1,-21 0-16,0 0 16,-1 0-16,1 22 0,0-1 0,-21 0 15,21 1-15,-1-1 0,1 0 16,0 1-16,0-1 0,0 0 16,0 1-16,-1-1 0,22-21 0,-21 21 15,21-20-15,0 20 0,0-21 0,0 0 16,0 0-16,0 1 15,21-22-15,1 0 0,-1 0 0,0 0 16,0-22-16,0 1 16,0 21-16,1-21 0,-22 0 0</inkml:trace>
  <inkml:trace contextRef="#ctx0" brushRef="#br0" timeOffset="147473.12">21463 14118 0,'21'0'32,"0"0"-17,22 0-15,-22 0 0,0 0 0,21 0 16,1 0-16,-22 0 0,21 0 16,22 0-16,-43 0 0,0 0 15,21 0-15,-21 0 0,1-21 16,-1 21-16</inkml:trace>
  <inkml:trace contextRef="#ctx0" brushRef="#br0" timeOffset="147746.96">22352 13949 0,'-42'0'16,"20"0"-1,22 21-15,-21 0 0,0 0 0,0 1 16,0-1-16,0 21 0,21-21 16,-22 22-16,1-1 0,21 0 0,-21-21 15,21 22-15,0-1 0,0 0 16,0-20-16,0-1 0,0 21 0,0-21 16,0 0-16,21 1 0,0-22 15,1 21-15,-1-21 0,0 0 0,0 0 16,0 0-16,0 0 0,1-21 15,-1-1-15</inkml:trace>
  <inkml:trace contextRef="#ctx0" brushRef="#br0" timeOffset="148003.81">22945 13928 0,'0'0'0,"21"-21"0,0-1 0,0 1 0,0 21 16,0 0-16,1 0 0,-1 0 15,21 0-15,-21 0 0,0 0 0,22 21 16,-43 22-16,0 20 16,0-20-16,0-1 0,0 21 15,0-20-15,-21-1 0,-1 22 16,1-22-16,0 0 0,0 1 16,0-22-16,0 21 0,-22-21 0,22 0 15,0 1-15,0-1 0,-22 0 16,22-21-16,0 0 0</inkml:trace>
  <inkml:trace contextRef="#ctx0" brushRef="#br0" timeOffset="148199.73">23580 14605 0,'0'0'0,"-22"0"15,1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27:00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423 931 0,'0'0'0,"21"22"0,1-1 15,-1 0 1,0-21-16,0 0 0,0 0 16,0 0-16,-21-21 15,22 21-15,-1-21 0,0-1 16,0 22-16,0-21 0,-21 0 0,0 0 16,21 21-16,-21-21 0,0 0 15,0-1-15,-21 22 16,0 0-16,0-21 0,-21 21 0,-1 0 15,1 0-15,0 0 0,-22 0 16,22 21-16,-1 1 0,1-1 16,21 0-16,-21 0 0,20 0 0,-20 22 15,21-22-15,21 21 16,0-21-16,-21 22 0,21-22 0,0 0 16,0 0-16,0 21 0,21-20 15,0-1-15,0 0 0,0 0 16,64 0-16,-43 0 0,1 1 15,-1-1-15,0 0 0,-20 0 16,20 0-16,-21 0 0,21 1 16,-42-1-16,0 0 0,0 21 0,0-21 15,-42 1-15,21-1 16,-21 0-16,-22 0 0,1 0 0,-1 0 16,1-21-16,-1 0 0,1 0 15,-22 0-15,85-21 16,0 0-16,0 0 15,0-21-15,0 20 0,0 1 16,0 0-16,0 0 0,0 0 16,0 0-16,0-1 0,0 1 0,0 0 15,0 0-15,0 0 0,0 0 16,0-1-16</inkml:trace>
  <inkml:trace contextRef="#ctx0" brushRef="#br0" timeOffset="922.83">762 1185 0,'0'0'0,"21"-21"16,0 21-16,-42 0 31,0 0-31,0 0 0,0 0 16,-1 21-16,1 1 15,21-1-15,-21 0 0,0 0 16,21 21-16,0-20 0,0-1 0,-21 21 15,21-21-15,0 22 0,0-22 16,0 0-16,0 21 0,0-21 16,0 1-16,0-1 0,21 0 0,0 0 15,0-21-15,0 0 0,22 0 16,-22 0-16,21 0 0,-21 0 16,22 0-16,-22-21 0,21 0 15,1 0-15,-22-1 0,21 1 0,0 0 16,-20 0-16,20-21 0,-21 20 15,0 1-15,-21 0 0,0-21 16,0 21-16,0-1 0,0 1 0,0 0 16,-21 21-1,0 21 1,21 0-16,-21 1 16,21-1-16,0 0 0,0 21 15,0-21-15,0 1 0,0-1 0,0 21 16,0-21-16,0 0 0,21 1 15,0-1-15,-21 0 0,21-21 16,0 0-16,1 21 0,-1-21 0,0 0 16,21 0-16,-21 0 0,1-21 15,20 0-15,-21 0 0,21 21 0,1-22 16,-22 1-16,21-21 0,-21 21 16,22 0-16,-22-1 0,0 1 15,21-42-15,-42 42 0,0-1 16,0 1-1,22 21-15,-22 21 32,-22 1-32,1-1 0,21 0 0,-21 0 15,0 0-15,21 0 0,0 1 16,-21-1-16,21 21 0,0-21 16,0 0-16,0 1 0,0-1 0,0 0 15,0 0-15,21 0 0,0-21 16,0 0-16,0 0 0,1 0 15,-1 0-15,42-21 16,-42 0-16,22 21 0,-22-21 0,21-22 16,-21 22-16,1 0 15,20 0-15,-21-21 0,-21 20 0,21-20 16,-21 21-16,0-21 0,0 20 16,0-20-16,0 21 0,0 0 15,-21 0-15,0-1 0,0 22 0,0 0 16,-22 0-16,22 0 0,-21 0 15,21 22-15,-22-1 0,22 0 0,-21 0 16,-1 21-16,22-20 0,0-1 16,0 21-16,0-21 0,0 22 0,21-22 15,-22 42 1,22-42-16,0 1 0,22-1 16,-1 0-16,0 0 0,0-21 0,21 0 15,1 0-15,-1 0 0,0 0 16,1-21-16,-1 0 0</inkml:trace>
  <inkml:trace contextRef="#ctx0" brushRef="#br0" timeOffset="1193.01">2667 889 0,'0'0'0,"0"-21"0,0 0 0,0 0 15,-21 21-15,0 0 0,-1 0 16,1 21-16,0 0 0,0 0 0,0 21 15,-22 1-15,22-1 16,-21 0-16,21 22 0,-22-22 0,22 1 16,0-1-16,0 21 0,-21-20 15,20-1-15,1 0 0,21 1 16,0-22-16,0 21 0,0 1 16,0-22-16,0 0 0,0 0 0,21-21 15,1 0-15,41 0 16,-21-21-16,1 0 0,-1 0 0,0-1 15,22 1-15,-22-21 16</inkml:trace>
  <inkml:trace contextRef="#ctx0" brushRef="#br0" timeOffset="1428.85">3069 889 0,'0'-21'0,"0"42"0,0-84 0,0 41 0,0 1 15,-21 21-15,0 0 16,0 0-16,-1 21 0,1 1 0,0-1 15,0 21-15,0 0 0,0 1 16,-1 20-16,1-20 0,0 20 16,0-21-16,0 22 0,21-22 15,0 1-15,0-1 0,-21 0 16,21-21-16,0 22 0,0-22 0,0 21 16,0-21-16,0 1 0,0-1 15,21-21-15,21 0 0,-21 0 16,0 0-16,22 0 0,-22-21 15</inkml:trace>
  <inkml:trace contextRef="#ctx0" brushRef="#br0" timeOffset="1928.98">3429 783 0,'0'0'0,"-21"0"0,0 0 16,21 21-16,-22 1 0,1-1 0,21 21 15,-21 0-15,0 1 16,21-1-16,-21 22 0,21-22 0,-21 21 16,21-20-16,0-1 0,-22 0 15,1 1-15,21-22 0,-21 21 0,21-21 16,0 1-16,0-1 0,0 0 16,-21 0-16,21-42 31,0 0-16,0 0-15,0-1 16,0 1-16,21 0 0,-21 0 0,21 0 16,0-22-16,1 22 0,-1 0 15,0 0-15,21 0 0,-21 0 16,22-1-16,-1 1 0,0 0 16,1 21-16,-1 0 0,-21 0 0,22 21 15,-22 0-15,21 1 0,-21-1 16,0 0-16,1 0 0,-22 0 0,0 22 15,0-22-15,0 0 0,-22 0 16,1 21-16,-21-20 0,0-1 0,-1 0 16,1 0-16,0 0 0,-22-21 15,22 21-15,-43 1 16,43-22-16,-1 21 0,22-21 16,0 0-16,0 0 0,21-21 15,0-1-15,0 1 16,21 0-16,21 0 0,-20 0 15</inkml:trace>
  <inkml:trace contextRef="#ctx0" brushRef="#br0" timeOffset="2459.89">4466 1249 0,'0'0'0,"0"-21"0,0 0 15,0-1-15,0 1 16,-21 0-16,21 0 0,-21 0 16,0 21-16,-1 0 15,1 0-15,0 0 0,0 21 0,0 0 16,-22 0-16,22 0 0,0 1 16,-21 20-16,21 0 0,-22 1 0,22-22 15,-21 21-15,21 0 0,-1-20 16,1 20-16,0-21 0,21 21 0,0-20 15,0-1-15,0 0 0,21-21 16,0 21-16,1-21 0,-1 0 16,21 0-16,-21-21 0,22 21 15,-22-21-15,21 0 0,-21-1 16,64-20-16,-64 21 0,21-21 16,-20 20-16,20-20 0,-21 21 15,0-21-15,0-1 0,1 22 0,-1-21 16,-21 21-16,0-1 0,0 1 15,0 42 1,0 1-16,-21-1 16,21 21-16,-22-21 0,1 0 0,21 22 15,0-22-15,0 0 0,0 21 16,0-20-16,0-1 0,0 0 16,0 0-16,0 0 0,21-21 15,1 21-15,-1-21 0,0 0 0,0 0 16,0 0-16,0 0 0,1 0 15,-1 0-15,0 0 0,0 0 0,0 0 16,-21-21-16,0 0 0</inkml:trace>
  <inkml:trace contextRef="#ctx0" brushRef="#br0" timeOffset="2789.73">4741 1439 0,'0'-42'0,"0"84"0,0-126 16,0 63-16,0-1 0,0-20 0,0 21 16,0-21-16,21 20 15,22-20-15,-22 21 0,0 0 16,21 21-16,-20 0 0,20 0 15,-21 0-15,21 0 0,-20 0 16,20 21-16,0 0 0,-21 0 0,1 0 16,-1 22-16,0-22 0,0 0 15,-21 21-15,0-20 0,0-1 16,0 21-16,0-21 0,0 0 16,0 1-16,-21-1 0,0 0 0,-22 0 15,22-21-15,0 0 16,0 0-16,21-21 31,0 0-31,0 0 0,0-1 16,21 1-16,0 0 0,-21 0 15,21-21-15,1 20 0,-1-20 16,0-21-16,0 20 0,0 22 16,0-21-16,1 21 0,-1-1 15,0 1-15,21 0 0,-21 21 0,1 0 16</inkml:trace>
  <inkml:trace contextRef="#ctx0" brushRef="#br0" timeOffset="3423.83">6202 1355 0,'0'0'0,"-21"0"0,-1 0 0,1 0 16,0 0-16,0 0 0,21-21 0,21 21 47,0 0-47,0 0 0,233 0 31,-190 0-31,-1 0 0,22 0 0,-21 0 16,20 0-16,1 0 0,-22 0 15,22 0-15,-43 0 0,22 0 0,-22 0 16,1 0-16,-22 0 0,0 0 16,-21-22-16,0 1 15,-21 21-15,0 0 0,-1-21 16,-20 21-16,0-21 0,-1 21 15,1-21-15,0 21 0,-1 0 16,1-21-16,21 21 0,0 0 0,0-22 16,-1 22-16,44 0 31,-1 0-31,0 0 16,21 0-16,-21 0 0,22 0 15,-1 0-15,0 0 0,1 0 0,-1 0 16,-21 0-16,0 22 0,22-1 15,-43 0-15,21 0 0,-21 0 16,0 0-16,0 1 0,-21-1 16,0 0-16,-43 21 15,22-21-15,-1 1 0,1-1 16,0 0-16,-1 21 0,1-21 0,0 1 16,-1-1-16,22 0 0,0 0 0,0 0 15,0 0-15,21 1 16</inkml:trace>
  <inkml:trace contextRef="#ctx0" brushRef="#br0" timeOffset="7798.87">8975 572 0,'-22'0'0,"1"0"62,0 0-46,0 0 0,0 0-1,0 0-15,-1 0 16,1 0 0,0 0-1,0 0-15,0 0 16,0 0-16,-1 0 15,1 0 1,0 0-16,0 0 31,21 21-15,21-21 0,0 0-16,22 0 0,-1 0 15,0 0-15,22 0 0,-1 0 16,22 0-16,-22 0 0,22 0 0,-21 0 15,20 0-15,-20 0 0,-1 0 16,1 0-16,-1 0 0,-20 0 16,20 0-16,-21 0 0,-20 0 15,20 0-15,-84 0 32,20 0-32,1 0 0,0 0 15,-21 0-15,21 0 0,-22 0 16,22 0-16,0 0 0</inkml:trace>
  <inkml:trace contextRef="#ctx0" brushRef="#br0" timeOffset="8203.54">9377 614 0,'-21'21'31,"-1"-21"-15,22 21-16,0 0 15,-21 1-15,0-1 0,21 21 16,0-21-16,0 22 0,-21-1 16,21 0-16,-21 1 0,21-1 0,0 0 15,0 1-15,0-1 0,0 0 16,-21 1-16,21-1 0,-22 0 0,22 1 16,0-22-16,-21 21 0,21-21 15,0 43-15,-21-22 0,0-21 16,0 0-16,0 1 0,-1-1 15,1 0-15,-21 0 0,21-21 16,-22 0-16,1 21 0,0-21 16,-1 0-16,1 0 0,0-21 0,-1 0 15,22 21-15,-21-21 0,21 0 0,0-22 16,-1 22-16,1 0 16,0 0-16,21 0 0,0-22 0,0 22 15,0 0-15,0 0 0,0-22 16,21 43-16,0-21 0,1 0 15,-1 21-15,0 0 0,21 0 0,1 0 16,-1 0-16,0 0 0</inkml:trace>
  <inkml:trace contextRef="#ctx0" brushRef="#br0" timeOffset="9480.68">9927 1312 0,'0'0'16,"21"-21"-16,0 21 0,-21-21 0,0 0 16,0 0-16,0 0 0,0-1 15,0 1-15,0 0 0,0 0 0,0 0 16,-21 0-16,-21-1 0,21 1 16,-22 21-16,22 0 0,-21 0 15,0 0-15,20 0 0,-20 21 16,0 1-16,21-1 0,-1 0 0,-20 21 15,21-21-15,0 22 0,0-1 16,-1 0-16,1 1 0,21-22 0,0 21 16,0 1-16,0-22 0,0 21 0,0-21 15,0 0-15,0 1 0,21 20 16,1-42-16,-1 0 0,21 0 16,-21 0-16,0 0 0,22 0 15,-22-21-15,21 21 0,-21-21 0,22-1 16,-22 1-16,0 0 15,0 0-15,22-43 0,-22 43 16,0 0-16,-21-21 0,0 21 16,21-22-16,0-20 0,-21 42 15,0-22-15,0 22 0,0 0 16,0 42 15,0 0-31,0 0 0,0 1 16,0-1-16,0 0 15,0 0-15,0 0 0,0 0 16,0 1 0,-21-22 202,21-22-202,0 1 47,0 0 93,0 0-78,0 0-62,0 0-1,0-1-15,0 1 31,0 42 1,-21 1-32,21-1 15,0 0-15,0 0 0,0 0 16,0 22-16,0-22 0,0 21 16,0-21-16,0 0 0,0 22 15,0-22-15,0 21 0,0-21 0,42 22 16,-21-22-16,1 0 0,-1-21 15,0 0-15,21 0 0,-21 0 16,22 0-16,-22 0 0,21 0 0,-21-21 16,22 0-16,-1 0 0,-21 21 15</inkml:trace>
  <inkml:trace contextRef="#ctx0" brushRef="#br0" timeOffset="10178.95">10456 1101 0,'-21'0'109,"21"-21"1,-21 21-63,21-22-16,-21 22-16,21-21-15,0 0 16,-21 21-16,21-21 16,-22 21-16,22 21 47,0 0-47,0 0 15,0 1-15,0-1 0,22 21 0,-1-21 16,0 22-16,0-1 0,0 0 15,0 22-15,1-22 16,-22-21-16,21 22 0,-21-22 0,0 21 16,0-21-16,0 0 0,0 1 15,0-1-15,0 0 0,0 0 16,0-42 0,21 21-1,0-21-15,-21 0 0,0-1 16,21 1-16,0-21 0,1 21 15</inkml:trace>
  <inkml:trace contextRef="#ctx0" brushRef="#br0" timeOffset="10384.23">10795 1080 0,'0'0'0,"0"-22"0,0 1 16,-21 21 0,0 21-1,-1-21-15,1 22 0,0-1 0,0 21 16,21-21-16,-21 22 0,0-22 15,-1 0-15,22 21 0,-21-21 0,21 22 16,0-22-16,-21 0 0,21 21 16,0-20-16,0-1 0,0 0 15,0 0-15,21-21 16,0 0-16,22 0 16,-1 0-16</inkml:trace>
  <inkml:trace contextRef="#ctx0" brushRef="#br0" timeOffset="10883.89">11536 1312 0,'0'0'0,"0"-21"0,0 0 16,0 0-16,0 0 0,0 0 0,0-1 16,0 1-16,0 0 0,-21 21 15,-1-21-15,22 0 0,-21 21 0,0 0 16,0 0-16,0 0 0,-22 0 0,22 0 15,0 21-15,-21 0 16,-1 0-16,-20 43 0,42-43 16,-22 21-16,22 1 0,0-22 15,0 21-15,0-21 0,21 0 0,-21 1 16,21 20-16,0-21 0,0 0 16,0 0-16,0 1 15,21-22-15,0 0 0,0 0 0,0 0 16,22 0-16,-22 0 0,42-22 15,-20 1-15,-22 0 0,21 0 0,-21 0 16,22 0-16,-22-22 16,0 22-16,0-21 0,0 21 0,0-22 15,1 22-15,-22-21 0,0 21 0,0-22 16,21 22-16,-21 42 31,0 0-31,0 1 0,-21-1 16,21 21-16,-22-21 0,22 0 15,0 22-15,0-22 0,0 21 0,0-21 16,0 1-16,0 20 0,0-21 16,0 0-16,0 0 0,22-21 15,-1 0-15,0 0 16,0 0-16,0 0 0,22 0 16</inkml:trace>
  <inkml:trace contextRef="#ctx0" brushRef="#br0" timeOffset="11337.86">12446 910 0,'0'0'15,"21"-42"-15,-21-85 16,-21 106 0,0 0-16,0 21 0,-1 0 0,-20 0 15,21 0-15,-21 0 0,-43 0 16,43 0-16,20 21 0,-20 0 15,21 0-15,-21 0 16,20 0-16,22 1 0,0 20 0,0-21 16,0 21-16,0-20 0,0-1 15,22 21-15,-1-21 0,0 22 0,0-22 16,0 0-16,22 21 0,-22-21 16,0 1-16,0-1 0,0 21 15,0-21-15,1 0 0,-1 1 0,-21 20 16,0-21-16,0 0 0,0 22 15,-21-22-15,-22 0 0,22-21 16,-21 21-16,-1-21 0,1 0 16,21 0-16,-21 0 0,-1 0 15,1 0-15,0 0 0,-1 0 0,22 0 16,0-21-16,-21 0 0,20 21 16,1-21-16,21-1 0,0 1 0,-21 0 15,21 0-15,0 0 0,0 0 16,0-1-16,0 1 0,0 0 15,21 21-15,0-21 0,1 0 0,20 21 16,0-21-16,1 21 0,-1 0 16</inkml:trace>
  <inkml:trace contextRef="#ctx0" brushRef="#br0" timeOffset="12083.27">12679 1164 0,'0'0'0,"21"-21"16,-21 0-16,0 0 16,0 0-16,0-1 0,0 1 15,0 0-15,-21 21 32,0 21-17,-1 0-15,1 1 0,0 20 16,21-21-16,-21 21 0,0-20 0,0-1 15,-1 21-15,22-21 0,0 22 16,-21-22-16,21 21 0,0-21 16,0 0-16,0 1 0,0-1 15,21-21-15,1 21 0,-1-21 16,0 0-16,0 0 0,21 0 0,1 0 16,-22 0-16,21 0 0,-21 0 15,22-21-15,-1 0 0,-21-1 0,22 1 16,-22 0-16,0 0 0,21 0 15,-42 0-15,21-22 0,-21 22 0,0-21 16,0 21-16,0-1 0,0 1 16,0 0-16,-21 21 0,21-21 15,-21 21-15,0 0 16,0 0-16,21 21 0,-21 0 16,21 0-16,0 1 0,0-1 0,0 0 15,0 0-15,0 0 0,0 0 16,0 1-16,21-1 0,-21 0 15,21 0-15,0 0 0,-21 0 16,21-21-16,-21 22 0,21-1 16,1-21-16,-22 21 0,21-21 15,0 0-15,0 0 0,0 0 16,0 0-16,1 0 0,20 0 0,-21-21 16,0 21-16,43-43 15,-43 22-15,21 0 0,-21 0 16,1 0-16,-1 0 0,0-1 15,0 1-15,0 0 0,-21 0 0,0 0 16,21 0-16,-21 42 16,0 0-1,-21 0-15,21 0 0,0 0 16,-21 1-16,0-1 0,21 0 16,-21 0-16,21 0 0,0 0 15,0 1-15,21-22 47,-21-22-31</inkml:trace>
  <inkml:trace contextRef="#ctx0" brushRef="#br0" timeOffset="12244.06">13547 1122 0,'0'-21'15,"0"42"-15,0-63 0,0-1 16,-22 22-16,1 21 15,21 21 17,0 0-17,21-21 1,1 22-16</inkml:trace>
  <inkml:trace contextRef="#ctx0" brushRef="#br0" timeOffset="12593.39">13949 1185 0,'0'0'0,"-21"-21"0,-1 21 15,1 0-15,0 0 16,21 21-16,-21 1 0,0-1 16,21 0-16,-21 21 15,21-21-15,0 22 0,0-1 0,-22 0 16,22 1-16,-21-1 0,21 22 0,-21-22 15,21 21-15,-21 1 0,0-1 16,0 1-16,-1-1 0,1 1 0,0 63 16,0-64-16,0 64 15,0-63-15,-1 21 0,1-43 16,0 21-16,21 1 0,-21-22 0,0 1 16,0-1-16,-1-21 0,22 0 15,0 0-15,0-42 16,0 0-1,0 0-15,22-21 0,-1 20 16,0-41-16,0 21 0,0-22 0,0 1 16,1-1-16,-1 1 0</inkml:trace>
  <inkml:trace contextRef="#ctx0" brushRef="#br0" timeOffset="12870.89">13758 1418 0,'0'0'0,"0"-63"0,0 42 0,0-22 16,0 1-16,0 21 0,21-22 0,1 22 15,-1 0-15,0 0 0,0 0 16,0 0-16,0 21 0,1 0 16,20 0-16,-21 0 0,21 0 0,-20 0 15,20 21-15,-21 0 0,21 21 0,-20-21 16,-1 22-16,-21-1 0,0-21 16,0 22-16,0-22 0,0 21 15,-64 0-15,43-20 0,-21-1 16,-1 0-16,22-21 0,-21 0 15,0 21-15,20-21 0,-20 0 0,21 0 16,-21 0-16,42-21 16,0 0-1,0 0-15,21-1 0,0 1 0,0 0 16</inkml:trace>
  <inkml:trace contextRef="#ctx0" brushRef="#br0" timeOffset="13149.18">14626 762 0,'0'0'0,"21"-42"0,-21 21 0,0-1 16,21 1-16,-21 0 0,0 0 15,-21 42 1,0 0 0,0 0-16,0 22 0,0-1 0,-1 0 15,1 22-15,21-1 0,-21-20 16,0 20-16,0 1 0,0-22 0,-1 0 15,22 1-15,0-1 0,-21 0 16,21 1-16,0-22 0,0 0 16,0 0-16,0 22 0,0-22 15,21-21-15,1 0 16,-1 0-16,0 0 0,0 0 16,0-21-16,0 21 0,1-22 15,-1 1-15</inkml:trace>
  <inkml:trace contextRef="#ctx0" brushRef="#br0" timeOffset="13327.85">14287 1058 0,'0'0'0,"-21"0"0,0 0 0,42 0 32,22 0-17,-22 0-15,21 0 0,0 0 16,1 0-16,-1 0 0,0 0 0,-20 0 15,20-21-15,0 0 0,-21 21 16,22-21-16</inkml:trace>
  <inkml:trace contextRef="#ctx0" brushRef="#br0" timeOffset="15904.85">15494 974 0,'0'0'0,"-21"0"0,0 0 16,-1 0-16,1 0 16,0 0-16,42-21 46,22 21-46,-22-22 0,21 1 16,0 0-16,1 0 0,-1 21 0,0-21 16,1 0-16,-1-1 15,-21-20-15,22 21 0,-22 0 0,-21-43 16,0 43 0,0 0-16,-21 21 0,-1 0 15,-20 0-15,0 0 0,-1 0 16,1 0-16,0 0 0,-1 0 0,-20 21 15,-22 21-15,43 1 0,0-22 16,-1 21-16,22 1 0,0-22 16,21 21-16,0 0 0,0-20 0,0 20 15,0-21-15,0 0 16,42 0-16,-21 1 0,1-22 0,20 21 0,-21-21 16,64 0-1,-43 0-15,-21 0 0,22 0 0,-22 0 16,0 0-16,-21-21 15,-21 21 1,0 0-16,-1 0 0,-20 0 16,0 0-16,-22 0 0,22 0 0,0 0 15,-1 21-15,-20 0 0,20 0 16,1 0-16,21 0 0,-21 1 0,20 20 16,-20-21-16,21 21 0,21-20 15,0 20-15,-21-21 0,21 21 0,0-20 16,0-1-16,0 0 0,0 0 15,21 0-15,0-21 0,0 21 16,0-21-16,1 0 0,-1 0 0,21 0 16,-21 0-16,22 0 0,-22 0 15,21-21-15,0 21 0,1-21 0,-1 0 16,0 0-16,-20 0 0,20-1 16,0-20-16,1 21 0,-1-21 0,0 20 15,1-20-15,-22 21 0,21-21 16,-21 20-16,22 1 0,-22 0 0,0 0 15,0 21-15,0 0 16,-21 21-16,0 0 16,0 0-16,0 1 0,0-1 0,0 0 0,0 0 15,0 21-15,0-20 16,-21-1-16,0 0 0,21 0 0,-21 0 16,0 0-16,-1-21 0,22 22 15,-21-1-15,21-42 47,21-1-47,1 22 0,-22-21 0,21 0 16,21-21-16,-21 21 0,0-1 15,1-20-15,-1 21 0,0-21 0,21 20 16,-21 1-16,1-21 0,-22 21 16,21 0-16,-21 42 31,-21 0-31,21 0 15,-22 0-15,1 0 0,0 1 0,0 20 16,21-21-16,0 0 0,-21 43 16,21-43-16,0 0 0,0 21 15,0-20-15,21-1 16,0 0-16,21-21 0,22 0 16,-43 0-16,21 0 15,1 0-15,-1 0 0,22 0 0,-22 0 16,0-21-16,22 0 0,-22-1 15,0 1-15,1 0 0,-22 0 16,21 0-16,-21 0 0,1-22 0,-1 22 16,-21 0-16,0-21 0,0 20 15,0 1-15,0 0 0,0 0 0,-21 21 16,-1 0-16,1 0 16,0 0-16,0 0 0,0 21 0,0 0 15,-1 0-15,1 43 16,0-43-16,21 0 0,-21 22 15,21-22-15,0 0 0,0 21 0,0-21 16,0 1-16,0-1 0,42 0 16,-42 0-16,21-21 0,1 0 15,-1 0-15,0 0 0,0 0 16,21 0-16,-20 0 0,20 0 0,-21-21 16,21 21-16,-20-21 0,-1 0 15,21-1-15,-21 1 0,0 0 0,1 0 16,-1-21-16,0 20 0,0 1 15,0-21-15,0 21 0,1-22 0,-1 22 16,-21 0-16,21 21 0,0 0 16,0 0-16,-21 21 31,0 0-31,0 1 0,0-1 16,0 0-16,0-42 62,0 0-62,0-1 16,0 1-16,0 0 15,0 0-15,0 0 16,0 0-16,-21 21 0,0 0 16,0 0-1,0 0-15,21 21 0,-22 0 0,1 0 16,0 0-16,0 22 0,0-22 15,0 0-15,21 21 0,-22-21 16,22 22-16,0-22 0,0 0 0,0 21 16,0-20-16,0-1 0,0 0 15,0 0-15,22-21 0,-22 21 0,21 0 16,21-21-16,-21 0 0,22 22 16,-22-22-16,21 0 0,0 0 15,1 0-15,-1 0 0,0-22 0,1 22 16,-1-21-16,0 0 0,1 0 0,-1 0 15,-21 0-15,0-22 0,1 22 16,-1 0-16,0-21 0,0-1 16,-21 22-16,21-21 0,-21 21 0,0-1 15,0 1-15,0 0 0,-21 21 32,0 21-32,0 22 15,0-22-15,-1 0 0,22 21 0,-21-21 16,21 22-16,-21-22 0,21 21 15,0 1-15,0-22 0,0 0 16,0 0-16,21 0 16,0-21-16,1 0 0,-1 0 0,0 0 15,0 0-15,0 0 0,0 0 16,22 0-16,-22 0 0,0-21 16,21 0-16,-20 0 0,-1 0 15,0-1-15,0 1 0,0 0 0,0 0 16,1-21-16,-1 20 0,0-20 15,0 21-15,-21 0 0,0 0 0,0-1 16,21 22-16,-21 22 31,-21-1-31,0 0 0,21 0 16,-21 0-16,21 22 0,-21-22 0,21 0 16,0 0-16,0 21 0,0-20 0,0-1 15,0 0-15,0 0 16,0 0-16,21-21 0,0 0 0,0 21 15,0-21-15,22 0 16,-22 0-16,0 0 0,0 0 0,0-21 16,22 21-16,-22-21 0,21 0 15,-21 0-15,22 0 0,-22-22 0,0 22 16,21-21-16,-21-1 0,1 1 16,-1-21-16,0 20 0,21-20 15,-21-1-15,1 1 0,-1 20 16,0-20-16,0 21 0,0-1 0,22-41 15,-43 62-15,0 1 0,0 0 16,0 42 0,-22 0-1,1 22-15,0-1 0,0 0 16,-21 22-16,20-1 0,1 1 16,0-1-16,0-20 0,0 20 15,0-20-15,-1-1 0,22 0 0,0 1 16,-21 20-16,21-21 0,0-20 15,0-1-15,0 0 0,0 0 16,21-21 0,1 0-16,-1 0 15,21 0-15,-21 0 0,0-21 0,22 0 16,-22 21-16,21-21 0,1-1 0,-22 1 16,21-21-16,-21 21 15,22 0-15,-22-1 0</inkml:trace>
  <inkml:trace contextRef="#ctx0" brushRef="#br0" timeOffset="16256.81">18986 1228 0,'0'-21'0,"0"42"0,0-64 15,22 43-15,-22-21 0,0 42 32,-22 1-32,1-1 0,0 0 15,0 0-15,0 0 0,0 22 16,-1-22-16,1 0 0,0 0 0,21 21 16,0-20-16,0-1 0,0 0 15,0 0-15,0 0 0,0 0 16,21-21-16,0 0 0,1 0 15,-1 0-15,0 0 0,0 0 16,21 0-16,-20 0 0,-1-21 16,0 21-16,0-21 0,21 0 0,-20 0 15,-1 0-15,-21-22 0,21 22 0,0-21 16,-21-22-16,0 22 16,0 21-16,0-22 0,0 22 0,0 0 15,-21 0-15,0 21 16,0 0-16,-1 0 0,-20 0 0,21 21 15,0 0-15,0-21 0,-1 21 16,1 22-16,0-22 0,21 21 16,0-21-16,0 1 15,0-1-15,0 0 0,21-21 0,-21 21 16,21 0-16,22-21 0,-22 21 16</inkml:trace>
  <inkml:trace contextRef="#ctx0" brushRef="#br0" timeOffset="16684.5">19494 1376 0,'0'-21'16,"0"42"-16,-21-63 0,21 20 0,0 1 15,-21 0-15,21 0 0,0 0 16,0 0-16,0-1 16,21 22-16,0-21 0,1 21 15,-1 0-15,21 0 0,-21 0 16,22 0-16,-22 0 0,21 0 0,-21 0 15,0 0-15,1 21 0,-1 1 16,0-1-16,-21 21 0,21-21 0,-21 43 16,0-22-16,0-21 15,0 0-15,-21 22 0,0-22 0,0 0 16,-1 0-16,1 0 0,21 1 16,-21-1-16,0 0 0,0-21 15,0 0-15,-1 0 0,1 0 16,0 0-16,21-21 15,0 0-15,0-1 16,0 1-16,0 0 0,0 0 16,21 0-16,43-43 0,-43 43 15,0-21-15,21 21 0,-20-22 16,20 22-16,-21 0 0,0 0 0,22 0 16,-22-1-16,0 22 0,0-21 15,0 21-15,0 0 0,1 0 16,-22-21-16,21 21 0,0 0 15,-21-21-15</inkml:trace>
  <inkml:trace contextRef="#ctx0" brushRef="#br0" timeOffset="16995.9">18351 720 0,'0'0'0,"-21"0"0,-21 0 0,63 0 16,21 0-1,1 0-15,-1 0 0,22 0 16,-1 0-16,106 0 16,-105 0-16,21 0 0,-22 0 15,22 0-15,-22 0 0,1 21 0,20-21 16,-41 0-16,20 0 0,22 0 15,-43 0-15,-21 0 0,1 0 16,-1 0-16,-42 0 31,-22 0-15,22 0-16</inkml:trace>
  <inkml:trace contextRef="#ctx0" brushRef="#br0" timeOffset="17908.16">8996 2582 0,'0'0'0,"-21"22"0,-22-22 15,22 0-15,0 0 0,0 0 0,21 21 16,21 0-1,0-21 1,21 0-16,1 0 0,-1 0 0,0 0 16,22 0-16,-1 0 0,1 0 15,-1 0-15,1 0 0,-1 0 0,1 0 16,-1 0-16,1 0 0,-1 0 16,1 0-16,-22 0 0,-21-21 15,22 21-15,-22 0 0,-21-21 16,-21-1-1,-64 1 1,64 0-16,0 21 0,-22-21 0,22 21 16,0 0-16,0-21 0,0 21 0,0 0 15,21-21 1,0-1-16,21 1 16,0 21-1,0 0-15,21 0 0,-20 0 0,20 0 16,-21 0-16,21 0 0,-20 0 15,-1 0-15,-21 21 0,0 1 16,0 20-16,-21-21 0,-1 0 16,1 0-16,-21 22 0,0-22 0,-1 21 15,1-21-15,-22 1 0,22 20 16,0-21-16,-1 0 0,22 0 0,-21 1 16,21-22-16,21 21 15</inkml:trace>
  <inkml:trace contextRef="#ctx0" brushRef="#br0" timeOffset="20479.31">10541 2879 0,'21'0'15,"0"0"-15,0 0 16,1-21-16,-1 21 0,0-22 0,21 1 16,1 0-16,-22 0 0,21 0 15,0 0-15,-20-22 0,20 22 16,-21-21-16,0-1 0,0 22 0,1-63 16,-22 62-16,0 1 15,0 0-15,0 0 0,0 0 0,-22 21 16,-20 0-16,21 0 15,0 21-15,0-21 0,-22 42 0,22-21 16,0 22-16,0-1 0,21 0 0,0 1 16,-21-1-16,21 0 15,0 1-15,0-22 0,0 21 0,0 1 0,0-22 16,21 0-16,-21 0 0,21 0 16,0 0-16,0 1 0,0-22 15,1 0-15,-1 0 0,0 0 16,0 0-16,0 0 0,0 0 15,1 0-15,-22-22 0,21 1 16,0 0-16,0 0 0,0 0 0,0-22 16,1 22-16,-1-21 0,0 0 15,0 20-15,21-20 0,-20 0 0,20-1 16,0 22-16,-21 0 0,64-21 16,-64 42-16,0 0 0,22 0 15,-22 21-15,0 0 0,-21 0 16,21 22-16,-21-22 0,0 21 15,0-21-15,0 22 0,0-22 0,0 21 16,0-21-16,-21 22 0,21-22 16,-21 0-16,0 0 0,0 0 0,-1 0 15,22 1-15,-21-22 16,21-22 0,21 1-1,1 0-15,-1 0 0,0 0 16,0-22-16,0 22 0,22-21 15,-22 21-15,21-22 0,-21 22 0,0-21 16,22 0-16,-22 20 0,21-20 16,-21 21-16,-21 0 0,-21 21 31,0 0-31,0 21 16,0 0-16,0 21 15,-1-20-15,1-1 0,0 0 0,0 21 16,21-21-16,-21 22 0,21-22 15,-21 21-15,21-21 0,0 1 0,0 20 16,0-21-16,0 0 0,0 0 0,21-21 16,0 22-16,0-1 0,0-21 15,22 0-15,-1 0 0,0 0 16,1 0-16,-1 0 0,85-21 0,-85-1 16,22 22-16,-1-21 15,-20 0-15,20 0 0,-21-21 0,1 20 16,-22-20-16,0 21 0,21-21 15,-42 20-15,0-20 0,0 0 16,0 21-16,0-1 0,0 1 16,-21 21-16,0 0 0,0 0 0,0 0 15,0 0-15,-22 21 0,22 1 0,0-1 16,0 21-16,0-21 0,-1 22 16,1-22-16,21 21 0,0-21 0,0 22 15,0-22-15,0 0 0,0 21 16,0-21-16,21 1 0,1-1 15,-1-21-15,0 0 0,0 21 16,21-21-16,-20 0 0,-1 0 16,21 0-16,-21 0 0,22-21 0,-22 21 15,21-21-15,0-22 0,-20 22 16,20 0-16,-21 0 0,0 0 16,0-22-16,1 1 0,-1 21 15,0-22-15,-21 1 0,21 21 16,0 0-16,0 0 0,-21-1 0,22 22 15,-22 22 1,0-1-16,0 0 16,0 0-16,0 0 0,0 0 15,0 1-15,0-1 0,0 0 16,0 0-16,21-42 47,-21 0-47,0 0 15,0-1-15,0 1 16,0 0-16,0 0 0,0 0 0,-21 0 16,21-1-16,-22 22 15,22-21-15,-21 21 0,21-21 0,-21 21 16,0 0-16,0 21 16,21 0-16,-21 1 15,-1-1-15,22 0 0,-21 21 0,21 22 16,-21-43-16,21 21 0,0-21 15,0 1-15,0 20 0,0-21 0,0 0 16,0 0-16,0 1 0,0-1 16,21 0-16,0-21 0,1 0 15,-1 0-15,0 21 0,21-21 0,22 0 16,-22 0-16,-21 0 16,22-21-16,-1 0 0,0 21 0,1-21 15,-22-1-15,21 1 0,0-21 16,-20 21-16,-1 0 0,0-22 0,0 22 15,0-21-15,0-1 0,-21 22 16,0 0-16,0 0 0,0 0 16,0 0-16,0-1 0,-21 44 31,0-1-31,21 0 0,-21 0 16,0 0-16,0 0 0,21 1 15,0-1-15,-22 0 0,22 0 0,-21 0 16,21 0-16,0 1 0,0-1 15,0 0-15,0 0 0,21 0 16,1-21 0,-1 0-16,0 0 0,0 0 0,0 0 0,0 0 15,1 0-15,-1-21 16,0 21-16,0-21 0,21 0 0,-20 0 16,-1-1-16,0 1 0,0 0 0,0-21 15,0 21-15,-21-1 0,0 1 16,22 0-16,-22 0 0,0 0 0,0 0 15,0-1 1,-22 44 0,1-22-1,21 21-15,0 21 0,-21-21 16,21 22-16,0-22 0,0 0 0,0 0 16,0 21-1,0-20-15,0-1 0,0 0 0,0 0 16,21-21-16,-21 21 0,21-21 15,1 0-15,-1 21 0,0-21 0,0 0 16,21 0-16,-20 0 0,-1 0 0,21 0 16,-21-21-16,22 21 0,-1-21 15,-21 0-15,21 0 0,-20 0 0,-1-22 16,21 22-16,-21-21 0,22-43 16,-22 43-16,0-22 15,-21 22-15,21 0 0,-21-22 0,21 22 0,-21-1 16,0 1-16,21 21 15,-21-21-15,0 20 0,22 1 0,-22 0 16,-22 21 15,1 42-31,0-20 0,0-1 16,0 21-16,0 0 0,21 22 0,-22-22 16,1 1-16,0 20 0,21-21 15,0 1-15,0-1 0,-21 43 16,21-43-16,0-21 0,0 22 0,0-22 15,0 0-15,21 0 0,0 0 16,0-21-16,1 21 0,-1-21 0,21 0 16,0 0-16,-20 0 0,20 0 0,0 0 15,1 0-15,-1-21 16,0 21-16,1-21 0,-22 0 0,21 0 16,-21 0-16,0-1 0,1 1 15,-1 0-15,-21-21 0,0 21 0,0-1 16,0-20-16,0 21 0,0 0 0,0 0 15,-21 21 1,-1 0-16,1 0 0,0 21 0,21 0 16,-21 0-16,0 0 0,21 0 15,0 22-15,0-22 0,0 0 0,0 21 16,0-20-16,0-1 0,0 0 16,0 0-16,21-21 0,0 21 15,0-21-15,0 0 0,22 0 16,-22 0-16,0 0 0,0 0 15,22 0-15,-22 0 0,21 0 0,-21-21 16,0 0-16,1 0 0,-1 0 0,0-1 16,-21 1-16,0 0 0,21 0 15,-21-21-15</inkml:trace>
  <inkml:trace contextRef="#ctx0" brushRef="#br0" timeOffset="20687.82">14012 2350 0,'-21'0'16,"42"0"-16,-63 0 0,42 21 0,21-21 31,0 0-31,22 0 0,-1 0 0,0 0 16,22 0-16,-22 0 15,22 0-15,-22 0 0,0 0 0,1 0 16,-22 0-16,0 0 0,21 0 15,-42-21-15</inkml:trace>
  <inkml:trace contextRef="#ctx0" brushRef="#br0" timeOffset="21394.87">15960 2477 0,'0'-22'15,"42"-41"1,-21 42-16,-21 0 16,0-1-16,0 1 0,0 0 15,0 0-15,0 0 16,0 0-16,-21 21 0,0-22 15,0 22-15,-22 0 16,22 0-16,0 0 0,0 0 16,-22 22-16,22-1 0,0-21 0,0 21 15,0 0-15,0-21 0,-1 21 16,22 0-16,0 1 0,0-1 0,0 0 16,0 0-16,22 0 0,-1 22 15,0-22-15,0 0 0,0 0 0,22 21 16,-22-20-16,21-1 0,-21 21 15,22-21-15,-22 22 0,21-1 16,-42 0-16,0-21 0,0 1 16,0-1-16,-42 0 0,21 0 0,-22 0 15,1-21-15,0 21 0,-22-21 16,22 0-16,-22 0 0,1 0 16,20 0-16,-20 0 0,-1 0 0,22 0 15,-43-21-15,64 0 0,0 0 16,0 0-16,21 0 0,0-1 15,0 1-15,0-21 0,0 21 0,0-22 16,21 22-16,0-21 0,0 21 16,1 0-16,-1-1 0,0 1 0,0 0 15,0 21-15,0 0 0,1 0 16,-1 0-16,21 0 0,-21 0 0,0 0 16,1 0-16,20 0 0</inkml:trace>
  <inkml:trace contextRef="#ctx0" brushRef="#br0" timeOffset="22144.31">16446 2540 0,'0'0'16,"0"-21"-16,0 0 0,-21 21 15,0 0-15,0 0 16,0 0-16,0 0 0,-1 0 15,1 21-15,0 0 0,0 0 16,0 0-16,0 1 0,-1 20 0,1-21 16,21 21-16,-21-20 0,21 20 15,0-21-15,0 43 0,0-43 16,0 0-16,0 0 0,0 0 16,21 0-16,0-21 15,1 0-15,-1 22 0,63-22 16,-62 0-16,20 0 0,0 0 0,1 0 15,-1-22-15,0 22 0,22-21 16,-22 0-16,0 0 0,1 0 0,-1 0 16,-21-1-16,0-20 0,22-21 15,-43 41-15,0-20 0,0 21 16,0 0-16,0 0 0,-21-1 16,-1 22-16,1 0 0,0 0 0,0 0 15,0 0-15,0 0 0,-1 0 16,1 22-16,0-1 0,21 0 0,0 0 15,0 0-15,0 0 0,0 1 16,0-1-16,0 21 0,21-21 0,0 0 16,1 1-16,-22-1 0,21 0 15,0 0-15,0 0 0,-21 0 16,21-21-16,22 22 0,-22-22 16,0 0-1,0 0-15,0 0 0,0 0 0,1 0 16,20 0-16,-21 0 0,0-22 0,22 1 15,-1 21-15,0-21 0,1 0 16,-22-21-16,21 20 0,0 1 0,-20 0 16,20 0-16,-21-21 0,21-1 15,-42 22-15,0 0 16,-21 21 0,0 21-16,0 0 0,0 0 15,0 1-15,21-1 0,-22 0 16,1 0-16,21 0 0,0 0 0,0 1 15,-21-1-15,21 0 0,0 0 16,0 0-16,0 0 16,21-21-1,0 0-15,1 0 16,-1 0-16,0-21 0,0 0 16,0 0-16,0 0 0</inkml:trace>
  <inkml:trace contextRef="#ctx0" brushRef="#br0" timeOffset="22527.15">17611 2286 0,'0'0'0,"0"-21"0,-22 0 0,-20 0 15,21 21-15,0 0 0,-22 0 16,1 0-16,21 0 0,0 0 16,0 21-16,-22 0 0,22 0 15,0 0-15,21 0 0,0 1 0,0-1 16,0 0-16,0 0 0,0 0 15,21 0-15,-21 1 0,21-22 0,0 21 16,22-21-16,-22 0 0,0 0 16,21 0-16,-20 0 0,20 0 0,-21-21 15,0 21-15,0-22 0,1 1 16,-1 0-16,-21 0 0,21 0 16,-21 0-16,0-1 0,0 1 0,0 0 15,0 0-15,-21 21 0,0-21 16,-1 0-16,1 21 0,-21 0 15,0 0-15,20 0 0,1 0 16,-21 0-16,21 0 0,0 21 0,-1 0 16,1 0-16,0 0 0,0 22 15,21-1-15,0-21 0,0 21 0,0 1 16,0-1-16,21 0 0,0 1 16,0-22-16,22 0 0,-22 21 15,21-20-15</inkml:trace>
  <inkml:trace contextRef="#ctx0" brushRef="#br0" timeOffset="22904.64">18034 2604 0,'0'0'0,"0"-22"0,0 1 16,-21 0-16,0 21 15,-1 0 1,1 21-16,0 0 0,21 22 15,0-22-15,0 21 0,-21 1 16,21-1-16,0 0 0,-21 43 16,21-22-16,0-20 15,-21 20-15,-1-20 0,1 20 0,0 1 16,0-1-16,0 1 0,0-1 16,-1 1-16,1-1 0,-21 1 0,0 20 15,20-20-15,-20-1 0,0 1 0,-1 20 16,1-20-16,21-1 0,-21 1 15,-1 21-15,22-43 0,0-21 16,0 21-16,21-20 0,0-44 31,21 1-31,0 0 0,0 0 16,0-21-16,22-1 0,-22 1 16,21-22-16,1 1 0,-1 21 0,0-22 15,-21 1-15</inkml:trace>
  <inkml:trace contextRef="#ctx0" brushRef="#br0" timeOffset="23224.23">17865 2815 0,'0'0'0,"0"-42"15,0-149 1,0 170 0,21 0-16,0 0 0,-21 0 0,21 21 15,0-21-15,0 21 0,1-22 16,-1 22-16,0 0 0,0 0 0,21 0 15,-20 22-15,-1-1 0,0 0 16,0 0-16,0 21 0,-21-20 16,21 20-16,-21 0 0,0-21 0,0 22 15,-21 20-15,0-42 16,0 22-16,0-22 0,-22-21 0,22 21 16,0 0-16,-21-21 15,21 0-15,-22 21 0,22-21 0,0 0 16,0 0-16,0 0 0,21-21 15,0 0 1,21 0-16,-21 0 0,21 0 16,0-1-16,0 1 15</inkml:trace>
  <inkml:trace contextRef="#ctx0" brushRef="#br0" timeOffset="23504.07">18754 2201 0,'0'0'0,"21"-21"0,-21 0 0,0 0 16,-21 21 0,-1 21-1,1-21-15,0 21 0,0 22 0,0-22 16,0 21-16,-1 0 0,1 1 16,0-1-16,21 22 0,-21-22 15,0 21-15,0 22 16,21-43-16,0 1 0,-22 20 15,22-42-15,0 1 0,0-1 16,0 0-16,22 0 0,-1-21 0,0 0 16,0 0-16,21 0 15,-20 0-15,-1 0 0,0-21 0,21 0 16,-21-22-16,-21 22 0</inkml:trace>
  <inkml:trace contextRef="#ctx0" brushRef="#br0" timeOffset="23695.97">18542 2455 0,'0'0'0,"-21"0"16,-22 0-16,22 0 15,42 0 17,1 0-32,-1 0 0,21 0 15,-21 0-15,22 0 0,-1 0 16,0 0-16,-21 0 0,22 0 0,-1 0 15,0 0-15,1 0 0,-1 0 0,0-21 16</inkml:trace>
  <inkml:trace contextRef="#ctx0" brushRef="#br0" timeOffset="23983.75">19854 2307 0,'0'-21'15,"-21"21"-15,0 0 16,0 0-16,0 0 0,-1 0 16,1 0-16,-21 0 0,21 0 15,0 21-15,-22 0 0,22 1 16,0 20-16,-21 0 0,20-21 0,1 22 16,0-1-16,0 0 0,21 1 15,0-22-15,-21 21 0,21 22 16,0-43-16,0 21 0,0-21 15,21 1-15,0-1 0,21 0 16,1 0-16,-22-21 0,21 0 0,-21 0 16,22 0-16,-22 0 0,21 0 15,1 0-15,-22-21 0</inkml:trace>
  <inkml:trace contextRef="#ctx0" brushRef="#br0" timeOffset="24287.56">20235 2286 0,'21'-21'0,"-42"42"0,42-63 0,-21 21 0,22-1 16,-1 22-16,0 0 15,0 0-15,0 0 16,0 0-16,1 22 16,-1-1-16,-21 0 0,0 0 0,0 21 15,0-20-15,0 62 16,0-41-16,0-1 0,0 0 15,0 1-15,-21-1 0,-1 21 16,1-41-16,0-1 0,0 0 0,0 0 16,0 0-16,-1 0 0,1 1 15,0-22-15,21 21 0,-21-21 16,0 0-16,21 21 0</inkml:trace>
  <inkml:trace contextRef="#ctx0" brushRef="#br0" timeOffset="24475.89">20870 2900 0,'0'21'16,"-21"-21"31</inkml:trace>
  <inkml:trace contextRef="#ctx0" brushRef="#br0" timeOffset="27303.76">656 4360 0,'-21'22'0,"0"-1"0,0 0 15,42-21 32,0-21-31,0 0-16,21 21 0,-20-22 0,-1 1 16,0 0-16,0 0 15,0 0-15,0 0 0,1-1 0,-22 1 16,0 0-16,0 0 0,0 0 15,0 0-15,-22-1 0,1 22 0,0 0 16,-21 0-16,-1 0 0,1 0 16,-21 0-16,20 0 0,-20 22 15,20-1-15,1 0 0,0 0 0,-1 0 16,1 0-16,21 1 0,-21 20 16,42-21-16,0 21 0,0-20 0,0-1 15,0 21-15,21-21 0,0 22 16,21-22-16,-21 0 0,22 21 15,-1-21-15,0 1 0,-20 20 16,20-21-16,0 21 0,1-20 16,-1 20-16,0 0 0,1 1 0,-22-22 15,0 21-15,-21 0 0,0 1 16,0-1-16,0 0 0,-21-20 16,0 20-16,-43-21 0,22 21 0,-22-20 15,1-1-15,-1 0 0,1-21 16,-1 0-16,1 0 0,-1 0 15,1 0-15,-1-21 0,22 0 16,42-1-16,0 1 0,0 0 0,0-42 16,0 20-16,0 1 0,0 0 15,0-1-15,0 1 0,0 0 16,0-1-16,0 22 0,0-42 16,0 41-16,0 1 15,42 21-15,1 0 0,20 0 16,-21 0-16,1 0 0,-1 0 15</inkml:trace>
  <inkml:trace contextRef="#ctx0" brushRef="#br0" timeOffset="30103.82">1164 4657 0,'0'-85'15,"-21"64"1,0 21-16,0 0 16,-1 0-16,-41 42 31,63-21-31,-21 1 0,0-1 0,21 21 0,-22-21 16,22 22-16,0-1 0,0 0 15,-21 22-15,21-22 0,0 0 16,0 1-16,0-22 0,0 21 15,0-21-15,0 22 0,0-22 0,64 21 16,-43-42 0,0 0-16,0 0 0,0 0 15,22 0-15,20 0 0,-42-21 16,22 0-16,-1 0 0,-21 0 16,22-22-16,20-20 0,-21 20 15,-20 1-15,-1 0 0,-21-1 16,0 1-16,0 21 0,0-21 15,0 20-15,0 1 0,-21 0 16,-1 21-16,1 0 16,0 0-16,0 0 0,21 21 15,0 0 1,0 1-16,0-1 0,0 0 16,21 0-16,0 0 0,0 22 0,1-22 15,-1 0-15,0 0 0,0 21 16,-21-20-16,21-1 0,-21 0 0,21 0 15,-21 0-15,22 0 0,-22 1 16,0-1-16,21-21 0,0 21 16,0-21-1,0 0-15,0 0 0,1 0 0,-1 0 16,0 0-16,21-21 16,-21 21-16,1-21 0,20-1 0,-21 1 15,0 0-15,22 0 0,-22 0 0,0 0 16,0-22-16,0 22 0,0 0 15,-21-21-15,0 20 0,22 1 16,-22-21-16,0 21 0,0-22 16,0 22-16,0 0 15,-22 21-15,1 0 16,0 0-16,0 0 16,0 21-16,0 0 15,-1 22-15,22-22 0,0 0 0,-21 21 16,0 1-16,21-22 0,0 21 15,-21 1-15,21-22 0,0 21 16,0-21-16,0 0 0,0 1 0,21-1 16,0 0-16,22 0 0,-22-21 15,0 0-15,21 0 0,-21 0 0,22 0 16,-1 0-16,0 0 0,22-21 16,-22 21-16,1-21 0,-1 0 15,21-1-15,-20 1 0,-1-21 0,-21 21 16,22-22-16,-22 22 0,0-21 15,0 21-15,0-22 0,-21 22 16,0 0-16,0 0 0,0 0 0,0 0 0,-21-1 16,0 22-1,0 0-15,0 0 0,-1 0 0,1 22 16,0-1-16,0 0 0,0 0 16,0 0-16,21 22 0,-22-22 0,22 21 15,-21-21-15,21 22 0,0-22 16,0 21-16,0-21 0,0 0 0,0 1 15,0-1-15,21 0 0,22-21 16,-22 21-16,0-21 0,21 0 0,-20 0 16,20 0-16,0 0 0,1 0 15,-22-21-15,21 21 0,0-21 0,1 0 16,-22-1-16,21 1 0,-21-21 16,1 21-16,-1-22 0,0 22 15,-21-21-15,0 0 0,0 20 0,0-20 16,0 21-16,0 0 0,0 0 15,0 42 1,0 0 0,0 0-16,-21 0 0,21 0 0,-21 22 15,21-22-15,-22 0 0,22 43 16,0-43-16,-21 21 0,0-21 16,21 0-16,-21 1 0,21-1 15,0 0-15,0 0 0,-21-21 16,21 21-16,0-42 31,0 0-15,0 0-16,0 0 0,21-1 0,-21 1 15,21-21-15,0 21 0,0-22 0,1 1 16,-1 0-16,0 21 16,21-22-16,-21 22 0,22-21 0,-1 21 15,-21-1-15,0 22 16,1 0-16,-1 0 0,0 0 0,-21 22 15,21-1-15,-21 0 16,0 21-16,0-21 0,0 1 0,0 41 16,0-21-16,0-20 15,-21 20-15,21-21 0,-21 0 0,21 22 16,0-22-16,0 0 0,0 0 16,21 0-16,0-21 15,0 0-15,0 0 0,1 0 0,20 0 16,-21 0-16,21 0 0,-20-21 15,20 0-15,0 21 0,1-21 0,-22 0 16,21-22-16,0 22 0,-20 0 16,20-21-16,-21-1 0,0 22 0,0-21 15,1-1-15,-22 22 0,0-21 0,0 21 16,0 0-16,0-1 16,-22 22-16,1 0 0,0 0 15,0 0-15,0 0 0,-22 0 16,22 22-16,21-1 0,-21 0 0,21 21 15,0-21-15,0 22 0,0-22 16,0 0-16,0 21 0,21-20 0,-21-1 16,21 0-16,-21 0 0,22 0 0,-1 0 15,-21 1-15,21-22 0,-21 21 16,-21-21 15,0 0-31,-1-21 0,1 21 16,0-22-16,-21 1 15,21 21-15,-1-21 0,1 21 0,-21-21 16,21 21-16,0 0 0,-1 0 16,1 0-16,21 21 15,0 0-15,0 0 0,0 1 16,21-1-16,1-21 16,-1 21-16,0 0 0,0-21 0,21 0 15,-20 21-15,20-21 0,0 0 16,1 0-16,-1 0 0,0 0 15,1 0-15,20 0 0,-21-21 0,1 0 16,-1 21-16,0-21 0,1 0 16,-22-22-16,21 22 0,-21-21 0,1-1 15,-1-20-15,0 21 0,-21-22 16,21 22-16,0-22 0,0 22 0,-21-22 16,22-41-16,-1 62 15,-21 1-15,0 0 0,21-1 0,-21 22 16,0 0-16,0 0 0,0 42 15,0 0 1,0 0-16,-21 0 0,21 22 0,-21-1 16,21 0-16,0 1 0,-22-1 15,1 0-15,21 1 0,-21 20 0,0-20 16,21-1-16,0 0 16,-21 1-16,0-1 0,21 0 0,0 1 15,0-22-15,0 42 16,-22-42-16,22 1 0,0-44 47,0 1-47,22 0 0,-22 0 15,21 0-15,0 0 0,0-22 16,0 22-16,0-21 0,1 21 16,20-22-16,-21 22 0,0 0 0,0 0 15,22 0-15,-22 21 0,0 0 16,0 0-16,0 0 0,-21 21 15,0 0-15,0 0 16,0 0-16,0 22 0,0-22 0,0 0 16,0 21-16,0-21 0,-21 1 0,21-1 15,-21 21-15,21-21 0,0 0 16,0 1-16,0-1 0,0 0 16,21-21-1,0 0-15,1 0 0,20 0 16,-21 0-16,0 0 0,22 0 0,-22-21 15,0 21-15,21-21 0,22-22 16,-22 22-16,-21 0 0,0-21 16,1 20-16,20-20 0,-42 21 15,21-21-15,0-1 0,-21 22 0,21-21 16,-21 21-16,0-1 0,-21 22 31,0 22-31,0-1 16,0 0-16,0 0 0,-1 21 15,22-20-15,-21 20 0,0 21 16,0-41-16,21 20 0,0-21 0,0 0 16,0 0-16,0 1 0,0-1 15,0 0-15,21-21 0,0 0 16,0 21-16,22-21 0,-22 0 16,21 0-16,22 0 15,-22 0-15,-21 0 0,0-21 16,22 0-16,-22 0 0,0-1 0,0 1 15,0 0-15,1-21 0,-22-22 16,0 22-16,0 0 0,0-1 16,0 1-16,0 0 0,-22 20 0,1-20 15,0 21-15,0 0 0,-21 21 16,-1 0-16,22 0 0,-21 0 0,-1 0 16,22 21-16,-21 0 0,0 0 15,20 0-15,-20 22 0,21-22 0,0 0 16,0 21-16,21-20 0,0-1 15,0 21-15,0-21 0,21 0 16,-21 1-16,42-22 0,-21 0 16,0 0-16,64 0 0,-64-22 15</inkml:trace>
  <inkml:trace contextRef="#ctx0" brushRef="#br0" timeOffset="30396.15">5905 4403 0,'0'0'0,"0"-21"16,0-1-16,0 1 0,0 0 16,-21 21-1,0 0-15,21 21 0,-21-21 0,0 21 16,0 22-16,21-22 0,-22 0 16,1 21-16,0 1 0,0-22 0,0 21 15,0 1-15,21-1 0,-22 0 16,1 22-16,0-22 0,0 0 0,0 1 15,21-1-15,0 0 0,-21-20 16,21 20-16,0-21 0,0 0 0,0 0 16,21 1-16,-21-1 15,21-21-15,0 0 0,0 0 0,0 0 16,22 0-16,-22 0 0,0-21 0,0-1 16,22 1-16,-22 0 0,0 0 15</inkml:trace>
  <inkml:trace contextRef="#ctx0" brushRef="#br0" timeOffset="30604.03">5482 4636 0,'0'0'16,"-21"0"-16,0 0 0,0 0 0,-1 0 16,22 21-16,0 0 15,22-21-15,-1 0 16,0 0-16,0 0 0,21 21 15,-20-21-15,20 0 0,-21 0 16,64 0-16,-43 0 0,0-21 16,1 0-16,-1 21 0,0-21 15,22 21-15</inkml:trace>
  <inkml:trace contextRef="#ctx0" brushRef="#br0" timeOffset="31283.64">6900 4657 0,'0'0'15,"-21"0"-15,0 0 16,42 0 0,0 0-1,0 0-15,22 0 0,-1 0 16,0 0-16,1 0 0,20 0 0,1 0 15,-1 0-15,1 0 0,-1 0 0,1 0 16,20 0-16,43 0 16,-63 0-16,-1 0 0,-20-21 0,-1 21 15,0 0-15,22-22 16,-43 22-16,-21-21 0,-21 0 16,0 0-16,-22 21 15,22-21-15,-21 21 0,0-21 0,-1 21 16,1 0-16,0 0 0,-1-22 0,1 22 15,21 0-15,0 0 16,-1 0-16,1 0 0,42 0 31,1 0-31,-1 0 0,0 0 16,21 0-16,-21 0 0,22 22 0,-1-22 16,0 0-16,-20 0 0,20 21 15,-21-21-15,0 21 0,0-21 16,1 21-16,-22 0 0,0 0 0,0 1 15,0-1-15,-22 0 16,1 0-16,0 21 0,-21-20 0,-22 20 16,43-21-16,0 0 0,-21 22 15,20-22-15,-20 0 0,0 0 16,21 0-16,-1 0 0</inkml:trace>
  <inkml:trace contextRef="#ctx0" brushRef="#br0" timeOffset="31451.63">7895 4995 0,'0'22'32,"21"-22"-1,0 0-16,1 0-15,-1-22 0,0 22 16,0-21-16,0 21 0</inkml:trace>
  <inkml:trace contextRef="#ctx0" brushRef="#br0" timeOffset="35580.86">9334 4276 0,'-21'0'0,"21"-21"15,-21 21-15,0 0 16,0 0-16,0 0 16,-1 0-16,1 0 15,0 0-15,0 0 16,63-22 15,-21 22-31,22 0 0,-1 0 0,0 0 16,22 0-16,-1 0 0,22 0 15,0 0-15,-1 0 0,1-21 0,0 21 16,-1 0-16,1 0 0,42 0 16,-85 0-16,1 0 0,-22 0 15,-42 0 1,-22 0-1,1 0-15,0 0 0,-1 0 16,1 0-16,0 0 0,-1 0 0</inkml:trace>
  <inkml:trace contextRef="#ctx0" brushRef="#br0" timeOffset="35868.87">9588 4212 0,'-21'0'31,"21"21"-15,0 1-16,-21-22 0,21 21 16,-21 21-16,21-21 0,0 22 0,0-1 15,0 0-15,-21 1 0,0 41 16,21-41-16,-22 20 0,22-21 16,0 22-16,-21-22 0,21 22 15,-21-22-15,21 0 0,0 1 0,0 41 16,-21-62-16,21-1 15,0 0-15,0 0 0,0 0 0,21-21 16,0 0 0,0 0-16,1-21 15,-1 0-15,21 0 0,-21 0 0,22-1 16</inkml:trace>
  <inkml:trace contextRef="#ctx0" brushRef="#br0" timeOffset="36392.3">10562 4699 0,'0'-21'0,"-42"-43"31,21 64-31,-1-21 0,1 21 0,0-21 16,0 21-16,0 0 0,0-21 15,-1 21-15,1 0 0,0 0 0,-21 0 16,21 0-16,-1 21 15,1 0-15,-21 0 0,21 1 16,-22-1-16,22 21 0,0-21 0,0 22 16,0-1-16,0 0 0,21 1 15,-22-22-15,22 21 0,0-21 0,0 22 16,0-22-16,22 0 0,-1 0 16,0-21-16,0 0 0,0 0 15,22 0-15,-22 0 0,21 0 0,-21 0 16,22-21-16,-1 21 0,-21-21 15,21 0-15,1-1 0,-22 1 16,21-21-16,-21 21 0,1-22 16,-1 22-16,-21-21 0,21 21 0,-21 0 0,21-22 15,-21 22-15,0 0 0,0 42 32,0 0-17,0 0-15,0 1 0,0 20 16,0 0-16,-21-21 0,21 22 0,0-1 15,0-21-15,0 0 0,0 22 0,0-22 16,0 0-16,0 0 16,0 0-16,21-21 15,0 0-15,0 0 16,1 0-16,-22-21 0,21 21 16,0-21-16,0 0 0</inkml:trace>
  <inkml:trace contextRef="#ctx0" brushRef="#br0" timeOffset="36988.19">11007 4530 0,'0'0'16,"0"-21"-16,0-1 0,0 1 0,0 0 0,21 21 15,-21 21 1,0 0-16,0 1 16,0 20-16,0-21 0,-21 0 15,21 22-15,-22-1 0,22-21 16,0 21-16,0 1 0,-21-1 0,21-21 0,-21 22 15,21-22-15,-21 0 16,21 21-16,0-21 0,0 1 16,-21-22-16,21 21 15,-21-21-15,21-21 16,0-1-16,0 1 16,0 0-16,0 0 0,21 0 15,0 0-15,0-22 0,0 22 0,0 0 16,1-21-16,-1 20 0,0 1 15,0 0-15,0 0 0,22 0 16,-22 21-16,0 0 0,0 0 0,0 0 16,0 0-1,-21 21-15,0 0 0,0 0 16,0 0-16,-21 1 0,0-1 16,-21 0-16,21 0 0,-1-21 0,-20 21 15,21 0-15,0-21 0,0 0 16,-1 0-16,1 0 0,0 0 15,21-21 1,21 21 15,0 0-31,1 21 0,-22 1 16,21-1-16,-21 0 0,21 0 16,0 0-16,0 43 0,0-43 15,-21 0-15,0 0 0,22 0 16,-1-21-16,0 22 0,-21-1 0,21-21 15,0 0-15,0 0 0,1 0 16,-1 0-16,0 0 0,21 0 16,-21 0-16,1-21 0,-1 21 15,0-22-15,0 1 0</inkml:trace>
  <inkml:trace contextRef="#ctx0" brushRef="#br0" timeOffset="37370.71">11578 4868 0,'21'0'47,"-21"-21"-47,21 21 0,22-21 16,-22 0-16,0 21 0,0-21 0,0 0 15,22 21-15,-1-22 0,-42 1 16,0 0-16,21 21 0,-21-21 15,0 0 1,-21 21-16,0 0 0,0 0 16,0 0-16,-1 0 0,-20 21 0,21 0 15,0 0-15,0 22 0,-1-22 16,1 21-16,0-21 0,-21 43 16,42-22-16,-21-21 0,21 22 15,0-22-15,0 0 0,0 0 16,0 0-16,0 0 0,21 1 15,21-22-15,-21 21 0,0-21 16,1 0-16,-1 0 0,21 0 16,22 0-16,-22-21 0,-21 21 15,21-22-15,1 1 0,20 0 16</inkml:trace>
  <inkml:trace contextRef="#ctx0" brushRef="#br0" timeOffset="37693.51">12446 4720 0,'0'0'0,"21"-21"0,-21 0 15,0 0-15,-21 21 16,0 0 0,0 0-16,-1 0 0,1 0 15,0 21-15,-21-21 0,21 21 0,-1 0 16,1 0-16,0 1 0,21-1 0,-21 0 16,21 0-16,0 0 0,0 0 15,0 1-15,21-1 0,0-21 0,22 42 16,-1-21-16,-21-21 15,0 21-15,0 1 0,1-22 0,-1 21 16,0-21-16,0 21 0,-21 0 16,0 0-16,0 0 15,-21-21-15,0 0 16,-22 22-16,22-22 0,-21 0 16,0 0-16,20 0 0,-20 0 0,0 0 15,21 0-15,-1 0 0,1 0 0,0 0 16,0 0-16,21-22 15,0 1-15,0 0 0,0 0 16</inkml:trace>
  <inkml:trace contextRef="#ctx0" brushRef="#br0" timeOffset="38352.78">13504 4741 0,'0'0'0,"0"-21"0,21 21 16,1 0-16,-22-21 0,21 21 16,-21-21-16,21 0 0,0 0 15,0-1-15,-21 1 0,0 0 16,0 0-16,-21 0 16,0 21-16,0 0 0,0 0 15,-22 0-15,22 0 0,-21 0 16,-1 0-16,22 0 0,-21 21 0,0 0 15,-1 0-15,22 0 0,0-21 16,0 22-16,0-1 0,21 0 16,0 21-16,0-21 0,0 1 0,21-1 15,0 21-15,0-21 0,0 0 16,22 22-16,20-1 0,-21-21 16,-20 22-16,20-22 0,-21 0 15,21 0-15,-20 0 0,-1 22 0,-21-22 16,0 0-16,0 0 0,0 0 15,-21 0-15,-1-21 0,-20 22 16,0-22-16,-1 0 0,1 0 16,0 0-16,-1 0 0,1 0 0,-21 0 15,41 0-15,-20 0 0,21 0 16,-21-22-16,20 1 0,1 21 0,21-21 16,-21 0-16,21 0 15,0 0-15,0-1 0,21 1 16,0 21-16,1 0 15,-1 0-15,0 0 0,21-21 16,-21 21-16,22 0 0,-1 0 0,-21-21 16,22 21-16,-1 0 0,0-21 15</inkml:trace>
  <inkml:trace contextRef="#ctx0" brushRef="#br0" timeOffset="39967.8">13949 4763 0,'21'-22'0,"-21"1"16,0 0-16,-21 21 16,0 0-1,-1 21-15,1 0 0,21 1 0,-21 20 16,0-21-16,0 21 0,21-20 16,0 20-16,0-21 0,-21 21 0,21 1 15,0-22-15,0 0 0,0 21 16,0-20-16,0-1 0,0 0 0,0 0 15,21 0-15,0-21 16,0 0-16,0 0 0,0 0 16,1 0-16,-1 0 0,0 0 0,21 0 15,-21-21-15,22 21 0,-22-21 16,0 0-16,21 0 0,-20-1 0,20-20 16,-21 21-16,0 0 0,0-22 15,1 22-15,20-42 0,-21 63 16,0-21-16,0-1 0,1 22 15,-1 0 1,-21 22-16,0-1 16,0 0-16,0 0 0,0 0 15,0 0-15,0 22 0,-21-22 0,21 0 16,0 0-16,0 0 0,0 1 0,0-1 16,0 0-16,0 0 0,21 0 15,0-21-15,0 21 0,0-21 16,0 0-16,1 0 0,-1 0 15,21 0-15,-21 0 0,22 0 0,-22-21 16,42-21-16,-20 21 0,-22 0 16,0-1-16,21-20 0,-21 21 15,1-21-15,-1-1 0,-21 1 0,21 21 16,-21-22-16,21 22 16,-21-21-16,0 21 0,0 0 0,0-1 15,-21 22-15,0 0 16,0 0-16,-1 0 15,1 0-15,0 22 0,0-1 0,0 0 16,21 0-16,-21 0 16,21 22-16,-22-22 0,22 21 0,0 0 15,0 1-15,0-22 0,0 0 16,0 0-16,0 0 0,22 1 0,-1-22 16,0 21-16,0-21 0,0 21 15,0-21-15,22 0 0,20 0 16,-42 0-16,22 0 0,-1-21 15,0 21-15,1-21 16,-22-1-16,21 1 0,-21 0 0,22 0 16,-22 0-16,0 0 0,0-22 0,22-20 15,-22 42-15,-21-1 16,0 1-16,0 0 0,-21 21 31,-1 21-31,1 0 16,21 1-16,0-1 0,-21 0 15,21 21-15,-21-21 0,21 1 16,0-1-16,0 0 0,0 0 16,0 0-16,0 0 0,21-21 15,0 0-15,0 0 0,1 0 0,-1 0 16,0 0-16,21 0 0,-21 0 16,22 0-16,-1 0 0,-21 0 0,22-21 15,-22 0-15,21 0 0,-21 0 16,0 0-16,1-22 0,-1 22 0,-21-21 15,0 21-15,21-1 0,-21 1 16,21 0-16,-21 0 0,0 42 31,0 0-31,0 0 0,0 1 16,-21-1-16,21 0 0,-21 0 16,21 0-16,0 0 0,-21 22 15,-1-22-15,22 0 0,-21 0 16,21 0-16,-21-21 15,0 0 1,21-21 0,0 0-1,0 0-15,21 0 0,0 0 16,-21-1-16,21 1 0,1 0 0,-1-21 16,0 21-16,0-1 0,0-20 15,0 21-15,1 0 0,-1 0 0,21-1 16,-21 22-16,22 0 0,-22 0 0,0 0 15,0 0-15,0 22 16,0-1-16,-21 0 0,22 0 0,-22 21 16,0-20-16,0 20 0,0-21 0,0 21 15,0-20-15,0-1 0,0 0 16,0 0-16,-22 0 0,22 0 16,22-21-1,-1 0 1,0 0-16,21 0 15,-21-21-15,22 0 0,-1 21 16,-21-21-16,22 0 0,-1 0 0,0-22 16,1 22-16,20-42 15,-42 20-15,0 22 0,1-21 0,-1 21 16,-21-1-16,0 1 0,0 0 16,-21 21-16,-22 0 15,22 0-15,0 21 16,0-21-16,0 43 0,-1-22 0,1 0 15,21 0-15,0 21 0,0-20 16,0 20-16,0-21 0,0 0 0,0 22 16,21-22-16,1 0 15,-22 0 1,-22-21 15,1-21-15,0 21-16,21-21 15,0 0-15,0-1 16,0 1-16,0 0 0,21 21 0,0-21 16,22 0-16</inkml:trace>
  <inkml:trace contextRef="#ctx0" brushRef="#br0" timeOffset="40476.58">17314 4487 0,'0'0'0,"0"-21"15,-21 42 17,0 1-32,21-1 15,0 0-15,-21 21 0,0-21 0,21 22 16,-22-1-16,22 0 0,0 1 16,0 20-16,-21-20 0,21-22 0,-21 21 15,21 0-15,0-20 0,0 20 0,0-21 16,0 0-16,0 0 0,-21-21 15,21 22-15,-21-22 32,21-22-17,0 1-15,0 0 0,0 0 16,0 0-16,0 0 0,21-22 16,0 22-16,0-21 0,0-1 0,1 22 15,20-21-15,0 21 0,22-43 16,-22 43-16,0 21 0,1 0 15,-22 0-15,21 0 0,-21 0 16,1 0-16,-22 21 0,0 0 0,0 22 16,0-22-16,0 21 0,0 1 15,0-22-15,-22 21 0,22-21 0,-21 22 16,0-22-16,0 0 0,0 0 16,21 0-16,0 0 0,-21 1 15,-1-22-15,22 21 16,22-42 15,-1-1-15,0 1-16,0 0 0,21 21 0,1-21 15</inkml:trace>
  <inkml:trace contextRef="#ctx0" brushRef="#br0" timeOffset="40863.64">18055 4826 0,'0'0'0,"0"-21"0,-21 21 31,0 0-31,0 0 16,-1 21-16,1 0 15,0-21-15,-21 21 0,21 1 0,-1-1 16,1 0-16,0 21 0,0-21 16,21 1-16,0-1 0,0 0 0,0 0 15,0 0-15,0 0 0,0 1 16,21-22-16,-21 21 0,42-21 0,-20 0 15,-1 0-15,0 0 16,0 0-16,0 0 0,22 0 0,-22 0 16,0-21-16,0 21 0,0-22 0,0 1 15,1 0-15,-1 0 0,-21-43 16,21 43-16,-21-21 0,0 21 16,0 0-16,0-22 0,0 22 15,0 0-15,0 0 0,-21 21 0,21-21 16,-21 21-16,-1 0 0,1 0 15,0 0-15,0 0 16,0 0-16,42 0 31,0 0-31,0 0 0</inkml:trace>
  <inkml:trace contextRef="#ctx0" brushRef="#br0" timeOffset="41192.71">18986 4403 0,'0'0'0,"0"-21"0,0-1 15,-21 22 1,0 22 0,0-22-16,0 21 15,21 21-15,-21-21 0,-1 22 16,-20-22-16,21 21 0,0 0 0,-22 1 15,22 20-15,-21-20 0,21-1 16,0 21-16,-1-20 0,-20-1 16,21 0-16,21-20 0,0 20 0,-21-21 15,21 0-15,0 0 0,0 1 16,21-1-16,0-21 16,0 0-16,0 0 0,1 0 15,-1 0-15,21-21 0,-21-1 0,0 22 16,22-21-16,-1 0 0,-21 0 15,22-21-15,-22 20 0,21 1 16</inkml:trace>
  <inkml:trace contextRef="#ctx0" brushRef="#br0" timeOffset="41427.73">18521 4741 0,'0'0'0,"-43"0"0,22-21 0,0 21 16,42 0-1,0 0-15,22 0 16,-1 0-16,-21 0 0,22 0 0,-1 0 16,0 0-16,1 0 0,-22 0 15,21 0-15,0 0 0,-20-21 0,-1 21 16,0 0-16,0 0 0,0 0 16,-42 0 30</inkml:trace>
  <inkml:trace contextRef="#ctx0" brushRef="#br0" timeOffset="42415.73">12192 6456 0,'0'0'0,"0"-21"16,0 0 0,21-1-16,0 1 0,0 0 15,1 0-15,-22 0 0,21 21 16,0-21-16,-21-1 0,0 1 0,0 0 16,0-21-16,-21 21 15,0 21-15,-1 0 16,-20 0-16,21 0 0,0 0 0,-22 0 15,1 0-15,21 0 0,-21 21 16,-1-21-16,22 21 0,-42 21 16,20-21-16,22 1 0,0-1 0,21 0 15,0 0-15,0 0 0,0 0 16,0 1-16,21-22 16,0 0-16,22 0 0,-22 0 15,21 0-15,0 0 0,1-22 0,-1 1 16,22 0-16,-22 21 0,0-21 15,1 0-15,-1 0 0,-21 21 16,0-22-16,0 1 0,1 21 0,-22-21 16,21 0-16,-21 0 15,-21 21 17,21 21-32,-22 0 15,22 0-15,0 22 0,0-22 0,0 21 16,0 22-16,0-22 0,0 0 15,0 22-15,0-1 0,0 1 16,0-22-16,0 22 0,0-1 0,0 1 16,0-1-16,0 1 0,0-1 0,0 1 15,0-1-15,0 1 0,0-22 16,0 21-16,0-20 0,0-1 0,-42 22 16,21-22-16,0-42 0,0 21 15,-1 0-15,1-21 0,-21 0 16,21-21-16,0 0 0,-1 0 15,1 0-15,21-22 0,-21 1 0,21-22 16,-21 1-16,21 21 0,0-22 16,0-63-16,0 64 0,21-1 15,0 1-15,0 20 0,22-20 16,-22 20-16,21-20 0,1 21 0,20-22 16,22-21-16,-22 43 15,-20 0-15,20-1 0,-21 22 16,22-21-16</inkml:trace>
  <inkml:trace contextRef="#ctx0" brushRef="#br0" timeOffset="42995.46">13039 6329 0,'0'0'0,"-22"21"16,22 0-16,-21-21 0,21 21 16,43-42 15,-22 21-31,0-21 15,0 21-15,0-21 0,0 0 0,22 21 16,-22-43-16,0 22 16,0 21-16,-21-21 0,0 0 0,0 0 15,0 0-15,0-1 16,-21 22-16,0 0 0,0 0 16,0 0-16,-1 0 0,1 0 0,0 0 15,0 22-15,0-1 0,0 0 16,-1 0-16,1 0 0,21 22 0,0-22 15,0 21-15,0 0 0,0 1 0,0-22 16,0 21-16,0-21 16,0 22-16,21-22 0,1 0 0,-1 0 15,0-21-15,0 21 0,0-21 0,22 0 16,-22 0-16,0 0 0,21 0 16,-21 0-16,22-21 0,-22 21 0,42-63 15,-20 42-15,-22-1 16,21-20-16,-21 0 0,1-1 0,20 1 15,-21 0-15,0 21 0,0-22 0,1 1 16,-1 0-16,-21 20 16,21-41-16,0 42 0,-21 0 15,0-1-15,0 44 16,0-1 0,-21 0-16,21 0 0,-21 0 15,0 22-15,-1-22 0,22 0 16,0 21-16,-21-21 0,0 22 0,21-22 15,0 21-15,0-21 0,0 1 16,0-1-16,0 0 0,0 0 16,0 0-16,21-42 31,0 0-31</inkml:trace>
  <inkml:trace contextRef="#ctx0" brushRef="#br0" timeOffset="43183.36">13610 6202 0,'-42'0'31,"63"0"-15,0 0 0,0 0-16,0-21 0,1 21 15,20 0-15,-21 0 0,0 0 0,0 0 16,1-21-16,-1-1 0,21 22 15,-21 0-15</inkml:trace>
  <inkml:trace contextRef="#ctx0" brushRef="#br0" timeOffset="43679.35">14668 6033 0,'0'-64'15,"0"43"1,22 0-16,-1 0 16,-21-1-16,0 1 0,21 0 15,-42 21 17,0 0-32,-1 0 0,1 0 15,-21 21-15,21-21 0,-22 21 0,1-21 0,0 22 16,21-1-16,-22-21 0,1 21 15,21 0-15,0-21 0,-1 21 16,1-21-16,21 21 0,0 1 16,0-1-16,21-21 0,1 21 15,-1 0-15,21 0 0,-21-21 0,22 21 16,-22 1-16,21-1 0,-21 0 0,0 0 16,1 0-16,-1-21 0,0 21 15,0 1-15,-21-1 0,0 0 0,0 0 16,0 0-16,0 0 15,0 1-15,-21-22 0,0 21 0,0-21 16,-22 0-16,1 0 0,21 0 16,-22 0-16,22 0 0,-21 0 15,21 0-15,0 0 0,-1 0 0,1-21 16,0 21-16,21-22 0,0 1 16,0 0-16,0 0 15,21 21-15,0-21 0,1 21 0,-1-21 16,0 21-16,21 0 0,-21-22 15</inkml:trace>
  <inkml:trace contextRef="#ctx0" brushRef="#br0" timeOffset="45283.92">15049 6117 0,'0'-21'0,"-42"-21"16,21 42-1,0 0-15,0 0 16,-1 0-16,1 21 0,21 0 16,-21 0-16,0-21 0,21 21 15,0 1-15,-21-1 0,21 0 0,-21 0 16,21 21-16,0-20 16,0-1-16,0 0 0,0 0 15,0 0-15,21 0 0,0-21 0,0 0 16,-21 22-16,21-22 0,0 0 15,1 0-15,-1 0 0,21 0 16,-21-22-16,0 1 0,1 21 0,20-21 16,-21 0-16,0 0 15,0 21-15,1-21 0,-1-1 0,21-20 16,-21 42-16,0-21 0,1 21 16,-1-21-16,-21 0 15,0 42 16,0 0-31,0 0 0,-21-21 16,21 21-16,-22 0 0,22 1 16,0-1-16,0 0 15,0 0-15,0 0 0,0 0 0,0 1 16,22-1-16,-1-21 16,0 0-16,21 21 0,-21-21 0,22 0 15,-1 0-15,-21 0 0,22 0 0,-1 0 16,0 0-16,-21-21 0,22 0 15,-1 21-15,-21-22 0,22 1 0,-22 0 16,0 0-16,0 0 16,0 0-16,-21-22 0,21 22 0,-21 0 15,0 0-15,0 0 0,0-1 16,-21 22-16,0 0 16,0-21-16,0 21 0,0 0 0,-1 0 15,1 21-15,0 1 16,0-1-16,0 0 0,0 0 0,21 0 15,0 0-15,0 1 0,0-1 0,0 21 16,0-21-16,0 0 0,0 1 16,0-1-16,0 0 0,21 0 0,0 0 15,0 0-15,0-21 0,0 22 16,43-1-16,-43-21 0,21 0 16,1 0-16,-1 0 0,22 0 15,-22 0-15,0-21 0,-21-1 16,22 1-16,-1 0 0,-21 0 0,22 0 15,-22 0-15,0-1 0,-21-20 16,0 21-16,21 0 0,-21-22 16,0 22-16,-21 21 0,0-21 15,0 21-15,-1 0 16,1 0-16,0 0 0,0 0 0,0 21 16,0 0-16,-1 1 0,22-1 15,0 0-15,-21 0 0,21 21 0,0 1 16,0-22-16,0 0 15,0 0-15,21 0 0,1 1 0,-22-1 16,21-21-16,0 0 0,0 21 16,0-21-16,22 0 0,-22 0 0,21 0 15,0 0-15,-20 0 0,20-21 16,-21 0-16,0-1 0,22 1 0,-22 0 16,0 0-16,0-21 0,0 20 15,0-20-15,-21 21 0,22 0 0,-1-22 16,-21 22-16,21 0 15,-21 0-15,0 42 16,-21 0 0,21 0-16,-21 1 15,-1-1-15,22 0 0,-21 0 0,0 21 16,21-20-16,0-1 0,-21 0 0,0 0 16,21 0-16,-21 0 0,21 1 15,0-44 32,0 1-47,21 0 0,0 0 16,0 0-16,-21-22 0,21 22 0,22 0 15,-22 0-15,0-21 0,0 20 16,21 1-16,-20 0 0,20 0 0,0 0 16,-21 21-16,1-21 0,20 21 15,-21 0-15,0 0 16,-21 21-16,0 0 0,0 0 15,0 0-15,0 0 0,0 1 16,0-1-16,-21 21 0,21-21 16,0 0-16,-21 22 0,21-22 0,0 21 15,0-21-15,0 1 16,21-22-16,0 0 0,0 0 16,1 0-16,-1 0 0,0 0 0,0 0 15,0-22-15,22 1 16,-22 21-16,0-21 0,21-21 0,1 21 15,-22-1-15,21-20 0,-21 21 0,22 0 16,-22-22-16,0 22 0,0 0 16,-21 0-16,0 0 0,0 0 0,0-1 15,-21 22-15,0 0 0,0 0 16,-1 0-16,-20 0 0,21 22 0,0-1 16,0-21-16,-1 21 0,1 21 15,21-21-15,0 1 0,0-1 0,0 0 16,0 21-16,0-21 0,0 1 0,0-1 15,0 0-15,21 0 16,-21 0-16,22-21 0,-22 21 0,0-42 47,0 0-47,-22 0 0,22 0 16,0 0-16,0-1 0,0-20 15,0 21-15,22 0 0,20-22 0</inkml:trace>
  <inkml:trace contextRef="#ctx0" brushRef="#br0" timeOffset="45760.15">18246 5948 0,'0'0'0,"-22"0"16,1 0 0,0 0-16,0 0 0,0 0 15,0 21-15,-1 0 0,1 0 16,0 1-16,0 20 0,0-21 0,21 21 15,-21-20-15,-1 20 0,1 0 16,21-21-16,-21 22 0,21-1 0,-21 0 16,0-20-16,21 20 0,0-21 0,-21 0 15,-1 22-15,1-22 16,21 0-16,0-42 31,0 0-31,0-1 16,0 1-16,21 0 15,-21-21-15,22 21 0,-1-22 0,0 22 16,21-21-16,-21 21 0,1-1 0,20 1 16,-21 0-16,21 0 0,-20 0 15,20 21-15,-21 0 0,0 0 16,0 0-16,-21 21 16,0 0-16,0 0 0,0 0 15,0 1-15,0-1 0,-21 0 0,0 21 16,21-21-16,-21 1 0,21-1 15,0 0-15,0 0 0,0 0 16,-21 0-16,42-21 31,0 0-15,0-21-16,0 0 0,1 21 16,-1-21-16</inkml:trace>
  <inkml:trace contextRef="#ctx0" brushRef="#br0" timeOffset="46099.97">18690 6223 0,'0'0'0,"-21"-21"32,0 21-32,0 0 0,-1 21 15,1 0-15,-21-21 0,21 21 16,-43 22-16,43-22 0,0 0 16,0 43-16,21-43 15,-21 0-15,21 0 0,0 0 16,0 0-16,21 1 15,0-22-15,0 0 16,0 0-16,0 0 0,22-22 16,-22 1-16,0 21 0,0-21 15,0-21-15,1 21 0,-1-1 0,0-20 16,-21 21-16,0 0 0,0 0 0,0-1 16,0 1-16,0 0 0,-21 21 15,0 0-15,-1 0 0,-20 0 16,21 0-16,0 0 0,0 0 15,-1 0-15,1 0 0,21 21 16,21-21 0,1 0-1</inkml:trace>
  <inkml:trace contextRef="#ctx0" brushRef="#br0" timeOffset="46359.81">19177 5990 0,'0'0'0,"0"-21"16,0 0-16,-21 21 16,0 0-16,-1 21 15,1 0-15,0 22 16,0-22-16,0 0 0,0 21 0,-1-21 16,1 22-16,0-22 0,0 21 0,0-21 15,21 22-15,0-22 0,-21 21 16,21-21-16,-22 1 0,22-1 0,0 0 15,0 0-15,0 0 0,0 0 16,22-21 0,-1 0-16,0-21 15</inkml:trace>
  <inkml:trace contextRef="#ctx0" brushRef="#br0" timeOffset="46515.72">18817 6244 0,'0'0'0,"-21"-21"0,0 21 0,21-21 31,21 21-15,0 0-16,0 0 0,0 0 15,22 0-15,-22 0 0,0 0 0,21 0 16,1-21-16,-22 21 0,21 0 16,1-21-16,-1 21 0</inkml:trace>
  <inkml:trace contextRef="#ctx0" brushRef="#br0" timeOffset="47020.43">19854 5927 0,'0'-21'0,"0"-1"0,-21 22 31,0 22-15,0-1-16,0 0 0,-1 0 0,-20 21 15,21-20-15,0 20 0,0 0 16,-1-21-16,-41 43 0,42-22 15,0-21-15,-1 22 0,1-1 16,21-21-16,-21 22 0,21-22 16,-21 0-16,21 0 0,-21 0 0,21 0 15,0-42 17,0 0-32,0 0 15,0-21-15,0 20 0,21 1 0,0-21 16,0 21-16,0-22 0,1 22 0,-1-21 15,0 0-15,0 20 0,21-20 16,-20 0-16,20 21 0,-21-22 0,21 22 16,-20-21-16,-1 21 0,0 21 15,21-22-15,-21 22 16,-21 22-16,0-1 16,0 0-16,0 21 0,0 1 0,0-22 15,0 21-15,-21 0 16,0-20-16,0 20 0,21 0 0,0-21 15,-21 22-15,21-1 0,0-21 0,0 22 16,0-22-16,0 0 0,0 0 16,0 0-16,0 0 0,0-42 31,0 0-15,0 0-16,0 0 0</inkml:trace>
  <inkml:trace contextRef="#ctx0" brushRef="#br0" timeOffset="47476.17">19516 6244 0,'-22'0'15,"44"0"1,-1 0 0,0 0-16,21 0 0,-21 0 0,22 0 15,-1 0-15,0 0 0,1 0 16,-1 0-16,0 0 0,1-21 0,-1 21 15,0 0-15,1-21 0,-1 0 16,-21 21-16,22-21 0,-22 21 16,0-22-16,0 22 0,0-21 0,-42 21 47,0 0-47,0 0 0,0 0 15,-1 21-15,1 1 0,21-1 16,0 0-16,0 0 0,0 0 0,0 0 15,0 1-15,0-1 16,0 0-16,0 0 0,21-21 16,-21 21-16,22 0 0,-1-21 15,-21 22-15,21-22 0,-21 21 0,0 0 16,0 0 0,-21-21-1,0 0-15,-1 0 0,1 0 16,0 0-16,0 0 0,0 0 15,0 0-15,-1 0 0,1 0 0,42-21 32,1 21-17</inkml:trace>
  <inkml:trace contextRef="#ctx0" brushRef="#br0" timeOffset="47752.01">20828 6011 0,'0'0'16,"-21"0"-1,0 0-15,-1 0 16,1 22-16,21-1 0,-21 0 16,0 0-16,0 0 0,0 0 15,21 1-15,-22 20 0,1-21 0,21 0 16,0 0-16,-21 22 0,21-22 15,-21 0-15,21 0 0,0 0 0,0 1 16,0-1-16,0 0 0,0 0 16,21-21-16,21 21 15,-20-21-15,-1 0 0,21 0 0,0 0 16,1 0-16,-1-21 0</inkml:trace>
  <inkml:trace contextRef="#ctx0" brushRef="#br0" timeOffset="48008.86">21294 6054 0,'0'0'0,"0"-21"16,0-1-16,21 22 15,0 0-15,0 0 16,0 0-16,0 22 0,1-1 16,-1-21-16,0 42 0,-21-21 15,21 0-15,-21 1 0,0 20 16,0-21-16,0 0 0,0 22 0,0-1 15,0-21-15,-21 21 0,0 1 16,0-22-16,-1 0 0,-20 43 16,21-43-16,-21 0 0,20-21 15,1 21-15,0 0 0,0-21 0,0 21 16,0-21-16,-22 0 0,22 0 0,0 22 16</inkml:trace>
  <inkml:trace contextRef="#ctx0" brushRef="#br0" timeOffset="49244.78">1122 8763 0,'0'-21'15,"21"0"1,0 0-16,0-1 16,0 1-16,1 0 15,-1 0-15,-21 0 0,21 0 16,-21-1-16,0 1 15,0 0-15,-21 0 0,0 21 0,-1-21 16,-20 0-16,21-1 0,0 22 16,-22 0-16,22 0 0,-21 0 0,21 0 15,-22 0-15,22 0 0,0 22 16,-21-1-16,21 21 0,-22-21 16,22 22-16,0-1 0,0 21 15,0-20-15,21 20 0,-22 1 16,22-1-16,0 1 0,0-22 0,0 22 15,0-22-15,0 0 0,0-21 16,0 1-16,0 20 0,22-42 16,-1 21-16,0-21 0,21 0 0,-21 0 15,1 0-15,-1-21 0,42-21 16,-20 20-16,-1-20 0,0 0 16,1-1-16,-1 1 0,0-21 0,1-1 15,-1 22-15,-21-22 0,0 1 16,0 20-16,1-20 0,-22 21 0,21-1 15,-21 1-15,0 21 16,0-22-16,0 22 0,-21 21 16,-1 0-16,1 0 0,0 21 15,21 1-15,-21-1 0,0 21 16,21-21-16,-21 22 0,21-1 0,0 0 16,0 1-16,0-1 0,0 21 15,0-20-15,21-1 0,0 0 0,-21 1 16,21-22-16,0 21 0,0-21 15,-21 1-15,22-1 0,-1-21 0,21 0 16,-21 0-16,0 0 16,1 0-16,20 0 0,0 0 0,-21-21 15,22-22-15,-22 22 0,64-42 16</inkml:trace>
  <inkml:trace contextRef="#ctx0" brushRef="#br0" timeOffset="49483.85">1968 8319 0,'0'-43'0,"0"86"0,0-128 0,0 43 16,0-1-16,0 22 0,0 0 0,0 0 16,-21 21-16,0 0 0,21 21 15,0 0-15,0 21 0,0 1 16,-21 20-16,21-20 0,0 20 0,-21 1 16,21-22-16,0 21 0,-21-20 15,21 20-15,0-20 0,-22 20 16,22-21-16,-21 1 0,21-1 15,0 0-15,0-20 0,0 20 0,0-21 16,0 0-16,21-21 16,1 0-16,-1 0 0,-21-21 15,21 0-15,0 0 0</inkml:trace>
  <inkml:trace contextRef="#ctx0" brushRef="#br0" timeOffset="49867.85">2074 8784 0,'0'0'0,"0"21"16,-21 1-16,0-1 16,21 0-1,21-21 17,0 0-32,0 0 0,1-21 0,-1 0 15,42-1-15,-42 1 16,1 0-16,-1 21 0,0-21 0,0 0 15,-21 0 1,0-1-16,-21 22 16,0 0-16,0 0 0,-1 22 15,1-22-15,0 21 0,0 0 16,0 0-16,0 21 0,-1-20 0,22-1 16,-21 21-16,21-21 0,0 22 15,0-22-15,0 0 0,0 0 0,0 0 16,0 0-16,0 1 15,21-22-15,1 0 16,-1 0-16,21 0 16,-21 0-16,0 0 0,1-22 0,20 1 15,-21 21-15,21-21 0,-20 0 16</inkml:trace>
  <inkml:trace contextRef="#ctx0" brushRef="#br0" timeOffset="50227.49">2519 8827 0,'0'-22'15,"0"1"-15,0 0 16,0 0-16,0 0 0,0 0 16,21-1-16,0 22 0,0-21 15,0 0-15,1 21 0,-1 0 0,0-21 16,21 21-16,-21 0 0,22 0 16,-22 0-16,21 21 0,-21 0 0,1 0 15,-1 1-15,0-1 0,0 21 16,0-21-16,-21 22 0,0-1 0,0-21 15,0 21-15,0-20 0,-21 20 16,0-21-16,0 0 0,0 0 16,-1 1-16,22-1 0,0-42 31,0-1-15,0 1-16,0 0 0,0-21 0,0 21 15,0-22-15,0 22 0,0-21 16,22-1-16,-22 22 0,21-21 0,0 21 15,0-22-15,0 22 0,0 0 16,1 21-16,-1-21 0,0 0 16,0 21-16,0 0 0,22-21 15,-22 21-15</inkml:trace>
  <inkml:trace contextRef="#ctx0" brushRef="#br0" timeOffset="50516.84">3619 8382 0,'0'0'15,"-21"-85"1,21 64-16,-21 21 16,0 0-16,0 0 15,0 21-15,21 1 0,-22-1 0,1 21 16,21-21-16,-21 22 0,21-1 16,-21 0-16,0 1 0,21-1 15,-21 0-15,-1 22 0,1-22 0,0 0 16,21 1-16,-21-1 0,0 0 15,0 1-15,-1-1 0,22-21 0,-21 0 16,21 22-16,0-22 16,0 0-16,21-21 15,1 0-15,-1 0 0,0-21 16,0 0-16,0 0 0,0-1 16,-21-20-16,0 21 0</inkml:trace>
  <inkml:trace contextRef="#ctx0" brushRef="#br0" timeOffset="50700.88">3238 8763 0,'22'0'32,"-1"0"-32,0 0 15,21 0-15,-21 0 16,22 0-16,-22 0 0,21-21 0,1 21 15,-1-21-15,0 21 0,-21 0 16,22-21-16</inkml:trace>
  <inkml:trace contextRef="#ctx0" brushRef="#br0" timeOffset="51009.38">4022 8636 0,'-22'0'31,"1"21"-31,21 0 15,0 22-15,0-22 16,-21 0-16,21 21 0,0 1 0,-21-1 16,0 22-16,21-22 0,0 21 15,-21 1-15,-1-22 0,1 22 0,21-1 16,-21 1-16,0-1 0,0 1 16,0-1-16,-1 22 0,22-22 0,-21 1 15,0 63-15,0-64 16,21-20-16,0 20 0,-21-20 0,0-1 15,-1 85 1,22-148 15,0 0-31,22-1 0,-22 1 16,21 0-16,0-21 0,-21-1 0,21 1 16</inkml:trace>
  <inkml:trace contextRef="#ctx0" brushRef="#br0" timeOffset="51312.21">3789 9038 0,'0'-42'0,"0"84"0,0-126 0,0 41 0,0 1 15,0 21-15,0-22 0,0 22 0,21 0 16,0 0-16,0 0 0,22 0 16,-22 21-16,21 0 0,0-22 0,-20 22 15,20 0-15,0 0 0,-21 0 16,22 0-16,20 43 0,-42-22 15,-21 21-15,0-21 0,0 22 0,0-1 16,0-21-16,0 22 0,-21-22 16,0 21-16,0-21 0,0 0 15,-22 1-15,22-1 0,-21 0 16,0-21-16,20 21 0,-20-21 0,21 0 16,0 0-16,0 0 0,-1 0 0,44 0 31,-1 0-16,0-21-15,0 21 0</inkml:trace>
  <inkml:trace contextRef="#ctx0" brushRef="#br0" timeOffset="51971.86">4657 8700 0,'0'0'0,"-22"0"0,1 0 16,0 0-16,0 0 15,0 0-15,0 0 0,-1 0 0,1 0 16,0 21-16,0 0 0,0 0 16,-22 0-16,22 0 0,0 22 15,0-22-15,0 21 0,21-21 0,-21 43 16,-1-22-16,22-21 0,0 1 16,0 20-16,0-21 0,22 0 15,-1 0-15,0-21 0,0 0 0,21 0 16,-20 0-16,-1 0 0,21 0 15,0 0-15,-20-21 0,-1 0 16,42 0-16,-42 0 0,1 0 16,-1-1-16,-21 1 0,0 0 15,0 0-15,0 0 0,0 0 0,0-22 16,-21 22-16,-1 0 0,1 0 16,0 0-16,0-1 0,0 1 0,0 21 15,-1 0-15,22-21 0,22 21 31,-1 0-31,21 0 16,-21-21-16,0 21 0,1 0 16,20 0-16,-21 0 0,21 0 15,-20 0-15,-1 0 0,0 0 16,21 0-16,-21 0 0,1 0 0,-1 0 16,0 0-16,-21 21 15,0 0-15,0 0 16,0 1-16,0-1 0,0 21 0,0-21 15,-21 0-15,0 22 0,21-1 16,-22-21-16,22 22 0,0-1 0,-21 0 16,0 1-16,21-1 0,-21 0 15,21 1-15,0-1 0,-21 0 0,21 22 16,-21 42-16,21-43 0,0-21 16,0 22-16,0-1 0,0-20 15,0-1-15,0 22 0,0-22 16,0 0-16,0-21 0,0 22 0,0-22 15,0 0-15,0 0 0,0-42 32,21 0-32</inkml:trace>
  <inkml:trace contextRef="#ctx0" brushRef="#br0" timeOffset="52299.74">4911 8890 0,'0'-85'15,"0"170"-15,21-191 0,0 85 0,0 0 0,0 21 16,0-21-16,1 0 0,-1 21 16,0 0-16,0 0 0,0 0 0,0 0 15,22 0-15,-22 21 16,0 0-16,-21 0 0,0 21 0,0-20 15,0 20-15,0 21 16,-21-41-16,0 20 0,0-21 0,-1 0 16,-20 0-16,21 1 0,-21-22 15,20 21-15,1 0 0,-21-21 16,21 0-16,42 0 31,0 0-31,0-21 16,0 0-16,22 21 0,-22-22 0</inkml:trace>
  <inkml:trace contextRef="#ctx0" brushRef="#br0" timeOffset="52663.89">5503 8678 0,'0'-21'0,"0"0"0,-21 21 47,0 21-47,0 0 0,0 1 15,21-1-15,-22 21 0,22-21 16,-21 22-16,21-22 0,0 21 0,0-21 16,0 22-16,0-22 0,0 0 15,0 0-15,21 0 0,1 0 16,-1-21-16,0 0 0,0 22 0,0-22 0,0 0 16,22 0-16,20 0 15,-42-22-15,1 1 0,20 0 0,-21 21 16,0-21-16,0-21 0,1 20 15,-1 1-15,-21 0 0,21-21 0,-21 21 16,0-1-16,0-20 0,0 21 16,0 0-16,0 0 0,0-1 15,0 1-15,0 0 16,21 21 15</inkml:trace>
  <inkml:trace contextRef="#ctx0" brushRef="#br0" timeOffset="52974.85">6159 8657 0,'0'21'16,"0"1"-1,-21-1-15,21 0 0,-21 0 0,21 21 16,-21 1-16,21-1 0,-21 0 15,21 1-15,0-1 0,0 22 0,-21-22 16,21 0-16,-22 22 0,1-22 0,21 22 16,0-22-16,-21 21 0,0 1 15,0 42-15,0-43 0,-1-20 16,1 62-16,0-41 0,21-22 16,0 22-16,0-22 15,-21 0-15,21 43 0,0-64 16,0 0-16,0 1 0,0-1 0,0-42 31,21-1-31,0 1 16,0 0-16,1 0 0,-1-21 0</inkml:trace>
  <inkml:trace contextRef="#ctx0" brushRef="#br0" timeOffset="53251.76">6202 8911 0,'0'0'0,"0"-42"0,0 21 0,0-22 16,0 22-16,0 0 0,0 0 16,0 0-16,0 0 0,0-1 0,21 1 15,0 21-15,0 0 0,0 0 16,1 0-16,20 0 0,-21 0 16,21 0-16,-20 0 0,-1 21 15,0-21-15,21 64 0,-21-43 0,-21 21 16,0 1-16,0-22 0,0 21 15,0-21-15,-21 22 0,0-22 16,-21 0-16,21 0 0,-22 0 0,1 1 16,21-22-16,-22 21 0,1-21 15,21 21-15,-21-21 0,20 0 0,1 0 16</inkml:trace>
  <inkml:trace contextRef="#ctx0" brushRef="#br0" timeOffset="53947.78">7239 8827 0,'-21'0'15,"42"0"-15,-63 0 0,20 0 0,44 0 32,-1 0-32,0 0 15,21-22-15,1 22 0,-1 0 0,21 0 16,1 0-16,-1-21 0,1 21 16,21 0-16,-1 0 0,1-21 0,0 21 15,42-21-15,-64 21 16,-21 0-16,1-21 0,-1 21 0,0-21 15,-20 21-15,-1 0 0,-21-22 16,0 1 0,-21 21-16,-1 0 15,1-21-15,0 21 0,0 0 0,0 0 16,-22 0-16,22-21 0,-21 21 16,21 0-16,21-21 0,21 21 46,0 0-46,0 0 0,0 0 0,1 0 16,20 0-16,-21 0 0,0 0 0,0 0 16,1 21-16,-1 0 0,-21 0 15,0 0-15,0 22 0,0-22 16,0 0-16,-21 0 0,-1 22 16,-20-22-16,21 0 0,-21 0 0,-1 0 15,-20 22-15,20-22 16,1-21-16,0 21 0,21-21 0,-1 0 15,1 0-15,0 0 0</inkml:trace>
  <inkml:trace contextRef="#ctx0" brushRef="#br0" timeOffset="55576.73">9504 8509 0,'0'-21'32,"0"0"-32,0 0 15,0-1-15,0 1 16,0 0-16,0 0 15,0 0-15,0 0 0,-21 21 0,-1-22 16,1 1-16,0 21 16,0-21-16,0 21 0,0 0 0,-1 0 15,1 0-15,0 0 0,0 0 16,0 0-16,0 21 0,-1-21 0,22 21 16,-21 22-16,0-22 0,0 0 0,0 21 15,21-20-15,0 20 0,0-21 16,0 21-16,0-20 0,0 20 0,0-21 15,0 21-15,0-20 0,0-1 0,0 0 16,21 0-16,0-21 0,0 0 16,0 0-16,1 0 0,-1 0 0,21 0 15,-21 0-15,22-21 16,-22 0-16,21 0 0,-21-1 16,22 1-16,-22 0 0,21-21 0,-21 21 15,0-1-15,1-20 0,-1 0 16,0 21-16,21-64 0,-42 43 15,21-1-15,-21-20 0,22 20 0,-22 1 16,0 0-16,0-1 0,0 1 16,0 0-16,0 21 0,0-22 0,0 22 15,0 0-15,0 0 16,0 42 0,0 0-16,0 21 0,-22 1 15,22-1-15,-21 0 0,0 64 16,21-42-16,0-22 0,0 22 15,-21-22-15,21 0 16,0 1-16,-21-1 0,21 0 0,0-21 16,0 22-16,0-22 0,0 0 0,0 0 15,21-21-15,0 21 0,0-21 16,0 0-16,1 0 0,20 0 0,-21 0 16,43-21-16,-22 0 0,0 21 15,1-21-15,-22 0 0,21 0 16,-21-1-16,0 1 0,1-21 0,-1 21 15,-21 0-15,0-1 0,0 1 0,0-21 16,0 21-16,-21 0 16,-1 21-16,1 0 0,0 0 15,0 0-15,0 21 16,21 0-16,-21 0 0,21 0 0,0 0 16,0 1-16,0-1 0,0 21 0,0-21 15,0 0-15,0 1 0,21-1 16,0 0-16,-21 0 0,21 0 0,0 0 15,0-21-15,-21 22 0,22-22 0,-1 0 16,0 0-16,0 0 0,21 0 16,-20 0-16,-1 0 0,0-22 15,0 1-15,0 21 0,0-21 0,1 0 16,-1 0-16,0 0 16,-21-22-16,21 22 0,0 0 0,0-21 0,-21 20 15,0 1-15,0 0 0,22 0 16,-22 0-16,0 42 31,0 0-31,0 0 0,0 0 16,0 1-16,0-1 0,0 0 0,0 0 15,0 0-15,0 0 0,0 1 16,-22-1-16,22 0 0,0 0 0,0 0 16,0 0-16,0-42 46,0 0-30,0 0-16,0 0 0</inkml:trace>
  <inkml:trace contextRef="#ctx0" brushRef="#br0" timeOffset="55723.59">10499 8192 0,'0'-22'0,"0"44"0,0-65 0,-22 43 15,1 0 1,21 21-1,0 1 1,21-22 0,1 21-16</inkml:trace>
  <inkml:trace contextRef="#ctx0" brushRef="#br0" timeOffset="56112.71">10816 8255 0,'0'-21'15,"21"21"1,0 0-16,-21 21 0,22 0 0,-1 0 16,0 1-16,-21-1 15,21 21-15,0-21 0,0 0 0,-21 22 16,22-22-16,-22 42 0,0-41 15,0-1-15,0 21 0,0-21 16,0 0-16,0 1 0,-22-1 16,22 0-16,0-42 31,0 0-31,0-1 16,0 1-16,22 0 15,-1 0-15,0-21 0,-21 20 16,21 1-16,0-21 0,0 21 0,1-22 0,-1 22 15,0 0-15,0 0 16,0 0-16,22 0 0,-22-1 0,21 22 16,-21 0-16,0 0 0,1 0 0,-1 0 15,0 0-15,0 0 0</inkml:trace>
  <inkml:trace contextRef="#ctx0" brushRef="#br0" timeOffset="56463.57">11451 8573 0,'0'0'16,"0"21"0,21-21-16,0 0 0,1 0 0,-1 0 15,0 0-15,0-21 0,0 21 16,0-22-16,1 1 0,-1 21 16,0-21-16,0 0 0,-21 0 0,0 0 15,21-1-15,-21 1 0,0 0 16,0 0-16,-21 21 15,0 0 1,0 0-16,0 0 0,-1 21 0,1 0 16,0 0-16,0 22 0,0-22 15,0 0-15,-1 0 0,22 0 16,0 22-16,0-22 0,0 0 0,0 0 0,0 0 16,0 1-16,0-1 15,0 0-15,22 0 0,-1-21 0,0 21 16,0-21-16,0 0 0,0 0 0,1 0 15,-1 0-15,0 0 0,0 0 16,0 0-16,0 0 0,1-21 0,-1 0 16,0 0-16</inkml:trace>
  <inkml:trace contextRef="#ctx0" brushRef="#br0" timeOffset="56831.8">11896 8509 0,'0'-21'16,"0"42"-16,0-63 0,0 21 0,21-1 15,-21 1-15,21 0 0,0-21 16,0 21-16,0-1 0,1 1 0,-1 21 15,21 0-15,-21 0 0,0 0 16,22 0-16,-22 21 0,0-21 16,21 43-16,-20-22 0,20 0 0,-21 21 15,0-20-15,0 20 0,1-21 16,-1 43-16,-21-43 0,0 0 16,0 21-16,0-21 0,-21 1 0,-1-1 15,1 0-15,0-21 0,0 21 16,0-21-16,-22 0 0,22 0 15,0 0-15,21-21 16,0 0 0,0 0-16,0-1 0,0 1 0,21 0 15,0 0-15,1 0 0,-1-22 16,0 22-16,0 0 0,0-21 0,0 21 16,22-1-16,-22 1 0,0-21 0,0 42 15,22-21-15,-22 0 0,21 21 16,-21 0-16,0 0 0,1 0 0,20 0 15,-21 0-15,0 0 0,0 0 16,1 0-16,-1 21 0,0 0 0</inkml:trace>
  <inkml:trace contextRef="#ctx0" brushRef="#br0" timeOffset="56992.01">12912 8551 0,'0'22'0,"-22"-22"93,22-22-77</inkml:trace>
  <inkml:trace contextRef="#ctx0" brushRef="#br0" timeOffset="58555.83">13271 8700 0,'22'-22'31,"-1"1"-31,0 21 16,0-21-16,0 0 0,22-21 16,-22 20-16,0-20 0,0 21 15,0-21-15,0-1 0,22 1 16,-22-22-16,0 22 0,0 0 0,0-22 16,-21 22-16,0 0 0,0-1 15,0 1-15,0-22 0,-21 43 16,0 21-16,-21 0 15,21 0-15,-1 21 0,-20-21 16,21 43-16,0-22 0,0 21 0,-1 1 0,22-1 16,0 0-16,0 1 15,0-1-15,0 0 0,22 1 0,20 20 16,-21-21-16,0-20 0,0-1 16,1 21-16,-1-21 0,0-21 0,-21 21 15,21 1-15,-21-1 16,-21-21-16,0 0 15,0 0-15,-1 0 0,1 0 16,0-21-16,21-1 0,-21 22 0,0-21 16,0 0-16,-1 0 0,22 0 15,0 0-15,-21 21 0,21-22 0,0 44 32,21-1-17,-21 0-15,22 0 0,-1 0 0,-21 0 16,21-21-16,0 22 0,0-1 0,0 0 15,1 0-15,-1-21 16,0 0-16,21 0 0,-21 0 16,1 0-16,-1 0 0,0 0 0,0 0 15,21 0-15,-20-21 0,-1 0 0,0 21 16,0-21-16,0-1 0,0 1 16,1 0-16,-1-21 0,0 21 0,-21-22 15,0 1-15,21 21 0,-21-22 16,21 1-16,-21 0 0,0 21 0,0-22 15,0 22-15,0 0 0,0 42 32,0 0-32,0 22 0,0-22 0,0 21 15,0-21-15,0 22 0,-21-1 16,21-21-16,0 21 0,0-20 0,0-1 16,0 0-16,0 21 0,21-21 15,-21 1-15,21-1 16,1-21-16,-1 0 0,0 0 0,0 0 15,21 0-15,1 0 0,-1 0 16,-21-21-16,22 21 0,-22-22 16,21 1-16,-21 0 0,0 0 15,1 0-15,-1-22 0,0 22 0,0-21 16,-21 21-16,0-22 0,0 22 0,0 0 16,0 0-16,0 0 0,0 42 31,0 0-31,0 0 0,-21 22 15,21-22-15,0 0 0,0 21 16,0-21-16,0 1 0,0 20 16,0-21-16,0 0 0,0 0 0,0 1 15,21-22-15,-21 21 0,21 0 0,0-21 16,1 0-16,-1 0 0,0 0 16,0 0-16,21 0 0,-20 0 0,-1 0 15,21 0-15,-21-21 0,22 21 0,-22-21 16,21-1-16,-21 1 0,0 0 15,1 0-15,20-21 0,-21 20 0,-21-20 16,21 21-16,0-21 0,-21-1 16,22 22-16,-22-21 0,0 21 0,0-1 15,0 1-15,0 0 0,0 42 32,-22 0-32,1 1 0,21 20 0,-21 21 15,21-20-15,0-22 0,0 21 16,0-21-16,0 22 0,0-22 15,0 0-15,0 0 0,0 0 0,0 1 16,21-1-16,0-21 0,1 21 16,20-21-16,-21 0 0,21 0 15,-20 0-15,20 0 0,0 0 16,-21-21-16,22 21 0,-22-21 0,21-1 0,-21 1 16,1 0-16,-1 0 0,0 0 15,0 0-15,-21-22 0,0 22 16,0 0-16,21-21 0,-21 20 0,0 1 15,0 42 1,-21 1 0,21-1-16,-21 21 0,21-21 15,0 0-15,0 1 0,0-1 16,0 0-16,-21 0 0,21 0 0,0 0 16,0 1-16,0-1 15,21-21 1,0-21-16</inkml:trace>
  <inkml:trace contextRef="#ctx0" brushRef="#br0" timeOffset="58724.31">15621 7980 0,'0'0'0,"0"-21"0,0-22 15,-21 22-15,21 0 0,-21 21 16,-1 0-16,65 0 47,-22 21-32</inkml:trace>
  <inkml:trace contextRef="#ctx0" brushRef="#br0" timeOffset="58971.89">16129 7768 0,'0'0'0,"-64"21"16,64 1 0,-21 20-16,0-21 0,0 21 0,0 1 15,0-1-15,21 0 0,-22 22 16,1-22-16,21 1 0,0-1 16,-21 0-16,0 1 0,0-1 15,21 0-15,0 22 0,-21-43 16,21 0-16,0 21 0,0-20 15,0-1 1,21-21-16,0 0 16,0 0-16,0-21 0</inkml:trace>
  <inkml:trace contextRef="#ctx0" brushRef="#br0" timeOffset="59148.79">15769 8319 0,'0'0'0,"0"-22"15,21 22 17,0 0-32,1 0 0,-1 0 15,21-21-15,-21 21 0,22-21 0,-1 21 16,0 0-16,1-21 0,-1 21 16,21-21-16,-20 21 0,20-21 0,1-1 15</inkml:trace>
  <inkml:trace contextRef="#ctx0" brushRef="#br0" timeOffset="59799.44">16616 8065 0,'0'0'0,"-21"0"16,-1 0 0,1 0-16,0 21 0,0 0 0,0 0 15,-22 0-15,22 22 0,-21-22 16,21 21-16,0 0 0,-22-20 16,22 20-16,0-21 0,0 21 0,21-20 15,0 20-15,0-21 0,0 0 16,0 0-16,0 1 0,21-1 15,21 0-15,-21-21 0,22 0 0,41 0 16,-41 0-16,-1 0 16,0 0-16,1-21 0,-1 0 0,0-1 15,1 1-15,-22 0 0,21 0 0,-21-21 16,1-1-16,-1 1 0,0 0 16,-21-1-16,21-20 0,-21-1 15,21 1-15,-21-43 0,0 64 16,0-1-16,0 1 0,0 21 15,0 0-15,0-1 0,0 44 32,0-1-32,0 21 0,-21 0 15,0 1-15,21 20 0,-21-20 16,21 20-16,0-21 0,-21 22 0,-1-22 0,1 1 16,0-1-16,21 0 0,-21 1 0,0-22 15,21 0-15,-21 0 16,21 0-16,0 0 0,0 1 0,0-44 47,0 1-47,0 0 15,21 0-15,-21 0 0,21 0 0,0-1 16,21-20-16,-20 21 0,-1-21 16,42-22-16,-20 43 0,-1 0 15,-21 0-15,21 21 0,1 0 16,-22 0-16,0 0 0,0 21 0,22 0 15,-43 0-15,21 21 0,0-20 0,-21 20 16,0-21-16,0 21 16,0-20-16,0-1 0,0 0 0,-21 0 15,0 0-15,-1 0 0,1 1 16,0-1-16,0-21 0,0 0 16,42 0 15,0-21-31,0-1 0</inkml:trace>
  <inkml:trace contextRef="#ctx0" brushRef="#br0" timeOffset="60020.34">17505 7895 0,'0'0'0,"0"-21"0,0 0 15,21 21 1,0 0-16,0-21 0,0 21 15,1-21-15,-1 21 0,21 0 0,-21 0 16,22 0-16,-1 0 0,-21 0 16,21 0-16,-20 0 0,41 0 15,-42 0-15,0 0 16,1 0-16,-22 21 16</inkml:trace>
  <inkml:trace contextRef="#ctx0" brushRef="#br0" timeOffset="60247.85">17822 7853 0,'-21'0'16,"21"21"-1,-21 0-15,0 0 16,21 22-16,0-1 0,-21 0 16,-1 1-16,22-1 0,-21 22 0,0-22 15,21 0-15,-21 1 0,0-1 16,0-21-16,21 21 0,0-20 15,-22 20-15,22-21 0,-21 0 0,21 0 16,0 1-16,21-22 16,1 0-16,-1 0 15,0 0-15,0 0 16,0 0-16,22-22 0</inkml:trace>
  <inkml:trace contextRef="#ctx0" brushRef="#br0" timeOffset="60563.77">18119 8276 0,'0'0'15,"21"-21"-15,-21 0 0,0 0 0,-21 21 32,-1 0-32,1 0 0,21 21 0,-21 0 15,0 0-15,0 0 0,21 1 16,0-1-16,-21 0 0,21 21 16,0-21-16,0 1 0,0-1 0,0 0 15,21-21-15,0 0 16,0 21-16,0-21 0,22 0 15,-22 0-15,0 0 0,0 0 0,0-21 16,22 0-16,-22 21 0,0-21 16,-21-1-16,21-20 0,0 21 0,-21 0 15,0-22-15,0 22 0,0-21 16,0 0-16,0 20 0,0 1 0,0 0 16,-21 21-16,0 0 0,0 0 15,0 0-15,-1 0 0,1 21 0,0 0 16,0 1-16,21-1 0,-21 42 15,21-42-15,0 1 0</inkml:trace>
  <inkml:trace contextRef="#ctx0" brushRef="#br0" timeOffset="62841.72">19113 7959 0,'0'-21'0,"0"-1"16,0 1-1,0 0 1,-21 21-16,0 0 15,0 0-15,21 21 0,-21-21 16,0 43-16,-1-22 0,22 21 16,-21 0-16,0 1 0,0-1 15,0 22-15,0-22 0,-1 0 16,22 22-16,0-22 0,-21 0 0,21 1 16,0-22-16,0 21 0,0 22 15,0-43-15,21 0 0,1 0 16,-1 0-16,21 1 0,-21-22 15,0 0-15,1 0 0,-1 0 16,0 0-16,21 0 0,-21-22 0,1 22 16,20-21-16</inkml:trace>
  <inkml:trace contextRef="#ctx0" brushRef="#br0" timeOffset="63167.76">19494 7959 0,'0'-21'0,"0"42"0,22-64 0,-1 43 16,0-21-16,0 21 15,0 0-15,0 0 0,1 0 16,-1 0-16,0 21 0,0 1 16,0 20-16,0-21 0,-21 21 0,22 22 15,-1-22-15,-21 1 0,0 20 16,0-21-16,0 1 0,0-1 0,0 0 15,0 1-15,0-1 0,0-21 16,-21 22-16,-1-22 0,22 0 16,-21 0-16,0 0 0,0 0 0,0-21 15,-22 22-15,22-22 16,0 0-16,0 0 0,0 0 16,21-22-1,0 1 1</inkml:trace>
  <inkml:trace contextRef="#ctx0" brushRef="#br0" timeOffset="63452.85">20087 8446 0,'0'0'0,"0"21"16,0-42 46,0-22-30,-21 43-17,0 21 1,21 1-16</inkml:trace>
  <inkml:trace contextRef="#ctx0" brushRef="#br0" timeOffset="69712.98">20976 8128 0,'0'0'0,"0"-21"16,-21 0-16,0 21 15,0-21-15,-1 21 0,1-22 16,0 1-16,-21 21 0,21 0 0,-1-21 16,-20 21-16,21 0 0,0 0 0,0 0 15,-22 0-15,22 21 0,-42 43 16,41-43-16,1 21 16,0 1-16,0-22 0,-21 21 15,42 0-15,-22 1 0,22-22 0,-21 21 16,21-21-16,0 43 0,0-43 15,0 0-15,0 0 0,21 1 16,1-22-16,41 21 0,-21-21 16,1 0-16,41 0 0,-41 0 15,-1-21-15,0-1 16,-20 22-16,20-21 0,-21 0 0,21 0 16,-20 0-16,-1 0 0,0-22 0,0 1 15,0 21-15,0-22 0,-21 1 0,0 0 16,22-1-16,-22 1 0,21 0 15,-21-1-15,0 22 0,0 0 16,0 0-16,0 42 16,0 0-16,0 0 0,-21 1 15,-1 20-15,22 0 0,-21 1 0,21-1 16,-21 0-16,21 1 0,0-22 0,0 21 16,0-21-16,0 22 0,0-22 15,0 0-15,21 0 0,0 0 16,22-21-16,-22 0 15,0 0-15,0 0 0,0 0 0,1 0 16,-1 0-16,0-21 0,0 0 0,21 0 16</inkml:trace>
  <inkml:trace contextRef="#ctx0" brushRef="#br0" timeOffset="69955.85">21611 7789 0,'0'-42'16,"0"84"-16,0-105 0,0 42 0,0 0 15,0-1-15,-21 22 16,21 22-16,-21-1 0,0 0 0,-1 21 16,1 1-16,0-1 0,0 21 15,21-20-15,-21 20 0,0 1 0,-22 84 16,22-106 0,21 1-16,-21-1 0,21 0 15,0-21-15,0 22 0,0-22 0,0 0 16,0 0-16,0 0 0,21-21 31,0 0-31,0 0 0</inkml:trace>
  <inkml:trace contextRef="#ctx0" brushRef="#br0" timeOffset="70323.85">21611 8340 0,'0'0'0,"-21"0"0,0 0 0,42 0 78,0 0-78,0-21 0,0 21 0,1-22 16,-1 22-16,0-21 0,0 0 0,-21 0 15,21 21-15,-21-21 16,-21 21-1,0 0-15,0 0 16,0 0-16,-1 21 0,1 0 0,0-21 16,0 21-16,0 0 0,0 1 15,-1-1-15,1 0 0,21 0 16,0 0-16,0 0 0,0 22 16,0-22-16,21-21 0,1 0 15,-22 21-15,21-21 0,21 0 16,-21 21-16,22-21 0,-1 0 0,0 0 15,-21 0-15,22 0 0,-1 0 16,0 0-16</inkml:trace>
  <inkml:trace contextRef="#ctx0" brushRef="#br0" timeOffset="70705.73">22161 8319 0,'0'0'0,"0"-22"0,-21 1 16,21 0-16,0 0 15,0 0-15,0 0 16,21 21-16,1 0 16,-1 0-16,0 0 15,0 0-15,0 0 0,0 0 16,1 21-16,-1 0 0,-21 0 16,0 0-16,21 0 0,-21 22 0,0-22 15,0 0-15,0 0 0,0 22 0,0-22 16,0 0-16,0 0 0,-21 0 15,0 0-15,21 1 16,-22-22-16,1 0 16,21-22-1,0 1 1,0 0-16,0 0 16,21 0-16,1 0 0,-22-1 15,21 1-15,0 0 0,-21-21 0,21 21 16,0-1-16,0 1 0,1-21 0,-1 21 15,0 0-15,0-1 16,21 1-16,-20-21 0,-1 42 0</inkml:trace>
  <inkml:trace contextRef="#ctx0" brushRef="#br0" timeOffset="70956.52">23029 7811 0,'-63'63'31,"42"-21"-31,-1 1 0,1-22 0,0 21 0,0 22 16,0-22-16,0 0 0,-22 43 15,22-64-15,0 22 16,0 20-16,21-21 0,-21-20 16,21-1-16,0 0 0,0 0 0,0 0 15,0 0-15,21 1 16,0-22-16,0 21 15,0-21-15,0 0 0,1 0 16,-1 0-16,21-21 0</inkml:trace>
  <inkml:trace contextRef="#ctx0" brushRef="#br0" timeOffset="71156.34">22733 8192 0,'-21'-22'0,"42"44"15,-21-44 17,21 22-32,0 0 0,0 0 0,1 0 15,-1 0-15,21 0 0,-21 0 0,22 0 16,-22 0-16,21 0 0,0 0 16,-20 0-16,20 0 0,0 0 0,1 0 15,-1 0-15</inkml:trace>
  <inkml:trace contextRef="#ctx0" brushRef="#br0" timeOffset="71388.85">23622 8022 0,'0'0'0,"0"-21"0,-21 21 0,0 0 16,-1-21 0,1 21-16,0 0 0,0 21 15,0 0-15,0 22 0,21-22 16,-22 21-16,1-21 0,0 22 0,0-1 15,0 0-15,21-21 0,0 22 0,0-22 16,0 21-16,0-21 0,0 22 16,0-22-16,0 0 0,0 0 15,21-21-15,0 0 16,0 0-16,0 0 0,1 0 16,20 0-16,-21 0 0</inkml:trace>
  <inkml:trace contextRef="#ctx0" brushRef="#br0" timeOffset="71672.66">23812 8001 0,'0'0'16,"0"-21"-16,0-21 0,0 20 0,22 22 16,-1-21-16,0 0 0,0 21 15,0 0-15,0 0 0,1 0 0,-1 0 16,0 0-16,21 21 0,1 22 15,-22-1-15,0 0 0,-21 1 16,0-1-16,0 21 0,0 22 16,0-43-16,0 1 0,-21-1 15,0 0-15,-1 1 0,22-22 16,-21 0-16,0 0 0,0 0 0,0 1 16,-22-1-16,1 0 0,21 0 15,-21-21-15,-1 0 0,1 21 16,-43-21-16</inkml:trace>
  <inkml:trace contextRef="#ctx0" brushRef="#br0" timeOffset="72789.82">10668 9292 0,'0'-21'0,"0"0"16,0 0-16,0 0 0,-21 21 15,0 0 1,-1 0 0,22 21-16,-21 0 15,0 0-15,21 21 0,-21-20 16,21-1-16,-21 21 0,21-21 0,0 22 16,0-1-16,-21 0 0,21 22 15,0-22-15,0 0 0,0-20 16,0 20-16,0-21 0,21 0 0,0 0 15,0-21-15,21 22 0,-20-22 16,20 0-16,0 0 0,1 0 0,62-22 16,-62 1-16,-1 0 0,0 0 15,1 0-15,-1 0 0,0-1 16,1-41-16,-22 21 0,-21-1 16,21 22-16,-21-21 0,0-1 0,0 1 15,0 0-15,-21-1 0,-21 22 16,-1-42-16,22 20 0,0 22 15,-21 21-15,20-21 0,1 21 16,-21 0-16,21 0 0,-22 0 0,22 21 16,-21-21-16,21 21 0,-22 1 0,22-1 15,0 0-15,-21 0 16,21 0-16,-1 22 0,1-1 16,21-21-16,0 0 0,0 0 0,43 1 15,-22-22-15,21 21 0,0-21 16</inkml:trace>
  <inkml:trace contextRef="#ctx0" brushRef="#br0" timeOffset="73068.84">11811 9165 0,'0'0'0,"0"-21"0,0 0 0,-21 21 16,0 21-1,-1 0-15,22 0 0,0 22 16,-21-22-16,21 21 0,-21-21 16,21 22-16,0 20 0,0-20 15,0-22-15,-21 21 0,21 0 16,-21-20-16,0 20 0,21-21 16,0 0-16,-22 0 0,1 1 0,21-1 15,-21 0-15,42-21 31,0-21-31,1 0 0,-1-1 16</inkml:trace>
  <inkml:trace contextRef="#ctx0" brushRef="#br0" timeOffset="73421.84">12044 9271 0,'0'0'0,"21"0"0,-42 21 16,0 0-1,-1-21-15,1 22 0,0-1 16,-21-21-16,21 21 0,-22-21 0,22 21 16,0-21-16,-21 0 0,20 0 0,1 21 15,0-21-15,0 0 16,0 0-16,21 21 31,0 1-15,21-1-16,-21 0 0,21 0 15,0 0-15,-21 0 0,43 43 16,-22-43-16,0-21 16,-21 21-16,21 0 0,0 1 0,0-1 15,1-21-15,-22 21 16,21-21-16,0 21 0,0-21 16,0 0-16,0 0 0,1 0 15,-1 0-15,21 0 0,-21-21 16,22 0-16,-22 21 0</inkml:trace>
  <inkml:trace contextRef="#ctx0" brushRef="#br0" timeOffset="73984.61">12763 9462 0,'-21'0'16,"42"0"-16,-84 0 0,42 0 0,0 0 15,-1 0-15,44 0 32,-1 0-32,21 0 0,-21 0 15,22 0-15,-22 0 0,21 0 0,22 0 16,-22 0-16,21 0 0,-20 0 0,20 0 15,1 0-15,-22 0 16,22 0-16,-22 0 0,21-22 0,-20 22 16,-1 0-16,-21 0 0,22-21 15,-22 21-15,-21-21 16,0 0-16,-21 0 16,-1 21-16,1 0 0,-21-21 0,21 21 15,-22 0-15,1-22 0,21 22 16,0 0-16,-22 0 0,22 0 15,0 0-15,42 0 32,22 0-32,-22 0 15,21 0-15,-21 0 0,22 0 16,-1 0-16,-21 0 0,21 0 0,-20 0 16,-1 22-16,0-22 0,0 21 15,-21 0-15,0 0 0,0 0 16,-21 0-16,0 1 0,0 20 15,-22-21-15,-41 21 0,41-20 16,1-1-16,0 0 0,-1-21 16,1 21-16,-22 0 0,43-21 15,0 21-15</inkml:trace>
  <inkml:trace contextRef="#ctx0" brushRef="#br0" timeOffset="77331.83">15134 9483 0,'21'0'0,"0"0"0,1 0 31,-1 0-31,-21-21 0,0-1 16,0 1-1,0 0-15,0 0 0,0 0 16,-21 21-16,-1-21 0,1-1 16,0 22-16,0-21 0,0 21 0,0 0 15,-1 0-15,1 0 0,0 0 16,0 0-16,0 0 0,0 21 16,-22 1-16,22 20 0,0 0 0,0 1 15,0-1-15,-1 0 0,1 22 0,0-22 16,21 22-16,0-22 0,0 43 15,0-43-15,0 0 0,0 22 16,0-43-16,21 0 16,0-21-16,22 0 0,-22 0 15,0 0-15,21 0 0,-20-21 0,20 0 16,0 0-16,1-1 0,-1 1 16,0 0-16,1-21 0,-1-1 0,0 1 15,22-43-15,-43 43 16,21 0-16,-42-1 0,21 1 0,-21 0 15,0 21-15,0-1 0,0 1 0,0 0 16,-21 42 0,21 0-16,0 1 15,-21-1-15,21 21 0,-21 0 0,21 1 16,-21-22-16,21 21 0,0 1 16,0-1-16,0-21 0,0 21 0,0-20 15,0-1-15,0 0 0,0 0 16,0 0-16,21 0 0,21-21 15,-21 0-15,22 0 0,-22 0 0,0 0 16,21 0-16,1-21 0</inkml:trace>
  <inkml:trace contextRef="#ctx0" brushRef="#br0" timeOffset="77589.38">16023 9440 0,'21'-21'0,"-42"42"0,42-63 16,-21 21-16,-21 21 15,0 0-15,0 0 0,0 0 16,-1 21-16,1 0 0,0 0 16,0 1-16,-21 20 0,20-21 0,1 21 15,0 1-15,-21-1 0,21-21 16,21 22-16,-22-1 0,22-21 16,0 21-16,0-20 0,0 20 0,0-21 15,22 0-15,-1-21 0,21 43 16,0-43-16,1 0 0,-1 0 15,0 0-15,22 0 0,-22 0 0,22 0 16,-22-22-16,22 1 0,41-21 16</inkml:trace>
  <inkml:trace contextRef="#ctx0" brushRef="#br0" timeOffset="78043.16">16722 9419 0,'0'0'0,"-22"0"0,1 0 15,0 0-15,0 0 0,0 0 16,0 0-16,-1 21 16,1-21-16,21 22 15,-21-1-15,42-21 63,0 0-63,1 0 0,-1 0 15,-21-21 1,0-1 0,-21 22 15,-1 0-31,1 0 16,0 0-16,0 0 0,0 0 0,0 0 15,-1 0-15,1 22 0,-21-1 16,21 21-16,0-21 0,-22 22 15,22-22-15,0 21 0,0 0 0,0 1 16,-1-22-16,22 21 0,0 1 16,0-22-16,0 42 0,0-42 15,0 1-15,43 20 16,-22-21-16,0-21 0,21 0 0,1 21 16,-22-21-16,64 0 15,-43 0-15,21 0 0,-20-21 0,-1 0 16,0 21-16</inkml:trace>
  <inkml:trace contextRef="#ctx0" brushRef="#br0" timeOffset="78736.72">17251 9652 0,'0'0'0,"-21"0"0,-1 0 0,1 0 16,0 21-16,0-21 15,21 21-15,21-21 32,0 0-32,0 0 0,1 0 15,20 0 1,-21-21-16,0 0 0,0 21 0,1-21 16,-22 0-16,21 0 0,0-1 15,-21 1-15,0 0 0,0 0 16,0 0-16,-21 21 15,0 0-15,-22 0 0,22 0 16,-21 0-16,21 21 0,-22 0 0,1 0 16,21 0-16,-22 1 0,22 20 0,-21 0 15,21 1-15,0-22 0,-1 21 16,22 0-16,0-20 0,0 20 0,0 21 16,0-41-16,0-1 0,22 0 15,-1-21-15,21 21 16,-21 0-16,22-21 0,-1 0 0,0 0 15,22 0-15,-22 0 0,0 0 0,22 0 16,-22-21-16,1 21 0,20-21 16,-42 0-16,22 0 0,-1-1 0,-21-20 15,0 21-15,22-21 0,-22 20 16,-21-20-16,42-43 16,-42 64-16,21-21 0,-21 0 15,0 20-15,0 44 16,0-1-1,-21 0-15,21 21 0,-21 1 16,0-1-16,21 0 0,-21 1 0,-1-1 16,1 0-16,21 1 0,-21 20 0,-21 22 15,21-22-15,-1-20 16,1 20-16,-21 1 0,21-22 0,0 21 16,-22 1-16,22-22 0,-21 22 0,21-22 15,-22 43-15,1-43 16,21 0-16,21-20 0,-21-1 15,21 0-15,21-21 16,0-21-16,0 0 16,0-1-16,0-20 0,22 0 15,-1-1-15,0 1 0</inkml:trace>
  <inkml:trace contextRef="#ctx0" brushRef="#br0" timeOffset="79015.57">17759 9843 0,'0'-43'0,"0"86"0,0-149 15,0 63-15,0 1 0,0 0 16,0 21-16,0-22 0,0 22 0,21 0 16,0 0-16,0 0 0,0 21 0,43-22 15,-43 22-15,21 0 16,-20 0-16,20 0 0,0 0 0,-21 22 16,22-1-16,-22 0 0,0 21 0,-21-21 15,0 22-15,0-1 16,0 0-16,0 1 0,-21-22 0,0 21 15,0-21-15,-1 22 0,-20-22 0,21 0 16,-43 0-16,22 0 16,21-21-16,-21 0 0,20 0 0,44-21 47,-1 0-47,0 0 0</inkml:trace>
  <inkml:trace contextRef="#ctx0" brushRef="#br0" timeOffset="79268.78">18775 9250 0,'0'0'0,"0"-21"16,-21 21-16,-1 0 16,1 21-16,0 0 0,-21 0 15,21 22-15,-1-22 0,-20 21 0,21 0 16,0 1-16,0-1 0,-1 0 15,-20 43-15,42-43 16,0 1-16,0-22 0,0 21 0,0-21 16,0 1-16,0-1 0,0 0 15,0 0-15,21-21 0,0 0 0,1 0 16,-1 0-16,21 0 0,-21 0 16,0 0-16,1-21 0</inkml:trace>
  <inkml:trace contextRef="#ctx0" brushRef="#br0" timeOffset="79445.77">18394 9589 0,'0'0'0,"-21"0"0,-1 0 0,1 0 0,21-22 15,43 22 1,-22 0 0,0 0-16,21 0 0,-21 0 15,43 0-15,-22 0 0,1 0 16,-1 0-16,64-21 0,-43 21 15,1-21-15,-22 21 0,22 0 16</inkml:trace>
  <inkml:trace contextRef="#ctx0" brushRef="#br0" timeOffset="79680.32">19537 9377 0,'0'-21'0,"-21"21"0,21-21 15,-22 21-15,1 0 0,0 0 16,0 0-16,0 0 0,0 21 15,-1-21-15,1 21 0,0 0 0,0 0 16,0 22-16,0-22 0,-1 21 16,1 0-16,0 1 0,0-22 0,21 64 15,-21-64-15,21 0 16,0 21-16,0-21 0,0 1 0,0-1 16,21-21-16,0 21 0,0-21 0,0 0 15,22 0-15,-22 0 0,21 0 16,1 0-16,-1 0 0,0 0 0,1-21 15</inkml:trace>
  <inkml:trace contextRef="#ctx0" brushRef="#br0" timeOffset="79929.41">19981 9313 0,'0'0'0,"0"-21"0,21 0 15,1 21-15,-1 0 16,0 0-16,0 0 0,0 0 15,0 21-15,1-21 16,-1 21-16,-21 1 0,0 20 0,21-21 16,-21 21-16,0 1 0,0-22 0,0 21 15,0 1-15,0-1 0,-21 0 16,0 1-16,-1-22 0,1 21 16,0-21-16,-21 0 0,21 1 0,-22-1 15,1 0-15,0-21 0,-1 21 16,22-21-16,-21 0 0,-1 0 0,1 21 15</inkml:trace>
  <inkml:trace contextRef="#ctx0" brushRef="#br0" timeOffset="81071.83">10287 10986 0,'0'-22'31,"0"1"-31,0 0 15,0 0-15,0 0 16,-21 0-16,21-1 0,-21 1 16,21 0-16,-43 0 0,22 0 15,0 0-15,0 21 0,0-22 16,-1 22-16,-41 0 0,42 0 16,0 0-16,-22 0 0,22 22 15,0-1-15,-43 21 16,43-21-16,0 22 0,0-22 0,0 21 15,21 0-15,-21 64 16,21-63-16,0-22 0,0 21 16,0-21-16,21 22 0,0-22 0,0-21 15,0 21-15,0-21 0,1 0 16,20 0-16,0 0 0,1-21 0,-1 0 16,0-1-16,1 1 0,-1 0 15,0 0-15,1-21 0,-1 20 16,0-20-16,-21 0 0,1-1 0,-1 22 15,0-21-15,0 0 0,-21-22 0,21 22 16,-21-64-16,0 64 16,0-1-16,0-20 0,0 20 0,0 1 0,0 21 15,0-21-15,0 20 16,0 1-16,0 42 16,0 22-16,-21-22 15,21 21-15,0 1 0,0-1 0,-21 21 16,21-20-16,0-1 0,0 64 15,0-64-15,0 1 0,0-22 16,0 21-16,0-21 0,0 0 0,21 1 16,0-1-16,-21 0 0,21-21 0,1 0 15,-1 0-15,21 0 16,-21 0-16,0 0 0,1-21 16,-1 0-16,-21-1 0,21 1 15,0 0-15,-21 0 0,21 0 16,-21 0-16,0-1 0,0 1 0,0 0 15,0 0-15,0 42 32,0 0-32,0 0 0,0 1 0,0-1 15,0 0-15,-21 0 0,21 0 0,0 0 16,-21 1-16,21-1 16,0 0-16,0 0 0,0 0 15,0-42 16,21 0-15</inkml:trace>
  <inkml:trace contextRef="#ctx0" brushRef="#br0" timeOffset="81256.73">10922 10520 0,'0'0'0,"21"-21"0,-21 0 0,-21 21 47,21 21-16,0 0-15,21-21 0</inkml:trace>
  <inkml:trace contextRef="#ctx0" brushRef="#br0" timeOffset="81872.03">11261 10732 0,'21'-22'0,"-42"44"0,63-65 0,-42 22 16,21 21-16,-21-21 16,-21 21-1,0 0 1,0 0-16,-1 0 0,1 0 0,0 21 15,0-21-15,0 21 0,0-21 16,-1 21-16,1 1 16,21-1-1,0 0 1,0 0-16,21-21 16,-42 0 124,0 0-62,0 0-62</inkml:trace>
  <inkml:trace contextRef="#ctx0" brushRef="#br0" timeOffset="82653.06">9800 10922 0,'64'21'31,"-22"-21"-31,0 0 0,1 0 16,-1-21-16,21 21 0,1-21 0,-1 0 16,1 21-16,-1-21 0,22-1 15,0 22-15,-1-21 0,1 0 16,0 21-16,-1-21 0,-20 21 0,-1 0 15,-20 0-15,-1 0 0,-21 0 0,-42 0 16,0 0 0,-43 21-16,1-21 0,-1 21 0,1 0 15,-22 1-15,22-22 0,-22 21 16,0 0-16,1 0 0,-1-21 16,22 21-16,-22 0 0,21-21 0,22 22 15,0-22-15,-1 0 0,1 21 0,21-21 16,21 21-16,21-21 15,0 0-15,22 0 16,-1 0-16,0 0 0,22 0 16,-22 0-16,22 0 0,-1-21 0,1 21 15,-1-21-15,1 21 0,-1-22 0,1 22 16,-1 0-16,1-21 0,-22 21 16,21-21-16,-20 21 0,-1-21 0,0 21 15,1-21-15</inkml:trace>
  <inkml:trace contextRef="#ctx0" brushRef="#br0" timeOffset="82956.78">12086 10562 0,'0'0'0,"-127"0"16,85 0-1,-1 0-15,1 0 0,0 0 0,-1 0 16,1 21-16,0 1 0,-1-1 0,-20 0 16,21 21-16,-1-21 15,1 22-15,21-1 0,-22-21 0,22 22 0,0 41 16,21-63-16,0 22 16,0-1-16,0-21 0,0 22 15,64-1-15,-43-21 0,21 0 16,0 0-16,43-21 0,-43 0 15,22 0-15,-1 0 0,1-21 16,-1 0-16,86 0 0</inkml:trace>
  <inkml:trace contextRef="#ctx0" brushRef="#br0" timeOffset="84563.79">12594 10816 0,'0'-21'0,"0"42"0,0-63 0,0 21 16,-21 21-16,0-21 0,0 21 0,-22 0 15,22 0-15,-21 0 0,-22 21 16,22 0-16,0 0 0,20 0 16,-20 0-16,0 1 0,-1 20 0,-20 0 15,21 1-15,20-22 0,1 21 16,21-21-16,0 0 0,0 1 16,0 20-16,0-21 0,21 0 15,43-21-15,-43 0 0,21 0 16,1 0-16,-1 0 0,0 0 15,1-21-15,-1 0 0,0 0 0,1 0 16,20-22-16,-42 22 16,1 0-16,-1 0 0,0-22 0,-21 22 15,0 0-15,0 0 0,0 0 16,0 0-16,0-1 0,-21 22 16,0 0-16,-1 0 15,1 0-15,21 22 0,-21-1 16,21 0-16,-21 0 0,21 0 15,0 0-15,0 1 0,0-1 16,0 0-16,21 0 0,0 0 16,0 0-16,22-21 0,-22 22 15,0-22-15,0 0 0,0 0 16,22 0-16,-22 0 0,21-22 0,1 1 16,-22 21-16,21-21 0,-21 0 15,0 0-15,1 0 0,-1-1 16,0 1-16,-21 0 0,0 0 0,0 0 15,0 0-15,0-1 0,0 1 0,-21 21 32,21 21-17,-21 1-15,21-1 0,0 0 16,0 0-16,0 0 0,-22 0 0,22 1 16,-21-1-16,21 0 0,0 0 15,-21 0-15,21 0 0,0 1 16,0-44 15,0 1-15,0 0-16,0 0 0,21 0 15,-21 0-15,21-1 0,1 1 0,-1-21 16,0 21-16,0 0 16,0-1-16,0 22 0,1 0 15,-1 0-15,0 0 0,-21 22 0,21-22 16,0 21-16,-21 0 0,21 0 15,-21 0-15,22 0 0,-1 1 16,0-1-16,0 0 0,0 0 16,-21 0-16,21-21 15,1 0-15,-1 0 16,0 0 0,0-21-16,0 21 0,-21-21 15,21 0-15,1 0 0,-1 21 0,21-22 16,-21-20-16,22 21 0,20-21 15,-42-1-15,0 22 0,22 0 16,-22 0-16,0 0 0,0 21 16,0 0-16,-21 21 15,0 0 1,0 0-16,0 0 16,0 0-1,22-21 1,-22-21-1,0 0 1,21 21-16,-21-21 0,0 0 16,0 0-16,-21 21 15,-1 0 1,1 0-16,0 0 16,0 21-16,0 0 0,0 0 15,-1 0-15,1 0 0,0 1 16,0-1-16,0 21 0,21-21 0,0 0 15,0 1-15,0-1 0,0 0 16,0 0-16,0 0 0,0 0 0,21 1 16,0-22-16,0 21 0,0-21 15,1 0-15,20 0 0,-21 0 0,21 0 16,1 0-16,-1 0 0,0 0 0,1-21 16,-1 21-16,0-22 0,1 1 15,-1 0-15,-21 21 0,22-21 0,-22 0 16,0 0-16,0-1 0,-21-20 0,0 21 15,0 0-15,0 0 16,0-1-16,-21 22 0,0 0 16,0 0-16,-1 0 15,1 22-15,0-1 0,0 0 16,21 0-16,-21 0 0,21 0 0,-21 1 16,21-1-16,0 21 0,0 0 15,0-20-15,0-1 0,0 0 16,0 0-16,21 0 0,0-21 15,0 0-15,0 0 0,22 0 16,-22 0-16,21 0 0,-21-21 16,0 0-16,22 0 0,-22 0 0,0-1 15,21 1-15,1-21 0,-22 0 16,0-1-16,0 1 0,0 0 16,1-1-16,-1 1 0,42-106 15,-63 105-15,0 1 16,0 21-16,0 0 0,0 0 15,0 42-15,0 0 16,-21 0-16,21 21 0,-21 1 16,0-1-16,-22 43 0,22-43 15,21-21-15,-21 22 0,21-1 0,-21-21 16,21 21-16,-21-20 0,21 20 16,0-21-16,0 0 0,0 0 15,0 1-15,0-1 0,0 0 16,21-21-16,0 0 0,0 0 15,0 0-15,1 0 0,20 0 0</inkml:trace>
  <inkml:trace contextRef="#ctx0" brushRef="#br0" timeOffset="84995.58">15007 10964 0,'-21'0'0,"42"0"0,-63 0 16,21 0-16,42 0 31,0 0-31,0 0 0,0 0 0,22 0 16,-22 0-16,21 0 0,0 0 0,1 0 15,20 0-15,-20 0 0,-1-21 16,0 21-16,1 0 0,-1-21 16,-21 21-16,21-21 0,1 0 15,-22 21-15,-21-21 0,0-1 16,0 1-16,-21 21 15,0-21-15,-1 21 0,1 0 0,0-21 16,-21 21-16,21 0 16,-1 0-16,44 21 31,-1-21-31,0 21 16,0-21-16,-21 21 0,21 1 15,-21-1-15,0 0 16,0 0-16,0 0 0,-21 0 15,21 1-15,-21-22 0,0 21 16,-22 0-16,22-21 0,-21 21 0,21-21 16,-22 0-16,22 0 0,0 0 15,0 0-15,0 0 0,0 0 16</inkml:trace>
  <inkml:trace contextRef="#ctx0" brushRef="#br0" timeOffset="85891.92">17103 10943 0,'21'0'16,"-21"-21"-1,-21 0-15,-1 0 16,1 21-16,0-21 0,0-1 0,-21 22 16,20-21-16,1 0 0,-21 21 0,21 0 15,-22 0-15,22 0 0,0 0 16,-21 21-16,21 0 0,-1 1 0,-41 20 16,42-21-16,0 43 15,21-43-15,-22 0 16,22 42-16,0-20 0,0-22 15,0 0-15,0 0 0,22 0 0,-1 1 16,0-22-16,0 0 0,21 21 16,-20-21-16,20 0 0,-21 0 0,21 0 15,-20-21-15,20 21 0,0-22 16,-21 1-16,22-21 0,-22 21 16,21 0-16,-21-22 0,1 22 0,-1-21 15,0-1-15,0 1 0,0 0 16,0-1-16,1 1 0,-22 0 0,0-1 15,21 1-15,-21 0 0,21-1 0,-21 22 16,0 0-16,0 0 0,0 42 31,0 0-31,-21 22 0,21-1 0,0-21 16,-21 21-16,21 1 0,-22-1 16,22 0-16,0 1 0,0-22 0,0 21 15,0-21-15,0 22 0,0-22 0,0 0 16,0 0-16,0 0 0,22 1 15,-1-1-15,0-21 0,0 0 0,0 0 16,0 0-16,1 0 0,20 0 16,0-21-16,-21-1 15,1 22-15,-1-21 0,0 0 0,0 0 16,-21 0-16,0 0 0,21-1 16,-21 1-16,0 0 0,0 42 31,-21 0-31,21 1 15,-21-22-15,21 21 0,0 0 0,-21 0 16,21 0-16,-21 0 0,21 1 0,-22-1 16,22 0-16,0 0 15,22-21 1,-1-21 0</inkml:trace>
  <inkml:trace contextRef="#ctx0" brushRef="#br0" timeOffset="86059.19">17780 10732 0,'-21'0'16,"0"0"0,42 0 30,0 0-46</inkml:trace>
  <inkml:trace contextRef="#ctx0" brushRef="#br0" timeOffset="86412.5">18182 10753 0,'-63'0'15,"41"21"1,1-21-16,-21 0 0,21 0 0,0 0 15,-22 0-15,22 21 0,0-21 16,0 0-16,21 21 16,0 0-16,0 1 15,21-1-15,0-21 16,0 21-16,0 0 0,1 0 0,-1-21 16,0 21-16,0 1 0,0-1 0,0-21 15,-21 21-15,22 0 0,-22 0 16,0 0-16,-22-21 15,1 0-15,0 0 16,0 0-16,-21 0 0,20 0 0,1 0 16,-21 0-16,21 0 0,0 0 0,-1 0 15,1 0-15,21-21 16,0 0-16,0 0 0,0 0 16,21 0-16,22-1 0,-22 1 15,0 21-15,0-21 16</inkml:trace>
  <inkml:trace contextRef="#ctx0" brushRef="#br0" timeOffset="87891.9">18500 10795 0,'0'21'32,"0"0"-32,-22 1 0,1-22 15,21 21-15,-21 0 0,21 0 16,-21 0-16,0 0 0,21 1 15,0-1-15,0 0 16,0 0-16,0-42 63,0 0-63,0 0 15,0-1-15,0 1 0,0-42 16,21 42-16,0-1 0,0 1 15,-21 0-15,21 0 0,1 0 16,-22 0-16,21 21 0,0 0 16,0 0-16,-21 21 15,21 0-15,0-21 0,-21 21 16,0 0-16,0 0 0,0 1 0,0-1 16,22 0-16,-22 0 0,0 0 0,0 0 15,0 1-15,0-1 16,0 0-16,0 0 15,0-42 32,0 0-47,21 0 0,-21-1 16,0 1-16,21 0 0,0 0 16,0 0-16,0 0 0,-21-22 15,64 1-15,-43 21 16,0 0-16,0-1 0,1 1 0,-1 21 15,0 0-15,0 0 0,0 0 16,-21 21-16,21 1 16,-21-1-16,0 21 0,0-21 15,0 22-15,0-1 0,0-21 16,0 0-16,0 0 0,0 1 16,0-1-16,22 0 15,-1-21-15,0 21 0,0-21 16,0 0-16,0 0 15,1 0-15,-1 0 0,0 0 0,0 0 16,0 0-16,0-21 0,22-21 16,-22 42-16,0-22 0,0 1 15,-21-21-15,0 21 0,0 0 0,21-22 16,-21 22-16,0 0 16,22 0-16,-44 42 15,1 0 1,21 0-16,-21 0 0,21 1 15,0-1-15,-21 0 0,21 0 0,-21 0 16,21 0-16,0 1 0,0-1 0,0 0 16,0 0-16,0 0 15,21 0 1,0-21-16,0 0 0,0 0 16,1 0-16,-1 0 0,0 0 15,0 0-15,0-21 0,22-21 16,-22 42-16,0-21 0,21-22 15,-21 1-15,1 21 0,-1 0 16,-21 0-16,21-1 0,-21 1 0,21 0 16,-21 42 15,0 0-31,0 1 16,0-1-16,0 0 0,0 0 0,0 0 15,0 0-15,-21 1 0,21-1 16,0 0-16,-21-21 0,21 21 15,-21-21 1,-1 0-16,1 0 16,0 0-1,0 0-15,21-21 16,0 0 0,-21 21-1,21 21 1,0 0-1,21-21 1,0 0 0,0 0-16,0 0 0,1 0 15,-1 0-15,0 0 0,21 0 16,-21 0-16,1 0 0,20-21 16,-21 0-16,21 21 0,-20-21 0,-1-1 15,21 22-15,-21-21 0,0-21 0,1 21 16,-1 0-16,-21-1 0,21-20 15,-21 21-15,21-21 0,-21 20 0,0 1 16,0 0-16,0 42 31,-21-21-31,21 21 0,-21 22 0,0-22 16,21 0-16,-22 0 0,22 22 16,0-22-16,0 0 0,0 0 0,0 0 15,0 0-15,0 1 0,0-1 16,0 0-16,0 0 15,0 0 1,0-42 31,0 0-47,0 0 16,0 0-16</inkml:trace>
  <inkml:trace contextRef="#ctx0" brushRef="#br0" timeOffset="88075.28">19706 10668 0,'0'0'0,"-21"0"0,0 0 16,21-21-16,-21 21 0,-1 0 16,22-21 15,22 21-31,-1 0 0,0 0 15,0 0-15,0 0 0,0 0 16,22 0-16</inkml:trace>
  <inkml:trace contextRef="#ctx0" brushRef="#br0" timeOffset="88327.45">20701 10562 0,'-21'0'16,"0"0"-16,-1 0 0,1 0 0,0 0 16,0 21-16,0-21 15,0 22-15,-22 20 0,22-21 0,0 0 16,0 22-16,0-22 0,-1 21 0,1-21 16,21 0-16,0 1 0,0 20 15,0-21-15,0 0 0,0 0 16,0 1-16,0-1 0,21-21 0,1 0 15,-1 21-15,0-21 0,0 0 16,21 0-16,-20 0 0</inkml:trace>
  <inkml:trace contextRef="#ctx0" brushRef="#br0" timeOffset="88569.31">21082 10647 0,'21'-21'0,"-42"42"0,42-85 0,0 43 0,0 0 15,1 0-15,-1 0 0,0 21 16,0 0-16,0 0 0,-21 21 16,0 0-16,0 0 15,0 0-15,0 22 0,0-1 0,0-21 16,0 22-16,0-1 0,0-21 0,0 21 16,0-20-16,0-1 0,-21 0 15,0 0-15,21 0 0,-21 0 16,0-21-16,-1 22 0,1-22 0,0 0 15,0 21-15,0 0 0,-22-21 16</inkml:trace>
  <inkml:trace contextRef="#ctx0" brushRef="#br0" timeOffset="89422.83">1101 12150 0,'0'0'0,"0"-43"0,0 22 15,-22 0-15,22-21 0,-21 21 16,21-1-16,-21-41 16,21 42-16,0 0 0,-21 21 15,21 21 1,-21 0-16,21 21 0,0 1 0,0-1 15,-21 0-15,21 22 0,0-22 16,-22 22-16,22-22 0,0 21 0,0-20 16,-21-1-16,21 0 0,-21-20 15,21 20-15,-21-21 0,21 21 0,0-20 16,0-1-16,21-21 31,0 0-31,-21-21 0,21-1 16,22 1-16,-22 0 0</inkml:trace>
  <inkml:trace contextRef="#ctx0" brushRef="#br0" timeOffset="89650.82">1355 12107 0,'21'-42'0,"-42"84"0,63-126 0,-21 63 16,0-22-16,0 1 16,-21 21-16,0 42 15,0 0-15,0 0 0,0 22 16,0-1-16,0 0 0,0 1 15,-21-1-15,21 0 0,-21 1 16,21-1-16,0 0 0,0 1 16,0-22-16,0 21 0,0-21 0,0 22 15,0-22-15,0 0 0,0 0 16,0 0-16,-21 0 0,0-21 16,0 0-1</inkml:trace>
  <inkml:trace contextRef="#ctx0" brushRef="#br0" timeOffset="89987.69">974 12510 0,'-22'0'0,"44"0"0,-65 0 0,22 0 15,42 0 17,0 0-32,22 0 15,-22 0-15,21 0 0,22-22 0,-22 22 16,22-21-16,-1 0 0,1 21 15,-22-21-15,21 0 0,1 0 16,-22 21-16,-21-22 0,22 22 0,-22 0 16,0 0-16,0 0 0,0 0 15,-21 22 1,0-1-16,0 0 0,0 0 16,0 0-16,0 0 0,0 22 0,0-1 15,-21-21 1,0 0-16,0 1 0,21-1 15,0 0 1,0-42 0,0 0-1,0-1-15,0 1 0,21 0 0</inkml:trace>
  <inkml:trace contextRef="#ctx0" brushRef="#br0" timeOffset="90143.61">1799 12171 0,'0'-21'0,"0"42"0,0-63 0,0 63 47,0 0-31,0 0-16,21-21 0,0 21 16,1-21-16,-1 21 0</inkml:trace>
  <inkml:trace contextRef="#ctx0" brushRef="#br0" timeOffset="91795.82">2752 12488 0,'0'-21'0,"0"42"0,0-63 15,0 21-15,0 0 0,-22 0 16,1-1-16,-42 1 15,42 0-15,-22 21 0,22 0 16,-21 0-16,-1 0 0,1 0 0,0 0 16,-1 0-16,1 21 0,-21 22 15,20-1-15,22-21 0,-21 21 16,21 1-16,-1-22 0,22 21 0,0 1 16,0-22-16,0 21 0,0-21 15,0 0-15,22 1 0,-1-1 16,0 0-16,21-21 0,-21 0 15,43 0-15,-22-21 0,1 21 16,20-21-16,-21-1 0,1 1 16,20-21-16,-20 21 0,-1 0 0,0-22 15,1 22-15,-1-21 0,-21-1 16,21 1-16,1-43 0,-22 43 16,0 0-16,-21-22 0,0 22 0,0 0 15,0-22-15,0 22 0,0 21 16,0-22-16,0 22 0,0 0 0,-21 21 31,0 42-31,0-21 16,21 22-16,0-1 0,-22 0 15,22 1-15,-21-1 0,21 22 0,0 20 16,0-41-16,0-1 16,0 0-16,0 1 0,21-22 0,1 21 15,-1-21-15,0 0 0,0 1 0,21-1 16,1-21-1,-22 21-15,0-21 0,21 0 0,-20 0 16,20 0-16,-21-21 0,21 0 0,1 21 16,63-43-16,-64 22 0,0 0 15,-21-21-15,22 20 0,-22 1 16,0 0-16,-21-21 0,0 21 16,0-1-16,0 1 0,0 0 0,-21 21 15,0 0-15,-22 0 16,1 0-16,21 0 0,0 0 0,-22 21 15,22 0-15,-21 1 0,21-1 16,0 0-16,-22 21 0,22-21 16,0 1-16,21 20 0,0-21 0,-21 0 0,21 0 15,0 1-15,0-1 0,0 21 16,0-21-16,21-21 0,0 0 16,0 0-16,0 0 15,1 0-15,-1 0 0,21-21 0,-21 0 16,43-21-16,-22 20 15,0 1-15,1 0 0,-22-21 0,21 21 16,-21-22-16,1 1 0,-1 0 0,0-1 16,0 1-16,0 0 0,-21-22 15,0 22-15,0-1 0,0 1 0,0 0 16,0-1-16,0 1 0,0 21 16,0 0-16,0 0 0,0-1 0,-21 22 15,21 22 1,0-1-16,-21 0 0,0 0 15,21 21-15,-21 1 0,21-1 0,0 64 16,0-64-16,-22 64 16,22-64-16,0 1 0,0 20 15,0-20-15,0-22 16,0 0-16,0 0 0,22 0 0,-1 0 16,0 1-16,0-22 0,0 0 0,22 0 15,-22 0-15,21 0 0,-21 0 16,22-22-16,-1 1 0,0 21 0,-21-21 15,22 0-15,-1 0 0,-21 0 16,0-1-16,1 1 0,-1 0 0,0 0 16,0-21-16,-21 20 15,0 1-15,0 0 0,-21 21 16,0 0-16,0 0 16,-1 21-16,1 0 0,0 1 15,0 20-15,21-21 16,-21 0-16,21 0 0,0 1 15,0-1-15,0 21 0,0-21 0,0 0 16,0 1-16,21-1 0,0 0 16,0-21-16,0 0 0,1 0 0,-1 0 15,21 0-15,-21 0 0,22 0 16,-1-21-16,-21 21 0,21-21 0,1-1 16,-22 1-16,21 0 0,-21 0 15,22 0-15,-22 0 0,-21-1 16,21 1-16,-21-21 0,21 21 0,-21 0 15,0-1-15,0 1 0,0 0 16,0 42 15,0 0-31,0 1 16,0-1-16,0 0 0,0 0 16,0 0-16,0 0 0,-21-21 15,21 22-15,0-1 0,-21-21 16,21 21-16,-21-21 0,21 21 15,-21-21 1,-1 0-16,22-21 16,0 0-1,0 0-15,0-1 0,0 1 16,0 0-16,0 0 0,0-21 0,22 20 16,-1 1-16,0-21 0,21 0 0,-21 20 15,22 1-15,-1-21 0,22 21 16,-22 0-16,0 21 0,1 0 15,-1 0-15,21 0 0,-41 21 0,20 0 16,21 42-16,-41-41 16,-1-1-16,0 21 0,-21-21 0,0 22 15,0-22-15,0 0 0,0 21 0,-21-21 16,0 1-16,-1-1 0,1 0 16,0 0-16,0-21 15,21 21-15</inkml:trace>
  <inkml:trace contextRef="#ctx0" brushRef="#br0" timeOffset="94510.93">6032 12552 0,'0'21'15,"0"-42"-15,-21 42 0,42-21 32,1 0-32,-1 0 15,-21-21-15,21 21 16,21-21-16,-21 0 0,1-1 0,-1 1 15,0 0-15,-21-21 0,21 21 16,-21-1-16,0-20 0,0-64 16,0 85-16,-21-21 0,-21-1 15,20 22-15,-41 0 16,42 21-16,-22 0 0,1 0 16,0 21-16,-1 0 0,1 22 0,0-22 15,-1 21-15,1 1 0,21-1 16,-21 0-16,20 1 0,1-1 0,21 0 15,0 1-15,0-1 0,0-21 16,0 21-16,21-20 0,1 20 0,-1-21 16,0 0-16,21-21 0,-21 0 15,22 0-15,-1 0 0,0 0 16,1 0-16,-1 0 0,0 0 0,1-21 16,-1 0-16,0-21 0,1 20 0,-1 1 15,0-21-15,1 21 0,-1-22 16,-21 1-16,0 0 0,22-1 15,-43 1-15,21-21 0,-21 20 0,21-20 16,-21 20-16,0-20 0,0 21 0,0-22 16,0 22-16,0-1 0,0 22 0,-21-21 15,21 21-15,-21 0 0,21-1 16,0 1-16,-21 21 0,-1 0 16,1 21-16,21 1 0,0 20 15,-21 0-15,21 1 0,-21-1 16,21 64-16,-21-43 0,21 1 15,0-1-15,0-20 0,0 20 16,0-21-16,0 1 0,21-1 0,-21 0 16,21-20-16,0 20 0,-21-21 0,0 0 15,21 0-15,1 1 0,-1-1 16,0-21-16,0 21 0,0-21 16,0 0-16,22 0 0,-22-21 15,0 21-15,21-21 16,-20-1-16,20 22 0,-21-21 0,21 0 15,-20 0-15,-1-21 0,21 20 0,-21 1 16,-21 0-16,21 0 0,1 0 16,-22 42 15,0 0-31,0 0 16,-22 0-16,22 1 0,-21-1 0,21 0 15,0 0-15,0 0 0,0 0 16,0 1-16,0-1 0,0 0 0,0 0 15,21-21-15,1 21 0,20-21 16,-21 0-16,0 0 0,0 0 16,22 0-16,-22 0 0,21-21 0,-21 0 15,22 0-15,-22 21 16,0-21-16,21-22 0,-20 22 0,-1 0 16,0 0-16,21-43 0,-42 43 15,0 0-15,21 0 0,-21 0 16,22 21-16,-22 21 15,0 0 1,0 0-16,0 0 16,0 0-16,0 1 0,0-1 0,0 0 15,0 0-15,0 0 0,0 0 16,0 1-16,0-1 0,0 0 16,21-21-16,0 0 15,21 0-15,-21 0 0,1 0 16,-1 0-16,0 0 0,0 0 15,0-21-15,0 0 0,1-1 0,-1 1 16,21-21-16,-21 21 16,-21 0-16,21-1 0,-21-20 0,22 21 15,-22 0-15,0 0 0,0-1 0,21 22 16,-21 22 15,0-1-31,0 0 0,0 0 0,-21 0 16,21 0-16,0 1 0,0-1 15,-22 0-15,22 0 0,0 0 16,0 0-16,0 1 0,0-1 0,0 0 16,22 0-16,-22 0 15,42-21-15,-21 0 0,0 0 0,0 0 16,22 0-16,-22 0 0,0 0 16,21 0-16,-20-21 0,20 21 0,-21-21 15,21 0-15,-20 0 0,-1-1 16,21-20-16,-42 21 0,21 0 15,-21 0-15,21-22 0,-21 22 0,0 0 16,0 0-16,0 0 16,0 42-1,0 0-15,0 0 16,0 0-16,-21 0 0,21 1 16,0-1-16,0 0 0,-21 0 15,21 0-15,0 0 0,0 1 0,0-1 16,0 0-16,21-21 0,0 0 15,1 0-15,-1 0 16,0 0-16,0 0 0,21 0 0,-20 0 16,-1-21-16,0 21 0,0-21 15,0-1-15,0 1 0,1 0 0,-1 0 16,0 0-16,0 0 0,0-22 16,-21 22-16,21-21 0,-21 21 15,22-1-15,-22 1 0,0 0 0,0 0 16,0 42-1,0 0-15,0 0 16,0 22-16,0-22 0,0 0 0,0 0 16,0 0-16,0 1 0,0-1 0,0 0 15,0 0-15,0 0 0,0 0 16,0 1-16,0-44 62,-22 22-62,22-21 0,-21 0 0,21 0 16,-21 21 0,21-21-16,-21 21 0,21 21 15,0 0 1,0 0-16,0 0 16,0 1-16,0-1 0,21 0 15,0-21-15,0 0 0,1 21 16,-1-21-16,21 0 0,-21 0 15,22 0-15,-22 0 0,21 0 0,0 0 16,1 0-16,-22-21 0,21 21 16,22-42-16,-43 20 15,0 22-15,21-21 0,-20 0 0,-22 0 16,21-21-16,0 20 0,0 1 16,-21 0-16,0-21 0,21 21 0,-21-1 15,21 22-15,-21-21 0,0 42 31,0 22-31,0-22 0,-21 0 16,21 0-16,-21 0 0,0 22 0,21-22 16,0 0-16,0 0 0,-21 0 15,21 1-15,0-1 0,0 0 0,0 0 16,21 0-16,0-21 16,21 0-16,-20 0 15,20 0-15,-21 0 0,21 0 0,-20 0 16,20 0-16,-21 0 0,21-21 15,-20 0-15,-1 21 0,0-21 0,0 0 16,0-1-16,-21 1 0,0 0 0,0-21 16,0 21-16,0-1 0,-21-20 15,0 21-15,0-21 0,0 20 0,-1 1 16,1 0-16,-42 0 0,42 21 16,-1 0-16,1 0 15,0 0-15,0 21 0,0 0 0,21 0 16,-21-21-16,21 22 0,0-1 15,0 0-15,0 0 0,21-21 16,0 0-16,0 21 0,21-21 0,-20 0 16,-1 0-16,0 0 0,42 0 15,-20-21-15,-1 21 0,0-21 16,-20 0-16,20 21 0,0-21 0,1-1 16,-1 22-16,0 0 0,22 0 15,-22 0-15,-21 0 0,0 0 16,1 22-16,-1-1 0,-21 0 15,0 0-15,0 0 0,0 0 0,0 22 16,-21-22-16,-1 0 16,22 0-16,-21 0 0,0 1 15,0-1-15,21 0 0,-21 0 0,0-21 16,-1 21-16,22 0 0,-21-21 16,0 0-1,0 0-15,21-21 16,0 0-16,0 0 15,0 0-15,0 0 0,0-1 16,21 1-16,0 0 0,22-21 0,-22 21 16,21-1-16,-21-20 0,22 0 15,-1 21-15,0-22 0,1 22 0,-1 0 16,-21 0-16,43 21 0,-43 0 16,0 21-16,-21 0 15,0 0-15,0 0 0,0 22 0,0-22 16,0 21-16,0 1 0,0-22 0,-21 0 15,21 0-15,-21 21 0,-1-20 16,1-1-16,0-21 0,0 21 0,0 0 16,0-21-16,-1 0 0,1 0 15,0 0 1,0 0-16,0-21 0,0 21 16,-1-21-16</inkml:trace>
  <inkml:trace contextRef="#ctx0" brushRef="#br0" timeOffset="94708.66">9017 11980 0,'0'0'0,"-42"0"0,20 0 0,-20 0 16,21 0-16,0 0 0,0 0 15,21 22-15,-22-22 0,1 0 31,0 0-15,0 0 0</inkml:trace>
  <inkml:trace contextRef="#ctx0" brushRef="#br0" timeOffset="94871.76">7874 12129 0,'0'0'0,"-21"21"0,0 0 15,-1-21-15,1 21 0,42 0 32,1-21-32,20 0 0,-21 0 15,21 0-15,22 0 0,-22 0 0,1 0 16,20-21-16</inkml:trace>
  <inkml:trace contextRef="#ctx0" brushRef="#br0" timeOffset="95428.17">11303 12658 0,'-42'0'0,"84"0"0,-127 0 0,22 0 15,42 0-15,-1 0 16,44 0 0,20 0-16,-21 0 0,43 0 0,-22 0 15,21 0-15,1 0 0,-1-21 16,1 21-16,21 0 0,-1 0 0,1-22 15,63 22-15,-84-21 0,-1 21 16,-21 0-16,1-21 16,-22 0-16,0 21 0,-21-21 15,-21 21-15,0-21 0,0 21 16,-22-22-16,22 22 0,-21-21 16,-1 0-16,1 21 0,21-21 0,0 21 15,0-21-15,-1 21 0,22-21 16,0-1-16,22 22 15,-1-21-15,0 21 0,21 0 0,-21 0 16,22 0-16,-1 0 0,-21 0 16,22 0-16,-1 21 0,0 22 15,-21-22-15,-21 0 0,0 0 0,0 22 16,-21-22-16,0 0 16,-21 21-16,21-21 0,-22 1 0,1-1 15,-43 21-15,43-21 0,0-21 16,20 0-16,1 21 0</inkml:trace>
  <inkml:trace contextRef="#ctx0" brushRef="#br0" timeOffset="96356.19">13356 12531 0,'0'0'0,"21"0"15,0 0-15,1 0 0,20 0 16,-21 0-16,21-21 0,1-1 0,-1 1 15,0 21-15,1-21 0,-1-21 16,0 21-16,1-1 0,-1-20 16,-21 0-16,43-22 0,-43 22 15,-21-43-15,0 43 0,0 0 16,0-1-16,0 1 0,-21 21 16,0 0-16,-22-1 0,22 22 15,0 0-15,0 0 0,-22 22 16,22 20-16,0 0 0,-21 22 0,21-1 15,-1 22-15,1-22 0,0 22 16,-21-21-16,21 20 0,-1 1 0,1 21 16,0-22-16,21 1 0,-21 0 0,0-1 15,0 1-15,-1 0 0,1 21 16,0-22-16,0 1 0,0 0 0,0-22 16,-1 22-16,1-22 0,21 22 15,-21-43-15,21 22 0,0-22 16,0-21-16,0 22 0,21-22 0,0 0 15,1-21-15,-1 0 0,0 0 0,0 0 16,21-21-16,1 0 0,-1-22 16,0 22-16,1-21 0,-1-1 0,0-20 15,-20 21-15,62-85 0,-63 63 16,1 1-16,-22-1 0,0 1 16,0-1-16,-22-63 15,1 64-15,-21-1 0,21 1 0,-22-1 16,-20 22-16,21-22 0,-1 22 15,-20 0-15,20 20 0,1 1 0,0 0 16,-1 21-16,22 0 0,0 0 16,0 0-16,42 0 15,0 0-15,22 0 16,-22 0-16,21 0 0,0 0 16,22 0-16,-22 0 0,22 0 0,-22-21 15,22 0-15,-1 0 0,1 21 16,-22-22-16,21 1 0,1 0 0,21-21 15,-43-1-15,0 22 16,-21 0-16,1 0 0,-1 0 0,-21 0 16,-21 21-1,-1 0 1,1 21-16,0 0 0,0 0 16,21 0-16,-21 0 0,0 1 0,-1-22 15,22 21-15,-21 0 0,21 0 16,0 0-16,0 0 0,0-42 47,0 0-32,0 0-15</inkml:trace>
  <inkml:trace contextRef="#ctx0" brushRef="#br0" timeOffset="96516.9">14118 12150 0,'0'0'0,"0"-21"31,-21 21-31,21 21 16,-21 0-16,21 0 15,0 0-15,0 0 0,0 1 0,0-1 16,21 0-16,0-21 0,0 21 0,0-21 16,22 0-16</inkml:trace>
  <inkml:trace contextRef="#ctx0" brushRef="#br0" timeOffset="97338.06">14626 12467 0,'0'0'0,"0"21"0,0 1 0,0-1 0,0 21 16,-21-21-16,0 0 0,21 1 0,-21-1 16,21 0-16,-22 0 0,22 0 15,-21-21-15,21 21 0,-21-21 16,21-21 15,21 0-31,-21 0 0,21 0 0,1 0 16,-1-1-16,-21 1 0,21 0 15,0 0-15,0-21 0,0 20 16,1 1-16,-1-21 0,21 21 16,-21 0-16,0 21 0,1 0 15,-1 0-15,-21 42 16,0-21-16,0 0 0,0 0 15,0 22-15,0-22 0,0 21 0,21-21 16,-21 1-16,21 20 0,-21-21 16,21 0-16,-21 0 0,21 1 0,22-1 15,-22 0-15,21 0 0,1-21 0,-1 0 16,0 0-16,1 0 0,-1 0 16,21 0-16,-20 0 0,-1 0 0,64-42 15,-64 21-15,1-1 16,-22 1-16,0-21 0,0 21 15,-21 0-15,0-22 0,0 1 0,0 21 16,0-64-16,-21 43 0,0 21 16,-22-1-16,22-20 0,0 42 15,-21-21-15,21 21 0,-22 0 0,1 0 16,21 21-16,-22 0 0,1 0 16,21 1-16,0 20 0,-22 0 15,22-21-15,0 22 0,21 20 0,0-42 16,0 22-16,0-22 0,0 0 15,0 0-15,21 0 0,0 1 16,1-22-16,-1 0 0,0 0 16,21 0-16,1 0 0,-22 0 0,63 0 15,-62-22-15,20 1 0,-21 0 16,21-21-16,-20 21 0,20-22 16,-21 22-16,21-21 0,-20-1 0,-1-20 15,0 21-15,0-22 0,-21 1 16,42-64-16,-42 84 0,0-20 15,0 20-15,0 22 0,0-21 0,0 21 16,-21 42 0,0 0-16,0 21 15,0 22-15,0-22 0,-1 22 0,22-1 16,-21 43-16,0-42 16,21-1-16,0-21 0,0 1 0,0-1 15,0 0-15,0 1 0,0-22 16,0 21-16,21-21 0,0 1 15,-21-1-15,22-21 0,-1 0 0,0 0 16,0 0-16,0 0 0,22-21 0,-1 21 16</inkml:trace>
  <inkml:trace contextRef="#ctx0" brushRef="#br0" timeOffset="99572.1">16446 12192 0,'0'0'0,"-21"0"0,0 0 15,0 0-15,0 0 0,0 0 16,21-21 0,21 21-1,0 0-15,0 0 16,0 0-16,22-21 0,-22 21 0,0 0 16,42-43-16,-41 43 15,-1-21-15,-21 0 0,0 0 16,0 0-16,-21 21 15,-22-21-15,22 21 16,-21 0-16,-1 0 0,1 21 0,0 0 16,-1 0-16,1 0 0,0 0 15,21 22-15,-22-22 0,22 21 0,0-21 16,21 1-16,0 20 0,0-21 0,0 0 16,0 0-16,0 1 0,21-1 15,0 0-15,22-21 0,-22 21 0,0-21 16,21 21-16,1-21 0,-22 0 15,42 0-15,-42 0 0,1 0 16,-1 0-16,-21-21 16,0 0-1,-21 21-15,-1 0 0,1 0 0,0 0 16,-21 0-16,-22 21 0,22 0 16,0 0-16,20 1 0,-20-1 15,21 0-15,0 21 0,0-21 0,-1 22 16,22-22-16,-21 0 0,21 21 15,0-20-15,0-1 0,0 0 0,21 0 16,1 0-16,-1 0 0,21-21 0,-21 0 16,22 0-16,-1 0 0,0 0 15,1 0-15,-1 0 0,21 0 0,-20-21 16,20 0-16,-20 0 0,20 0 0,-21-22 16,1 22-16,-1-21 15,0 0-15,-20-1 0,-1 1 0,21 0 16,-21-22-16,0 22 0,1-22 15,-1 22-15,-21-22 0,0 1 0,0 21 16,0-43-16,0 64 0,0-22 16,0 22-16,-21 21 15,21 21-15,-22 1 0,1-1 16,0 21-16,0 0 0,0 1 16,21-1-16,-21 22 0,21-22 0,-22 21 15,22-20-15,-21 41 0,0 1 16,21-43-1,0 1-15,0-22 0,0 21 0,0-21 16,21 1-16,0-1 0,1 0 16,-1 0-16,0 0 0,21-21 0,-21 0 15,22 0-15,-22 0 0,64 0 16,-43-21-16,-21 0 0,21 0 16,1 0-16,-22-1 0,21 1 0,1-42 15,-22 42-15,0-22 0,-21 22 16,0 0-16,0 0 0,0-22 15,-21 43 1,0 0-16,-1 0 0,1 22 16,0-1-16,0 0 15,21 0-15,0 0 0,0 0 0,0 22 16,0-22-16,0 0 0,0 0 16,0 0-16,0 1 0,0-1 0,21 0 15,0-21-15,22 21 0,-22 0 16,21-21-16,0 0 0,43 0 15,-43 0-15,1 0 0,-1 0 0,0-21 16,1 21-16,-22-21 0,0 0 16,0 0-16,0-22 0,1 22 0,-1 0 15,0-21-15,-21 20 0,0 1 0,0 0 16,0 0-16,-21 21 31,21 21-15,0 0-16,-21 0 0,-1 1 0,22-1 15,-21 0-15,21 21 0,-21-21 0,21 1 16,0-1-16,0 0 0,0 0 16,-21-21-16,21 21 0,0 0 0,0-42 47,21 0-47,-21 0 0,21 0 15,-21 0-15,21-1 16,1 1-16,-1-21 0,21-22 15,-42 43-15,21 0 0,0 0 0,1-21 16,-1 42-16,0-22 0,-21 1 16,21 21-1,-21 21-15,0 1 0,0-1 16,0 0-16,0 0 0,0 21 0,0-20 16,0-1-16,0 0 0,21 21 0,-21-21 15,0 1-15,0-1 0,21 0 16,-21 0-16,0 0 0,22-21 15,-1 0 17,-21-21-32,21 0 0,-21 0 0,0 0 15,21 21-15,0-43 16,0 22-16,1 0 0,-1 0 0,0 0 16,0-1-16,0 1 0,22-21 0,-22 21 15,0 0-15,21 21 16,-21-22-16,1 22 0,-22-21 0,21 21 15,0 0-15,-21 21 0,0 1 16,0-1-16,0 0 0,0 0 16,0 0-16,0 0 0,21 1 0,-21 20 15,21-21-15,-21 0 0,21-21 16,1 21-16,-1 1 0,0-1 0,21 0 16,-21-21-16,22 21 0,-1-21 0,-21 0 15,0 0-15,1 0 16,20 0-16,-21 0 0,0 0 0,0-21 15,-21 0-15,22 0 0,-1-1 16,0 1-16,0 0 0,0 0 0,-21-21 16,21-1-16,-21 22 0,22 0 15,-22 0-15,-22 21 32,1 0-32,0 21 0,21 0 15,-21 0-15,21 0 0,-21 1 16,21-1-16,-21 0 0,21 42 0,0-41 15,0-1-15,0 0 16,0 0-16,21-21 0,0 21 16,0-21-16,0 0 0,0 0 15,1 0-15,-1-21 16,0 21-16,-21-21 0,42 0 0,1-22 16,-22 22-16,0-21 15,21 21-15,-21 0 0,22-1 16,-22-20-16,21 21 0,-21 0 0,1 21 15,-1-21-15,0 21 0,-21 21 16,0 0-16,-21 0 16,0 0-16,21 22 15,0-22-15,-22 0 0,22 0 16,0 0-16,0 0 0,0 1 0,0-1 16,0 0-16,0 0 15,22-21-15,-1 0 0,-21 21 16,21-21-16,0 0 0,0 0 0,0 0 15,1 0-15,-1-21 0,0 0 16,21 21-16,-21-21 0,1-22 0,-1 22 16,21-21-16,-21 21 0,0-22 15,22 1-15,-22-21 0,21 20 0,-21-20 16,22-1-16,-22 1 0,21-22 0,1-42 16,-22 64-16,0-22 15,-21 43-15,0 20 16,0 1-16,-21 21 15,0 0-15,-1 21 0,-20 1 0,21 20 16,0 0-16,-22 22 0,22-1 16,0-20-16,-21 84 0,42-64 15,0-21-15,0 22 0,0-22 16,0 1-16,0-1 0,0 0 0,0-21 16,0 22-16,0-22 0,0 0 0,0 0 15,21-21-15,0 0 16,0 0-16,0 0 15,1 0-15,-1-21 0,0 21 16,0-21-16</inkml:trace>
  <inkml:trace contextRef="#ctx0" brushRef="#br0" timeOffset="99783.98">19600 12298 0,'0'0'0,"-21"21"0,-21-21 0,42 21 0,0 0 15,42-21 1,-21 22-16,22-1 0,20-21 16,-21 0-16,22 0 0,-1 0 15,-20 0-15,-1 0 0,22 0 16,-22 0-16,0 0 0,1 0 0,-1 0 16,0 0-16,-21 0 0,1 0 0,-1 0 15</inkml:trace>
  <inkml:trace contextRef="#ctx0" brushRef="#br0" timeOffset="100543.68">2032 13801 0,'-21'-43'16,"42"86"-16,-42-107 0,0 43 16,21 0-16,0 0 0,0-22 0,0 22 15,0-21-15,0 21 0,0 0 0,0-1 16,0 1-16,0 64 31,0-1-31,0 0 16,0 22-16,0-1 0,0 1 0,0-1 15,0-20-15,0 20 0,0 1 16,0-22-16,0 21 0,0-20 0,0 20 16,0-20-16,0-1 0,0-21 15,0 21-15,0-20 0,0-1 0,0 0 16,21-21 0,-21-21-16,0 0 15,21-22-15,0 22 0,-21-21 16,0 21-16</inkml:trace>
  <inkml:trace contextRef="#ctx0" brushRef="#br0" timeOffset="100751.32">2053 13695 0,'0'-21'16,"0"42"-16,-21-42 0,21 0 0,0-1 31,21 22-31,0 0 0,0-21 16,22 21-16,-22 0 0,21 0 15,1-21-15,-1 21 0,0 0 0,1 0 16,-1 0-16,-21 0 16,21 0-16,-20 0 0,-22 21 15,0 0-15,0 1 0,0-1 16,-43 21-16,22-21 0</inkml:trace>
  <inkml:trace contextRef="#ctx0" brushRef="#br0" timeOffset="100919.74">2053 14076 0,'-21'0'16,"42"0"-16,-42 21 0,42-21 31,0 0-15,0 0-16,22 0 0,-22 0 16,0-21-16,21 21 0,-20-21 15,20 21-15,-21-21 0,21 21 16,-20-22-16</inkml:trace>
  <inkml:trace contextRef="#ctx0" brushRef="#br0" timeOffset="101112.15">2603 13991 0,'0'21'0,"0"-42"0,0 64 15,0-22-15,0 0 0,0 0 0,0 0 16,0 0-16,0 1 0,0-1 16,-21 0-16,21 0 0,-21 0 0,0 0 15,21 1-15,0-1 16,-21 0-16,21 0 0,-21-21 15,21 21-15,0-42 16,21 0 0,0 0-16,0 21 0,-21-43 15,21 22-15,0 0 0,-21 0 0</inkml:trace>
  <inkml:trace contextRef="#ctx0" brushRef="#br0" timeOffset="101264.58">2688 13885 0,'0'0'16,"0"-21"-16,0 0 15,-21 21-15,0 0 16,42 0 31,0 0-47,0 0 0,0-21 0,22 21 16,-1-21-16</inkml:trace>
  <inkml:trace contextRef="#ctx0" brushRef="#br0" timeOffset="101519.94">3344 13483 0,'0'0'15,"-21"0"-15,0 0 0,0 21 16,0 1-16,-1-1 16,1 21-16,21-21 0,-21 22 15,0 20-15,21-21 0,0 1 16,-21 20-16,0-20 0,-1-1 0,22 0 15,-21 1-15,21-1 0,-21 0 0,0 1 16,21-1-16,0-21 0,-21 21 16,21-20-16,0-1 0,0 0 0,0 0 15,0 0-15,21-21 16,0 0-16,-21-21 16,42 0-16,-20 0 0</inkml:trace>
  <inkml:trace contextRef="#ctx0" brushRef="#br0" timeOffset="101871.74">3323 14118 0,'0'0'0,"0"21"47,21-21-31,0 0-1,1-21-15,20 0 0,-21 21 16,21-21-16,-20 0 0,-1 21 0,21-21 15,-21-1-15,0 22 0,-21-21 16,0 0-16,0 0 0,-21 21 16,0 0-16,0 0 0,0 0 15,-22 0-15,22 0 16,0 0-16,-21 21 0,21 0 0,-1 0 16,1 1-16,0-1 0,0 21 15,0-21-15,21 0 0,0 22 0,0-22 16,0 21-16,0-21 0,0 1 15,0-1-15,0 0 0,42 21 16,0-42-16,-20 0 0,20 0 16,0 0-16,1 0 0,62 0 15,-41-21-15,-1 21 0,1-21 16,-22 0-16</inkml:trace>
  <inkml:trace contextRef="#ctx0" brushRef="#br0" timeOffset="102304.49">4466 13695 0,'0'-42'0,"0"84"0,0-127 0,0 43 16,0 21-16,0 0 0,0-1 0,-21 1 15,0 21-15,0 0 0,-1 21 16,1 1-16,0 20 16,0 0-16,21 1 0,-21-1 0,0 0 15,21 22-15,0-22 0,-22 22 16,22-22-16,-42 64 15,42-64-15,0 0 0,0 1 16,0-22-16,0 21 0,0-21 0,0 22 16,21-43-16,0 21 0,1 0 15,-1-21-15,21 0 0,-21 0 0,22-21 16,-1 0-16,0 21 0,22-21 0,-22-22 16,22 22-16,-22 0 0,0-21 15,22-1-15,-22 1 0,0 0 0,-20-1 16,20 1-16,-21-22 0,-21 22 15,0-21-15,0 20 0,0 1 0,0 0 16,0 20-16,0-20 16,0 21-16,-21 21 0,0 0 0,0 0 15,-1 0-15,1 0 0,21 21 16,0 0-16,0 0 16,0 1-16,0-1 0,0 0 0,0 0 15,0 21-15,0-20 0,0-1 16,21 0-16,1 0 0,-1 0 0,0-21 15</inkml:trace>
  <inkml:trace contextRef="#ctx0" brushRef="#br0" timeOffset="102569.34">5122 13907 0,'0'21'0,"-21"-21"16,21 21-16,-21 0 0,21 0 15,-21 0-15,0 22 0,-1-22 16,1 21-16,0 1 0,0 20 0,0-21 15,0 22-15,-1-1 0,1 1 16,0-1-16,0 1 0,21-1 0,-21 1 16,21-1-16,-21 1 0,21-1 15,0 1-15,0-1 0,0 1 0,0-1 16,0 43-16,0-63 0,0-1 16,0 0-16,0-21 0,0 1 15,0-1-15,21-21 16,0 0-16,-21-43 0,21 22 15,0 0-15,22-21 0,-22-1 16</inkml:trace>
  <inkml:trace contextRef="#ctx0" brushRef="#br0" timeOffset="102855.18">5143 14245 0,'0'0'0,"0"-63"0,-21 20 0,21 1 15,0 0-15,0-1 0,0 1 16,0 21-16,21-21 0,-21 20 0,22 1 15,20 0-15,-21 0 0,0 21 16,22 0-16,-22 0 0,21 0 16,0 0-16,-20 21 0,20 0 0,-21 0 15,0 22-15,0-22 0,-21 21 16,0 1-16,0 20 0,0-42 16,-21 22-16,-21-22 0,21 0 15,-22 0-15,1 0 0,21 0 0,-21 1 16,-1-22-16,22 0 0,-21 21 15,-1-21-15,22 0 0,0 0 0,0 0 16,21-21-16,0-1 16,21 1-16,0 0 0,0 0 15,1 0-15</inkml:trace>
  <inkml:trace contextRef="#ctx0" brushRef="#br0" timeOffset="103497.33">6032 13526 0,'0'0'0,"0"-22"0,0 1 16,0 0 0,-21 21-16,0 0 0,0 21 15,0 0-15,-22 1 0,22 20 16,0 0-16,0-21 0,0 22 0,0-1 16,-1 22-16,1-22 0,0 0 0,21 1 15,-21-1-15,21-21 16,0 21-16,0 1 0,0-22 15,0 0-15,0 21 0,21-20 0,0-1 16,0 0-16,1-21 0,20 21 0,-21-21 16,21 0-16,-20 0 0,20 0 0,0 0 15,-21 0-15,22-21 0,-1 0 16,-21 0-16,22 21 0,-22-22 0,85-83 31,-85 83-31,0 1 0,-21-21 0,0 21 16,21 0-16,-21-1 0,-21 44 31,21-1-15,0 0-16,-21 0 0,0 0 15,21 22-15,-22-22 0,22 0 16,0 0-16,0 0 0,0 0 0,0 1 16,0-1-16,0 0 0,0 0 15,22 0-15,-1-21 0,0 0 16,0 0-16,21 0 0,1 0 15,-1 0-15,-21 0 0,22 0 16,-22-21-16,21 21 0,-21-21 0,22 0 0,-22 0 16,0 21-16,0-43 0,0 22 15,-21 0-15,0-21 0,0 20 0,0-20 16,0 21-16,0-21 0,-21-1 16,-21 22-16,21-21 0,-22 21 0,22-1 15,-21 1-15,-1 21 0,22 0 16,-21 0-16,21 0 0,-22 0 15,22 21-15,0 22 0,0-22 0,0 0 16,21 21-16,0-20 0,0 20 0,0-21 16,0 21-16,0-20 0,21-1 15,0 0-15,21 0 0,-20 0 0,20-21 16,21 21-16</inkml:trace>
  <inkml:trace contextRef="#ctx0" brushRef="#br0" timeOffset="104411.31">7620 13949 0,'0'-21'0,"0"42"0,-21-63 15,21 20-15,-43 1 0,22 0 0,0 0 16,0 0-16,0 21 0,-22 0 16,22 0-16,-21 0 0,21 0 0,-22 21 15,22 0-15,0 21 0,0-20 16,0-1-16,0 21 0,-1-21 0,22 0 15,-21 22-15,21-22 0,0 0 0,0 0 16,0 0-16,0 1 0,21-1 16,22 0-16,-22-21 15,0 21-15,21-21 0,1 0 16,-22 0-16,21 0 0,-21-21 16,1 0-16,20 21 0,-21-21 0,0-1 15,0 1-15,22 0 0,-22 0 0,0-21 16,0 20-16,0 1 0,1-21 15,-22 21-15,0 0 0,21-22 16,-21 22-16,-21 21 16,-1 21-1,22 0-15,0 1 0,-21-1 0,21 21 16,0-21-16,0 0 0,0 1 16,0-1-16,0 0 0,0 0 15,21 0-15,-21 0 0,22 1 0,-1-1 16,21-21-16,-21 21 0,0-21 15,22 0-15,-22 0 0,21 0 0,1 0 16,-1 0-16,0 0 0,1 0 16,-1 0-16,0 0 0,1-21 0,-22 21 15,21-21-15,-21-1 0,0 1 0,1 0 16,-1-21-16,-21 21 0,0-1 16,0-20-16,0 21 0,0-21 0,0 20 15,0 1-15,-21 0 16,-1 0-16,1 21 0,-21 0 0,21 0 0,-22 0 15,1 0-15,0 21 0,-1 0 16,22 0-16,-21 1 0,0-1 16,20 21-16,1-21 0,0 22 0,0-22 15,21 0-15,-21 21 0,21-21 16,0 1-16,0-1 0,0 0 0,42 0 16,-21-21-16,22 0 15,-22 0-15,0 0 0,21 0 0,-21 0 16,22 0-16,-22 0 0,21-21 0,-21 0 15,22 0-15,-22-1 0,21 1 16,-21-21-16,1 21 0,-1-22 16,0 1-16,0-21 0,0 20 0,-21-20 15,0-1-15,21 1 0,1-1 16,-22 22-16,21-22 0,-21 43 0,0-21 16,0 21-16,0 0 0,0 42 15,-21 0 1,21 21-16,-22-21 0,1 43 15,21-22-15,-21 22 0,21-1 0,-21-20 16,21 20-16,0-21 0,0 1 0,0-1 16,0 0-16,0 1 0,0-22 15,0 21-15,0-21 0,0 1 0,0-1 16,21 0-16,0-21 0,0 0 16,1 0-16,-1 0 15,0 0-15,21 0 0,-21 0 0,22 0 16</inkml:trace>
  <inkml:trace contextRef="#ctx0" brushRef="#br0" timeOffset="104904.03">9461 13928 0,'-21'0'0,"42"0"0,-63 0 15,63 0 16,0 0-31,1 21 0,-1-21 16,21 0-16,0 0 0,1 0 16,-1 0-16,0 0 0,22 0 0,-22 0 15,22 0-15,-1 0 0,-20 0 16,20 0-16,-21 0 0,1 0 0,-1 0 16,0-21-16,1 21 0,-22-21 0,21-1 15,-21 22-15,-21-21 0,0 0 16,0 0-16,0 0 0,-42 0 15,21-1-15,-21 22 0,-1 0 16,1-21-16,0 21 0,-1 0 0,22 0 16,-21 0-16,21 0 15,21 21-15,0 1 16,21-22 0,21 0-16,-21 0 0,22 0 15,-1 0-15,-21 0 0,21 0 0,1 0 16,-22 0-16,0 0 0,0 0 15,0 0-15,-21 21 0,0 0 16,0 0-16,0 0 0,-21 0 16,0 1-16,-21 20 0,21-21 0,-22 0 15,22 22-15,-21-22 0,-1 0 16,22 0-16,0 0 0,-42 22 16,41-22-16</inkml:trace>
  <inkml:trace contextRef="#ctx0" brushRef="#br0" timeOffset="116011.86">11409 13504 0,'0'0'0,"0"-21"0,0-21 16,21 42-16,-21-42 16,21 20-16,-42 44 31,0-1-31,0 0 16,-1 21-16,1 1 0,0-1 0,0 0 15,0 1-15,0 20 0,-1-21 16,1 1-16,0-1 0,0 22 0,0-43 15,0 21-15,-1 0 0,22-20 16,0-1-16,-21 0 0,21 0 0,0 0 16,0 0-16,0 1 0,21-22 31,-21-22-31,22 1 16,-1 0-16,-21 0 0,21 0 15,-21 0-15,21-22 0,0 1 0,0 0 16,1-1-16,-1-20 0,0 20 15,0-20-15,0-1 0,0 22 16,1 0-16,-1-1 0,0-41 0,0 63 16,-21-1-16,21 22 15,-21 22 1,0-1-16,21 21 0,-21 0 0,0 22 16,0-1-16,0 1 0,0-22 15,0 22-15,0-1 0,0-20 0,0 20 16,0-21-16,0 1 0,0 20 15,0-20-15,0-22 0,0 0 16,0 0-16,0 0 0,0 0 16,0-42 15,0 0-31,-21-21 16,0 21-16</inkml:trace>
  <inkml:trace contextRef="#ctx0" brushRef="#br0" timeOffset="117119.23">11112 13928 0,'-21'0'16,"42"0"-16,-63 0 0,21 0 0,42 21 31,0-21-31,0 0 16,1 0-16,-1 0 0,21 0 0,0 0 16,1 0-16,-1 0 0,0 0 0,1-21 15,20 0-15,-20 21 0,-22-22 16,21 1-16,0 0 0,-20 0 0,20 21 15,-21-21-15,0 0 0,0 21 16,-21-22-16,0 44 16,0-1-16,0 21 15,0-21 1,0 0-16,0 1 0,0 20 0,0-21 16,0 0-16,0 0 0,0 1 15,0-1-15,0 0 0,0 0 0,0 0 16,22 0-16,-1-21 0,0 0 15,0 0-15,0 0 16,0 0-16,1 0 0,41 0 16,-21 0-16,-20-21 0,20 0 0,-21 0 15,0 0-15,22-22 0,-22 22 16,0-21-16,0 0 0,0-1 0,0-20 16,-21 42-16,0-1 0,0 1 15,0 42 1,0 1-16,0-1 15,-21 21-15,21-21 0,-21 0 0,21 22 16,0-22-16,0 21 0,0-21 0,0 1 16,0-1-16,0 0 0,21 0 15,0 0-15,1-21 0,-1 21 0,0-21 16,0 0-16,0 0 0,22 0 16,-22 0-16,21 0 0,-21 0 0,22 0 15,-22-21-15,42-21 0,-42 21 16,1-22-16,-1 1 0,-21 0 15,0-1-15,21 1 0,-21 0 16,21-22-16,-21 1 0,0 20 16,0-20-16,0 21 0,0-1 0,0 22 15,0-21-15,0 21 0,0-1 16,0 44 0,0-1-16,0 0 0,-21 21 0,21 1 15,0-1-15,-21 21 0,21-20 16,0 20-16,0-20 0,0-1 0,0 0 15,0 1-15,0-1 0,0 0 0,0-21 16,21 22-16,-21-22 16,21 0-16,0 0 0,0-21 0,1 21 15,-1-21-15,0 0 0,0 0 16,21 0-16,-20 0 0,20 0 0,0 0 16,-21-21-16,22 0 0,-1 0 0,0 0 15,-20 0-15,20-1 0,0-20 16,-21 21-16,1-21 0,-1 20 0,0 1 15,0 0-15,-21 0 0,-21 21 32,0 21-32,0 0 0,-1 0 0,1 1 15,0-1-15,0 0 16,0 0-16,21 0 0,0 0 0,0 1 16,0-1-16,21 0 15,0-21-15,0 0 0,0 21 0,43-21 16,-43 0-16,21 0 0,-20 0 15,20 0-15,-21 0 0,21-21 16,-20 21-16,-1-21 0,21 0 0,-42-1 16,21 1-16,-21-21 0,0 21 15,0 0-15,0-22 0,0 1 0,-21 21 16,0 0-16,-21-22 0,20 22 16,-20 0-16,0 21 0,-1-21 0,1 21 15,21 0-15,-21 0 0,-1 0 16,22 0-16,-21 0 0,21 21 0,-1-21 15,1 21-15,0 0 0,0-21 16,0 21-16,21 1 0,0-1 16,-21-21-1,-1 0 1</inkml:trace>
  <inkml:trace contextRef="#ctx0" brushRef="#br0" timeOffset="117312.12">12488 13547 0,'-21'-21'0,"42"42"0,-63-42 0,21 21 16,21-22-16,21 22 15,0-21 1,0 21-16,22 0 0,-22 0 0,21-21 16,0 21-16,1 0 0,20 0 15,-20 0-15,20-21 0,1 21 0,-1 0 16,22-21-16,-22 21 0,22 0 15,0-21-15,-1 21 0</inkml:trace>
  <inkml:trace contextRef="#ctx0" brushRef="#br0" timeOffset="117595.95">14817 13272 0,'-22'0'15,"1"0"1,0 0-16,0 21 16,0 0-16,0 0 0,-1 0 0,1 22 15,-21 20-15,21-21 0,0 1 16,-1-1-16,1 0 0,0 1 16,0 20-16,21-42 15,0 22-15,0-22 0,-21 0 0,21 0 16,0 0-16,0 1 15,21-22 1,0 0 0</inkml:trace>
  <inkml:trace contextRef="#ctx0" brushRef="#br0" timeOffset="117853.32">14182 13907 0,'-43'21'0,"86"-42"15,-107 42-15,43 0 0,0 0 16,0-21-16,21 21 0,0 0 0,0 1 16,21-1-16,0-21 15,21 0-15,-21 0 16,22 21-16,-1-21 0,0 0 0,1 0 16,-1 0-16,-21 0 0,22 0 15,-1 0-15,21 0 0,-20-21 16,-22 21-16,42-21 0,-41-1 15,-1 1-15,0 0 0,0 21 16,-21-21-16,0 0 0,21 0 16,-21-22-16,0 22 0,0 0 15,0 0-15</inkml:trace>
  <inkml:trace contextRef="#ctx0" brushRef="#br0" timeOffset="118105.2">14160 13377 0,'-21'0'16,"42"0"-16,-63 0 0,21 0 15,21-21 1,21 21-16,0 0 16,0 0-16,22 0 0,-1 0 0,0-21 15,1 21-15,-1 0 0,0 0 0,22 0 16,-22 0-16,1-21 15,-1 21-15,0 0 0,-21 0 0,22 0 16,-22 0-16,21 0 0,-21 0 16,22 0-16,-22-21 0,21 21 0,-21 0 15,22 0-15</inkml:trace>
  <inkml:trace contextRef="#ctx0" brushRef="#br0" timeOffset="118339.06">15346 13399 0,'0'0'0,"42"0"31,-21 0-31,43 0 16,-43 0-16,21 0 0,1 0 16,-1 0-16,0 0 0,-21 0 0,22 0 15,-1 0-15,0 0 0,-20 0 16,-1 0-16,0-22 0,0 22 0,0 0 15,-42 0 17,0 0-32</inkml:trace>
  <inkml:trace contextRef="#ctx0" brushRef="#br0" timeOffset="118551.94">15706 13377 0,'0'0'0,"-22"0"15,22 22-15,-21-22 16,21 21-16,0 0 15,-21 0-15,0 21 0,0 1 0,21-1 16,-21 0-16,-1 1 0,22 20 16,-21-20-16,0-1 0,0 0 0,0 1 15,0 20-15,-1-21 0,22-20 16,-21-1-16,21 0 0,0 0 16,0 0-1,-21-21 1</inkml:trace>
  <inkml:trace contextRef="#ctx0" brushRef="#br0" timeOffset="119299.94">2180 15092 0,'0'0'0,"-21"-21"0,0 0 16,0-1-16,-1 22 0,1-21 16,0 21-16,0 0 0,21 21 15,0 1-15,0 20 16,0 0-16,0 22 0,0 63 15,0-85-15,0 22 0,0 41 16,-21-41-16,21-22 16,0 22-16,-21-22 0,21 0 15,0 1-15,0-1 0,0-21 16,0 22-16,0-22 0,0 0 16,21-42-1,0 0-15,-21-1 0,21-20 16,0 21-16,0-21 0</inkml:trace>
  <inkml:trace contextRef="#ctx0" brushRef="#br0" timeOffset="119507.82">2117 15134 0,'-22'0'0,"44"0"0,-65 0 0,43-21 15,21 21 1,1-21-16,-1 21 15,0 0-15,21 0 0,1-21 16,-1 21-16,0 0 0,1 0 0,-1-21 16,0 21-16,1 0 0,-1 0 15,0 0-15,-42 21 16,0 0-16,0 0 16</inkml:trace>
  <inkml:trace contextRef="#ctx0" brushRef="#br0" timeOffset="119684.72">2074 15579 0,'0'0'0,"0"21"0,43-21 47,-22 0-47,0 0 0,0 0 15,21-21-15,1 21 0,-1-21 0,0 21 16,-20-22-16,20 1 0,0 0 15,1 21-15</inkml:trace>
  <inkml:trace contextRef="#ctx0" brushRef="#br0" timeOffset="119871.61">2688 15494 0,'0'21'0,"0"-42"0,0 63 0,-21-20 0,21-1 16,0 0-16,0 21 0,-21-21 15,21 1-15,-21-1 0,21 0 0,-22 0 16,22 0-16,0 0 0,0 1 15,0-1-15,-21-21 0,21 21 16,21-42 15,1 0-31,-22-1 16,21 1-16,-21 0 0</inkml:trace>
  <inkml:trace contextRef="#ctx0" brushRef="#br0" timeOffset="120023.53">2752 15325 0,'21'0'63,"0"0"-63,0 0 15</inkml:trace>
  <inkml:trace contextRef="#ctx0" brushRef="#br0" timeOffset="120284.15">3281 14965 0,'0'-21'0,"0"42"0,-21-21 47,21 21-47,-22 0 0,22 22 16,-21-1-16,21 0 0,0 1 0,-21 62 15,21-62-15,-21-1 16,0 0-16,0 22 0,21-22 0,-22 22 16,1-22-16,21-21 15,0 0-15,0 1 0,0-1 16,0 0-16,21-21 16,-21-21-1,22 21-15,-1-21 0,0-1 0</inkml:trace>
  <inkml:trace contextRef="#ctx0" brushRef="#br0" timeOffset="120659.93">3387 15515 0,'-22'21'0,"44"-42"0,-65 64 0,43-22 16,0 0-16,0 0 15,21-21 16,1 0-31,-1 0 0,0 0 0,21 0 16,1-21-16,-22 0 0,21 0 0,0-1 16,1 1-16,-22 0 0,21 0 15,-21 0-15,1-22 0,-22 22 0,0 0 16,0 0-16,0 0 0,-22 21 16,1 0-16,0 0 15,-21 0-15,21 21 0,-22 0 16,1 21-16,21-20 0,-22 20 0,1-21 15,21 21-15,0 1 16,0-22-16,-1 0 0,22 21 0,0-20 16,0-1-16,0 0 0,0 0 15,0 0-15,22-21 0,-1 21 0,0-21 16,0 0-16,21 0 0,1 0 0,-1 0 16,0 0-16,22-21 0,-22 0 15,22 0-15,-1 0 0,1 0 0</inkml:trace>
  <inkml:trace contextRef="#ctx0" brushRef="#br0" timeOffset="122707.98">5038 15642 0,'0'0'0,"21"-21"0,0 0 16,0 21-16,-21-21 0,0-22 15,21 43-15,-21-21 0,0 0 16,0 0-16,0 0 0,0 0 16,-21-1-16,0 1 0,0 0 0,-22 0 15,22 0-15,-21 0 0,0 21 16,-22 0-16,22 0 0,-1 0 0,-20 0 16,21 21-16,-1 0 0,22 21 15,-21-21-15,21 22 0,-1-1 16,1 0-16,21 1 0,0-1 0,0-21 15,0 22-15,0-1 16,0 0-16,0-21 0,21 22 0,22-1 16,-22-42-16,42 21 15,-41-21-15,20 0 0,-21 0 0,21-21 16,1 0-16,-22 0 0,21 0 16,1-1-16,-1-20 0,21-21 15,-20 20-15,-22 1 0,0-22 16,0 22-16,0-21 0,1-1 0,-22-63 15,0 64-15,0 20 0,0-20 16,0 20-16,0 1 0,0 0 16,0-1-16,0 22 0,0 0 15,0 42 1,0 0-16,0 22 16,0-1-16,0 22 0,0-22 15,0 21-15,0 1 0,0 21 0,0-22 16,0-21-16,0 22 0,0-1 0,0-20 15,0-1-15,0 0 0,0 1 16,0-22-16,21 0 0,0 0 16,0-21-16,21 0 0,-20 0 15,-1 0-15,0 0 0,21 0 0,1-21 16,-22 0-16,21 0 0,0-22 16,-20 22-16,20-21 0,21-22 15,-20 22-15,-22 0 0,0-1 16,0 1-16,-21 0 0,0-1 15,0 22-15,0 0 0,-21 21 32,21 21-32,-21 0 0,0 1 15,0-1-15,21 21 0,-22-21 16,1 22-16,21-1 0,0 0 0,0-21 16,0 64-16,0-64 0,0 22 15,0-22-15,0 0 16,0 0-16,43 21 0,-22-42 0,0 0 15,21 0-15,-21 0 0,22 0 16,-1 0-16,22 0 16,-22-21-16,0 0 0,22-21 15,-22-1-15,-21 22 0,0 0 16,-21-21-16,0-1 0,0 1 0,0 21 16,0-21-16,-21-1 0,0 1 0,0 21 15,-21 0-15,-1-1 0,1 1 16,0 21-16,-1 0 0,1 0 0,-22 0 15,22 21-15,0 1 0,-1-1 16,22 21-16,-21-21 0,21 22 16,0-1-16,-1 0 0,22-21 15,0 22-15,0-22 0,0 21 0,22-21 16,20 1-16,-21-1 0,21-21 0,1 0 16,-1 21-16,0-21 0,1 0 15,20 0-15,1 0 0,-22-21 0,22 0 16,-22-1-16,0 1 0,1 0 15,-1 0-15,0-21 0,-21 20 16,22 1-16,-22-21 0,0 21 0,0-22 16,0 22-16,-21 0 0,0 0 0,0 0 15,0 42 17,-21 0-32,21 0 0,0 0 0,-21 43 15,21-43-15,-21 21 0,21-20 16,0-1-16,0 0 0,0 0 15,0 0-15,0 0 0,0 1 0,0-1 16,21 0 0,0-21-16,0 0 0,1 0 15,-1 0-15,0-21 0,0 21 16,0-21-16,22-1 0,-22 1 0,0 0 16,21 0-16,-21-21 0,1 20 15,-1 1-15,0-21 0,0 21 16,0 0-16,0-1 0,-21 1 0,0 42 31,0 1-31,-21-1 16,0 0-16,21 21 0,-42 1 15,21-22-15,21 0 0,0 0 16,-22 0-16,22 0 0,0 1 0,0-1 16,22-21-16,-1 0 15,0 0-15,21 0 0,-21 0 16,22 0-16,-1 0 0,-21 0 0,64-21 15,-64-1-15,21 1 16,-20 0-16,-1 0 0,0 0 16,0-22-16,-21 1 0,0 21 15,0 0-15,-21 0 0,0-1 16,0 1-16,-1 0 0,1 21 0,0-21 16,0 21-16,0-21 0,0 21 15,21-21 1,21 21-16,21 0 0,-21 0 15,0-22-15,22 22 0,-22 0 16,21 0-16,-21 0 0,22 0 16,-22 0-16,21 0 0,-21 22 15,1-22-15,-1 21 0,0 0 0,0 0 16,0 21-16,-21-20 0,21 20 16,-21-21-16,0 0 0,0 22 15,0-22-15,0 0 0,-21 0 16,0-21-16,21 21 0,-21 0 15,0-21-15,21 22 0,-21-22 16,21-22 15,0 1-31,0 0 16,21 0-16,-21-21 0,21 20 16,0-20-16,0 21 0,0-21 15,1-1-15,-1-20 0,21 20 0,0 1 16,1 0-16,-1 21 0,0-22 15,22 22-15,-22 21 0,22 0 0,-22 0 16,-21 0-16,22 21 0,-22 0 16,0 1-16,-21 20 0,0 0 0,0-21 15,0 22-15,0-1 0,-21-21 16,0 22-16,-1-1 0,1-21 0,0 0 16,0 0-16,0 22 0,0-22 15,-1-21-15,1 21 0,0 0 0,0-21 16,21 21-16,21-21 31,0-21-31,22 21 0,-22-21 0</inkml:trace>
  <inkml:trace contextRef="#ctx0" brushRef="#br0" timeOffset="124503.3">8530 14923 0,'0'0'0,"0"-22"0,0 44 31,-21-1-31,0 0 16,21 0-16,-21 21 0,-1 1 0,1-1 15,0 0-15,0 22 0,0-22 16,0 22-16,-1-22 0,-41 43 16,42-43-16,0 0 0,-1 1 15,-20-22-15,21 0 0,0 21 0,0-20 16,-1-22-16,22 21 0,-21-21 15,21-21 17,21-1-32,-21 1 0,22 0 0,-1 0 15,0-21-15,0 20 0,-21-20 0,21 0 16,0 21-16,1-22 0,-1 22 16,-21 0-16,0 0 0,21 0 0,0 21 15,-21 21 1,0 0-16,0 0 15,0 21-15,0-20 0,0-1 16,0 21-16,0-21 0,0 0 16,0 22-16,0-22 0,0 0 0,0 0 15,21-21-15,0 21 0,1-21 16,-1 0-16,0 22 0,21-22 16,-21 0-16,22 0 0,-22 0 0,21-22 15,-21 22-15,1-21 0,20 0 16,-21 0-16,21 0 0,-20 0 0,-1-1 15,0-20-15,21 21 0,1-43 16,-22 22-16,-21 21 16,21-21-16,-21 20 0,0 1 15,0 42 1,0 1-16,-21-1 0,21 0 16,0 0-16,0 0 0,0 22 15,0-22-15,0 0 0,0 21 0,0-21 16,0 1-16,21 20 0,21-42 15,-21 21-15,22-21 0,-22 0 16,21 0-16,22 21 16,-22-21-16,0 0 0,22 0 15,-43-21-15,21 21 0,1-42 16,-22 42-16,0-21 0,21-43 16,-20 43-16,-22-21 15,0 20-15,0-20 0,0 0 0,0-1 16,0 1-16,0 21 0,0-21 0,0 20 15,-22 1-15,1 0 0,0 21 16,-21 0-16,21 0 0,-22 0 0,1 0 16,0 0-16,-1 21 0,1 0 15,0 1-15,-1 20 0,22-21 0,-21 21 16,21-20-16,-1 20 0,1 0 16,21 22-16,0-22 0,0-21 15,0 0-15,0 22 0,21-22 0,1 0 16,-1 0-16,21-21 15,-21 21-15,22-21 0,-1 0 0,21 0 16,-20 0-16,20 0 0,64 0 16,-42 0-16,63 0 15,-63-21-15,-22 0 0,22 0 0,-22 0 16,1 0-16,-1-1 0,-20 1 16,-1-21-16,0 21 0,-20-22 0,-1 22 15,-21-21-15,0 0 0,0 20 0,0 1 16,-21 0-16,-22 0 0,22 0 15,-21 0-15,21 21 0,-22 0 16,-41 0-16,62 21 0,-20 0 16,21 0-16,0 0 0,-22 22 15,1-1-15,21 0 0,21-21 16,0 1-16,-21-1 0,21 21 16,0-21-16,0 0 0,0 1 15,0-1-15,21-21 16,0 21-16,0-21 0,0 0 0,1 0 15,-1 0-15,21 0 0,-21 0 0,0-21 16,1 21-16,20-21 0,-21-1 16,0 1-16,22 0 0,-22 0 15,0 0-15,0 0 0,0-1 0,0 1 16,1 0-16,-1 0 0,0 0 16,-21 42 15,0 0-31,-21 0 0,21 0 15,0 1-15,0-1 0,0 0 16,0 0-16,0 0 0,0 0 0,21 1 16,0-22-16,0 21 0,0 0 0,1-21 15,-1 0-15,21 0 0,-21 0 16,0 0-16,22 0 0,-22 0 0,0 0 16,21 0-16,-20 0 0,-1-21 15,0 21-15,21-21 0,-21-1 16,1 1-16,20 0 0,-21 0 0,0 0 15,0 0-15,1-22 0,-1 22 16,0-21-16,-21 21 0,0-22 0,0 22 16,0 0-16,0-21 0,-42 42 15,20-22-15,1 22 0,0 0 0,0 0 16,0 0-16,0 22 0,-1-1 16,1 0-16,0 0 0,0 21 0,0-20 15,0 20-15,-1-21 0,22 0 0,-21 22 16,21-22-16,-21 0 0,21 21 15,0-21-15,0 1 16,0-1-16,21-21 16,0 0-16,1 0 15,-1 0-15,0 0 0,0 0 16,0 0-16,0-21 0,1-1 16,-1 1-16,-21 0 0,21 0 0,0-21 15,-21-1-15,21-41 0,-21 20 16,21-21-16,-21 22 15,0 21-15,0-43 0,0 43 16,22-1-16,-22 22 16,0 0-16,0 0 0,0 0 0,0 42 15,0 0 1,0 0-16,0 21 0,0-20 0,-22 41 16,22-21-16,0 1 0,0 63 15,0-43-15,-21-21 16,21 1-16,0-1 0,0 0 0,0-20 15,0 20-15,0-21 0,0 0 0,0 22 16,0-22-16,21-21 16,1 21-16,-1-21 0,0 0 15,0 0-15,21 0 0,1 0 16,-1 0-16,0 0 0,1-21 0</inkml:trace>
  <inkml:trace contextRef="#ctx0" brushRef="#br0" timeOffset="125180.43">12277 15346 0,'-43'0'0,"86"0"0,-128 0 15,43-21-15,20 21 0,-20 0 16,21 0-16,0 0 0,0 0 0,-1 0 16,44 0-1,20 0-15,-21 0 16,21 0-16,1 0 0,20 0 0,-20 21 15,20-21-15,1 0 0,-1 0 16,1 0-16,-1 0 0,1 0 16,-1 0-16,1 0 0,-1 0 15,1 0-15,-1 0 0,-21-21 0,1 21 16,-1 0-16,-21-21 0,0 21 16,-21-22-16,0 1 0,0 0 15,-21 0-15,0 21 0,-21-21 0,21 0 16,-22 21-16,1-22 0,0 22 15,-1 0-15,1-21 0,21 21 0,0 0 16,-1 0-16,1 0 0,21-21 31,21 21-31,22 0 16,-22 0-16,21 0 0,-21 0 0,22 0 16,41 0-16,-41 0 15,-22 0-15,21 0 0,-21 21 16,1-21-16,-1 21 0,0 1 0,-21-1 15,0 21-15,0-21 0,0 0 16,0 22-16,-21-22 0,-43 42 16,43-20-16,-21-22 0,-1 21 15,1-21-15,0 22 0,-1-22 0,1 0 16,21 21-16,-21-20 0,-1-1 0,22 0 16,0 0-16,-43 0 15,43 0-15,0 1 16</inkml:trace>
  <inkml:trace contextRef="#ctx0" brushRef="#br0" timeOffset="125643.16">14774 14901 0,'21'-42'0,"-42"84"15,42-105-15,-21 42 0,0 0 0,0-1 16,-21-20-16,0 42 16,0 0-16,0 0 0,0 0 15,-1 21-15,1 0 0,0 1 0,21 20 16,-21 0-16,0 1 0,0-1 15,21 21-15,0-20 0,0 20 16,-22-20-16,22 20 0,0-21 0,-21 1 16,21-1-16,0-21 0,0 22 15,0-22-15,0 0 0,0 0 0,0 0 16,21-21-16,1 0 16</inkml:trace>
  <inkml:trace contextRef="#ctx0" brushRef="#br0" timeOffset="126491.68">14605 15113 0,'21'-85'16,"-84"445"-16,105-635 0,0 148 0,-42 64 0,21 20 15,1 1-15,-1 0 0,-21-1 0,21 1 16,0 0-16,0 20 0,22 1 16,-22 0-16,0 0 0,0 21 0,21 0 15,-20 0-15,20 21 0,-21 21 16,0 1-16,0-1 0,1 0 0,-22 1 15,0-1-15,0 0 0,-22 1 0,1 20 16,-42 22 0,20-43-16,1 1 0,-21 41 15,41-63-15,1 1 0,0-1 16,0 0-16,0-21 0,0 0 0,-1 0 16,1 0-16,21-21 15,0 0-15,0-1 0,0 1 16,0 0-16,0 0 0,0 0 0,0 0 15,0-1-15,0 44 32,0 20-32,0-21 0,0 21 15,0-20-15,21 20 0,-21-21 0,22 21 16,-1-20-16,-21 20 0,21-21 0,0 0 16,0 0-16,0 1 15,1-1-15,-1-21 0,21 0 0,-21 21 16,22-21-16,-1 0 0,-21 0 0,21 0 15,1 0-15,-1-21 16,0 21-16,1-21 0,-1-1 0,22-20 16,-22 21-16,-21-21 0,21-1 15,-20 22-15,-1-21 0,0-1 0,-21 1 16,0 0-16,21 21 0,-21-1 16,0 1-16,0 0 0,0 42 31,-21 0-31,0 1 0,21 20 0,-21-21 15,21 21-15,-22-20 0,22 20 16,0-21-16,0 21 0,0-20 0,0-1 16,0 21-16,0-21 0,22 0 0,-1-21 15,0 22-15,0-1 16,0-21-16,22 0 0,-22 0 0,21 0 16,-21 0-16,22 0 0,-22 0 0,21-21 15,22-1-15,-22 1 16,-21 0-16,0-21 0,22 21 0,-43-22 15,21 1-15,-21 0 16,0-1-16,0 1 0,0-64 16,-21 64-16,-1 21 0,1-22 0,-21 22 15,21 0-15,-22 21 0,1 0 0,21 0 16,-21 0-16,-1 0 0,-41 42 16,41 1-16,-20 41 15,42-41-15,-22-1 0,43 43 16,0-64-16,0 21 0,0 0 15,0-20-15,21-1 0,1 0 16,-1 0-16,21 0 0,0 0 16,1-21-16,41 0 0,-41 0 15,20 0-15,-20 0 0,-1-21 0,21 0 16</inkml:trace>
  <inkml:trace contextRef="#ctx0" brushRef="#br0" timeOffset="126996.39">16616 14711 0,'0'0'0,"-21"0"15,-1 0-15,1 0 0,0 21 16,0 0-16,0 0 0,0 22 0,-22 20 16,22-20-16,21-1 15,0 0-15,0 22 0,0-22 0,0 43 16,0-43-16,0 0 0,0 1 15,0-1-15,0-21 0,0 0 0,0 22 16,0-22-16,0 0 16,-21-21-1,21-21 1,0 0 0,0-22-16,0 22 0,0 0 15,21-21-15,0 21 0,0-22 0,22 1 16,-22 21-16,0-22 0,21 22 15,1 0-15,20-21 0,-42 42 16,22 0-16,-22 0 16,0 0-16,0 0 0,0 0 0,1 21 15,-1 0-15,-21 21 0,21 1 0,-21-22 16,0 21-16,0 1 0,-21-22 16,0 21-16,-1-21 0,-20 22 0,-21-1 15,20-21-15,1 0 16,0-21-16,-1 21 0,22-21 0,-21 0 15,21 0-15,-1 0 0,1 0 0,0 0 16,21-21 0,0 0-1,21 0-15,22 0 0,-22 0 16,21-1-16</inkml:trace>
  <inkml:trace contextRef="#ctx0" brushRef="#br0" timeOffset="127421.15">17272 15028 0,'0'0'0,"-21"0"15,0 0-15,-1 0 0,1 0 16,0 0-16,0 22 0,0-1 0,0 0 16,-1 21-16,1-21 0,0 22 15,21-1-15,-21 0 0,21-20 0,-21 62 16,21-63-16,0 22 15,0-22-15,0 0 0,0 21 0,21-20 16,0-22-16,0 21 0,0 0 0,1-21 16,-1 0-16,21 0 15,-21 0-15,64 0 0,-43-21 16,1 0-16,-1-1 0,0 1 0,-21 0 16,22-21-16,-22 21 0,0-22 15,0 1-15,-21-22 0,0 22 0,0 0 16,0-1-16,-21 1 0,0 0 15,0-1-15,-22 22 0,22 0 0,-21 0 16,21 21-16,-64 0 0,64 0 16,-21 21-16,20 0 15,1 0-15,-21 1 0,21 20 0,0-21 16,21 21-16,0 1 0,0-22 0,0 21 16,0-21-16,0 1 0,0-1 15,42 0-15,-21 0 0,85-21 16,-64 0-16</inkml:trace>
  <inkml:trace contextRef="#ctx0" brushRef="#br0" timeOffset="127722.48">18119 14774 0,'0'0'0,"21"-42"0,-21 0 0,21-1 15,-21 1-15,0 21 0,0 0 0,0 42 31,0 21-31,0-21 0,-21 22 16,0-1-16,-1 0 0,1 1 16,0 20-16,0-20 0,0 62 15,0-41-15,-1-22 0,22 22 16,0-22-16,-21 22 0,21-22 0,-21 0 16,21-21-16,0 22 0,0-22 0,0 21 15,0-21-15,0 1 0,21-22 16,-21 21-16,21-21 0,1 0 0,-1 0 15,0 0-15,0 0 0,43-21 16,-43-1-16,0 1 0,21-42 16,1 42-16</inkml:trace>
  <inkml:trace contextRef="#ctx0" brushRef="#br0" timeOffset="127975.34">17949 14986 0,'0'0'0,"-42"0"15,0 0-15,-1 0 0,22 0 16,42 0 0,0 0-16,1 21 15,20-21-15,0 0 0,1 0 16,20 0-16,-21 0 0,64 0 16,-42 0-16,-1 0 0,1-21 15,-1 21-15,1 0 0,-1 0 16,-20-21-16,-1 21 0,-21 0 0,21 0 15,-63 21 1,0-21 0,0 21-16,-21 0 0,20 1 0,-20-1 15</inkml:trace>
  <inkml:trace contextRef="#ctx0" brushRef="#br0" timeOffset="129115.8">7514 16933 0,'0'22'0,"0"-1"62,21-21-30,0 0-17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29:1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868 910 0,'0'-21'15,"-21"0"-15,-1 21 16,1-21-16,0 21 16,0-21-16,-21 21 0,20 0 0,1 0 15,-21 0-15,21 0 16,-22 21-16,1 0 0,0 21 0,21 1 16,-22-1-16,1 0 0,0 22 15,-1-1-15,22 1 0,0-1 16,0 1-16,0 20 0,-1-20 0,22-1 15,0 22-15,0-21 0,0-1 16,0-21-16,22 22 0,-1-22 16,21 1-16,-21-22 0,22 0 0,-1 0 15,0 0-15,1-21 0,20 0 16,-42 0-16,43-21 0,-22 21 16,0-21-16,1 0 0,-1-22 0,-21 22 15,0 0-15,1-21 0,-22-1 16,21 22-16,-21-21 0,0 0 15,0 20-15,-21-20 0,-1 0 0,-41-1 16,42 22-16,-22 0 16,1 21-16,21 0 0,-21 0 0,20 0 15,1 0-15,0 0 0,0 0 16,0 0-16,21 21 16,0 0-16,0 1 0,21-1 15,0 0-15,0 0 16,0 0-16,1 22 0,-1-22 15,0 21-15,-21 0 0,0 22 0,21-22 16,-21 22-16,0-1 0,0 1 16,0 20-16,-21-20 0,0 21 15,0-22-15,-1 22 0,1-22 16,0 1-16,0-1 0,0 1 0,0-22 16,-1 22-16,1-43 0,0 21 15,21-21-15,0 22 0,0-22 16,21-42-1,0-1 1,1 1-16,-1-21 0,0 21 16,0-22-16,0 1 0,0-21 15,1 20-15</inkml:trace>
  <inkml:trace contextRef="#ctx0" brushRef="#br0" timeOffset="447.74">1037 1630 0,'-21'0'32,"21"21"-17,21-21 16,0 0-31,0 0 16,1 0-16,-1-21 0,0 21 16,0-21-16,0 0 0,0 21 15,1-43-15,-1 43 0,-21-21 16,0 0-16,-21 0 16,-1 21-16,1 0 0,0 0 15,0 0-15,0 21 0,0 0 16,-22 0-16,22 0 0,0 22 15,0-1-15,21 0 0,-21 1 0,21 20 16,-22-20-16,22-1 16,0 0-16,0 1 0,0-22 0,0 0 15,0 21-15,22-42 0,-1 21 16,0 1-16,0-22 0,21 0 16,1 0-16,-1 0 0,0-22 15,1 1-15,-1 0 0,0-21 0,1 21 16,20-22-16,-20 1 0,-1-22 15</inkml:trace>
  <inkml:trace contextRef="#ctx0" brushRef="#br0" timeOffset="805.54">1799 1207 0,'0'-43'16,"0"86"-16,0-107 0,0 43 0,0 0 16,0 0-16,0 42 15,0 0-15,-21 0 0,21 21 16,-21 1-16,0-1 0,-1 0 0,22 22 15,-21-1-15,0-20 0,0 20 16,21 1-16,0-1 0,0-20 16,-21-1-16,21 21 0,0-20 0,0-22 15,0 21-15,0-21 0,0 22 16,0-22-16,0 0 16,0-42 15,21 0-16,-42 21-15,42-21 0,-21-1 16,0 1-16,0 0 16,-21 21 15,21-21-15,0 0-1</inkml:trace>
  <inkml:trace contextRef="#ctx0" brushRef="#br0" timeOffset="1911.91">741 1122 0,'0'0'0,"-21"0"0,-1 0 15,1 0-15,0 0 0,0 21 16,-21 0-16,20 0 0,-20 1 16,-21 62-16,20-41 0,22 20 15,-21 1-15,21-1 0,-1 22 0,22-22 16,0 22-16,0-22 15,0 1-15,0 63 0,22-85 16,-1 1-16,0-22 0,21 21 16,-21-21-16,22 0 0,-1-21 15,0 0-15,1 0 0,20 0 0,-20 0 16,-1 0-16,21 0 0,-20-21 16,-1 0-16,0 0 0,1 0 0</inkml:trace>
  <inkml:trace contextRef="#ctx0" brushRef="#br0" timeOffset="2434.61">1270 1376 0,'0'0'16,"0"-21"-16,-21 21 0,0 0 15,-1 0 1,1 0-16,21 21 0,0 0 15,0 21-15,0-20 0,0 20 16,0 0-16,0 1 0,0 20 16,0-21-16,0 1 0,0 20 15,-21-20-15,21-1 0,-21 0 16,21 1-16,-21-1 0,0 0 16,21 1-16,-22-22 15,22 0-15,-21-21 16,21-21-1,0 0-15,0-22 16,0 22-16,0 0 0,0-21 16,0-1-16,21 1 0,1 0 15,-1-1-15,21 1 0,-21 0 16,22 20-16,-22-20 0,21 42 0,0 0 16,-20 0-16,20 0 0,-21 21 15,21 0-15,-20 22 0,-1-22 0,0 21 16,-21 1-16,0-1 15,0-21-15,0 21 0,0 1 0,0-22 16,0 21-16,0-21 0,0 1 16,0-1-16,-21 21 0,0-42 0,42 0 15,-21 21-15,0-42 32,21 21-17,-21-21-15,21 0 0,-21 0 16,21-1-16</inkml:trace>
  <inkml:trace contextRef="#ctx0" brushRef="#br0" timeOffset="2671.47">1714 1757 0,'-21'0'0,"21"21"16,-21 0-16,21 0 15,-21 1-15,21-1 0,0 0 16,0 0-16,-21 0 16,21 0-16,0 1 0,-21-1 15,21 0-15,-22-21 47,65-21-47,-22 0 0</inkml:trace>
  <inkml:trace contextRef="#ctx0" brushRef="#br0" timeOffset="3148.2">1672 1312 0,'0'0'0,"-21"22"0,21-1 0,-21 0 15,21 0-15,0 0 16,0 0-16,0 1 0,0-1 15,21-21-15,0 0 16,0 0-16,0 0 0,1 0 0,-1 0 16,0-21-16,-21-1 15,21 1-15,-21 0 16,0 0-16,0 0 16,0 0-16,-21-1 0,0 1 0,0 0 15,-1 21-15,1-21 0,0 21 16,0 0-16,0 0 0,0 0 0,-1 0 15,1 21-15,0-21 0,21 21 16,-21 0-16,21 1 0,0-1 16,0 0-16,0 0 0,21 0 0,21 0 15,-20 1-15,-1-1 16,21-21-16,0 0 0,43 0 16</inkml:trace>
  <inkml:trace contextRef="#ctx0" brushRef="#br0" timeOffset="3406.56">2328 1164 0,'0'0'0,"0"-21"0,0 0 16,0 0-16,0 0 0,-21-1 0,0 22 15,0 0-15,21 22 16,-21-1-16,-1 0 0,1 21 0,0 1 16,0-1-16,21 0 0,-21 1 15,0 20-15,-1 1 0,22-1 16,-21 1-16,0-1 0,0 1 15,21-22-15,-21 85 0,0-85 16,21 1-16,0-1 0,0-21 16,0 0-16,0 0 0,0 1 0,0-1 15,21-21-15,21 0 16,-21 0-16,0-21 0,22-1 0,-22 1 16,21 0-16</inkml:trace>
  <inkml:trace contextRef="#ctx0" brushRef="#br0" timeOffset="3924.55">2879 1715 0,'0'0'0,"0"-22"15,21 1-15,-21 0 0,0 0 16,0 0-16,0 0 0,0-1 16,0 1-16,-21 0 0,-1 0 0,1 0 15,0 0-15,0-1 0,0 22 16,0 0-16,-1 0 0,1 0 0,0 0 15,-21 0-15,21 22 0,-22 20 16,22-21-16,-42 64 0,41-43 16,1-42-16,-21 85 15,42-22-15,0-42 0,-21 22 0,21-1 16,0-21-16,0 22 0,0-22 16,0 0-16,21-21 0,0 0 0,21 0 15,-20 0-15,-1 0 0,21 0 16,0-21-16,1 21 0,-1-21 0,43-43 15,-43 22-15,0-1 16,1-20-16,-1 21 0,0-22 0,1 1 16,-22 20-16,0-20 0,21-1 15,-20 1-15,-22-1 0,0 1 0,0-1 16,0 1-16,0 20 0,0 1 16,0 21-16,0 0 0,-22 21 0,1 0 15,0 0-15,0 21 0,0 21 16,-22 1-16,22-1 0,0 0 15,0 22-15,21-22 0,0 22 16,-21-1-16,21 1 0,0-1 0,0 1 16,0-22-16,0 21 15,0-20-15,0-1 0,21 0 0,-21 1 16,21-22-16,0 0 0,22 21 16,-1-42-16,-21 0 0,21 0 0,1-21 15,-1 0-15,0 0 0</inkml:trace>
  <inkml:trace contextRef="#ctx0" brushRef="#br0" timeOffset="4408.28">3916 1164 0,'0'0'0,"0"-63"0,0 20 0,0 22 16,0-21-16,0 21 0,-21 21 16,-1 0-16,1 42 15,0-21-15,-21 22 0,21-1 0,-1 0 16,1 22-16,0-22 0,0 22 15,0-1-15,21-21 0,-21 22 0,-1-22 16,22 22-16,0-22 0,-21 22 16,0-22-16,0 21 0,21-41 15,0 20-15,-21-42 0,21 21 16,-21 0-16,-1-21 16,22-21-1,0 0-15,0 0 0,0 0 16,0-22-16,0 1 0,22 0 0,-1-1 15,0 1-15,0 21 0,21-22 16,1 22-16,-1-21 0,0 21 0,43 0 16,-43 21-16,43 0 15,-64 0-15,22 0 16,-1 21-16,-21 21 0,0-21 0,0 43 16,-21-22-16,0 0 15,0 1-15,0-1 0,-21-21 0,0 22 16,-64 20-16,64-42 0,-21 0 15,-22-21-15,22 22 0,0-1 16,-43-21-16,43 0 16,-1 0-16,22 0 0,0 0 0,21-21 15,0-1 1,21 1-16,0 0 0,22-21 0,-22 21 16,21-1-16,22 1 0</inkml:trace>
  <inkml:trace contextRef="#ctx0" brushRef="#br0" timeOffset="4781.06">4297 1545 0,'0'0'15,"0"-21"-15,0 0 0,0 0 16,0 0-16,0-1 16,21 22-16,0 0 0,-21-21 15,21 21-15,22 0 0,-22 0 0,0 0 16,21 0-16,-21 21 0,22-21 15,-22 22-15,42 41 0,-20-21 16,-22 1-16,0-22 0,0 21 0,-21 1 16,0-1-16,0-21 0,0 21 15,0-20-15,0-1 0,-21 0 16,0 0-16,0 0 0,0 0 16,-1-21-16,1 0 0,0 0 0,0 0 15,0 0-15,0 0 0,21-21 0,0 0 16,0 0-16,0 0 0,0-22 15,0 22-15,0-21 0,21 0 0,-21 20 16,21-20-16,21 0 0,-21-1 16,1 22-16,20-21 0,-21 21 0,21 0 15,1-1-15,-1 1 16,0 0-16,-20 21 0,20 0 0,0 0 16,43 0-16</inkml:trace>
  <inkml:trace contextRef="#ctx0" brushRef="#br0" timeOffset="5147.26">5376 1439 0,'0'0'0,"0"22"0,0-1 16,-21-21-16,0 21 0,0 21 15,-22-21-15,22 1 0,0 20 0,-21 0 16,21 1-16,-1-22 0,1 21 16,0 0-16,0-20 0,0 20 0,21-21 15,0 0-15,0 0 0,0 1 16,0-1-16,21-21 0,0 0 0,21 21 15,-20-21-15,20 0 0,0 0 0,1 0 16,-1-21-16,0 0 16,-21 21-16,22-22 0,-1 1 0,0 0 15,1-42-15,-22 20 0,0 1 16,0 0-16,-21-1 0,0 1 16,0-43-16,0 43 0,-21 21 15,0-22-15,-21 22 0,20 21 16,1-21-16,-21 21 0,0 0 0,-1 0 15,1 21-15,0-21 0,-1 21 16,22 1-16,-21-1 0,-1 21 0,1-21 16,21 22-16,0-22 0,0 21 15,21-21-15,0 0 0,0 1 0,0-1 16,21 0-16,0-21 0,21 21 0</inkml:trace>
  <inkml:trace contextRef="#ctx0" brushRef="#br0" timeOffset="5726.5">5948 1482 0,'0'-21'15,"0"42"-15,0-64 0,0 22 0,-21 21 16,-1 0-16,1 0 16,21 21-16,-21 1 0,0-1 0,0 0 15,0 21-15,-1-21 0,22 22 16,0-1-16,-21 0 0,0 1 0,21-1 15,-21 22-15,21-43 16,0 0-16,0 0 0,0 0 16,0 0-16,21-21 0,0 0 15,0 0-15,1 0 0,-1 0 16,0 0-16,0-21 0,0 0 0,0 0 16,22 0-16,-22 0 0,21-22 0,-21 1 15,22 21-15,-22-22 0,0 1 16,21 21-16,-20 0 0,-22 0 15,21-1-15,0 22 16,-21 22-16,0 20 16,0-21-16,-21 21 0,0-20 15,21 20-15,0-21 0,0 21 16,0-20-16,0-1 0,0 0 0,0 21 16,21-21-16,0 1 15,0-22-15,0 0 0,0 0 0,1 0 16,-1 0-16,21 0 0,-21 0 15,0-22-15,1 22 0,-1-21 0,0 0 16,0-21-16,0 21 0,0-22 0,-21 1 16,0 0-16,0-1 15,0 1-15,0 0 0,0-1 0,0 1 16,0 21-16,0 0 0,-21-1 16,0 1-16,0 21 0,0 0 15,0 0-15,-1 0 0,1 21 16,21 1-16,-21-22 0,21 21 15,0 0-15,0 0 0,21 0 16,22-21-16,-22 0 0,21 21 16</inkml:trace>
  <inkml:trace contextRef="#ctx0" brushRef="#br0" timeOffset="6065.78">7133 1524 0,'0'0'0,"0"-21"0,0 0 16,0 0-16,-21 21 0,0 0 15,0-22-15,-22 22 0,22 0 16,-21 0-16,-1 0 0,1 0 0,0 0 16,21 22-16,-1-1 0,1-21 15,21 21-15,0 0 0,0 21 16,0 1-16,21-22 0,1 0 0,-1 0 16,21 0-16,-21 1 0,22-1 15,-22 0-15,0 0 0,21 21 16,-21-20-16,-21-1 0,0 0 15,0 0-15,-21-21 16,0 0-16,-21 0 16,21 0-16,-22 0 0,22 0 0,-21 0 15,-1 0-15,1 0 0,-21 0 16,41 0-16,1-21 16,21 0-16,0 0 15,43 21-15,-22-22 16,21 1-16,0 21 0,22-21 0</inkml:trace>
  <inkml:trace contextRef="#ctx0" brushRef="#br0" timeOffset="6634.62">7408 1672 0,'0'0'0,"21"0"16,-21-21-16,0 0 15,0 0-15,22 21 0,-22-21 16,0-1-16,0 1 0,21 0 15,-21 0-15,0 0 0,-21 21 32,-1 0-32,22 21 0,-21 0 15,0 0-15,0 0 0,0 22 16,21-22-16,-21 21 0,21 1 16,0-22-16,-22 42 0,22-20 0,0-1 15,22-21-15,-1 0 16,0 0-16,0 1 0,0-22 15,0 0-15,-21 21 0,22-21 16,-1 0-16,0 0 0,0 0 16,0-21-16,-21-1 0,0 1 0,21 0 15,1 0-15,-22-21 0,21 20 16,0-20-16,0 0 0,0-1 0,0 22 16,1-21-16,41-22 15,-21 43-15,1 21 0,20-21 16,-42 21-16,1 0 0,20 0 15,-21 21-15,0 0 0,-21 1 0,21-1 16,-21 21-16,0 0 0,0-20 0,0 20 16,0-21-16,0 21 15,-21-20-15,21-1 0,-21 0 0,0 0 16,21 0-16,-21 0 0,0-21 16,-1 0-16,1 0 15,0 0-15,21-21 16,0 0-1,0 0-15,0 0 0,0 0 16,21-1-16,0 1 0,1 0 16,-1-21-16,0 21 0,21-1 15,-21 1-15,1-21 0,-1 42 0,-21-21 16</inkml:trace>
  <inkml:trace contextRef="#ctx0" brushRef="#br0" timeOffset="7072.79">8361 1588 0,'42'0'15,"-84"0"-15,105-22 0,-42 1 0,1 21 0,-1 0 16,0 0-16,0 0 16,-21 21-16,0 22 0,0-1 15,0 0-15,0 1 0,-21-1 16,0 22-16,0-1 0,-1-21 0,1 22 15,-21-1-15,21-20 0,0 20 0,-1 1 16,-20-1-16,21-20 16,0 20-16,0 1 0,-1-22 0,1 0 15,0 43-15,21-64 0,-21 0 16,21 0-16,0 1 0,21-22 16,-21-22-1,21 1-15,22-42 0,-22 42 16,0-43-16,0 22 0,0-1 15</inkml:trace>
  <inkml:trace contextRef="#ctx0" brushRef="#br0" timeOffset="7338.64">8340 1926 0,'0'-63'15,"0"126"-15,0-190 0,-22 85 0,22-22 16,0 22-16,0 0 0,0-22 16,43 43-16,-22-21 0,0 21 0,0-1 15,22 22-15,-22-21 0,63 21 16,-41 0-16,-1 0 0,43 43 15,-64-22-15,42 63 16,-41-41-16,-1-1 0,-21 22 16,0-22-16,-21 0 15,-1-21-15,1 1 0,-21-1 0,-22 0 16,22 0-16,0-21 16,21 0-16,-1 0 0,-20 0 15,42-21 1,21 21-1,0-21-15,1 0 0,-1-1 0,21 1 16,0 0-16</inkml:trace>
  <inkml:trace contextRef="#ctx0" brushRef="#br0" timeOffset="7878.57">9271 1503 0,'21'0'16,"-42"0"-16,21 0 31,-21 0-31,0 0 0,-22 21 0,-20 21 15,20-20-15,22-1 0,-21 21 16,21-21-16,0 22 0,-1-22 16,1 0-16,21 21 0,0-21 15,0 1-15,0-1 0,21 0 0,1-21 16,-1 21-16,0 0 0,21-21 16,-21 0-16,22 0 0,-22 0 0,21 0 15,-21 0-15,22 0 0,-22-21 16,0 0-16,0 21 0,0-21 0,-21 0 15,0-22-15,0 22 0,0-21 16,0-1-16,0 1 0,-21 21 0,0-21 16,0-1-16,0 22 0,0 0 15,-1 0-15,22-22 0,0 22 16,22 21 0,-1 0-1,21 0-15,-21 0 0,22 0 0,-1 0 16,0 0-16,-21 0 0,22 0 15,-1 21-15,0 1 0,1-1 0,-22 0 16,21 0-16,-21 21 0,1 1 16,-1-1-16,-21 0 0,0 22 0,0 21 15,0-22-15,-21-21 0,-1 22 16,1-22-16,0 1 0,0 20 16,0-21-16,0 1 0,-1 20 15,1-20-15,0-1 0,0 0 0,0 1 16,0-1-16,-1-21 0,1 21 15,21-20-15,0-1 0,0 0 16,21-42 0,1 21-16,-1-21 15,0-1-15,0-20 0,0 21 0</inkml:trace>
  <inkml:trace contextRef="#ctx0" brushRef="#br0" timeOffset="8189.92">9779 1736 0,'0'-43'0,"0"86"0,0-128 0,0 64 16,0-21-16,0 20 0,0 1 0,0 0 16,0 0-16,21 0 0,0 21 15,22-43-15,-22 43 0,21 0 16,0-21-16,22 21 0,-22 0 16,22 0-16,-1 0 0,-20 21 0,-1 1 15,-21-1-15,0 21 0,0-21 16,-21 22-16,0-1 0,0 0 0,-21 1 15,-21-1-15,21 0 0,-22-21 0,1 1 16,-43 20-16,43-21 16,0-21-16,21 0 0,-22 21 15,22-21-15,0 0 0,0 0 16,0 0-16,42-21 16,0 0-16,0 21 15,21-21-15,-20 21 0,20-21 16,21-1-16,-20 1 0,-1 0 0</inkml:trace>
  <inkml:trace contextRef="#ctx0" brushRef="#br0" timeOffset="8526.34">10731 1524 0,'22'-21'0,"-44"42"0,44-63 16,-22 21-16,-22 21 16,22 21-1,-21-21-15,0 21 0,0 0 0,0 0 16,0 22-16,-1-22 15,22 21-15,-21-21 0,21 22 0,0-22 16,0 0-16,0 0 0,21 0 16,1 0-16,-1 1 0,0-1 0,0-21 15,0 0-15,64 0 0,-64 0 16,21 0-16,1 0 0,-1-21 16,0-1-16,-20 1 0,20 0 0,-21 0 15,0-21-15,0-1 0,1 1 16,-1 21-16,-21-22 0,0-20 15,0 42-15,0-22 0,0 22 16,-21 21 0,-1 0-16,22 21 15,0 1 1,0-1-16,0 0 16,22-21-16</inkml:trace>
  <inkml:trace contextRef="#ctx0" brushRef="#br0" timeOffset="8795.19">11599 1524 0,'-42'106'15,"21"-64"1,-22 1-16,22 20 0,0-21 16,0 22-16,0-1 0,-22 1 15,22-22-15,0 22 0,-21-1 0,21 1 16,-1-22-16,1 22 0,21-1 0,-21-21 15,0 22-15,21-22 0,0 43 16,0-43-16,-21 43 16,21-64-16,0 0 15,0 0-15,21-21 16,0-21 0,-21 0-16,21 0 15,-21-21-15</inkml:trace>
  <inkml:trace contextRef="#ctx0" brushRef="#br0" timeOffset="9038.04">11282 2053 0,'0'0'0,"0"-84"0,21-1 16,-21 21-16,21 1 0,-21-1 15,21 1-15,0 21 0,1-22 16,-1 22-16,0 21 0,0-1 16,0 22-16,0 0 0,22-21 15,-1 21-15,-21 0 0,22 0 0,41 21 16,-41 1-16,-1-1 0,0 63 15,-42-41-15,0-1 0,0 0 16,-21 1-16,0-1 0,-21 0 16,20 1-16,-20-22 0,-21 0 0,20 0 15,-20 0-15,20 1 0,-20-22 16,-1 0-16,22 0 0,0 0 16,21 0-16,-22 0 0,43-22 0</inkml:trace>
  <inkml:trace contextRef="#ctx0" brushRef="#br0" timeOffset="9590.81">12742 1736 0,'0'0'0,"-21"0"0,0-21 0,0 21 0,0 0 16,-1 0-16,44 0 31,20 0-31,-21 0 0,21 0 0,22 0 16,-1 0-16,1 0 15,21 0-15,-22 0 0,22 0 0,-1 0 0,1 0 16,0 0-16,-22 0 16,1 0-16,-22-22 0,0 22 0,1 0 15,-22 0-15,0-21 0,-21 0 16,21 21-16,-21-21 0,0 0 16,-21 21-16,0-21 0,0-1 15,0 22-15,-1-21 0,1 21 16,21-21-16,0 0 15,21 21 1,1 0-16,-1 0 16,0 0-16,0 0 0,21 21 15,-20-21-15,-22 21 0,21 0 16,-21 1-16,0-1 0,0 21 16,0-21-16,0 0 0,-21 1 15,-1-1-15,1 21 0,-21-21 0,0 0 16,-1 1-16,1-22 0,0 21 15,-22 0-15,22-21 0,21 0 0,-22 0 16,22 0-16</inkml:trace>
  <inkml:trace contextRef="#ctx0" brushRef="#br0" timeOffset="10302.96">15769 1143 0,'0'-106'31,"0"85"-31,0 0 0,0 0 0,0 0 16,-21 21-16,-21 0 16,20 0-16,-20 21 0,0 21 15,-1-21-15,-20 22 0,-1-1 0,22 0 16,-21 22-16,-1-22 0,22 22 0,-1-22 16,1 0-16,21 22 0,-21-1 15,20-20-15,22-1 0,0 64 16,0-85-16,0 21 0,22-21 15,-1 22-15,0-43 0,21 21 0,43 0 16,-43-21-16,22 0 16,-1 0-16,-20 0 0,20-21 0,1 0 15,-1 0-15,-21-1 0,1 1 16,-1 0-16,0 0 0,-42-21 16,22 20-16,-22 1 0,0-21 0,0 21 15,-22-22-15,1 22 0,0 0 16,0 0-16,-21 21 0,-1-21 0,1 21 15,0 0-15,-1 0 0,22 0 16,-21 0-16,21 0 0,-22 0 0,43 21 16,0 0-16,-21 21 0,21 1 15,21 20 1,0-20-16,1-1 0,-1 21 0,0-20 16,0-1-16,0 22 0,0-22 15,-21 21-15,0 1 0,0-22 0,0 85 16,-21-63-16,0-1 0,-21 1 15,-1-1-15,1 1 0,0-1 16,-1-20-16,1-1 0,21 0 0,-21-21 16,20 22-16,-20-22 0,21-21 0,21 21 15,-21-21-15,21-21 16,0 0-16,21-22 16,0 1-16,0 0 0,22-1 15,-1-20-15,0-1 0,1 1 16</inkml:trace>
  <inkml:trace contextRef="#ctx0" brushRef="#br0" timeOffset="10881.66">16425 1249 0,'0'-21'0,"0"42"0,-21-42 15,0 21-15,-21 21 0,20 0 16,1 0-16,-21 22 0,21-22 0,-43 63 15,43-41-15,0-1 16,0 0-16,0 22 0,-1-22 0,1 1 16,21-22-16,0 21 0,-21-21 15,21 0-15,0 1 0,0-1 16,21-21 0,0 0-1,1 0-15,20-21 0,-21-1 0,21 1 16,1 0-16,-1-21 0,0 21 15,1-1-15,-1-20 0,-21 21 0,22 0 16,-22 0-16,0 21 0,0 0 16,0 0-16,-21 21 15,0 0-15,0 0 0,0 21 16,0-20-16,0 41 16,0-42-16,21 0 0,-21 22 15,22-43-15,-1 21 0,0-21 16,0 0-16,0 0 0,43 0 15,-22 0-15,0 0 0,-20 0 16,20 0-16,0-21 0,-21 0 0,1-1 16,20-20-16,-21 21 0,0-21 15,-21-1-15,0 1 0,0 0 0,0-1 16,0 1-16,0 0 0,0-1 16,0 1-16,-21 21 0,0 0 0,0-1 15,-22 1-15,22 21 0,0 0 16,0 0-16,0 21 15,-22 1-15,22-1 0,0 0 0,21 21 16,0-21-16,0 1 0,0-1 16,0 21-16,21 0 0,0-42 15,1 22-15,20-22 0,-21 0 16</inkml:trace>
  <inkml:trace contextRef="#ctx0" brushRef="#br0" timeOffset="11133.1">17589 1397 0,'0'0'15,"43"-21"-15,-22-21 0,21 20 0,-21-20 16,22 21-16,-22-21 0,-21 20 16,21 1-16,-21 42 15,-21 1-15,21-1 16,-21 21-16,-22-21 0,22 22 16,0-1-16,0 0 0,-21 1 0,20-1 15,1 21-15,0-20 0,0-1 16,0 22-16,21-22 0,-21-21 15,21 21-15,0-20 0,0-1 0,0 0 16,21-21 0,0 0-16,0 0 15,0-21-15,22 0 16</inkml:trace>
  <inkml:trace contextRef="#ctx0" brushRef="#br0" timeOffset="11361.97">18161 1249 0,'0'0'0,"21"-42"0,-21 20 0,0 1 16,0 42 0,-21 1-16,0-1 15,0 21-15,-1 0 0,1 1 0,0-1 16,0 0-16,0 1 0,0 20 16,-22 22-16,22-43 0,0 1 15,21-1-15,0 0 0,0-21 16,0 1-16,-21-1 0,21 0 15,0 0-15,0-42 32,0 0-32</inkml:trace>
  <inkml:trace contextRef="#ctx0" brushRef="#br0" timeOffset="11534.87">17568 1461 0,'-21'0'0,"42"0"0,-63 0 0,21 0 15,42 0 1,0 0 0,0 0-16,22 0 0,-1 0 15,0 0-15,1 0 0,-1 0 16,21 0-16,1 0 0,-1 0 0,1 0 16,21 0-16,-1-22 0</inkml:trace>
  <inkml:trace contextRef="#ctx0" brushRef="#br0" timeOffset="12098.55">19579 1291 0,'0'0'16,"0"-21"-16,-21 21 16,-21-21-16,20 21 15,-20 0-15,0 0 0,-22 0 0,22 21 16,0-21-16,-1 21 0,-63 22 15,43-22-15,21 0 0,-1 0 16,1 0-16,21 0 0,-22 1 16,22-1-16,0 0 0,21 0 0,0 0 15,0 0-15,0 1 0,21-1 16,22-21-16,-22 21 0,21 0 0,0-21 16,-20 0-16,20 0 0,0 0 15,1 0-15,-22 0 0,21 0 0,-21 0 16,22 0-16,-65 0 31,1 0-15,0 0-16,-21 0 0,21 0 15,-1 0-15,1 0 0,-21 0 0,21 0 16,0 0-16,21-21 16,21 21 15,0 0-31,0 0 0,0 0 0,0 0 15,1 21-15,-1-21 0,0 21 16,-21 0-16,0 22 0,0-22 0,0 21 16,0 1-16,0 20 15,-21-21-15,0 1 0,-1-1 0,1 0 16,0 1-16,-21-1 0,21 0 0,-22 1 16,1-1-16,0 0 0,-1 1 15,1-1-15,21 0 0,-22-20 0,1 20 16,0-21-16,21 0 0,-1 0 15,1 1-15,0-22 0,0 0 16,21-22-16,0 1 0</inkml:trace>
  <inkml:trace contextRef="#ctx0" brushRef="#br0" timeOffset="12806.72">20299 1397 0,'0'0'16,"21"-21"-16,0 0 0,0 21 0,-21-21 15,21-1-15,1 1 0,20 0 0,-21 0 16,0 0-16,0 0 0,1-1 16,-22 1-16,0 0 15,-22 21 1,-20 21-16,0 0 16,-1 1-16,1 20 0,0 0 0,-1 1 15,-20 20-15,21-21 0,-1 22 16,22-1-16,-21 1 0,21-1 0,-1-20 15,22 20-15,0-20 0,0-1 16,0 0-16,0-21 0,22 22 0,41-1 16,-42-21-16,22-21 15,-1 0-15,0 21 0,22-21 16,-22 0-16,22 0 0,-22 0 0,21-21 16,-20 0-16,-1 0 0,0 21 15,-20-42-15,-1 20 0,0 1 0,-21-21 16,0 0-16,0 20 0,0-20 15,-21 0-15,0-1 0,-1 22 0,1 0 16,-21 0-16,21 0 0,0 21 16,-1 0-16,1 0 0,0 21 15,21 21-15,0-21 16,0 22-16,0-1 0,0 0 16,0 1-16,0 20 0,0-20 15,0-1-15,21 21 0,-21 22 16,0-21-16,0-22 0,0 21 0,0 1 15,-21-1-15,0-20 0,-43 63 16,43-64-16,0 0 0,-21 43 16,21-64-16,21 0 15,0 0-15,-22 1 0,22-44 32,0 1-32,22 0 0,-1-21 15,0-1-15,0 1 0,21 0 0,1-22 16</inkml:trace>
  <inkml:trace contextRef="#ctx0" brushRef="#br0" timeOffset="13521.83">21336 1228 0,'21'-21'31,"0"21"-15,-21 21 62,-21-21-78,21 42 15,-21-21-15,0 0 0,0 22 0,21-22 16,-22 21-16,1 1 0,21-1 16,-21 0-16,0 1 0,21-1 0,-21 0 15,21 1-15,-21-22 0,21 21 16,-22-21-16,22 0 0,0 1 16,0-1-16,0 0 15,0-42 16,22 21-31,-1-21 0,-21-1 0,21 1 16,0 0-16,0 0 0,22-21 16,-22 20-16,0 1 0,21-21 0,-21 21 15,1 0-15,-1-1 0,0 22 16,0 0-16,-21 22 16,0-1-16,21 0 0,-21 0 15,0 21-15,21-20 0,-21-1 0,0 0 16,0 21-16,22-21 0,-1 1 0,0-1 15,0-21-15,0 0 16,0 0-16,1 0 0,-1 0 16,21 0-16,-21 0 0,22 0 15,-22 0-15,0-21 0,0-1 0,0 1 16,0 0-16,1-21 0,-1-1 16,-21 1-16,0 0 0,0-1 0,0 1 15,0 0-15,0-1 0,0 1 16,0 21-16,0 0 0,0 0 15,0-1-15,-21 22 0,-1 0 16,1 0-16,0 0 0,0 22 0,0-1 16,0-21-16,-1 21 15,22 0-15,0 0 0,0 0 16,22-21-16,-1 22 0,0-22 16</inkml:trace>
  <inkml:trace contextRef="#ctx0" brushRef="#br0" timeOffset="13766.63">22437 1334 0,'0'-64'16,"0"128"-16,0-107 31,0 64-31,-22 1 0,1-1 16,0 21-16,0 0 0,0 1 15,0 20-15,-1-20 0,1 20 16,21-21-16,0 1 0,-21-1 0,0 0 15,21-20-15,0 20 0,-21-21 16,21 0-16,0 0 0,0 1 16,0-44-1,21 1 1,0 0-16</inkml:trace>
  <inkml:trace contextRef="#ctx0" brushRef="#br0" timeOffset="13985.46">22796 1291 0,'43'-42'16,"-86"84"-16,107-105 0,-43 42 0,0-1 0,-21 44 31,-21-1-31,0 21 0,0-21 0,-22 22 16,22-1-16,0 0 0,-21 22 16,21-22-16,-22 0 0,22 1 15,0 20-15,0-20 0,0-22 0,21 21 16,0 0-16,-22-20 0,22-1 15,0 0-15,0 0 0</inkml:trace>
  <inkml:trace contextRef="#ctx0" brushRef="#br0" timeOffset="14153.66">22310 1609 0,'-22'0'0,"44"0"0,-65 0 0,43 21 31,0 0-15,21-21-16,1 21 0,-1-21 15,21 21-15,-21-21 0,22 22 0,-1-22 16,0 0-16,1 0 16,-1 0-16,21 21 0</inkml:trace>
  <inkml:trace contextRef="#ctx0" brushRef="#br0" timeOffset="15202.34">23431 1609 0,'0'0'16,"0"-21"-16,0-1 0,-21 22 15,0 0-15,0 0 0,0 0 16,0 0-16,-22 22 0,1-1 0,21 0 16,-22 21-16,1-21 0,21 1 15,-21-1-15,20 21 0,1-21 0,0 0 16,0 1-16,21-1 15,0 0-15,0 0 0,0 0 16,21-21 0,0 0-16,0 0 15,1 0-15,-1 0 0,0-21 0,21 0 16,-21 0-16,1 0 0,-1-1 0,0 1 16,21-21-16,-21 21 15,1 0-15,-22-1 0,42-41 16,-42 84-1,0 0-15,0 0 0,0 1 16,-21-1-16,21 0 0,-21 0 16,21 0-16,0 0 0,0 1 15,0-1-15,0 0 16,0 0 0,21-21-1,0 0-15,0 0 0,0 0 16,22 0-16,-22-21 0,21 21 15,-21-21-15,22 0 0,-22-1 0,21 1 16,-21 0-16,22 0 0,-22 0 16,0 0-16,-21-1 0,0 1 0,0 42 31,0 1-31,-21-1 0,21 0 0,-21 0 16,21 0-16,-22-21 15,22 21-15,0 1 0,0-1 0,0 0 16,0 0-1,22-21-15,-1 0 16,0 0-16,0 0 0,0 0 16,22 0-16,-22 0 0,21-21 0,-21 21 15,0-21-15,1 0 0,-1-1 16,0 1-16,0-21 0,-21 21 0,0 0 16,0-1-16,0 1 0,0 0 15,0 0-15,0 0 0,-21 21 16,-21 0-16,20 0 15,1 0-15,-21 0 0,0 21 16,20 0-16,-20 0 0,21 22 16,0-22-16,0 0 0,-1 0 0,22 0 15,-21 22-15,21-22 0,0 0 16,0 0-16,0 0 0,21-21 16,1 0-16,-1 0 15,0 0-15,0 0 0,0 0 0,0 0 16,1-21-16,-1 21 0,21-21 15,-21 0-15,0 0 0,43-43 16,-43 22-16,0-1 0,0 1 16,22 0-16,-22-1 0,0-41 15,0 41-15,0 1 16,-21 0-16,22-1 0,-22 22 0,21-21 16,0-22-16,0 43 15,-21 0-15,21 21 0,-21-21 0,0 42 47,0 21-47,-21-20 0,-21 20 16,21 0-16,-22 1 0,1-1 0,21 0 15,-22 1-15,1-1 0,0 21 16,21-20-16,-1-1 0,1 0 16,21 1-16,0-1 0,0-21 0,0 22 15,0-22-15,0 0 0,0 0 16,21-21-1,1 0-15,-1 0 0</inkml:trace>
  <inkml:trace contextRef="#ctx0" brushRef="#br0" timeOffset="15446.6">24511 1376 0,'-21'0'0,"0"0"0,-1 21 15,1-21-15,0 42 0,-21-20 16,-22 20-16,43 0 16,0-21-16,0 22 0,0-22 15,-1 21-15,1-21 0,21 22 0,-21-22 16,21 0-16,0 0 0,0 0 16,0 1-16,0-1 0,0 0 15,21-21 1,0 0-16,1 0 15</inkml:trace>
  <inkml:trace contextRef="#ctx0" brushRef="#br0" timeOffset="15711.16">24299 1820 0,'21'0'15,"-21"-21"-15,22 0 16,-1 21-16,-21-21 0,21 21 0,0-21 15,-21 0-15,21-1 16,-42 22 0,0 0-1,0 22-15,0-22 0,-1 21 0,-20 0 16,21 0-16,0 0 0,0 0 16,-1 1-16,1-1 0,21 0 15,0 0-15,0 0 16,0 0-16,0 1 0,21-22 15,1 21-15,-22 0 16</inkml:trace>
  <inkml:trace contextRef="#ctx0" brushRef="#br0" timeOffset="17674.21">1587 3852 0,'0'0'0,"-21"22"0,42-22 46,1 0-30,-1 0-16,21-22 0,0 1 16,22 0-16,-22 0 0,1 0 0,-1 0 15,0-1-15,-21 22 16,1-21-16,-1 0 0,-21 0 0,0 0 16,-21 0-16,-1 21 0,-20 0 15,0-22-15,-1 22 0,-20 0 16,-1 0-16,1 0 0,-85 22 15,105-1-15,-20 0 0,21-21 16,-1 21-16,1 0 0,21 0 0,21 1 16,0 20-16,0-21 15,0 0-15,42 22 0,-21-22 0,22 21 16,20 0-16,1 1 0,-1-1 16,-21 0-16,22 1 0,-1-1 0,1 0 15,-22 1-15,-21-22 0,1 21 16,-1 1-16,-21-1 0,0-21 0,-21 0 15,-22 22-15,1-22 0,-22 0 16,-20 0-16,-1-21 0,0 21 16,1-21-16,-1 0 0,-21 0 0,22 0 15,20-21-15,-21 0 16,22 0-16,-1-22 0,22 22 0,0-21 16,-22 0-16,43-22 0,-21 22 15,21-22-15,21 1 0,0 20 0,0-20 16,0 21-16,21-1 0,21 22 15,-21-21-15,22 21 0,-1 21 16,0 0-16,-21 0 0,22 0 0,-1 21 16,0 21-16,-20 0 0,20 1 15,-21-1-15,21 22 0,-20-22 0,-1 21 16,-21-20-16,21 20 0,-21-20 16,21-1-16,-21 0 0,0 1 0,0-1 15,21-21-15,0 0 0,-21 0 16,22 1-16,-1-1 0,0-21 15,21 0-15,-21 0 16,22 0-16,-1 0 0,0-21 16,22-1-16,-22 1 0,1 0 0,20 0 15,-21-21-15,1 20 0,-1-20 16,0 0-16,1 21 0,-1-22 0,-21 1 16,0 0-16,1 20 0,-1-20 15,-21 21-15,0 0 0,0 0 16,0 42-1,-21 0-15,21 0 16,-22 21-16,1-20 16,0 20-16,21 0 0,0-21 0,-21 22 0,21-22 15,0 21-15,-21-21 0,21 1 16,0 20-16,0-21 0,0 0 16,21-21-1,0 0-15,0 0 0,0 0 16,1 0-16,-1-21 0,0 0 15,42 0-15,-41 0 0,-1-22 16,0 22-16,0 0 0,0-21 16,-21 20-16,0 1 0,21-21 15,-21 21-15,22 21 0,-22-21 16,0 42 0,0 0-16,0 0 15,-22 21-15,22-20 0,-21-1 16,21 21-16,0-21 0,0 0 15,0 22-15,0-22 0,0 0 0,0 0 16,0 0-16,0 1 0,21-22 16,1 0-16,-1 21 0,0-21 0,0 0 15,21 0-15,-20 0 0,20 0 16,0-21-16,1-1 0,-1 1 0,0 0 16,1 21-16,-1-42 0,-21 21 15,21-1-15,-20 1 0,20-21 0,-21 0 16,0 20-16,-21-20 15,0 0-15,21 21 0,-21-22 0,0 22 16,0 0-16,0 42 31,0 0-31,0 22 0,0-22 16,0 21-16,-21 0 0,21-20 16,0 20-16,0-21 0,0 21 0,-21-20 15,21-1-15,0 0 0,0 0 0,0 0 16,21-21-1,0 0-15,1 0 0,-1 0 16,21 0-16,-21-21 16,0 0-16,22 0 0,-22 0 15,21-1-15,-21-20 0,1 21 0,20 0 16,-21-22-16,-21 22 0,21-21 16,-21 21-16,21 0 0,-21 42 31,0 0-31,0 21 0,-21-21 15,0 1-15,21 20 0,-21-21 0,0 21 16,21-20-16,-21-1 0,21 0 16,0 0-16,-22 0 0,22 22 15,0-65-15,0 1 32,0 0-17,22 0-15,-1 0 0,-21 0 0</inkml:trace>
  <inkml:trace contextRef="#ctx0" brushRef="#br0" timeOffset="17843.16">3323 3979 0,'0'0'0,"0"-42"0,0 0 0,0-1 15,0 22-15,0 0 0,0 0 0,0 0 16,0 42 15,0 0-15,0 0-16,0 0 0,21 1 15,22-22 1,-22 0-16</inkml:trace>
  <inkml:trace contextRef="#ctx0" brushRef="#br0" timeOffset="18071.33">3810 3768 0,'0'0'0,"-21"0"31,0 0-31,21 21 0,-22 0 15,1 0-15,0 22 0,21-1 0,-21 21 16,0-20-16,0 20 0,-1-20 0,1 20 16,0-21-16,0 22 0,21-22 15,-21 1-15,0-1 0,-1-21 16,22 21-16,-21-20 0,21-1 16,0 21-16,21-42 15,1 0-15,-1 0 0,0 0 16,-21-21-16,21 0 0,0 21 15</inkml:trace>
  <inkml:trace contextRef="#ctx0" brushRef="#br0" timeOffset="18878.71">3302 4255 0,'0'0'0,"21"0"15,0 0-15,0 0 16,1 0-16,20 0 0,-21 0 15,21 0-15,1 0 0,20-22 0,-20 22 16,20-21-16,1 0 0,-1 21 16,-21-21-16,22 0 0,-22 0 0,22-1 15,-43 22-15,21-21 0,-21 0 0,1 0 16,-1 21-16,-21-21 0,-21 21 31,-1 0-31,1 21 0,0 0 16,0 0-16,-21 0 0,20 22 0,-20-1 15,21-21-15,0 22 0,-22-1 16,22 0-16,0 1 0,0-22 16,0 21-16,21-21 0,0 22 15,0-22-15,0 0 0,0 0 0,0 0 16,0 0-16,21-21 0,21 0 0,-21 0 16,1 0-16,20 0 0,0 0 15,1 0-15,-1-21 0,0 21 16,1-21-16,-22 0 0,21 0 0,0 0 15,1-1-15,-22-20 0,21 0 0,-21 21 16,1-43-16,-22 22 0,0-1 16,21-20-16,-21-1 0,0 22 0,0-21 15,0 20-15,0-20 0,0 20 0,0 1 16,0 0-16,0 21 16,0-22-16,0 22 0,0 42 15,0 0 1,0 1-16,0 20 0,0 21 0,0-20 15,0 20-15,0 1 0,0-1 16,0 1-16,-21-1 0,21-20 0,-22-1 16,1 21-16,21-20 0,0-22 0,-21 21 15,21-21-15,-21 1 0,21-1 16,-21 0-16,21-42 47,0 0-47,0-1 0,0-20 15,21 21-15,0-21 0,0 20 16,0-20-16,22 0 0,-22-1 0,64-41 16,-43 63-16,0-1 15,1 1-15,-1 21 0,0 0 0,43 43 16,-64-22-16,0 0 16,0 21-16,1-21 0,-22 22 15,21-22-15,-21 21 0,0 1 0,0-22 0,-21 0 16,-1 21-16,1-21 15,-21 1-15,21-1 0,-22 0 0,1-21 16,21 21-16,-43 0 0,43-21 16,0 21-16,0-21 0</inkml:trace>
  <inkml:trace contextRef="#ctx0" brushRef="#br0" timeOffset="19412.24">5122 4043 0,'0'63'31,"0"-41"-31,0-1 0,0 0 0,0 0 16,0 0-16,0 0 0,0 1 15,0 41-15,0-42 16,-21-21-16,21 21 0,-21 1 16,21-1-16,-21-21 15,21-21 17,0-1-32,0 1 0</inkml:trace>
  <inkml:trace contextRef="#ctx0" brushRef="#br0" timeOffset="19594.2">5143 3852 0,'0'0'0,"0"-21"15,0 42 17,0 1-32,0-1 15,0 0-15,0 0 16,22-21-16,-1 21 0,-21 0 15,21-21-15,0 22 0,0-22 16,0 0-16</inkml:trace>
  <inkml:trace contextRef="#ctx0" brushRef="#br0" timeOffset="20006.21">5440 4043 0,'0'21'0,"0"0"0,0 0 0,0 1 16,-21-1-16,21 21 0,-22-21 15,22 0-15,-21 1 0,21 41 16,0-42-16,0 0 0,0 1 16,-21-22-16,21 21 0,0 0 0,0-42 47,0 0-47,0-1 0,0 1 15,0 0-15,0 0 0,21 0 16,0-22-16,-21 22 0,22-21 0,-1 0 15,21-1-15,-21 1 16,0 21-16,22 0 0,-1-22 0,0 43 16,-20-21-16,20 21 0,0 0 15,-21 0-15,22 21 0,-22 22 0,0-22 16,0 21-16,0 0 0,-21 1 0,22-1 16,-22 0-16,0-20 15,0 20-15,0 0 0,-22-21 0,-20 43 16,21-43-16,0 0 0,21 0 15,-21 1-15,42-22 32,0 0-32,21-22 0,-21 22 15,22-21-15,-22 0 0,21 0 16</inkml:trace>
  <inkml:trace contextRef="#ctx0" brushRef="#br0" timeOffset="20619.96">6477 4064 0,'0'0'0,"21"-21"0,0 0 15,0-22-15,-21 22 0,0 0 16,-21 21-16,0 0 16,0 0-16,0 0 0,-22 21 15,1 0-15,21 1 0,-21-1 0,-1 21 16,1-21-16,0 22 0,-1-22 16,22 21-16,-21 0 0,21-20 15,-1 20-15,22-21 0,0 0 0,0 22 16,0-22-16,0 0 15,22-21-15,-1 0 0,21 0 0,-21 0 16,22 0-16,-1 0 0,0 0 16,-21-21-16,22 0 0,-1-1 0,43-20 15,-64 21-15,21 0 0,-21 0 16,1-1-16,-1 1 0,-21 0 16,0 0-16,0 0 0,0 0 0,0-1 15,0 1-15,-21 42 31,21 22-15,-22-22-16,1 21 0,0-21 16,21 22-16,0-1 0,-21 22 0,0-22 15,21 0-15,-21 64 0,21-64 16,0 22-16,0-1 0,-22-20 16,22 20-16,0 1 0,0-1 15,0 22-15,0-22 0,0 1 0,0-1 16,0-20-16,0 20 0,0 1 0,0-1 15,0 1-15,0-1 0,-21 43 16,21-42-16,-21-22 0,0 0 16,0 1-16,0-1 0,-43 0 15,22-21-15,21 1 0,-1-22 16,-20 0-16,21 0 0,-21 0 0,-1-22 16,-20-20-16,20 21 15,1-21-15,0 20 0,-1-20 0,1-21 16,-43-43-16,64 42 0,0 1 15,-21-64-15,42 63 16,0 1-16,0-1 0,0-20 0,42 20 16,-21-21-16,22 1 0,-1 20 15,21 1-15</inkml:trace>
  <inkml:trace contextRef="#ctx0" brushRef="#br0" timeOffset="20914.48">7239 3662 0,'-21'0'16,"42"0"-16,-42-21 0,42 21 15,0 0 1,0 0-16,22 0 15,-22 0-15,63 0 0,-41-21 16,-1 21-16,0 0 0,22 0 16,-22 0-16,64 0 0,-64 0 15,-20 0-15,20 0 0,-21 0 16,-42 0 0,0 0-16,0 0 0,-22 0 15</inkml:trace>
  <inkml:trace contextRef="#ctx0" brushRef="#br0" timeOffset="21134.13">7429 3641 0,'-21'21'15,"42"-42"-15,-42 63 0,21-21 0,0 0 16,0 1-16,0-1 0,0 21 0,0 0 16,-21 1-16,21-1 0,0 22 15,-21-22-15,21 21 0,-21-20 0,0-1 16,-1 43-16,1-43 0,0 0 15,0-20-15,21 20 0,0-21 16,0 0-16,0 0 0,21-21 31,0 0-31,22-21 0,-22 0 16</inkml:trace>
  <inkml:trace contextRef="#ctx0" brushRef="#br0" timeOffset="21641.83">8086 4212 0,'0'0'0,"42"-21"16,-21 0-16,0 21 0,0-21 0,-21 0 16,22-1-16,-22-20 0,0 21 0,0 0 15,0 0-15,-22-22 0,-20 22 16,21 0-16,-21 0 0,20 0 0,-20 21 16,0 0-16,-1 0 0,1 0 15,0 0-15,-1 21 0,1 21 16,21-21-16,-43 64 0,22-43 15,0 64-15,21-64 16,-1 1-16,22-1 0,0 0 0,0 1 16,0-22-16,0 0 0,0 0 0,22 0 15,-1 1-15,0-22 16,0 0-16,21 0 0,22 0 0,-22 0 16,1 0-16,-22-22 0,21 1 15,0 0-15,-20 21 0,20-42 0,0 21 16,-21-1-16,1-20 0,-1 21 15,0-21-15,0-1 0,0 1 16,-21 0-16,21-1 0,-21 1 0,0-43 16,0 64-16,0 0 15,0 42 1,-21 0-16,0 22 0,21-22 16,-21 21-16,0 0 0,21 1 15,-21-1-15,21 0 0,0 1 0,0-22 16,0 21-16,0-21 0,0 1 15,0 20-15,0-21 0,21 0 16,0-21-16,0 0 0,0 0 0,0 0 16,1 0-16,-1 0 0,21 0 15,-21 0-15,22-21 0,-22 0 0,21 0 16,-21 0-16</inkml:trace>
  <inkml:trace contextRef="#ctx0" brushRef="#br0" timeOffset="22147.64">8826 3598 0,'-21'0'0,"42"0"0,-63 22 15,21-1-15,0 0 16,21 0-16,-21 0 0,-1 22 16,22-1-16,0 0 0,-21 22 0,0-22 15,21 22-15,-21-22 0,21 21 16,-21-20-16,21 20 0,0-20 15,0-1-15,-21 0 0,21 1 0,0-22 16,0 21-16,-22-21 0,22 0 16,0 1-16,0-1 0,0 0 15,0-42 17,0 0-32,0-1 15,0-20-15,0 21 0,0 0 0,22-22 16,-1 1-16,0 21 0,0-21 15,0-1-15,22 1 0,-22 0 0,21-1 16,0 22-16,64-21 16,-63 21-16,-1 21 0,0 0 15,1 21-15,-22 0 0,21 0 0,-21 21 16,-21-20-16,0 20 0,0 0 16,0 1-16,0-1 0,0-21 0,-21 21 15,-21-20-15,21 20 0,-22-21 16,22 0-16,-21 0 0,-1 1 0,1-22 15,0 21-15,21-21 0,-22 0 0,1 0 16,21 0-16,0 0 0,-1 0 16,1 0-16,21-21 15,0-1-15,43 1 0,-22 0 16,21 0-16,0 0 16</inkml:trace>
  <inkml:trace contextRef="#ctx0" brushRef="#br0" timeOffset="22526.43">9800 4022 0,'0'0'16,"21"-21"-16,0-1 0,1 1 0,-22 0 15,0 0-15,-22 21 16,-20 0-16,21 0 0,-21 0 16,-1 0-16,22 21 0,-21 0 15,-1 0-15,1 1 0,0 20 0,21-21 16,-1 0-16,1 22 0,0-22 15,21 0-15,0 0 0,0 21 16,21-20-16,0-1 0,1 0 16,-1-21-16,21 21 0,-21 0 15,22-21-15,-1 21 0,-21-21 0,0 22 16,22-22-16,-22 21 0,0 0 0,0-21 16,-21 21-16,0 0 15,0 0-15,-21 1 0,-21-1 16,-1-21-16,22 0 0,-21 0 0,-1 21 15,22-21-15,-21 0 16,21 0-16,-22 0 0,22 0 0,-21 0 0,21 0 16,0 0-1,21-21 1,21 0-16,0 21 0,0 0 16,0-22-16</inkml:trace>
  <inkml:trace contextRef="#ctx0" brushRef="#br0" timeOffset="22706.35">10477 4699 0,'22'0'15,"-44"0"-15,65 0 16,-43 21 0,0 0 30</inkml:trace>
  <inkml:trace contextRef="#ctx0" brushRef="#br0" timeOffset="25163.44">10689 4085 0,'0'0'0,"-21"0"0,0 0 16,0 0-16,-1 0 0,1 0 15,0 0-15,0 0 0,0 0 0,21 21 47,21-21-47,21 0 0,1 0 16,-1 22-16,21-22 0,1 0 0,105 0 16,-84 0-16,0 0 15,-1 0-15,22 0 0,-21 0 0,-1 0 16,1 0-16,-21 0 0,-1 0 15,1 0-15,-22 0 0,0 0 16,-21 0-16,1 0 0,-1 0 0,-42-22 31,-1 1-31,1 21 16,-21-21-16,21 0 0,0 21 0,-22-21 16,22 0-16,0 21 0,-21-22 15,20 1-15,1 21 0,0-21 16,0 21-16,0 0 0,0 0 0,-1-21 15,44 21 32,-1 21-47,0-21 0,21 0 0,1 0 16,-1 21-16,0-21 0,1 0 16,-22 0-16,21 21 0,0-21 0,-20 0 15,20 0-15,-21 22 0,0-22 16,-21 21-16,0 0 0,0 0 15,-21 0-15,0 22 0,-21-22 0,20 0 16,-20 21-16,21-21 0,-21 1 16,-1 20-16,1-21 0,21 21 15,-22-20-15,1 20 0,21-21 16,-21 0-16,20 0 0,1 1 0,0-1 0,0 0 16,-21 21-1</inkml:trace>
  <inkml:trace contextRef="#ctx0" brushRef="#br0" timeOffset="27354.63">14203 10372 0,'0'0'0,"211"127"15,-20 0-15,21 21 0,-22-21 0,22 0 16,-22 0-16,-20 0 0,20-21 0,1 21 16,-1 0-16</inkml:trace>
  <inkml:trace contextRef="#ctx0" brushRef="#br0" timeOffset="31094.79">13335 4276 0,'0'0'0,"0"-21"0,-21 21 15,21-22-15,-21 1 16,21 0-16,0 0 15,0 0-15,0 0 0,0-1 16,0-20-16,0 21 0,0 0 16,0 0-16,0-1 0,0 1 15,-22 0-15,1 0 0,0 0 0,0 0 16,0-1-16,0 22 0,-1 0 16,-20-21-16,21 21 0,0 0 0,-22 0 15,22 21-15,-21-21 0,0 22 0,20 20 16,-20-21-16,21 21 0,0 1 15,-22 20-15,22-20 0,0 20 16,0-21-16,0 1 0,21-1 16,0 0-16,0 1 0,0-1 0,0-21 15,0 0-15,0 1 0,21-1 0,0 0 16,0-21-16,0 0 0,22 0 16,-22 0-16,64 0 0,-22-21 15,-21 0-15,22-1 0,-22 1 16,22 0-16,-22-21 0,22-1 0,-22 1 15,0 0-15,1-22 0,-1 22 0,0-22 16,-21 1-16,22-1 16,-22 1-16,0 21 0,0-22 0,0 1 15,-21-1-15,0 1 0,0 20 16,0-20-16,0 20 0,0 1 0,0 0 16,0 21-16,-21-1 0,0 22 15,0 0-15,0 22 0,-22 20 16,22 0-16,0 1 0,0 20 0,0-21 15,0 22-15,-1-1 0,1-20 16,21 20-16,0 1 0,0-1 0,0 1 16,0-1-16,0-20 0,0 20 15,0-21-15,21 1 0,-21-1 0,22 0 16,-1-20-16,0 20 0,21-21 16,-21 0-16,1-21 0,-1 21 15,0-21-15,21 0 0,-21 0 0,1 0 16,20 0-16,-21-21 0,0 21 15,22-21-15,-22 0 0,21-21 0,-21 20 16,0-20-16,1 0 0,-1-1 16,0 1-16,0 0 0,-21-1 0,21 1 15,-21 0-15,0 21 0,0-1 0,0 1 16,-21 21 0,0 21-16,21 1 0,-21-1 0,21 21 15,0-21-15,0 22 0,0-1 0,0-21 16,0 21-16,0 1 15,0-22-15,0 21 0,0-21 0,21 1 16,0-1-16,0-21 0,0 21 16,1-21-16,-22 21 0,42-21 0,-21 0 15,0 0-15,43 0 0,-43-21 16,21 0-16,-21 0 0,22-1 16,-22 1-16,0 0 0,21-21 0,-20 21 15,-1-22-15,0 1 0,-21 0 16,0 20-16,21 1 0,-21 0 15,0 0-15,0 42 0,0 0 16,0 0-16,0 1 16,0 20-16,0-21 0,0 21 0,-21-20 15,21 20-15,0-21 0,0 0 16,0 22-16,0-22 0,0 0 16,0 0-16,0 0 15,21-42 1,-21 0-1,21 0-15,-21 0 0,21-1 16,-21 1-16,0-21 0</inkml:trace>
  <inkml:trace contextRef="#ctx0" brushRef="#br0" timeOffset="31249.77">14605 3937 0,'0'0'0,"0"-42"0,0 21 0,0-1 16,-21 1-16,0 0 0,21 0 0,-22 21 15,1 0-15,21-21 16,-21 21-16,21 21 15,0 0 1,0 0-16,21 0 0,0-21 16,1 22-16,-1-1 0,0-21 0,0 21 15</inkml:trace>
  <inkml:trace contextRef="#ctx0" brushRef="#br0" timeOffset="31606.31">14774 3958 0,'0'0'0,"0"-21"0,0 42 32,0 0-32,0 1 15,0-1-15,0 21 0,0-21 0,21 22 16,-21-1-16,22-21 0,-22 21 16,21 1-16,-21 20 0,0-42 15,0 1-15,0-1 0,0 0 16,0 0-16,0 0 0,0-42 47,0 0-47,0 0 15,21 0-15,-21-1 0,21 1 16,0-21-16,-21 21 0,21-22 0,-21 1 16,22 0-16,-1-1 0,0 1 0,-21 21 15,21-21-15,0 20 0,0 1 16,1 0-16,-1 21 0,0 0 0,0 0 15,-21 21 1,0 0-16,0 1 0,0-1 16,0 0-16</inkml:trace>
  <inkml:trace contextRef="#ctx0" brushRef="#br0" timeOffset="32214.07">15113 4212 0,'0'21'0,"0"-42"0,-21 64 16,42-43 15,0 0-31,0 0 0,22 0 0,-22 0 15,21 0-15,0-22 0,1 1 16,-1 0-16,-21 21 0,22-21 0,-22-21 16,0 20-16,0 1 0,-21 0 15,0 0-15,0 0 0,-21 21 16,0 0-16,0 0 16,-22 0-16,1 0 0,21 21 0,-22 0 15,1 21-15,21-20 0,-21-1 16,20 21-16,1-21 0,0 22 0,21-22 15,0 0-15,0 21 0,0-21 16,0 1-16,0-1 0,21-21 16,0 21-16,1 0 0,20-21 0,-21 0 15,0 0-15,22 21 0,-1-21 0,-21 0 16,21 0-16,-20 0 0,20 0 16,-21-21-16,0 0 0,0 0 0,22 0 15,-43-1-15,21-20 0,0 21 16,0-21-16,0-1 0,1 1 15,-22 21-15,21-22 0,0 1 0,0 21 16,0-21-16,0 20 0,22 1 0,-22 0 16,21 21-16,-21 0 0,22 0 15,-22 0-15,21 21 0,-21 22 16,1-22-16,-1 21 0,0 0 0,0-20 16,0 20-16,-21 0 0,0 1 15,0-1-15,0-21 0,0 21 0,0-20 16,-42 20-16,21-21 0,0 0 15,-1-21-15,1 0 16,0 0-16,0 0 16,21-21-16,0 0 15,0 0-15,0 0 0,0-1 0,0 1 16,0 0-16,0-21 0,21 21 16,0-22-16,22-41 15,-22 62-15,0-20 0,0 21 16,21-21-16,-20 20 0,-1 22 0,21-21 15,-21 0-15,22 21 0,-1 0 0,-21 0 16,21 0-16</inkml:trace>
  <inkml:trace contextRef="#ctx0" brushRef="#br0" timeOffset="32370.07">16912 4212 0,'0'21'31,"0"1"-16,-21-22 17,21-22-32,0 1 15,0 0-15</inkml:trace>
  <inkml:trace contextRef="#ctx0" brushRef="#br0" timeOffset="33830.31">17399 4572 0,'0'-21'31,"0"0"-31,21 0 0,0-1 16,0 1-16,22 0 0,-22 0 16,21-21-16,-21 20 0,22-20 15,-1 0-15,0-22 0,-20 22 16,20-22-16,-21 22 0,21 0 0,-20-22 15,-1 22-15,-21 0 0,0 20 16,0-20-16,0 21 0,0 0 0,-43 21 16,22 0-16,0 0 0,0 0 15,-21 0-15,20 21 0,1 0 16,0 21-16,0-20 0,21 20 0,0 0 16,0 1-16,0 20 0,0-21 15,0 1-15,21-1 0,0 0 0,0 1 16,-21-1-16,22-21 0,-1 22 15,0-22-15,-21 0 0,0 0 16,0 0-16,0 0 0,-21-21 16,0 0-1,-1 0-15,1 0 0,0-21 0,0 0 16,-21 0-16,20 0 0,1 0 16,0-1-16,0 1 0,0 0 0,0 0 15,21 0-15,0 0 0,0 42 31,0 0-31,21 0 0,0 0 0,0 22 16,0-22-16,0 0 0,1 0 16,-1 0-16,21-21 0,-21 21 15,0-21-15,1 0 0,20 0 0,-42-21 0,21 42 16,0-21-16,22 0 0,20 0 16,-42 0-16,0-21 0,22 0 15,-22 0-15,21 0 0,-21-22 16,1 22-16,-1-21 0,0 0 0,-21-43 15,21 43-15,-21-1 16,21-41-16,-21 41 0,0 22 16,0 0-16,0 0 0,0 0 15,0 42-15,0 0 16,0 0-16,0 21 0,0-20 0,0 20 16,-21 0-16,0 1 15,21-1-15,-21 0 0,21 1 0,0-22 16,0 21-16,0-21 0,0 0 15,0 1-15,0-1 0,0 0 0,21-21 16,0 0-16,0 0 16,0 0-16,22 0 0,-22 0 15,0 0-15,21-21 0,-20 0 0,20-1 16,-21 1-16,0-21 0,0 0 16,1-1-16,-1 1 0,0 0 0,0-1 15,0 1-15,0 21 0,-21-22 16,0 22-16,22 21 0,-22 21 31,0 22-31,-22-22 0,1 21 16,21 1-16,-21-1 0,0 0 0,21 1 15,0-1-15,-21 0 0,21-21 16,0 22-16,0-22 0,0 0 0,0 0 16,21 0-16,0-21 0,0 22 15,0-22-15,43 0 0,-22 0 16,1 0-16,-22 0 0,21 0 15,-21-22-15,22 22 0,-22-21 0,21-21 16,-21 21-16,0-22 0,1 22 0,-1-21 16,-21-22-16,21 22 15,-21 0-15,21-22 0,-21 22 0,21-22 16,-21 43-16,0 0 16,0 42-1,0 0-15,0 22 0,-21-22 16,21 21-16,-21 1 0,21-1 0,0 0 15,0 1-15,0-1 0,0-21 16,0 21-16,0-20 0,0-1 0,0 0 16,21 0-16,0-21 0,-21 21 15,21-21-15,1 0 16,-1 0-16,0 0 0,21-21 0,-21 0 0,1 21 16,-1-21-16,0-22 15,0 22-15,0-21 0,0 21 0,1-22 16,-1 1-16,0 0 0,-21 21 15,0-1-15,0 1 0,0 42 16,0 1-16,-21-1 16,0 21-16,21 0 0,-22-20 15,1 20-15,0 0 0,0-21 0,21 22 16,0-22-16,-21 0 0,21 0 16,0 0-16,0 1 15,0-44 1,21 1-1,0 0-15</inkml:trace>
  <inkml:trace contextRef="#ctx0" brushRef="#br0" timeOffset="33983.78">19579 3852 0,'0'0'16,"0"-21"-16,0-21 0,0 0 0,-21 20 15,0 22-15,0 0 16,-1 0-16,1 0 0,42 0 47,1 0-47</inkml:trace>
  <inkml:trace contextRef="#ctx0" brushRef="#br0" timeOffset="34217.65">20066 3662 0,'-21'21'31,"0"0"-31,21 0 0,-22 22 16,-20 20-16,21-20 0,0-1 15,0 21-15,-1-20 0,22 20 16,-21-20-16,0 20 0,0-21 0,0 1 16,21-1-16,-21-21 15,21 22-15,0-22 0,0 21 0,0-21 16,0 0-16,21-21 15,0 0-15,0 0 0,0 0 16</inkml:trace>
  <inkml:trace contextRef="#ctx0" brushRef="#br0" timeOffset="34986.61">19706 4128 0,'-21'-22'15,"42"44"-15,-42-65 0,0 43 0,21-21 31,21 21-31,0 0 0,21 0 0,1 0 16,-1 0-16,0 0 0,1 0 16,-1 0-16,0 0 0,1 0 0,20 0 15,-20-21-15,20 21 0,-21-21 16,22 0-16,-22-1 0,-21 22 0,1-21 16,-1 21-16,-21-21 0,-21 21 15,-22 0 1,22 21-16,0 0 0,-21 1 15,20-1-15,1 21 0,-21-21 16,21 22-16,0-1 0,21 0 0,0 1 16,-22-22-16,22 21 15,0-21-15,0 22 0,0-22 0,22 21 16,-1-21-16,0 0 0,0-21 16,0 0-16,22 0 0,-22 0 15,21 0-15,0 0 0,1 0 0,-1 0 16,0-21-16,-20 0 0,20 0 15,-21-21-15,21 20 0,-20-41 16,20 21-16,-21-22 0,0 1 0,22-1 16,-22 1-16,0-1 0,0 22 0,0-1 15,0 1-15,-21 0 0,0 21 16,22-22-16,-44 43 16,22 21-1,-42 1-15,21 20 0,0-21 16,0 43-16,-1-22 0,1 21 0,-21-20 15,21 20-15,0-20 0,-1 20 16,1-21-16,21 1 0,-21-1 0,21 0 16,-21-20-16,21 20 0,0-21 15,0 0-15,0 0 0,0-42 32,0 0-17,0 0-15,0 0 0,21-22 16,0 1-16,0 0 15,22-1-15,-1 1 0,0 0 0,-20-1 16,62-20-16,-41 42 16,-1 0-16,0-1 0,-21 22 0,22 0 15,-22 0-15,0 22 0,0-1 16,0 0-16,1 42 0,-22-20 16,0-1-16,0-21 0,0 22 0,-22-1 15,1-21-15,0 0 0,0 22 16,0-22-16,0-21 0,-1 21 15,1 0-15,0-21 16,42 0 0</inkml:trace>
  <inkml:trace contextRef="#ctx0" brushRef="#br0" timeOffset="35219.58">21442 3768 0,'-21'-21'0,"42"42"0,-64-42 0,43-1 16,22 22-1,20 0-15,-21 0 16,21 0-16,-20 0 0,20 0 16,0 0-16,1 0 0,-22 0 15,21 0-15,-21 0 0,0 0 16,22 0-16,-22 22 0</inkml:trace>
  <inkml:trace contextRef="#ctx0" brushRef="#br0" timeOffset="35442.57">21717 3768 0,'-21'0'16,"42"0"-16,-63 0 0,-1 21 15,22 0-15,0 0 0,0 0 16,0 1-16,-1 20 15,1 0-15,-21 22 0,21-1 0,0-20 16,-1 20-16,1-21 0,0 1 16,21 20-16,0-42 0,-21 22 0,21-1 15,0-21-15,-21 0 0,21 1 0,0-1 16,0 0-16,0 0 16,21-21-1,0 0-15,0 0 0,0-21 16,1 0-16,20 21 0,0-21 0</inkml:trace>
  <inkml:trace contextRef="#ctx0" brushRef="#br0" timeOffset="35785.51">21907 4191 0,'0'-21'0,"0"42"0,0-63 16,-42 63 0,21 0-16,0 0 15,0 0-15,-1 1 0,1-1 0,0 0 16,0 21-16,21-21 0,0 1 15,-21-1-15,21 0 0,0 0 0,0 0 16,0 0-16,0 1 0,21-22 0,0 21 16,0-21-16,22 0 0,-1 0 15,0 0-15,1 0 0,-1 0 0,0 0 16,-21 0-16,22-21 0,-22-1 16,21 1-16,-21-21 0,1 21 15,-22-22-15,0 22 0,0-21 16,0 0-16,0 20 0,0-41 15,-22 42-15,1 21 0,0 0 16,-21 0-16,-1 0 0,-20 0 16,21 21-16,20 0 0,1 0 15,0 0-15,21 1 0,0-1 0,0 0 16,0 0-16,21-21 0,0 21 16,22-21-16</inkml:trace>
  <inkml:trace contextRef="#ctx0" brushRef="#br0" timeOffset="36030.5">22712 4043 0,'21'-42'0,"-42"84"0,63-106 0,-42 43 0,0 0 16,-21 21 0,0 21-16,0-21 0,-1 43 15,-20-22-15,0 21 0,21 0 16,-22 1-16,22-1 0,0 0 15,-21 1-15,42-1 0,-22 0 0,22-20 16,0 20-16,-21-21 0,21 0 16,0 22-16,0-22 0,0 0 0,0 0 15,0 0-15,21-21 16,1 0-16,-1 0 0,0 0 16,0 0-16,21 0 0</inkml:trace>
  <inkml:trace contextRef="#ctx0" brushRef="#br0" timeOffset="36281.46">23220 4064 0,'0'0'0,"0"-42"0,21-1 15,-21 22-15,21 0 0,-21 0 0,21 21 16,0 0 0,1 0-16,-1 0 15,0 21-15,-21 0 0,0 22 16,21-22-16,-21 21 0,0 0 0,0 1 15,0 20-15,0-20 0,0-1 16,-21 0-16,21 1 0,-21-1 0,-22 0 16,22 1-16,-21-22 0,21 21 15,-22-21-15,1 0 0,0 1 0,-1-1 16,1-21-16,21 21 0,-21 0 0,20-21 16,-20 21-16</inkml:trace>
  <inkml:trace contextRef="#ctx0" brushRef="#br0" timeOffset="36666.35">13928 5779 0,'0'-22'15,"0"1"17,21 21-17,0 0-15,0 0 16,0 0-16,0 0 0,1 0 16,20 0-16,-21 0 0,0 0 15,22 0-15</inkml:trace>
  <inkml:trace contextRef="#ctx0" brushRef="#br0" timeOffset="37451.6">14774 5503 0,'21'-21'15,"-42"42"-15,64-63 0,-43 21 0,21 21 0,-21-21 16,0 42 0,0 0-16,0 0 0,0 0 15,-21 22-15,21-1 0,-22 0 16,22 1-16,0-22 0,0 21 0,0 1 15,-21-1-15,21 0 0,0-21 16,-21 22-16,21-22 0,0 0 16,0 0-16,0 0 0,0-42 31,0 0-15,21 0-16,0 0 0,1 0 0,-22-22 15,21 22-15,0-21 16,-21-1-16,21 22 0,0-21 0,-21 0 15,21 20-15,-21 1 0,22 0 16,-1 42 0,-21 0-16,0 22 0,21-22 15,-21 0-15,0 21 0,0-20 16,0 20-16,0-21 0,21 21 0,-21-20 16,21-1-16,0 0 0,-21 21 15,22-42-15,-22 21 0,21 1 0,0-22 16,0 0-16,0 0 0,0 0 0,1 0 15,20 0-15,-21 0 0,21 0 16,-20-22-16,20 1 0,-21 0 0,0-21 16,22 21-16,-22-22 0,0 1 15,0 0-15,-21-1 0,21 1 0,0 0 16,-21-22-16,0 22 16,0 21-16,0 42 15,0 0-15,0 0 16,0 21-16,0-20 0,-21 20 15,0 0-15,0-21 0,21 22 0,0-1 16,-21-21-16,21 22 0,0-22 16,0 21-16,0-21 0,0 0 0,0 1 15,21-22-15,0 21 0,0-21 0,22 0 16,-22 0-16,21 0 0,0 0 16,1 0-16,-22 0 0,21 0 0,1 0 15,-22-21-15,21-1 0,-21 1 16,0 0-16,1 0 0,-1 0 15,0-22-15,0 22 0,-21 0 0,0 0 16,0 0-16,0 0 0,-21 42 31,0 0-31,0 0 0,21 0 16,-22-21-16,1 21 0,21 1 16,-21-1-16,21 0 0,-21 0 15</inkml:trace>
  <inkml:trace contextRef="#ctx0" brushRef="#br0" timeOffset="37620.51">15981 5546 0,'0'-21'0,"0"42"0,-21-42 15,21-1-15,-22 22 0,1 0 16,21 22-1,0-1-15,0 0 0,0 0 16,21 0-16,-21 0 0,22 1 16,-1-1-16,0 0 0,0-21 15</inkml:trace>
  <inkml:trace contextRef="#ctx0" brushRef="#br0" timeOffset="38039.32">16510 5736 0,'-21'43'31,"0"-22"-31,-1 0 0,1 21 16,0-21-16,0 22 0,21-22 15,-21 0-15,21 0 0,0 0 0,0 22 16,-21-22-16,21 0 16,-22-21-16,1-21 46,21 0-46,0 0 16,0-1-16,0 1 0,0 0 0,21-21 16,1 21-16,20-22 0,-21 1 15,21 0-15,1-1 0,-1 22 0,22-21 16,-22 21-16,21-1 0,-20 1 16,-1 21-16,0 0 0,1 21 0,-22 1 15,0-1-15,21 42 0,-20-20 16,-22-22-16,0 21 15,0 0-15,0-20 0,0 20 0,-22-21 16,1 21-16,21-20 0,-21-1 16,0 0-16,0-21 0,0 21 0,-1 0 0,1-21 15,42 0 17,1-21-32,20 21 15</inkml:trace>
  <inkml:trace contextRef="#ctx0" brushRef="#br0" timeOffset="38544.55">17759 5757 0,'0'0'0,"-21"0"16,-1-21-16,1 21 0,0 0 16,-21-21-16,21 21 15,-22 0-15,22 0 0,-21 0 0,-22 21 16,22 0-16,-22 22 15,43-22-15,-21 21 0,21-21 16,0 22-16,-1-22 0,1 0 0,0 43 16,0-43-16,21 0 0,0 0 15,0 0-15,0 0 0,42-21 0,-21 0 16,1 22-16,20-22 0,-21 0 16,21 0-16,1 0 0,-22 0 0,64-43 15,-64 43-15,21-21 0,-21 0 16,22 0-16,-22-22 0,21 22 15,0-63-15,-20 20 16,-1 22-16,0-22 0,0 1 0,0-1 16,0 22-16,1-22 0,-1 1 15,-21-22-15,21 43 0,-21 0 16,0 20-16,-21 44 16,0 20-1,-1 0-15,1 1 0,0-1 16,0 21-16,0-20 0,0 20 15,-1 1-15,1-1 0,0-20 0,21-1 16,0 21-16,-21-41 0,21 20 16,0 0-16,0-21 0,0 22 15,21-22-15,0 0 0,0-21 16,1 0-16,-1 0 0,0 0 16,21 0-16,-21 0 0,22 0 0,-1-21 15</inkml:trace>
  <inkml:trace contextRef="#ctx0" brushRef="#br0" timeOffset="39546.78">18288 5863 0,'21'-42'0,"-42"84"0,63-105 0,-42 42 0,21-1 16,-21-20-16,-21 42 15,-21 0-15,21 0 16,0 21-16,-1 0 0,1 1 0,0-1 16,0 0-16,21 0 15,-21 0-15,0 0 0,21 1 0,-22 20 16,22-21-16,0 0 0,0 0 0,0 1 15,0-1-15,0 0 16,0 0-16,22-21 0,-1 0 0,0 0 16,21 0-16,-21 0 0,1 0 15,20 0-15,0 0 0,1 0 0,-22 0 16,21-21-16,0 0 0,-20 0 0,20-1 16,-21 1-16,0-21 0,22 0 15,-22 20-15,-21-20 0,0-21 0,21 20 16,-21 1-16,0 21 0,0-22 15,-21 22-15,0-21 0,-22 42 16,-20-21-16,20 21 0,1 0 16,0 21-16,-1-21 0,1 42 15,21-21-15,-21 1 0,-1 20 0,22 0 16,0 1-16,0-22 0,21 21 16,0 0-16,0 22 0,0-43 15,0 0-15,21 22 0,21-22 16,-21-21-16,1 21 15,-1-21-15,21 0 0,-21 0 0,22 0 16,-1 0-16,-21 0 0,21-21 16,1 21-16,-22-21 0,21-1 0,-21 1 15,64-42-15,-64 20 0,22 22 16,-22-21-16,0 0 0,0 20 16,0 1-16,0 0 0,-21 0 0,0 42 31,0 0-31,-21 0 0,0 1 0,0-1 15,0 21-15,0-21 0,21 0 16,-22 22-16,22-22 0,0 0 16,0 0-16,0 22 0,0-22 15,0 0-15,22 0 0,-1-21 16,0 0-16,21 0 0,-21 0 16,1 0-16,-1 0 0,21 0 15,-21 0-15,0 0 0,1-21 0,-1 21 16,0-21-16,0 0 0,43-22 15,-43 1-15,0 21 16,0 0-16,-21-1 0,21 1 0,-21 0 16,21 21-16,-21 21 15,0 0-15,-21-21 0,21 22 16,-42 20-16,42 0 0,0-21 16,0 1-16,0-1 0,0 0 15,0 0-15,0 0 0,21 0 16,0-21-16,22 0 0,-22 0 15,0 0-15,21 0 0,22 0 16,-43 0-16,21 0 16,1-21-16,-22 0 15,21 0-15,-21 0 0,0 0 0,1-22 16,-1 1-16,0-43 0,-21 22 16,21-22-16,-21 43 15,0 21-15,-21-22 0,0 22 16,0 21-16,-1 0 15,1 0-15,0 0 0,21 21 16,-21-21-16,21 21 16,0 1-16,0-1 0,0 0 15,21-21 1,0 0-16,0 0 0,1 0 16,-1 0-16,0 0 0,21 0 0,1 0 15,-1 0-15</inkml:trace>
  <inkml:trace contextRef="#ctx0" brushRef="#br0" timeOffset="39750.47">20383 6117 0,'0'0'0,"0"21"0,0 1 15,0-1 1,0 0-1,0-42 32,0 0-47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35:41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8276 0,'0'0'0,"-21"-21"0,21 0 16,0 0-16,0 0 31,0 42 0,21 0-15,-21 0-16,0 0 0,0 22 16,0-22-16,0 21 0,21-21 0,-21 22 15,0-1-15,21-21 0,-21 21 16,0-20-16,0 20 0,0 0 0,0-21 15,0 22-15,0-22 16,0 21-16,0-21 0,0 1 0,0-1 16,0 0-16,0 0 0,0 0 15,0 0-15,0 1 16,0-44 15,0 1-31,0 0 16,0 0-16,22 0 0</inkml:trace>
  <inkml:trace contextRef="#ctx0" brushRef="#br0" timeOffset="593.13">2540 8297 0,'0'-21'31,"-21"21"0,21 21-31,-21 1 0,21-1 16,-22 0-16,22 0 0,-21 0 16,21 22-16,0-22 0,0 21 15,0-21-15,-21 22 0,21-22 16,0 21-16,0-21 0,0 22 0,0-1 15,0-21-15,0 21 0,21-20 16,0-1-16,-21 0 0,43 0 0,-22 0 16,0 0-16,0 1 0,22-22 15,20 0-15,-21 0 0,-20 0 16,20 0-16,0 0 0,-21 0 16,22-22-16,-22 1 0,21 0 0,-21-21 15,1 21-15,20-1 0,-21-20 16,0 21-16,-21-21 0,21-1 0,-21 22 15,0-21-15,0-1 0,0 1 16,0 21-16,0-21 0,0-1 16,-21 1-16,21 21 0,-21-22 0,0 22 15,0 0-15,0 0 0,-1 0 16,1 21-16,-21 0 0,21 0 0,0 0 16,-1 0-16,-20 21 0,21 0 15,-21-21-15,20 21 0,1 22 0,-21-22 16,21 0-16,0 0 0,-22 43 15,43-22-15,-21-21 0,21 0 16,-21 22-16,21-22 0,0 21 16,0-21-16,0 0 0,0 1 15,0-1-15,21 0 0,0 0 16,0 0-16,1-21 0,-1 0 0,0 0 16</inkml:trace>
  <inkml:trace contextRef="#ctx0" brushRef="#br0" timeOffset="1137.15">4022 8022 0,'0'-21'16,"0"42"-16,0-63 0,0 21 0,-22 21 15,22-21-15,-21 21 16,0 0-16,21 21 16,-21 0-16,21 21 15,0-21-15,0 22 0,0-1 0,-21 0 16,21 1-16,0-1 0,0 22 15,0-22-15,0 0 0,0-21 0,0 22 16,-21-1-16,21-21 0,-22 22 0,22-22 16,0 21-16,-21-21 0,21 0 15,0 1-15,0-1 0,0 0 16,0 0-16,21-21 47,1-21-47,-1 0 0,0 0 0,0-1 15,0 1-15</inkml:trace>
  <inkml:trace contextRef="#ctx0" brushRef="#br0" timeOffset="1525.59">4254 8361 0,'0'0'16,"0"21"-1,0 0 1,0 0-16,0 1 15,-21 20-15,21-21 0,0 0 16,0 0-16,-21 1 0,0-1 0,21 0 16,-21 0-16,21 0 0,0 0 0,0 1 15,0-1-15,0 0 0,0 0 16,0 0-16,21-21 0,0 0 16,0 0-16,0 0 0,1 0 15,-1 0-15,21 0 0,-21-21 0,0 21 16,1-21-16,-1 0 0,0 0 15,0 21-15,0-22 0,-21 1 16,21 0-16,-21-21 0,0 21 0,0-1 16,0-20-16,0 21 0,0 0 15,-21-22-15,0 22 0,0 0 0,0 0 16,0 21-16,21-21 0,-22 21 0,-20 0 16,21 0-16,0 0 0,0 0 15,-1 0-15,1 0 0,0 0 16,0 0-16,0 0 0,0 0 15,-1 0-15,1 0 0,0 0 16</inkml:trace>
  <inkml:trace contextRef="#ctx0" brushRef="#br0" timeOffset="1786.44">3471 8340 0,'21'0'15,"22"0"-15,-22 0 16,21 0-16,1 0 0,-1 0 16,0 0-16,1 0 0,20-21 0,-21 21 15,1 0-15,20-22 0,-20 22 16,-22 0-16,21 0 0,0-21 0,-20 21 16,-1 0-16,0 0 0,0 0 15,0 0-15,0 0 16,1 0-1,-1 0 1,0 0-16,0 0 0,0 0 0</inkml:trace>
  <inkml:trace contextRef="#ctx0" brushRef="#br0" timeOffset="2129.4">5503 8255 0,'-63'-42'31,"63"21"-31,-21 21 16,-1 0-16,22 21 15,0 0 1,0 0-16,0 0 0,0 22 0,0-22 15,0 21-15,0-21 0,0 22 0,0-1 16,0-21-16,0 21 0,0-20 16,0 20-16,0-21 0,0 21 15,0-20-15,0-1 0,0 0 0,0 0 16,0 0-16,0 0 16,22-42 15,-1 0-31,0 21 0,0-21 0</inkml:trace>
  <inkml:trace contextRef="#ctx0" brushRef="#br0" timeOffset="2593.37">6054 8192 0,'0'0'0,"-22"0"15,1 0 1,0 0-16,0 21 15,0-21-15,0 21 0,-1 0 16,1 21-16,0-20 0,0-1 0,0 21 16,21-21-16,-21 22 0,21-22 0,-22 21 15,22-21-15,0 0 0,0 22 16,0-22-16,0 0 0,0 0 0,0 0 16,22 1-16,-1-1 0,21 0 15,-21 0-15,22-21 0,-1 0 0,-21 0 16,21 0-16,1 0 0,-22 0 0,21 0 15,-21 0-15,22-21 0,-22 21 16,0-21-16,0 0 0,0-1 16,1 1-16,-1-21 0,0 21 15,-21-22-15,21 22 0,-21-21 0,0 0 16,0-1-16,0 1 0,0 0 0,0-1 16,-21 22-16,0-21 0,-22 21 15,22-1-15,0 22 0,-21 0 0,-43 0 16,64 0-16,-21 0 15,20 0-15,-20 22 0,21-1 0,0 21 16,21-21-16,-21 0 0,21 1 0,-22 20 16,22-21-16,0 0 0,0 0 15,0 1-15,0-1 0,0 0 16,22-21-16,-1 0 0,0 21 0,0-21 16,0 0-16</inkml:trace>
  <inkml:trace contextRef="#ctx0" brushRef="#br0" timeOffset="2812.31">6816 8276 0,'-22'0'16,"1"0"-16,0 0 15,0 0-15,21 21 47,0 1-16,21-1-31</inkml:trace>
  <inkml:trace contextRef="#ctx0" brushRef="#br0" timeOffset="3016.34">6731 8594 0,'-21'0'16,"42"0"-16,-63 0 0,20 0 0,1 0 15,0 0 1,42 0 15,0 0-15,1 0-16,-1 0 0,0 0 0,0-21 15,0 21-15</inkml:trace>
  <inkml:trace contextRef="#ctx0" brushRef="#br0" timeOffset="3584.27">7133 8255 0,'0'0'0,"0"-21"0,-21 21 0,21-21 15,0 0 1,0-1-16,0 1 0,21 21 16,0-21-16,0 21 0,1 0 15,-1-21-15,0 21 0,0 0 0,21 0 16,-20 0-16,-1 0 0,0 0 16,0 0-16,0 0 0,0 21 15,1 0-15,-1-21 0,-21 21 0,0 22 0,0-22 16,0 0-16,0 0 15,0 0-15,0 1 0,-21-1 0,-22 0 16,22 0-16,0 0 0,-21-21 0,20 21 16,1 1-16,-21-22 0,21 0 15,0 0-15,42 0 32,0 0-32,0 0 15,0 0-15,0-22 0,1 22 0,-1 0 16,0 0-16,21 0 0,-21 0 15,1 0-15,-1 0 0,0 0 0,21 22 16,-21-22-16,1 21 0,-1-21 16,0 21-16,0 0 0,-21 0 15,0 0-15,0 1 0,0-1 16,0 0-16,0 0 0,-42-21 16,21 21-16,-1 0 0,-20-21 15,21 0-15,-21 22 0,-1-22 0,1 0 16,0 0-16,-1 0 0,1 0 15,21 0-15,-22 0 0,22 0 0,0 0 16,0 0-16,0 0 0,0 0 16,21-22-16,21 1 15,0 0-15,0 21 16,21-21-16,-20 0 0,20 21 16</inkml:trace>
  <inkml:trace contextRef="#ctx0" brushRef="#br0" timeOffset="4036.07">8318 8192 0,'0'0'0,"22"-22"16,-44 22 15,1 0-31,0 0 0,0 22 0,0-1 16,-22 0-16,22 0 0,-21 0 0,21 0 15,-22 22-15,22-22 0,0 21 16,0-21-16,0 22 0,21-22 0,0 21 16,0-21-16,0 22 0,0-22 0,0 0 15,21 0-15,0 0 0,0 1 16,22-1-16,-22 0 0,21-21 0,0 0 16,1 0-16,-1 0 0,0 0 15,1 0-15,-1 0 0,-21 0 0,22-21 16,-22 21-16,21-21 0,-21-1 15,0 1-15,1 0 0,-1 0 0,0-21 16,0 20-16,-21-20 0,0 21 16,0-21-16,0-1 0,0 1 15,0 21-15,-21-22 0,0 1 0,0 21 16,-22 0-16,22 0 0,-21 21 0,-1 0 16,1 0-16,21 0 0,-21 21 15,-1 0-15,22 0 0,-21 0 0,-1 0 16,22 1-16,0-1 0,0 21 0,0-21 15,21 0-15,0 1 16,0-1-16</inkml:trace>
  <inkml:trace contextRef="#ctx0" brushRef="#br0" timeOffset="4812.35">10287 8742 0,'0'0'15,"21"0"-15,0 0 0,0 0 0,1 0 16,20 0-16,-21 0 0,0-21 0,22 21 16,-22-21-16,21-1 0,-21 1 15,0 21-15,1-21 0,-1 0 0,-21 0 16,0-22-16,0 22 0,0 0 0,0-21 15,0-1-15,-21 22 16,-22-21-16,22 0 0,-21 20 0,-1 1 16,1 0-16,0 0 0,-1 21 0,1 0 15,0 0-15,-1 0 0,1 0 16,0 21-16,-1 0 0,1 22 0,0-22 16,21 0-16,-22 21 0,22 1 15,0-22-15,0 21 0,0-21 0,21 43 16,0-22-16,0-21 0,0 0 15,21 1-15,0-1 0,0 0 16,21 0-16,-20-21 0,20 0 0,0 21 16,1-21-16,-1 0 0,0 0 15,1 0-15,-1 0 0,0-21 16,1 0-16,-22 0 0,21 0 0,-21-1 16,0 1-16,1 0 0,-1 0 15,-21-21-15,0 20 0,21-20 0,-21 0 16,0 21-16,0-43 0,0 43 15,0 0-15,0 0 0,0 42 32,0 0-32,0 0 0,0 0 15,0 0-15,0 22 0,0-22 0,0 0 16,0 0-16,21 0 0,-21 22 0,21-22 16,0 0-16,1 0 15,-22 0-15,21-21 0,0 22 16,-21-1-16,21-21 0,0 0 0,0 0 15,1 0-15,20 0 0,-21 0 16,21-21-16,1-1 0,-22 22 0,21-21 16,1 0-16,-1 0 0,0-21 15,-21 20-15,22 1 0</inkml:trace>
  <inkml:trace contextRef="#ctx0" brushRef="#br0" timeOffset="5476.52">11239 8424 0,'22'-42'0,"-44"84"0,44-126 0,-22 63 16,0-1-16,0-20 0,0 21 15,0 0-15,-22 21 31,1 21-31,0 0 0,21 21 0,-21-20 16,0-1-16,21 21 0,-21 0 16,21-20-16,0-1 0,0 21 15,0-21-15,-22 0 0,22 1 0,0 20 16,0-21-16,0 0 0,0 0 16,0 1-16,0-44 46,0 1-30,0 0-16,-21 0 0,21-21 0,0 20 16,0 1-16,0-21 0,0 21 15,0-22-15,21 1 0,1 21 0,-1-21 16,0 20-16,21-20 0,-21 21 16,43-21-16,-22 20 15,1 1-15,-1 21 0,21 0 0,-20 0 16,-1 0-16,0 21 0,-20 1 15,20-1-15,0 0 0,-21 0 0,1 21 16,-1-20-16,0 20 0,0-21 16,-21 21-16,0-20 0,0-1 15,0 0-15,0 0 0,0 0 0,0 0 0,0 1 16,-21-22-16,0 21 0,0-21 16,21 21-16,-22-21 15,1 0 1,21-21-16,0 0 15,0-1-15,0 1 0,0 0 16,0 0-16,0-21 0,0-1 0,21 1 16,1 0-16,20-1 0,0-20 15,-21 20-15,43-20 0,-22 21 0,22-1 16,-1 22-16,1 0 0,-1 0 0,-20 21 16,20 0-16,1 21 0,-22 0 15,0 21-15,1 1 0,-22-1 0,21 22 16,-42-1-16,0-21 0,0 22 15,0-22-15,0 1 0,0-1 0,-21 0 16,0 1-16,0-22 16,-1 21-16,-20-21 0,21 0 0,-21 1 15,20-1-15,-20 0 0,21-21 0,0 0 16,0 21-16,-1-21 0,1 0 16,0 0-16,0 0 0,0 0 0,21-21 15</inkml:trace>
  <inkml:trace contextRef="#ctx0" brushRef="#br0" timeOffset="6200.44">2709 9292 0,'-21'0'16,"42"0"15,0 0-31,1 0 0,-1 0 0,0 21 16,0-21-16,21 0 0,1 0 15,-1 0-15,0 0 0,22 22 0,-1-22 16,1 0-16,-1 0 0,22 0 16,0 0-16,21 0 0,-1 21 15,1-21-15,21 0 0,0 0 0,0 0 16,21 0-16,1 0 0,20 0 16,0 0-16,1 0 0,20 0 0,1 0 15,20 0-15,-20 0 0,20 0 0,1 0 16,0 0-16,21 0 0,-22 0 15,1 0-15,21 21 0,0-21 0,-22 0 16,22 0-16,-21 0 0,21 21 16,-22-21-16,22 0 0,-21 0 0,-1 21 15,1-21-15,0 0 0,-22 0 0,1 0 16,-1 0-16,-20 21 16,-22-21-16,169 0 0,-190 0 15,0 0-15,-42 0 0,0 0 0,-22 0 16,1 0-16,-43 0 0,21 0 15,-42-21-15,0 0 16,-21 21 0,0 0-16,-22-21 0,22 21 0,-42-21 15,20 21-15,-20 0 0,-22-21 0,22 21 16,-22 0-16</inkml:trace>
  <inkml:trace contextRef="#ctx0" brushRef="#br0" timeOffset="6935.59">3281 9694 0,'-21'0'0,"42"0"0,-64 0 16,22 0-16,0 0 0,42 0 46,0 0-30,22 0-16,-1 0 0,0 0 16,22 0-16,-1 0 0,1 0 0,21 0 15,-1 0-15,1 0 0,0 0 16,20 0-16,1 0 0,21 0 16,21 0-16,1 0 0,-1 0 0,21 0 15,0 0-15,1 0 0,20 0 16,1 0-16,20 0 0,-20 0 0,21 0 15,20 0-15,-20 0 0,0 0 0,21 0 16,-1 0-16,-20 0 0,21 0 16,0 0-16,-22 0 0,22 0 0,0 0 15,-21 0-15,21 0 0,-22 0 16,1 0-16,0 0 0,-22 0 16,1 0-16,-1 0 0,-21 0 0,22 0 15,-43 0-15,21 0 0,-42 0 0,0 0 16,-21 0-16,-21 0 0,42 0 15,-85 0-15,-21 0 16,1 0-16,-1 0 0,0 0 16,-21-21 15,-21 21-15,0 0 15,21-21-31,-22 21 47,1 0-47,0 0 0</inkml:trace>
  <inkml:trace contextRef="#ctx0" brushRef="#br0" timeOffset="11111.7">2053 11832 0,'0'21'16,"21"-21"-16,0 0 31,1 0-31,-1 0 0,-21-21 15,21 0-15,0 21 0,0-21 16,0 0-16,-21 0 0,22 21 0,-22-22 16,21 1-16,-21 0 0,0 0 15,0 0-15,0 0 0,-21-1 16,-1 1-16,-20 0 0,21 21 16,-43 0-16,43 0 15,-21 0-15,21 0 0,-22 21 0,1 0 16,21 1-16,-21-1 0,-1 0 15,22 0-15,-21 21 0,21-20 16,-1 20-16,22-21 0,0 0 0,0 22 16,0-22-16,0 0 0,22 0 15,-1-21-15,21 0 0,-21 0 16,22 0-16,-22 0 0,21 0 16,0 0-16,-20-21 0,20 0 0,0 0 15,1-1-15,-22 1 0,42-21 16,-20 21-16,-22 0 0,-21-1 15,21 1-15,-21 0 0,0 0 16,0 0-16,0 0 0,-21 42 47,21 0-31,0 0-16,0 21 0,0-20 0,0-1 15,0 21-15,0 0 0,0 1 16,0-1-16,0 43 0,0-22 15,0-20-15,0-1 16,21 0-16,0 22 0,-21 20 16,0-41-16,21-1 0,-21-21 15,0 22-15,0-22 0,0 21 0,0-21 16,-21 0-16,0 1 0,0-1 16,-22-21-16,22 21 0,-21-21 0,21 0 15,-22 0-15,1 0 0,0 0 16,-1 0-16,1-21 0,21 0 0,-21-1 15,-1 1-15,1 0 0,21-21 16,0 21-16,-1-1 0,1-20 16,21 21-16,0 0 0,0 0 0,0-1 15,0 1-15,0 0 0,21 0 16,-21 0-16,22 21 0,-1-21 16,0-1-16,0 22 0,0-21 0,0 0 15,22 0-15,-22 21 0</inkml:trace>
  <inkml:trace contextRef="#ctx0" brushRef="#br0" timeOffset="11340.57">2900 11726 0,'-21'0'62,"21"22"-46,0-1-1,0 0-15,0 0 16,0 0-16,0 0 16,0 1-16</inkml:trace>
  <inkml:trace contextRef="#ctx0" brushRef="#br0" timeOffset="11564.44">2879 12319 0,'0'0'0,"-22"0"0,22 21 0,-21-21 31,42 0 47,-21-21-78,22 0 0</inkml:trace>
  <inkml:trace contextRef="#ctx0" brushRef="#br0" timeOffset="11868.27">3450 11790 0,'0'0'0,"0"-21"0,-21 21 0,21-21 15,21-1 1,0 22-16,0-21 15,22 21-15,-1 0 0,0 0 0,1 0 16,20 0-16,-20 0 0,20-21 16,-21 21-16,22 0 0,-22 0 0,-21 0 15,22 0-15,-22 0 0,-21 21 16,0 0 0,-21-21-16,-22 0 15,22 0-15,-21 0 0,0 0 0,-1 0 16</inkml:trace>
  <inkml:trace contextRef="#ctx0" brushRef="#br0" timeOffset="12360.99">3514 11748 0,'0'0'0,"-22"21"16,1-21-16,21 21 0,-21 0 16,0 0-16,0 0 0,21 1 15,0-1-15,-21 0 0,-1 0 0,1 21 16,21-20-16,-21-1 0,21 0 15,0 0-15,-21 0 0,21 0 0,0 1 16,-21-22-16,21 21 16,21-42 15,0-1-31,0 22 0,0-21 16,1 21-16,20 0 15,-21 0-15,0 0 0,22 0 16,-22 0-16,21 0 0,0 0 0,1 0 15,-1 0-15,-21 0 0,22 0 16,-1 0-16,0 21 0,-21-21 0,22 22 16,-22-22-16,21 42 15,-21-21-15,-21 0 0,0 0 16,0 1-16,0-1 0,-63 21 16,21-21-16,-1 0 15,1 1-15,0-22 0,-1 21 0,1 0 16,0-21-16,-1 0 0,1 0 0,21 0 15,-22 0-15,22 0 0,0 0 16,0 0-16,0 0 0,0 0 0,21-21 31,21 0 1,0 21-32,0-22 0,0 22 0,22-21 15,-22 0-15,21 0 0</inkml:trace>
  <inkml:trace contextRef="#ctx0" brushRef="#br0" timeOffset="12841.71">4805 11705 0,'0'0'16,"0"-21"-16,-21 0 0,-1 21 0,1 0 15,0-21-15,0 21 0,0 0 16,0 0-16,-22 0 0,22 21 0,-21 0 16,21-21-16,-22 21 0,22 22 15,0-22-15,-21 21 0,20-21 16,1 22-16,0 62 0,21-62 16,0-1-16,-21 0 0,21 1 15,0-22-15,0 21 0,0-21 0,21 1 16,0-1-16,0 0 0,1 0 15,20-21-15,21 0 0,-20 0 16,-1 0-16,64-42 0,-64 21 16,1-1-16,-1-20 0,0 21 15,-21-21-15,22-1 0,-22 1 16,0 0-16,-21-1 0,0 1 16,0 0-16,0-1 0,-21 22 0,-21-21 0,20 21 15,-20-22-15,0 43 0,-1-21 16,1 21-16,0 0 0,-1 0 15,1 0-15,0 0 0,-1 0 0,-20 42 16,42-20-16,0-1 16,-1 0-16,1 0 0,0 0 0,21 22 15,-21-22-15,21 0 0,0 0 0,0 0 16,21 0-16,0-21 16,0 0-16</inkml:trace>
  <inkml:trace contextRef="#ctx0" brushRef="#br0" timeOffset="13252.48">6032 11388 0,'-21'-21'0,"42"42"16,-42-64-16,0 43 0,0 0 31,21 22-15,0-1-16,0 0 0,0 21 16,0-21-16,0 22 0,0-1 0,0 0 15,0 1-15,0-1 0,0 0 0,0 1 16,0-1-16,0 0 0,0 1 15,0-1-15,0 0 0,0 1 0,-21-1 16,0 0-16,21-20 0,-22 20 16,22-21-16,0 0 0,0 0 0,-21 1 15,42-44 17,1 1-32,-1 21 15,-21-21-15,42-21 0,-21 21 0,0-22 16,1 22-16,20-21 0</inkml:trace>
  <inkml:trace contextRef="#ctx0" brushRef="#br0" timeOffset="13657.25">6477 11642 0,'0'0'0,"0"21"16,0 0-1,0 0-15,-21-21 0,21 43 16,-21-22-16,-1 0 0,22 0 0,0 21 15,0-20-15,-21 20 0,21 0 16,0-21-16,0 22 0,0-22 16,0 0-16,0 0 0,0 0 0,0 1 15,21-1-15,1 0 0,-1-21 16,21 0-16,-21 0 0,64 0 16,-64-21-16,21 21 0,1-21 0,-1-22 15,-21 22-15,22-21 0,-22 21 16,0-22-16,0 1 0,-21 0 0,0-1 15,0 1-15,0 0 0,-21-1 16,0 22-16,0-21 0,-22 21 0,-41-22 16,41 43-16,1 0 15,0 0-15,-1 0 0,1 0 0,21 21 16,0 1-16,-1-22 0,1 21 16,0 0-16,21 0 0,0 0 15,0 0-15,0 1 16,21-22-16,0 0 0,1 0 15,-1 0-15,0 0 0,0 0 16,0 0-16,0-22 0</inkml:trace>
  <inkml:trace contextRef="#ctx0" brushRef="#br0" timeOffset="13944.08">5800 11515 0,'0'0'0,"-43"21"0,1-21 0,21 0 16,0 21-16,-1-21 0,22 21 16,22-21-16,-1 0 15,21 0-15,22 0 0,-1 0 0,1 0 16,20 0-16,1 0 0,-22 0 16,107-21-16,-86 21 0,1 0 15,-21 0-15,-1-21 0,1 21 16,-1 0-16,-21 0 0,1 0 0,-22-21 15,0 21-15,0 0 0,0 0 16,-42 0 15,21-21-31</inkml:trace>
  <inkml:trace contextRef="#ctx0" brushRef="#br0" timeOffset="14388.83">8361 11409 0,'21'-21'0,"-42"42"0,63-63 0,-42 20 15,21 1-15,-21 0 0,21 21 16,-21-21-16,22 21 31,-22 21-31,0 21 0,0-20 16,21 20-16,-21-21 0,0 21 0,0 1 15,0-1-15,0 0 0,0 1 16,0-1-16,0 0 0,0 1 0,0-1 16,-21 0-16,21 1 0,-22-1 15,22-21-15,0 22 0,0-22 0,0 0 16,0 0-16,22-42 31,-1 0-31,0 0 16,0-22-16,0 22 0,0-21 15,1 21-15</inkml:trace>
  <inkml:trace contextRef="#ctx0" brushRef="#br0" timeOffset="14828.57">9144 11388 0,'0'0'0,"21"-21"0,-21-1 16,0 1-16,0 0 0,-21 21 31,0 21-31,0 0 0,-1 1 15,1 20-15,0-21 0,21 21 0,-21 1 16,0-22-16,0 21 0,-1 1 16,22-1-16,0 0 0,-21-21 0,0 22 15,21-1-15,-21 0 16,21 1-16,0-22 0,0 21 0,0-21 16,0 22-16,21-22 0,0-21 0,22 21 15,-1-21-15,-21 0 0,21 0 16,22 0-16,-22-21 0,1 0 0,-1 0 15,0-1-15,43-41 16,-64 42-16,43-64 0,-43 64 16,-21-21-16,0-22 0,0 22 0,0-1 15,0-20-15,0 21 0,-21-22 16,-1 22-16,1-1 0,0 22 16,-21-21-16,21 21 0,-22 21 0,22 0 15,-21 0-15,-1 0 0,22 0 16,-21 0-16,21 21 0,0 0 0,-22 21 15,22 1-15,21-22 0,0 0 16,-21 0-16,21 0 0,0 22 16,0-22-16,0 0 0,21 0 15,0-21-15,0 0 0,1 0 16,20 0-16,-21 0 0</inkml:trace>
  <inkml:trace contextRef="#ctx0" brushRef="#br0" timeOffset="15033.39">10033 11494 0,'0'-43'31,"0"22"-31,0 42 47,0 0-32,0 1-15,0-1 0,0 0 16</inkml:trace>
  <inkml:trace contextRef="#ctx0" brushRef="#br0" timeOffset="15228.28">10054 11790 0,'-21'0'16,"42"0"-16,-63 0 0,21 0 15,42 0 64,0 0-79,0 0 0,0-21 0,0 21 15,1-21-15</inkml:trace>
  <inkml:trace contextRef="#ctx0" brushRef="#br0" timeOffset="15516.12">10816 11345 0,'-21'0'0,"-21"22"31,20-1-31,22 0 0,0 21 15,0-21-15,-21 1 0,21 20 0,-21-21 16,21 21-16,-21-20 0,21 20 0,0-21 16,-21 21-16,21-20 0,-21-1 15,21 0-15,0 0 0,-22 0 16,22 0-16,0 1 0,-21-1 0,21 0 16,0 0-16,21-21 31,1 0-31,-1-21 0,0 0 0,0 0 15,21-1-15,-20 1 0</inkml:trace>
  <inkml:trace contextRef="#ctx0" brushRef="#br0" timeOffset="15743.99">11218 11367 0,'-21'0'15,"42"0"-15,-63-22 0,21 22 16,0 0-16,42 0 31,0 0-31,21 0 0,1 0 16,-1 0-16,-21 0 0,21 0 15,1 0-15,-1 0 0,-21 0 0,22 0 16,-22 0-16,21 0 0,-21 0 16,-42 0 15,0 0-31</inkml:trace>
  <inkml:trace contextRef="#ctx0" brushRef="#br0" timeOffset="16157.64">11134 11388 0,'-43'21'0,"86"-42"0,-107 63 0,43-42 16,0 21-16,0-21 0,-1 21 16,1 1-16,21-1 0,-21 0 15,0 0-15,21 0 16,0 0-1,21-21-15,0 0 16,0 0-16,1 0 0,-1 0 0,21 0 16,-21 0-16,22 0 0,-22 0 15,0 0-15,21 0 0,-21 0 0,22 0 16,-22 0-16,0 0 0,21 22 16,-20-22-16,-1 0 0,42 21 15,-63 0-15,21 0 0,1-21 0,-22 21 16,21 0-16,-21 1 0,0-1 15,0 0-15,0 0 0,-21 0 16,-1 0-16,-20 1 0,21-22 0,-21 21 16,-1 0-16,1 0 0,0 0 15,-1-21-15,-20 21 0,20-21 16,1 0-16,0 22 0,-1-22 0,1 0 16,21 0-16,-21 0 0,20 0 15,1 0-15,0 0 0,0 0 0,0 0 16,21-22-16,0 1 15,0 0-15,0 0 16,21 0-16,0 21 0</inkml:trace>
  <inkml:trace contextRef="#ctx0" brushRef="#br0" timeOffset="16836.41">13314 11705 0,'21'0'31,"21"0"-31,-21 0 0,22 0 15,-1 0-15,0 0 0,22 0 0,-22 0 16,22 0-16,-1 0 0,1 0 16,-1 0-16,22 0 0,0 0 0,-1 0 15,-20 0-15,-1-21 0,1 21 0,-1-21 16,-42 21-16,22 0 0,-43-21 16,-43 21-1,1-21-15,0 21 0,-22 0 0,1-22 16,-1 22-16,1-21 0,-1 21 15,1 0-15,20 0 0,1 0 0,0 0 16,21-21-16,42 21 31,0 0-31,21 0 0,1 0 0,-1 0 16,21 21-16,1 0 0,-1-21 16,1 22-16,-1-1 0,1 0 15,-22 0-15,1 0 0,-1 0 0,0 1 0,-21-1 16,-21 0-16,0 0 0,0 0 15,-21 22-15,0-22 0,-64 42 16,22-20-16,21-22 0,-22 21 16,1-21-16,20 22 0,1-22 15,0 0-15,20-21 0,1 21 0,21-42 16,21 0 0</inkml:trace>
  <inkml:trace contextRef="#ctx0" brushRef="#br0" timeOffset="17574.52">15494 11282 0,'0'-21'0,"0"42"0,-21-42 0,0 21 16,-1 0-1,1 21-15,21 21 0,0-21 16,0 22-16,0-1 0,0 0 0,0 22 15,0-22-15,0 1 0,0-1 16,-21 0-16,21 1 0,0-1 0,0 0 16,-21-21-16,21 22 0,0-1 15,0-21-15,0 0 0,0 1 16,0-1-16,-21-21 16,21-21-1,0-1-15,-21 1 0,21-21 16,0 0-16,0-1 0,-22 1 0,22 0 15,0-22-15,0 1 0,0-297 32,22 317-32,-1 1 0,-21 0 15,21 21-15,0-1 0,0 1 16,0 21-16,1 21 0,-22 1 16,21 20-16,0 0 0,0 22 0,-21-22 15,21 22-15,0-1 0,1-21 16,-1 22-16,0-22 0,-21 22 0,21-22 15,0 0-15,-21 1 0,21-22 16,1 21-16,-22-21 0,21 1 0,-21-1 16,21 0-16,0-21 15,0-21 1,-21 0-16,21-1 0,-21 1 0,0-21 16,22 21-16,-1-43 0,-21 22 15,21-22-15,0 1 0,0-22 0,0 22 16,1-22-16,-1 22 0,0-22 15,0 43-15,0-22 0,0 22 16,1 21-16,-22-1 0,0 1 0,21 21 16,-21 21-16,0 1 15,0 20-15,0 0 0,0 22 0,0-1 16,21 1-16,-21 20 0,0-20 0,0-1 16,0 1-16,0-1 0,0 1 15,0-22-15,0 1 0,0 20 16,0-21-16,0 1 0,0-1 0,0-21 15,0 22-15,0-22 0,0 0 0,0 0 16,0 0-16,21-21 16,0-21-16,0 0 15,1 0-15,20-22 0,-21 22 0,21-21 16</inkml:trace>
  <inkml:trace contextRef="#ctx0" brushRef="#br0" timeOffset="17944.75">16531 11705 0,'0'0'0,"0"21"0,-21-21 16,0 22-16,0-22 0,21 21 15,21-21 1,21 0 0,-21 0-16,0 0 0,1 0 0,20-21 15,-21-1-15,21 1 16,-20 0-16,-1 0 0,21 0 0,-21 0 15,0-22-15,-21 22 0,0 0 16,0 0-16,0 0 0,0-1 0,-21 22 16,0 0-16,0 0 0,-21 22 15,20-1-15,-20 0 0,0 0 16,21 0-16,-22 0 0,22 22 0,0-22 16,-21 21-16,20-21 0,22 22 0,0-22 15,0 21-15,0-21 0,0 22 16,0-22-16,0 21 0,0-21 0,0 1 15,22-1-15,-1 0 16,-21 0-16,21 0 0,0-21 0,21 0 16,-20 0-16,-1 0 0,21 0 0,0-21 15,-20 0-15,20 0 0,0 0 16</inkml:trace>
  <inkml:trace contextRef="#ctx0" brushRef="#br0" timeOffset="19261.29">17166 11748 0,'21'0'47,"0"0"-47,1 0 16,-1 0-16,0-22 0,0 22 0,0-21 15,0 0-15,1 21 0,-1-21 16,0 0-16,0-22 0,-21 22 0,0 0 15,0 0-15,0 0 0,0 0 0,0-1 16,-21 1-16,0 21 0,0 0 16,-1 0-16,1 0 0,-21 21 0,0-21 15,20 22-15,-20 20 0,21-21 16,-21 21-16,20-20 0,1 20 16,0 0-16,0 1 0,21-22 0,0 21 15,0 0-15,0-20 0,21 20 16,0-21-16,22 21 0,-22-20 0,21-1 15,22-21-15,-22 21 0,21-21 0,1 0 16,-1 0-16,1-21 0,-1 21 16,1-21-16,-1-1 0,-20-20 0,-1 21 15,0-21-15,1-1 0,-1 1 0,0 0 16,1-22-16,-22 1 0,21-22 16,-21 0-16,1-21 0,-1 22 0,-21-1 15,0 0-15,0 22 0,0-1 16,0 22-16,-21 0 0,-1-1 0,1 22 15,0 21-15,0 0 0,0 0 0,-22 21 16,22 22-16,0-1 16,0 22-16,0-1 0,21 1 0,0 20 15,0 1-15,0 0 0,0-1 16,0 1-16,0-22 0,0 22 0,21-21 16,-21-1-16,21 1 0,0-22 0,-21 21 15,21-20-15,1-1 0,-1-21 16,0 22-16,0-22 0,0-21 0,22 0 15,-22 0-15,0 0 0,0 0 16,21 0-16,-20-21 0,20-1 0,-21-20 16,21 21-16,1-21 0,-22-1 0,21 1 15,-21-22-15,22 22 16,-43 0-16,21 21 0,-21-22 0,0 22 16,0 0-16,0 42 15,-21 0-15,21 0 16,-21 1-16,-1-1 0,22 21 0,-21-21 15,21 22-15,-21-1 0,21-21 16,0 21-16,0-20 0,0-1 0,0 0 16,0 0-16,0 0 0,21 0 0,0-21 15,1 0-15,-1 0 0,0 0 16,21-21-16,-21 0 0,22 0 16,-22 0-16,21 0 0,1-1 15,-22-20-15,21 21 0,0-21 0,1 20 16,-1-20-16,-21 21 0,0 0 0,22 0 15,-22 21-15,-21-22 0,21 22 16,-21 22 0,0-1-16,0 0 15,0 0-15,0 0 0,0 22 0,-21-22 16,21 0-16,0 21 0,0-21 0,0 1 16,0-1-16,0 0 0,0 0 15,21 0-15,0 0 0,0-21 0,22 0 16,-22 22-16,21-22 0,-21 0 15,22 0-15,-1-22 0,0 22 0,1-21 16,-1-21-16,22 21 0,-22 0 16,21-22-16,1 1 0,-22 0 15,22 20-15,-22-20 0,-21 21 0,0 0 16,1 0-16,-22-1 0,0 1 16,-22 0-16,1 0 0,-21 21 0,0-21 15,-1 0-15,-20 21 0,-1 0 16,22 0-16,-22 0 0,22 21 0,0 0 15,21 0-15,-22 0 0,22 0 0,0 1 16,0-1-16,21 0 0,0 0 16,0 0-16,0 22 0,0-22 0,21 21 15,0 0-15,21 1 0,-20-1 0,20 0 16,0 22-16,1-22 16,-22 22-16,21-22 0,-21 22 0,22-22 15,-22 21-15,-21-20 0,0 20 16,0 1-16,0-1 0,0-20 0,0 20 15,-21 1-15,-22-22 0,22 0 0,-21 1 16,-1-1-16,1-21 0,0 0 16,-22-21-16,22 21 0,0-21 0,-1 0 15,1 0-15,21 0 0,0-21 0,-22 21 16,22-21-16,21 0 16,0-21-16,0 20 0,0 1 0,0-21 15,0 0-15,21-1 0,0 1 0,1 0 16,-1-22-16,21 22 0,0-22 15,1-20-15</inkml:trace>
  <inkml:trace contextRef="#ctx0" brushRef="#br0" timeOffset="19464.16">19516 11113 0,'-43'-22'0,"86"44"0,-107-44 0,22 22 15,21-21-15,-1 21 0,1 0 0,42 0 63,1 0-63,-1 0 15,0 0-15</inkml:trace>
  <inkml:trace contextRef="#ctx0" brushRef="#br0" timeOffset="19700.5">17843 11345 0,'0'0'0,"-21"22"0,-21-1 0,42 0 0,0 0 16,21-21 0,0 0-16,0 21 0,1-21 0,20 0 15,0 0-15,1 0 0,-1 0 0,21 0 16,-20 0-16,20 0 0,1 0 15,-22 0-15,22-21 0,-1 21 0,-21-21 16,1 21-16,-1-21 0,0 21 16,1-21-16,-22 21 0,-42 0 31,0 0-31</inkml:trace>
  <inkml:trace contextRef="#ctx0" brushRef="#br0" timeOffset="20380.16">11874 13462 0,'0'0'0,"22"-21"16,-1 21-16,0-21 0,21-43 16,1 43-16,-1 0 0,0 0 15,22 0-15,-1-1 0,1 1 0,-22-21 16,22 21-16,-1 0 0,-21-1 0,1 1 15,-1 0-15,-21 0 0,0 0 16,-21 0-16,-21 21 0,-21 0 16,0 0-16,-22 0 0,1 0 15,-1 21-15,-21 0 0,1 21 16,-22-21-16,21 1 0,22 20 0,-1 0 16,1-21-16,20 22 0,1-22 15,21 21-15,21-21 0,0 1 0,0-1 16,0 0-16,21 0 0,21 0 15,1 0-15,-1-21 0,22 0 0,-1 0 16,1 0-16,20 0 0,-20 0 16,-1-21-16,-20 21 0,20-21 0,-42 21 15,22 0-15,-43-21 0,-22 0 16,1 21 0,-21 0-16,-22 0 0,-20 0 0,20 0 15,-20 21-15,20-21 0,-21 21 16,22 21-16,-1-20 0,1-1 0,21 21 15,-1 0-15,1-20 0,21 20 0,21 0 16,0-21-16,0 22 0,0-1 16,0-21-16,0 0 0,42 1 0,-21-1 15,22 0-15,-22 0 0,21-21 16,22 0-16,-22 0 0,21 0 0,-20 0 16,20 0-16,-20 0 0,20 0 0,-21-21 15,1 0-15,-1 21 0,0-43 16,-20 22-16,-1 0 0,21 0 0</inkml:trace>
  <inkml:trace contextRef="#ctx0" brushRef="#br0" timeOffset="20609.52">12552 13441 0,'0'0'0,"0"-21"0,21 21 0,0 0 16,0 0-16,0 0 0,1 21 15,-1 0-15,0 0 0,21 0 0,-21 1 16,22-1-16,-1 21 0,0-21 15,1 22-15,-1-22 0,0 21 0,1-21 16,-1 0-16,-21 22 0,0-22 0,-21 0 16,0 0-16,0-42 47,0 0-47,0 0 0,0-22 15,0 22-15,0-21 0</inkml:trace>
  <inkml:trace contextRef="#ctx0" brushRef="#br0" timeOffset="20799.93">13293 13399 0,'0'-22'16,"0"44"-16,0-65 0,-22 43 31,1 21-31,0 1 0,-21-1 0,21 21 16,-22-21-16,1 22 0,0-1 16,-1 0-16,22 1 0,-21-1 15,-1 0-15,1 1 0,21-1 0,-21 0 16,20-21-16,1 1 0,0-1 15,21 0-15,0 0 0,0 0 0,21-21 16,0 0 0,22-21-16,-1 0 0,0 0 0</inkml:trace>
  <inkml:trace contextRef="#ctx0" brushRef="#br0" timeOffset="21128.77">13716 13483 0,'0'-21'16,"0"42"-16,0-63 0,0 21 0,21 0 15,-21 42 17,0 0-32,0 21 0,0 1 15,0-1-15,0 21 0,0 1 16,-21-1-16,21 1 0,0 21 16,-21-1-16,21 22 0,0 0 0,0 21 0,0 0 15,-21 0-15,-1 148 16,1-148-16,21 21 0,-42 106 15,21-127-15,21 0 0,0 0 0,-21-21 16,21 0-16,-22-21 0,22-1 16,0-20-16,0-22 0,0 0 0,0 1 15,0-22-15,0-42 32,0 0-32,0-22 0,22 1 0,-1 0 15,0-22-15,0 1 0,0-1 0,0 1 16,22-22-16,-22-21 0,21 21 0</inkml:trace>
  <inkml:trace contextRef="#ctx0" brushRef="#br0" timeOffset="21376.5">13822 13695 0,'0'0'0,"-21"-42"0,-1-22 16,22 22-16,0 21 0,0-22 15,0 22-15,22 0 0,-1 0 16,21 0-16,0 21 0,22 0 0,-22 0 15,22 0-15,20 0 0,-20 0 16,-1 0-16,22 21 0,-21-21 0,-1 42 16,1-21-16,-22 0 0,-21 22 15,0-22-15,-21 21 0,0 1 0,-21-22 16,-21 21-16,-1-21 0,-20 22 0,-22-22 16,22 0-16,-22 0 0,0 0 15,-63 22-15,85-43 0,-1 0 16,22 0-16,0 0 0</inkml:trace>
  <inkml:trace contextRef="#ctx0" brushRef="#br0" timeOffset="21999.93">16743 13716 0,'0'0'0,"-21"0"0,-1 0 0,-20-21 16,21 21-16,0 0 0,0 0 16,-1 0-1,22-21 17,22-22-17,-22 22-15,0 0 0,21-21 16,-21 21-16,0-1 0,0 1 0,0 0 15,0 0-15,-21 0 0,-212 63 32,169 0-32,1-20 15,-1 20-15,22 0 0,-22 22 16,1-22-16,21 0 0,-1 22 0,22-22 16,0 1-16,0-22 0,21 21 0,0-21 15,0 0-15,21 1 0,21-1 16,1-21-16,-1 0 0,0 0 15,1 0-15,20 0 0,1-21 0,-1 21 16,1-43-16,-1 22 0,1 0 0,-1-21 16,-21-1-16,1-20 0,-1-1 15,0 1-15,-20-1 0,-1 1 0,0-22 16,0 22-16,-21-22 0,0 21 16,0 1-16,0-1 0,0 22 0,0 0 15,0 21-15,0-1 0,0 44 16,0-1-16,0 21 15,0 22-15,0-22 0,-21 21 0,21-20 16,0 20-16,0 22 16,0-22-16,0 1 0,0 21 0,0-22 15,0 1-15,0-22 0,0 21 16,0-20-16,0-1 0,21 0 0,-21-20 16,21 20-16,0-21 15,1-21-15,-1 0 0,0 0 0,0 0 16,21-21-16</inkml:trace>
  <inkml:trace contextRef="#ctx0" brushRef="#br0" timeOffset="22368.75">17187 13716 0,'0'0'0,"0"-42"0,0 21 16,-21-22-16,0 22 16,21 0-16,0 0 0,0 0 0,0-1 15,0 1-15,21 21 0,0-21 16,0 0-16,22 21 0,-1 0 15,0 0-15,1 0 0,-1 0 0,0 21 16,-20 0-16,20 22 0,-21-1 16,0-21-16,0 21 0,-21 22 0,0-22 15,0 1-15,0-1 0,-21 0 16,0-21-16,0 22 0,0-22 16,0 0-16,-22 0 0,22 0 0,0-21 15,0 0-15,0 0 0,21-21 31,0 0-31,0 0 0,0-21 16,21-1-16,0 22 0,21-21 0,-21-22 16,22 22-16,-22 0 0,21-1 0,-21 22 15,22-21-15,-22 21 0,0-1 16,21 22-16,-20 0 0,-1 0 0,0 0 16,0 0-16,0 0 0,0 0 15,1 0-15,-1 0 0,21 0 0,0 0 16</inkml:trace>
  <inkml:trace contextRef="#ctx0" brushRef="#br0" timeOffset="22560.14">18309 13526 0,'0'0'16,"21"0"-16,-21 21 0,0 0 15,0 0-15,-21 0 0,0 0 16,0 1-16,0-1 0,21 0 16,-22 21-16,1-21 0,0 1 0,0-1 15,21 21-15,0-21 0,-21 0 16,21 1-16,0-1 15,21-21 17,-21-21-32,0-1 0,21 22 15,0-21-15</inkml:trace>
  <inkml:trace contextRef="#ctx0" brushRef="#br0" timeOffset="22761.35">18415 13293 0,'0'0'0,"-42"-21"32,20 21-32,1 0 0,0 0 15,21 21 32,21-21-47,-21 21 0,21-21 0,1 21 16,-1-21-16,0 21 0,0 0 15</inkml:trace>
  <inkml:trace contextRef="#ctx0" brushRef="#br0" timeOffset="23126.49">18754 13462 0,'0'0'0,"0"21"31,0 0-31,0 1 0,0-1 16,0 0-16,0 21 0,0 1 0,21-1 15,0 0-15,-21 1 0,0-22 16,0 21-16,21 0 0,-21-20 16,21 20-16,-21-21 0,0 0 15,0 0-15,0 1 0,21-22 16,1 0 0,-1 0-16,0-22 0,0 1 15,0 0-15,-21 0 0,21-21 0,1-1 16,-1 1-16,0 0 0,0-22 15,0 22-15,22-1 0,-22-20 0,0 42 16,21-22-16,-21 22 16,1 0-16,-1 0 0,0 21 0,0 0 0,0 0 15,0 0-15,1 0 16,-22 21-16,0 0 0,0 0 16,21-21-16,-21 22 0,21-1 15,-21 0-15,21 0 0,-21 0 16,21 22-16,0-22 0</inkml:trace>
  <inkml:trace contextRef="#ctx0" brushRef="#br0" timeOffset="23489.57">19579 13843 0,'0'0'0,"0"21"0,0 0 0,0 1 16,0-1-16,0 0 15,21-21-15,0 0 0,1 0 16,-1 0-16,0 0 0,0 0 0,21 0 16,1-21-16,-22 21 15,21-21-15,1-1 0,-1-20 0,-21 21 16,21 0-16,-20-22 0,-1 1 15,0 21-15,-21-21 0,0 20 0,0-20 16,0 21-16,-42 21 0,20-21 16,-20 21-16,21 0 0,-21 0 0,-43 42 15,43 0-15,-1-20 0,1 20 16,21 0-16,0 1 0,-1 20 16,22-21-16,0 1 0,0-1 0,43-21 15,-22 22-15,21-22 0,1 21 16,20-21-16,-21 0 0,22 1 0,-22-22 15,64 0-15,-64 0 16,1 0-16,-1 0 0,22 0 16,-22 0-16,-21 0 0,21 0 0,-20-22 15,20 22-15,-21 0 0,-21-21 16,0 0-16,0 0 0,0 0 16,-21 21-16,0-21 15,0 21-15,-1-22 0,1 22 0</inkml:trace>
  <inkml:trace contextRef="#ctx0" brushRef="#br0" timeOffset="23697.56">21103 14563 0,'0'0'0,"21"21"0,0-21 0,1 0 16,-22-21 46,0 0-46,-22-1-16,1 1 15,-21 0-15,0 21 0,-1-21 16,-20 0-16</inkml:trace>
  <inkml:trace contextRef="#ctx0" brushRef="#br0" timeOffset="28880.45">4233 14817 0,'0'21'15,"-21"0"16,0-21-15,0 0 0,0 0-16,-1 0 0,1 0 15,0 0-15,0 0 0,-43 0 16,43 0-16,-21 0 0,21 0 16,-22 0-16,1-21 0,0 0 0,-1 21 15,1-21-15,21-1 0,-21 1 16,20 0-16,-20 0 0,21 0 15,21 0-15,0-22 0,0 22 0,0-21 16,0 21-16,0-22 0,0 1 16,21 21-16,0-22 0,22 22 0,-1-21 15,0 21-15,22 0 0,-22-1 16,22 1-16,-1 0 0,1 21 16,-22-21-16,21 21 0,-20 0 0,20 0 15,-20 0-15,-1 0 0,43 0 16,-43 0-16,-21 21 0,0 21 15,-21 1-15,0-22 0,0 21 16,-21 1-16,0-1 0,-21 0 0,-22 1 16,1 20-16,-1-21 0,-21 1 0,1 20 15,-1 1-15,-21-22 0,22 22 16,-1-1-16,21 1 0,1-1 16,21 1-16,-1-22 0,1 21 0,21-20 15,21 20-15,0-20 0,0-1 16,21-21-16,21 21 0,1-20 0,-1-1 15,21 0-15,1-21 0,-1 0 0,1 0 16,21 0-16,-1 0 0,-20-21 16,20 0-16,1-1 0,-21-20 0,-1 0 15,1 21-15,-1-22 0,-21 1 0,1 0 16,-1-1-16,-21 1 0,0 0 16,-21-22-16,0 22 0,-21-1 15,0 1-15,0 0 0,-21-1 0,-1 1 16,1 21-16,-22 0 0,22 0 15,-21-1-15,20 22 0,-20 0 0,-1 0 16,22 0-16,-22 22 0,22-1 0,0 0 16,-1 0-16,1 0 0,21 22 15,0-22-15,0 0 0,21 21 0,-22-21 16,22 22-16,0-22 0,0 0 0,0 0 16,22 0-16,-1 1 0,0-22 15,0 0-15,0 0 0,0 0 0,22 0 16,-22 0-16,21-22 0,-21 1 0</inkml:trace>
  <inkml:trace contextRef="#ctx0" brushRef="#br0" timeOffset="29245.43">4762 13716 0,'0'0'0,"22"-42"0,-22-1 15,0 1-15,0 21 0,21 0 0,-21 0 16,0-1-16,0 44 16,0-1-1,0 0-15,0 21 0,0 1 0,0 20 16,0-21-16,21 22 0,-21-22 16,0 22-16,0-1 0,0-20 15,0-1-15,0 21 0,0-20 0,0-1 16,-21 0-16,0 1 0,21-22 15,-22 21-15,1-21 0,21 22 0,0-22 16,-21 0-16,21 0 0,-21-21 0,21 21 16,0-42-1,21 0 1,-21 0-16,21-21 0,0 20 16,1-20-16,-1 0 0,21-1 15,-21 1-15,0 0 0,22-1 16,-22-20-16</inkml:trace>
  <inkml:trace contextRef="#ctx0" brushRef="#br0" timeOffset="29704.6">5080 13801 0,'0'0'0,"21"-64"16,0 22-16,0 0 0,-21-1 0,0 1 16,0 21-16,0 0 0,0-1 0,0 1 15,0 42 1,0 1-16,0 20 0,-21 0 16,21 1-16,0-1 0,0 0 15,0 22-15,0-22 0,0 22 0,0-1 16,0-21-16,0 22 0,0-22 0,0 1 15,0-1-15,0 0 0,0 1 16,0-1-16,0-21 0,0 0 16,0 0-16,0 1 0,0-1 0,21-21 31,-21-21-15,22-1-16,-22 1 0,0-21 15,0 21-15,0-22 0,21 22 16,0-21-16,0 21 0,-21-22 0,21 22 15,0 0-15,1 0 0,-22 0 0,21 21 16,0 0-16,-21 21 16,0 0-16,21 0 0,-21 0 15,0 22-15,21-22 0,-21 21 0,0-21 16,0 22-16,21-22 16,1 0-16,-1 0 0,-21 0 0,21 1 15,21-1-15,-21-21 0,22 0 0,-22 0 16,21 0-16,1 0 0,-1 0 15,0 0-15,22-21 0,-22-1 0,0 1 16,-20 0-16,20 0 0,0 0 0,-21 0 16,1-22-16,-1 22 0,0 0 15,-21 0-15,0-43 0,0 43 16,0 0-16,-21 21 0</inkml:trace>
  <inkml:trace contextRef="#ctx0" brushRef="#br0" timeOffset="29960.78">4551 14076 0,'0'0'0,"0"21"16,21-21-1,0 0-15,21 0 0,1 0 16,-1-21-16,22 0 0,-1 21 0,1-21 15,20-1-15,-20 22 0,20-21 16,-20 0-16,-1 21 0,1-21 16,-1 21-16,1 0 0,-22-21 0,1 21 15,-22 0-15,0 0 0,-21-21 16</inkml:trace>
  <inkml:trace contextRef="#ctx0" brushRef="#br0" timeOffset="30667.8">6773 14436 0,'0'-21'0,"0"42"0,0-64 0,0 22 16,0 0-16,0-21 0,0 21 0,0-1 15,21-20-15,-21 21 0,0-21 16,0 20-16,0-41 0,0 42 16,0 0-16,-21 42 31,0 21-31,21-21 15,0 22-15,-21-1 0,0 21 0,0 1 16,21-1-16,-22 1 0,1-1 16,0 1-16,21-1 0,-21 1 0,0-1 15,-22 1-15,22-1 0,0-20 0,0 20 16,0-20-16,0-1 0,-1 0 16,1 1-16,0-22 0,21 0 0,0 0 15,0 0-15,0 0 0,0-42 31,0 0-31,0 0 0,21-21 16,0 20-16,-21-20 0,22 0 0,-1-1 16,0 1-16,0-21 0,0-1 0,22 1 15,-22-1-15,0 1 0,21-22 16,-21 21-16,1 1 0,-1-1 0,0 1 16,21-1-16,-21 22 0,1 0 15,-22-1-15,21 22 0,0-21 16,0 42-16,-21 21 15,0 0-15,0 22 0,0-1 0,0 0 16,21 22-16,-21-22 0,21 22 16,-21-1-16,22 1 0,-1-1 0,-21 1 15,21-1-15,0-21 0,0 1 16,-21-1-16,21 0 0,1 1 16,-1-1-16,-21-21 0,0 0 0,21 1 15,-21-1-15,21 0 0,-21 0 0,-21-42 31,0 0-15,0 21-16,-1-21 0,1-1 0,0 1 16,-21 0-16</inkml:trace>
  <inkml:trace contextRef="#ctx0" brushRef="#br0" timeOffset="31144.51">6350 14838 0,'0'0'0,"0"21"15,21-21 1,0 0-16,0 0 0,22 0 16,-1-21-16,0 21 0,1-21 0,-1 0 15,22-1-15,-1 1 0,1 21 0,20-42 16,-20 21-16,20 0 0,-20-1 16,-1-20-16,1 21 0,-1 0 0,1-22 15,-22 22-15,1 0 0,-1-21 0,-21 21 16,21 21-16,-42-22 0,22 22 15,-22 22 1,0-1 0,0 21-16,0-21 0,0 22 15,0-1-15,0 0 0,0 22 0,0-22 16,0 22-16,0-1 0,21 1 0,-21-1 16,0 1-16,0 20 0,21 1 15,-21-22-15,0 22 0,21 0 0,-21-1 16,0 1-16,0 0 0,0 21 0,0-22 15,0 1-15,0 0 0,0-22 0,0 22 16,0-1-16,0-20 0,0-1 16,0 1-16,0-22 0,0 22 0,0-22 15,-21 0-15,0 1 0,21-1 0,-21-21 16,-1 22-16,1-22 0,0 0 16,0-21-16,0 0 15,21-21-15,0 0 16,0-22-16,0 22 0,0-42 0,0 20 15,0-20-15,0-1 0,0-20 0</inkml:trace>
  <inkml:trace contextRef="#ctx0" brushRef="#br0" timeOffset="31541.76">7726 14711 0,'-21'-21'0,"42"42"0,-64-63 16,22 20-16,0-20 0,21 21 16,0 0-16,0 0 0,0-1 0,0 1 15,0 0-15,0-21 0,21 42 0,22-43 16,-22 22-16,0 0 16,21 21-16,-21-21 0,22 21 0,-22 0 15,21 0-15,1 0 0,-1 0 0,-21 21 16,21 0-16,-20 0 0,20 22 15,-42-22-15,21 21 0,-21 1 0,0-1 16,0 0-16,-21-21 0,0 22 16,0-1-16,-22-21 0,1 22 15,0-22-15,-1 0 0,1 21 0,0-21 16,-1-21-16,22 22 0,-21-1 16,21-21-16,-1 0 0,22-21 31,22-1-31,-1 1 15,0 21-15,0-21 0,0 0 0,22 0 16,-22 0-16,0-1 0,21 1 16</inkml:trace>
  <inkml:trace contextRef="#ctx0" brushRef="#br0" timeOffset="32157.57">8255 14457 0,'0'0'0,"-21"0"15,21-21-15,0 0 0,-21-1 16,21 1-16,-22 21 0,22-21 16,0 0-16,0 0 0,0 0 15,0-1-15,0 1 0,0 0 16,0 0-16,22 0 0,-1 21 0,21 0 0,-21-21 16,22 21-16,-1 0 0,-21 21 15,43 0-15,-22 0 0,0 0 16,1 0-16,-1 22 0,0-1 0,-21-21 15,1 22-15,-1-1 0,0 0 0,-21-21 16,0 22-16,0-22 0,0 21 16,0-21-16,-21 1 0,0-1 0,21 0 15,-22 0-15,1-21 0,21 21 16,-21-21-16,21-21 16,0 0-1,0 0-15,0 0 0,0-1 0,0-20 16,0 21-16,21 0 0,0-22 15,-21 22-15,22-21 0,-1 21 0,0-22 16,21 1-16,1 21 16,-22 0-16,0 0 0,21-1 15,-21 1-15,1 21 0,20-21 0,-21 21 16,0 0-16,22 0 0,20-21 16,-42 21-16,0 0 0,22 0 15,-22 0-15,0 0 0,-21 21 16,0 0-16,0 0 0,0 22 0,0-22 15,0 21-15,0-21 0,0 22 16,0-1-16,0 0 0,0 1 0,0-22 16,-21 21-16,21-21 0,0 1 0,0 20 15,0-21 1,0 0-16,21-21 31,0 0-15,-21-21-16,21 0 0,-21 0 0,0 0 15,22-43-15,-22 22 0,0-1 16,21 1-16</inkml:trace>
  <inkml:trace contextRef="#ctx0" brushRef="#br0" timeOffset="32532.87">9250 13885 0,'0'0'0,"-21"0"0,-1 0 16,1 0-16,0 0 0,-21 0 0,21 22 15,-1-1-15,22 0 0,-21 0 0,21 0 16,-21-21-16,21 21 0,0 1 16,0-1-16,0 0 0,0 0 0,21-21 15,0 21-15,1-21 0,-1 0 0,0 0 16,0 0-16,0 0 0,22-21 16,-22 0-16,0 0 0,0 0 15,0-1-15,-21 1 0,0 0 0,0-21 16,0 21-16,0-22 0,-21 1 15,0 0-15,-21 20 0,20-20 0,-20 21 16,0 0-16,21 21 0,-22 0 16,1 0-16,21 0 0,0 21 15,-22 0-15,22 0 0,0 0 0,21 1 16,0 20-16,-21-21 0,21 21 16,0-20-16,0 20 0,0-21 0,0 0 15,0 0-15,21 1 0,0-1 0,0-21 16,0 0-16,1 21 0,20-21 15,-21 0-15,21 0 0,1 0 0,-1 0 16,-21-21-16,22 0 0</inkml:trace>
  <inkml:trace contextRef="#ctx0" brushRef="#br0" timeOffset="32828.8">9715 13568 0,'0'-21'16,"0"42"-16,0-63 0,0 20 0,0 1 0,0 0 15,0 42 1,0 0 0,0 1-16,0-1 0,0 21 0,0 0 15,0 22-15,0-22 0,0 22 16,0-1-16,-21 1 0,0-1 0,21 1 16,0-1-16,-21 1 0,21-1 15,-21 1-15,21-1 0,0-20 16,0 20-16,0-21 0,0 1 0,0-1 15,0 0-15,21-20 0,-21-1 0,21 0 16,0 0-16,0-21 0,1 0 16,-1 0-16,0 0 0,0-21 15,0 21-15,0-21 0,1 21 16,-1-21-16</inkml:trace>
  <inkml:trace contextRef="#ctx0" brushRef="#br0" timeOffset="33452.5">4000 15790 0,'0'0'0,"-63"22"0,-1-1 16,22-21-16,-21 21 0,20 0 0,1-21 16,-43 21-16,43 0 15,0-21-15,-1 22 0,1-22 0,0 0 16,20 21-16,-20-21 0,63 0 31,0 0-31,22 0 0,-1 0 16,22 0-16,20-21 0,1-1 0,0 22 15,20-21-15,1 0 0,21 21 16,0-21-16,0 0 0,21 0 16,22 21-16,-22-22 0,21 1 0,1 21 15,20-21-15,-21 0 0,22 0 16,21 21-16,-22-21 0,1-1 0,20 1 15,1 0-15,-22 0 0,22 21 0,-21-21 16,20 0-16,1 21 0,-22-22 16,1 1-16,-1 21 0,1-21 0,-1 0 15,1 21-15,-22-21 0,-21 21 16,1-21-16,-22-1 0,0 22 0,0-21 16,-43 0-16,22 0 0,-42 21 0,-1-21 15,1 21-15,-43-21 0,21 21 16,-42-22-16,0 1 15,-21 21-15,0 0 16,0 0-16,-22 0 0,1 0 16,0 0-16,-1 21 0,1 1 15,-22-22-15,1 21 0,-22-21 0,1 21 16,-1 0-16,-21 0 0</inkml:trace>
  <inkml:trace contextRef="#ctx0" brushRef="#br0" timeOffset="35084.53">3069 16193 0,'-63'0'0,"126"0"0,-169 21 0,43-21 0,20 0 15,1 21-15,0-21 0,21 0 16,-1 0-16,1 21 0,21 0 16,21-21-1,1 0 1,20 0-16,-21 0 0,21 0 0,22 0 15,-22 0-15,22 0 0,-22 0 16,43-21-16,-22 21 0,22-21 0,0 0 16,20 21-16,1-21 0,0-1 0,0 22 15,21-21-15,0 0 0,0 0 16,21 0-16,0 0 0,22-1 0,-22 1 16,21 0-16,22 0 0,-1 0 15,1 21-15,-1-21 0,1-1 0,-1 1 16,1 21-16,20-21 0,-20 21 0,-1-21 15,1 21-15,-1-21 0,1 21 16,-1-21-16,-20 21 0,20-22 16,1 1-16,-22 21 0,0-21 0,22 21 15,-22-21-15,149 0 0,-170 21 16,0 0-16,0 0 0,-21-21 16,0 21-16,0 0 0,-21 0 0,0 0 15,-22-22-15,-20 22 0,-1 0 0,1 0 16,-43 0-16,21 0 0,-20 0 15,-1 0-15,0 0 32,-21-21-32,0 0 125,0 0-78,0 0 406,0 0-406,21 21 281,0 0-313,0 0-15,1 0 16,-1-22-16,0 22 16</inkml:trace>
  <inkml:trace contextRef="#ctx0" brushRef="#br0" timeOffset="37848.49">18246 16277 0,'21'-21'15,"-21"0"1,21 21 0,-21-21-16,21 21 0,-21-21 31,0-1-15,0 1-16,0 0 31,0 42 0,0 0-31,-21-21 0,0 22 0,21-1 16,-21 0-16,-1 0 0,1 0 15,0 0-15,0 22 0,-21-22 0,20 0 16,1 21-16,-21 1 0,21-22 0,0 21 16,-22 1-16,22-1 15,0 0-15,0 1 0,0 20 0,-1-21 16,-20 1-16,42 20 0,-21-20 0,0-1 15,21 21-15,0-20 0,0-1 0,0 0 16,0 1-16,0-1 0,0 0 0,0-20 16,21 20-16,0 0 0,21-21 0,-20 1 15,-1-1-15,21 0 16,0 0-16,1 0 0,-1 0 0,0-21 16,1 0-16,20 0 0,-20 0 0,20 0 15,-21 0-15,22-21 0,-22 21 16,22-21-16,-22 0 0,22 0 0,-22 0 15,0-1-15,-21-20 0,22 21 0,-22 0 16,0-22-16,0 1 0,-21 21 16,0-21-16,0 20 0,-21 1 0,0-21 15,-21 21-15,20 21 0,-20-21 0,-21 21 16,20 0-16,1 0 0,0 0 0,-22 21 16,22 0-16,-22 0 15,22 0-15,0 0 0,-1 1 0,1 20 16,0-21-16,20 21 0,1-20 0,0-1 15,0 21-15,21-21 0,0 0 16,0 1-16,0-1 0,0 0 16,21-21-16,0 0 15,0 0-15,1 0 0,-1 0 16,0-21-16,-21 0 0,21-1 0,0 1 16,0 0-16,1 0 0,-22-21 0</inkml:trace>
  <inkml:trace contextRef="#ctx0" brushRef="#br0" timeOffset="47664.37">18161 15917 0,'0'0'0,"-21"22"0,21-1 16,-21-21-16,21 21 0,0 0 15,0 0-15,0 0 16,42-21 0,-21 0-16,21 0 0,1 0 0,20 0 15,1 0-15,-1 0 0,1 0 16,-1 0-16,1 0 0,20 0 15,-20 0-15,-1 0 0,-20 0 0,-1 0 16,0 0-16,-20 0 0,-1 0 0,-42 22 31,-1-22-31,-20 0 0,0 21 0,-1 0 16,-41-21-16,20 21 0,-20 0 0,-1 0 16,21 1-16,-20-1 0,20 0 15,-20-21-15,20 21 0,22 0 0,-1 0 16,1 1-16,0-1 0,21 0 15,21 0-15,0 0 0,21 0 16,0 1-16,0-1 0,21-21 0,1 21 16,-1-21-16,0 0 0,22 21 15,-1-21-15,-20 0 0,20 0 16,1 0-16,-1 0 0,-20 0 0,-1 0 16,0 0-16,1 0 0,-22 0 0,0 0 15,-21 21-15,-21-21 16,0 21-16,-22-21 0,1 22 15,0-22-15,-22 21 0,22 0 0,-22-21 16,22 21-16,-22 0 0,-20 0 16,41-21-16,1 22 15,21-22-15,-21 0 0,42 21 0,-22-21 16,22 21-16,22-21 16,-1 0-16,0 0 15,0 0-15,21 0 0,1 0 0,-22 0 16,21 0-16,1 0 0,-1 0 0,0 0 15,-21 0-15,22 0 0,-22 0 16,0 0-16,-42 0 31,0 0-31,-22 0 16,22 0-16,0 0 0,-21 0 0,-1 21 16,22-21-16,-21 21 0,21-21 15,-22 0-15,22 0 0,0 0 0,0 21 16,42-21 15,0 0-31,0 0 16,22 0-16,-22 0 0,21 0 15,-21 0-15,1 0 0,20 0 0,-21 0 16,0 0-16,0 0 0,1 0 0,-1 0 16,-42 0-1,-22 22 1,1-22-16,0 21 0,-1 0 0,1-21 15,0 21-15,-22 0 0,22 0 16,-1 1-16,-20-22 0,21 21 16,20 0-16,-20 0 0,21 0 0,0-21 15,21 21-15,0 1 0,0-1 16,21-21-16,0 0 0,0 0 16,0 0-16,22 21 0,-1-21 0,0 0 15,1 0-15,-1 0 0,22 0 0,-22 0 16,21-21-16,1 0 0,-22 21 15,22 0-15,-22-22 0,22 1 16,-43 21-16,0 0 0,-21-21 16,-21 21-1,0 0-15,-22 0 0,1 0 0,0 0 16,-1 0-16,-20 0 0,-1 0 16,22 21-16,-22-21 0,1 21 15,21-21-15,-1 22 0,1-22 0,0 0 16,20 21-16,1-21 0,21 21 15,21 0 1,1-21-16,-1 21 0,21-21 0,0 0 16,1 0-16,-1 0 0,0 0 0,22 0 15,-22 0-15,22 0 0,-22 0 16,22 0-16,-22 0 0,-21 0 0,21 0 16,-20 0-16,-1 0 15,-64 0 1,22 0-16,-21 0 15,0 0-15,-1 0 0,1 0 0,-22 0 16,1 0-16,21 0 0,-1 21 0,-20-21 16,20 0-16,22 22 0,-21-22 15,21 0-15,0 21 0,21 0 16,21-21 0,0 0-16,21 0 15,-21 0-15,1 0 0,20 0 16,43 0-16,-43 0 0,0 0 0,-21 0 15,22-21-15,-1 21 0,-21 0 16,22-21-16,-22-1 0,0 22 16,-21-21-16,-21 21 15,0 0 1,-1 0-16,-20 0 0,21 0 0,-21 0 16,-1 0-16,-41 0 0,41 0 15,22 0-15,-21 0 0,21 0 16,-1 21-16,1-21 0,0 0 15,21 22 1,21-22 0,0 0-16,1 0 15,-1 0-15,0 0 0,0 0 0,21 0 0,-20 0 16,-1 0-16,21 0 0,-21-22 16,0 22-16,1 0 0,-1 0 15,0-21-15,0 21 0,0 0 0,-21-21 16,0 0-16,0 0 15,0 0-15,0-1 16,-21 22-16,0-21 0,21 0 0,-21 0 16</inkml:trace>
  <inkml:trace contextRef="#ctx0" brushRef="#br0" timeOffset="48648.47">18817 15896 0,'0'0'0,"42"-21"0,-20 21 0,-1-21 0,21 0 16,-21 21-16,0-21 0,-21-1 15,0 1-15,-21 21 16,-21 0-16,0 0 16,-1 0-16,-20 21 0,-1 1 15,1-1-15,-1 21 0,1 0 0,-22 1 16,22 20-16,-22 1 0,21-1 0,1 22 16,-22-22-16,22 22 0,-1 21 15,22-21-15,-22 20 0,22 1 0,0-21 16,21 21-16,-1 0 0,22-22 0,0 1 15,0 0-15,22-22 0,-1 22 16,21-22-16,-21-20 0,22 20 16,-1-21-16,0 1 0,1-22 0,20-21 15,-21 0-15,22 0 0,21 0 16,-22-21-16,22 0 0,-22-1 0,22-20 16,-22 0-16,1-1 0,-22-20 0,1 21 15,-1-22-15,-21 1 0,0-1 16,-21 22-16,0-22 0,-21 1 0,0-1 15,0 22-15,-22 0 0,1-1 16,0 1-16,-1 21 0,-62 21 16,62 0-16,-20 0 0,20 21 0,1 0 15,-21 0-15,41 0 0,-20 22 16,0-1-16,21 0 0,-1 1 16,1-1-16,0 0 0,21 1 0,0-1 15,0 0-15,0-20 0,0 20 0,0 21 16,0-41-16,21-22 15,22 21-15,-22-21 0,21 0 0,0-21 16</inkml:trace>
  <inkml:trace contextRef="#ctx0" brushRef="#br0" timeOffset="49187.79">20447 16320 0,'0'0'0,"0"-43"15,0 22-15,0 0 0,-85-21 16,43 42-16,0 0 0,-22 0 0,1 0 16,-22 0-16,-42 42 15,63-21-15,1 0 0,-1 0 0,22 22 16,0-22-16,21 0 0,-1 21 0,1-20 16,21-1-16,0 0 0,0 0 15,21 0-15,1 0 0,20-21 0,0 22 16,1-1-16,-1-21 0,0 0 15,1 21-15,20-21 0,-21 0 16,1 0-16,20 0 0,-42 0 0,22 0 16,-22 0-16,0 21 0,-21 0 15,-21-21-15,-21 21 16,-1-21-16,1 22 0,0-1 0,-22 0 16,1 0-16,-1 0 0,22 0 0,-22 1 15,22-1-15,21 0 0,0 0 16,21 0-16,0 0 0,21 1 15,0-22-15,21 0 0,1 21 16,20-21-16,-21 0 0,22 0 16,-1 0-16,-20 21 0,20-21 0,-20 21 0,-1 0 15,-21 0-15,0 1 0,0 20 16,-21-21-16,0 21 0,0 1 16,-21-1-16,0-21 0,-21 22 0,-1-1 15,-20 21-15,-1-20 0,-20-1 0,20 0 16,-20 1-16,-1-22 0,21 21 15,1 1-15,-1-22 0,22 0 0,0 0 16,21 0-16,-1-21 0,44 0 16,20-21-1,0 0-15,22-21 0</inkml:trace>
  <inkml:trace contextRef="#ctx0" brushRef="#br0" timeOffset="49548.07">21336 16214 0,'0'0'0,"-85"-85"31,64 64-31,42 42 16,0 0-1,1 0-15,20-21 0,-21 22 0,21-1 16,-20 0-16,20 0 0,21 0 0,-20 0 15,-1 22-15,0-22 16,22 21-16,-43 1 0,21-1 0,-20 0 16,-1 1-16,-21 20 0,0 1 0,0-22 15,-21 21-15,-1-20 0,-20 20 16,0-20-16,-22-1 0,22 0 0,-22 1 16,1-1-16,21-21 0,-1 21 0,-20-20 15,20-1-15,22 0 16,-21 0-16,21-21 0,0 21 0,-1-21 15,22-21 1,22 0 0,-1 0-16,-21 0 0</inkml:trace>
  <inkml:trace contextRef="#ctx0" brushRef="#br0" timeOffset="49728.5">21082 16743 0,'0'0'0,"0"-21"0,21 21 31,0-21-31,0 21 0,1 0 16,-1 0-16,21-22 0,0 22 0,1-21 16,-1 21-16,0-21 0,22 21 15,-22-21-15,22 21 0,-1-21 0,1 0 16,-1-1-16,1 22 0,-1-21 0,-20 0 16,20 0-16,-21 0 15,1 21-15</inkml:trace>
  <inkml:trace contextRef="#ctx0" brushRef="#br0" timeOffset="50373.4">22564 15960 0,'0'-21'16,"0"42"-16,0-21 0,0 21 16,-22 0-16,1 21 0,0 1 15,0-1-15,0 0 0,0 22 0,-1-22 16,1 1-16,21 20 0,-21-21 0,0 1 15,0-1-15,21-21 0,0 22 16,0-22-16,-21 21 0,21-21 16,0 0-16,0 1 0,21-22 31,0 0-15,0-22-16,0 1 0,0 0 0,1-21 15,-1 21-15,21-22 0,-21 22 16,0-21-16,22-1 0,-22-20 15,21 21-15,1-1 0,-22 1 0,21-22 16,0 43-16,-20-21 0,41 0 16,-42 20-16,0 22 0,-21 22 15,0-1-15,0 0 0,0 21 16,0 1-16,-21-1 0,0 0 16,21 1-16,0-1 0,-21 0 0,0 1 15,21-22-15,0 21 0,0-21 0,0 22 16,0-22-16,-21 0 0,21 0 15,0 0-15,0 0 0,21-21 32,0 0-32,0-21 0,0 21 15,0-21-15,22 0 0,-1 0 0,0 0 16,-20-1-16,20-20 0,0 21 16,1-21-16,-1 20 0,0 1 0,-21 0 15,22 21-15,-22 0 0,0 0 0,0 0 16,-21 21-1,0 0-15,0 1 0,0-1 16,0 0-16,21 0 0,-21 21 16,0-20-16,22-1 0,-22 0 15,0 0-15,21 0 16,0-21-16,0 0 0,0 0 16,0 0-16,1-21 15,-1 0-15,0 21 0,-21-21 0,42-22 16</inkml:trace>
  <inkml:trace contextRef="#ctx0" brushRef="#br0" timeOffset="50608.44">22034 16150 0,'0'0'0,"-63"0"0,-1 21 16,22 1-16,21-22 0,0 21 15,21 0-15,21 0 0,21-21 16,1 21-16,-1-21 0,21 21 16,1-21-16,-22 0 0,43 22 0,-22-22 15,1 21-15,21-21 0,-22 0 0,22 0 16,-22 0-16,1 0 0,-1 0 16,1 0-16,-1 0 0,-20 0 0,20 0 15,-42 0-15</inkml:trace>
  <inkml:trace contextRef="#ctx0" brushRef="#br0" timeOffset="51077.67">24130 17145 0,'-21'21'15,"-22"-21"-15,22 21 0,0-21 16,-21 0-16,-1 22 0,1-22 0,-21 0 16,-1 0-16,22 21 0,-43-21 15,22 0-15,-22 0 0,0 0 0,-21 21 16,22-21-16,-22 0 0,-21 21 0,21-21 15,0 0-15,0 21 16,1-21-16,-22 21 0,21-21 0,-21 22 16,0-1-16,0 0 0,0 0 0,0 0 15,0 0-15,0 1 0,0-1 16,0 0-16,0 21 0,0-21 0,21 1 16,0 20-16,21-21 0,1 0 0,-1 0 15,22 1-15,20-1 0,1 0 16,0-21-16,20 0 0,22 21 15,22-21-15,-1-21 16,0 21-16,21-21 0,1 0 16,-1-1-16,21 1 0,22 0 0,-21 0 15,20 0-15,22 0 0,-21-1 16,21 1-16</inkml:trace>
  <inkml:trace contextRef="#ctx0" brushRef="#br0" timeOffset="51601.49">24807 17124 0,'0'0'0,"0"-21"0,-21 21 31,0-21-31,0 21 0,0 0 0,-1 0 16,-20 0-16,0 0 0,21 0 15,-22 0-15,1 0 0,-22 0 0,22 0 16,-21 0-16,-1 0 0,-21 21 16,1 0-16,-1-21 0,0 21 0,1 0 15,-22 0-15,21 22 0,-21-22 16,1 0-16,-22 0 0,0 22 0,21-22 15,-21 0-15,0 21 0,21-21 16,0 1-16,0-1 0,-21 21 16,21-21-16,1 0 0,-22 1 0,21-1 15,-21-21-15,21 21 0,0 0 16,0-21-16,-84 21 0,84 0 16,21-21-16,1 22 0,20-1 15,1 0-15,-1 0 0,22 0 0,21 0 16,-22 1-16,22-1 0,0-21 15,0 21-15,21 0 0,0 0 0,0 0 16,0 1 0,21-22 15,0 0-31,0 0 0,0-22 16,1 22-16,20-21 0,-21 21 15</inkml:trace>
  <inkml:trace contextRef="#ctx0" brushRef="#br0" timeOffset="53532.51">23918 16637 0,'0'0'0,"-21"0"0,0 0 0,21 21 47,21 0-47,-21 1 0,42-1 15,-20 0-15,20 21 0,0-21 0,22 22 16,-22-22-16,22 21 0,-1-21 15,1 22-15,-1-1 0,1-21 0,-1 0 16,-21 1-16,1-1 16,-1 0-16,0-21 0,-20 0 0,-1 0 15,-21-21 1,-21 21-16,-1-21 0,-20-1 0,21 22 16,-21-21-16,-22 21 0,1-21 15,-1 21-15,1 0 0,-22 0 16,-21 0-16,21 21 0,1-21 0,-1 21 15,-21 1-15,22-22 0,-86 21 16,64-21-16,43 21 0</inkml:trace>
  <inkml:trace contextRef="#ctx0" brushRef="#br0" timeOffset="54048.55">24193 17357 0,'0'0'0,"22"0"16,-1 0-16,-21 21 0,21-21 15,0 0-15,0 0 0,0 0 16,1 0-16,-1 0 0,21 0 0,0-21 16,1 0-16,20 21 0,22-22 0,0 1 15,-1 21-15,22-21 0,21 0 16,-21 0-16,0 0 0,21-22 0,-21 22 15,-1 0-15,1-21 0,0-1 16,-21 22-16,-1-21 0,-20-1 16,-1 1-16</inkml:trace>
  <inkml:trace contextRef="#ctx0" brushRef="#br0" timeOffset="54460.66">24490 17547 0,'0'0'15,"-21"0"-15,42 0 16,0 0 0,21-21-16,1 21 0,20-21 0,-21 0 15,43 0-15,-21-1 0,20 1 16,1 0-16,0 0 0,-1 0 0,1-22 15,0 22-15,-1-21 0,1 21 16,0-22-16,-1 1 0,1 21 16,-22-21-16,22-1 0,-21 22 15,-1 0-15,1 0 0,-22 0 0,0-1 16,1 22-16,-22 0 0,0-21 16</inkml:trace>
  <inkml:trace contextRef="#ctx0" brushRef="#br0" timeOffset="55001.41">25612 16806 0,'0'22'0,"21"-22"15,0 21 1,0-21-16,0 21 0,0-21 16,1 0-16,-1 0 0,21 21 15,0-21-15,-20 0 0,41 21 0,-21-21 16,1 0-16,-1 21 0,22-21 16,-22 0-16,0 0 0,-21 0 0,22 0 15,-22 0-15,0 0 0,0 0 16,-42 22-1,0-22-15,-21 21 16,-1 0-16,1-21 16,0 21-16,-22 0 0,1 22 0,-1-22 15,1 0-15,-1 0 0,1 21 16,-1-20-16,1-1 0,-1 0 0,1 0 16,-1 0-16,1 0 0,-1-21 15,1 22-15,-1-22 0,22 0 0,-22 21 16,22-21-16,0 0 0</inkml:trace>
  <inkml:trace contextRef="#ctx0" brushRef="#br0" timeOffset="58196.53">4530 16150 0,'21'0'16,"0"0"-16,0 0 16,0 0-16,0 0 15,1 21-15,-1-21 16,0 22-16,0-22 0,0 21 0,0 0 15,1 0-15,-1 0 0,-21 0 16,21 1-16,0-1 0,-21 0 16,0 0-16,21 0 0,-21 22 0,0-22 15,0 0-15,0 0 0,0 0 0,0 0 0,0 1 16,0-1-16,0 0 16,-21 21-16,0-21 0,0 1 0,-22-1 15,1 0-15,21 0 0,-21 0 0,-22-21 16,22 21-16,-22 1 0,22-22 15,-22 0-15,22 21 0,-21-21 0,-1 0 16,1 0-16,-22 0 0,21 0 0,-20 0 16,-1-21-16,0-1 0,1 1 15,-1 0-15,-21 0 0,22-21 0,-1 20 16,-106-62-16,107 41 16,-1 1-16,0 0 0,1-22 0,20 1 15,-20-1-15,20 1 0,1-1 16,20 1-16,1-22 0,21 22 15,0-1-15,21 1 0,0-1 0,0 22 16,0-1-16,21 1 0,0 0 16,0 21-16,0-22 0,22 22 0,-22 21 15,-21-21-15,21 21 0,-21-21 16,21 21-16,-21 21 16,-21 0-16,0-21 15,0 0-15,-22 0 0,22 0 16,-21 0-16,21 0 0,-22 0 0,1 0 15,0-21-15,-1 0 0,1 0 16,0-1-16,-1-20 0,1 0 16,0-1-16,20-20 0,-20 21 15,21-22-15,-21 1 0,20-1 0,1-21 16,0 22-16,21-22 0,0 1 16,0-1-16,0 0 0,0 1 0,0-1 15,21 0-15,22 22 0,-22-22 16,21 22-16,0-22 0,22 21 15,-22 1-15,22-1 0,-1 22 0,22 0 16,0-1-16,-1 22 0,1 0 0,-22 21 16,22 0-16,0 0 0,-22 0 15,1 0-15,-1 21 0,-20 0 16,-1 1-16,0-1 0,1 0 0,-22-21 16,21 21-16,-21-21 0,0 0 15,1 21-15,-1-21 0,0 0 0,0 0 16,0 0-16,22-21 0,-1 21 15,0-21-15,1-21 0,-1 20 0,21 1 16,-20-21-16,20 0 0,1 20 16,63-62-16,-64 41 0,1 1 15,-22 0-15,22-1 0,-1 1 0,1 21 16,-1-21-16,1 20 0,-22 1 16,85 0-16,-64 21 0,1 0 15,-1 0-15,1 21 0,-1 0 16,-20 22-16,20-22 0,-20 0 15,-1 21-15,0 1 0,-21-22 0,22 0 16,-1 21-16,22 1 16,-43-43-16,21 21 0,0-21 0,1 0 15,-1 0-15,0 0 0,22 0 16,-1 0-16,-20-21 0,20 21 0,1-21 16,-1-1-16,1-20 0,-1 21 0,1 0 15,-1-22-15,1 1 0,-1 0 16,-20-1-16,20 1 0,1 0 0,-22 21 15,21-22-15,1 1 0,-1 21 16,1 21-16,-22 0 0,22 0 16,-1 0-16,-20 0 0,20 21 0,1 0 15,-22 0-15,21 22 0,-20-22 16,-1 21-16,22-21 0,-22 22 0,0-22 16,1 0-16,-1 0 0,0 0 15,1 0-15,-1 1 0,0-22 0,1 0 16,-1 0-16,21 0 0,-20 0 15,20 0-15,1 0 0,-1 0 0,1 0 16,20-22-16,-20 1 0,-1 0 16,22 0-16,-21 0 0,20 0 0,-20-22 15,20 22-15,1-21 0,63-1 16,-84 22-16,-1 0 0,1 0 16,-1 0-16,1 21 0,-22 0 15,0 0-15,-20 0 0,-1 21 0,21 0 16,-21 0-16,-21 0 0,21 1 15,1-1-15,-22 0 0,0 0 0,21-21 16,-21 21-16,21 0 0,0 1 16,21-1-16,1 0 15,-22-21-15,21 21 0,1-21 0,-1 0 16,0 0-16,22 21 0,-22-21 0,0 0 16,1 0-16,-22 0 0,21 0 0,-21 21 15,22-21-15,-22 0 16,0 22-16,0-1 0,0 0 0,1 0 15,-1 0-15,-21 0 0,21 1 16,0 20-16,-21 0 0,21 1 0,0-1 16,1 21-16,-1-20 0,0 20 15,0 1-15,0-1 0,22 64 16,-22-84-16,0 20 0,0 1 16,0 20-16,-21-20 0,0-1 0,0 1 15,0 20-15,0-20 0,0-1 0,0 64 16,0-63-16,0-1 15,0-20-15,0 20 0,21 1 0,1-22 16,-1 22-16,-21-22 0,21 0 16,-21 1-16,0-1 0,0-21 15,0 0-15,0 22 0,-21-22 0,-22 0 16,1 0-16,-64 21 0,64-20 16,-22-1-16,1 0 0,-1 0 15,1 0-15,21 0 0,-1 1 0,22-1 16,0 0-16,0 21 0,21-21 0,0 1 15,0 20-15,21 21 16,0-41-16,0-1 0,0 21 16,1-21-16,-1 22 0,-21-22 0,0 0 15,0 21-15,0-21 0,0 1 0,-21 20 0,-1-21 16,-20 21-16,0-20 16,-1 20-16,-20 0 0,-22-21 0,1 22 15,-1-1-15,-21-21 0,0 22 0,0-1 16,-21-21-16,22 0 0,-22 22 0,21-22 15,0 0-15,0 0 0,21 0 16,1-21-16,20 21 0,1-21 16,20 0-16,1 0 0,21 0 0,-21-21 0,20 21 15,1-21-15,21 0 0,0 0 16,0 0-16,0-1 0,0 1 0,0 0 16,-21 21-1,0 0-15,21 21 16,-21 0-16,0 1 0,-1 20 15,-20 0-15,21-21 0,-21 22 0,-1-1 16,1-21-16,0 22 0,-1-1 0,1-21 16,0 0-16,-1 0 0,22 1 15,-21-1-15,21 0 0,-1-21 0,1 0 16,0 0-16,0 0 0,0 0 0,0 0 16,-1-21-16,1 0 15,0-1-15,-21 1 0,21 0 16,-22 0-16,22-21 0,-21 20 0,-1-20 15,-20 0-15,42-1 0,-22 22 0,22 21 16,-21-21-16,21 0 16,0 21-16,-22 0 0,22-21 0,-21 21 15,-22 0-15,22 0 0,-22 0 16,22 0-16,-21 0 0,-1 0 0,1 0 16,-1 21-16,1 0 0,-1 0 15,1 0-15,20 1 0,-20-1 0,20 0 16,22 21-16,0-21 0,0 1 15,0-1-15,21 0 0,-21 0 16,21 0-16,-22-21 31,22-21-31,-21 21 16,0-42-16,21 21 0,-21-1 0,0-20 16,0 21-16,-1-21 0,1-1 0,-21 1 15,0 21-15,20-22 0,-20 22 16,0 0-16,-1 0 0,-62 0 15,62 21-15,-20 0 0,20 0 0,-20 21 16,-1-21-16,1 21 0,-85 21 16,63-42-16,22 22 0,-1-22 15,-21 0-15,22 0 0,-1 0 0,1-22 16</inkml:trace>
  <inkml:trace contextRef="#ctx0" brushRef="#br0" timeOffset="59037.38">1672 16976 0,'0'0'0,"-21"0"0,0 0 16,0 0-16,-1 0 15,1 0-15,0 0 16,21 21 0,0 0-1,21-21-15,0 0 16,1 0-16,20 0 0,-21 0 15,0 0-15,22-21 0,-1 0 0,0 21 16,22-43-16,-1 22 0,1-21 16,20 21-16,1-22 0,21 1 0,0-21 15,21 20-15,0-20 0,21-1 16,0 1-16,21-22 0,22 22 0,-22-22 16,43 0-16,-22 1 0,22-1 0,21 0 15,-21 1-15,20-1 0,1 0 16,0 22-16,21-22 0,-42 0 0,21 22 15,-43-1-15,22 1 0,-43-1 0,0 22 16,-42-21-16,0 20 16,-42 22-16,-21-21 0,-1 21 0,-42-1 15,0 1-15,-21 0 0,0 0 0,0 0 16,-21 0-16,0 21 0,0 0 16,0-22-16,0 22 0,-1 0 15,1 0-15,0 0 16,0 0-16,-21 0 0,20 0 0,-20 22 15,-21-1-15,-1 0 0,1 21 0,-22-21 16,0 22-16,-21-1 0,1 0 16</inkml:trace>
  <inkml:trace contextRef="#ctx0" brushRef="#br0" timeOffset="59469.14">2625 17251 0,'0'0'0,"-22"21"0,1 0 0,0 0 16,21 1-16,0-1 15,0 0 1,21-21-1,0 0-15,22 0 0,-22 0 0,42 0 16,-20 0-16,20 0 0,1 0 16,-1-21-16,22 21 0,0-21 0,-1-1 15,22-20-15,0 21 0,21-21 16,0-1-16,21-20 0,0-1 0,22 1 16,-1-22-16,21 22 0,1-22 0,21 0 15,-22 1-15,22-1 0,21 0 16,-22-21-16,22 22 0,-21-22 0,21 21 15,-1 1-15,-20-1 0,0 21 0,-22-20 16,1 20-16,-22 22 0,0 0 16,-20-22-16,-22 43 0,0-21 15,-43 20-15,1-20 0,0 21 0,-43 0 16,21 0-16,-20-1 0,-22 1 16,0 0-16,0 21 0</inkml:trace>
  <inkml:trace contextRef="#ctx0" brushRef="#br0" timeOffset="64011.58">19050 15812 0,'0'0'0,"21"0"0,-21-22 47,-21 22-16,0 0-31,0 0 16,-1 0-16,1 0 16,0 0-16,0 0 15,0 0-15,0 22 16,-1-22-16,1 21 0,0 0 0,0-21 0,0 21 15,-22 0-15,22 22 16,-21-22-16,21 0 0,-22 21 0,22-21 16,0 22-16,0-1 0,-43 22 15,43-22-15,0 0 0,0-21 16,0 22-16,0-1 0,-1 0 0,1 1 16,0-1-16,0-21 0,0 22 0,0-1 15,-1 0-15,22 1 0,-21-1 16,0 0-16,21 1 0,-21-1 0,0 0 15,21 1-15,-21-1 0,21 0 16,0 1-16,0-1 0,-22 0 16,22 1-16,0-1 0,0 0 0,0 1 15,0-1-15,22 0 0,-1-21 16,0 22-16,0-1 0,0 0 0,0 1 16,22-22-16,20 64 0,-42-64 15,22 21-15,-1-21 0,0 0 16,1 1-16,-1-1 0,0 0 0,1 0 15,-1 0-15,0-21 0,22 0 16,-22 21-16,1-21 0,20 0 16,-21 0-16,22 0 0,-22-21 0,1 21 15,-1-21-15,0 0 0,22 0 16,-22-22-16,0 22 0,1-21 0,20 0 16,-20-22-16,-1 22 0,43-64 15,-64 64-15,21-1 0,-21-20 16,0 20-16,-21 1 0,0 0 15,0-1-15,-42 22 0,21-21 0,-21 21 16,-22 0-16,1-1 0,-22 1 0,21 21 16,-20 0-16,20 0 0,-20 0 15,20 0-15,-21 0 0,22 21 0,-1 1 16,22-1-16,0-21 0,-1 21 16,1 0-16,0 0 0,21 0 0,-1 1 15,1-1-15,0-21 0,21 21 16,0 0-1,0-42 17,21 21-32,0-21 15,1 21-15,-1-21 0,0-1 0,0 22 16,21-21-16,-20 0 0,-1 0 0,21 0 16,0 0-16,-20-1 0,20 1 15,-21 21-15,21-21 0,-20 0 0,20 21 16,0 0-16,-21-21 0,43 21 15,-22 0-15,22 0 0,-1 0 0,1 21 16,20-21-16,-20 21 0,21 0 16,-22 0-16,1 1 0,-1 20 15,-21-21-15,-20 21 0,-1-20 0,-21 20 16,0 0-16,0 1 0,-21-1 0,-1 0 16,-20 22-16,-21-22 0,-22 0 15,0 22-15,-21-22 0,-21 22 0,0-1 16,-42-20-16,0 20 0,-22 1 15,1-1-15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29:55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868 804 0,'0'0'0,"0"-21"0,0 0 15,0 0-15,0 0 0,0 0 16,0-1-16,0 1 16,0 0-1,0 0 17,0 42 61,0-42-46,21 21-47,-21-21 16,21 21-16,-21-21 15,0-1 17,-21 22 30,21 22-46,0-1-16,0 0 15,0 0-15,0 21 0,0 1 0,0-1 16,0 0-16,0 1 0,0 20 16,0-20-16,0 20 0,0 1 0,0-22 15,0 21-15,-21 1 16,21-22-16,-21 64 0,21-64 16,-22 1-16,1 20 0,0-20 15,21-1-15,-21 21 16,21-20-16,-21-22 0,21 0 15,0-42 1,0 0-16,0 0 16,0-22-16,21 1 0,-21 21 15,0-22-15,21-20 0,0 21 16</inkml:trace>
  <inkml:trace contextRef="#ctx0" brushRef="#br0" timeOffset="255.1">550 656 0,'0'0'0,"-42"0"16,21 0-16,0 0 0,21-21 15,21 21 1,0 0-16,21 0 16,1-21-16,20 21 0,-21 0 0,22 0 15,-1-21-15,-20 21 0,20 0 16,-20 0-16,-1 0 0,0 0 0,1 0 15,-22 0-15,0 0 0,0 0 16,-21 21 0,0 0-16,-21 0 15,0-21 1,21 21-16,0 1 0</inkml:trace>
  <inkml:trace contextRef="#ctx0" brushRef="#br0" timeOffset="635.16">1206 1228 0,'0'0'0,"0"21"0,0 21 16,0-21-16,-21 22 0,0-22 0,21 0 16,0 21-16,0-20 15,0-1-15,0 0 0,0 0 0,0 0 16,0 0-16,21-21 15,0 0-15,1 0 16,-1 0-16,21 0 0,-21-21 0,22 0 16,-1 21-16,0-21 0,-21 0 15,1 0-15,20-1 0,-42-20 16,0 21-16,0 0 0,0-22 0,0 22 16,-21 0-16,0 0 0,-1 0 15,1 0-15,-21 21 0,21 0 0,-22 0 16,22 0-16,-21 0 0,21 21 15,0 0-15,-1 0 16,1 0-16,21 0 0,0 1 0,0-1 16,0 0-16,0 0 0,0 0 15,0 0-15,21-21 0,22 0 16,-22 0-16,21 0 0</inkml:trace>
  <inkml:trace contextRef="#ctx0" brushRef="#br0" timeOffset="1363.92">3450 953 0,'-21'21'0,"0"-21"16,0 0-16,-1 21 0,1-21 16,21 21-16,-21 0 0,0 0 15,0 1-15,0-1 0,-1 0 0,1 21 16,0-21-16,0 22 0,0-22 15,0 21-15,-1 1 0,1-22 16,0 21-16,21-21 0,0 22 16,0-22-16,0 21 0,0-21 0,0 0 15,0 1-15,0-1 0,21-21 16,0 0-16,1 21 0,20-21 0,-21 0 16,21 0-16,1-21 0,-1 0 15,0 21-15,22-22 0,-22-20 0,22 21 16,-1 0-16,1-22 0,-22 22 15,0-21-15,1 0 0,-22-1 16,0 1-16,-21 0 0,0-1 16,0 1-16,0 0 0,-21 20 0,-21-20 0,20 21 15,-20 0-15,-21 21 16,20 0-16,-20 0 0,-1 0 0,22 21 16,-22 0-16,22 0 0,-21 0 15,20 22-15,1-22 0,0 21 16,20 1-16,1-22 0,0 21 0,21-21 15,0 0-15,0 22 0,0-22 16,21-21-16,0 21 0,22-21 0,20 0 16,1 0-16,-1 0 0,1 0 15,20-21-15</inkml:trace>
  <inkml:trace contextRef="#ctx0" brushRef="#br0" timeOffset="1673.39">4191 1080 0,'0'-22'0,"0"44"0,0-65 0,0 22 15,-21 21 1,0 0-16,-1 21 16,1 22-16,0-22 0,21 21 15,-21 0-15,21 1 0,-21-1 16,0 0-16,21 22 0,-22-1 0,1 1 16,21 21-16,-21 20 0,0-20 15,0 21-15,0 0 0,-1 0 0,-20 21 16,21-22-16,0 1 0,-22 0 15,22 0-15,0-21 0,0-1 16,0 1-16,0-22 0,21-20 0,-22-1 16,22 0-16,0-20 0,0-1 15,0-42 1,0-1-16,0 1 0,0 0 0,22-21 16,-1-1-16,-21-20 0,21-1 15,0 1-15,0-1 0,-21-20 16,21-1-16</inkml:trace>
  <inkml:trace contextRef="#ctx0" brushRef="#br0" timeOffset="1959.02">3979 1291 0,'0'-21'0,"0"42"0,0-84 16,0 42-16,0-22 0,0 22 0,0 0 16,0 0-16,0 0 15,21-1-15,1 22 0,-1-21 16,0 21-16,21-21 0,-21 21 0,22 0 15,-1 0-15,-21 0 0,22 0 16,-22 21-16,21 0 0,-21 22 0,-21-22 16,0 42-16,0-41 15,-21 41-15,0-42 0,0 22 16,-22-22-16,22 0 0,-21-21 16,21 21-16,-22 0 0,22-21 0,0 0 15,0 21-15,42-42 31,0 21-31,22-21 16,-22 0-16</inkml:trace>
  <inkml:trace contextRef="#ctx0" brushRef="#br0" timeOffset="2311.48">4466 1312 0,'0'22'16,"21"-22"-1,0 0-15,1 0 16,-1 0-16,0 0 0,21-22 16,-21 1-16,22 21 0,-1-21 15,0 0-15,1 0 0,-1 0 0,-21-1 16,0 1-16,1 0 0,-22 0 16,-22 21-1,1 0 1,-21 21-16,21 0 0,-22 0 0,22 1 15,-21-1-15,21 0 0,-22 0 16,22 21-16,0-20 0,0-1 16,21 0-16,0 0 0,0 21 0,0-20 15,0-1-15,21 0 0,21-21 16,-20 0-16,20 0 0,0 0 16,1 0-16,-1 0 0,0 0 15,22 0-15,-22-21 0,22 21 0,-22-21 16,21-1-16,-20-20 0,-1 21 15</inkml:trace>
  <inkml:trace contextRef="#ctx0" brushRef="#br0" timeOffset="2683.17">5355 1228 0,'0'0'16,"0"-21"-16,0-1 0,-21 22 15,0 0 1,0 22-16,21-1 16,-22 0-16,22 0 0,0 0 15,0 22-15,0-1 16,0-21-16,0 0 0,-21 0 15,21 1-15,-21-1 16,21 0-16,-21-21 31,21-21-31,0 0 16,0-1-16,0 1 0,0-21 16,21 21-16,-21 0 0,21-22 0,22 1 15,-22 21-15,0-22 0,21 22 16,-21 0-16,22 0 0,-1 0 0,0 21 15,1 0-15,-1 0 0,0 0 16,1 21-16,-22 0 0,21 0 16,-21 22-16,1-22 0,-1 0 0,-21 21 15,0-21-15,0 1 0,0 20 16,-21-21-16,-1 0 0,-20 0 0,21 1 16,0-1-16,0-21 0,-1 21 15,1-21-15,0 0 0,0 0 16</inkml:trace>
  <inkml:trace contextRef="#ctx0" brushRef="#br0" timeOffset="3586.41">7197 995 0,'0'0'0,"0"-21"16,0 0-16,0-1 0,0 1 0,0 0 15,21 0-15,-21 0 16,0 42 0,0 0-16,0 21 15,0-20-15,0 20 0,0 0 0,0 1 16,0-1-16,0 0 0,0 1 16,-21-1-16,21 0 0,-22-21 0,22 22 15,0-22-15,0 21 0,-21-21 16,21 1-16,0-1 0,-21-21 0,21 21 15,21-21 17,-21-21-32,0 0 0,21-1 15,-21 1 1,22 21-16,-22-21 16,0 42 109,0-42 0,0 0-110,0 0 1,0 0-16,21 21 15,-21-22-15,21 1 0,-21 0 16,-21 21 109</inkml:trace>
  <inkml:trace contextRef="#ctx0" brushRef="#br0" timeOffset="4102.52">7239 1143 0,'0'0'15,"0"-21"-15,0 0 0,0 0 16,0-1-16,0 1 0,0 0 0,0 0 15,0 0-15,0 0 16,21 21 0,-21 21-1,0 21-15,0-21 16,21 0-16,-21 22 0,0-1 16,0 0-16,0-20 0,0 20 0,0 0 15,0 1-15,0-22 0,0 0 16,0 21-16,0-21 0,0 1 0,0-1 15,-21 0-15,21 0 0,-21-21 16,21 21-16,0-42 31,0 0-31,0 0 0,0 0 16,0-1-16,0 1 0,0-21 0,0 21 16,0-22-16,0 1 15,21 0-15,0-22 0,-21 22 0,21 0 16,1-1-16,-1 1 0,0 21 15,21 0-15,-21-1 0,22 1 0,-22 21 16,21 0-16,1 21 0,-1-21 16,-21 43-16,21-22 0,1 21 0,-22 1 15,0-1-15,0 0 0,0 1 16,-21-1-16,0 0 0,0 1 0,0-22 16,0 21-16,0-21 0,-21 0 0,0 1 15,21-1-15,0 0 0,-21-21 16,21 21-16,-21-21 0,42-21 31,0 0-15,0 0-16,0-1 0,22 1 0</inkml:trace>
  <inkml:trace contextRef="#ctx0" brushRef="#br0" timeOffset="4999.31">8107 1207 0,'-21'0'0,"21"21"16,-22-21-16,22 21 16,22-21-1,-1 0-15,0 0 16,21-21-16,-21 21 0,1-21 0,-1-1 16,21 22-16,-21-21 0,0 0 15,-21 0-15,22 0 0,-22 0 0,21-1 16,-21 1-16,0 0 0,0 0 15,0 0-15,-21 21 0,-1 0 16,1 0-16,0 0 0,0 0 16,0 21-16,0 0 0,-22 0 0,22 22 15,-21-22-15,21 21 0,-22 0 16,22-20-16,-21 20 0,21 0 16,-1-21-16,22 22 0,0-22 0,0 21 0,0-21 15,0 1-15,0-1 16,22 0-16,-1 0 0,0 0 0,0-21 15,21 0-15,1 21 0,-1-21 16,22 0-16,-22 0 0,0 0 0,1-21 16,-1 0-16,0 0 0,1 0 15,-1 21-15,0-43 0,-21 22 0,22 0 16,-22 0-16,0-21 0,0 20 16,-21 1-16,21-21 0,1 0 15,-22 20-15,0 1 0,0 42 31,0 1-31,0-1 0,0 0 16,-22 21-16,1-21 16,0 1-16,21-1 0,0 21 0,-21-21 15,21 0-15,-21 1 0,21-1 16,-21 0-16,21 0 0,21-21 31,0 0-31,0 0 16,0 0-16,0-21 0,1 0 15,20 0-15,-21-1 0,21 1 16,1 0-16,-22 0 0,21 0 0,1-22 16,-22 22-16,0 0 0,0 0 15,0 21-15,0 0 0,-21 21 16,0 0 0,0 0-16,0 1 15,-21 20-15,21-21 0,-21 0 0,21 0 16,0 1-16,0-1 15,0 0-15,21 0 0,22-21 16,-22 0-16,0 0 0,21 0 16,-21 0-16,22 0 0,-1 0 0,-21-21 15,64 0-15,-64 0 0,21-22 16,-20 22-16,-1 0 0,0-21 16,0-1-16,-21 1 0,0 0 15,0-1-15,0 22 0,0-21 16,0 21-16,-21-1 0,0 1 0,21 0 15,-43 21-15,22 0 0,0 0 16,0 0-16,0 21 0,-43 0 16,43 1-16,0-1 0,0-21 15,21 21-15</inkml:trace>
  <inkml:trace contextRef="#ctx0" brushRef="#br0" timeOffset="5680.11">10964 783 0,'0'0'0,"-21"0"0,0 0 0,0 0 16,21-21 0,21 0-1,21 21-15,-21 0 0,22 0 16,20 0-16,-20-21 0,20 21 0,1 0 15,-1 0-15,22 0 0,-22 0 16,1 0-16,-22 0 0,22 0 16,-22 0-16,0 0 0,1 0 0,-22 0 15,0 0-15,-42 0 16,0 0 0,-1 0-16,-20 0 0,0 0 15,-1 0-15,22 0 0,-21 0 0,0 0 16,20 0-16,-20 0 0</inkml:trace>
  <inkml:trace contextRef="#ctx0" brushRef="#br0" timeOffset="5874.83">11388 720 0,'-22'0'0,"1"0"16,21 21-16,-21 0 0,21 0 15,0 22-15,0-22 0,0 21 16,0 22-16,-21-22 0,21 0 16,-21 22-16,21-22 0,-21 22 0,-1-22 15,1 0-15,21 1 0,-42 41 16,42-41-16,-21-22 0,21 21 15,-21-21-15,21 0 0,0 22 16,0-22-16,21-21 16,0 0-1,0 0-15,0 0 0,22-21 0,-1 0 16</inkml:trace>
  <inkml:trace contextRef="#ctx0" brushRef="#br0" timeOffset="6347.95">12234 1291 0,'0'0'0,"21"-21"0,-21 0 16,0 0-16,0 0 0,0-1 0,-21 1 15,0 0-15,0-21 0,-21 21 16,20 21-16,-20-22 0,0 22 0,21 0 16,-22 0-16,1 0 0,0 0 15,20 22-15,-20-1 0,0 21 0,21-21 16,-22 22-16,1-1 0,21 0 15,0-21-15,-1 22 0,1-1 0,0 22 16,21-43-16,0 21 16,0-21-16,0 0 0,21-21 15,0 22-15,1-22 0,-1 0 0,0 0 16,21 0-16,-21 0 0,22-22 16,-1 1-16,0 21 0,1-21 0,-1 0 15,0-21-15,1 20 0,-1 1 0,0-21 16,1-22-16,-22 22 15,0 0-15,0-22 16,-21 22-16,0 21 0,0 0 16,0 42-16,0 0 15,0 0-15,-21 0 16,0 0-16,0 22 0,21-22 0,-21 42 16,-1-20-16,22-22 15,0 0-15,0 0 0,0 0 0,0 1 16,0-1-16,0 0 0,22-21 15,-1 21-15,21-21 0,-21 0 16,22 0-16,-22 0 0,21-21 0,0 21 16,1-21-16</inkml:trace>
  <inkml:trace contextRef="#ctx0" brushRef="#br0" timeOffset="6795.76">12869 868 0,'0'-42'0,"0"84"0,0-106 0,0 43 0,-21 0 15,0 0-15,0 21 16,0 0-16,-1 21 0,22 0 16,0 22-16,-21-22 0,0 21 15,21 0-15,-21 1 0,21 41 16,0-20-16,0-22 0,0 1 16,0-22-16,-21 21 0,21 22 15,0-43-15,-21 0 0,21 0 16,0 0-16,0-42 47,0 0-47,0 0 0,0 0 15,21-1-15,0-20 16,0 21-16,0 0 0,22 0 0,-22-1 16,21 1-16,0 0 0,1 0 15,-1 21-15,0 0 0,1 0 0,-1 0 16,0 21-16,1 0 0,-22 0 15,21 1-15,1 41 0,-43-21 16,0-20-16,0 20 0,0-21 16,-22 0-16,-20 0 0,21 1 15,-21-1-15,-22 0 0,22 0 0,-22 0 16,22-21-16,-22 21 0,22-21 16,-21 0-16,20 0 0,1 0 0,21 0 15,-22 0-15,1 0 0,21-21 16</inkml:trace>
  <inkml:trace contextRef="#ctx0" brushRef="#br0" timeOffset="7559.58">1122 2223 0,'-21'0'0,"42"0"0,-64 0 0,22 0 16,0 0-16,0 0 0,42 0 31,0 0-15,0 0-16,22 0 0,-1 0 15,22 0-15,-1 0 0,1 0 0,20 0 16,22 0-16,0 0 16,0 0-16,21 0 0,0 0 0,42 0 15,0 0-15,1 0 0,20-22 16,22 22-16,0 0 0,20 0 0,1 0 15,21 0-15,0 0 0,21 0 16,1 0-16,20 0 0,-21 0 16,21 0-16,22 0 0,-22 0 0,22 0 15,-1 0-15,1 0 0,-1 0 0,1 0 16,20-21-16,-20 21 16,-1 0-16,1 0 0,-1 0 0,-20 0 15,-1 0-15,297 0 0,-318 0 16,-21 0-16,-21 0 0,0 0 15,-22 0-15,1 0 0,127 0 16,-212 0-16,0 0 0,-22 0 16,-20 0-16,-21 0 0,-1 0 0,-21 0 15,1 0-15,-22 0 0,0-21 16,-42 21 15,0 0-15,0 0-16,-1 0 15</inkml:trace>
  <inkml:trace contextRef="#ctx0" brushRef="#br0" timeOffset="7700.54">12700 2201 0,'0'0'0,"-21"0"16,0 0-16,-1 0 15,1 0 1,21 22-1,-21-22-15,0 0 0,-21 0 0</inkml:trace>
  <inkml:trace contextRef="#ctx0" brushRef="#br0" timeOffset="9084.04">1249 7853 0,'-43'-21'0,"86"42"0,-107-63 0,22 42 0,21-22 15,0 1-15,21 0 16,0 0-16,21 0 0,21 0 16,22-1-16,-1 22 0,1-21 15,20 0-15,22 21 0,-21-21 16,-1 21-16,1 0 0,84 0 16,-105 0-16,-22 0 0,1 0 15,-1 0-15,-21 21 0,-21 21 16,-21-20-16,0-1 15,-22 0-15,22-21 0,-106 21 16</inkml:trace>
  <inkml:trace contextRef="#ctx0" brushRef="#br0" timeOffset="9295.04">1566 7789 0,'0'0'16,"-21"0"-1,21 22 1,0-1-16,0 0 0,-21 0 15,21 21-15,-21 1 0,21-1 0,0 0 16,-21 22-16,21-22 0,-22 1 16,1 20-16,21-21 0,0 1 15,0-1-15,-21 0 0,21 1 16,0-1-16,0-21 0,0 0 0,0 1 16,21-22-1,0 0-15,1 0 0,-1 0 0,21-22 16</inkml:trace>
  <inkml:trace contextRef="#ctx0" brushRef="#br0" timeOffset="9654.35">2095 8043 0,'-21'22'32,"0"20"-32,0-21 0,0 21 15,0 1-15,-1-22 0,1 21 16,21 1-16,0-1 0,0 0 0,0 1 15,0-22-15,0 0 0,21 21 16,1-21-16,-1 1 0,42-1 16,-42-21-16,22 0 0,-1 0 15,-21 0-15,22 0 0,41-21 16,-41-1-16,-22 1 0,21 0 16,-21 0-16,0 0 0,-21-43 15,0 43-15,0-21 0,-42 21 0,21-22 16,-21 1-16,20 21 15,-62-43-15,41 43 0,22 21 16,-21 0-16,21 0 0,0 0 16,-22 42-16,22-20 0,21-1 15,0 0-15,0 21 0,0-21 16,21 22-16,43-1 0,-22-21 16,0-21-16,22 21 0,-1-21 15</inkml:trace>
  <inkml:trace contextRef="#ctx0" brushRef="#br0" timeOffset="10086.92">4191 7980 0,'0'0'0,"21"-21"0,0 0 0,-21-1 16,0 1-16,0 0 15,-21 42-15,0 0 16,0 1-16,-22 20 0,22-21 15,0 21-15,0 22 0,-21-22 0,-1 64 16,22-64-16,-21 1 16,21-1-16,21 0 0,0 1 0,0-1 15,0-21-15,0 0 0,0 1 0,21-1 16,0-21-16,21 0 0,1 0 16,41 0-16,-41 0 0,20-21 15,1-1-15,-22 1 0,21-21 16,43-22-16,-85 43 15,1-21-15,-1 0 0,-21-1 16,0 1-16,0 0 0,-21-22 0,-1 22 16,1-1-16,-21 1 0,0 0 15,-1 21-15,1-1 0,-22 1 0,22 21 16,0 0-16,-1 0 0,1 0 0,0 21 16,-1 1-16,1-1 0,21 21 0,0-21 15,0 22-15,21-1 16,0 0-16,0 1 0,0-1 0,21-21 0,63 43 15,-41-43-15,-1-21 16,0 0-16,1 0 0</inkml:trace>
  <inkml:trace contextRef="#ctx0" brushRef="#br0" timeOffset="10400.06">4868 8107 0,'0'0'0,"0"-42"0,0 20 15,0 1-15,0-21 0,0 21 16,-21 0-16,0 21 0,0 0 15,0 0-15,-1 42 16,1 0-16,21 1 0,0-1 16,-21 0-16,0 22 0,0 63 15,21-43-15,0-20 0,-21 21 0,-1 20 16,1-20-16,0 21 0,21 0 16,-21-22-16,0 43 0,0-21 0,-22 0 15,22 21-15,-21-21 0,21 21 0,-64 85 16,64-128-16,-22 1 15,22 0-15,0-22 0,0-21 0,0 1 16,21-22-16,0 0 0,0-42 16,0 0-16,0-22 0,21 22 0,0-42 15,0-1-15,0 1 0,1-1 16,-1-20-16,0-1 0,0-21 0,21 0 16,-20 0-16,-1 1 0</inkml:trace>
  <inkml:trace contextRef="#ctx0" brushRef="#br0" timeOffset="10667.9">4551 8573 0,'0'0'0,"0"-64"0,0 1 0,0 20 16,0-20-16,0 20 0,0 1 16,0 0-16,0-1 0,0-41 15,21 41-15,0 22 0,21 0 0,1 0 16,20 0-16,-20 0 0,20 21 16,1 0-16,-22 21 0,21 0 0,-20 0 15,-22 21-15,0 1 0,0-1 16,-21 0-16,0 1 0,0-1 0,-21 0 15,0 1-15,-21-22 0,-1 21 0,-63 1 16,64-22-16,0 0 16,-1-21-16,1 21 0,0-21 15,21 0-15,-22 0 0,43-21 32,21 0-32,1 0 0,-1-1 15,0 1-15,21-21 0,1 21 0</inkml:trace>
  <inkml:trace contextRef="#ctx0" brushRef="#br0" timeOffset="11374.98">5122 8234 0,'0'0'0,"21"0"0,-21 21 16,22-21-16,-22 21 0,21-21 16,0 0-16,0 0 0,0 0 0,0 0 15,1 0-15,-1-21 0,21 21 16,0-21-16,1 0 0,-1 0 0,0-1 15,1 1-15,-1 0 0,0 0 0,1-21 16,-22 20-16,-21 1 0,0-21 16,0 21-16,0 0 0,0-1 0,-42 22 15,20 0-15,1 0 0,-21 0 16,21 0-16,-22 0 0,1 22 16,-21 62-16,41-63 15,1 22-15,0-1 0,0 0 0,0 1 16,21-1-16,0 0 0,0-20 15,0 20-15,0-21 0,21 0 0,0 0 16,0 1-16,0-1 0,22-21 16,-22 0-16,21 0 0,1 0 0,-1 0 15,21 0-15,-20 0 0,-1-21 0,22-1 16,-22 1-16,21 0 0,-20 0 16,-22-21-16,21 20 0,-21-20 0,1 0 15,-1-1-15,-21 1 0,0 0 0,0 21 16,0-22-16,0 22 0,0 0 15,0 0-15,0 0 0,-21 21 16,-1 0-16,22 21 0,0 0 16,-21 0-16,21 0 0,0 0 15,-21 43-15,21-22 0,0 1 16,0-22-16,0 21 0,0-21 0,-21 22 16,21-22-16,-21 0 0,21 0 15,0 0-15,-21-21 0,-1 0 16,22-21-1,0 0 1,0 0-16,0 0 0,22-22 16,-1 1-16,21 0 0,-21-1 0,22 1 0,-22 0 15,63-22 1,-62 22-16,20 21 0,-21-1 0,21 22 16,1 0-16,-22 0 0,-21 22 15,21-1-15,0 21 0,-21-21 16,21 22-16,-21-1 0,0 0 0,0 22 15,0-22-15,0-21 0,0 0 16,0 22-16,0-22 0,-21 0 16,0 0-16</inkml:trace>
  <inkml:trace contextRef="#ctx0" brushRef="#br0" timeOffset="11919.09">8594 7853 0,'0'0'0,"0"-21"16,-22 42 15,22 0-31,0 21 0,-21 1 16,21-1-16,0 0 0,0 1 15,-21 20-15,0-20 0,21 20 16,-21-21-16,21 1 0,-21-1 0,-1 0 16,1 1-16,21-22 0,0 0 0,0 0 15,-21 22-15,42-107 31,0 43-15,1 0-16,-1-22 0,0 1 16,0 0-16,21-1 0,-20 1 15,20-21-15,0-1 0,1 22 0,-1-22 16,0 22-16,22 0 0,-22 20 16,0 1-16,22 0 0,-22 21 0,1 0 15,-22 21-15,21 0 0,-21 1 0,0 20 16,1 0-16,-1 1 0,-21-1 15,0 0-15,0 22 0,0-22 0,0 0 16,-21 1-16,-1-1 0,1 0 0,-21-20 16,21 20-16,0-21 0,-1 0 15,1 0-15,21 1 0,0-1 0,21-21 32,1-21-17,-1-1-15,21 1 0,-21 0 16</inkml:trace>
  <inkml:trace contextRef="#ctx0" brushRef="#br0" timeOffset="12738.72">9398 8297 0,'21'22'16,"0"-22"0,0 0-16,1 0 15,-1-22-15,0 1 0,0 21 16,21-21-16,-20 0 0,-1 0 15,0 21-15,0-21 0,0-1 16,22-41-16,-43 42 0,0 0 16,0-43-16,0 43 0,0 0 15,-22 21-15,1 0 0,0 0 16,0 0-16,0 0 0,0 0 0,-1 42 16,-20-21-16,21 22 0,0-1 0,-22 0 15,22 1-15,0-1 0,0 0 16,0 1-16,-22 41 0,43-41 15,0-22-15,0 21 0,0-21 0,0 0 16,22 1-16,-1-1 0,21-21 16,-21 0-16,22 0 0,-1 0 15,0 0-15,1 0 0,20 0 0,-21-21 16,22-1-16,-22 1 0,22 0 16,-22 0-16,0-21 0,1-1 0,41-41 15,-62 41-15,-1-20 0,0 20 16,0 22-16,-21-21 0,0 21 15,0 0-15,0 42 16,-21-21-16,0 42 0,21-21 16,-21 0-16,-1 22 0,1-1 15,21-21-15,-21 22 0,21-22 0,-21 21 16,21-21-16,0 0 0,0 22 0,0-22 16,0 0-1,0 0-15,21-21 0,0 0 0,0 0 16,1 0-16,-1 0 0,21 0 0,-21 0 15,22-21-15,-22 21 0,21-21 16,-21 0-16,22 0 0,-22-1 0,21-20 16,-21 21-16,0-21 0,1 20 15,-1-20-15,0 21 0,0 0 0,-21 42 32,0 0-32,0 21 0,0-20 15,-21 20-15,21-21 0,-21 21 16,21-20-16,0 20 0,0-21 0,0 0 15,0 0-15,0 1 0,21-1 16,0-21-16,0 0 0,22 21 0,-1-21 16,-21 0-16,21 0 0,1 0 15,-1-21-15,22 0 0,-22-1 0,0 1 16,1 0-16,-22 0 0,21-21 0,-21 20 16,0-20-16,1 0 0,-22-1 15,0 1-15,0-21 0,0 20 0,-22 1 16,1 0-16,-21-1 0,0 22 15,-1 0 1,1 21-16,21 0 0,0 0 0,-1 0 16,1 21-16,0 0 0,0-21 15</inkml:trace>
  <inkml:trace contextRef="#ctx0" brushRef="#br0" timeOffset="13455.07">12658 7578 0,'0'0'0,"-22"0"31,1 0-31,21 21 0,0 0 16,0 21-16,-21 1 0,21-1 16,-21 0-16,21 1 0,-21 20 0,21 1 15,0-1-15,0-20 0,0 20 0,-21 1 16,21-22-16,-22 0 0,22 1 0,-21-1 16,21-21-16,0 21 0,-21-20 0,0-1 15,21 0-15,-21-21 16,21-21-1,0 0-15,0-1 16,0 1-16,21 0 0,-21-21 16,21-1-16,0 1 0,0 0 0,1-1 15,-1-20-15,0 21 0,0-1 0,0 1 16,0 0-16,1 20 0,-1 1 16,0 0-16,0 21 15,-21 21-15,21 0 0,-21 22 0,0-1 16,21 0-16,-21 1 0,0-1 15,0 22-15,22-22 0,-1 0 16,-21 1-16,21-1 0,42 21 16,-41-41-16,20 20 0,0-21 15,1-21-15,-1 21 0,43-21 16,-43 0-16,0 0 0,1-21 0,20 0 16,-21 0-16,1 0 0,-1-22 15,0 1-15,1 0 0,-22-22 0,42-63 16,-41 42-16,-22 22 0,0-22 15,0 22-15,0-22 0,-22 22 16,1-22-16,0 21 0,-21 22 0,-22-43 16,22 43-16,0 21 15,-1 21-15,1 0 0,0 21 16,-85 106-16,84-85 0,22 1 16,0 20-16,0-20 0,0-1 15,21 21-15,0-20 0,0 20 16,0-20-16,21 41 0,0-41 15,21-1-15,1-21 0,-1 0 16,0 0-16</inkml:trace>
  <inkml:trace contextRef="#ctx0" brushRef="#br0" timeOffset="13679.98">13885 8149 0,'0'21'0,"0"1"16,0-1-16,0 0 0,0 0 15,0 0-15,0 0 0,0 1 16,0-1-16,-21-21 0,21 21 16,0 0-16,-21-21 0,21 21 0,-21-21 15,21 21-15,-21-21 16,21-21 0,0 0-1,0 0-15,0 0 0,21 0 16,-21-1-16,21-20 0</inkml:trace>
  <inkml:trace contextRef="#ctx0" brushRef="#br0" timeOffset="13838.59">14033 7811 0,'0'-22'0,"-42"1"32,21 21-32,0 0 15,21 21 1,0 1-16,0-1 15,21 0-15,0-21 0,0 21 16,0-21-16</inkml:trace>
  <inkml:trace contextRef="#ctx0" brushRef="#br0" timeOffset="14271.1">14287 8022 0,'0'0'0,"0"21"16,-21 1-16,21-1 0,0 0 15,-21 0-15,0 0 0,21 22 16,-21-22-16,21 0 0,0 0 0,-21 21 16,21-20-16,0-1 0,-22-21 0,22 21 15,0 0-15,0 0 16,-21-42 15,21 0-31,0 0 0,0 0 16,0-22-16,0 22 0,0-21 0,21-1 15,1 1-15,-1 0 16,0-1-16,0 1 0,21 0 0,-20-1 16,20 1-16,21 21 0,-20 0 0,-1 0 15,22-1-15,-22 22 0,0 0 16,22 0-16,-43 22 0,21-1 0,1 21 16,-22 0-16,0 1 0,0-1 0,-21 22 15,21-22-15,-21 0 0,0 1 16,0-1-16,0 0 0,-21-21 0,0 1 15,-21 20-15,20-21 16,1 0-16,0-21 0,0 0 16,0 0-16,42-21 31,0 0-31,0 0 0,22 0 16,-22-1-16,21 1 0</inkml:trace>
  <inkml:trace contextRef="#ctx0" brushRef="#br0" timeOffset="14740.05">15600 7938 0,'0'0'16,"0"-22"-16,0 1 0,-21 0 15,-22 21-15,22 0 0,-21-21 16,-1 21-16,1 0 0,0 0 16,-1 21-16,-20 0 0,21 0 15,-1 1-15,1 20 0,0 0 0,-1 1 16,1-22-16,21 21 0,0 0 15,21 1-15,0-1 0,0-21 0,0 0 16,0 22-16,21-22 0,0 0 0,0-21 16,21 21-16,-20-21 0,20 0 15,0 0-15,1 0 0,-1 0 0,0-21 16,1 21-16,-1-21 0,0-21 0,1 20 16,-1-20-16,-21 0 15,21-1-15,1-20 0,-1-1 0,-21 1 0,22-1 16,-22 1-16,21-1 0,-21 1 15,0-22-15,1 22 0,-1-1 16,-21 1-16,0 20 0,0 1 0,0 0 16,0 21-16,0-1 0,-21 22 15,-1 0-15,-20 22 0,21-1 0,0 21 16,-43 43-16,22-22 16,21-20-16,0 20 0,-1 1 0,1-22 15,0 21-15,0 1 0,21-1 0,0-20 16,0 20-16,0-20 0,0-1 15,0 0-15,0 22 16,21-22-16,0-21 0,0 0 0,1-21 16,-1 0-16,21 0 0,22 0 15,-43 0-15</inkml:trace>
  <inkml:trace contextRef="#ctx0" brushRef="#br0" timeOffset="15119.91">16214 7938 0,'0'-22'0,"0"44"0,0-65 0,0 22 15,0 0-15,-22 21 16,1 0-16,0 21 0,0 0 16,0 22-16,0-22 0,-1 21 15,1-21-15,0 22 0,21-22 0,0 21 16,-21-21-16,21 22 0,0-22 0,0 21 16,0-21-16,0 0 15,21 1-15,0-1 0,0 0 0,1-21 16,-1 21-16,0-21 0,0 0 0,21 0 15,-20 0-15,20 0 0,-21 0 16,21-21-16,-20 0 0,20 0 0,-21-1 16,21-20-16,-20 21 0,-1-21 15,21-1-15,-42-20 0,0 20 0,0 1 16,0 0-16,0-1 0,0 22 16,-42 0-16,21 0 0,-22 0 0,1 21 15,0 0-15,-1 0 0,1 0 16,0 21-16,-1 0 0,1 0 0,-43 22 15,64-1-15,0-21 16,21 21-16,0-20 0,0 20 0,0-21 16,0 0-16,21 0 0,0 1 15,22-1-15,-22-21 0,21 21 0</inkml:trace>
  <inkml:trace contextRef="#ctx0" brushRef="#br0" timeOffset="15680.04">16891 7938 0,'21'-85'16,"-42"170"-16,42-191 0,-21 85 0,0-1 0,-21 22 15,0 0 1,0 22-16,-1-1 0,1 21 16,0-21-16,0 22 0,0-1 0,0 0 15,21 1-15,0-1 0,0 0 16,-22-21-16,22 22 0,0-22 0,0 0 15,0 0-15,0 0 0,0 1 0,22-22 16,-1 0-16,0 0 16,0 0-16,21 0 0,-20 0 15,-1-22-15,0 1 0,0 0 16,21-21-16,-20 21 0,-1-22 16,0 22-16,21-42 0,-21 41 0,1 1 15,-22 42 16,0 1-31,0-1 0,-22 21 0,22-21 16,-21 0-16,21 1 0,0-1 16,0 21-16,0-21 0,0 0 15,0 1-15,21-1 0,1-21 16,-1 21-16,0-21 0,21 0 0,-21 0 16,22 0-16,-22 0 0,0 0 15,21-21-15,-20 0 0,-1-1 0,0 1 16,21 0-16,-21-21 0,1-1 15,-1 1-15,0 0 0,-21-1 16,0 1-16,0-21 0,0 20 0,0 22 16,0-21-16,0 21 0,0-22 15,-21 43-15,0-21 0,-1 21 0,1 0 16,-21 0-16,21 0 0,0 0 16,-1 21-16,1-21 0,0 0 15,21 21-15,-21-21 0,0 0 0,21 22 16,-21-22-16,-1 0 0</inkml:trace>
  <inkml:trace contextRef="#ctx0" brushRef="#br0" timeOffset="16584">1863 9059 0,'0'0'0,"-22"0"0,22 22 0,-21-22 15,42 21 32,1-21-47,20 0 0,0 0 0,1 0 16,-1 0-16,21 21 0,22-21 15,0 0-15,42 0 0,-21 0 16,21 0-16,0 0 0,21 0 0,0 0 16,21 0-16,1 0 0,20-21 15,1 21-15,41 0 0,-20-21 0,21 21 16,21-22-16,0 1 0,21 21 0,21-21 15,-20 21-15,41-21 0,-21 0 16,43 21-16,-21-21 0,20-1 0,22 1 16,-21 21-16,21-21 0,-1 0 15,22 21-15,0-21 0,0 21 16,0 0-16,0 0 0,0-21 0,0 21 16,22 0-16,-22 0 0,-22 0 15,22 0-15,318 0 0,-360 0 16,-1 21-16,-20-21 0,-22 0 15,-21 0-15,0 21 0,-21 0 0,-21-21 16,-21 0-16,-22 0 0,1 0 16,-43 0-16,-21 0 0,0 0 0,-42 0 15,-1 0-15,-20 0 0,-22-21 16,1 21-16,-22-21 0,0 21 0,-21-21 31,-21 21-15,0 0-16,-1 0 0,1-22 0,0 22 15,0-21-15,0 21 0,-22 0 16,22-21-16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00:20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18415 13822 0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31:45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1524 0,'0'-21'31,"0"0"79</inkml:trace>
  <inkml:trace contextRef="#ctx0" brushRef="#br0" timeOffset="320.49">1630 1270 0,'0'0'0,"0"-21"0,21 0 0,-21 0 15,21-1-15,-21 1 16,0 0-16,21 21 31,-21 21-31,0 0 16,21 1-16,-21-1 0,0 21 15,0 0-15,0 1 0,0-1 16,0 0-16,0 1 0,0-1 0,0 22 16,-21-22-16,21 0 0,0 1 15,-21-1-15,21 0 0,0-21 0,0 22 16,0-22-16,0 0 0,0 0 15,0-42 32,0 0-47,0 0 0,0 0 16</inkml:trace>
  <inkml:trace contextRef="#ctx0" brushRef="#br0" timeOffset="623.72">1990 1545 0,'0'0'0,"0"21"0,0 1 15,0-1-15,21-21 16,-21 21-16,21-21 16,0 0-16,0 0 15,0-21-15,1 0 16,-22-1-16,0 1 15,0 0-15,0 0 16,0 0-16,0 42 47,-22-21-47,1 21 0,21 0 16,-21 0-16,42-21 31</inkml:trace>
  <inkml:trace contextRef="#ctx0" brushRef="#br0" timeOffset="1059.09">3619 1122 0,'0'0'0,"0"-42"0,22 20 0,-22-41 15,0 42 1,21 0-16,-21 42 31,0 0-31,0 0 0,0 0 0,-21 22 16,-1-1-16,22 0 0,-21 1 15,0-1-15,21 21 0,-21-20 0,0-1 16,0 22-16,21-22 16,-22 21-16,1-20 0,0-1 0,21 0 15,0 1-15,0-22 0,-21 21 16,21-21-16,0 1 0,0-1 0,21-21 31,0-21-15,0-1-16,1-20 0,-22 21 15,42-21-15</inkml:trace>
  <inkml:trace contextRef="#ctx0" brushRef="#br0" timeOffset="1318.95">4022 1058 0,'0'-21'0,"0"42"0,0-21 16,0 22-16,0-1 16,0 21-16,0-21 15,0 22-15,0-1 0,0 0 0,0 1 16,-22-1-16,1 0 0,0 1 16,21-1-16,-21 21 0,0-20 15,0-1-15,21-21 0,0 22 0,-22-1 16,22-21-16,-21 0 0,21 22 0,0-22 15,0 0-15,0-42 32,0 0-17,0-1-15,-21-20 0,21 21 16</inkml:trace>
  <inkml:trace contextRef="#ctx0" brushRef="#br0" timeOffset="4026.95">3471 1524 0,'-21'0'0,"42"0"0,-63 0 16,21 0-16,0 21 0,42-21 31,0 0-31,0 0 16,21 0-16,1 0 0,-1 0 16,0-21-16,22 0 0,-1 21 0,1-21 15,-22 21-15,22-21 16,-1-1-16,-20 22 0,-1-21 0,0 0 15,1 21-15,-1 0 0,-21-21 16,0 21-16,0 0 0,1 0 0,-22-21 16,0 0 2452,-22 21-2468</inkml:trace>
  <inkml:trace contextRef="#ctx0" brushRef="#br0" timeOffset="5149.56">3895 1312 0,'0'0'0,"-43"22"15,1-22-15,21 21 0,-22 0 16,1-21-16,21 21 0,-21-21 0,20 0 15,1 21-15,64-21 32,-22 0-32,21 0 0,22-21 15,-1 0-15,-21 21 0,22-21 16,-1 0-16,1-1 0,-22 22 0,22-21 16,-22 0-16,0 21 0,-20-21 15,20 21-15,-21 0 0,0 0 0,-42 0 31,-21 0-31,21 21 0,-22-21 16,1 21-16,0 0 0,-1 1 16,-20-1-16,20 0 0,1 0 0,0-21 15,-1 21-15,22 0 0,0 1 16,0-22-16,21 21 0,0 0 16,21-21-1,21 0-15,-20 0 0,20 0 16,-21 0-16,21 0 0,1 0 15,-22 0-15,21 0 0,-21-21 0,1 21 16,-44 0 0,-20 21-16,0 0 15,-1 0-15,1 0 0,-21 1 16,-1 20-16,1-21 0,-1 0 0,22 22 16,-1-22-16,1 0 0,0 0 15,21 0-15,21 0 0,21-21 16,0 0-1,21-21-15,22 21 0,-22-42 16</inkml:trace>
  <inkml:trace contextRef="#ctx0" brushRef="#br0" timeOffset="5891.83">5905 1037 0,'0'0'0,"-21"0"0,0 0 0,21-21 16,-21 21-1,0 0-15,0 21 16,21 0-16,0 1 0,-22 20 16,22-21-16,-21 21 0,21 1 0,0-1 15,0 0-15,-21 1 0,21-22 16,-21 21-16,0 1 0,21-22 0,-21 0 16,21 21-16,0-21 0,0 1 15,21-22 16,-21-22-31,21 1 16,0 0-16,0 0 0,22 0 16,-22-22-16,0 22 0,0-21 0,21 21 15,-20-22-15,-1 1 0,0 0 16,0 21-16,21-1 0,-20-20 0,-1 21 16,0 21-16,0 21 15,-21 21-15,0-20 16,21-1-16,-21 21 0,0-21 15,0 22-15,0-1 0,0-21 16,0 21-16,0-20 0,0-1 0,0 0 16,21 0-16,1 0 0,-22 0 15,21 1-15,0-22 0,0 0 0,21 0 16,-20 0-16,-1 0 0,21-22 16,0 1-16,1 21 0,-22-42 0,21 21 15,1 0-15,-1-22 0,-21 1 16,21 0-16,-20-1 0,-22 1 0,0 0 15,0-22-15,0 22 0,0-22 16,-22 22-16,-20 0 0,21-1 0,-21 22 16,20 0-16,-20 0 15,21 0-15,0 21 0,-22 0 0,22 0 16,21 21-16,-21 0 0,21 0 16,-21 0-16,21 22 0,0-22 15,0 0-15,0 21 0,0-21 0,0 1 16,21-1-16,0 0 0,0 0 15,43-21-15</inkml:trace>
  <inkml:trace contextRef="#ctx0" brushRef="#br0" timeOffset="6367.2">7154 699 0,'0'-22'0,"0"44"0,0-22 16,0 21-16,0 0 15,-21 21-15,21 1 0,-21 20 0,0-21 16,21 22-16,0-1 0,-21-20 16,21 20-16,-43 149 31,43-191-31,0 0 0,-21 0 0,21 1 0,0-1 16,0 0-16,0-42 46,-21 21-46,21-21 0,0-22 16,0 22-16,0 0 0,0-21 0,0-1 16,21 1-16,-21 0 0,21 20 15,0-20-15,22 0 0,-22 21 16,21-22-16,-21 22 0,22 21 0,-22 0 16,21 0-16,1 0 0,-22 0 15,21 42-15,0-20 0,-20-1 0,20 21 16,-21 0-16,0-20 0,0 20 15,-21 0-15,0-21 0,0 22 16,0-22-16,0 0 0,0 21 0,-21-20 16,0-1-16,0 0 0,0 0 15,0 0-15,-1-21 0,22-21 47,22 0-47,-1 0 0,21 0 16</inkml:trace>
  <inkml:trace contextRef="#ctx0" brushRef="#br0" timeOffset="7104.46">8213 1143 0,'0'-85'16,"-22"64"-1,1 0-15,21 0 0,-21 0 16,0 21-16,0 0 0,0 0 0,-1 0 15,1 0-15,0 0 0,0 21 16,-21 0-16,20 0 0,-62 106 16,63-84-16,-22-1 15,22 0-15,21 1 0,-21-1 0,21 0 16,0 1-16,0-22 16,21 0-16,-21 0 0,21-21 15,0 0-15,22 0 0,-22 0 0,0 0 16,21 0-16,-20-21 15,20 0-15,-21 0 0,21-1 0,-20 1 16,-1 0-16,21-21 0,-21 21 16,0-22-16,-21 1 0,22 0 0,-1-1 15,0 1-15,-21 21 0,0-22 16,21 22-16,-21 0 0,0 0 0,0 42 31,0 0-31,0 0 0,0 1 0,0 20 16,0 0-16,-21-21 0,21 22 15,0-22-15,0 21 0,0-21 0,0 22 16,0-22-16,0 0 0,0 0 16,0 0-16,21 1 0,0-1 0,0-21 15,1 21-15,-1-21 0,0 0 16,0 0-16,0 0 0,0 0 16,22 0-16,-22-21 0,0 0 0,43-22 15,-43 22-15,0-21 16,21 21-16,-21-43 0,1 22 0,-1-22 15,0 1-15,21-1 0,-21 22 16,1-22-16,-1 1 0,-21 21 0,0-1 16,21 22-16,-21 0 0,0 0 15,0 42 1,-21 0-16,21 21 16,-21 22-16,-1-22 0,22 22 15,-21-22-15,0 22 0,0-22 16,21 21-16,0-20 0,-21-1 0,21-21 15,0 22-15,0-22 0,0 21 0,0-21 16,0 0-16,0 1 0,0-1 16,21-21-1,0 0-15,0 0 16,0 0-16,1-21 0,-1-1 0,0 1 16,-21 0-16,0-21 0,0 21 15</inkml:trace>
  <inkml:trace contextRef="#ctx0" brushRef="#br0" timeOffset="7291.56">8678 1016 0,'0'0'0,"-21"0"0,42 0 31,0 0-15,1 21-16,-1-21 0,0 0 15,0 0-15,21 0 0,-20 0 0,20 0 16,0 0-16,1 0 15,20 0-15,-21 0 0,1-21 0,20 21 16,-20 0-16,-1 0 0,0 0 0,1 0 16</inkml:trace>
  <inkml:trace contextRef="#ctx0" brushRef="#br0" timeOffset="7567.36">9906 1058 0,'0'0'0,"0"22"47,0-1-47,0 0 0,0 0 16,0 0-16,0 0 0,0 22 16,-21-22-16,21 0 0,0 0 15,-21 0-15,21 1 0,0-1 16,0 0-16,0 0 0,0 0 15,21-21 17,0 0-32,0 0 0,0-21 15,22 21-15,-22-21 0</inkml:trace>
  <inkml:trace contextRef="#ctx0" brushRef="#br0" timeOffset="7939.68">10477 1143 0,'22'-42'0,"-44"84"16,86-105-16,-43 41 0,0 1 0,0 0 15,1 0-15,-22 0 0,-22 21 32,1 0-32,0 21 15,0-21-15,-21 21 0,20 0 0,-20 0 16,21 1-16,0-1 0,0 0 16,-1 0-16,1-21 0,21 21 0,0 0 15,0 1-15,0-1 16,21-21-16,1 21 0,-1-21 0,0 0 15,21 21-15,-21-21 0,22 0 16,-22 21-16,0-21 0,0 0 0,22 21 16,-22 1-16,0-22 15,-21 21-15,21-21 0,-21 21 16,0 0-16,-21-21 16,0 21-16,0-21 15,-22 0-15,22 0 0,-21 0 0,-1 21 16,22-21-16,-21 0 0,0 0 15,20 0-15,1 0 0,0 0 0,0 0 16,0 0-16,0 0 0,-1-21 16,22 0-16,0 0 15,0 0-15,0 0 0</inkml:trace>
  <inkml:trace contextRef="#ctx0" brushRef="#br0" timeOffset="8115.58">9927 720 0,'0'-21'16,"0"42"-16,21-42 62,0 21-62,1 0 0</inkml:trace>
  <inkml:trace contextRef="#ctx0" brushRef="#br0" timeOffset="8599.54">12192 1249 0,'0'0'0,"0"-21"16,-21 21-16,21-21 0,-21-1 0,21 1 15,0 0-15,0 0 16,0 0-16,0 0 0,0-1 0,0 1 15,0 0-15,0 0 0,21 21 16,-21 21 0,0 21-1,0 1-15,0-1 0,0 0 0,0 1 16,0 20-16,0 1 0,0-1 16,0 1-16,0-1 0,0 22 15,-21-22-15,-1 1 0,1 21 0,-21-22 16,21 1-16,0-1 0,-1 1 15,1-22-15,0 21 0,0-20 0,21-22 16,0 21-16,-21-21 0,21 1 16,0-1-16,-21-21 0,21-21 15,0-1 1,0 1-16,21-21 0,0 21 16,-21-43-16,21 22 0,0-22 0</inkml:trace>
  <inkml:trace contextRef="#ctx0" brushRef="#br0" timeOffset="8895.7">12044 1334 0,'0'0'0,"-21"-43"0,-1 1 0,1 0 16,21 20-16,0-20 0,0 0 15,0 21-15,0-22 0,0 22 0,0-21 16,21 21-16,1-1 0,20 1 16,0 0-16,22 0 0,-22 21 15,22 0-15,-1 0 0,-21 0 16,22 0-16,-22 21 0,1 0 0,-1 0 15,0 22-15,-21-22 0,1 21 16,-22-21-16,0 22 0,0-22 0,-22 0 16,-20 0-16,21 22 0,-21-22 15,-1-21-15,1 21 0,0 0 0,-22-21 16,43 21-16,-21-21 0,20 0 16,-20 0-16,63 0 31,0 0-31,1 0 0,20-21 0,0 21 15,1-21-15,20 0 0</inkml:trace>
  <inkml:trace contextRef="#ctx0" brushRef="#br0" timeOffset="9515.45">13060 974 0,'0'0'0,"21"-21"0,-21-1 0,-21 44 31,0-1-15,-22 0-16,22 21 0,0-21 15,-21 22-15,20-22 0,1 21 0,-21 1 16,21-22-16,21 0 0,-21 21 16,21-21-16,0 1 0,0-1 0,0 0 15,0 0-15,21-21 16,0 0-16,0 0 0,0 0 0,43 0 16,-43 0-16,21-21 0,-21 0 15,22 21-15,-22-21 0,21-1 16,-42-20-16,21 21 0,-21 0 0,0-22 15,0 1-15,0 21 0,-21-21 16,21 20-16,-42 1 0,21 0 16,0 0-16,-1 21 0,1 0 15,0 0-15,0 0 0,42 0 32,0 0-32,0 0 15,22 0-15,-1 0 0,0 0 16,1 0-16,-1 0 0,0-21 0,1 21 15,20 0-15,-20 0 0,-1 0 16,0 0-16,-21 0 0,43 42 16,-43-42-16,0 42 0,0-20 15,-21-1-15,0 21 0,0 0 16,0-20-16,0 20 0,0 0 16,0 1-16,0-1 0,0 21 0,0-20 15,-21 20-15,21 1 0,-21-1 0,0 1 16,0-1-16,21-20 0,-21 20 15,-1 1-15,1-1 0,0-21 0,-42 64 16,41-63-16,1-1 16,-21 0-16,21 1 0,21-1 0,-21-21 15,-1 21-15,44-42 32,-1-21-32,-21 0 15,21-21-15,0 21 0,0-22 16,0 1-16,1-22 0,-1 1 15,21 21-15,-21-43 0</inkml:trace>
  <inkml:trace contextRef="#ctx0" brushRef="#br0" timeOffset="9830.91">13631 1207 0,'0'-43'0,"0"86"0,-21-107 0,21 22 16,0 21-16,-21-1 0,21 1 0,0 0 15,0 0-15,21 0 16,0 21-16,0 0 15,1 0-15,20-21 0,-21 21 16,21 0-16,1 0 0,-22 0 0,21 0 16,1 0-16,-22 21 0,0-21 15,21 21-15,-42 21 0,21-21 16,-21 22-16,0-22 0,0 0 16,-21 0-16,0 0 0,0 22 0,0-43 15,0 21-15,-1 0 0,1 0 0,-21 0 16,21-21-16,0 22 15,-1-22-15,1 0 0,0 0 0,0 21 16,0-21-16,42 0 47,0 0-47,21-21 0,-20 21 0</inkml:trace>
  <inkml:trace contextRef="#ctx0" brushRef="#br0" timeOffset="10204.85">14499 995 0,'0'-21'15,"-21"21"-15,0 0 0,0 0 16,-1 21-16,1 0 0,0-21 16,21 42-16,-21-20 0,0-1 15,21 0-15,-21 0 0,21 21 16,0-20-16,0-1 0,0 21 15,0-21-15,0 0 0,21 1 0,0-22 16,0 21-16,0-21 0,0 0 16,22 0-16,-22 0 0,0 0 0,0 0 15,0 0-15,1 0 0,-1-21 16,0-1-16,0 1 0,0 0 0,0 0 16,1-21-16,-1-1 0,-21 22 15,0-21-15,21-1 0,-21 22 0,0-21 16,21 21-16,-21 0 0,0-1 15,0 1 1,0 42 0,0 1-16,-21-22 15,21 21-15,0 0 0,0 0 16,0 0-16</inkml:trace>
  <inkml:trace contextRef="#ctx0" brushRef="#br0" timeOffset="10559.03">15155 931 0,'0'0'0,"0"-21"15,-21 21 1,21 21 0,0 1-16,-21-1 15,21 21-15,-21-21 0,21 22 0,0-1 16,0 21-16,-21-20 0,21 20 15,-22-20-15,22 20 0,0 1 0,-21-1 16,0 1-16,0-1 0,0 1 0,0-1 16,21 1-16,-22-1 0,1 1 15,0-22-15,0 0 0,21 22 0,-21-43 16,0 21-16,21 1 16,-22-22-16,22 0 0,0 0 0,-21 0 15,21 0-15,0-42 47,0 0-47,21 0 0,-21 0 0,0-22 16,22 1-16,-1 0 0,-21-1 15,21 1-15</inkml:trace>
  <inkml:trace contextRef="#ctx0" brushRef="#br0" timeOffset="10884.49">14922 1207 0,'0'0'0,"0"-43"0,0 1 15,0 0-15,0 20 0,0 1 0,0 0 16,0 0-16,0 0 0,0 0 16,0-1-16,22 1 0,-1 0 0,0 0 15,0 21-15,21-21 0,1 0 16,-1 21-16,0 0 0,1 0 0,-1 0 16,0 0-16,1 0 0,-22 0 15,21 21-15,-21 0 0,1 0 16,-22 0-16,0 0 0,0 22 15,0-22-15,0 0 0,-22 21 0,-20-20 16,21 20-16,-21-21 0,-22 21 16,22-20-16,-1-1 0,22-21 0,-21 21 15,21-21-15,0 0 16,-1 21-16,1-21 0,21 21 0,21-21 62</inkml:trace>
  <inkml:trace contextRef="#ctx0" brushRef="#br0" timeOffset="11043.51">15452 1397 0,'0'0'0,"0"21"16,-22-21 46,1 0-62,0 0 16</inkml:trace>
  <inkml:trace contextRef="#ctx0" brushRef="#br0" timeOffset="12220.03">1439 3133 0,'21'0'0,"-21"-21"47,0-1-32,-21 1-15,21 0 16,0 0-16,0 0 0,0 0 16,21 21-16,1-22 0,-1 1 0,0 21 15,0-21-15,21 21 0,1 0 16,-22 0-16,21 0 0,1 0 15,-22 0-15,21 21 0,-21 0 0,0 1 16,1 20-16,-1 0 0,-21 1 16,0 20-16,0 1 0,0-22 0,-21 21 15,-22 1-15,1-1 0,0-20 16,-1 20-16,1-20 0,-22-1 0,1-21 16,21 21-16,-1-20 15,1-1-15,0-21 0,-1 0 0,22 0 16,0 0-16,0 0 0,0 0 15,-1-21-15,22-1 0,0-20 16,0 21-16,0-21 0,0-1 0,0 1 16,0-22-16,0 22 0,22 0 15,-1-1-15,0 1 0,0 21 0,0 0 16,0 21-16,1 0 0,-1 0 16,0 0-16,0 42 0,0-21 15,0 0-15,1 22 0,-1-1 0,21 43 16,-21-64-1,0 21-15,1 1 0,-1-22 0,-21 21 16,21-21-16,-21 0 0,21 1 16,-21-1-16,0 0 0,0 0 15,21-21-15,0 0 16,-21-21-16,0 0 16,22 0-16</inkml:trace>
  <inkml:trace contextRef="#ctx0" brushRef="#br0" timeOffset="12387.93">2095 3366 0,'22'-22'0,"-44"44"0,65-44 16,-43 1-16,21 21 78,0 0-78,0 0 0,0 0 15,22 0-15</inkml:trace>
  <inkml:trace contextRef="#ctx0" brushRef="#br0" timeOffset="12675.38">3514 2858 0,'0'0'16,"0"-22"-16,-22 22 15,1 0-15,0 22 0,0-1 16,21 0-16,-21 21 0,0 1 16,-1-1-16,22 0 0,0 22 0,0-22 15,-21 22-15,21-1 0,-21 1 16,21-22-16,-21 21 0,21-20 0,0-1 16,-21 0-16,21 1 0,-21-22 15,21 21-15,0-21 0,0 1 16,0-1-16,0-42 31,21-1-31,0 1 0,0 0 16,21-21-16,-20-1 0</inkml:trace>
  <inkml:trace contextRef="#ctx0" brushRef="#br0" timeOffset="12907.96">3746 2858 0,'43'-43'0,"-86"86"0,107-128 0,-64 64 16,21 0-16,0 42 15,-21 0-15,0 21 0,0 1 16,0-1-16,0 0 0,0 22 0,0-1 16,0 1-16,0-1 0,0 1 15,0-1-15,0 1 0,0-22 0,0 22 16,0-22-16,-21 0 0,21 1 16,-21-1-16,21-21 0,0 0 15,0 0-15,0 1 0,-21-22 0,21 21 16,-21-21-1,21-21-15,-22-1 16,22 1-16,-21 0 0</inkml:trace>
  <inkml:trace contextRef="#ctx0" brushRef="#br0" timeOffset="13451.59">3260 3514 0,'-22'0'15,"44"0"-15,-65 0 0,64 0 31,1 0-31,20 0 0,0 0 16,1 0-16,-1 0 0,21-21 16,-20-1-16,20 1 0,22 0 0,-22 0 15,1 0-15,-1 0 0,1-1 16,-1 1-16,-20 0 0,-1 0 0,0 0 16,-20 21-16,-1-21 0,0 21 15,0 0-15,-21 21 16,0 0-16,0 21 15,-21-21-15,0 1 0,0 20 0,-1-21 16,22 21-16,-21 1 0,21-22 16,-21 21-16,21 1 0,0-22 15,0 63-15,0-62 16,21-1-16,0-21 16,1 0-16,-1 0 0,21 0 0,-21 0 15,0 0-15,22 0 0,-1-21 16,0-1-16,-20 22 0,20-21 0,0 0 15,1-21-15,-22 21 0,21-22 16,-21 22-16,-21-21 0,0-43 16,0 43-16,-21-1 0,0 1 15,0 0-15,-22 21 0,1-22 0,0 22 16,-1 0-16,1 0 0,0 21 16,-1 0-16,22 0 0,-21 0 15,21 21-15,0 0 0,-1 0 0,1 0 16,21 22-16,-21-22 0,21 21 15,0 22-15,0-22 0,0 0 16,21-20-16,0-1 0,1 21 0,-22-21 16,21-21-16,0 21 0,0 1 15,0-22-15,22 0 0,-22 0 0,21 0 16,-21 0-16</inkml:trace>
  <inkml:trace contextRef="#ctx0" brushRef="#br0" timeOffset="14015.17">4974 3260 0,'0'0'16,"21"-43"-16,0 22 0,-21 0 0,0 0 0,0 0 16,0 0-16,0 42 15,0 0 1,0 0-16,0 21 0,0-20 16,0 20-16,0 0 0,-21 1 0,21-1 15,-21 0-15,21 1 0,-21-22 16,21 21-16,0-21 0,0 0 0,0 1 15,0-1-15,0 0 0,21-21 32,0 0-32,0 0 0,1 0 15,-1 0-15,0-21 0,0 0 16,0-1-16,0-20 0,1 21 0,-1 0 16,-21-22-16,42-20 0,-21 42 15,-21-22-15,0 22 0,21 21 16,1 0-16,-22 21 15,0 1-15,0 20 16,0-21-16,0 0 0,0 22 0,0-22 16,0 0-16,0 21 15,21-21-15,-21 1 0,0-1 0,21 0 0,0-21 16,-21 21-16,21-21 0,22 0 16,-22 0-16,0 0 0,21 0 15,-21 0-15,22 0 0,-1 0 0,43-63 16,-64 41-1,0-20-15,-21 21 0,0-21 0,0-1 16,0 1-16,0 0 0,0-1 0,0-20 16,0 42-16,-21-22 0,0 1 15,21 21-15,-21 0 0,-1 21 0,22-22 16,-21 22-16,0 0 0,0 0 16,0 0-16,0 0 0,-1 0 15,1 22-15,0-1 31,21 0-31</inkml:trace>
  <inkml:trace contextRef="#ctx0" brushRef="#br0" timeOffset="14404.47">7197 2731 0,'0'-64'32,"-22"85"-17,22 0 1,-21 1-16,21 20 0,0 0 15,-21-21-15,21 22 0,-21-1 0,21 22 16,-21-22-16,21 0 0,0 1 16,0 20-16,-21-21 0,21 1 15,-22 20-15,22-42 0,-21 22 0,21-1 0,0-21 16,0 0-16,0 1 16,0-1-16,0 0 0,21-21 31,-21-21-31,22 21 0,-1-21 15,0-22-15,21 22 0,-21 0 0,1-21 16</inkml:trace>
  <inkml:trace contextRef="#ctx0" brushRef="#br0" timeOffset="14768.75">7451 2985 0,'0'0'0,"0"-22"0,0 44 47,0-1-47,0 0 0,0 0 0,-22 21 15,22 1-15,0-1 0,0 0 16,-21 1-16,21-22 0,0 21 0,0 1 16,0-1-16,0-21 0,0 0 15,0 0-15,21 1 0,1-1 0,-1-21 16,0 0-16,0 0 0,21 0 0,-20 0 16,20 0-16,0 0 0,-21-21 15,22-1-15,-1 1 0,-21 0 0,0-21 16,1 21-16,-1-22 0,-21 1 15,0 0-15,0-1 0,0 22 16,-21-21-16,-1-1 0,-20 22 0,21 0 16,-21 0-16,20 0 0,-20 0 15,0-1-15,21 22 0,-22 0 0,22 0 16,0 0-16,-21 0 0,20 0 16,1 0-16,0 0 15,21 22 1</inkml:trace>
  <inkml:trace contextRef="#ctx0" brushRef="#br0" timeOffset="14975.63">6752 2900 0,'0'0'0,"21"0"15,0 0-15,1 0 16,-1 0-16,0 0 0,21 0 0,-21 0 16,22 0-16,-1 0 0,0 0 15,1-21-15,-22 21 0,21 0 0,-21 0 16,22 0-16,-22-21 0,0 21 0,0 0 16,0 0-16,1-22 15</inkml:trace>
  <inkml:trace contextRef="#ctx0" brushRef="#br0" timeOffset="17035.07">9059 3366 0,'0'0'0,"0"21"16,0-42 0,0-1-16,0 1 0,21 0 15,1 0-15,-1 0 0,21-22 16,-21 22-16,22-21 0,-22 0 15,21-1-15,-21 1 0,0 0 16,22-1-16,-22-20 0,0 20 0,0-20 16,0-1-16,-21 1 0,0-1 0,0 22 15,0 0-15,0-1 0,0 22 16,0 0-16,0 0 0,-21 21 16,0 21-16,0 0 0,0 0 15,0 22-15,-1 20 0,1-20 0,0 20 16,0 1-16,0-1 0,0-21 15,-1 22-15,22-1 0,-21-20 0,0 20 16,21-20-16,-21 20 0,21-21 16,-21 43-16,21-43 0,0-20 15,0-1-15,0 0 0,0 0 16,0 0-16,21-42 31,-21 0-31,21 0 0,0 0 16,0-22-16,-21 1 0,22 21 0,-1-22 15,0 1-15,0 0 0,0-1 16,0 22-16,-21 0 0,22 0 0,-1 0 16,0 0-16,0 21 0,0 0 15,-21 21-15,21 0 16,1 0-16,-22 21 0,21-20 16,-21-1-16,21 21 0,0 0 15,-21-20-15,21 20 0,0-21 0,1 21 16,-22-20-16,21-1 0,21 0 0,-21 0 15,0 0-15,22 0 16,20-21-16,-20 0 0,20 0 16,-21 0-16,1 0 0,20-21 15,-20 21-15,20-21 0,1 0 0,-22-21 16,0 20-16,43-41 0,-43 21 16,-21-1-16,1 1 0,-1 0 15,-21-1-15,0 1 0,0 0 16,0 20-16,-21-20 0,-1 0 0,1 21 15,0-1-15,-21 1 0,-1 21 16,22 0-16,-21 0 0,0 0 0,-1 21 16,1 1-16,0-1 0,20 0 15,-20 21-15,0 1 0,21-1 0,-22 43 16,22-22-16,21-21 16,0 1-16,0-1 0,0-21 0,0 22 15,21-22-15,0 0 0,22 0 16,-22 0-16,21-21 0,-21 0 0,22 0 15,-22 0-15,21 0 0,1 0 0,-22 0 16,21-21-16,-21 0 0,22 0 16,-22 0-16,0-22 0,0 22 0,0-21 15,-21-22-15,21 22 16,-21 0-16,0 20 0,0 1 0,0 0 16,22 0-16,-22 0 0,0 42 31,0 0-31,-22 0 15,22 22-15,0-22 0,0 0 16,0 21-16,0-21 0,0 22 0,0-22 16,0 0-16,22 0 0,-22 0 0,21 1 15,0-22-15,0 0 0,0 0 16,0 0-16,22 0 0,-22 0 0,21 0 16,-21 0-16,1-22 0,20 1 15,-21 0-15,0 0 0,22 0 16,-22 0-16,0-22 0,0 22 0,-21-21 15,0-1-15,21 22 0,-21 0 16,0-21-16,0 21 0,0-1 16,-21 44-1,21-1-15,-21 0 0,21 0 16,0 0-16,-21 22 0,21-22 0,0 21 16,-21-21-16,21 22 0,0-1 15,0-21-15,0 0 0,0 0 0,0 1 16,0-1-16,0 0 0,21-21 31,0 0-31,0 0 0,0-21 16,0 0-16,1-1 15,-1 1-15,0-21 0,0 21 0,0 0 16,0-22-16,22 22 0,-22-21 16,0 21-16,0-1 0,22 1 0,-22 21 15,0 0-15,0 0 0,-21 21 16,21 1-16,-21-1 15,0 0-15,0 0 0,0 21 0,0-20 16,0-1-16,0 21 0,21-21 16,-21 0-16,22 22 0,-1-22 15,0 0-15,0 0 0,0-21 16,0 0-16,22 21 0,-22-21 16,21 0-16,-21 0 0,22 0 0,-1 0 15,0-21-15,1 0 0,-1 0 0,22 0 16,-22 0-16,43-43 15,-43 43-15,0-21 0,1 20 0,-22-20 16,0 21-16,0-21 0,-21 20 16,0 1-16,0 0 0,0 0 0,0 0 15,-21 21-15,-21-21 0,20-1 16,1 22-16,-21 0 0,0 0 0,-22 0 16,22 0-16,21 0 0,-1 22 15,-20-1-15,21-21 0,21 21 16,-21-21-16,21 21 0,-21-21 15,21 21-15,0 0 0,0 1 32,21-22-17,-21-22 329</inkml:trace>
  <inkml:trace contextRef="#ctx0" brushRef="#br0" timeOffset="17476.24">9377 3027 0,'0'0'16,"-21"0"-16,-1 0 0,1 0 0,21 21 15,0 0-15,21-21 16,1 21-16,20-21 0,0 0 0,1 0 16,20 22-16,22-22 0,-1 0 15,22 0-15,0 0 0,21 0 16,0 0-16,0 0 0,0 0 0,148 0 16,-127 0-16,-21 0 15,22 0-15,-44 0 0,22 0 0,-21 0 16,-21 0-16,0 0 0,-22 0 0,1 0 15,-1 0-15,-42 0 0,22 0 16,-1 0-16,-42-22 16,-42 22-16,20 0 15,-20 0-15,0 0 0,-1 0 16,-20-21-16,-22 21 0,1 0 0,-1 0 16,-42 0-16,21 0 15</inkml:trace>
  <inkml:trace contextRef="#ctx0" brushRef="#br0" timeOffset="17736.09">9969 3154 0,'0'0'0,"-105"21"0,20 0 16,21-21-16,22 21 0,0 1 0,-1-1 16,22 0-16,21 0 15,0 0-15,21-21 0,22 0 0,20 0 16,1 0-16,42 0 0,-1 0 0,1 0 16,21 0-16,0 0 0,0 0 15,0 0-15,21 0 0,1 0 0,-22 0 16,0 0-16,-22-21 0,1 21 15,0-21-15,-42 21 0,20 0 0,-20-21 16,-22 21-16,0 0 0,1-21 16,-22 21-16,-21-22 15,0 1-15,-21 0 16,0 21-16,-22-21 0,-20 21 16,-1 0-16,1-21 0,-22 21 0,-21 0 15,-21-21-15,0 21 0</inkml:trace>
  <inkml:trace contextRef="#ctx0" brushRef="#br0" timeOffset="17946.84">9631 3196 0,'-106'21'0,"212"-42"0,-297 64 16,128-22-16,20-21 0,1 21 15,21 0-15,42 0 0,0-21 16,22 0-16,20 0 16,1 0-16,41 0 0,1 0 0,148 0 15,-106 0-15,1-21 16,-1 0-16,0 21 0,0 0 0,0-21 15,-21 21-15,0 0 0,-21-21 16,63 21-16,-105 0 0,-22-22 16,1 22-16,-86-21 15,1 21-15,-22 0 16</inkml:trace>
  <inkml:trace contextRef="#ctx0" brushRef="#br0" timeOffset="18920.5">4424 3175 0,'0'0'0,"-21"-21"0,-22 0 0,22 21 15,0 0-15,0-21 0,0 21 16,21 21-16,0 0 16,0 21-16,0 1 0,0-1 15,21 0-15,0 22 0,21-22 0,-21 22 16,22-22-16,-1 0 0,0 1 15,1-1-15,-1-21 0,0 21 16,1-20-16,-1-1 0,22 0 0,-22-21 16,21 0-16,-20 0 0,20 0 15,-20 0-15,20 0 0,-21 0 0,22-21 16,-1 0-16,-20-1 0,20 1 0,-20-21 16,20 21-16,1-22 0,-22 1 15,21-21-15,-20 20 0,20-20 0,-20 20 16,-1 1-16,0 0 0,1 21 15,-1-1-15,-21 1 0,21 21 16,1 21-16,-22 1 0,21 20 16,-21 0-16,1-21 0,-1 22 0,21-1 15,22 43-15,-43-43 16,21 0-16,-21-20 0,22-1 0,-1 21 16,21-21-16,-41 0 15,20 1-15,0-22 0,1 0 0,-1 0 16,127-22-1,-105 1-15,-22 0 0,22 0 16,-1 0-16,-21-22 0,64-41 16,-63 41-16,-1-20 0,0 21 0,1-22 15,-1 22-15,0-1 0,-21 1 16,22 21-16,-1 0 0,-21 21 0,22 0 16,-22 0-16,0 0 0,21 21 15,-21 21-15,1 1 0,-1-1 0,0-21 16,0 21-16,0 1 0,0-1 15,1 0-15,-1 1 0,0-22 16,0 0-16,-21 0 0,21 0 0,0-21 16,1 0-16,-1 0 0,21 0 15,-21 0-15,0 0 0,22 0 0,-22 0 16,21-21-16,-21 0 0,22 0 16,-22-21-16,21-1 0,1 22 0,-22-42 15,21 20-15,0 1 0,-20-22 0,20 22 16,0-21-16,1 20 0,-1 1 15,0 21-15,1 0 0,-22-1 16,21 22-16,-21 0 0,0 22 16,1-22-16,-1 42 0,0-21 0,0 21 0,0-20 15,0 20-15,1 0 0,-1-21 16,21 22-16,-21-22 0,22 21 16,-1-21-16,-21 1 0,43-22 0,-22 21 15,0-21-15,22 0 0,-1 0 16,22 0-16,0-21 0,-1 21 0,22-22 15,0 1-15,0-21 0,0 21 16,-1-22-16,-20 22 0,0-21 0,21 0 16,-43-1-16</inkml:trace>
  <inkml:trace contextRef="#ctx0" brushRef="#br0" timeOffset="19656.64">13547 2858 0,'0'0'16,"0"-22"-16,0 1 0,0 0 0,-22 0 15,22 0-15,-21 21 16,21 21-16,0 0 16,-21 21-16,21-20 0,0 20 15,0 0-15,0-21 0,0 22 0,0-1 16,0 0-16,0-20 0,0 20 0,0 0 15,0-21-15,0 1 0,0 20 0,0-21 16,0 0-16,21-21 31,0 0-31,1-21 0,-1 0 16,0 0-16,0-22 0,21 22 16,-20-21-16,-1 0 0,0-1 0,21 22 15,-21-21-15,1-1 0,-1 1 16,0 21-16,0 0 0,0 0 0,0-1 15,-21 44 1,0-1-16,0 0 0,0 0 0,0 21 16,0-20-16,22 20 0,-22-21 15,0 21-15,0-20 0,21 20 0,-21-21 16,21 0-16,0 0 0,0 1 0,0-1 16,22 0-16,-22-21 15,21 0-15,1 0 0,-1 0 0,0 0 16,22-21-16,-22 0 0,0-1 15,1 1-15,-22 0 0,0 0 0,21 0 16,-42-22-16,0 1 0,0 21 0,0-21 16,0-1-16,0-20 0,0 20 15,-21 1-15,0 0 0,-21-1 0,21 1 16,-1 21-16,-20 0 0,21 0 16,0 21-16,0 0 0,-22 0 0,22 21 15,0-21-15,0 21 0,0 0 16,21 0-16,0 0 0,0 1 0,0-1 15,0 0-15,42 0 0,-21-21 16,21 0-16</inkml:trace>
  <inkml:trace contextRef="#ctx0" brushRef="#br0" timeOffset="20136.39">15007 2455 0,'0'0'0,"0"-21"0,0-21 16,0 21-16,0 0 15,0 42 1,-21 0-16,21 21 16,-21 1-16,21-1 0,-21 21 0,21 1 15,0-22-15,0 22 0,0-22 0,0 22 16,0-22-16,0 0 0,0 43 16,0-43-16,0 1 0,0-22 15,0 21-15,0-21 0,0 0 16,0 1-16,-22-44 31,22 1-31,0 0 0,0 0 16,0 0-16,0-22 0,0 22 0,0-21 15,0 0-15,22-22 0,-1 22 16,0-22-16,0 22 0,21-22 0,1 22 16,-1 0-16,0-1 0,22 22 15,-22 0-15,22 21 0,-22 0 16,0 21-16,1 22 0,-1-22 0,0 21 15,1 0-15,-22 22 0,0-22 16,0 1-16,0-1 0,-21 43 16,0-43-16,0-21 0,0 21 15,0-20-15,-21-1 0,0 0 0,21 0 16,-21 0-16,21 0 0,-21-21 16,42-21 15,0 0-31,21 0 0,1 0 0,-1 0 15</inkml:trace>
  <inkml:trace contextRef="#ctx0" brushRef="#br0" timeOffset="20820.31">16341 2794 0,'0'0'0,"42"-21"0,-21 0 16,-21 0-16,0-1 0,0 1 0,0 0 16,-42 21-16,21-21 0,-1 0 0,-20 21 15,21 0-15,-21 0 0,-1 0 16,22 21-16,-21 0 0,21 0 0,-22 22 15,1-1-15,21-21 0,0 21 16,-1 1-16,1-1 0,0 0 0,21 1 16,-21-1-16,21 22 15,0-22-15,0-21 0,21 21 0,0-20 16,0-22-16,1 21 16,-1 0-16,0-21 0,0 0 0,0 0 15,0 0-15,22-21 0,-22 0 0,0-1 16,0 1-16,0 0 0,1 0 15,-1-21-15,0 20 0,0-20 0,0 0 16,-21-22-16,21 22 0,1-22 16,-22 22-16,21-21 0,0 20 0,-21 1 15,0 21-15,0 0 0,0-1 16,0 44-16,0-1 0,0 0 16,0 21-16,0 1 0,0-1 15,0 0-15,0 1 0,0-1 16,0 0-16,0 1 0,0-22 0,21 21 15,0-21-15,0 0 0,1 22 16,-1-22-16,21 0 0,-21-21 0,0 21 16,22-21-16,-1 0 15,0 0-15,-20 0 0,-1-21 0,21 0 16,-21 21-16,0-42 0,1 20 16,-1 1-16,0-21 0,0 0 0,-21-1 15,21 1-15,0-22 0,-21 1 16,22-22-16,-22 22 0,21-1 0,-21 1 15,0-1-15,21 1 0,-21 20 0,0 22 16,0-21-16,0 21 16,-21 42-1,0 21-15,21 1 16,-22-1-16,1 21 0,0 1 0,21-1 16,0 1-16,0-1 0,-21 1 0,21-22 15,0 22-15,0-22 0,0 0 16,0-20-16,0 20 0,21-21 0,0 21 15,-21-20-15,0-1 16,21-21-16,-21 21 0,22-21 0,-1 0 16,0-21-1,-21 0-15,21-1 0,-21 1 16</inkml:trace>
  <inkml:trace contextRef="#ctx0" brushRef="#br0" timeOffset="20995.44">16870 2646 0,'-64'0'16,"128"0"-16,-149 0 0,106 0 31,0 0-31,22 0 16,-22 0-16,21 0 0,1 0 0,-1 0 16,0 0-16,22 0 0,-1 0 15,22 0-15,-22 0 0,22 0 16,-21 0-16</inkml:trace>
  <inkml:trace contextRef="#ctx0" brushRef="#br0" timeOffset="21784.29">18669 2625 0,'0'0'0,"21"-21"0,-21-1 0,0 1 15,0 0-15,0 0 0,0 0 0,-21 21 16,0 0-16,0 0 15,-22 0-15,1 0 0,0 21 0,-1 0 16,1 0-16,-22 22 16,22-1-16,0 0 0,-1 1 0,1-1 15,21 0-15,-21 1 0,20-1 16,1 0-16,21-21 0,0 22 0,0-22 16,0 0-16,0 0 0,0 0 0,21 1 15,1-22-15,-1 0 0,0 0 16,0 0-16,21 0 0,-20 0 0,20 0 15,-21 0-15,21-22 0,1 1 16,-22 0-16,21 0 0,-21-21 0,22 20 16,-22-20-16,21 0 15,-21-1-15,1 1 0,-1 0 0,0-1 16,0 22-16,-21 0 0,21 0 16,-21 42-1,-21 0-15,21 22 16,-21-22-16,21 21 0,0-21 0,-21 22 15,21-1-15,0-21 0,0 21 0,0-20 16,21 20-16,0-21 0,21 0 16,-20 0-16,-1 1 0,21-1 0,-21 0 15,0-21-15,1 0 0,-1 0 16,0 0-16,-21-21 16,0 0-16,0-1 15,21 1-15,-21 0 0,0-21 16,21 21-16,0-22 0,-21 1 15,22 0-15,-1-1 0,0 1 0,0 21 16,0-22-16,43-20 16,-43 63-16,21-21 0,-21 21 0,22 0 15,-1 0-15,0 21 0,1 0 16,-1 0-16,0 22 0,1-1 0,-1-21 16,-21 21-16,0 1 0,1 41 15,-22-62-15,0 20 0,0-21 16,0 0-16,0 0 0,0 1 15,-22-22-15,1 21 16,0-21-16,0 0 16,0 0-16,0-21 0,21-1 0,-22-41 31,22 21-31,0 20 0,22-20 0,-1 0 16,0 21-16,21-43 0,1 22 0,-1-1 15,0 1-15,1 0 0,20 21 16,-21-1-16,1 1 0,-22 0 15,21 0-15,-21 21 0,1 0 0,-1 0 16,-21 21-16,0 0 0</inkml:trace>
  <inkml:trace contextRef="#ctx0" brushRef="#br0" timeOffset="22124.12">20087 2921 0,'21'0'15,"-42"0"-15,42 21 0,0-21 16,1 0-16,-1 0 0,0 0 15,21-21-15,-21 0 0,1 21 16,20-21-16,-21 0 0,21-1 0,1-20 16,-22 21-16,21-21 0,-21-1 15,1 22-15,-1 0 0,-21 0 0,0 0 16,-21 21-16,-1 0 16,-20 0-16,0 21 0,-1 0 0,-20 0 15,21 21-15,-22 1 0,1-1 16,20 0-16,1-20 0,0 20 15,20 0-15,1-21 0,21 1 0,0 20 16,0-21-16,21 0 0,1-21 16,20 21-16,-21 1 0,64-22 15,-43 0-15,0 0 0,22 0 16,-22 0-16,22 0 0,-1 0 0,1 0 16,-1 0-16,1-22 0,-1 1 15,-20 21-15,20-21 0,-42 0 0,22 21 16,-43-21-16</inkml:trace>
  <inkml:trace contextRef="#ctx0" brushRef="#br0" timeOffset="22663.47">5207 4339 0,'0'21'16,"21"-21"0,0 0-1,22 0-15,-1 0 0,21 0 0,1 0 16,-1 0-16,22 0 0,0 0 16,-1-21-16,1 21 0,0 0 0,-22 0 15,1 0-15,-1 0 0,-20 0 16,-1 0-16,-21 0 0,0 0 0,-42 0 31,0 0-31,-21 21 0,-1-21 16</inkml:trace>
  <inkml:trace contextRef="#ctx0" brushRef="#br0" timeOffset="22907.49">5630 4403 0,'0'0'15,"-21"0"-15,0 0 0,21 21 16,0 0-16,0 0 15,0 0-15,0 22 0,0-22 16,0 21-16,0-21 16,0 22-16,0-1 0,0 0 0,0 22 0,0-22 15,0 1-15,0-1 16,0 0-16,0 1 0,0-22 0,-21 21 16,21-21-16,0 0 0,21-21 15,0 0-15,21 0 16,-20 0-16,20 0 0,0-21 0,1 0 15,-1 0-15,0-21 0,1 20 16,-1-20-16,0 0 0</inkml:trace>
  <inkml:trace contextRef="#ctx0" brushRef="#br0" timeOffset="23421.9">6223 4657 0,'0'0'0,"21"0"0,-21-21 0,-21 42 31,0 0-31,0 0 0,-1 0 16,22 0-16,0 1 0,-21 20 0,21-21 15,0 21-15,0-20 0,0-1 16,0 21-16,0-21 0,0 0 16,21 1-16,1-22 0,-1 0 15,0 0-15,21 0 0,-21 0 0,22-22 16,-22 22-16,0-21 0,21 0 16,-20 0-16,-1-21 0,21 20 0,-21 1 15,0 0-15,-21-21 0,0 21 0,22-1 16,-22 1-16,0 0 0,0 0 15,0 0-15,0 0 0,-22 21 32,22 21-32,0 0 0,0 0 15,0 21-15,0 1 0,0-1 0,0 22 16,0-22-16,0 21 0,0 1 16,0-1-16,0-20 0,0 41 0,0-20 15,0-1-15,0 22 0,22-21 0,-22 20 16,0-20-16,0-1 0,0 22 15,0-22-15,0 1 0,0-22 0,0 22 16,-22-22-16,1 0 0,0 1 0,0-22 16,0 21-16,0-21 15,-22 1-15,22-22 0,-21 0 0,21 0 16,-22 0-16,1 0 0,0 0 0,-1-22 16,1-20-16,0 21 0,-22-21 15,22-1-15,-1 1 0,1 0 0,0-1 16,21-20-16,-1 20 0,22 1 0,0 0 15,0-1-15,22 1 0,20 0 16,-21-1-16,21 1 0,1 0 0,-1-1 16,22 1-16</inkml:trace>
  <inkml:trace contextRef="#ctx0" brushRef="#br0" timeOffset="23707.76">7154 4657 0,'0'0'0,"-21"0"16,0 21-16,0 0 0,0 0 16,21 22-16,0-1 0,-22 21 0,22 1 15,-21-1-15,21 1 0,0-1 16,-21 1-16,21 21 0,0-22 0,0 1 16,0-1-16,-21 1 0,21-1 0,-21 1 15,0-1-15,21 1 0,-22-22 16,1 0-16,0 1 0,0-1 0,21 21 15,-21-41-15,0-22 16,21-22 0,0 1-1,0 0-15,21-21 0,0-1 0,0 1 16,-21-21-16,21-1 0</inkml:trace>
  <inkml:trace contextRef="#ctx0" brushRef="#br0" timeOffset="23972.6">6985 5080 0,'0'0'0,"0"-85"0,0 22 0,0 21 15,0-22-15,0 22 0,0-1 16,0 22-16,0-21 0,0 21 0,0 0 16,21-1-16,0 1 0,0 0 15,22 21-15,-22-21 0,21 21 0,-21 0 16,22 0-16,-22 0 0,21 21 16,-21 0-16,22 22 0,-22-22 0,-21 21 15,0 0-15,0 1 0,0-1 16,0 0-16,-21 1 0,0-1 0,-1-21 15,-20 22-15,0-22 0,21 0 0,-22 0 16,22 0-16,0-21 0,0 0 16,0 0-16,21-21 15,21 0-15,0 0 16,0 0-16,0-1 0,0 1 0,22 0 16,-22 0-16,0 0 0</inkml:trace>
  <inkml:trace contextRef="#ctx0" brushRef="#br0" timeOffset="24507.23">7556 4805 0,'0'21'0,"22"-21"16,-1 0-16,0 0 15,0 0-15,0 0 16,-21-21-16,21 21 0,1-21 16,-1 21-16,0-21 0,-21-1 0,21 1 15,0 21-15,0-21 0,-21 0 16,0 0-16,0 0 0,22-1 0,-22 1 15,0 0-15,0 0 0,0 0 16,-22 21-16,1 0 16,0 0-16,0 0 0,0 21 15,0 0-15,-1 0 0,1 22 16,0-22-16,0 21 0,21-21 0,0 22 16,-21-1-16,21-21 0,0 21 0,0 1 15,0-22-15,0 0 0,21 0 16,-21 0-16,21 1 0,0-22 0,0 0 15,22 0-15,-22 0 0,21 0 16,-21 0-16,22 0 0,-1-22 16,0 1-16,1 0 0,-1 0 0,0-21 0,-20-1 15,20 22-15,21-64 16,-20 43-16,-22 21 0,0-21 16,0-1-16,-21 22 0,21-21 15,-21 21-15,0-1 0,-21 22 16,0 22-1,0-1-15,0 0 16,21 21-16,0-21 0,0 1 0,0 20 16,0-21-16,0 21 0,0-20 15,0 20-15,0 0 0,0-21 0,0 1 16,0 20-16,0-21 0,0 0 0,0 0 16,-21 1-16,-1-1 15,1-21-15,0 0 16,0 0-16,0 0 0</inkml:trace>
  <inkml:trace contextRef="#ctx0" brushRef="#br0" timeOffset="25447.47">9906 4805 0,'0'0'15,"21"0"1,0 0 0,0 0-16,1 0 0,-22-21 15,21 0-15,0-1 0,0 1 16,-21 0-16,21 0 0,0-21 15,1 20-15,-22 1 0,21 0 0,0-21 16,-21 21-16,21-1 16,-21 1-16,0 42 15,0 1-15,0-1 16,0 0-16,0 0 0,0 21 16,0 1-16,-21-1 0,21 0 0,0 43 15,0-43-15,0 1 16,0-1-16,0-21 0,0 0 0,0 22 15,0-22-15,0 0 0,21-21 16,0 0-16,0 0 0,22 0 16,-22 0-16,0 0 0,21-21 0,-20 0 15,-1 0-15,0-1 0,0 1 16,21-42-16,-42 20 0,0 1 16,0 21-16,0-21 0,0-1 15,-21 22-15,0-21 0,0 21 0,-21-1 16,-1 1-16,-41 21 15,62-21-15,-20 21 0,0 0 16,21 0-16,-1 0 0,44 0 16,-1-21-1,21 21-15,-21 0 0,22-21 16,20 0-16,-21 21 0,64-22 16,-63 1-16,20 21 0,-21-21 0,22 21 15,-22-21-15,1 21 0,41 0 16,-63 0-16,1 21 15,-1 0-15,-21 0 0,0 1 16,0-1-16,0 0 0,0 21 0,0 1 16,-21-1-16,-1 0 0,22 22 0,-21-22 15,0 22-15,0-1 0,21 1 16,0-1-16,-21 1 0,21 20 0,0-20 16,0-1-16,0 85 0,0-63 15,21 0-15,0-22 0,-21 1 16,21 20-16,0-20 0,-21-22 0,0 22 15,0-1-15,22 43 0,-22-64 16,0 1-16,0-1 0,0 0 16,0-20-16,0-1 0,0 0 15,0-42 1,0-22-16,0 22 0,0-21 0,0 0 16,0-1-16,0-20 0,0-1 15,0 1-15,0-22 0,-22 0 0,22-20 16,0 20-16,0-21 0,0 21 0,0 1 15,0-22-15,0 21 0,0 1 16,0 20-16,0-21 0,22 43 0,-1-21 16,0 20-16,0 22 0,21-21 0,-20-1 15,20 22-15,0 0 0,1 0 16</inkml:trace>
  <inkml:trace contextRef="#ctx0" brushRef="#br0" timeOffset="25798.47">12700 4466 0,'0'-21'0,"0"42"0,-21-63 15,21 21-15,0 0 0,0 42 31,0 0-31,0 21 16,0 1-16,0-1 0,0 21 16,0 1-16,0-1 0,0 22 15,0 0-15,0-22 0,0 22 0,-21 0 16,21-22-16,-22 22 0,1-22 16,0 22-16,0-22 0,21 1 0,-21-1 15,0 1-15,-1-22 0,1 1 0,21-1 16,0-21-16,0 0 0,0-42 31,21-21-31,-21 21 0,22-22 16,-1 1-16,-21 0 0</inkml:trace>
  <inkml:trace contextRef="#ctx0" brushRef="#br0" timeOffset="26076.32">12594 4974 0,'-21'-63'0,"42"126"0,-63-211 15,21 85-15,-1-1 0,1 22 16,0-22-16,0 22 0,21 0 0,0-1 15,0 1-15,0 21 0,0 0 16,0-22-16,21 22 0,0 21 0,22-21 16,-22 21-16,21 0 0,0 0 15,22 0-15,-22 21 0,1 0 16,20 22-16,22 20 0,-43-21 0,0-20 16,-20 20-16,-1 0 0,-21-21 15,0 22-15,-21-22 0,-1 0 16,-20 21-16,21-20 0,-21-1 15,-22 0-15,22-21 0,-1 21 0,22-21 16,-21 0-16,21 0 0,0 0 16,-1 0-16,22-21 15,0 0-15,22 0 0,-22-22 0,42 22 16,-21 0-16</inkml:trace>
  <inkml:trace contextRef="#ctx0" brushRef="#br0" timeOffset="26647.31">13293 4297 0,'21'0'0,"-42"0"0,63 0 0,-42 21 32,0 0-32,-21 0 0,0 22 15,-1-22-15,-20 21 0,21-21 0,0 22 16,-22-22-16,22 21 0,0-21 16,0 22-16,0-22 0,0 0 0,21 21 15,0-20-15,0-1 0,0 0 16,21-21-16,0 21 0,0-21 0,21 0 15,-20 0-15,20 0 0,-21 0 16,21-21-16,-20 21 0,20-21 0,-21 0 16,0-1-16,0 1 0,-21 0 15,0 0-15,0 0 0,0-22 16,0 22-16,-21-21 0,0 21 0,0-22 16,-21 22-16,20 0 0,1 0 0,0 0 15,0 0-15,0 21 0,21-22 16,42 22-1,-21 0 1,0-21-16,22 21 0,-1 0 0,0 0 16,1-21-16,-1 21 0,0 0 15,1 0-15,-1 0 0,-21 0 0,22 0 16,-22 21-16,0 0 0,0 1 16,-21 20-16,0-21 0,0 21 0,0 1 15,0-1-15,0 22 0,0-22 16,0 21-16,0 1 0,0-1 0,0 1 15,0-1-15,-21 22 0,0-21 16,21-1-16,-21 1 0,21-1 0,0 1 16,-22-22-16,1 21 0,0 1 15,21-1-15,-21-20 0,0-1 0,0 22 16,-1-22-16,22-21 0,-21 21 0,21-20 16,-21-1-16,21 0 0,0 0 15,21-42 1,0 21-16,1-21 0,-1-22 15,0 1-15,0 21 0,0-43 16</inkml:trace>
  <inkml:trace contextRef="#ctx0" brushRef="#br0" timeOffset="26968.19">13779 4678 0,'0'0'0,"-21"-42"0,0-1 15,21 1-15,-21 21 0,21-22 16,0 22-16,0 0 0,0 0 0,0 0 15,0 0-15,0-1 0,21 1 16,0 0-16,0 21 0,1 0 0,-1 0 16,21 0-16,-21 0 0,22 0 15,-1 0-15,-21 21 0,21 22 0,-20-22 16,-1 0-16,0 21 0,-21 1 16,0-22-16,0 21 0,-21-21 0,-43 43 15,43-22-15,-21-21 16,-1 0-16,1 1 0,21-1 0,-21 0 15,-1-21-15,22 0 0,0 0 0,0 0 16,0 0-16,21-21 31,21 0-31,0 21 0,0-22 16,21 1-16,-20 21 0,-1-21 0,21 0 16,0 0-16</inkml:trace>
  <inkml:trace contextRef="#ctx0" brushRef="#br0" timeOffset="27314.99">14351 4360 0,'0'0'0,"0"-21"16,21 21-16,-21 21 15,-21 1 1,21-1-16,-21 0 0,0 21 0,21-21 16,0 22-16,-22-22 0,22 21 15,0-21-15,0 1 0,0-1 0,0 0 16,0 0-16,0 0 0,22-21 15,-1 21-15,0-21 0,0 0 16,21 0-16,-20 0 0,20 0 0,21-21 16,-41 21-1,-1-21-15,0 0 0,0 0 0,0 0 16,0-22-16,-21 22 0,22-21 0,-22 21 16,0-22-16,0 22 0,0 0 15,0 0-15,0-22 0,-22 43 31,22 22-15,0-1-16,0 0 16,22 0-1,-1-21-15</inkml:trace>
  <inkml:trace contextRef="#ctx0" brushRef="#br0" timeOffset="27631.04">15219 4339 0,'0'0'16,"0"-21"-16,-21 21 16,-1 21-16,1 0 15,0 22-15,21-22 0,-21 21 0,0 1 16,0-1-16,21 0 0,-22 1 0,22 20 16,-21 1-16,21-1 0,0 1 15,-21 20-15,21-20 0,-21-1 0,21 22 16,-21-22-16,21 1 0,0-1 15,-21 1-15,-1-1 0,22 1 16,-21-22-16,0 22 0,21-22 0,-21 0 16,0 1-16,21-22 0,-21 21 0,21-21 15,0 1-15,21-44 32,-21 1-32,21 0 0,0-21 15,0 21-15,0-22 0,-21 1 16,22-22-16,-1 22 0,-21-21 15</inkml:trace>
  <inkml:trace contextRef="#ctx0" brushRef="#br0" timeOffset="27872.01">14986 4720 0,'0'0'0,"0"-63"0,0-1 0,0 22 0,0-22 16,21 22-16,0 0 0,0-1 16,1 22-16,20-21 0,-21 21 0,21 0 15,1-1-15,20 1 0,-20 21 16,20 0-16,-21 0 0,1 0 15,-1 0-15,0 21 0,-20 22 0,20-22 16,-42 21-16,0 1 0,0-22 0,0 21 16,0 0-16,0 1 0,-21-22 15,-22 21-15,1-21 0,21 1 16,-21-1-16,-1 0 0,-20 0 0,20 0 16,1-21-16,0 21 0,-22 1 15,22-22-15,0 21 0,20-21 16,-20 0-16</inkml:trace>
  <inkml:trace contextRef="#ctx0" brushRef="#br0" timeOffset="29352.58">889 7239 0,'0'-21'0,"0"0"0,-21 21 15,21-21-15,0-1 16,0 1-16,0 0 15,0 0-15,0 0 0,0 0 16,21 21-16,-21-22 0,21 22 16,0-21-16,0 21 0,1-21 0,-1 21 15,0 0-15,21 0 0,-21 0 16,22 0-16,-1 21 0,-21 0 0,22 1 16,-22-1-16,0 0 15,0 21-15,-21-21 0,0 22 0,0-1 16,-21-21-16,0 22 0,-22-1 15,1 0-15,0-21 0,-1 22 16,1-22-16,0 0 0,-22 0 0,43 0 16,-21-21-16,-1 0 0,22 0 15,0 0-15,21-21 16,0 0-16,21 0 16,0 0-16,1 21 0,-1-21 15,21-1-15,0 22 0,1 0 16,-1 0-16,0 0 0,1 0 0,20 0 15,-20 22-15,20-1 16,-21 0-16,1 0 0,-1 0 0,0 22 16,-20-22-16,-1 21 0,-21 0 15,0 22-15,-21-43 0,-22 21 16,1 1-16,-22-22 0,22 21 16,-43 1-16,22-22 0,-22 0 0,22 21 15,-22-21-15,0-21 0,22 22 16,-22-22-16,22 0 0,-1 0 0,22 0 15,-22-22-15,22 22 16,0-21-16,21 0 0,-1 0 0,1 0 16,21 0-16,0-1 0,0 1 15,0 0-15,21 21 0,1-21 16,-1 0-16,21 0 0,0-1 0,1 1 16,-1 0-16,22 0 0,-22 0 15</inkml:trace>
  <inkml:trace contextRef="#ctx0" brushRef="#br0" timeOffset="29536.51">1714 7451 0,'0'0'0,"22"21"0,-22-42 78</inkml:trace>
  <inkml:trace contextRef="#ctx0" brushRef="#br0" timeOffset="29971.46">2709 7260 0,'0'-42'0,"0"84"0,0-105 0,0 20 16,-21 1-16,21-21 15,0 41-15,0-20 0,0 21 0,0 42 32,0 0-32,0 22 15,0-1-15,0 21 0,0 1 0,0-1 16,0 1-16,0 21 0,0-22 0,0 1 15,-21-1-15,0-21 0,21 22 16,-21-22-16,-1 22 0,1-22 0,21 0 16,-21 1-16,21-22 0,-21 0 15,21 0-15,0 0 0,21-21 16,0-21-16,0 0 16,1 0-16,-1 0 0</inkml:trace>
  <inkml:trace contextRef="#ctx0" brushRef="#br0" timeOffset="30198.93">3111 7218 0,'0'0'0,"22"-42"0,-1-22 16,-21 22-16,21 21 0,-21-22 0,0 64 31,0 22-31,-21-1 16,21 0-16,0 22 0,-21-22 15,21 22-15,0-1 0,0 1 0,0-22 16,0 22-16,0-22 0,0 21 0,-22-20 15,22-1-15,0-21 0,-21 22 16,21-1-16,0-21 0,-21 0 16,21 0-16,0 1 0,-21-22 15,0 0 1,0 0-16</inkml:trace>
  <inkml:trace contextRef="#ctx0" brushRef="#br0" timeOffset="30720.61">2688 7684 0,'0'0'0,"-42"-22"15,21 22-15,-1-21 0,1 21 16,0 0-16,42 0 16,22 21-1,-22-21-15,21 0 0,0 0 16,1 0-16,-1 0 0,22 0 16,-22 0-16,21 0 0,1-21 0,-1 21 15,-20-21-15,20 0 0,1 21 16,-22-21-16,0 0 0,1 21 0,-22-22 15,0 22-15,0 0 0,0 0 16,-21 22 0,-21-1-16,0 21 0,0-21 15,0 0-15,0 1 0,21 20 16,0-21-16,-22 21 0,22-20 0,0-1 16,0 0-16,0 0 0,0 0 15,22 0-15,-1-21 0,0 0 0,0 0 16,21 0-16,1 0 0,-22 0 15,21 0-15,1-21 0,-1 0 16,0 0-16,1 0 0,-1 0 0,0-1 16,-21 1-16,1-21 0,-1 21 15,-21-22-15,0 1 0,0 0 0,0-1 16,-21 1-16,-22 0 0,22-1 0,-21 1 16,-1 0-16,1 21 0,0-1 15,-1 1-15,22 21 0,-21 0 0,0 21 16,-1 1-16,22-1 15,0 21-15,-21-21 0,20 22 0,22-1 16,-21 0-16,21-21 0,-21 22 0,21-22 16,0 21-16,0-21 0,0 1 15,0-1-15,21 0 0,0 0 0,22-21 16,-22 0-16,21 0 0,1 0 16,-22 0-16,42 0 0</inkml:trace>
  <inkml:trace contextRef="#ctx0" brushRef="#br0" timeOffset="31247.4">4254 7430 0,'0'0'0,"0"-22"0,0 1 31,0 42-31,-21 1 0,21-1 0,-21 0 16,0 21-16,21-21 0,-21 22 15,21-22-15,0 21 0,0-21 0,0 22 16,0-22-16,0 21 0,0-21 15,0 1-15,0-1 0,0 0 0,0 0 16,21-21-16,0 0 16,0 0-16,0 0 0,1 0 15,-1 0-15,0-21 0,0 0 0,0 0 16,0-1-16,1-20 0,-1 21 0,0 0 16,0-22-16,0 1 0,-21 0 15,0-1-15,0 1 0,0 0 16,0 21-16,0-22 0,0 64 15,0 1 1,0-1-16,0 21 0,0 0 0,-21-20 16,21 20-16,0 0 0,0 1 15,0-1-15,0-21 0,21 21 0,0-20 16,1 20-16,20-21 0,0 0 0,1-21 16,-1 21-16,0-21 0,1 0 15,-1 0-15,0 0 0,1 0 0,-1-21 16,-21 0-16,21 0 0,-20 0 0,-1 0 15,0-1-15,-21-20 16,0 21-16,0-21 0,0-1 0,0 1 16,-21-43-16,0 43 15,-1 21-15,1 0 0,0-22 0,0 43 16,0-21-16,0 21 0,-1 0 16,1 0-16,21 21 15,0 0-15</inkml:trace>
  <inkml:trace contextRef="#ctx0" brushRef="#br0" timeOffset="31591.48">6900 7070 0,'0'0'0,"21"-21"0,1-22 16,-22 64-1,0 1-15,-22-1 16,22 0-16,-21 21 0,21 22 0,0-22 16,0 22-16,0-22 0,-21 21 15,21-20-15,-21 20 0,21-20 16,-21-1-16,21 0 0,0 1 0,-21-1 15,21-21-15,-22 21 0,22-20 16,0-1-16,0 0 0,0-42 47,0 0-47,0-1 0,0 1 0,-21 0 16,0 0-16</inkml:trace>
  <inkml:trace contextRef="#ctx0" brushRef="#br0" timeOffset="32007.38">6583 7578 0,'-21'-21'0,"42"42"0,-64-42 0,22-1 0,0 22 15,21-21 1,21 21 0,0 0-16,1 0 0,20 0 0,-21 0 15,43-21-15,-22 21 0,21 0 16,1-21-16,-1 0 0,1 21 0,21-21 16,-22 21-16,1-22 0,-22 1 0,21 21 15,-20 0-15,-1 0 0,0 0 16,-20 21-16,-22 1 0,0-1 0,0 21 15,0-21-15,0 64 0,0-64 16,-22 21-16,1-20 16,0 20-16,0-21 0,21 43 15,-21-43-15,21 0 0,0 0 16,21-21 0,0 0-16,0 0 0,0 0 0,1-21 15,-1 0-15,0 0 0,21 21 0,-21-43 16,1 22-16,-1 0 0,0-21 15,0-1-15,-21 22 0,0-21 0,0-22 16,0 22-16,-21 0 0,0 20 0,0-20 16,-1 21-16,1 0 0,0 0 15,-21 21-15,21 0 0,-1 0 16,1 0-16,0 0 0,0 21 0,0 0 16,0 0-16,21 0 0,0 0 15,0 1-15,0-1 0,0 0 16,21-21-16,0 0 15</inkml:trace>
  <inkml:trace contextRef="#ctx0" brushRef="#br0" timeOffset="34299.47">8657 7662 0,'0'0'0,"21"22"0,22-1 0,-22-21 16,0 21-16,0-21 0,0 0 16,0 0-16,1 21 0,-1-21 0,0 0 15,0 0-15,0 0 0,0-21 16,1 0-16,-1 21 0,0-21 16,0-22-16,0 22 0,0 0 0,-21-21 15,22-1-15,-1-20 0,-21-1 16,0 22-16,0-22 0,0 1 0,0-1 15,0 1-15,0-1 0,-21 22 0,-1 0 16,1 21-16,0-22 16,0 43-16,0 21 0,0 1 15,21-1-15,0 21 0,0 22 16,-22-1-16,22 1 0,-21 63 16,21-64-16,-21 1 0,21-1 15,0-21-15,0 1 0,-21-1 16,21 0-16,0 1 0,-21-22 0,21 0 15,0 0-15,0 0 0,21-21 32,0 0-32,0-21 0,0 0 0,1 21 15,-1-42-15,0 21 0,0-1 0,0-20 16,0 21-16,22-21 0,-22 20 16,0 1-16,0 0 0,0 0 0,1 21 15,-1 0-15,0 0 0,0 21 16,0 0-16,0 0 15,-21 1-15,22 20 0,-1-21 0,-21 0 16,21 22-16,0-22 0,0 0 0,0 0 16,1 0-16,20-21 15,-21 21-15,0-21 0,22 0 0,20 0 16,-21 0-16,1 0 0,20 0 0,-20 0 16,-1-21-16,21 21 0,-20-21 15,20 0-15,-20 0 0,20 0 0,-42-22 16,22 22-16,-22-21 0,0-1 0,0 1 15,-21-21-15,0 20 0,0-63 16,-42 85-16,21-21 16,-22 21-16,22 0 0,-21-1 15,-22 22-15,22 0 0,0 22 0,-22 20 16,22-21-16,-1 21 0,1 1 0,0-1 16,-1 0-16,1 22 0,21-22 15,0 1-15,0-1 0,21 0 16,0-21-16,0 22 0,0-22 0,21 0 0,0 0 15,0-21-15,0 21 16,0-21-16,22 0 0,-1 0 0,-21 0 0,22 0 16,-1-21-16,0 21 0,1-21 15,-22 0-15,21 0 0,0 0 16,-20-22-16,-1 22 0,0 0 0,0-21 16,0-1-16,0 1 0,-21 0 0,0 20 15,0 1-15,0 0 0,0 0 16,0 42-1,-21 0-15,0 0 16,21 22-16,-21-22 0,0 21 0,21-21 16,0 1-16,0 20 0,0-21 0,0 0 15,0 0-15,0 1 0,21-1 16,0 0-16,0 0 0,0-21 0,22 0 16,-1 0-16,0 0 0,1 0 15,-1 0-15,0 0 0,1 0 16,-1 0-16,0-21 0,1 21 0,-1-21 15,-21 0-15,22-1 0,-22-20 16,0 21-16,-21 0 0,0-22 0,0 1 16,0 0-16,0 21 0,0-43 15,0 43-15,0 0 0,0 42 16,0 0-16,0 0 16,-21 0-16,21 22 0,-21-22 0,21 21 15,0-21-15,0 22 0,-22-22 0,22 0 16,0 0-16,0 0 0,-21 1 15,21-1-15,0 0 16,0-42 15,0 0-31,21-1 16,1 22-16,-1-21 0,-21-21 0,21 21 16,0 0-16,0-1 0,0-20 15,1 21-15,-1-21 0,0 20 0,0 22 16,0-21-16,0 21 0,1 0 0,-22 21 15,21 1-15,-21-1 16,21 0-16,-21 0 0,0 0 16,0 22-16,0-22 0,0 0 0,0 0 15,21 0-15,0 0 0,0 1 0,1-1 16,20-21-16,-21 21 0,21-21 16,1 0-16,20 0 0,-20 0 0,20 0 15,-21 0-15,22 0 0,-22 0 0,22 0 16,-22 0-16,0-21 0,1 0 15,-1-1-15,0 1 0,1 0 0,-1 0 16,-21-21-16,22 20 0,-22-20 16,-21 0-16,0-1 0,0 1 15,0 21-15,0-21 0,-21 20 0,-22 1 0,-20 0 16,20 21-16,-20 0 16,21 0-16,-1 21 0,1 0 0,-22 1 15,1 62-15,21-63 16,20 22-16,-20-1 0,42 0 15,0-20-15,0 20 0,0-21 0,0 21 16,0-20-16,0-1 0,21 0 16,0 0-16,22-21 0,-22 21 15,0-21-15,21 0 0,-20 0 0,41 0 16,-21 0-16,-20 0 0,20 0 0,-21-21 16,0 0-16,22 0 0,-22 0 15,0-1-15,0-20 0,0 0 16,0-1-16,1 1 0,-1-21 0,-21-1 15,21 1-15,0-1 0,-21 1 16,0-43-16,0 63 0,0 1 16,0 21-16,0 0 0,0 0 15,0-1-15,0 44 16,0-1-16,0 0 0,0 21 0,-21 1 16,21-1-16,0 0 0,-21 22 15,21-1-15,0-20 0,0 20 0,0-21 16,0 22-16,0-22 0,0 1 15,21-22-15,-21 21 0,21-21 0,-21 22 16,21-22-16,0 0 0,1-21 16,-1 21-16,0-21 0,0 0 15,0 0-15,0 0 0,1 0 0,-1 0 16,0 0-16,0-21 0,21 0 0,-20 0 16,-1-1-16,0-20 0,0 21 15,21-43-15,-20 22 0,-1-21 0,0-1 16,0 1-16,0-1 0,0 1 0,-21-1 15,22 22-15,-1-22 0,-21 22 16,21 0-16,-21 20 0,0-20 0,0 21 16,0 42-1,0 0 1,-21 0-16,21 22 0,-21 20 0,-1-20 16,22 20-16,0 1 15,-21-1-15,0 1 0,21-22 0,-21 21 16,21 1-16,0-22 0,0 1 0,0-1 15,0 0-15,0-21 0,0 1 16,21-1-16,0 0 0,0 0 16,1 0-16,-1-21 0,21 0 0,-21 0 15,22 0-15,-1 0 0,0 0 0,1 0 16,-1 0-16,0-21 0,1 0 0,-1 0 16,0 0-16,1-1 0,-22-20 15,0 0-15,0 21 0,0-22 0,0 1 16,-21 0-16,0-1 0,0 1 15,0 21-15,-21 0 0,0-1 16,-21 22-16,21 0 0,-22 22 0,1-1 16,-22 21-16,43 0 0,0 1 15,21-1-15,0-21 0,0 22 16,0-1-16,0-21 0,21 21 0,0-20 16,1-1-16,20 0 0,-21 0 15,0 0-15,22-21 0,-1 0 16,-21 0-16,21 0 0,1 0 0,-1 0 0,0 0 15,1 0-15,-1 0 0,0-21 16,1 0-16,-22 0 0,0 0 0,0-1 16,0-20-16,1 0 0</inkml:trace>
  <inkml:trace contextRef="#ctx0" brushRef="#br0" timeOffset="35035.87">15240 7345 0,'0'0'0,"21"0"0,-21-21 0,21 0 0,-21-1 15,0 1-15,0 0 16,0 0-16,0 0 16,-21 21-1,21 21-15,-21 0 16,0 0-16,0 22 0,21 20 0,0 1 15,0-1-15,-22 1 0,22-1 0,0 1 16,-21 20-16,21-20 0,0 20 16,0 1-16,0 0 0,-21-1 15,0-20-15,0 21 0,21-22 0,-21 1 0,-1-22 16,1 21-16,21-20 0,-21-1 16,0 0-16,0-20 0,21-1 15,0 0-15,0-42 16,0 0-16,0-1 15,0 1-15,21-21 0,-21 0 0,0-1 16,21-20-16,0-1 0,-21 1 0</inkml:trace>
  <inkml:trace contextRef="#ctx0" brushRef="#br0" timeOffset="35323.72">15092 7451 0,'0'0'0,"0"-64"0,0 1 0,0 20 0,0 1 15,0 0-15,0-1 0,0 22 16,42-21-16,-21 21 0,22 0 0,-22-1 15,42 22-15,-20-21 0,20 21 16,1 0-16,-1 0 0,-21 0 16,22 0-16,-1 21 0,-20 1 0,-1 20 15,0 0-15,-20 1 0,-1-1 16,-21 0-16,0 1 0,0-1 0,-21 0 16,-1-21-16,-20 22 0,0-22 0,-1 21 15,1-21-15,-21-21 0,20 22 16,-20-1-16,20-21 0,22 0 0,-21 0 15,21 0-15,0 0 0,42 0 32,21-21-32,-21-1 0,0 1 15,22 0-15,-1 0 0,0-21 16,1 20-16</inkml:trace>
  <inkml:trace contextRef="#ctx0" brushRef="#br0" timeOffset="35872.47">16192 7070 0,'22'-21'0,"-44"42"0,65-42 15,-64 21 1,-1 21-16,1 0 16,0 21-16,0-21 0,-21 22 0,20-22 15,1 21-15,0 1 0,21-1 16,-21-21-16,21 21 0,0-20 0,0-1 16,0 0-16,0 0 0,21 0 15,0 0-15,0-21 0,1 0 0,20 22 16,-21-22-16,21 0 0,1 0 15,-22 0-15,21 0 0,-21-22 16,1 22-16,-1-21 0,0 21 0,-21-21 16,0 0-16,0 0 0,0-22 0,-21 22 15,-22-21-15,22 21 0,-21-22 0,21 1 16,-22 21-16,22 0 0,-21-22 16,21 22-16,0 21 0,21-21 0,0 0 15,0 0-15,21 21 16,21 0-16,-21-21 0,22 21 15,-1-22-15,0 22 0,22 0 16,-22 0-16,22 0 0,-22 0 0,21 0 16,-20 22-16,20-1 0,-20 0 15,-1 21-15,0 1 0,1-1 0,-22 0 16,0 1-16,0 20 0,-21-21 16,0 1-16,0 20 0,0-20 0,0 20 15,0-21-15,0 1 0,-21 20 0,0 1 16,21-22-16,-21 22 0,-1-1 15,1 1-15,-21-22 0,21 21 0,0 1 16,-1-22-16,1 1 0,-21-1 16,21 0-16,-22 43 15,43-64-15,-21 0 0,21 0 0,21-21 32,1-21-32,-1 0 15,21 0-15,-21-21 0,0 20 0,22-20 16,-22-21-16</inkml:trace>
  <inkml:trace contextRef="#ctx0" brushRef="#br0" timeOffset="36163.33">16870 7366 0,'0'-63'0,"0"126"0,0-148 16,0 43-16,0 0 0,0 21 0,0-1 16,0 1-16,0 0 15,21 0-15,0 21 0,0 0 16,0 0-16,1 0 0,-1 0 0,0 0 15,0 0-15,0 0 0,0 0 16,1 21-16,-1 0 0,-21 22 16,0-22-16,0 0 0,0 21 0,0-21 15,-21 22-15,-1-22 0,1 0 0,0 0 16,0 0-16,0 1 0,0-1 0,-22 0 16,22-21-16,0 21 0,0-21 15,0 0-15,-1 0 0,22 21 0,22-21 31,-1-21-15,0 0-16,0 21 0,21-21 16</inkml:trace>
  <inkml:trace contextRef="#ctx0" brushRef="#br0" timeOffset="36531.37">17695 7091 0,'0'0'0,"21"-21"0,1 0 0,-44 21 31,1 0-31,0 21 0,0-21 16,0 21-16,0 21 0,-1-21 16,1 1-16,0 20 0,21-21 0,0 21 15,-21 1-15,21-22 0,0 0 16,0 21-16,0-20 0,21-1 0,0-21 16,0 21-16,1 0 0,20-21 0,-21 0 15,0 0-15,0 0 0,22 0 16,-22 0-16,0 0 0,0-21 0,22 0 15,-22 0-15,-21-22 0,21 22 16,-21-21-16,21-1 0,-21 1 0,0 0 16,0 21-16,0-22 0,0 22 15,0 0-15,0 0 0,0 0 0,0-1 16,0 44 15,0-1-31,0 0 16,21-21-1,0 0-15,1 0 0,-1 0 16,0 0-16,0 0 0</inkml:trace>
  <inkml:trace contextRef="#ctx0" brushRef="#br0" timeOffset="36863.19">18394 6985 0,'0'0'0,"21"-21"0,-21 0 0,0 42 31,-21-21-31,21 42 16,-21-21-16,21 22 0,-22-1 15,1 0-15,21 22 0,-21-22 0,0 22 16,21-1-16,-21 1 0,0-1 16,21-20-16,-22 20 0,1-21 15,0 22-15,0-22 0,21 22 0,-21-22 16,0 22-16,-1-22 0,1 0 0,21 1 16,0-1-16,-21 0 0,21 1 15,0-1-15,0-21 0,0 21 0,0-20 16,0-1-16,0 0 0,0 0 0,21-21 31,-21-21-15,0 0-16,21 0 0,-21-1 15,22-20-15,-22 0 16,21-1-16,-21 1 0,0-21 0,21 20 16,0-20-16,0-1 0,0 1 0,1-1 15,-1-20-15,0 20 0</inkml:trace>
  <inkml:trace contextRef="#ctx0" brushRef="#br0" timeOffset="37131.04">18457 7027 0,'0'0'0,"0"-42"0,0 21 0,0-21 16,0 20-16,0 1 0,0 0 15,0 0-15,21 21 16,1 0-16,-1 0 16,0 0-16,0-21 0,0 21 0,22 0 15,-22 0-15,21 0 0,-21 0 0,0 21 16,1 0-16,-1-21 15,0 21-15,-21 0 0,0 1 0,0 20 16,-21-21-16,0 0 0,-1 0 0,-20 1 16,0 20-16,-1-21 0,1 0 15,0 0-15,-1 1 0,22-1 0,-21-21 16,21 21-16,-22 0 0,22-21 16,42 0-1,1 0 1,-1 0-16,21 0 0,-21-21 15</inkml:trace>
  <inkml:trace contextRef="#ctx0" brushRef="#br0" timeOffset="37511.44">19410 6943 0,'21'-21'0,"-42"42"0,63-64 0,-42 22 15,0 0 1,-21 21-16,-21 0 0,20 0 15,1 0-15,-21 0 0,21 0 16,-22 0-16,22 21 0,0-21 16,0 21-16,0-21 0,21 22 0,0-1 15,0 0-15,21-21 16,0 21-16,0 0 0,0-21 0,1 21 16,20 1-16,-21-1 0,21 0 15,-20 0-15,20 0 0,-21 22 0,0-22 16,0 0-16,1 0 0,-22 0 15,0 22-15,0-22 0,0 0 0,0 0 16,-43-21-16,22 21 0,0 0 0,0-21 16,-22 0-16,1 22 0,21-22 15,-21 0-15,-1 0 0,22 0 0,0 0 16,-21 0-16,20 0 0,1 0 16,0 0-16,0 0 0,0-22 15,0 22-15,-1-21 16,1 21-16,0-21 0,0 21 15,0 0-15</inkml:trace>
  <inkml:trace contextRef="#ctx0" brushRef="#br0" timeOffset="38967.37">741 9716 0,'0'0'0,"0"-22"0,0 1 0,0 0 16,-21 0-16,21 0 0,0 0 15,0-1-15,0 1 0,0 42 16,0 1-1,0 20-15,0-21 0,0 43 16,0-22-16,0 0 0,0 22 0,0-22 16,0 22-16,-22-22 0,1 0 15,21 1-15,-42-1 0,21-21 0,0 21 16,-22-20-16,22-1 0,0 0 16,0-21-16,0 0 0,-1 0 15,1 0-15,21-21 0,0 0 16,0-1-16,0 1 15,43 21-15,-22-21 0,21 21 16,-21 0-16,22 0 0,20 0 16,-21 0-16,1 0 0,20 0 0,-20 0 15,20 0-15,-21 0 0,1 0 16,-1 0-16,0 21 0,1-21 0,-1 0 16,-21 0-16,22 0 0,-22 0 15,0-21-15,0 21 0,-21-21 0,0 0 16,0 0-16,0-1 0,0 1 15,0-21-15,0 21 0,0-22 16,0 1-16,-21 21 0,21-21 0,-21-1 16,0 1-16,21 21 0,-22 0 15,22-1-15,-21 44 16,0-1-16,21 21 16,-21 0-16,21 22 0,0-22 0,0 22 15,-21-1-15,21-20 0,-21 20 16,21 1-16,0-1 0,0-21 0,0 22 15,-22-22-15,22 22 0,0-22 16,0-21-16,0 22 0,0-22 0,0 0 16,0 0-16,0 0 0,0 0 15,0-42 1,22 0 0</inkml:trace>
  <inkml:trace contextRef="#ctx0" brushRef="#br0" timeOffset="39155.26">1968 10139 0,'0'0'0,"22"0"0,-1 0 0,0 0 16,-21-21-16,0 0 62,21 21-62,0 0 0,22-22 16</inkml:trace>
  <inkml:trace contextRef="#ctx0" brushRef="#br0" timeOffset="39939.4">3323 10097 0,'21'0'0,"-42"0"0,42-22 16,-21 1 0,0 0-16,0 0 0,-21 0 15,0 0-15,0-1 0,0 1 16,21 0-16,-22-21 0,-41-22 16,42 22-16,0 21 0,-22 0 15,22-1-15,0 1 0,-21 21 0,-1 0 16,22 0-16,-21 0 0,-1 21 15,22 1-15,-21 20 0,21 0 0,-22 1 16,22-1-16,0 0 0,0 22 16,0-22-16,0 0 0,21 1 0,0-1 15,0 0-15,0 1 0,0-22 0,0 21 16,21-21-16,0 1 0,0-1 16,0-21-16,22 0 0,-22 0 15,0 0-15,21-21 0,1-1 16,-22 1-16,21 0 0,-21 0 0,22 0 15,-22-22-15,21 1 0,-21 21 0,0-21 16,1-22-16,-1 22 0,0-22 16,0 1-16,0-1 0,-21 1 0,0-1 15,0-20-15,21 20 0,-21 22 16,0-22-16,0 1 0,0 20 0,0 22 16,0-21-16,0 21 0,0 0 15,0 42-15,0 0 16,0 0-16,0 21 0,0 1 15,0-1-15,0 22 0,0-22 0,0 21 16,0 22-16,0-21 0,0-1 16,0 1-16,0-1 0,0-21 15,0 22-15,0-22 0,0 1 0,0-1 16,22-21-16,-1 0 0,0 0 16,0 1-16,0-1 0,0-21 0,1 0 15,-1 0-15,21 0 0,-21 0 0,0 0 16,1-21-16,20-1 0,-21 1 15,0 0-15,22 0 0,-22 0 0,0-22 16,-21 22-16,21-21 0,-21 21 16,21-22-16,-21 22 0,0-21 15,0 21-15,0 42 32,0 0-32,0 0 0,0 22 0,0-22 15,-21 0-15,21 21 0,0-21 16,0 1-16,0-1 0,0 0 0,0 0 15,0 0-15,21-21 32,0 0-32,1-21 0,-1 0 0,0 0 15,-21 0-15,21-1 0</inkml:trace>
  <inkml:trace contextRef="#ctx0" brushRef="#br0" timeOffset="40087.32">3852 9631 0,'0'0'0,"-21"-42"0,0 20 0,21 1 15,-21 0-15,0 0 0,-1 21 0,1 0 16,0 21 0,21 0-16,0 0 15,0 1-15,0-1 0,0 0 0,21 0 16,0-21-16,1 0 16</inkml:trace>
  <inkml:trace contextRef="#ctx0" brushRef="#br0" timeOffset="42762.46">4466 10075 0,'0'0'0,"-63"0"0,20 22 0,1-22 15,0 0-15,20 21 0,1-21 0,0 0 16,0 0-16,21-21 16,21 21-1,0-22-15,22 1 0,-22 0 16,21-21-16,0 21 0,22-22 16,-22 1-16,22 0 0,-1-22 0,1 22 15,-22-22-15,0 22 0,22-64 16,-43 64-16,-21-1 0,0 1 15,0 21-15,0 0 0,-21 0 0,0-1 16,-22 1-16,22 21 0,-21 0 16,0 0-16,-1 21 0,1 1 0,0-1 15,-1 0-15,1 21 0,0 22 16,20-1-16,-20 22 0,21-22 0,0 22 16,0 0-16,-1-1 0,1 1 15,0 21-15,0-21 0,0 20 16,0 1-16,21-21 0,0 21 0,-22-22 15,22 1-15,0 0 0,0 21 0,0-22 16,0 1-16,0 0 0,0-22 16,0 1-16,0-1 0,0-21 15,22 1-15,-1-1 0,-21-21 0,21-21 16,0 0-16,0 0 0,0 0 0,1-21 16,-1 0-16,0-21 0,0-1 0,0 1 15,22-22-15,-22 1 0,21-1 16,-21-20-16,22 20 0,-22-20 0,-21-1 15,0 0-15,0 1 0,0-1 0,-43 21 16,22-20-16,-21 20 16,0 1-16,-1-1 0,-20 1 0,20 20 15,1 22-15,0-21 0,-1 21 0,1 21 16,21-21-16,0 21 0,21-22 16,21 22-16,21 0 15,-21 0-15,22 0 0,20-21 0,1 21 16,-1-21-16,1 21 0,20-21 15,1 0-15,21 0 0,-21-22 0,-1 22 16,1-21-16,0-1 0,-1 1 16,1 0-16,63-43 15,-106 22-15,1 20 0,-1 1 0,-21 21 0,0-22 16,-21-20 0,0 21-16,-21 20 0,0 1 0,0 0 15,0 0-15,0 21 0,-1 0 16,-20 0-16,21 0 0,0 21 0,0 0 15,-1 22-15,1-1 0,0 0 0,21 43 16,0-22-16,0 22 0,-21-21 16,21 20-16,-21 1 0,21 0 0,-21-1 15,-1 1-15,22 21 0,0-22 16,-21 1-16,0 21 0,0-21 0,21-1 16,0 1-16,-21-22 0,21 22 15,-21-21-15,-1 84 0,22-85 16,0-20-16,0-1 0,0 0 15,0 1-15,0-22 0,0 0 0,22-21 16,-1 0-16,0 0 0,0-21 0,0 0 16,0-1-16,22-20 0,-22 21 15,21-21-15,1-1 0,-1-20 0,-21 20 16,21 1-16,1-21 0,-1-1 16,0 1-16,1-1 0,-22 1 0,0-1 15,0-21-15,-21 22 0,0-1 0,0 1 16,-42-1-16,21 1 0,-22-1 0,22 22 15,-21 0-15,0-1 0,-1 22 16,22 0-16,-21 0 0,21 0 16,-1 21-16,-20 0 0,21 0 15,0 0 1,42 0 0,0 0-16,0 0 15,0 0-15,22 0 0,-22 0 0,21 0 16,1 0-16,-1 0 0,0-21 0,1 21 15,-1-22-15,0 1 0,1 21 16,-1-21-16,-21 21 0,21-21 16,-20 21-16,20-21 0,-21 21 0,0 0 15,0-21-15,-21 42 32,0 0-17,0 0-15,0 0 0,0 0 0,0 1 16,0-1-16,0 0 0,0 0 0,0 0 15,0 0-15,22 1 16,-1-22-16,-21 21 0,21-21 16,0 0-16,0 0 0,0 0 0,1 0 15,-1 0-15,0 0 0,0-21 16,0 21-16,0-22 0,1 1 16,-1 0-16,21-21 0,-21 21 0,0-1 15,1 1-15,-1-21 0,-21 21 16,21 0-16,0-1 0,-21 1 15,21 0-15,0 0 0,1 21 16,-22-21-16,21 21 16,0 21-16,-21 0 0,0 0 15,0 0-15,0 1 0,0-1 16,0 21-16,0-21 0,0 0 0,0 22 16,21-22-16,-21 0 0,21 0 0,0 0 15,1 1-15,-1-1 16,0-21-16,21 0 0,-21 0 0,1 0 15,20 0-15,0 0 0,1 0 0,-1 0 16,0 0-16,1-21 0,-1 21 16,0-22-16,1 1 0,-1 0 15,0 0-15,-21 0 0,22 0 0,-22-1 16,-21-20-16,21 21 0,-21 0 16,0-22-16,0 22 0,0 0 0,0 0 15,0 0-15,0 0 0,-21 21 0,0 0 16,0 0-16,-1 0 15,1 21-15,0 0 0,21 0 0,-21 0 16,21 22-16,-21-22 0,21 21 16,0-21-16,0 22 0,0-22 15,0 0-15,21 0 0,0 0 0,0 0 16,0 1-16,1-1 0,-1-21 16,21 0-16,-21 21 0,22-21 0,-22 0 15,21 0-15,-21 0 0,22 0 0,-22-21 16,21 21-16,-21-21 0,0-1 15,22 1-15,-22 0 0,0 0 0,0-43 16,-21 43-16,21 0 0,-21 0 16,0 0-16,0 0 0,0-1 15,0 44 1,0-1-16,0 0 0,0 0 16,0 0-16,0 0 15,-21 22-15,21-22 0,0 0 0,0 0 16,0 0-16,0 1 0,0-1 15,21-21 1,1 0-16,-1 0 0,0 0 16,0 0-16,0 0 0,0-21 15,1 21-15,20-22 0,-21 1 0,0 0 16,0 0-16,22 0 0,-22 0 16,0-1-16,21 1 0,-20 0 0,-1 0 15,0 21-15,0 0 0,0 0 0,0 0 16,-21 21-16,0 0 15,22-21-15,-22 21 0,0 1 16,21-1-16,-21 0 0,21 0 16,0 0-16,0-21 0,0 21 15,1-21-15,-1 0 0,0 0 0,21 0 16,-21 0-16,1 0 0,20 0 16,-21 0-16,0 0 0,22 0 0,-22-21 15,0 0-15,0 0 0,-21 0 16,21 0-16,-21-1 0,21 1 15,1-21-15,-22 21 0,21-22 0,0 22 16,-21 0-16,21 0 0,-21 0 16,21 21-16,0 0 15,-21 21 17,22-21-1,-1 0-16,0 0-15,-21-21 16,0 0-16,0-1 16,-21 22-1,0 0 1,21 22-16,-43-1 0,22 0 16,0 0-16,0 21 0,0-20 15,21-1-15,-22 21 0,1-21 0,21 22 16,-21-22-16,21 0 0,0 0 15,0 0-15,0 22 0,0-22 16,21 0-16,22-21 0,-22 21 16,0-21-16,21 0 0,-21 0 15,22 0-15,-1 0 0,0-21 0,1 0 16,-22 21-16,21-21 0,1-1 0,-1 1 16,-21 0-16,21-21 0,-20 21 15,-1-22-15,0 1 0,0 0 16,0-1-16,-21 1 0,0 21 0,0-22 15,0 22-15,-21 21 16,0 21-16,0 1 0,0-1 16,-1 21-16,1-21 0,21 22 0,-21-1 15,21 0-15,0-21 0,0 22 16,0-22-16,0 0 0,0 21 0,0-20 16,21-1-16,0 0 0,1-21 15,20 0-15,-21 0 0,21 0 16,1 0-16,-1 0 0,0 0 0,1 0 15</inkml:trace>
  <inkml:trace contextRef="#ctx0" brushRef="#br0" timeOffset="43324.14">10626 9377 0,'0'0'0,"-22"-21"0,1 0 0,21-1 15,0 1 1,0 0-16,0 42 31,0 0-31,0 1 16,0 20-16,0 0 0,0 1 0,0 20 15,0-21-15,0 22 0,0-1 16,0 1-16,-42 21 0,42-43 16,-21 0-16,21 1 0,0-1 0,0-21 15,0 0-15,-21 0 0,21 1 16,0-44 0,0 1-1,0 0-15,0 0 0,0 0 16,0-22-16,21 1 0,0 21 0,0-43 15,0 22-15,22 0 0,-1-22 0,-21 22 16,43 0-16,-22 20 16,0-20-16,22 21 0,-22 21 0,22 0 15,20 0-15,-41 21 0,-1 0 16,-21 22-16,0-22 0,-21 21 16,0 43-16,-21-43 0,0-21 15,-21 22-15,-1-22 0,-20 21 16,-1-21-16,1 0 0,-1 1 15,-20-1-15,41 0 0,-20 0 0,20-21 0,1 0 16,0 21-16,21-21 0,21-21 31,21 0-31,0 0 0,21-22 16,1 22-16</inkml:trace>
  <inkml:trace contextRef="#ctx0" brushRef="#br0" timeOffset="43591.44">11726 9271 0,'0'0'16,"43"-21"-16,-22 0 0,-42 42 31,-1 0-31,1 0 0,0 22 16,0-1-16,0 0 0,0 22 0,-22-1 16,22 1-16,0-1 0,-21 1 0,20-1 15,-20 1-15,21-1 0,-21-20 16,20 20-16,1-21 0,-21 1 15,21-1-15,-22 0 0,22 1 0,0-22 16,0 21-16,0-21 0,21 1 0,0-1 16,42-42 15,-21-1-31,0 1 0,22-21 0,-1 21 16,0-22-16</inkml:trace>
  <inkml:trace contextRef="#ctx0" brushRef="#br0" timeOffset="44084.37">11980 9610 0,'0'0'0,"0"-21"0,0 42 31,0 0-31,-21 0 0,0 21 16,0 1-16,0-1 0,-1 0 16,1-20-16,0 20 0,0 0 0,0 1 15,0-22-15,-1 21 0,22-21 0,0 0 16,0 1-16,0-1 0,0 0 15,22-21 1,-1 0-16,0 0 0,0 0 0,21 0 16,-20-21-16,20 0 0,0-1 15,-21 1-15,22 0 0,-1-21 16,-21 21-16,22-1 0,-22 1 0,0 0 16,0 0-16,0 21 0,-21 21 15,0 0 1,0 0-16,0 1 0,0-1 0,0 0 15,0 0-15,0 0 0,0 0 16,0 1-16,0-1 0,21-21 0,1 21 16,20-21-16,0 0 0,-21 0 15,22 0-15,-22 0 0,21 0 0,1-21 16,-22 0-16,21 21 0,-21-22 16,22 1-16,-22-21 0,0 21 15,0-22-15,-21 22 0,0-21 0,0 0 16,0-1-16,0 1 0,0 21 15,0-22-15,0 22 0,-21 0 0,0 21 16,0 0-16,-1 0 0,1 0 16,0 0-16,0 0 0,0 0 0,0 21 15,-1-21-15,1 21 0</inkml:trace>
  <inkml:trace contextRef="#ctx0" brushRef="#br0" timeOffset="44726.4">15155 9398 0,'0'0'0,"0"-21"16,0 0-16,-21 0 15,0 21-15,0 0 0,0-22 16,-1 22-16,-20 0 0,21 0 0,-21 0 16,-1 22-16,22-1 0,-21 0 15,21 21-15,-22 1 0,22-1 0,-21 0 16,21 22-16,-1-1 0,1 1 15,0-22-15,21 22 0,0-22 0,0 64 16,0-64-16,21-21 0,0 0 16,1 22-16,-1-43 0,63 42 15,-41-42-15,-1 0 0,22 0 16,-22 0-16,0 0 0,22-21 16,20 0-16,-41 0 15,-22-1-15,21-20 0,-42 21 0,21 0 16,-21-22-16,0 1 0,0 21 0,0-21 15,-21-1-15,0 22 0,0-21 16,0 21-16,0-1 0,-1 22 0,1 22 16,21-1-16,0 0 15,0 21-15,0 1 0,0-1 16,0 21-16,0-20 0,0-1 0,0 22 16,0-1-16,0 1 0,0-1 15,0 22-15,-21-22 0,0 22 0,21-22 16,-21 22-16,0 0 0,-1-22 0,-20 1 15,21-1-15,0 1 0,-22-1 16,22-20-16,0 20 0,0-42 16,0 22-16,21-22 0,0-42 31,0-22-31,21 22 0,0-21 16,0-1-16,0-20 0,22 21 0</inkml:trace>
  <inkml:trace contextRef="#ctx0" brushRef="#br0" timeOffset="45278.72">15790 9589 0,'0'-43'0,"0"86"0,0-107 0,21 43 16,-21 0-16,0 42 16,0 0-16,0 21 0,0 1 15,-21-1-15,0 22 0,21-22 0,-21 0 16,0 22-16,21-22 0,-21 0 15,-1-20-15,22 20 0,-21-21 0,21 21 16,0-20-16,0-1 0,21-42 47,1-1-47,-1 1 0,0 0 0,0 0 16,0-21-16,0 20 15,1-20-15,-1 0 0,0 21 0,0-22 16,0 22-16,22 0 0,-22 21 15,-21 21 1,21 0-16,-21 0 0,0 1 0,0-1 16,0 21-16,21-21 0,-21 0 15,21 1-15,-21-1 0,0 0 0,21 0 16,1 0-16,-1-21 0,21 21 0,-21-21 16,0 0-16,22 0 0,-22 0 15,21 0-15,1 0 0,20 0 16,-21-21-16,-20 0 0,20 0 0,-21 0 15,0 0-15,0-22 16,1 1-16,-22 0 0,0-1 0,0-63 16,0 64-16,-22 0 0,1-1 15,0 22-15,-21-21 0,21 21 16,-1 21-16,-20 0 0,21 0 0,0 0 16,-43 0-16,43 21 15,21 0-15,-21 0 0,21 0 16,0 22-16,0-22 0,21 0 0,0-21 15,0 21-15,22-21 0,-22 0 16,42 0-16</inkml:trace>
  <inkml:trace contextRef="#ctx0" brushRef="#br0" timeOffset="45519.58">17251 9398 0,'0'-21'15,"0"42"-15,0-84 0,0 41 0,0 1 0,0 0 16,0 0-16,0 0 0,-21 21 15,21 21-15,-22 21 16,1 1-16,0-1 0,0 0 0,0 22 16,0-1-16,-1 1 0,1-1 15,0 1-15,0-22 0,0 22 0,0-22 16,-1 0-16,22 1 0,0-1 16,0-21-16,0 21 0,0-20 15,0-1-15,22-21 16,-1 0-16,0-21 15,21 21-15,-21-22 0</inkml:trace>
  <inkml:trace contextRef="#ctx0" brushRef="#br0" timeOffset="45738.53">17632 9419 0,'42'-42'0,"-84"84"0,105-126 16,-42 41-16,1 22 0,-1 21 15,-21 42 1,0-20-16,0-1 0,-21 21 15,-1 22-15,1-22 16,0 21-16,21-20 0,-21 20 0,0-20 16,0 20-16,21-21 0,-22 1 0,1-1 15,21-21-15,-21 22 0,21-22 16,0 0-16,0 0 0,-21 0 0</inkml:trace>
  <inkml:trace contextRef="#ctx0" brushRef="#br0" timeOffset="45926.86">16785 9504 0,'21'0'15,"0"21"-15,1 0 0,20-21 16,0 21-16,1-21 0,-1 22 0,21-22 15,-20 0-15,20 0 0,22 0 16,-22 0-16,22 0 0,0 0 0,-1-22 16,-20 1-16,21 0 0,-22 21 0</inkml:trace>
  <inkml:trace contextRef="#ctx0" brushRef="#br0" timeOffset="46483.57">19029 9250 0,'0'0'16,"0"-21"-16,0 0 0,-21-1 15,-1 22-15,1-21 0,0 21 0,0 0 16,-21 0-16,-1 0 0,1 0 0,0 0 16,-22 21-16,22 1 0,-22-1 0,22 0 15,0 0-15,-22 21 16,22 1-16,42-22 0,0 0 0,0 0 15,0 0-15,0 1 0,21 20 16,0-21-16,21-21 0,1 21 16,-1 0-16,0 1 0,1-22 0,-1 0 15,0 21-15,1-21 0,-22 0 16,0 0-16,0 0 0,-42 0 31,0 0-31,0 0 0,-22 21 0,1-21 16,0 0-16,-1 0 0,1 0 0,0 21 15,21-21-15,-22 0 0,22 0 16,0 0-16,0 21 0,42-21 31,0 0-31,21 0 16,1 0-16,-22 0 0,21 0 0,1 0 16,-1 0-16,0 21 0,-21-21 15,1 22-15,-1-1 0,0 0 0,-21 21 16,0-21-16,0 22 0,0-1 0,0-21 15,-21 22-15,0-1 0,-22 0 16,22 1-16,-21-1 0,-1 0 0,1 1 16,-21-1-16,20-21 0,1 21 0,0 1 15,-1-22-15,1 0 0,21 21 16,-22-42-16,22 22 0,-21-1 0,21-21 16,0 0-16</inkml:trace>
  <inkml:trace contextRef="#ctx0" brushRef="#br0" timeOffset="47179.37">20341 9250 0,'0'0'0,"0"-21"0,21 0 0,-21-1 0,0 1 15,0-21-15,0 21 0,0 0 0,0-22 16,0 22-16,0 0 0,-21 21 15,0 0-15,-21 0 0,20 0 16,-41 63-16,42-41 16,-22 20-16,1 0 0,21 22 15,-21-22-15,20 0 0,-20 85 16,21-84-16,21 20 0,-21-20 16,21 20-16,0-21 0,0 1 0,21-1 15,0 0-15,21-20 0,1 20 0,-22-21 16,21 0-16,22-21 0,-22 21 15,0-21-15,1 0 0,20 0 0,-20 0 16,-1 0-16,0-21 0,-21 21 0,1-21 16,-1 0-16,-21 0 0,0-22 15,0 22-15,-21-21 0,-1 21 16,1-22-16,0 22 0,-21-21 16,21 21-16,-22 0 0,22-1 0,0 1 15,21 64 16,0-22-31,0 21 0,0 0 16,21 1-16,0-1 0,-21 22 0,21-22 16,1 0-16,-22 22 0,0-22 15,0 22-15,0-22 0,0 21 0,0-20 16,0 20-16,0 1 0,0-1 0,0 1 16,-22-22-16,1 22 0,0-1 15,0-21-15,0 1 0,0-1 16,-22 0-16,22-20 0,0 20 0,0-21 15,0 0-15,-1-21 0,22-21 32,0-21-32,22 21 0,-1-22 0,0 1 15</inkml:trace>
  <inkml:trace contextRef="#ctx0" brushRef="#br0" timeOffset="47732.74">21018 9462 0,'-42'42'0,"84"-84"0,-20-1 0,-1 1 0,0 21 0,0 0 16,-21 63 15,0-21-31,0 21 0,-21 1 0,0-1 16,0 0-16,-1 1 0,22-1 16,-21 0-16,0 1 0,0-1 0,21 0 15,0-20-15,0-1 0,0 0 0,-21 0 16,42-21-1,0 0 1,0 0-16,0-21 0,1 0 16,-1 0-16,0-22 0,21 22 0,-21-21 15,1-1-15,20 22 0,-21-21 0,0 0 16,0 20-16,1 1 0,-1 21 16,-21 21-1,0 1-15,0-1 0,0 0 0,0 21 16,0 1-16,0-22 0,0 21 15,0 0-15,0-20 0,0 20 0,0-21 16,21 0-16,-21 0 0,21 1 0,0-1 16,0-21-16,1 0 15,-1 21-15,0-21 0,21 0 0,22 0 16,-43-21-16,21 0 0,-21 21 16,22-43-16,-22 22 0,0-21 0,0 21 15,0-43-15,-21 22 0,0-22 0,0 22 16,0-22-16,0 22 0,0-21 15,-21 20-15,0 22 0,0-21 16,0 21-16,0-1 0,-1 22 0,-20 0 16,21 0-16,0 0 0,0 0 15,-1 0-15,1 22 0,0-1 0,21 0 16,0 0-16,0 0 0,0 0 16,21 1-16,0-22 15,1 0-15</inkml:trace>
  <inkml:trace contextRef="#ctx0" brushRef="#br0" timeOffset="47971.61">22288 9229 0,'22'-21'0,"-44"42"0,44-85 0,-1 43 16,-21 0-16,0 0 16,0 42-16,-21 21 15,-1-21-15,1 22 0,21-1 16,-21 0-16,0 1 0,0-1 15,0 22-15,-1-22 0,22 21 0,-21-20 16,0-1-16,21 0 0,0 1 16,0-1-16,0-21 0,0 22 0,0-22 15,0 0-15,0 0 0,21-21 32,-21-21-32</inkml:trace>
  <inkml:trace contextRef="#ctx0" brushRef="#br0" timeOffset="48219.38">22500 9356 0,'0'0'0,"21"-64"0,22 1 16,-1 20-16,-21 1 0,0 0 15,0 21-15,1-1 0,-22 1 16,21 21-16,-21 21 0,0 22 16,-21-1-16,-1 0 0,1 1 0,0-1 15,21 22-15,-21-1 0,0 1 0,0-1 16,-1 1-16,1-1 0,0-21 15,21 22-15,0-22 0,-21 1 16,21-1-16,-21-21 0,21 21 0,-21-20 16,21-1-16,0 0 15,0-42 1,0 0 0</inkml:trace>
  <inkml:trace contextRef="#ctx0" brushRef="#br0" timeOffset="48407">21992 9589 0,'0'0'0,"21"0"31,0 21-31,1-21 16,41 0-16,-42 21 15,22-21-15,-1 0 0,0 0 0,1 0 16,-22 0-16,21 0 0,0 0 0,1 0 15,-1 0-15,-21 0 0,43 0 16,-43 0-16</inkml:trace>
  <inkml:trace contextRef="#ctx0" brushRef="#br0" timeOffset="50723.29">22966 9589 0,'0'0'0,"21"-22"0,-21 1 16,21 0-16,-21 0 15,0 0-15,0 0 16,-21 21-16,0-22 16,0 22-16,-1 0 0,1 0 15,-21 0-15,21 22 0,0-1 16,-22 0-16,22 0 0,-42 43 15,41-22-15,1-21 0,0 21 16,0-20-16,21 20 0,0-21 16,-21 0-16,21 0 0,0 1 0,0-1 15,0 0-15,21-21 0,0 0 16,0 21-16,0-21 0,1 0 16,-1 0-16,0 0 0,0-21 0,0 21 15,0-21-15,1 0 0,-1-1 16,0 1-16,0 0 0,0 0 0,0-21 15,22 20-15,-22 1 0,0-21 16,-21 21-16,21 0 0,-21-1 0,21 22 16,-21 22-1,-21-1-15,0 0 16,0 0-16,0 0 0,21 0 16,0 22-16,0-22 0,0 0 15,0 0-15,0 0 0,0 1 0,0-1 16,0 0-16,0 0 15,21-21-15,0 0 0,0 0 0,0 0 16,1 0-16,-1 0 0,0 0 0,0 0 16,0 0-16,0-21 15,1 0-15,-1 0 0,-21-1 0,21 1 16,-21 0-16,21-21 0,-21 21 16,0-1-16,21-20 0,-21 21 15,0 42 16,-21 0-31,21 0 0,0 1 16,0-1-16,-21 0 0,21 0 16,-21 0-16,21 0 0,-21 1 15,21-44 17,21 1-17,0 21-15,-21-21 0,21 0 16,-21 0-16,21 21 0,0-21 15,-21-1-15,0 1 0,22 21 0,-1 0 0,0 0 16,-21 21 0,0 1-1,0-1-15,0 0 0,0 0 0,0 0 16,0 0-16,0 1 0,0-1 16,0 0-16,21-21 15,0 21-15,0-21 16,1 0-16,-1 0 0,0 0 0,0 0 15,0 0-15,0 0 0,1 0 0,-1-21 16,0 21-16,0-21 0,0 0 16,0-1-16,1 1 0,-1 0 15,0 0-15,-21 0 0,0-22 0,0 22 16,0 0-16,0 0 0,0 0 16,-21 21-16,0 0 0,-1 0 15,1 0-15,0 0 0,0 21 16,0 0-16,0 0 0,-1 0 0,1 1 15,0 20-15,0-21 0,21 0 0,-21 0 16,21 1-16,0-1 0,0 0 16,0 0-16,0 0 15,21-21-15,0 0 16,0 0-16,0 0 0,1 0 16,-1-21-16,0 21 0,0-21 15,0 0-15,0 0 0,1-1 16,-1 1-16,0-21 0,0 0 0,0-1 15,0 1-15,1 0 0,-1-1 0,0 1 16,0 0-16,0-1 0,-21 1 16,21 21-16,-21 0 0,0-1 15,22 1-15,-22 0 0,-22 42 16,1 0-16,0 1 16,0 20-16,0-21 0,0 21 0,-1 1 15,1-1-15,0 0 16,21 1-16,0-1 0,-21 0 0,21 1 15,-21-1-15,21-21 0,0 22 0,0-22 16,0 0-16,0 0 0,0 0 16,0 0-16,21-21 15,0 0 1,0 0-16,0-21 0,-21 0 16,22 0-16,-1 0 0,0 0 0</inkml:trace>
  <inkml:trace contextRef="#ctx0" brushRef="#br0" timeOffset="50955.16">24193 9208 0,'-21'21'16,"21"0"0,-21 0-16,0 0 0,0 22 0,21-1 15,-21-21-15,-1 21 0,1 1 16,21-1-16,-21 0 0,0 1 0,21-1 15,-21 0-15,21-20 0,0-1 0,-21 21 16,21-21-16,-22 0 16,22 1-16,22-22 31</inkml:trace>
  <inkml:trace contextRef="#ctx0" brushRef="#br0" timeOffset="51451.38">24193 9737 0,'43'-43'15,"-22"43"-15,-21-21 16,21 21-16,0-21 0,0 0 16,-21 0-16,22 21 0,-1-21 0,-21-1 15,21 22-15,-21-21 0,-21 21 31,0 0-31,-1 21 0,1 1 16,-21-1-16,21 0 16,0 0-16,-1 0 0,1 0 0,0 1 15,21-1-15,0 0 0,0 0 16,0 0-16,0 0 0,0 1 16,21-22-1,0 0-15,1 0 16,-1 0-16,0 0 0,0 0 0,0 0 15,0-22-15,1 1 0,-1 0 16,0 0-16,0 0 0,-21 0 0,21-1 16,-21 1-16,21 21 0,-21-21 0,0 0 15,0 42 17,-21 0-32,21 0 15,-21 1-15,21-1 16,0 0-16,0 0 0,0 0 0,0 0 15,0 1-15,0-1 16,-21-21 15,0 21-15,0-21-16</inkml:trace>
  <inkml:trace contextRef="#ctx0" brushRef="#br0" timeOffset="52211.45">931 12256 0,'-42'0'0,"84"0"0,-105 0 16,84-22-1,0 1 1,21 21-16,1-21 0,-1 0 0,22 21 0,-22-21 15,21 0-15,1 21 0,-1-22 16,1 22-16,-22 0 0,1 0 16,-22 0-16,0 0 0,0 0 15,-42 0-15,0 22 16,0-22-16,-22 21 0,1-21 16</inkml:trace>
  <inkml:trace contextRef="#ctx0" brushRef="#br0" timeOffset="52623.44">995 12234 0,'0'0'16,"-21"22"-16,-1-1 0,1 0 16,21 0-16,-21 0 0,0 0 15,0 1-15,21-1 16,-21 0-16,-1-21 0,22 21 0,0 0 16,0 0-16,-21-21 0,42 0 31,1-21-16,-1 21-15,0-21 0,0 21 16,21-21-16,-20 21 0,20 0 16,0 0-16,22 0 0,-22 0 0,22 0 15,-1 0-15,1 0 0,-22 21 16,21 0-16,-20 0 0,-1 1 0,-21-1 16,0 0-16,-21 21 0,0-21 15,-21 22-15,0-1 0,-21-21 16,-1 22-16,1-1 0,0-21 15,-22 21-15,22-20 0,0-1 16,-1-21-16,1 21 0,0-21 0,-1 0 16,22 0-16,-21 0 0,21 0 15,-1 0-15,1 0 0,21-21 0,0 0 16,0-1 0,0 1-16,21 0 0,1 21 15,-1-21-15,21 0 16,-21 0-16,43-1 0</inkml:trace>
  <inkml:trace contextRef="#ctx0" brushRef="#br0" timeOffset="52795.44">2244 12615 0,'0'0'0,"42"0"0,-21 0 0,0 0 15,0-21 32,1 21-31,-1 0-16</inkml:trace>
  <inkml:trace contextRef="#ctx0" brushRef="#br0" timeOffset="53787.3">3662 12552 0,'21'-21'0,"-42"42"0,42-106 31,-21 64-31,-21 0 0,0 0 16,-1 0-16,1-22 0,-21 22 16,21 0-16,-22 0 0,1 0 0,21-1 15,-21 1-15,-1 21 0,1 0 16,0 0-16,20 21 0,-20 1 15,0 20-15,-1-21 0,1 21 0,21 1 16,-21-1-16,20 0 0,-20 1 16,21-1-16,21 0 0,0 1 0,0-1 15,0 0-15,0-20 0,0 20 16,21-21-16,0 0 0,0 0 16,1 1-16,-1-22 0,21 0 0,-21 0 15,22 0-15,-22-22 0,21 1 16,0 0-16,1 0 0,-1 0 0,0-22 15,1 22-15,20-21 0,-20 0 0,-22-1 16,21-20-16,0 20 0,-20-20 16,20 21-16,-21-22 0,0 1 15,-21-22-15,0 21 0,21 1 0,-21 21 16,0-22-16,0 22 0,0-1 0,0 22 16,0 0-16,0 0 0,0 42 15,0 21 1,-21-20-16,21 20 0,0 21 15,-21-20-15,21 20 0,0 1 0,0-1 16,0 1-16,0-22 0,0 22 16,0-22-16,0 21 0,0-20 0,21-22 15,0 21-15,1-21 0,-22 22 16,21-22-16,0 0 0,0-21 16,0 0-16,0 0 0,1 0 0,-1 0 15,0 0-15,0-21 0,21 21 16,-20-21-16,-1 0 0,0-22 0,21 22 15,-21 0-15,1-21 0,-1 20 0,0-20 16,-21 0-16,21 21 0,-21-22 16,0 1-16,0 21 0,0 0 0,0-1 15,0 1-15,-21 21 16,0 0-16,0 0 0,-1 21 0,22 1 16,-21-22-16,21 21 0,0 0 15,0 0-15,0 21 0,0-20 16,0-1-16,21 0 0,1 0 0,-1 0 15,-21 0-15,21 1 0,0-1 16,0 0-16,0 0 0,-21 0 0,22 0 16,-22 1-16,21-1 0,0 0 15,0-21-15,0 0 16,0 0-16,1 0 0,-1 0 0,0 0 16,0 0-16,21-21 0,-20 0 15,20-1-15,0 1 0,-21 0 16,22 0-16,-22-21 0,21 20 0,-21-20 15,22 0-15,-22 21 0,0-43 16,-21 43-16,21 0 0,-21 0 16,0 42-1,0 0-15,-21 0 0,0 0 16,21 0-16,0 22 0,-21-22 0,0 21 16,21-21-16,0 1 0,0-1 15,-22 0-15,22 0 0,0 0 0,0 0 16,0 1-1,22-22 1,-22-22-16,21 22 0</inkml:trace>
  <inkml:trace contextRef="#ctx0" brushRef="#br0" timeOffset="53935.46">4847 12065 0,'-21'-21'0,"42"42"0,-63-63 16,21 21-16,-1-1 0,1 22 15,0 0-15,0 0 0,0 0 16,21 22 0,0-1-16,0 0 15</inkml:trace>
  <inkml:trace contextRef="#ctx0" brushRef="#br0" timeOffset="56339.02">5419 12467 0,'0'0'16,"0"21"-16,-22-21 0,44 0 31,-1 0-31,0 0 0,0 0 15,0-21-15,0 0 0,22 0 16,-1 0-16,-21-22 0,22 22 16,20-21-16,-21 0 0,-20-1 0,20-20 15,-21 20-15,21-20 0,-42 21 16,0-43-16,0 43 0,-21-1 16,0 1-16,0 21 0,0 0 0,-22-1 15,1 22-15,21 0 0,-21 0 16,-22 22-16,22 20 0,21 0 15,-22 22-15,22-1 0,0 1 16,0-1-16,0 22 0,-1 0 16,1-22-16,21 22 0,-42 63 0,42-63 15,-21-1-15,21 1 16,0 0-16,0-1 0,0 1 0,0 0 16,0-22-16,0 22 0,0 63 15,0-85-15,0 22 0,0-43 16,21 22-16,-21-43 0,21 21 0,0-20 15,0-1-15,1-21 0,-1 0 0,21-21 16,-21-1-16,0 1 0,22-21 16,-22 0-16,21-1 0,-21-20 0,22 20 15,-22-20-15,0-1 0,-21 1 16,0-1-16,0 1 0,0-1 0,-21 1 16,-21-1-16,-1 22 0,1-21 0,-22 20 15,22 1-15,0 0 16,-22 20-16,22 1 0,21 0 0,-22 21 15,22 0-15,0 0 0,21-21 16,21 21-16,22 0 16,-22-21-16,21 21 0,22-21 0,-22-1 15,43 1-15,-22 0 0,22 0 16,-1 0-16,22 0 0,-21-22 0,21 1 16,-22 0-16,1-1 0,0-20 15,-1-1-15,1 22 0,-21-22 0,-1 1 16,-21 21-16,-20-22 0,-1 22 15,0-1-15,-21 1 0,0 21 0,-21-43 16,0 43-16,-1 21 16,1 0-16,0 0 0,0 0 0,-21 21 15,20 1-15,1-1 0,-21 21 0,21 0 16,0 22-16,-1-1 0,1 1 16,0 21-16,0-1 0,0 1 0,0-22 15,-1 22-15,1 21 0,0-21 16,21-1-16,-21 1 0,0 0 0,0-1 15,21 1-15,0 0 0,-22-1 0,22-20 16,-21-1-16,21 22 0,0-22 16,0 1-16,0-22 0,0 1 15,0-1-15,0 0 0,21-21 0,1 1 16,-1-22-16,0 0 0,0 0 16,21-22-16,1 1 0,-22 0 0,21-21 15,1-1-15,-1 1 0,0 0 0,-21-1 16,22-20-16,-22 21 0,21-22 15,-21 1-15,-21-1 0,0 1 0,0-22 16,0 21-16,0 1 0,-42-22 0,21 22 16,-21 20-16,20 1 0,-20 0 15,0-1-15,-1 22 0,1 0 16,0 0-16,21 21 0,-22 0 0,22 0 16,-21 0-16,21 0 0,21 21 15,0 0-15,0 0 0,0 1 16,21-22-16,0 21 15,0-21-15,0 0 0,0 0 16,22 0-16,-22 0 0,21 0 0,-21 0 16,22-21-16,41-1 0,-41 1 15,-1 0-15,0 0 0,1-21 16,-22 20-16,21 1 0,1 0 16,-22-21-16,0 21 0,0-1 0,0 1 15,-21 0-15,21 0 0,-21 42 31,0 0-31,0 0 16,0 1-16,0-1 0,0 0 0,0 21 16,0-21-16,0 1 0,0-1 0,0 21 15,0-21-15,22 0 0,-1-21 16,0 22-16,0-1 0,0-21 0,0 0 16,1 0-16,-1 0 0,0 0 0,0 0 15,21 0-15,-20-21 0,-1-1 16,0 1-16,0 0 0,0 0 0,0 0 15,1 0-15,-1-1 0,0-20 16,0 21-16,-21 0 0,21 0 16,0-1-16,-21 1 0,0 42 31,0 1-31,0-1 16,22-21-16,-22 21 0,0 0 0,0 0 15,0 0-15,21 1 0,-21-1 16,0 0-16,21-21 0,-21 21 15,21-21-15,0 0 0,0 0 16,1 21-16,20-21 0,-21 0 16,0 0-16,22 0 0,-22 0 0,21-21 15,-21 21-15,22-21 0,-1 21 0,-21-21 16,21 0-16,-20-1 0,41-20 16,-42 21-16,-21 0 15,0 0-15,21-1 0,-21 1 0,0 0 16,0 0-16,0 0 0,0 0 15,-21 21-15,0 0 16,21 21-16,-21 0 0,0 0 0,0 0 16,21 0-16,0 1 0,-22 20 15,22-21-15,0 0 0,0 22 16,0-22-16,0 0 0,0 0 0,0 0 16,22-21-16,-1 21 0,0-21 15,0 0-15,0 0 0,0 0 0,1 0 0,20 0 16,-21 0-16,0 0 0,22-21 15,-22 21-15,0-21 0,0 0 0,0 0 16,0 0-16,1-1 0,-1 1 16,0-21-16,0 21 0,0 0 15,0-1-15,-21 1 0,22 0 0,-1 21 16,0 0-16,0 21 16,-21 0-1,0 1-15,0-1 0,0 0 0,0 0 16,0 0-16,0 0 0,21 1 15,0-1-15,1 0 16,-1-21-16,0 0 0,0 0 0,0 0 16,0 0-16,1 0 0,-1 0 0,0 0 15,0 0-15,21 0 0,-20-21 16,-1 0-16,0 21 0,0-22 16,0 1-16,0 0 0,-21 0 0,22 0 15,-1 0-15,0 21 0,0-22 16,-21 1-16,21 21 0,0 0 0,1 0 15,-22 21 1,0 1-16,0-1 0,21 0 16,-21 0-16,0 0 0,21-21 15,0 0 1,0 0 0,0 0-16,1 0 15,-1 0-15,0-21 0,-21 0 16,0 0-16,0 0 0,0-1 15,0 1-15,0 0 0,0 0 0,0 0 16,-21 0-16,0 21 16,-1 0-16,1 0 0,0 0 15,0 21-15,0 0 0,0 0 16,-1 0-16,1 0 0,0 22 16,21-22-16,-21 0 0,21 0 0,0 22 15,0-22-15,0 0 0,0 0 16,0 0-16,0 0 0,21-21 15,0 0-15,22 0 0,-22 22 16,21-22-16,0 0 0,1 0 16,-1 0-16,0 0 0,1 0 0,-1-22 15,0 22-15,1-21 0,-1 0 0,-21 0 16,0 21-16,1-21 0,-1 0 16,0-1-16,0 1 0,-21 0 0,0 0 15,-21 21 1,0 0-1,0 21-15,21 0 0,-22-21 0,22 21 16,0 1-16,0-1 0,0 0 16,0 0-16,0 0 15,22-21 1,-1 0-16,21 0 0,22 0 16,-1 0-16</inkml:trace>
  <inkml:trace contextRef="#ctx0" brushRef="#br0" timeOffset="56832.74">11493 11642 0,'-21'0'15,"42"0"-15,-63 0 0,21 21 16,0 0-16,0 0 0,21 0 0,0 22 15,-22-22-15,22 42 0,-21-20 0,21-1 16,0 0-16,0 22 0,0-22 16,0 1-16,0 20 0,-21-42 0,21 22 15,0-1-15,0-21 0,0 21 0,-21-20 16,0-1-16,21 0 16,-21-21-16,21-21 31,0 0-31,0-1 15,0 1-15,21-21 0,0 21 0,0-22 16,21 1-16,-20 0 0,20-1 16,0 1-16,-21 0 0,22 21 0,-1-22 15,22 22-15,-22 21 0,0 0 0,1 0 16,-1 0-16,0 21 0,-21 0 16,22 43-16,-43-22 0,0-21 15,0 22-15,0-1 0,-43-21 0,22 22 16,-21-22-16,0 0 0,-22 0 15,22 21-15,-1-42 0,-20 22 0,21-1 16,20-21-16,-20 0 0,21 0 0,42-21 31,21-1-31,-20 1 16,20 0-16,0 0 0,1-21 0</inkml:trace>
  <inkml:trace contextRef="#ctx0" brushRef="#br0" timeOffset="57068.12">12615 11578 0,'0'0'16,"43"-21"-16,-22 21 0,0 0 0,-21 21 16,0 0-16,0 22 15,-21-1-15,0 22 0,-1-1 16,-20 1-16,21 20 0,-21-20 0,20 20 16,-20-20-16,0 21 0,21-22 15,-22 1-15,22-1 0,-21 1 16,-1-22-16,22 21 0,0-20 0,0 20 15,0-20-15,0-1 0,-1 0 0,1-21 16,21 1-16,-21-1 0,21 0 16,21-42-1,22 0-15,-22-1 0</inkml:trace>
  <inkml:trace contextRef="#ctx0" brushRef="#br0" timeOffset="57538.85">12848 12298 0,'21'-42'0,"-42"84"0,63-106 15,-20 43-15,-1 21 0,-21 21 16,0 1-16,0 20 16,-21-21-16,-1 21 0,1-20 15,21-1-15,-21 21 0,0-21 16,21 22-16,0-22 0,0 0 0,-21 0 16,21 0-16,0 0 0,21-21 31,0 0-31,0 0 0,0 0 0,1 0 15,-1-21-15,0 0 0,21 0 0,-21 0 16,1 0-16,20-1 0,-21 1 16,21 0-16,-20 0 0,-1 0 0,0 0 15,0 21-15,0 0 0,0 0 16,-21 21 0,0 0-16,0 0 0,0 0 0,0 0 15,0 1-15,0-1 0,0 0 0,0 0 16,0 0-16,0 0 15,0 1-15,22-22 0,-1 0 0,21 0 16,-21 0-16,22 0 0,-1 0 0,0 0 16,1 0-16,-22-22 0,21 22 15,0-21-15,-20 0 0,-1 0 0,0 0 16,0-22-16,-21 22 0,0-21 16,0 21-16,0-22 0,0 1 15,0 0-15,0 21 0,0-1 0,-21 1 16,0 0-16,0 0 0,-22 0 15,22 21-15,-21 0 0,21 0 0,-1-21 16,1 21-16,0 0 0,0-22 0</inkml:trace>
  <inkml:trace contextRef="#ctx0" brushRef="#br0" timeOffset="57919.63">15557 11790 0,'0'-21'15,"-148"0"1,127 21-16,-21 0 15,-1 0-15,22 21 0,-21 0 0,0 0 16,20 21-16,1 1 0,-21 20 16,42-20-16,0 20 0,-21 1 0,21-1 15,0-21-15,0 22 0,0-22 16,0 1-16,21-1 0,-21 0 16,21-21-16,0 22 0,22-22 15,-1 0-15,-21-21 0,21 0 0,1 0 16,-1 0-16,0 0 0,1-21 15,-1 21-15,0-21 0,22 0 0,-22-22 16,22 22-16,-22-21 0,0-1 16,22 1-16</inkml:trace>
  <inkml:trace contextRef="#ctx0" brushRef="#br0" timeOffset="58152.53">16150 11832 0,'-21'64'0,"42"-128"0,-21 1 0,21-1 16,-21 22-16,0-22 0,0 22 15,0 0-15,0 21 0,0-1 0,0 1 16,-21 21-16,0 21 15,21 1-15,-21 20 0,21 0 0,0 1 16,0-1-16,0 21 0,-21 1 0,21-22 16,0 22-16,0-1 0,-22 1 15,22-22-15,0 22 0,0-22 0,-21 0 16,21 1-16,-21-1 0,21-21 16,0 0-16,0 22 0,0-22 0,0 0 15,21-21 1,22-21-1,-22 0-15,0-1 0,21 1 16,-21-21-16</inkml:trace>
  <inkml:trace contextRef="#ctx0" brushRef="#br0" timeOffset="58487.52">16425 11959 0,'21'-21'0,"-42"42"0,42-84 16,-21 42-16,-21 42 31,0 21-31,0-21 0,21 22 0,-21-22 16,0 21-16,-1 0 0,22 1 15,0-22-15,0 21 0,-21 1 0,21-22 16,0 0-16,0 0 0,0 0 0,0 0 16,0 1-16,21-1 0,1-21 15,-1 0-15,0 0 0,21 0 16,-21 0-16,22 0 0,-1 0 0,0-21 16,1-1-16,-22 22 0,21-42 15,-21 21-15,1-21 0,-22-1 0,0 1 16,21 0-16,-21-1 0,0 1 15,0 0-15,0-1 0,-21 22 0,-1-21 16,1 21-16,0-1 0,-21 22 0,21 0 16,-1 0-16,1 0 0,0 0 15,0 0-15,0 0 0,0 22 0,-1-1 16,22 0-16,-21 0 0,21 0 0,0 0 16,0 1-16,21-22 15,1 0-15,20 21 0</inkml:trace>
  <inkml:trace contextRef="#ctx0" brushRef="#br0" timeOffset="58839.55">17251 11875 0,'21'-22'0,"-42"44"0,42-65 16,-21 22-16,0 0 0,0 0 16,-21 21-16,-22 0 0,22 0 0,0 0 15,-21 0-15,-1 0 0,22 0 16,-21 21-16,21-21 0,0 21 15,-1 21-15,22-20 0,0-1 0,0 0 16,0 0-16,0 21 0,0-20 16,22-1-16,-1 0 0,0 0 0,0 0 15,21 0-15,-20 1 0,-1-22 0,0 21 16,0 0-16,0-21 0,0 21 16,-21 0-16,0 0 0,0 1 15,-21-1 1,0-21-16,-21 0 0,21 0 15,-22 0-15,22 0 0,-21 0 0,21 0 16,-1 0-16,1 0 0,0 0 16,0-21-16,21-1 15,0 1-15,21 0 0,0 0 16,0 0-16,1 0 0,-1 21 16,21-22-16</inkml:trace>
  <inkml:trace contextRef="#ctx0" brushRef="#br0" timeOffset="59143.65">17420 12086 0,'21'0'0,"-42"0"0,63 0 16,-20 0-16,-1 0 15,0 0-15,0 0 0,0 0 0,0 0 16,22 0-16,-22-21 0,21 21 16,-21-21-16,22 0 0,-22 0 15,0-1-15,0 1 0,-21 0 0,0 0 16,0 0-16,0 0 15,0-1-15,-21 22 0,-21 0 16,21 0-16,-1 0 0,-20 22 0,21-1 16,-21 0-16,20 21 0,-20-21 15,21 22-15,0-22 0,0 21 0,-1 1 16,22-22-16,0 0 0,0 21 16,0-21-16,0 1 0,0-1 15,0 0-15,22-21 0,-1 0 16,21 0-16,-21 0 0,22 0 0,20 0 15,-21 0-15,1 0 0</inkml:trace>
  <inkml:trace contextRef="#ctx0" brushRef="#br0" timeOffset="59626.68">18690 11959 0,'42'-42'16,"-84"84"-16,106-126 0,-43 41 0,-21 22 15,0 0-15,0 0 0,0 0 0,-21 21 16,-1 0-16,-20 0 0,0 0 0,-1 0 15,1 0-15,0 21 0,-1 0 16,1 0-16,0 0 0,21 0 0,-1 1 16,1-1-16,21 0 0,0 21 0,0-21 15,0 1-15,21-1 16,1 0-16,-1-21 0,21 21 16,-21-21-16,22 0 0,-22 0 15,0 0-15,21 0 0,-21 0 0,1 0 16,-44 0 15,-20 21-31,0 0 0,21-21 0,-22 22 16,1-1-16,0 0 0,-1-21 0,22 21 15,-21 0-15,21 0 0,21 1 16,0-1 0,21-21-16,0 0 15,21 0-15,-21 0 0,22 0 16,-22 0-16,21 0 0,-21 21 0,22-21 15,-22 0-15,0 21 0,0 0 16,0 0-16,-21 1 0,0-1 0,0 0 16,-21 0-16,0 21 0,-21-20 0,-1 20 15,1-21-15,0 21 0,-1-20 16,1 20-16,-21 0 0,20-21 16,1 22-16,0-22 0,-1 21 0,1-21 0,21 1 15,0-1-15,-1-21 16</inkml:trace>
  <inkml:trace contextRef="#ctx0" brushRef="#br0" timeOffset="61151.36">20108 12213 0,'0'-21'32,"21"0"-17,1 0-15,-1 0 0,0-1 0,-21 1 16,21-21-16,0 21 0,-21-22 0,21 22 15,-21-21-15,0 0 0,0 20 16,0 1-16,-21-21 0,-21 42 0,21-21 16,-22 21-16,1 0 0,0 0 15,-1 21-15,-20 0 0,21 21 0,-1-20 16,1 20-16,0 21 0,-1-20 0,22 20 16,0-20-16,0-1 15,0 0-15,21 1 0,0-1 0,0-21 16,0 21-16,21-20 0,21-1 0,-21-21 15,22 21-15,-22-21 0,21 0 16,0 0-16,22 0 0,-22 0 0,1 0 16,-1 0-16,0-21 0,1 0 0,-22-1 15,21 1-15,-21 0 0,0 0 16,1 0-16,-1-22 0,0 22 16,-21-21-16,0 21 0,0 0 0,0 42 15,0 0 1,-21 0-16,0 21 0,21 1 0,0-1 15,-22 22-15,22-1 16,-21-21-16,0 22 0,21 21 0,-21-22 16,21 22-16,-21-22 0,0 22 0,21 0 15,-22-22-15,1 1 0,0-1 16,0 22-16,0-43 0,0 22 0,-1-1 16,1-21-16,0 1 0,21-1 15,0-21-15,0 0 0,0 1 0,21-22 16,0-22-16,1 1 15,-1 0-15,21-21 0,0-1 0,1 1 16,-22 0-16,21-1 0,1-20 16,20-22-16,-21 22 0,1-22 15,-1 0-15,0-20 0,1 20 0,-1 0 16,0-21-16,1 22 0,-1-1 16,-21-21-16,22 22 0,-1-65 15,-21 86-15,-21-1 0,0 22 0,0 21 16,0-21-16,0 20 15,-21 22-15,0 22 16,0-1-16,21 21 0,-22-21 16,22 22-16,-21-1 0,21 21 0,0-20 15,0-1-15,0 0 0,0 1 0,0-1 16,0-21-16,0 22 16,21-22-16,1 0 0,-1 0 0,0-21 15,-21 21-15,21-21 0,0 0 0,0 0 16,1 0-16,-1 0 0,0 0 15,0-21-15,0 0 0,0 0 0,22-22 16,-22 22-16,0-21 0,0 0 16,0-1-16,1 1 0,-1 0 0,0-1 15,0 1-15,-21 0 0,0 20 0,21 1 16,-21 0-16,0 42 31,0 0-31,-21 1 0,21 20 16,0-21-16,0 0 0,-21 22 15,21-22-15,0 0 0,0 0 0,0 21 16,0-20-16,0-1 16,21-21-16,0 0 15,0 0-15,1 0 0,-1 0 16,0 0-16,0 0 0,0-21 16,0-1-16,1 1 0,-22 0 0,21-21 15,0 21-15,0-22 0,0 22 16,-21-21-16,0 21 0,21-1 0,-21 1 15,0 0-15,0 42 16,0 0-16,0 1 0,0-1 16,0 0-16,0 0 0,0 21 0,0-20 15,0-1-15,0 0 0,0 0 16,0 0-16,0 0 0,22 1 16,-1-22-16,0 21 0,0-21 15,0 0-15,0 0 0,1 0 16,20 0-16,-21-21 0,0 21 0,0-22 15,22 1-15,-22-21 0,0 21 0,-21-22 16,21 1-16,0 0 0,1-1 16,-1-20-16,-21 21 0,21-22 0,0 22 15,0-22-15,-21 22 0,21 0 16,-21-1-16,22 1 0,-22 0 0,0 20 16,0 1-16,0 42 15,0 1 1,-22-1-16,1 21 0,0 0 0,0 1 15,21-1-15,-21 0 0,0 22 16,21-22-16,0 22 0,0-1 0,-22-20 16,22 20-16,0-21 0,0 1 0,0-1 15,0 0-15,0-20 0,0 20 16,22-21-16,-22 0 0,21-21 16,-21 21-16,21-21 0,0 0 0,0 0 15,0 0-15,1 0 16,-1-21-16,0 0 0,0 0 0,0 0 15,0-22-15,1 22 0,-1-21 16</inkml:trace>
  <inkml:trace contextRef="#ctx0" brushRef="#br0" timeOffset="61348.25">21929 11832 0,'0'0'0,"21"21"31,0-21-31,0 0 16,0 0-16,0 0 0,1 0 0,-1 0 16,21 0-16,-21 0 0,0 0 15,1-21-15,20 21 0,-21-21 16,0 21-16,-21-21 16,0 0-16,0 0 0</inkml:trace>
  <inkml:trace contextRef="#ctx0" brushRef="#br0" timeOffset="61546.13">21569 11599 0,'-21'0'0,"42"0"0,-64 22 16,22-22-16,0 21 0,0-21 0,0 0 16,21 21-16,0 0 15,21 0 16,0-21-31,0 0 16,0 0-16,1 0 0,20 0 0,0 0 16,-21 0-16</inkml:trace>
  <inkml:trace contextRef="#ctx0" brushRef="#br0" timeOffset="61939.66">22288 12129 0,'85'-22'32,"-64"1"-32,0 0 0,1 0 15,-1 0-15,0 21 0,0-43 16,-21 22-16,21 0 0,-21 0 0,21 0 15,-21 0-15,0-1 0,0 1 16,0 0-16,0 0 0,-21 21 31,0 21-31,0 0 0,0 0 16,0 1-16,-1 20 0,-20 0 0,21 1 16,0-1-16,0 0 0,-1 22 0,1-22 15,0 0-15,0 22 16,21-22-16,0-21 0,0 1 0,0 20 15,0-21-15,0 0 16,21-21-16,0 0 0,0 0 16,22 0-16,-22 0 0,21 0 0,1 0 15,-1 0-15</inkml:trace>
  <inkml:trace contextRef="#ctx0" brushRef="#br0" timeOffset="62183.52">23156 11790 0,'0'-21'0,"0"42"0,0-63 0,0 20 16,0 44-1,-21-22-15,0 21 16,0 21-16,0-21 0,-1 22 0,1-1 16,21 21-16,0-20 0,0-1 15,0 0-15,0 1 0,0-1 0,0-21 16,0 22-16,21-22 0,1 0 15,-1 0-15,0-21 0,21 0 16,-21 21-16,1-21 0,-1 0 16,0 0-16,-21-21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4:33:2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1058 0,'0'22'16,"21"-22"46,1-22-62,-1 22 16,-21-21-16,21 0 0,0 0 0,-21 0 16,0 0-16,21-1 0,-21 1 15,0 0-15,0 0 16,0 0-16,-21 21 15,0 0-15,-21 0 0,-1 21 16,1 0-16,0 0 0,-22 0 16,22 22-16,-22-22 0,22 0 0,0 0 15,-1 0-15,1 1 0,21-1 16,0 0-16,21 0 0,0 0 16,0 0-16,0 1 0,21-22 15,21 21-15,-21-21 0,22 21 16,-1 0-16,0 0 0,1-21 0,-1 21 15,0 1-15,1-1 0,-1 0 16,0 0-16,1 0 0,-22 0 16,21 1-16,-21-1 0,0 21 15,1-21-15,-22 0 0,0 22 16,0-22-16,0 0 0,-22 21 0,-41 1 16,21-22-16,-1 0 15,1 0-15,-22-21 0,1 0 0,-1 0 16,1 0-16,-1 0 0,1-21 15,-22 21-15,22-21 0,20 0 16,-20-22-16,21 22 0,-1 0 0,22 0 16,0-21-16,0 20 0,0 1 15,21 0-15,0 0 16,0 0-16,21 21 16,0 0-16,21 0 0,-21-21 15,22 21-15,-1 0 0,0 0 0,1-22 16,-1 22-16,22 0 0</inkml:trace>
  <inkml:trace contextRef="#ctx0" brushRef="#br0" timeOffset="607.6">2836 1376 0,'0'0'0,"21"-21"0,-21 0 0,0-1 16,0 1-16,0 0 0,-21 0 16,0 21-16,0-21 0,0 0 15,0 21-15,-22 0 0,22 0 0,-21 0 16,-1 0-16,1 0 0,0 0 16,-1 21-16,1 0 0,0 0 15,21 21-15,-22-20 0,22-1 0,0 21 16,0-21-16,0 22 0,-1-1 15,22-21-15,0 21 0,0 1 16,0-22-16,0 21 0,0-21 16,0 22-16,0-22 0,0 0 0,22-21 15,-1 21-15,0-21 0,0 0 16,0 0-16,22 0 0,-22 0 16,21-21-16,0 21 0,-20-21 0,20-21 15,0 20-15,1 1 0,-22-21 16,21 0-16,-21 20 0,0-20 0,1 0 15,-1 21-15,-21-22 0,0 22 16,21-21-16,-21 21 0,0-22 16,0 22-16,0 0 0,0 0 15,-21 21 1,0 21 0,-1 0-16,22 0 0,-21 22 15,21-22-15,0 0 0,0 21 0,0-21 16,0 22-16,0-22 0,0 21 15,0-21-15,0 43 0,0-43 16,21 0-16,22 22 16,-22-22-16,0-21 0,0 0 0,0 0 15,22 0-15,-22 0 0,0 0 16,0 0-16,22-21 0,-22-1 16,0 1-16,0 0 0,0-21 15,0 21-15,1-22 0,-22 1 0</inkml:trace>
  <inkml:trace contextRef="#ctx0" brushRef="#br0" timeOffset="871.11">3238 974 0,'0'0'0,"0"-43"0,0 22 15,0 0-15,0 0 16,0 42 0,0 0-16,0 22 15,0-22-15,0 21 0,0 0 0,0 1 16,0 20-16,-21-20 0,21-1 15,-21 0-15,21 1 0,0-1 16,0 0-16,0 1 0,0-1 16,0 0-16,0-21 0,0 22 15,0-22-15,0 0 0,0 0 0,0 0 16,21-21 15,0-21-31,-21 0 0,0 0 16,0-21-16,22 20 0</inkml:trace>
  <inkml:trace contextRef="#ctx0" brushRef="#br0" timeOffset="1507.95">3006 1334 0,'-22'0'15,"44"0"16,-1 0-31,0 0 0,0 0 16,0 0-16,0 0 0,22-22 16,-22 22-16,21-21 0,1 21 0,-1-21 15,0 21-15,1-21 0,-1 21 16,0-21-16,1 21 0,-1-21 0,-21 21 16,0 0-16,22 0 15,-22 0-15,-21 21 31,0 0-31,-21 0 0,-1 0 16,22 0-16,0 1 0,-21-1 16,21 0-16,-21 21 0,21-21 15,0 1-15,0-1 0,0 0 0,0 21 16,0-21-16,0 1 0,0-1 16,0 0-16,0 0 0,21-21 0,0 21 15,1-21-15,-1 0 16,0 0-16,42 0 0,-20 0 15,-22 0-15,0-21 16,21 0-16,-20 0 0,20 0 0,-21-1 16,0 1-16,0 0 0,1-21 15,-22 21-15,21-1 0,-21-20 0,21 21 16,-21 0-16,0 0 0,0-1 16,0 1-16,0 42 31,0 1-31,-21-1 0,21 0 15,-21 21-15,21-21 0,0 1 16,0 20-16,0-21 0,0 21 0,0-20 16,0-1-16,0 21 0,0-21 15,0 0-15,0 1 0,0-1 16,0 0-16,21-21 16,0 0-16,0 0 0,0 0 0,0 0 15,22-21-15,-22 21 16,0-21-16,0-1 0,0-20 0,1 21 15</inkml:trace>
  <inkml:trace contextRef="#ctx0" brushRef="#br0" timeOffset="1907.72">4403 1397 0,'0'0'0,"-22"0"0,22-21 16,-21 21-16,21-21 15,0 0-15,0-1 16,21 1-16,1 0 0,-1 21 15,0 0-15,0-21 0,21 21 16,-20 0-16,-1 0 0,0 0 0,21 0 16,-21 0-16,22 21 0,-22 0 15,21 0-15,-21 1 0,22-1 0,-22 0 16,0 21-16,0-21 0,0 1 16,-21 20-16,0-21 0,0 21 0,0-20 15,0 20-15,0-21 0,0 0 16,0 0-16,-21 1 0,0-22 15,21 21-15,-21-21 32,21-21-32,0-1 0,0 1 15,0 0-15,0 0 0,0-21 0,0 20 16,0-20-16,21 21 0,0-43 16,0 43-16,-21 0 0,22 0 15,-1 0-15,0 0 0,-21-1 16,21 1-16,0 21 0,0-21 0,1 21 15,20 0-15,-21-21 0,0 21 16,22 0-16,-22 0 0,21 0 16</inkml:trace>
  <inkml:trace contextRef="#ctx0" brushRef="#br0" timeOffset="2527.88">5821 1482 0,'0'0'15,"63"0"1,-42-21-16,1 21 16,-22-22-16,21 22 0,0-21 15,0 0-15,-21 0 0,0 0 16,21 0-16,-21-22 0,0 22 0,0 0 16,0 0-16,-21-22 0,-21 22 15,21 0-15,-1 21 0,-20 0 16,-212 85-1,212-64 1,21 21-16,-22 1 0,22-1 16,0-21-16,0 21 0,0 1 0,21-1 15,0 0-15,0-20 0,0 20 16,0-21-16,0 0 0,21 0 0,0 1 16,0-1-16,0-21 0,0 0 15,1 0-15,-1 0 0,21 0 16,-21 0-16,0 0 0,22-21 0,-22-1 15,21 1-15,-21 0 0,22-21 16,-22 21-16,21-22 0,-21 1 16,22 0-16,-22-1 0,21-63 15,-21 43-15,1-1 0,-22 1 16,0-1-16,0 1 0,0-1 0,0 1 16,0 21-16,0-1 0,0 22 15,0-21-15,0 21 0,-22 21 31,22 42-31,-21-21 0,21 21 16,-21 22-16,21-1 0,0 1 0,0-1 16,-21 1-16,21-1 0,0-20 15,0 20-15,0-20 0,0-1 16,0 0-16,0 1 0,0-1 0,0-21 16,0 21-16,21-20 0,0-1 15,0 0-15,-21 0 0,22 0 0,-1-21 16,0 0-16,0 21 0,0-21 15,0 0-15,1 0 0,20-21 0,-21 21 16,21-21-16</inkml:trace>
  <inkml:trace contextRef="#ctx0" brushRef="#br0" timeOffset="3724.08">6900 1376 0,'0'0'0,"0"-21"0,0 0 0,0-1 16,0-20-16,0 21 0,-21 0 15,0 0-15,0 21 0,0-22 0,-1 22 16,1 0-16,-21 0 0,21 0 16,0 0-16,-1 22 0,-20-1 0,21 0 15,0 0-15,-22 21 0,22-20 16,0-1-16,0 21 0,0-21 0,0 22 16,21-22-16,0 0 0,0 21 15,0-21-15,0 43 0,0-43 16,0 0-16,0 0 0,0 1 15,21-1-15,0-21 0,0 0 16,0 0-16,0 0 0,1 0 16,-1-21-16,21-1 0,-21 1 15,22 0-15,-22 0 0,0 0 0,21-22 16,-21 22-16,43-63 16,-43 41-16,0 22 0,0-21 0,-21 21 15,0-1-15,22 1 0,-22 0 16,0 42-1,0 0 1,-22 1-16,1-1 0,21 0 0,0 0 16,0 0-16,-21 22 0,21-22 15,0 0-15,0 0 0,0 0 16,0 0-16,0 1 0,21-1 16,-21 0-16,21 0 0,1-21 0,-1 0 15,0 21-15,0-21 0,0 0 16,22 0-16,-22 0 0,21-21 0,-21 21 15,22-21-15,-22 0 16,21 0-16,0-1 0,1-41 0,-1 42 16,-21-22-16,0 22 15,1 0-15,-22 0 0,21 0 0,-21 0 16,21 21-16,-21-22 16,0 44-1,-21-1-15,21 0 16,-21 0-16,21 0 0,-22 0 0,22 22 15,0-22-15,0 0 0,0 0 16,0 0-16,0 1 0,0-1 0,0 0 16,0 0-16,0 0 0,0 0 15,22-21-15,-1 0 0,0 0 16,0 0-16,0 0 0,0-21 0,1 21 16,20-21-16,-21 0 0,21 0 15,-20-22-15,20 22 0,-21 0 0,0-21 16,22 21-16,-22-22 0,0 22 15,0 0-15,0 0 0,0 0 16,-21-1-16,-21 44 47,0-1-31,0 0-16,0 0 0,21 21 15,-21-20-15,-1-1 0,1 21 0,0 0 16,21 22-16,0-22 0,0 22 15,-21-1-15,21 1 0,-21-22 0,21 22 16,0 20-16,0-20 0,0-1 0,0 1 16,0-1-16,0 22 15,0-22-15,0 22 0,0-21 0,0-1 16,21 22-16,0-22 0,-21 1 0,0-1 16,21-20-16,0 20 0,-21 1 15,22-1-15,-22-21 0,0 22 0,0-22 16,0 22-16,0-22 0,0 0 15,0-20-15,0 20 0,0-21 0,-22 0 16,1-21-16,0 0 0,0 0 16,0-21-16,0 0 15,-1-21-15,-20-1 0,21 1 0,0-22 0,0 1 16,-1-1-16,-20 1 0,21-22 16,0 1-16,-22-22 0,22 21 15,-21-21-15,21 0 0,0 22 0,21-1 16,0 22-16,0-1 0,21-63 15,0 85-15,0-1 0,0 1 16,22 0-16,-22-1 0,21 1 16,-21 0-16,22 21 0,-1-22 0,-21 1 15,21 21-15,1-22 0,-22 22 16,0-21-16,0 21 0,0 0 0,-21-1 16,0 1-16,0 0 0,0 0 0,0 0 15</inkml:trace>
  <inkml:trace contextRef="#ctx0" brushRef="#br0" timeOffset="4284.42">9059 1291 0,'0'0'15,"-63"0"1,42 0-16,42 0 47,21 0-47,0 0 0,1 0 15,-1 0-15,22 0 0,-1 0 0,1 0 16,-1 0-16,1 0 0,-1 0 16,22 0-16,-1 0 0,1 0 0,0 0 15,-1 0-15,1 0 0,-21 0 16,-1 0-16,-21 0 0,1 0 0,-22 0 16,0 0-16,0 21 0,-42-21 31,-21 0-31,21 0 15,-22 0-15,1 0 0,-22 0 16,22 0-16,0 0 0,-22 0 0,1 0 16</inkml:trace>
  <inkml:trace contextRef="#ctx0" brushRef="#br0" timeOffset="4587.25">9229 1418 0,'21'0'31,"0"0"-31,0 0 16,0 0-16,0 0 0,1 0 16,20 0-16,-21 0 0,21 0 0,1 0 15,-1 0-15,0 0 0,22 0 16,-22 0-16,22 0 0,-1 0 0,-20 0 15,20 0-15,-21 0 0,22 0 16,-22 0-16,1 0 0,-1 0 16,-21 0-16,21 0 0,-20-21 0,-1 21 15,0-21-15,-21 0 16,0 0 0</inkml:trace>
  <inkml:trace contextRef="#ctx0" brushRef="#br0" timeOffset="5075.93">10118 889 0,'0'0'0,"0"21"0,0 0 0,0 1 15,0 20-15,0-21 0,0 0 16,0 0-16,0 22 0,0-22 0,21 0 15,0 0-15,0 0 16,21 1-16,-20-22 0,-1 21 0,21 0 16,-21-21-16,22 0 0,-22 0 15,0 0-15,21 0 0,-21 0 0,22 0 16,-22 0-16,0 0 0,0 0 16,22 0-16,-22 0 0,-21-21 0,21 21 15,-21-21-15,21 21 0,-21-22 16,0 1-16,-21 21 15,0 0 1,0 0-16,-1 0 0,22 21 0,-21-21 16,0 22-16,-21-1 0,21 0 15,-1 21-15,1-21 0,-21 22 16,21-1-16,-22 0 0,22-20 0,-21 20 16,21 0-16,-22 1 0,22-1 15,0 0-15,-21 1 0,21-1 0,-1-21 16,1 21-16,21-20 0,0-1 15,-21 0-15,21 0 0,-21-21 16,21 21-16,0-42 31,0 0-31,0 0 16,21 21-16</inkml:trace>
  <inkml:trace contextRef="#ctx0" brushRef="#br0" timeOffset="5300.01">10245 1820 0,'0'0'16,"-22"0"-16,1 22 31,0-22 16</inkml:trace>
  <inkml:trace contextRef="#ctx0" brushRef="#br0" timeOffset="7028.63">11938 931 0,'-21'-21'15,"0"21"17,21 21-1,0 1-31,0-1 15,0 0-15,0 0 0,0 0 16,21 0-16,0 1 0,0-1 16,0-21-16,0 21 0,1 0 0,20-21 15,-21 21-15,21-21 0,1 0 16,-1 0-16,0 0 0,1 0 0,-1 0 16,0 0-16,1 0 0,-1 0 15,0-21-15,-20 0 0,20 21 0,-21-21 16,0 0-16,0-1 0,1 1 15,-1 0-15,-21 0 0,0-21 16,0 20-16,0 1 0,0 0 16,0 0-16,0 0 0,0 0 15,-21 21 1,21 21-16,-22 0 0,1 0 16,21 0-16,-21 0 0,0 22 15,21-22-15,-21 21 0,0 1 0,-1-1 16,22 0-16,-21 1 0,0-1 15,0 0-15,0 1 0,0-1 0,-1 0 16,1 1-16,0-1 0,21 0 16,0 1-16,-21-1 0,21-21 15,-21 0-15,21 22 0,0-22 0,0 0 16,0-42 31,0 0-47,0-1 15,0 1-15,0 0 16,0 0-16,0 0 0</inkml:trace>
  <inkml:trace contextRef="#ctx0" brushRef="#br0" timeOffset="7276.42">11874 1439 0,'0'0'0,"-21"0"0,42 0 31,1 0-31,-1 0 16,21 0-16,-21 0 0,22 0 15,-1 0-15,0 0 0,1 0 0,-1 0 16,21-21-16,-20 21 0,-22 0 16,21 0-16,1 0 0,-22 0 0,0 0 15,0-21-15,0 21 0,0 0 0,1-21 31,-22 0-31,21 0 16</inkml:trace>
  <inkml:trace contextRef="#ctx0" brushRef="#br0" timeOffset="7627.6">13060 1185 0,'-21'0'16,"21"22"-16,-22-22 0,1 21 16,21 0 15,21-21-15,1-21-1,-1 21-15,-21-21 0,0-1 16,21 22-16,-21-21 15,0 0-15,0 0 16,-21 21 0,0 0-16,-1 21 15,1-21 1,21 21-16,0 0 16,-21 1-16,21-1 15,-21-21-15,21 21 0,0 0 16</inkml:trace>
  <inkml:trace contextRef="#ctx0" brushRef="#br0" timeOffset="7973.38">12912 1503 0,'0'21'0,"0"-42"0,-22 42 0,22 0 16,0 0-1,22-21 17,-1 0-32,0 0 15,0 0-15,0 0 0,-21-21 16,21 21-16,-21-21 0,0 0 16,0 0-16,0 0 15,-21 21 1,0 0-1,0 0-15,0 0 16,21 21-16,-21 0 0,21 0 16,0 0-1,21-21 17,0 0-32,0 0 0,0-21 15</inkml:trace>
  <inkml:trace contextRef="#ctx0" brushRef="#br0" timeOffset="8584.26">13695 1058 0,'0'-21'0,"0"42"31,-21 85-16,-1-63 1,22-22-16,0 0 0,-21 21 0,0-21 16,21 1-16,-21 20 0,0-21 15,0 0-15,21 0 0,-22 1 0,1-1 16,0-21-16,21 21 0,-21-21 16,21 21-16,0-42 31,21 21-16,0 0 1,0 0-16,1 0 0,-1 0 16,0 0-16,21 0 0,-21-21 15,22 21-15,-22 0 0,21 0 0,-21 0 16,1-21-16,41-1 16,-42 1-16,0 21 0,1-21 0,-1 0 15,0 0-15,-21 0 0,0-1 16,0 1-16,0 0 0,0 0 0,0 0 15,0 0-15,0-1 0,0 1 16,-21 21 0,0 0-1,21 21-15,0 1 16,0-1-16,0 21 0,-22-21 0,22 0 16,0 22-16,-21-22 0,21 21 15,-21-21-15,21 1 0,0 20 0,0-21 16,-21 0-16,21 0 0,-21 1 15,21-1-15,0 0 0,0 0 0,0 0 16,0 0-16,0-42 31,0 0-15,0-21-16,0 21 0,21-1 16</inkml:trace>
  <inkml:trace contextRef="#ctx0" brushRef="#br0" timeOffset="8800.45">14457 1058 0,'-21'-21'31,"42"0"-31,0 21 0,0 0 0,0 0 16,0-21-16,1 21 0,-1 0 15,0 0-15,0 0 0,21 0 0,-20 0 16,-1 0-16,0 0 0,0-21 16,0 21-16,0 0 15</inkml:trace>
  <inkml:trace contextRef="#ctx0" brushRef="#br0" timeOffset="9263.9">14414 1037 0,'0'0'0,"-21"21"15,0 1-15,21-1 0,-21 0 16,0 0-16,21 0 0,0 0 0,-21 1 16,21-1-16,-22 0 0,22 0 15,-21-21-15,21 21 0,0 0 16,21-21 15,1 0-15,-1-21-16,0 21 0,0 0 0,0-21 15,0 21-15,1 0 0,-1 0 0,21 0 16,-21 0-16,0 0 0,22 0 16,-22 0-16,0 0 0,21 0 0,-20 0 15,-1 21-15,0 0 16,0 1-16,0-22 0,-21 21 0,0 21 15,0-21-15,0 0 16,0 1-16,0-1 0,-21 0 16,-21 0-16,21 0 0,-22-21 0,1 21 15,0-21-15,-1 0 0,1 22 16,21-22-16,-22 0 0,1 0 0,21 0 16,-21 0-16,20 0 0,1 0 15,0 0-15,0 0 0,0-22 16,21 1-16,0 0 15,0 0-15</inkml:trace>
  <inkml:trace contextRef="#ctx0" brushRef="#br0" timeOffset="9719.86">15663 826 0,'0'-22'0,"0"44"0,0-65 0,0 22 16,0 0-16,0 0 16,0 42 15,0 21-31,0 1 16,0-1-16,0 0 0,0 1 0,-21 20 15,21-21-15,0 22 0,-21-22 16,0 22-16,0-22 0,-1 0 0,22 1 15,-21-1-15,0-21 0,21 22 16,-21-22-16,21 0 0,0 0 0,0 0 16,0 22-16,21-65 31,0 22-31,0-21 0,1 0 16,20 0-16,-21 0 0</inkml:trace>
  <inkml:trace contextRef="#ctx0" brushRef="#br0" timeOffset="10111.64">16171 1101 0,'-42'21'16,"42"0"-16,-21 0 16,0 0-16,-1 1 0,1 20 15,21-21-15,-21 0 0,0 22 0,21-22 16,0 0-16,-21 0 0,21 21 0,-21-20 15,21-1-15,0 0 0,0 0 16,0 0-16,21 0 0,0-21 16,0 0-16,0 0 0,0 0 15,22 0-15,-1 0 0,22 0 0,-22-21 16,0 0-16,1 0 16,-1 0-16,0 0 0,1-22 0,-22 22 15,0-21-15,-21 21 0,0-22 0,0 22 16,0-42-16,-21 41 15,0 22-15,-1-21 0,1 21 0,-21 0 16,0 0-16,20 0 16,-20 0-16,21 0 0,0 0 0,0 0 15,-1 21-15,1-21 0,21 22 0,0-1 32,0-42-1</inkml:trace>
  <inkml:trace contextRef="#ctx0" brushRef="#br0" timeOffset="10363.84">15473 1016 0,'0'0'0,"-21"0"0,-1 0 15,44-21 1,20 21-1,-21 0-15,21-21 0,1 21 0,-1-21 16,22 21-16,-22 0 0,0 0 0,22-22 16,-22 22-16,0 0 0,1 0 15,-1 0-15,0 0 0,-20 0 16,-1 0-16,0 0 0,0 0 0</inkml:trace>
  <inkml:trace contextRef="#ctx0" brushRef="#br0" timeOffset="11139.94">17928 1185 0,'0'-21'78,"0"0"-78,-21 21 16,21-21-16,-21 0 0,0 0 0,21-1 15,0 1-15,-22 0 16,22-21-16,0 21 0,0-1 0,0 1 16,0 0-16,0-21 0,22 21 15,-1-1-15,0 1 0,0 0 0,0 21 16,22-21-16,-1 0 0,0 21 15,-21 0-15,22 0 0,-1 0 16,0 0-16,-20 0 0,-1 0 16,0 21-16,-21 0 0,0 0 0,0 22 15,0-22-15,-21 21 0,-22-21 16,1 22-16,21-1 0,-85 21 16,64-20-16,-22-1 0,22 0 0,0 1 15,-22-22-15,22 21 0,21-21 16,-22 22-16,22-22 0,0 0 0,21 0 15,0 0-15,0 1 0,0-1 16,21 0-16,0 0 0,22 0 0,-22-21 16,21 0-16,0 21 0,64-21 15,-63 0-15,-1 0 0,0-21 16,22 0-16,-22 0 0,0 21 16,1-21-16,-22-22 0,0 22 15,0 0-15,-21-21 0,0 21 0,0-22 16,0 22-16,-21-21 0,0 21 15,0-1-15,-22 1 0,22 0 0,-21 0 16,21 21-16,-22 0 0,22 0 16,-21 0-16,0 0 0,20 21 0,1 0 15,-21 0-15,21 1 0,0-1 16,-1 0-16,1 0 0,21 0 0,0 0 16,0 1-16,0-1 15,0 0-15,21-21 16,1 21-16,-1-21 0,0 0 15,0 0-15,21 0 0,1 0 0</inkml:trace>
  <inkml:trace contextRef="#ctx0" brushRef="#br0" timeOffset="11483.94">18965 931 0,'-84'22'15,"62"-1"-15,22 0 16,0 0-16,0 0 16,0 0-16,0 1 15,22-22-15,-1 0 16,0 0-16,0 0 0,0 0 16,0 0-16,-21-22 0,22 22 15,-22-21-15,0 0 0,0 0 16,0 0-16,0 0 15,-22 21 1,1 0-16,0 0 0,0 0 0,0 0 16,0 21-16,-1 0 15,1 0-15,21 0 16,-21 0-16,21 1 0,0-1 16,0 0-16,0 0 15,0 0-15</inkml:trace>
  <inkml:trace contextRef="#ctx0" brushRef="#br0" timeOffset="11815.97">18859 1418 0,'0'0'0,"-21"21"16,21 1-16,21-22 31,1 0-16,-1 0-15,0 0 0,0 0 16,0 0-16,0-22 0,-21 1 16,22 21-16,-22-21 0,0 0 15,0 0-15,0 0 16,0-1-16,-22 22 16,1 0-1,0 0-15,0 0 0,0 22 16,0-1-1,21 0 1,21-21 15,0-21-31,0 0 16</inkml:trace>
  <inkml:trace contextRef="#ctx0" brushRef="#br0" timeOffset="12424.53">19643 931 0,'0'-21'0,"0"42"0,-22-42 16,22 0-16,0 0 15,0 0-15,0 0 16,22 21-16,-1-22 0,21 22 0,-21 0 15,0-21-15,22 21 0,-22 0 16,21 0-16,-21 0 0,22 0 0,-22 0 16,0 0-16,0 21 0,0 1 15,-21-1-15,0 0 0,0 0 16,0 21-16,0-20 0,-21-1 16,0 21-16,-21-21 0,21 0 0,-22 1 15,-20 20-15,20-21 0,-20-21 16,21 21-16,-1 0 0,1 1 0,0-22 15,20 0-15,-20 21 0,21-21 16,42 0 0,0 0-16,0 0 15,1 0-15,20-21 0,-21 21 16,21 0-16,1 0 0,-1 0 0,0 0 16,-20 0-16,20 0 0,0 0 15,1 0-15,-22 21 0,21-21 16,0 42-16,-20-21 0,-1-21 15,-21 21-15,0 1 0,0-1 16,0 0-16,0 0 0,-21 0 16,-22 0-16,22-21 0,-21 22 15,-1-22-15,1 0 0,0 21 16,-1-21-16,1 0 0,0 0 0,-1 0 16,1 0-16,21 0 0,0 0 15,-22 0-15,22 0 0,0 0 0,0 0 16,21-21 15,21-1-31,0 22 0,0-21 0,1 21 16,20-21-16,0 0 15</inkml:trace>
  <inkml:trace contextRef="#ctx0" brushRef="#br0" timeOffset="12955.29">20764 995 0,'0'0'0,"0"-21"0,-21 21 15,0 0-15,0-21 16,0 21-16,0 0 0,-1 0 16,1 0-16,0 0 0,0 21 15,0 0-15,0 0 0,-1 0 0,-20 0 16,21 22-16,0-22 0,0 21 15,21-21-15,-22 22 0,22-22 0,-21 21 16,21-21-16,0 22 0,0-22 16,0 0-16,0 21 0,0-20 0,0-1 15,21 0-15,1 0 0,-1 0 16,0 0-16,21-21 0,-21 22 0,22-22 16,-1 0-16,0 0 0,1 0 15,-1 0-15,0 0 0,-20 0 0,20-22 16,0 1-16,1 0 0,-22 0 15,21 0-15,-21-22 0,0 1 16,1 0-16,-1-22 0,0 22 16,-21-22-16,0 1 0,0 21 0,0-22 15,0 22-15,0-1 0,-21 22 16,0 0-16,-22 0 0,22 0 0,-21 21 16,-1 0-16,1 0 0,-21 21 15,20 0-15,-20 21 0,20 1 0,-20-22 16,21 21-16,-1 1 0,1-1 15,21 0-15,0 1 0,-1-22 0,1 21 16,21-21-16,-21 0 0,21 1 16,0-1-16,0 0 0,0 0 15,0 0-15,0 0 0,21-21 16,-21 22-16,21-22 0</inkml:trace>
  <inkml:trace contextRef="#ctx0" brushRef="#br0" timeOffset="14971.64">3302 3704 0,'0'0'0,"0"-21"16,0 0-16,0 0 16,0 0-16,0-1 15,0 44 1,0-1-1,0 21-15,0-21 0,0 22 0,0-1 16,-21 0-16,0 1 0,21 20 16,-22-21-16,1 22 0,0-22 15,0 22-15,-21-22 0,20 0 0,1 1 16,0-1-16,0-21 0,0 0 16,0 1-16,-1-22 0,22-22 31,0 1-31,0 0 0,0 0 0,0 0 15,22-22-15,-1 22 0,-21-21 16,21 21-16,0 0 0,0-1 0,22 1 16,-22 0-16,21 0 0,-21 0 15,22 21-15,-1 0 0,-21 0 0,21 0 16,1 0-16,-1 0 0,0 0 16,-20 0-16,20 0 0,-21 0 0,0 0 15,0 0-15,1-21 0,-1 21 16,0-22-16,0 1 15,-21 0-15,0 0 0,0 0 16,0 0-16,0-1 0,0 1 16,0 0-16,0 0 15,-21 21-15,0 0 0,0 0 16,-1 0-16,1 0 16,21 21-16,-21 21 0,21-20 0,-21 20 15,0 0-15,21-21 0,0 22 16,-21 20-16,21-20 0,-22-1 0,1-21 15,21 21-15,0 1 0,0-22 0,-21 0 16,21 21-16,0-20 16,0-1-16,21-21 31,0-21-31,-21-1 16,22 1-16,-1 0 0,21 0 15</inkml:trace>
  <inkml:trace contextRef="#ctx0" brushRef="#br0" timeOffset="15208.96">4318 3725 0,'0'-21'15,"21"21"1,0 0-16,0 0 15,1 0-15,20-21 0,-21 21 0,21 0 16,-20 0-16,20 0 0,-21 0 16,21 0-16,-20 0 0,-1 0 0</inkml:trace>
  <inkml:trace contextRef="#ctx0" brushRef="#br0" timeOffset="15696.66">4276 3725 0,'0'0'0,"-43"0"0,22 22 0,0-1 16,0-21-16,0 21 0,-1 0 0,1 0 16,21 0-16,0 1 0,-21-1 0,21 0 15,-21-21-15,21 21 0,0 0 16,0 0-16,0 1 0,0-1 15,21-21 17,0-21-17,0 21-15,-21-22 0,22 22 16,-1 0-16,0 0 0,0-21 16,0 21-16,0 0 0,22 0 15,-22 0-15,21 0 0,-21 0 0,22 0 16,-1 21-16,0 1 0,1-22 15,-22 21-15,21 0 0,-21 0 0,1 0 16,-1 0-16,-21 1 0,0-1 16,0 21-16,0-21 0,-43 0 0,22 1 15,-21-1-15,0 0 0,-1 0 16,1 0-16,0 0 0,-1-21 16,1 22-16,0-1 0,-43-21 15,43 0-15,20 0 0,-20 0 16,21 0-16,0 0 0,0 0 0,-1 0 15,1 0-15,21-21 0,0-1 16,0 1-16,0 0 16,21 21-16,1-21 0,-1 21 15,0-21-15,21 21 0,-21-21 16,22 21-16</inkml:trace>
  <inkml:trace contextRef="#ctx0" brushRef="#br0" timeOffset="16471.25">5143 3916 0,'0'21'47,"0"0"-47,0 22 15,-21-22-15,21 0 0,0 0 0,-21 21 16,21-20-16,-21-1 0,21 21 16,0-21-16,0 0 0,-21 1 15,21-1-15,-21 21 0,21-21 16,0 0-16,0 1 16,-22-22-1,22-22 1,0 1-16,-21-21 0,21 21 15,0 0-15,0-1 0,0-20 16,0 0-16,0 21 0,0-22 0,21 1 16,1 21-16,-1-22 0,0 22 0,0 0 15,0 0-15,0 0 16,1 0-16,20-1 0,-21 22 0,0 0 16,0 0-16,1 0 0,20 22 15,-21-1-15,0-21 0,0 42 0,-21-21 16,22 0-16,-1 22 0,0-22 0,-21 21 15,21 1-15,-21-22 0,0 21 16,0 0-16,0-20 0,0-1 0,0 21 16,0-21-16,0 0 0,0 1 15,0-1-15,-21-21 0,0 0 16,0 0 0,21-21-1,0-1-15,0-20 0,0 21 16,0 0-16,0-22 0,21 1 15,0 0-15,0-1 0,0 1 16,0 0-16,22-1 0,-22 22 0,21-21 16,1 21-16,20 0 0,-21-1 15,1 22-15,-1 0 0,85 0 16,-106 22 0,0 20-16,22-21 0,-22 21 0,-21 1 0,0-1 15,0 0-15,0 1 0,0-1 16,0-21-16,0 22 0,-21-1 0,21-21 15,-21 0-15,-1 22 0,1-22 16,21 0-16,-21-21 0,0 21 16,21-42 15,0 0-15,0 0-16,21-1 0,0 1 0,0 0 15</inkml:trace>
  <inkml:trace contextRef="#ctx0" brushRef="#br0" timeOffset="16723.09">6477 3895 0,'0'0'15,"21"0"-15,-21-21 0,0 42 16,0 0 0,0 0-16,0 21 15,-21-20-15,21 20 0,0-21 0,-21 21 16,21-20-16,-21-1 0,21 21 15,-22-21-15,22 0 0,0 1 0,0-1 16,0 0-16,0 0 0,0 0 16,-21-21-16,21-21 31,0 0-31,21 0 16,-21 0-16,0-1 0,22-20 15</inkml:trace>
  <inkml:trace contextRef="#ctx0" brushRef="#br0" timeOffset="17103.89">6540 3641 0,'0'-21'0,"0"42"0,-21-64 15,0 22-15,0 21 0,0 0 16,0 0-16,-1 0 0,1 0 0,0 21 16,0-21-16,0 22 0,0-1 15,21 0-15,-22 0 0,22 0 16,0 0-16,0 1 15,22-22-15,-1 0 0,0 0 0,0 0 16,0 0-16,0 0 0,1 0 16,-1 0-16,0 0 0,21 0 0,-21-22 15,1 22-15,-1-21 0,0 0 16,-21 0-16,0 0 0,0 0 16,0-1-16,0 1 0,0 0 0,0 0 15,-21 0-15,0 0 0,-1-1 16,1 22-16,0 0 0,0 0 0,-21 0 15,20 0-15,1 22 0,0-1 16,-21 0-16,42 0 0,-21 0 0,21 0 16,-22 22-16,22-22 0,0 0 0,0 0 15,0 0-15,0 1 0,0-1 16,22 0-16,-1 0 0,0-21 16,0 0-16,0 21 0,0-21 15,1 21-15</inkml:trace>
  <inkml:trace contextRef="#ctx0" brushRef="#br0" timeOffset="17631.58">6879 3874 0,'0'-22'16,"0"44"-1,0-1-15,0 0 16,0 0-16,0 0 15,0 22-15,0-22 0,0 0 0,0 21 16,0-21-16,0 1 16,0-1-16,0 21 0,0-21 0,0 0 15,0 1-15,0-1 0,0 0 0,0 0 16,-21-21 0,0-21 15,21 0-31,0 0 15,0-1-15,0-20 0,0 21 16,0-21-16,21-1 0,0 1 0,0 0 16,0-1-16,1 1 0,-1 0 15,21 20-15,-21-20 0,22 21 0,-1 0 16,0 0-16,1-1 0,-1 1 16,0 21-16,1 0 0,-1 0 15,0 21-15,-21 1 0,22-1 0,-22 0 16,0 0-16,0 21 0,0 1 0,-21-1 15,0 0-15,0 1 0,0-1 16,0 0-16,-21 1 0,0-1 0,0-21 16,0 22-16,0-22 0,-1 21 15,1-21-15,0-21 0,0 21 16,21 1-16,-21-22 16,21 21-16,0-42 15,0-1 1,0 1-16,0-21 15,21 21-15</inkml:trace>
  <inkml:trace contextRef="#ctx0" brushRef="#br0" timeOffset="18194.25">9631 3810 0,'-21'0'16,"-22"0"-1,22 0-15,0 0 0,21-21 16,21 0-1,21 21-15,1 0 16,-1 0-16,22-21 0,20 21 0,1 0 16,0 0-16,-1-22 0,1 22 0,21 0 15,-22 0-15,1 0 0,0 0 16,-22 0-16,22 0 0,0 0 0,-22 0 16,1 0-16,-1 0 15,-21 0-15,-20 0 0,20 0 0,-21 0 16,-42 0-1,0 0 1,-22 0-16,22 0 0,-21 0 0,0 0 16,-1 0-16,1 0 0,-22 0 15,22 0-15,-21 0 0,20 0 0,-20 0 16</inkml:trace>
  <inkml:trace contextRef="#ctx0" brushRef="#br0" timeOffset="18476.09">9483 3874 0,'0'0'0,"-22"0"16,1 0-16,42 0 31,1 21-31,20-21 16,0 0-16,1 0 0,20 0 0,1 0 15,-1 0-15,22 0 0,-1 0 0,1 0 16,21 0-16,-21 0 0,-1 0 15,-20 0-15,20 0 0,-20 0 0,-1-21 16,1 21-16,-1 0 0,-20 0 0,-1 0 16,-21-22-16,0 22 0,1 0 15,-1 0-15,-21-21 16,0 0-16,-21 0 16,-1 21-16,1-21 0,0 0 15</inkml:trace>
  <inkml:trace contextRef="#ctx0" brushRef="#br0" timeOffset="18887.38">10689 3408 0,'0'0'0,"-21"-21"0,21 0 15,-21 21-15,0 0 0,-1 0 16,1 0-16,21 21 16,0 0-16,0 0 0,0 0 15,0 22-15,0-22 0,0 21 0,21-21 16,1 0-16,-1 1 0,0 20 15,21-21-15,-21 0 0,22-21 0,-1 21 16,0 1-16,1-22 0,20 0 16,-20 0-16,20 0 0,-21 0 0,22 0 15,-22 0-15,1 0 0,-1 0 0,0-22 16,-21 22-16,22-21 0,-22 21 16,-21-21-16,0 0 0,0 0 15,0 0-15,-21 21 16,0 0-16,-1 0 0,-20 0 0,0 0 15,-1 0-15,1 21 0,0 0 0,-1 0 16,1 0-16,0 0 16,-1 22-16,1-22 0,0 21 0,-1 1 15,1-1-15,0 0 0,-1 1 0,1-1 16,21 0-16,0 1 0,0-1 16,-1-21-16,1 21 0,21-20 0,-21-1 15,21 0-15,0 0 16,21-21-16,0 0 15,1-21-15,-1 0 0</inkml:trace>
  <inkml:trace contextRef="#ctx0" brushRef="#br0" timeOffset="19291.66">13271 3196 0,'0'0'0,"0"-21"0,0 0 15,-21 21-15,0 21 16,21 0-16,-21 0 0,0 22 16,0-22-16,-1 42 0,1-20 0,0-1 15,0 22-15,0-22 0,0 0 16,-1 1-16,-20-1 0,21 0 0,0 1 16,0-1-16,-1-21 0,1 21 15,0-20-15,21-1 0,0 0 0,-21 0 16,21 0-16,21-42 31,0 0-15,-21 0-16,21 0 0</inkml:trace>
  <inkml:trace contextRef="#ctx0" brushRef="#br0" timeOffset="19567.5">13166 3366 0,'0'-22'0,"0"44"0,0-86 0,0 43 16,0-21-16,0 20 0,21 1 0,-21 0 15,21 21-15,0 0 16,0 0-16,0 0 0,1 0 16,-1 21-16,0 0 0,21 22 15,-21-1-15,1 0 0,-1 1 0,21-1 16,-21 22-16,0-22 0,1 0 16,-22 1-16,0 20 0,0-21 15,0-20-15,0 20 0,0 0 0,-22 1 16,22-22-16,-21 0 0,0 21 15,21-21-15,-21 1 0,21-1 16,-21-21-16,0 0 0,-1 0 31,1-21-31,0-1 0,0 1 16</inkml:trace>
  <inkml:trace contextRef="#ctx0" brushRef="#br0" timeOffset="20136.18">12890 3789 0,'-21'0'15,"42"0"-15,-63 0 0,63 0 32,0-21-32,1 21 15,20 0-15,0 0 0,1-21 16,20 21-16,1-22 0,-1 22 0,1-21 16,-1 21-16,1-21 0,-1 0 15,1 21-15,-1-21 0,-21 21 0,1-21 16,-22-1-16,21 22 0,-21 0 0,1 0 15,-22-21-15,0 42 32,0 1-32,0-1 0,0 0 15,0 0-15,0 0 0,0 0 16,-22 1-16,22 20 0,0-21 0,-21 0 16,21 0-16,0 1 0,0-1 15,0 0-15,0 0 0,0 0 16,0 0-16,21-21 0,1 0 15,-1 0-15,0 0 0,0 0 16,21 0-16,-20-21 0,20 0 0,-21 21 16,0-21-16,22 0 15,-22 0-15,21-1 0,-21-20 0,22 21 16,-1-43-16,-21 22 0,0 0 16,-21 21-16,0-1 0,21-20 15,-21 21-15,0 0 0,0 42 31,-21-21-31,0 21 0,21 0 0,-21 0 16,0 22-16,21-22 0,-21 0 0,21 0 16,0 22-16,0-22 0,0 0 15,-22 0-15,22 0 0,0 0 16,0 1-16,0-1 0,22 0 16,-1-21-1,0 0-15,0 0 16,0 0-16,0-21 0,1 0 15,-22-1-15,21 1 0</inkml:trace>
  <inkml:trace contextRef="#ctx0" brushRef="#br0" timeOffset="20417.02">14711 3133 0,'0'0'16,"0"-21"-16,0-1 0,0-20 0,0 21 15,-21 21 1,-1 21-16,22 21 15,0-20-15,0 20 16,0 0-16,-21 22 0,21-22 0,0 22 16,0-22-16,-21 21 0,21-20 0,-21-1 15,21 0-15,0 1 0,0-1 16,-21 0-16,21-20 0,-21 20 0,21-21 16,0 0-16,0 0 0,0 1 0,0-1 15,0 0-15,21-21 16,0 0-16,0 0 15,0-21-15,0 0 16,22 21-16,-22-22 0,0 1 0,21 0 16,-20-21-16</inkml:trace>
  <inkml:trace contextRef="#ctx0" brushRef="#br0" timeOffset="20828.79">15113 3514 0,'0'0'0,"21"0"0,-21-21 0,-21 21 31,0 21-31,0-21 15,21 21-15,-22 0 0,1 0 16,0 22-16,0-22 0,0 0 16,21 0-16,0 0 0,-21 0 0,21 1 0,0-1 15,0 0-15,0 0 16,0 0-16,0 0 0,21 1 16,0-22-16,0 0 0,0 0 0,0 0 15,22 0-15,-22 0 0,21 0 16,-21 0-16,22 0 0,-1-22 0,0 1 15,-20 21-15,20-21 0,-21-21 16,21 21-16,-20-1 0,-1-20 0,-21 0 16,0 21-16,0-22 0,0 1 0,0 0 15,0-1-15,-21 22 0,-22-21 16,22 21-16,0 21 0,-21 0 0,-1 0 16,22 0-16,-21 0 0,-1 0 15,-20 42-15,21-21 0,20 0 16,-41 43-16,42-43 15,0 0-15,21 0 0,0 0 0,0 1 16,0-1-16,21-21 31,0 0-15,-21-21-16</inkml:trace>
  <inkml:trace contextRef="#ctx0" brushRef="#br0" timeOffset="21075.64">14584 3302 0,'0'0'0,"-21"0"0,63 0 47,-21 0-47,0 0 0,22 0 0,-1 0 15,0 0-15,-21 0 0,22 0 16,-1 0-16,0 0 0,1 0 0,-1 0 15,-21 0-15,0 0 0,1 0 16,-1 0-16,0 0 0,0 0 47</inkml:trace>
  <inkml:trace contextRef="#ctx0" brushRef="#br0" timeOffset="21396.46">16002 3196 0,'0'0'0,"21"-21"0,-21 0 16,21 21-16,-21-21 16,0 42-1,0 0-15,0 0 0,0 0 16,-21 22-16,21-1 0,-21 0 15,21-20-15,-21 20 0,21 0 0,-21 1 16,21-1-16,0 0 0,-22-21 0,22 1 16,-21 20-16,21-21 15,0 0-15,0 0 0,0 1 16,0-1 0,0-42 15,0-1-31,21 22 15,1-21-15,-22 0 0,21 21 0,0-21 16</inkml:trace>
  <inkml:trace contextRef="#ctx0" brushRef="#br0" timeOffset="21707.28">16573 3196 0,'-105'-42'31,"83"42"-31,1 0 0,42 0 31,1 0-15,20 0-16,-21-21 0,21 21 0,22 0 16,-22 0-16,1 0 0,-1 0 15,0 0-15,1 0 0,-1 0 16,-21 0-16,0 0 0,22 0 0,-22 0 15,0 0 1,-42 0 15,0 0-31,-1 0 0,1 0 16,0 0-16,0 0 0,0 0 0</inkml:trace>
  <inkml:trace contextRef="#ctx0" brushRef="#br0" timeOffset="21976.64">16806 3133 0,'0'21'32,"0"0"-17,-21 0-15,21 0 0,0 1 0,0-1 16,0 21-16,-21-21 0,21 22 16,-21-1-16,21 0 0,-21 1 0,21-1 15,0 0-15,0-21 0,-22 22 0,22-1 16,-21-21-16,21 0 0,0 1 15,0-1-15,0 0 0,-21 0 0,21 0 16,0 0 0,-21-21-16,0-21 47,0 21-47,-1 0 15,1 0-15</inkml:trace>
  <inkml:trace contextRef="#ctx0" brushRef="#br0" timeOffset="22460.36">13229 4382 0,'0'0'0,"-42"0"0,-1 0 0,1 0 16,21 0-16,-21 0 0,20 0 16,22-22-1,22 22-15,-1 0 0,0 0 16,21 0-16,1 0 0,20 0 15,1-21-15,20 21 0,1 0 0,0 0 16,20 0-16,1 0 0,21 0 16,0 0-16,21 0 0,1 0 15,-1 0-15,0 0 0,0 0 0,21 0 16,1 0-16,-22 0 0,21 0 16,-42 0-16,21 0 0,-21 0 0,0 0 15,-21 0-15,0 0 0,-21 0 16,-1-21-16,-20 21 0,-1 0 0,1 0 15,-22-21-15,-21 0 0,1 21 0,-1 0 16,-21-21-16,-21-1 16,-22 22-1,1 0-15,-22-21 0,22 21 16,-43-21-16,22 21 0,-22 0 0,1 0 16,-1 0-16</inkml:trace>
  <inkml:trace contextRef="#ctx0" brushRef="#br0" timeOffset="22899.62">13102 4424 0,'-63'0'0,"126"0"0,-190 0 15,64 0-15,-1 0 0,22 0 16,-1 0-16,1 0 0,0 0 0,21 0 15,-1 0-15,1 0 0,42 0 32,1 0-32,20 0 0,0 0 0,22 0 15,-1 0-15,43 0 0,0 0 16,21 0-16,0 0 0,0 0 0,21 0 16,21 0-16,-20 0 0,41 0 15,-21 0-15,-20 0 0,20 0 0,0 0 16,-21 0-16,22 0 0,-22 0 0,0 0 15,0 0-15,-42 0 16,0 0-16,84-21 0,-126 0 16,-1 21-16,-20 0 0,-1 0 15,-21-22-15,22 22 0,-22 0 0,0 0 16,-21-21 0,21 21-16</inkml:trace>
  <inkml:trace contextRef="#ctx0" brushRef="#br0" timeOffset="23069.53">16362 4360 0,'0'22'31,"-21"-22"-16,-1 0 17,1 0-32,0 0 0,0 0 15,0 21-15,-22 0 0,1 0 16,0 0-16</inkml:trace>
  <inkml:trace contextRef="#ctx0" brushRef="#br0" timeOffset="24719.66">22183 1185 0,'0'0'0,"21"0"16,0 0-1,0 0 1,0 0-16,-21-21 0,21 21 16,1-21-16,-1 21 0,-21-21 0,21 0 15,0 0-15,-21-1 16,0 1-16,0 0 0,0 0 16,0 0-16,0 0 0,-21-1 0,0 1 15,0 21-15,-1 0 0,-20 0 16,21 0-16,-21 0 0,20 0 0,-20 21 15,-21 1-15,20-1 0,1 0 16,-22 21-16,22 1 0,0-1 0,-1 0 16,1-21-16,21 22 0,0-1 15,0 0-15,-1-20 0,22-1 16,0 21-16,0-21 16,22 0-16,-1 1 0,0-22 0,21 0 15,-21 21-15,22-21 0,-1 0 16,0 0-16,1 0 0,-1 0 0,0-21 15,1 21-15,-1-22 0,-21 1 16,0 0-16,22 0 0,-22 0 0,0-22 16,0 22-16,22-42 0,-43 20 15,0 22-15,0-21 0,0 21 16,21 0-16,-21-1 0,-21 44 31,-1-1-31,22 21 16,0-21-16,-21 0 0,0 1 15,21 20-15,0-21 0,0 0 0,0 22 16,0-22-16,0 0 0,0 0 16,0 0-16,0 0 0,21 1 15,0-22-15,1 0 0,-1 21 16,0-21-16,0 0 0,21 0 0,-20 0 16,20 0-16,-21-21 0</inkml:trace>
  <inkml:trace contextRef="#ctx0" brushRef="#br0" timeOffset="25345.6">22796 1185 0,'0'-21'0,"0"42"0,0-63 0,0 21 0,0 0 16,-21 21-1,0 0-15,0 0 0,21 21 16,-21 0-16,0-21 0,21 64 16,0-43-16,0 0 0,0 0 15,0 0-15,0 0 0,0 43 16,0-43-16,0 0 0,0 0 15,0 1-15,0-1 16,-22-21-16,1 0 16,21-21-1,0-1 1,0-20-16,0 21 16,0 0-16,0-22 0,21 22 0,1-21 15,-1 0-15,21 20 0,-21-20 16,0 0-16,22 21 0,-1-1 0,-21 1 15,22 0-15,-1 21 0,0 0 16,-21 0-16,22 0 0,-22 21 0,21 0 16,1 43-16,-22-43 15,-21 21-15,0-20 0,21 20 16,-21 0-16,0-21 0,0 22 16,0-22-16,0 0 0,0 0 0,0 0 15,0 1-15,-21-22 0,21 21 16,-21-21-16,-1 0 15,1 0 1,21-21-16,0-1 0,0 1 16,0 0-16,0 0 0,21 0 15,1-22-15,20 22 0,-21-21 0,0 0 16,0-1-16,22 22 0,-22-21 16,21 21-16,-21-1 0,22 1 0,-1 21 15,-21 0-15,22 0 0,-22 21 16,21 1-16,-21-1 0,-21 21 0,0-21 15,21 22-15,-21-1 0,0 0 16,0 1-16,-21-1 0,21 0 0,-21-21 16,0 1-16,0 20 15,0-21-15,-1 0 0,-20 0 16,42 1-16,-21-22 16,0 0-16,0 0 0</inkml:trace>
  <inkml:trace contextRef="#ctx0" brushRef="#br0" timeOffset="31608.38">7535 7535 0,'-21'0'0,"21"-21"15,0 0 1,0 0-16,0 0 15,21 0-15,-21-1 0,0 1 16,21 0-16,-21-21 16,0-1-16,0 22 0,0 0 15,-21 0-15,0 0 0,0 21 16,-21 0-16,20 0 0,-20 0 16,-43 42-16,64 0 15,-21 1-15,0-1 0,20 0 0,-20 1 16,21 20-16,0-20 0,0 20 0,-1-21 15,22 22-15,0-1 0,0-20 16,0 20-16,0-20 0,22 20 0,-1-21 16,0 1-16,21-1 0,1 0 15,-1-20-15,0-1 0,1 0 0,20 0 16,-21-21-16,22 0 0,-1 0 0,22 0 16,-21-21-16,-1 0 15,1 0-15,-1-1 0,1-20 0</inkml:trace>
  <inkml:trace contextRef="#ctx0" brushRef="#br0" timeOffset="32084.61">8340 7281 0,'0'-42'0,"0"84"0,0-126 0,0 63 16,0-1-16,0 1 0,-22 21 16,1 21-16,0 1 15,21-1-15,-21 21 0,0 0 16,21 1-16,0 20 0,0-20 0,-21 20 15,21-21-15,-22 22 0,22-22 16,0 1-16,0 20 0,0-21 16,0 1-16,-21 41 0,21-41 15,0-1-15,0-21 0,0 0 0,0 1 16,0-1-16,0 0 0,0-42 31,0 0-31,0-1 16,0-20-16,0 21 0,21-21 0,-21 20 15,22-20-15,-1 0 0,-21-1 0,21 1 16,0 0-16,0-1 0,0 22 16,1-21-16,20 21 0,-21-22 0,21 43 15,1-21-15,-1 21 16,0 0-16,-20 21 0,20 1 0,0-1 16,22 42-16,-43-42 0,0 22 15,0-22-15,-21 21 0,0 1 16,0-22-16,0 21 0,-21-21 0,0 22 15,0-22-15,0 0 0,-1 21 16,1-21-16,0 1 0,0-1 16,21-42 15,21-1-31,0 1 0,0 0 16</inkml:trace>
  <inkml:trace contextRef="#ctx0" brushRef="#br0" timeOffset="32587.68">9737 7641 0,'0'0'0,"0"-21"15,0 0-15,0 0 0,0 0 16,-22-1-16,1 1 0,0 0 16,0 21-16,-21-21 0,20 21 15,-20 0-15,21 0 0,-21 0 0,20 21 16,-20 0-16,21 0 0,-21 1 15,20 20-15,-20 0 0,0-21 0,-1 22 0,22 20 16,-21-20-16,0-1 16,20 0-16,1 1 0,21-1 0,0 0 15,0 1-15,0-1 0,0-21 0,21 0 16,1 0-16,20 1 0,-21-22 16,21 0-16,1 0 0,41 0 15,-41-22-15,-1 1 0,0 0 16,1-21-16,-1 21 0,43-43 15,-64 22-15,0-1 0,0 22 0,0-21 16,-21 0-16,22 20 0,-22-20 16,0 21-16,0 0 0,0 0 15,0-1-15,0 1 0,-22 21 16,1 21 0,21 1-16,0-1 0,-21 0 0,0 21 15,21-21-15,-21 1 0,21 20 16,0 0-16,0-21 0,0 22 0,0-22 15,0 0-15,0 21 0,21-20 0,0-1 16,0 0-16,0-21 0,22 21 16,-22-21-16,21 0 0,1 0 0,-1 0 15,0 0-15,1-21 0,-1 0 16,0 0-16,1-1 0,-1 1 16,0-21-16,-21 21 0</inkml:trace>
  <inkml:trace contextRef="#ctx0" brushRef="#br0" timeOffset="32887.83">10393 7705 0,'0'-21'15,"0"42"-15,0-64 0,0 22 0,0 42 32,-21 1-17,21 20-15,-22-21 0,22 21 0,-21-20 16,21 20-16,0 21 0,0-20 16,0 20-16,-21 1 0,21-1 0,0 1 15,-21-1-15,21 1 0,0-1 0,-21 1 16,0-1-16,21 22 0,-22-22 15,1 1-15,0 21 0,0-22 0,0 22 16,-22 42-16,22-64 16,0-20-16,0 41 0,0-41 15,21-22-15,-21 21 0,21-21 16,-22-21-16,22-21 16,0 0-1,22 0-15,-22-22 0,21 1 16,0 0-16,21-1 0,-21-20 0,1-22 15,-1 22-15,0-22 0</inkml:trace>
  <inkml:trace contextRef="#ctx0" brushRef="#br0" timeOffset="33160.96">10245 8043 0,'0'0'0,"0"-63"0,0 21 0,0-1 0,0 22 16,0-21-16,0-1 0,0 22 15,0-21-15,21 21 0,21 0 0,-21-1 16,0 1-16,22 0 0,-22 21 0,21 0 15,1 0-15,-22 0 0,21 21 16,0 0-16,-20 1 0,-1 20 0,0 0 16,0 1-16,-21-1 0,0 0 0,0 1 15,0-1-15,-21 0 0,0 1 16,0-1-16,-22-21 0,22 21 16,-21-20-16,-1-1 0,1 0 0,0 0 15,21 0-15,-1-21 0,1 0 0,0 0 16,21-21-1,0 0-15,21 0 0,0-22 16,1 22-16,20-42 0,-21 20 16</inkml:trace>
  <inkml:trace contextRef="#ctx0" brushRef="#br0" timeOffset="33419.81">11282 7218 0,'0'-21'0,"0"42"0,0-63 0,0 20 0,-21 22 15,-1 0-15,1 22 16,0 20-16,0-21 0,0 21 16,0 1-16,-1 20 0,1-20 0,0 20 15,0 1-15,0-22 0,0 0 16,21 22-16,-22-22 0,-20 43 16,42-43-16,0 0 0,-21 1 15,21-22-15,0 21 0,0-21 0,0 1 16,0-1-16,0 0 0,21-21 0,0 0 15,0 0-15,1 0 0,20 0 16,0-21-16,-21 0 0,1-22 16,-1 22-16,0 0 0</inkml:trace>
  <inkml:trace contextRef="#ctx0" brushRef="#br0" timeOffset="33608.69">10964 7747 0,'-127'0'15,"254"0"-15,-275 0 16,169 0 0,0 0-1,128 0 1,-107 0-16,0 0 16,1-21-16,-1 21 0,21 0 0,-20-21 15,-1 21-15,0 0 0,1-21 0</inkml:trace>
  <inkml:trace contextRef="#ctx0" brushRef="#br0" timeOffset="33960.6">11642 7768 0,'0'0'0,"0"21"0,-22-21 16,44 0 15,-1 0-31,0 0 16,0 0-16,0-21 0,22 0 15,-22 21-15,0-21 0,21 21 0,-21-21 16,22-22-16,-22 43 16,-21-21-16,0 0 0,-42 21 31,-1 0-31,22 0 0,0 21 16,0 0-16,0 1 0,-1 20 15,1-21-15,0 0 0,0 22 0,0-22 16,21 21-16,-21-21 0,21 22 15,0-22-15,0 0 0,0 21 0,0-21 16,0 1-16,0-1 0,21 0 0,0-21 16,0 21-16,0-21 0,0 21 15,85-21-15,-63 0 16,-1-21-16,0 0 0,1 0 16,-1 0-16</inkml:trace>
  <inkml:trace contextRef="#ctx0" brushRef="#br0" timeOffset="34324.36">12234 7789 0,'0'-21'0,"0"42"0,0-63 0,0 21 16,0 0-16,0 0 0,0-1 16,0 1-16,21 0 0,1 0 0,-1 0 15,0 0-15,21 21 0,-21-22 16,1 22-16,-1 0 0,0 0 16,21 0-16,-21 0 0,1 22 0,-1-1 15,0 0-15,-21 21 0,21-21 16,-21 22-16,21-22 0,-21 21 0,0 1 15,0-1-15,0-21 0,0 21 0,0-20 16,0 20-16,-21-21 0,21 0 16,-21 0-16,21 1 0,0-1 0,-21-21 15,0 0 1,21-21 0,0-1-16,0-20 0,0 21 15,0 0-15,21-22 0,0 22 16,0-21-16,-21 21 0,21 0 0,0-22 15,1 22-15,-1 0 0,0 0 16,0 0-16,0-1 0,0 1 16,1 21-16,-1-21 0,0 21 0,0 0 15,21-21-15,-20 21 0,-1 0 16,21 0-16,-21-21 0</inkml:trace>
  <inkml:trace contextRef="#ctx0" brushRef="#br0" timeOffset="34544.24">13441 7684 0,'0'0'0,"-21"21"0,-1-21 15,44 0 17,-1 0-17,0 0-15,21 0 0,-21-21 0,1 21 16,20 0-16,-21-22 0,0 22 15,0-21-15,1 21 0,-1-21 0,21 21 16,-21-21-16,0 0 0,1 0 16,20 21-16,-21-22 0</inkml:trace>
  <inkml:trace contextRef="#ctx0" brushRef="#br0" timeOffset="35092.8">14351 7303 0,'0'0'0,"0"-127"32,0 105-32,0 1 15,0 0-15,21 21 0,0-21 0,0 0 16,22 21-16,-22 0 0,21-21 0,1 21 16,-22 0-16,21 0 0,0 0 15,-20 0-15,-1 21 0,0 0 0,0 0 16,0 21-16,0 1 0,-21-22 15,0 21-15,0 1 0,0-1 16,0 0-16,0 1 0,-21-22 0,-21 21 16,21-21-16,-22 22 0,22-22 15,-21 0-15,0 0 0,20 0 16,-20-21-16,0 21 0,21-21 0,-1 0 16,-20 0-16,21 0 0,0 0 15,21-21-15,0 0 16,21 0-16,0 0 0,0 21 15,0-21-15,22-1 0,41 1 16,-41 21-16,-1 0 0,0 0 16,1 0-16,-1 0 0,-21 0 0,22 0 15,-22 21-15,21 1 0,-21-1 16,0 21-16,-21-21 0,0 0 16,0 43-16,0-43 0,0 21 15,0-20-15,0-1 0,-21 0 0,0 21 16,-21-21-16,21 1 0,-22-1 15,-20 21-15,-1-21 0,22-21 16,-22 21-16,22-21 0,-21 0 16,-43 0-16,63 0 0,-20 0 15,21 0-15,20 0 0,-20 0 0,21 0 16,0 0-16,0 0 0,-1 0 16,1 0-16,0 0 0</inkml:trace>
  <inkml:trace contextRef="#ctx0" brushRef="#br0" timeOffset="35616.86">7175 8996 0,'0'0'0,"22"0"31,-1 0-31,21 0 0,0-21 16,1 21-16,20-21 0,1 21 0,20 0 15,1-22-15,21 22 0,21 0 16,0-21-16,0 21 0,21 0 0,0-21 16,22 21-16,-1-21 0,0 0 0,22 21 15,20-21-15,1-1 16,21 22-16,-21-21 0,20 0 0,22 0 16,-21 21-16,21-21 0,-21 0 15,0 21-15,21-22 0,-21 22 0,0-21 16,-22 21-16,22 0 0,-21 0 15,-1-21-15,-20 21 0,-22 0 0,1 0 16,-1 0-16,-42 0 0,21 0 0,-42 0 16,0 0-16,-22 0 0,1 0 15,-43 0-15,1 0 0,-22 0 0,0 0 16,-42 0-16,0 0 16,-22 0-16,1 0 15,-21 0-15,-1 0 0,1 0 0,-22 0 16,-21 21-16</inkml:trace>
  <inkml:trace contextRef="#ctx0" brushRef="#br0" timeOffset="36140.61">6646 9398 0,'-106'0'0,"212"0"0,-296 0 0,126 0 0,1 0 15,20 0-15,1-21 0,21 21 16,21-21-16,21 21 0,0-21 16,22 21-16,-1 0 0,0-22 15,22 22-15,20 0 0,1-21 0,21 21 16,0 0-16,21 0 0,-21-21 0,21 21 15,0-21-15,21 21 0,21 0 16,-21-21-16,22 21 0,-1 0 16,0-21-16,22 21 0,-1 0 0,1-22 0,20 22 15,1-21-15,21 21 0,0 0 16,0 0-16,21 0 0,0 0 16,0 0-16,0 0 0,21 0 15,-21 0-15,21 0 0,-21 0 0,21 0 16,0 0-16,0 0 0,-21 0 0,0 0 15,0 0-15,-21 0 0,0 0 16,-21 0-16,-22 0 0,1 0 16,-1 0-16,-20 0 0,-22 0 0,-21 0 15,-21 0-15,-22 0 0,1 0 0,-43 0 16,1 0-16,-22 0 0,-42 0 31,-1 0-31,1 0 0,0 0 16,-21-21-16,21 21 15,-1 0-15,-20-21 0,0 21 0</inkml:trace>
  <inkml:trace contextRef="#ctx0" brushRef="#br0" timeOffset="36279.6">15303 9229 0,'0'0'0,"0"42"15,0-63 16,0 0-15,0 0-16,0-1 0</inkml:trace>
  <inkml:trace contextRef="#ctx0" brushRef="#br0" timeOffset="51514.98">12107 2096 0,'-21'0'0,"0"0"15,0 0-15,0 0 0,-1 0 16,1 0-16,0 0 16,0-22-16,0 22 0,0 0 15,-1 0-15,1 0 16,0 0 15,42 0 0,0 0-15,1 0-16,20 0 0,0 0 0,22 0 16,-1 0-16,22 0 0,0 0 15,-1 0-15,22 22 0,21-22 0,0 0 16,21 21-16,0-21 0,1 0 16,-1 0-16,-21 0 0,21 0 0,0 0 15,0 21-15,-21-21 0,0 0 16,0 0-16,-21 0 0,-21 0 0,-22 0 15,1 0-15,-1 0 0,-20 0 16,-1 0-16,-21 0 0,0 0 16,0 0-16,-21-21 78,0 0-63</inkml:trace>
  <inkml:trace contextRef="#ctx0" brushRef="#br0" timeOffset="52679.46">18859 2011 0,'0'0'0,"-21"0"16,0 0-16,0 0 0,0 0 16,0 0-16,-1-21 15,1 21-15,0 0 0,0 0 0,0 0 16,-22 0-16,-147 0 31,148 0-31,-1 0 0,22 0 16,-21 0-16,21 0 0,-22 0 15,1 0-15,21 0 0,-22 0 0,22 0 16,0 0-16,0 0 0,0 0 16,0 0-16,-1 0 0,1 0 15,0 0-15,0 0 16,0 0-1,42 0 126,0 0-125,21 0-16,1 0 0,20 0 15,1 0-15,20 0 0,22 0 0,0 0 16,21 21-16,-21-21 0,0 0 16,21 0-16,21 0 0,-21 21 15,21-21-15,0 0 0,-21 0 16,21 0-16,-21 0 0,0 0 0,0 0 15,-21 0-15,21 0 0,-21 0 16,-21 0-16,-1 0 0,1 0 0,0 0 16,-22 0-16,-20 0 0,-1 0 0,0 0 15,1 0-15,-22 0 0,0 0 16,0 0-16,0 0 16,-42 0 171,0 0-187,0 0 0,0 0 16,-1 0-16,-20-21 0,0 21 0,-1 0 15</inkml:trace>
  <inkml:trace contextRef="#ctx0" brushRef="#br0" timeOffset="65820.35">14668 2117 0,'0'0'0,"-21"0"15,21-21 32,0-1-47,21 1 16</inkml:trace>
  <inkml:trace contextRef="#ctx0" brushRef="#br0" timeOffset="71675.85">13737 4530 0,'0'21'0,"-21"-21"16,0 0-16,0 0 15,-1 21-15,1-21 16,-21 0-16,21 0 0,-22 21 0,1-21 16,0 0-16,-1 0 0,-20 0 0,-1 0 15,1 21-15,-22-21 0,1 0 16,20 0-16,-21 0 0,1 0 0,20 22 16,-20-22-16,-1 0 0,21 0 15,-20 0-15,20 0 0,1 0 16,-1-22-16,1 1 0,-1 21 0,22-21 15,0 0-15,20 0 0,-20-22 16,21 1-16,0 21 0,21-43 0,0 22 16,0-21-16,0 20 15,0-20-15,0-1 0,0 1 0,0 20 0,21-20 16,-21 21-16,42-64 16,-21 63-16,1 1 0,-1 21 0,21-21 15,-21-1-15,22 22 0,-22 0 16,21-21-16,0 20 0,1 22 15,-1-21-15,0 0 0,1 21 0,-1 0 16,0 0-16,-20 0 0,20 0 16,0 0-16,-21 0 0,1 0 15,-1 0-15,0 0 0,0 0 0,-42 0 32,0 0-32,0 0 15,-22-21-15,22 0 0,-21 0 16,-1-1-16,1-20 0,21 0 15,-21-1-15,20 22 0,1-21 0,0-22 16,21 22-16,0 0 0,0-1 16,0-20-16,0 21 0,21-1 0,0-20 15,1 20-15,20 1 0,-21-21 16,43 20-16,-22 1 0,21 21 16,1-22-16,-1 22 0,22 0 15,21 0-15,-21 0 0,20 21 0,1 0 16,0 0-16,-21 0 0,84 21 15,-63 0-15,-21 0 0,-22 22 16,22-22-16,-22 0 0,1 21 16,-1-21-16,-20 22 0,-1-22 15,0 0-15,1 0 0,-22 0 16,0 1-16,0-22 16,-21-22-1,0 1-15,0 0 0,0 0 16,0 0-16,0-22 0,0 1 15,21 0-15,0 21 0,1-22 16,-1 1-16,21 21 0,-21-22 0,22 22 16,-1 0-16,21-21 0,-20 21 15,-1 21-15,22-22 0,63 1 16,-43 21-16,1 0 0,21 0 16,-22 0-16,22 0 0,-21 21 0,0 1 15,-1-1-15,-20 0 0,-22 0 16,22 0-16,-22 22 0,-21-22 15,21 21-15,-20-21 0,-1 0 0,0 1 16,-21-1-16,21 0 16,-21 0-16,21-21 31,0-21-15,1 0-16,-1 0 0,0-1 0,21 1 15,1 0-15,20 0 0,-21 21 16,22-21-16,21 21 0,-22 0 0,22 0 15,-22 0-15,22 0 0,-22 0 16,1 0-16,-1 0 0,1 21 16,-22 21-16,22-21 0,-22 22 0,0-1 15,1-21-15,-22 22 16,21-1-16,-42 0 0,0 1 0,0-22 16,0 21-16,0-21 0,0 22 15,-21-22-15,0 0 0,0 0 16,0-21-16,-1 0 0,22 21 15,22-21 17,-1-21-32,0 21 0,21 0 15,1 0-15,-1 0 0,21 0 16,43 0-16,-42 21 0,-22-21 16,22 21-16,-22 1 0,0-1 15,-21 0-15,22 0 0,-22 21 16,-21-20-16,0 20 0,0 0 15,0-21-15,0 22 0,-21-1 16,0 0-16,-1 1 0,-20-1 0,21-21 16,-21 22-16,-1-1 0,1-21 15,21 0-15,-22 0 0,1-21 16,0 22-16,-1-1 0,1-21 0,21 0 16,0 0-16,0 0 0,-1 0 0,22 21 15,22-21 1,-1 0-16,21 0 15,-21 21-15,22-21 0,-1 21 16,0-21-16,1 21 0,-22 1 16,21-1-16,0 0 0,-20 0 15,41 21-15,-42 1 0,0-22 16,-21 0-16,0 21 0,0 1 16,0-22-16,0 21 0,0-21 0,0 1 15,-21 20-15,-21-21 0,21 0 16,-22 0-16,22-21 0,-21 22 15,-22-1-15,22-21 0,-21 0 0,20 0 16,1 0-16,-22 0 0,22 0 16,0 0-16,21 0 0,-22 0 15,22 0-15,0 0 0,0-21 16,21-1 0,21 22-1,0 0 1,0 0-16,0 22 15,1-22-15,-22 21 0,21 0 16,-21 0-16,0 0 16,0 0-16,0 1 0,0-1 0,0 0 15,-21 0-15,21 0 16,-22-21-16,1 21 0,0 1 0,0-22 16,-21 0-16,20 0 0,-20 21 15,21-21-15,-21 21 0,-1-21 16,1 0-16,0 0 0,20 0 0,-20 0 15,0 0-15,21 0 0,-1 0 16,1 0-16,0-21 0,21 0 0,-21 21 16,21-22-16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2:57:37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635 0,'0'0'0,"0"-21"16,21 21-16,-21-21 0,21 0 15,0 21 1,-21-22-16,0 1 16,0 0-1,-21 21 1,0 0-16,-21 0 16,20 0-16,1 21 0,-21-21 15,21 21-15,-22 1 0,1-1 16,0 0-16,-1 21 0,-20-21 0,21 22 15,-1-1-15,1 0 0,0 22 16,-1-22-16,22 1 0,-21 62 16,42-62-16,0-1 0,0 0 15,0-20-15,21 20 0,21 0 16,1-21-16,-22 1 16,21-22-16,0 0 0,1 21 0,-1-21 15,-21 0-15,22 0 0,-1 0 16,0 0-16,-21-21 0,22-1 15,-1 1-15,-21 0 0,22 0 16,-1 0-16,-21-22 0</inkml:trace>
  <inkml:trace contextRef="#ctx0" brushRef="#br0" timeOffset="512.01">1524 466 0,'0'-21'0,"0"42"31,0 0-31,0 0 16,-21 21-16,21-20 0,0 20 0,-21-21 15,21 21-15,0 1 16,-22-1-16,22 0 0,0 22 0,0-22 16,-21 1-16,21-1 0,-21 0 15,21-21-15,0 22 0,0-22 16,0 0-16,-21 0 0,21 0 0,-21-21 31,21-21-15,0 0-16,0 0 15,0-21-15,21 20 0,0-20 16,0 0-16,0-1 0,1 1 16,20 21-16,0-21 0,1-1 15,-1 22-15,0 0 0,1 0 16,-1 0-16,0 21 0,1 0 0,-1 0 15,0 0-15,-21 0 0,1 21 16,-1 0-16,0 0 0,0 21 16,-21-20-16,0 20 0,0 0 0,0-21 15,0 22-15,0-1 0,-21-21 16,0 0-16,0 22 0,21-22 0,0 0 16,-22-21-16,22 21 0,-21-21 15,21 21 1,0-42 15,0 0-31,0 0 16,21 0-16</inkml:trace>
  <inkml:trace contextRef="#ctx0" brushRef="#br0" timeOffset="735.82">2349 720 0,'0'21'31,"0"0"-31,-21 0 0,21 0 16,-21 1-16,21-1 0,0 0 15,0 0-15,-21 0 0,21 22 16,-21-22-16,21 0 0,0 0 16,0 0-16,-21-21 0,21 21 15,0-42 1,0 0-1,0 0-15</inkml:trace>
  <inkml:trace contextRef="#ctx0" brushRef="#br0" timeOffset="1049.99">2371 466 0,'0'0'0,"-85"0"31,85 21-31,-21-21 15,21 21 1,21-21 0,0 0-1,0-21-15,0 21 0,-21-21 16,22 0-16,-22-1 0,0 1 16,-22 0-1,1 21-15,0 0 16,0 0-16,0 0 0,0 0 0,-22 0 0,22 0 15,0 21 1,0 0-16,21 1 0,0-1 16,0 0-16,0 0 0,0 0 15,0 0-15,21-21 16,0 0-16,0 0 0,0 0 0</inkml:trace>
  <inkml:trace contextRef="#ctx0" brushRef="#br0" timeOffset="1328.02">2857 318 0,'0'0'15,"0"21"17,-21 0-32,0 21 0,0-21 15,21 22-15,-21-1 0,0 0 16,-1-20-16,22 20 0,-21 21 0,0-20 15,0-1-15,0 0 0,21 1 16,-21-1-16,-1 0 0,22-20 0,-21-1 16,21 21-16,0-21 15,0 0-15,0 1 0,21-44 47,1 22-47,-1-21 0</inkml:trace>
  <inkml:trace contextRef="#ctx0" brushRef="#br0" timeOffset="1897.02">3450 826 0,'0'0'16,"0"-43"-1,0 22-15,0 0 0,-21 21 0,0-21 16,0 0-16,-1-1 15,-20 22-15,21 0 0,0 0 16,0 0-16,-1 0 0,1 0 16,0 0-16,0 22 0,0-22 0,0 21 15,-1 21-15,-20-21 0,21 22 16,0-22-16,21 21 0,-21 0 16,-1 1-16,22-1 0,-21-21 0,21 22 15,0-22-15,0 0 0,0 0 16,0 0-16,21 0 0,1-21 0,-1 0 15,0 0-15,0 0 0,0 0 16,22 0-16,-1-21 0,-21 0 16,21 0-16,1 0 0,-22 0 15,21-22-15,1 1 0,-22 0 0,0-1 16,21 1-16,-21-22 0,1 22 16,-1-85-16,0 85 0,0-233 31,-21 232-31,0 22 15,0-21-15,0 21 0,0 42 32,0 21-32,0 0 0,0 1 0,0-1 15,-21 22-15,21-22 0,0 21 16,0-20-16,-21 20 0,21 1 16,0-22-16,0 22 0,0-22 15,0 0-15,0 1 0,0-1 16,0-21-16,0 21 0,0-20 0,0-1 15,0 0-15,21-21 16,0 0-16,0 0 0,0 0 16,1-21-16,-1 0 0,0-22 15</inkml:trace>
  <inkml:trace contextRef="#ctx0" brushRef="#br0" timeOffset="2276.03">5609 254 0,'-21'-21'0,"42"42"0,-63-63 16,21 42-16,-1-21 0,1 21 16,0 0-16,0 0 0,0 21 15,21 0-15,-21 0 0,-1 21 16,1 1-16,21-1 0,-21 0 0,21 22 16,-21-22-16,21 22 0,0-22 15,-21 64-15,21-43 16,0-20-16,0-1 0,-21 0 0,21-20 15,0 20-15,0-21 0,0 0 16,21-21 0,-21-21-1,21 0-15</inkml:trace>
  <inkml:trace contextRef="#ctx0" brushRef="#br0" timeOffset="2871.79">5186 318 0,'-21'-22'0,"42"44"0,-42-65 0,-1 22 0,22-21 16,0 21-16,0-1 15,0 1-15,0 0 0,22 0 16,-1 0-16,0 0 0,21 21 16,1 0-16,-1 0 0,0 0 15,22 0-15,-1 21 0,-20 0 0,20 0 16,-21 21-16,1 1 15,-22-1-15,21 0 0,-21 1 0,-21 20 16,0-20-16,0-1 0,-21 0 16,0-21-16,-42 43 0,20-22 15,1-21-15,0 1 0,-1-1 16,22-21-16,-21 0 0,21 21 0,-1-21 16,1 0-16,0 0 15,21-21-15,0 0 16,0-1-16,21 1 15,0 0-15,1 21 0,20-21 0,0 21 16,1 0-16,-1 0 16,0 0-16,22 0 0,-22 0 0,0 0 15,22 0-15,-22 21 0,1 0 16,-1 0-16,-21 1 0,21 20 0,-20-21 16,-22 21-16,0 1 0,0-22 15,0 21-15,-22 1 0,1-1 0,-21 0 16,0 1-16,-1-22 0,-20 21 15,-43 0-15,42-20 0,1-1 16,-1-21-16,22 0 0,-21 0 16,20 0-16,1 0 0,0 0 15,20 0-15,-20-21 0,21 21 16,0-22-16,0 1 0,-1 0 16,1 0-16,21 0 0,-21 0 0,21-1 15,0 1-15,0 0 16,21 21-16,0-21 0,22 21 15,-22 0-15,21-21 0,1 21 16,-1 0-16,21-21 0</inkml:trace>
  <inkml:trace contextRef="#ctx0" brushRef="#br0" timeOffset="3272.08">6096 847 0,'0'0'0,"0"-21"0,0-1 0,0 1 16,0 0-16,0 0 16,0 0-16,0 0 0,0-1 15,21 1-15,0 21 0,0 0 16,1 0-16,-1 0 0,0 0 16,0 0-16,21 0 0,-20 21 0,-1 1 15,0-1-15,0 21 0,0-21 16,0 22-16,-21-1 0,0-21 15,0 21-15,0 1 0,0-22 16,0 21-16,-21-21 0,0 22 0,21-22 0,-21 0 16,0-21-16,21 21 15,-21-21-15,-1 0 16,22-21 0,0 0-16,-21 21 0,21-21 0,0-22 15,0 22-15,0 0 0,0 0 16,0-21-16,0 20 0,0 1 0,0 0 15,21-21-15,1 21 0,-1-1 16,21 22-16,-21-21 0,22 0 0,20 0 16,-21 21-16,22-21 0,-22 21 15</inkml:trace>
  <inkml:trace contextRef="#ctx0" brushRef="#br0" timeOffset="3712.83">7197 635 0,'-106'21'31,"85"0"-31,-22-21 0,22 22 16,0-1-16,0 21 0,-22-21 0,22 22 15,0-1-15,0-21 0,0 21 16,0 1-16,21-1 0,0 0 0,0-20 16,0 20-16,0-21 0,0 0 15,0 0-15,0 1 0,21-1 16,0 0-16,0-21 0,21 0 15,-20 0-15,20 0 0,0 0 0,-21 0 16,22 0-16,-1-21 0,0 0 16,1-1-16,-22 1 0,21 0 0,-21-21 15,22-1-15,-22 1 0,0 0 16,-21-1-16,0-20 0,0 21 0,0-1 16,0 1-16,-21 0 0,0 20 15,0 1-15,-22 0 0,22 0 0,-21 21 16,-22 0-16,22 0 0,0 0 15,-22 21-15,22 0 0,-1 0 16,1 1-16,0 20 0,-1 0 16,22 1-16,-21-1 0,21 0 0,21 22 15,0-22-15,0 0 0,0 1 16,0-22-16,0 21 0,21-21 0,21 1 16,1-1-16,-1-21 0,0 0 15,1 0-15,-1 0 0,21 0 0,-20 0 16</inkml:trace>
  <inkml:trace contextRef="#ctx0" brushRef="#br0" timeOffset="4271.13">7662 931 0,'0'0'0,"21"-42"0,1 0 0,-22-1 0,0 22 16,0-21-16,0 21 16,0 0-16,-22 21 15,1 21-15,21 0 16,-21 21-16,21 1 0,-21-22 15,21 21-15,-21 0 0,21 1 0,0-1 16,0 0-16,0-20 0,0 20 16,0-21-16,0 0 0,0 0 0,0 1 15,21-22 1,0 0 0,0-22-16,22 1 0,-22 0 15,0 0-15,21 0 0,-21-22 16,22 22-16,-22-21 0,21 0 15,-21-1-15,1 22 0,20-21 0,-21 21 16,-21-1-16,21 22 0,0 0 16,-21 22-1,0-1-15,0 0 0,0 21 16,0 1-16,0-22 0,0 21 0,0-21 16,0 22-16,0-22 0,0 0 15,22 0-15,-1 0 0,0 0 16,0-21-16,0 0 0,0 0 15,22 0-15,-22 0 0,0-21 0,21 21 16,1-42 0,-22 21-16,0-22 0,0 22 0,0-21 15,-21 0-15,0-1 0,0 1 16,0 0-16,0-1 0,0 1 0,0 21 16,0-22-16,-21 22 0,0 0 15,0 21 1,0 0-1,0 21-15,21 0 16,-22 1-16,22-1 16,22 0-1</inkml:trace>
  <inkml:trace contextRef="#ctx0" brushRef="#br0" timeOffset="4652.43">8932 699 0,'21'0'0,"-42"0"0,42-22 15,-42 1 1,0 21-16,0 0 16,0 0-16,0 0 0,-1 0 15,-20 0-15,21 0 0,0 0 0,0 21 16,-1-21-16,1 0 0,21 22 16,-21-22-16,21 21 0,0 0 0,0 0 15,21 0 1,0-21-16,22 21 0,-1 1 0,0-1 15,1 0-15,-22 0 0,21 0 16,1 0-16,-1 1 0,-21-1 0,0 0 16,0 0-16,-21 0 0,0 0 15,0 1-15,-42-1 0,21-21 16,-21 21-16,-1-21 0,1 0 16,0 21-16,-1-21 0,1 0 0,-22 0 15,22 0-15,21 0 0,-21 0 16,20 0-16,1 0 0,0-21 0,0 21 15,21-21-15,0 0 16,0-1-16,21 1 16,21 0-16,-20 0 0,20 0 0,0 0 15,22-1-15</inkml:trace>
  <inkml:trace contextRef="#ctx0" brushRef="#br0" timeOffset="4947.99">9419 804 0,'0'0'0,"21"0"0,0-21 0,-21 0 16,22 21-16,-22-21 0,21 0 15,-21 0-15,21-1 16,-21 1-16,0 0 0,0 0 16,-21 21-1,0 0 1,-1 21-16,-20 0 0,21 0 15,0 1-15,0-1 0,-1 0 0,1 21 16,0-21-16,21 22 0,0-22 16,0 21-16,0-21 0,0 1 0,0-1 15,0 0-15,0 0 0,21 0 16,0 0-16,22-21 0,-22 0 0,21 0 16,1 0-16,-22 0 0,21 0 15,0 0-15</inkml:trace>
  <inkml:trace contextRef="#ctx0" brushRef="#br0" timeOffset="5303.78">9864 868 0,'-22'-21'0,"44"42"0,-65-85 0,43 43 0,-21 0 15,21 0-15,0 0 0,0 0 16,0-1-16,0 1 16,21 21-16,22 0 0,-22-21 0,21 21 15,-21 0-15,22 0 0,-1 0 16,0 21-16,1-21 0,-22 21 15,0 1-15,0-1 0,0 21 0,-21-21 16,21 22-16,-21-1 0,0-21 16,0 21-16,0-20 0,-21 20 15,0-21-15,0 0 0,0 0 0,21 1 16,-21-1-16,-1-21 0,1 21 16,0-21-1,21-21-15,0 0 16,0-1-16,0 1 0,0-21 15,21 21-15,0-22 0,1 1 16,-1 0-16,0 21 0,0-22 0,0 22 16,0-21-16,1 21 0,-1-1 15,-21 1-15,21 0 0,-21 0 16</inkml:trace>
  <inkml:trace contextRef="#ctx0" brushRef="#br0" timeOffset="5859.47">12573 508 0,'0'0'0,"0"-21"0,21-21 0,-21 20 16,0 1-16,0 0 0,0 0 16,0 0-16,0 42 31,0 21-31,-21 1 0,21-1 0,0 0 15,0 22-15,0-1 0,0 22 16,0 0-16,0-1 0,-21 1 0,21 0 16,-21-1-16,-1 1 0,22 0 15,-21-1-15,21-20 0,-21 20 16,0 1-16,21 0 0,-21-22 16,21 1-16,0-1 0,0-20 0,-21-1 15,21 0-15,0-21 0,-22 1 0,22-1 16,0-42-1,0-1-15</inkml:trace>
  <inkml:trace contextRef="#ctx0" brushRef="#br0" timeOffset="6200.27">12319 974 0,'0'0'0,"-21"-64"0,0 1 15,21-1-15,-22 22 0,22-22 16,0 22-16,0 0 0,0-1 15,0 1-15,22 0 0,-1-1 0,21 22 16,0-21-16,1 21 0,-1 0 16,22-1-16,-1 22 0,1 0 0,-1 0 15,1 0-15,20 43 0,-41-22 16,20 21-16,-21 1 0,1-1 0,-22 0 16,-21 1-16,0-1 0,0 0 15,-21 1-15,-22-1 0,1 0 0,0 1 16,-22-1-16,1 0 0,20 1 15,1-22-15,-21 0 0,20 0 16,22 0-16,-21-21 0,21 0 16,-1 0-16,1 0 0,0 0 0,21-21 15,0 0 1,0 0-16,21 0 0,0-1 0,22 1 16,-1 0-16,0-21 0,22 21 15,-22-1-15,22-20 0</inkml:trace>
  <inkml:trace contextRef="#ctx0" brushRef="#br0" timeOffset="6803.92">13441 508 0,'0'0'16,"21"0"-16,-21 21 31,-21 0-31,21 1 0,-21-1 16,-1 0-16,1 0 0,0 21 15,21-20-15,-21 20 0,21-21 0,-21 21 16,21-20-16,0 20 0,0-21 15,0 0-15,0 22 0,0-22 16,0 0-16,21-21 16,0 0-16,0 0 0,0 0 0,22 0 15,-22-21-15,21 0 0,-21-1 16,1 1-16,20 0 0,-21-21 16,-21 21-16,0-1 0,0 1 0,0 0 15,0 0-15,0 0 0,0 0 16,-21-1-16,0 1 0,0 21 15,-1 0-15,1-21 0,0 21 0,0 0 16,0 0-16,21-21 31,21 21-31,0 0 0,0 0 16,22 0-16,-22-21 0,21 21 0,0 0 16,-20 0-16,20-21 0,0 21 15,1 0-15,-22 0 0,21 0 0,0 0 16,-20 0-16,20 0 0,-21 21 15,0 0-15,0-21 0,1 21 0,-22 0 16,0 0-16,0 22 16,0-22-16,0 21 0,0 1 0,0-1 15,0 21-15,-22-20 0,22 20 16,0 1-16,-21-1 0,0 1 0,0 20 16,21-20-16,-21-1 0,0 22 0,-1-21 15,1-1-15,21 22 0,-21-22 16,0 1-16,0-1 0,21 1 0,0-1 15,-21-20-15,21-1 0,-22 0 16,22-21-16,0 22 0,0-22 16,0 0-16,0-42 31,22-21-31,-1 20 0,0-20 16,0-21-16</inkml:trace>
  <inkml:trace contextRef="#ctx0" brushRef="#br0" timeOffset="7127.74">13970 1016 0,'0'0'16,"-21"-63"-16,0 20 0,-1-20 0,1 20 0,21 1 15,0 0-15,0 21 0,0-22 16,0 22-16,0 0 0,21 0 0,1 0 16,-1 21-16,0-22 0,21 22 15,1 0-15,-1 0 0,0 0 0,1 0 16,-1 22-16,21-1 0,-20 0 15,-1 0-15,-21 0 0,22 22 16,-22-22-16,0 21 0,-21-21 0,0 22 16,0-1-16,-21-21 0,-22 21 15,22 1-15,-21-22 0,-22 0 0,1 0 16,21 0-16,-22 1 0,22-1 16,-1 0-16,1-21 0,21 0 0,-21 0 15,42 21-15,-22-21 16,44-21-1,-1 0-15,21 21 0,0-21 16,1-1-16,20-20 0,-20 21 0</inkml:trace>
  <inkml:trace contextRef="#ctx0" brushRef="#br0" timeOffset="7512.52">14880 614 0,'0'0'0,"0"-21"0,0 0 0,0-1 16,-21 22-1,0-21-15,0 21 16,-1 0-16,1 21 16,0 1-16,0-1 0,21 21 0,0-21 15,-21 22-15,21-1 0,-21 0 16,21 1-16,0-1 0,0 0 0,0 1 16,0-1-16,0-21 15,21 0-15,0 22 0,0-43 0,0 21 16,0 0-16,1-21 0,20 0 15,-21 0-15,21 0 0,1 0 0,-1-21 16,0 0-16,1-1 0,-22-20 16,21 21-16,1-21 0,-22-1 0,0 1 15,0 21-15,-21-22 0,0 1 16,0 21-16,0-21 0,0 20 0,0 1 16,0 0-16,0 0 15,21 21 32,-21 21-31,21-21-16</inkml:trace>
  <inkml:trace contextRef="#ctx0" brushRef="#br0" timeOffset="7848.33">15833 656 0,'0'-21'31,"0"42"0,0 0-31,-22 1 0,1-1 16,0 21-16,21 0 0,-21 22 0,0-22 16,21 22-16,-21-1 0,-1 1 15,1-1-15,21 1 0,-21-1 0,0 1 16,0 20-16,0 1 0,-1 0 15,1-22-15,0 22 0,0 0 0,0-1 16,21-20-16,-21-1 0,-1 1 16,22-1-16,0-20 0,0 20 15,0-21-15,0 1 0,0-22 0,0 21 16,-21-21-16,21 1 0,-21-22 16,21-22-1,0 1-15,0-21 0,0 0 16,0-1-16,0 1 0,0-22 15</inkml:trace>
  <inkml:trace contextRef="#ctx0" brushRef="#br0" timeOffset="8144.16">15557 910 0,'0'0'0,"0"-63"0,0-1 16,22 1-16,-22 20 0,21 22 0,0-21 15,-21 21-15,21-22 0,0 22 16,0 21-16,1-21 0,20 21 15,-21 0-15,21 0 0,1 0 0,-1 0 16,-21 0-16,43 0 0,-22 0 16,0 21-16,-20 0 0,20 1 0,-21 20 15,0-21-15,0 21 0,-21 1 16,0-1-16,0 0 0,-21 1 0,0-1 16,-21 0-16,21-20 0,-22 20 15,1-21-15,0 0 0,-1 0 0,1 1 16,0-1-16,-1-21 0,1 0 15,21 21-15,0-21 0,-22 0 0,22 0 16,0 0 0,0-21-16,0 21 0,-1 0 0,1-21 15</inkml:trace>
  <inkml:trace contextRef="#ctx0" brushRef="#br0" timeOffset="9175.57">1714 1693 0,'0'0'0,"-105"0"16,20 0-16,-21 0 0,21 0 15,1 0-15,20 0 0,1 0 16,-1 0-16,22 0 0,21 0 0,-22 0 16,22 0-16,0 0 0,42 0 31,22 0-31,-1 0 15,21 0-15,1 0 0,-1 0 16,22-21-16,0 21 0,21 0 16,-22 0-16,22 0 0,0-21 0,0 21 15,21 0-15,0-21 0,21 21 16,0-21-16,0 21 0,22 0 16,-1-21-16,0 21 0,22 0 15,-1 0-15,1-22 0,20 22 16,1 0-16,0 0 0,-1 0 0,22-21 15,-21 21-15,21 0 0,0 0 16,-1 0-16,1 0 0,21 0 0,0 0 16,-21 0-16,42 0 0,-21 0 15,21-21-15,-21 21 0,22 0 0,-1 0 16,0-21-16,0 21 0,21 0 16,-20 0-16,20 0 0,-21 0 0,21-21 15,-20 21-15,20 0 0,-21 0 16,21 0-16,1 0 0,-22 0 15,21-21-15,-21 21 0,22 0 16,-22 0-16,21 0 0,-21 0 0,-21 0 16,22 0-16,-22 0 0,21 0 15,-21 0-15,211 0 0,-253 0 16,0 0-16,-1 0 0,-20 0 16,-22 21-16,1-21 0,-22 0 15,-21 21-15,21-21 0,-42 0 16,21 0-16,-43 0 0,1 0 0,0 21 15,-43-21-15,22 0 0,-43 21 0,21-21 16,-21 0-16,0 0 16,-21 21-16,-21-21 31,0 0-15</inkml:trace>
  <inkml:trace contextRef="#ctx0" brushRef="#br0" timeOffset="10483.71">1037 2561 0,'0'0'0,"-21"0"0,0 0 31,21 21-15,0 1-16,0-1 0,0 0 15,0 21-15,0-21 0,0 1 16,0-1-16,0 0 0,21 0 0,0 0 15,-21 0-15,21-21 16,0 0-16,1 0 0,20 0 0,-21 0 16,21 0-16,1 0 0,-1-21 15,-21 0-15,22 0 0,-1 0 16,-21-22-16,21 22 0,-20 0 0,-1-21 16,-21 21-16,0-1 0,0-20 15,0 21-15,0 0 0,0 0 16,0-1-16,-21 22 15,-1 22 1,22-1-16,-21 21 16,21 0-16,0 1 0,0 20 0,0-20 15,0 20-15,0-21 0,0 22 16,0-1-16,0 1 16,0-1-16,0 1 0,0-1 0,0-20 15,0 20-15,0-20 0,0-1 16,0-21-16,0 21 0,0-20 0,-21-1 15,0-21-15,0 21 0,-22-21 16,22 0-16,-21 0 0,-22 0 16,22 0-16,0-21 0,-1 21 0,1-21 15,-21-1-15,20 1 0,22-21 16,-21 21-16,-1 0 0,22-1 0,0 1 16,0 0-16,21 0 15,0 0-15,0 0 0,0-1 0,21 1 16,0 0-16,22 0 0,-22 0 15,21 0-15,0-1 0</inkml:trace>
  <inkml:trace contextRef="#ctx0" brushRef="#br0" timeOffset="10749.53">2032 2540 0,'0'0'0,"-21"0"16,0 21-1,-1 0-15,1 1 0,0-1 16,21 0-16,-21 21 0,-21 43 16,20-43-16,22 1 0,-21 20 15,21-21-15,-21 1 0,21-1 16,0 22-16,0-22 0,0 0 0,0 1 16,0-1-16,0 0 0,0-21 15,0 22-15,0-22 0,21-21 16,0 0-16,1 0 0,-1-21 15,0 0-15,0-22 16,-21 22-16,21 0 0</inkml:trace>
  <inkml:trace contextRef="#ctx0" brushRef="#br0" timeOffset="10928.65">1714 3048 0,'0'0'0,"-21"0"0,21-21 31,21 21-15,22 0-16,-22 0 0,21 0 0,1-21 16,-1 0-16,0 21 0,22-22 15,-1 22-15,1-21 0,-1 0 0,1 21 16,-1-21-16,1 0 16,-1 21-16</inkml:trace>
  <inkml:trace contextRef="#ctx0" brushRef="#br0" timeOffset="11206.34">3323 2815 0,'0'0'0,"0"-21"16,-21 21-1,21-21-15,-21 21 16,21 21-1,-21 0-15,21 0 0,-22 1 0,22 20 16,0-21-16,0 0 16,0 22-16,-21-1 0,21-21 0,-21 21 15,21 1-15,-21-22 0,21 21 16,0-21-16,0 22 0,0-22 0,0 0 16,21-21-1,0 0-15,0-21 0,22 21 0</inkml:trace>
  <inkml:trace contextRef="#ctx0" brushRef="#br0" timeOffset="11549.08">3979 2879 0,'43'-21'0,"-86"42"0,107-42 0,-64-1 0,0 1 16,-21 21 0,-22 0-16,22 0 15,-21 21-15,21 1 0,-22-22 16,1 21-16,0 0 0,20 0 0,1 0 15,0 0-15,0 1 0,21-1 16,0 0-16,21 0 16,0-21-16,0 21 0,22-21 15,-1 21-15,-21-21 0,22 22 0,-22-22 16,21 21-16,-21-21 0,0 21 0,1 0 16,-1-21-16,-21 21 0,0 0 15,0 1-15,0-1 0,-21-21 16,-22 21-16,22 0 0,-21 0 15,-1 0-15,1 1 0,0-22 0,-1 0 16,1 21-16,0-21 0,-1 0 16,1 0-16,21 0 0,0-21 0,0-1 15,-1 1-15,22 0 0,0 0 16,0-21-16,0 20 0,0-20 0</inkml:trace>
  <inkml:trace contextRef="#ctx0" brushRef="#br0" timeOffset="11720.02">3492 2688 0,'0'0'0,"0"-21"0,-21 21 0,0-21 15,0 21 1,42 0 15,0 0-31,0 0 16,1 0-16,20 0 0,-21 0 0</inkml:trace>
  <inkml:trace contextRef="#ctx0" brushRef="#br0" timeOffset="12297.08">4932 2942 0,'0'-21'0,"0"0"16,0 0-16,0-22 15,0 22-15,0 0 0,21 0 0,0-21 16,0 20-16,0 1 0,22 0 16,-22 0-16,0 0 0,21 21 0,-20 0 15,-1 0-15,21 0 0,-21 21 16,0 21-16,1-21 0,-1 1 15,0 20-15,0 0 0,-21 1 16,0-22-16,0 21 0,0 0 0,0 1 16,0-1-16,0-21 0,0 22 0,-21-1 15,0-21-15,0 0 0,21 0 16,0 1-16,-22-22 16,1 0-16,21-22 15,0 1-15,0 0 0,0-21 16,0 21-16,0-1 0,21-20 15,1 0-15,-1-1 0,0 1 0,21 0 16,-21-1-16,22 1 16,-1 0-16,0-1 0,1 22 0,-1-21 15,0 21-15,1 21 0,-1 0 16,0 0-16,1 0 0,-22 42 0,21-21 16,-21 0-16,-21 22 0,0-1 15,0 43-15,0-43 0,0 0 16,-21-20-16,21 20 0,-21-21 0,0 21 15,0-20-15,0-1 0,21 0 16,0 0-16,21-21 31,0-21-31,0 0 0,21 0 0,-20-1 16,20 1-16</inkml:trace>
  <inkml:trace contextRef="#ctx0" brushRef="#br0" timeOffset="12667.99">6350 2709 0,'0'0'0,"21"-21"0,-21 0 0,0 0 0,0 0 16,-21 21 0,0 0-16,0 21 0,-1 0 15,-20 0-15,21 22 0,0-1 16,0-21-16,-1 21 0,22 1 0,-21-1 16,21 0-16,-21 1 0,21-22 15,0 21-15,0 1 0,0-22 16,0 21-16,21-21 0,0 0 15,1-21-15,-1 22 0,0-22 0,0 0 16,21 0-16,-20-22 0,20 1 16,0 21-16,-21-21 0,22 0 0,-22-21 15,21 20-15,1-41 0,-22 21 16,-21-1-16,0 1 0,0 0 16,0-1-16,-21 1 0,-1 0 0,-20-1 15,21 22-15,0 0 0,-22 0 16,1 21-16,21 0 0,-21 0 0,20 21 15,-20-21-15,0 21 0,21 21 16,-1-20-16,-20-1 0,42 0 16,0 21-16,-21-21 0,21 1 15,0-1-15,0 0 0,21-21 0,43 0 16,-43 0-16</inkml:trace>
  <inkml:trace contextRef="#ctx0" brushRef="#br0" timeOffset="12936.1">7048 2434 0,'0'0'0,"22"-21"0,-22-85 31,-22 106-15,1 21-16,21 1 16,-21-1-16,21 21 0,-21 0 15,0 22-15,21-22 0,-21 22 16,21-1-16,-22-20 0,1 20 0,21-21 15,0 1-15,-21 20 0,0-20 0,21-1 16,0-21-16,0 21 0,0-20 16,0 20-16,0-21 0,0 0 15,21-21-15,0 0 0,0 0 16,1-21-16,-1 0 0,0 21 0,0-42 16,0 20-16,0 1 0</inkml:trace>
  <inkml:trace contextRef="#ctx0" brushRef="#br0" timeOffset="13112.68">6794 2752 0,'-42'0'0,"84"0"0,-105 0 0,42 0 15,0 0-15,42 0 32,0 0-32,21 0 0,1 0 15,-1 0-15,0 0 0,1-21 16,-1 21-16,0-22 0,22 1 15,-22 21-15,0-21 0,22 0 16</inkml:trace>
  <inkml:trace contextRef="#ctx0" brushRef="#br0" timeOffset="13702.98">9567 2942 0,'0'0'0,"0"-21"0,0-21 16,0 21-16,-21-1 15,21-20-15,-21 0 0,0-1 0,21 1 16,-21 0-16,-1-1 0,1-20 15,0 21-15,0-1 0,0 22 0,-22 0 16,22 0-16,-21 0 0,0 21 16,-1 0-16,1 0 0,0 21 0,-1 0 15,1 21-15,0 1 0,-1-1 16,1 0-16,0 22 0,20-1 0,-20-20 16,21-1-16,0 21 0,0-20 15,21-1-15,0-21 0,0 22 16,0-22-16,21 0 0,0 0 0,0 0 15,21 0-15,-20-21 0,20 0 16,0 0-16,22 0 0,-22 0 0,0-21 16,1 0-16,41-21 0,-41 21 15,-1-1-15,-21-20 0,22 21 16,-22-21-16,0-1 0,0 1 16,0 0-16,-21-22 0,0 22 0,0-1 15,0 22-15,0-21 0,0 21 16,-21 42-1,0 0-15,21 21 0,-21-20 16,21 20-16,-21 0 0,21 1 16,0 20-16,0-21 0,0 1 0,21-22 15,0 21-15,0-21 0,21 22 0,-20-22 16,20 0-16,0 0 0,1-21 16,20 0-16,-21 0 0,1 0 0,20 0 15,-20-21-15,-1 21 0</inkml:trace>
  <inkml:trace contextRef="#ctx0" brushRef="#br0" timeOffset="14175.71">11472 2667 0,'0'0'0,"-21"0"0,0-21 0,0 0 16,0 0-16,-1-1 0,1 1 15,0 0-15,0 21 16,21 21 0,0 22-16,0-22 15,0 21-15,0 0 0,0 1 0,0 20 16,0 1-16,0-1 0,-21 22 0,21 0 16,-21-1-16,-1 1 0,22 21 15,-21 0-15,0-22 0,21 22 16,-21 0-16,0 0 0,0 0 0,-1-1 15,22-20-15,0 0 0,-21-22 16,21 1-16,0-22 0,0 0 0,0-20 16,21-22-1,1-22-15,-1-20 0,-21 0 16,0-1-16,21-20 0,0-22 0,-21 22 16</inkml:trace>
  <inkml:trace contextRef="#ctx0" brushRef="#br0" timeOffset="14488.34">10985 2815 0,'0'0'0,"-21"-63"0,-21-1 16,21 22-16,0-22 0,-1 22 0,1 0 15,21-1-15,0 22 0,0 0 16,21-21-16,1 21 0,-1-1 0,21 22 16,22-21-16,63 21 15,-64 0-15,22 0 0,-22 0 16,1 21-16,20 22 0,-20-1 0,-22 0 15,22 1-15,-43-1 0,21 0 16,-42 22-16,0-22 0,0 1 0,0-1 16,-42-21-16,21 21 0,-22-20 15,22-1-15,-21 0 0,21 0 0,-22 0 16,22-21-16,0 0 0,0 0 0,0 0 16,21-21-1,0 0 1,21 0-16,0 0 0,0-1 15,0 1-15,1 0 0,20 0 0,-21 0 16</inkml:trace>
  <inkml:trace contextRef="#ctx0" brushRef="#br0" timeOffset="15121.01">12065 2434 0,'0'0'0,"0"-21"31,-21 42-31,0 0 0,-1 1 15,1-1-15,-21 0 0,21 21 0,0 1 16,-22-22-16,22 21 0,0 0 16,0 1-16,0-1 0,-1 0 0,22 22 15,0-43-15,0 21 16,0-20-16,22-1 0,-1 0 0,21-21 16,-21 0-16,22 21 0,-1-21 0,0 0 15,1 0-15,-1 0 0,0-21 16,1 0-16,-1 0 0,0-1 0,1 1 15,-22 0-15,21-21 0,-21 21 16,-21-22-16,0 22 0,0-21 0,0-1 16,0 1-16,-21 0 0,-21-1 15,-1 22-15,1 0 0,0 0 16,-22 21-16,1 0 0,20 0 0,1 0 16,0 0-16,-1 0 0,22 0 15,0 21-15,21 0 16,21-21-16,0 0 15,22 0-15,-1 0 0,22 0 0,-1 0 16,1 0-16,-1 0 0,1-21 16,-1 21-16,1 0 0,-22-21 0,21 21 15,1 0-15,-1 0 0,-20 0 16,-1 21-16,22 0 0,-43 0 0,21 1 16,-21-1-16,0 21 0,-21-21 15,0 22-15,0-1 0,0 0 16,-42 64-16,21-42 0,0-1 15,-22 1-15,22 20 0,0 1 16,-21 0-16,21-1 0,-1 1 0,-20 0 16,21 20-16,-43 65 0,43-64 15,0-43-15,0 22 0,0-1 16,0-41-16,21 20 0,0-20 0,0-1 16,0 0-16,0-21 0,21-21 15,-21-21 1,21 0-16,0 0 0,0-21 15,0-1-15,22 1 0,-22-22 0,0 1 16,0-22-16</inkml:trace>
  <inkml:trace contextRef="#ctx0" brushRef="#br0" timeOffset="15433.01">12785 2815 0,'-22'-21'0,"44"42"0,-65-84 16,43 42-16,0-1 0,0 1 0,0 0 15,0-21-15,21 42 0,1-21 16,-1-1-16,0 1 0,21 21 0,1 0 16,-22 0-16,21 0 0,0 0 15,22 0-15,-22 0 0,-21 21 16,22 1-16,-1-1 0,-21 0 16,-21 21-16,0-21 0,0 22 15,0-22-15,-21 21 0,-21-21 0,-1 1 0,1 20 16,0-21-16,-64 21 15,64-42-15,-1 22 0,1-1 0,21-21 16,-22 0-16,65 0 31,-1-21-31,0 21 0,21-22 0,1 1 16,-1 0-16,21 0 0,-20 0 16,-1 0-16</inkml:trace>
  <inkml:trace contextRef="#ctx0" brushRef="#br0" timeOffset="15767.91">13610 2625 0,'0'0'0,"42"-64"32,-63 64-17,0 21-15,0-21 0,0 43 16,0-22-16,-1 0 0,1 21 0,0-20 16,21 20-16,0-21 15,0 21-15,0-20 0,0-1 0,0 0 16,0 0-16,0 0 0,21 0 0,0 1 15,1-22-15,-1 0 0,0 0 0,21 0 16,-21 0-16,22 0 0,-22 0 16,21-22-16,1 1 0,-1 21 15,0-42-15,1 21 0,-22 0 0,21-1 16,-21-20-16,0 21 0,1-21 16,-22-1-16,0 22 0,0-21 0,0 21 15,0-22-15,0 22 0,-22 0 16,22 42 15,22-21-15,-1 21-16</inkml:trace>
  <inkml:trace contextRef="#ctx0" brushRef="#br0" timeOffset="16064.92">14414 2561 0,'0'0'0,"22"0"0,-1-21 0,-21 42 47,-21 0-47,21 22 0,-22-22 16,22 21-16,0-21 0,-21 22 0,21 20 15,-21-20-15,0 20 0,0 1 16,21-1-16,-21 1 0,-1 20 0,-20 107 16,21-107-16,0 22 15,-22-21-15,22 21 0,0 0 0,0-22 16,-21 22-16,20-21 0,1-1 15,0 1-15,0-21 0,21-1 0,0 1 16,0-22-16,0 0 0,0 1 16,0-22-16,0 0 0,0 0 0,21-42 15,0 21-15,0-42 16,1 20-16,-1-20 0,0 0 16,0-22-16,0 1 0,0-22 0</inkml:trace>
  <inkml:trace contextRef="#ctx0" brushRef="#br0" timeOffset="16307.84">14203 2794 0,'0'0'0,"21"-63"0,0 20 15,0-20-15,22 20 0,-22 1 0,21 0 16,0 21-16,22-22 0,-22 22 16,1 0-16,20 21 0,-21 0 0,1 0 15,-1 0-15,22 0 0,-43 21 16,21 21-16,-21-20 0,0 20 0,-21 0 15,0 22-15,-21-22 0,0 0 0,-21 1 16,-1-22-16,1 21 0,-21 1 16,-1-22-16,22 0 0,-22 0 0,1 0 15,-1 0-15,22-21 16,0 0-16,20 0 0,1 0 0,21-21 16</inkml:trace>
  <inkml:trace contextRef="#ctx0" brushRef="#br0" timeOffset="17816.91">16912 2350 0,'0'-22'0,"0"44"0,0-65 0,0 1 0,0 21 16,0-22-16,21 22 0,-21-21 15,0 0-15,0-1 0,21 1 0,-21 21 16,0-22-16,0 22 0,0 0 15,0 0-15,0 0 0,0 42 32,0 0-32,0 0 0,0 22 0,0-1 15,0 0-15,22 1 0,-22-1 16,0 21-16,0-20 0,0 20 0,0 1 16,0-22-16,0 22 0,0-22 0,0 21 15,0-20-15,0-22 0,-22 21 16,22-21-16,0 1 0,0-1 0,0 0 15,0-42 1,0 0-16,0-1 16,0 1-16,0 0 0,0-21 15,0-1-15,22 1 0,-22 0 0,21-1 16,0 1-16,0 0 16,0-1-16,0 22 0,22 0 0,-22 0 15,21 0-15,1 21 0,-22 0 16,21 0-16,0 0 0,1 0 0,-1 21 15,0 0-15,1 0 0,-1 22 16,-21-22-16,0 21 0,1 0 0,-1-20 16,-21 20-16,0 0 0,0-21 0,-21 22 15,-1-22-15,-20 21 0,0-21 16,-1 1-16,-20-22 0,21 21 0,-1-21 16,-20 0-16,20 0 0,-20 0 15,21 0-15,20 0 0,-20-21 0,0-1 16,21 1-16,-1 0 15,1 0-15,21 0 0,0 0 0,0-1 16,0 1-16,-21 0 0,42 42 31,-21 0-31,21 1 0,1-1 0,-1 0 16,0 0-16,0 0 0,0 0 16,22 1-16,-22-1 0,21 0 0,-21-21 15,22 21-15,-1-21 16,0 0-16,1 0 0,20 0 0,-21 0 15,22 0-15,-22 0 0,1 0 0,20-21 16,-21 0-16,-20 0 0,20-1 16,-21-20-16,21 0 0,-20-1 15,-1 1-15,-21 0 0,21-1 0,-21 1 16,21 0-16,-21-1 0,0 1 16,0 21-16,0 0 0,0 0 0,0 42 31,0 21-16,-21-21-15,21 0 0,-21 22 0,21-1 16,0 0-16,0 1 0,0-22 16,0 21-16,0-21 0,0 22 15,21-22-15,0 0 0,0 0 0,0 0 16,1-21-16,-1 0 0,0 0 0,0 0 16,0 0-16,0 0 15,22-21-15,-22 0 0,21 0 0,-21 0 16,1 0-16,20-22 0,-21 22 15,0-21-15,0-1 0,22-41 16,-22 63-16,-21-22 0,0 22 16,0 0-16,0 0 0,0 0 0,0 42 31,0 0-31,0 21 0,0-21 16,0 1-16,0 20 0,0 0 15,0 1-15,0-22 0,0 21 16,0 0-16,0-20 0,21-1 0,0 0 15,0 0-15,1 0 0,-1 0 16,21-21-16,-21 0 0,22 0 0,-22 0 16,21 0-16,-21 0 0,0-21 15,22 21-15,-22-42 0,0 21 0,21 0 16,-20-22-16,-22 1 0,21 0 16,-21-1-16,21 1 0,-21-22 15,0 1-15,0 21 0,0-22 16,0 1-16,0-1 0,21 1 0,-21-1 0,0 1 15,0 20-15,21 1 0,-21 0 16,0 20-16,0 44 31,0-1-31,0 21 0,0 0 0,0 22 16,-21-22-16,21 22 0,0-1 16,-21-20-16,21 20 0,0-21 0,0 1 15,0 20-15,0-20 0,0-1 16,0 0-16,21 1 0,0-1 0,-21-21 15,21 0-15,1 0 0,-22 1 16,21-22-16,0 0 0,0 0 0,0 0 16,0 0-16,1 0 0,-1-22 15,0 1-15,0 0 0,0 0 16,0-21-16,1 20 0,-1-20 16,0 0-16,-21-1 0,0 22 0,0-21 15</inkml:trace>
  <inkml:trace contextRef="#ctx0" brushRef="#br0" timeOffset="18035.91">18732 2032 0,'0'0'15,"-21"21"-15,0-21 0,63 0 16,-20 0 0,20 0-16,0 0 0,1 0 0,-1 0 15,0 0-15,22 0 0,-22 0 16,22-21-16,-1 0 0,1 21 15,-1-21-15,1 21 0,-1-21 16,-21 21-16,1 0 0,-1-22 0,-63 22 31,-21 0-31,-22 0 0,-21 22 0,1-1 16</inkml:trace>
  <inkml:trace contextRef="#ctx0" brushRef="#br0" timeOffset="18759.66">1460 4297 0,'0'0'0,"0"-21"0,0 0 16,-21 21-1,0 21 1,21 21-16,-21-21 0,21 22 16,0 20-16,0 1 0,-21-1 0,21 22 15,-21-22-15,-1 22 0,1 0 16,0-1-16,0 1 0,0-22 16,0 1-16,-1-22 0,1 22 0,0-43 15,21 21-15,0-21 0,0 1 16,-21-22-1,21-22 1,-21 1-16,0-21 0,-1 21 16,-20 0-16</inkml:trace>
  <inkml:trace contextRef="#ctx0" brushRef="#br0" timeOffset="20147.2">466 4826 0,'0'0'0,"-43"0"15,1 0-15,0 0 0,20 0 16,22 21-16,0 0 0,0 1 0,22 20 15,-1-21-15,21 0 0,0 22 16,1-22-16,20 0 0,1 0 16,-1-21-16,1 0 0,20 0 0,1 0 15,0-21-15,-1 0 0,1 0 16,21-1-16,0-20 0,-22 0 16,1-1-16,0 1 0,-1-21 0,-20 20 15,-22 1-15,22 0 0,-43-1 16,0-20-16,0 20 0,-21-20 15,0-1-15,0 22 0,-21 0 16,0-1-16,0 1 0,0 21 0,-1 21 16,1 0-16,0 21 0,21 21 15,-21 1-15,0-1 0,21 22 16,-21-1-16,21 1 0,0-1 0,0 1 16,0 20-16,-22-20 0,22 20 15,-21-20-15,21-1 0,0 1 0,0-22 16,-21 1-16,21-1 0,0 0 15,-21-21-15,21 1 0,0-1 0,0-42 47,0-1-47,21-20 16,0 21-16,-21-21 0,21-1 16,1 1-16,-22 0 0,21-1 0,0 22 15,0-21-15,-21 21 0,21 21 16,0 0-16,1 0 0,-1 0 15,0 21-15,0 0 0,-21 0 16,21 0-16,-21 22 0,21-22 16,1 21-16,-22-21 0,0 22 0,21-22 15,-21 0-15,21 0 0,0 0 16,-21 0-16,21 1 0,0-22 16,1 0-16,20 0 0,-21 0 15,21 0-15,-20 0 0,20 0 0,0-22 16,1 1-16,-1 0 0,0 0 15,-21-21-15,22 20 0,-1-20 0,-21 0 16,0-1-16,-21 1 0,0 0 16,0-1-16,0 1 0,0 0 0,0 21 15,0-1-15,-21 1 0,0 21 16,0 0-16,0 0 0,0 0 16,21 21-16,-22 1 0,22-1 15,-21 21-15,21 0 0,-21 1 0,21-22 16,0 21-16,0 1 15,0-1-15,0 0 0,0-21 0,0 22 16,0-22-16,21 0 0,0 0 16,1-21-16,-1 21 0,0-21 0,0 0 15,21 0-15,-20 0 0,20 0 16,-21-21-16,21 21 0,-20-21 0,20 0 16,-21 0-16,21-22 0,-20 22 15,-1-21-15,0 0 16,0-1-16,0 1 0,0 21 0,-21-22 15,0 22-15,0 0 0,0 0 0,0 0 16,0 42 0,0 0-16,0 0 0,0 0 15,0 22-15,0-22 0,0 21 16,0-21-16,0 22 0,0-22 0,0 21 16,0-21-16,0 1 0,43 20 15,-22-42-15,0 0 16,0 0-16,22 0 0,-22 0 15,21 0-15,0-21 0,-20 21 0,20-21 16,0-1-16,-21-20 0,22 21 16,-22-21-16,0 20 0,0-20 0,0 0 15,1-1-15,-22 1 0,0 21 16,0 0-16,0-22 16,0 22-16,0 42 15,0 1 1,-22 20-16,22-21 0,-21 21 15,21 1-15,0-1 0,0 0 0,0 22 16,0-22-16,0 22 0,0-22 16,0 22-16,0-1 0,0 1 0,0 20 15,0-20-15,0 20 0,0 1 16,0 0-16,0-1 0,0 1 0,0-21 16,0 20-16,0 1 0,0 0 0,0-1 15,0-20-15,-21 20 16,21-20-16,-21-1 0,21 1 0,0-22 15,-21 1-15,0-1 0,-1-21 0,1-21 16,0 0-16,0 0 0,0 0 16,0-21-16,-43-43 0,43 22 15,-21-21-15,20-1 0,1 1 16,-21-1-16,0-105 0,42 84 16,0 0-16,0 22 0,0-22 15,0 1-15,0 20 0,21-21 16,0 22-16,21-1 0,-21 22 0,22-21 15,-1 20-15,0-20 0,1 20 16,-1 1-16,22 0 0,-22-1 0,21 1 16,-20 21-16,-1-21 0,22-1 15</inkml:trace>
  <inkml:trace contextRef="#ctx0" brushRef="#br0" timeOffset="21900">4932 5059 0,'0'0'0,"-43"21"0,22 0 0,21 0 15,-21-21-15,21 22 0,21-22 32,0-22-32,1 1 0,20 0 15,-21 0-15,21 0 0,1-22 16,-1 1-16,22 0 0,-22-1 0,0 1 16,22 0-16,-22-22 0,0 22 0,1 0 15,-22-22-15,0 1 16,-21-1-16,0 1 0,0 20 0,-21-20 15,0-1-15,0 22 0,-1 0 16,-20 20-16,21 1 0,-21 21 0,20 0 16,1 0-16,-21 21 0,21 22 15,0-1-15,-1 0 0,1 1 0,0 20 16,21 1-16,0-1 0,0-20 16,0 41-16,0-20 0,0-1 0,0 1 15,0-22-15,0 22 0,0-22 16,0 0-16,0 1 0,0-1 15,0-21-15,0 0 0,0 0 0,0-42 32,0 0-32,0 0 15,0 0-15,0-22 0,21 1 16,-21 0-16,21-1 0,-21 1 0,22 0 16,-1-1-16,-21 1 0,0 21 15,21 0-15,0 0 0,-21-1 0,21 22 16,0 0-16,1 22 15,-1-1-15,0 0 0,-21 0 0,21 0 16,0 22-16,0-22 0,1 21 16,-1 0-16,0 1 0,0-22 0,0 21 15,0-21-15,22 22 0,-22-22 16,21 0-16,1 0 0,-1 0 16,0-21-16,1 0 0,41 0 15,-20 0-15,20-21 16,-20 21-16,-22-21 0,1 0 0,-1-21 15,0 20-15,-21 1 0,22-21 16,-22 0-16,0-1 0,-21 22 0,0-21 16,0-1-16,0 1 0,-21 0 15,0 21-15,0-22 0,-1 22 0,-41-21 16,42 42-16,-22 0 0,22 0 16,0 0-16,-21 21 0,21-21 15,-1 21-15,1 21 0,0-20 16,0 20-16,0-21 0,21 21 15,-21 22-15,21-22 0,0 1 0,0-1 16,0 0-16,0 1 0,0-22 16,0 0-16,21 0 0,0 0 0,0 0 15,0 1-15,0-22 0,1 0 0,-1 0 16,0 0-16,0 0 0,21-22 16,-20 1-16,20-21 0,0 21 15,-21-22-15,1 22 0,-1-21 16,-21 0-16,21-1 0,-21 1 15,0 0-15,21 20 0,-21-20 0,0 21 16,0 0-16,0 0 0,0-1 16,0 44-1,0-1-15,0 0 16,0 0-16,0 0 0,0 22 0,0-1 16,0-21-16,0 21 0,21 1 15,-21-22-15,21 21 0,1-21 0,-22 22 16,21-22-16,0 0 0,0 0 15,0-21-15,0 0 0,1 0 16,-1 0-16,0 0 0,0 0 16,21-21-16,-20 0 0,-1 0 15,0 0-15,0-1 0,0-20 16,0 21-16,1-21 0,-1-1 16,0 1-16,-21 21 0,21-22 0,0 22 15,-21 0-15,21 0 0,-21 0 16,0 0-16,0 42 31,0 0-31,0 0 0,0 0 16,0 22-16,0-22 0,0 0 0,0 21 15,0-21-15,0 22 0,0-22 16,0 0-16,0 21 0,22-20 0,-22-1 16,21-21-16,-21 21 0,0 0 15,21-21-15,0 0 0,0 0 16,22 0-16,-22-21 15,0 0-15,0 0 0,0-22 16,0 22-16,1-21 0,-1 21 0,0-22 16,0 1-16,21 21 0,-20-22 15,-1 22-15,0-21 0,-21 21 0,21 0 16,0-1-16,-21 44 31,0-1-31,-21 0 16,21 0-16,-21 21 0,21-20 15,0 20-15,0-21 0,0 21 0,0 1 16,0-22-16,0 0 16,0 21-16,0-20 0,21-1 0,0 0 15,0 0-15,1 0 0,-1-21 0,0 0 16,21 0-16,-21 0 0,22 0 16,-22 0-16,21 0 0,1 0 0,-1-21 15,-21 0-15,21 0 0,1 0 16,-1-22-16,0 22 0,-20-21 0,20 21 15,-21-22-15,-21 1 0,0 0 0,0 20 16,0-20-16,0 21 0,0 0 16,-21 21-16,-21 0 0,20 0 15,1 0-15,-21 21 16,21 0-16,0 0 0,-1 22 0,1-22 16,0 21-16,21 0 0,0-20 0,0 20 15,0-21-15,0 0 16,21 22-16,0-22 0,1-21 0,20 21 0,-21 0 15,21-21-15,22 0 16,-43 0-16,21 0 0,1 0 0,-22-21 16,0 0-16,0 0 0,0-1 15,1 1-15</inkml:trace>
  <inkml:trace contextRef="#ctx0" brushRef="#br0" timeOffset="22735.97">8975 4932 0,'0'0'0,"0"21"0,-22-21 0,1 21 16,21-42 15,0 0-15,21 0-16,1 0 0,-1-1 0,21 1 15,-21-21-15,22 21 0,-22-22 16,42-20-16,-20 21 0,-22-1 15,21 1-15,-21 0 0,0-1 0,-21 1 16,0 0-16,0-1 0,0 1 16,0 21-16,0 0 0,-21-1 0,0 22 15,-21 0-15,-1 0 16,1 22-16,0-1 0,21 0 0,-22 0 16,22 0-16,0 0 0,21 1 15,0-1-15,0 21 0,21-21 0,0 0 16,0 1-16,22-1 0,-1 0 0,0 0 15,-20 0-15,20 0 0,0 1 16,-21-1-16,22 0 0,-22-21 0,0 21 16,-21 21-16,0-20 0,21-1 15,-21 0-15,0 0 0,0 0 0,0 22 16,21-43-16,-21 21 16,22-21-1,-1 0-15,0 0 0,0 0 16,21 0-16,-20-21 0,20-1 15,-21 22-15,21-21 0,1 0 0,-22 0 16,21-21-16,1 20 0,-1 1 16,0 0-16,-21-21 0,1 21 0,-1-22 15,0 22-15,-21-21 0,0 21 0,0-1 16,0 1-16,0 0 0,-21 21 16,0 0-16,-1 0 0,-20 0 15,21 0-15,0 21 0,0 0 16,-22 1-16,22 20 0,0-21 15,0 0-15,0 22 0,21-22 0,0 21 16,0-21-16,0 22 0,0-22 16,0 21-16,0-21 0,21 0 0,0 1 15,0-1-15,0 0 0,0-21 16,22 0-16,-22 21 0,21-21 0,-21 0 16,22 0-16,-22 0 0,0 0 0,21-21 15,-20 0-15,-1 21 0,0-21 16,0-1-16,0 1 0,-21-21 0,21 21 15,1 0-15,-22-1 0</inkml:trace>
  <inkml:trace contextRef="#ctx0" brushRef="#br0" timeOffset="23248.59">10731 4509 0,'43'-43'15,"-22"22"-15,-21 0 16,21 0-16,0 0 16,-21-1-16,-21 22 15,-21 0 1,21 0-16,-1 0 0,1 0 15,-21 22-15,21-1 0,0 0 16,-22 0-16,22 0 0,0 0 0,0 1 16,21-1-16,0 0 15,0 0-15,0 0 0,21 0 16,0-21-16,21 22 0,-20-1 0,-1-21 16,0 21-16,0-21 0,0 21 15,0 0-15,1 0 0,-1 1 16,0-1-16,-21 0 0,0 0 0,0 0 15,0 0-15,0 1 0,-21-1 16,-22 0-16,22 0 0,-21-21 0,0 0 16,20 21-16,-20-21 15,0 0-15,-1 0 0,1 0 0,0-21 16,-1 0-16,22 0 0,-21 0 16,21-1-16,0 1 0,21 0 0,0 0 15,0 0-15,0 0 0,0-1 0,0 1 16,21 0-16,0 21 15,21-21-15,-21 21 0,22-21 0,-1 21 16,0-21-16,1 21 0</inkml:trace>
  <inkml:trace contextRef="#ctx0" brushRef="#br0" timeOffset="23492.19">11218 4530 0,'0'0'0,"0"21"0,0 0 15,0 0-15,-21 0 16,0 1-16,21-1 16,-21 0-16,21 0 0,0 0 0,-21 22 15,-1-22-15,22 0 0,0 0 16,0 0-16,0 0 0,0 1 0,-21-1 16,21 0-16,21-42 31,1 0-16,-22-1-15,21 1 0,0-21 0,-21 21 16</inkml:trace>
  <inkml:trace contextRef="#ctx0" brushRef="#br0" timeOffset="23660.09">11261 4360 0,'0'0'15,"-22"0"-15,1 0 0,0 0 16,0 0-1,21 22 17,21-22-17,0 0-15,0 0 0,1 0 16</inkml:trace>
  <inkml:trace contextRef="#ctx0" brushRef="#br0" timeOffset="24228.88">11515 4551 0,'0'0'0,"-22"0"0,1 0 0,42 0 32,1 0-17,-1 0-15,0 0 0,0 0 0,0 0 16,0 0-16,1 0 0,-1 0 15,21 0-15,-21 21 0,0-21 0,-21 21 16,0 0-16,22 1 0,-22 20 16,0-21-16,0 21 0,-22-20 15,1-1-15,-21 21 0,21-21 0,-22 22 16,1-22-16,0 21 0,-1-21 16,1 0-16,0 22 0,-1-22 0,-20 0 15,42-21-15,42 0 31,0-21-31,0 21 0,0-21 16,22 21-16,-22 0 0,21 0 0,-21 0 16,22 0-16,-22 0 0,0 0 15,21 21-15,-20 0 0,20 0 0,-21 0 16,21 22-16,-20-22 0,-1 21 16,0 1-16,0-1 0,-21 0 0,0 22 15,0-22-15,0 22 0,-21-1 0,0-21 16,0 22-16,-22-22 0,1 22 15,0-43-15,-1 21 0,1 1 16,0-22-16,-1 0 0,-20-21 0,20 0 16,1 0-16,0 0 0,-1 0 0,-20 0 15,21 0-15,-1-21 0,-20-22 16,42 22-16,-1-21 0,1 21 16,21-22-16,0 1 0,0 0 15,0-1-15,0 1 0,21 0 0,22-22 16,-22 22-16,21-22 0,-21 22 0,22-21 15,20 20-15</inkml:trace>
  <inkml:trace contextRef="#ctx0" brushRef="#br0" timeOffset="24563.99">12001 4784 0,'0'0'15,"43"-21"1,-22-1-16,0 1 15,0 21-15,0-21 0,1 0 0,-1 0 16,0 21-16,0-21 0,21-1 16,-42 1-16,22 21 0,-1-21 0,-42 21 31,-22 0-31,22 0 16,-21 0-16,21 21 0,-22 0 0,1 1 15,21-1-15,0 0 0,-1 0 0,1 0 16,0 0-16,21 1 15,0 20-15,0-21 0,0 0 16,0 0-16,21 1 0,0-22 16,1 21-16,-1-21 0,21 0 0,-21 21 15,22-21-15,-1 0 0,-21 0 0,21 0 16,1 0-16,-1 0 0,0-21 16,1 0-16,-1-1 0,0 1 0</inkml:trace>
  <inkml:trace contextRef="#ctx0" brushRef="#br0" timeOffset="25040.39">12996 4530 0,'0'0'0,"0"-43"0,21 22 0,-21 0 16,0-21-16,0 21 0,0-1 0,-21 22 15,21-21-15,-21 21 0,0 0 16,-21 0-16,20 0 0,1 0 0,0 0 16,-21 21-16,21 1 0,-1-1 0,1 21 15,0-21-15,0 22 0,0-22 16,0 21-16,-1-21 0,22 22 0,0-1 15,0-21-15,0 21 0,0-20 16,0-1-16,0 21 0,0-21 16,22 0-16,-1-21 0,0 0 0,0 0 15,0 0-15,22-21 16,-22 0-16,0 0 0,21 0 0,-21 0 16,22-22-16,-22 22 0,21-21 15,-21-1-15,1 1 0,-1-21 0,21-1 16,-21 1-16,0-1 0,1 1 0,20-22 15,-21 21-15,21-41 16,-42 62-16,22 1 0,-22 21 0,0 0 16,0 42-1,0 0-15,-22 21 0,22 1 16,-21-1-16,21 21 0,-21 1 16,21-22-16,-21 22 0,21-1 0,0-20 15,0 20-15,0-21 0,0 1 0,0-1 16,0 0-16,0 1 15,0-1-15,0-21 0,0 22 0,0-22 16,21 0-16,0 0 0,0-21 16,22 0-16,-22 0 0,21 0 15,-21-21-15,85-21 0,-42 20 16</inkml:trace>
  <inkml:trace contextRef="#ctx0" brushRef="#br0" timeOffset="25307.98">14817 3979 0,'0'0'0,"21"-21"0,-21 0 0,0 0 16,0 0-16,0 0 0,-21 21 15,-1 0 1,1 21-16,0 21 0,21-21 0,-21 43 16,0-22-16,0 22 0,-1-22 15,22 21-15,-21 1 0,0-22 0,21 1 16,-21-1-16,21 0 0,-21 1 15,21-1-15,0-21 0,-21 0 0,21 0 16,0 1-16,0-1 16,0-42-1,-22 21 1,22-22-16,-21 1 16,0 0-16,21 0 0</inkml:trace>
  <inkml:trace contextRef="#ctx0" brushRef="#br0" timeOffset="25719.56">14351 4466 0,'0'0'0,"-42"0"16,20 0-16,1-21 0,42 21 31,1-21-31,20 21 16,-21 0-16,21-21 0,22 21 0,-22-21 15,22-1-15,-22 22 0,22-21 16,-22 21-16,21-21 0,-20 0 0,63 0 16,-64 21-16,-21 0 0,21 0 15,-20 0-15,-22 21 31,0 0-31,-22 0 0,1 0 16,0 1-16,0-1 0,0 0 0,0 21 16,-1-21-16,1 1 0,21 20 0,-21-21 15,21 0-15,0 0 0,0 1 16,0-1-16,21 0 0,0-21 0,1 21 16,-1-21-16,21 0 0,-21 0 15,22 0-15,41-21 0,-41 21 16,-1-21-16,0 0 0,1-1 15,-22-20-15,21 21 0,-21-21 16,0-1-16,1 1 0,-22 0 0,0-1 16,0 1-16,-22 21 0,1-22 15,-21 22-15,0 0 0,-1 0 0,-20 21 16,20 0-16,-20 0 0,21 0 16,-1 21-16,1-21 0,0 21 0,-1 0 15,22 1-15,0-1 0,21 0 16</inkml:trace>
  <inkml:trace contextRef="#ctx0" brushRef="#br0" timeOffset="27757.59">17314 3958 0,'0'0'0,"0"-21"0,0-21 15,0 21-15,0-22 0,0 22 16,0 0-16,-21-21 0,0 20 16,21 44-1,-21-1-15,21 0 16,-21 21-16,21 1 0,-22 20 15,1 1-15,21-1 0,-21 1 16,0-1-16,-21 1 0,20-1 16,-20 1-16,21-1 0,-21-21 0,-22 43 15,22-43-15,-1 1 0,1-22 16,0 0-16,21 0 16,-22 0-16,1-21 0,21 0 0,-22 0 0,1 0 15,0-21-15,21 21 0,-22-21 16,1 0-16,21-21 0,0 20 0,-22-20 15,43 0-15,0-22 0,0 1 16,0-64-16,0 63 0,0 1 16,21-1-16,22 22 0,-22 0 15,0 20-15,21 1 0,-20 0 0,20 21 16,-21 0-16,21 0 0,-20 42 16,-1-20-16,0 20 15,0 0-15,0 22 0,0-22 0,1 22 0,-22-1 16,21-21-16,-21 22 15,0-22-15,0 1 0,0-1 0,0 0 0,0 1 16,21-22-16,-21 21 0,21-21 16,-21 0-16,21 1 0,-21-1 0,21-21 15,1 0-15,-1 0 0,0 0 16,0 0-16,21-21 0,22-22 16,-22 22-16,1 0 0,-1 0 0,21-22 15,-20 1-15,-1 21 0,64-85 16,-64 64-16,-21-1 15,22 1-15,-22 21 0,0-21 16,-21 20-16,-21 22 31,0 22-31,0 20 0,-1-21 0,22 0 16,-21 22-16,0-1 0,0-21 16,21 21-16,0 1 0,-21-22 0,21 0 15,0 21-15,0-20 0,0-1 16,0 0-16,0 0 0,21-21 0,0 21 15,0-21-15,0 0 0,1 0 16,-1 0-16,0 0 0,0 0 16,21-21-16,-20 0 0,-1 21 0,0-21 15,21 0-15,-21-22 0,-21 22 16,22 0-16,-22-21 0,0-1 0,0 22 16,0-21-16,0-1 0,-22 22 0,1 0 15,0 0-15,-21 0 0,21 0 16,-22 21-16,22 0 0,-21 0 0,21 0 15,-1 0-15,1 0 0,21 21 16,0 0 0,21-21-16,22 0 0,-1 0 15,-21 0-15,22 0 0,-1 0 0,0 0 16,1 0-16,-1 0 16,0-21-16,1 21 0,-1-21 0,0 21 15,1 0-15,-1-22 0,-21 22 16,21 0-16,-20 0 0,-22 22 15,0-1 1,0 0-16,0 0 0,-22 0 16,1 0-16,0 22 0,0-22 15,0 0-15,21 0 0,-21 22 0,-1-22 16,22 0-16,-21 0 0,21 0 0,0 0 16,0 1-16,0-1 0,0 0 15,0 0-15,21-21 16,1 0-16,-1 0 0,0 0 15,21 0-15,-21 0 0,1 0 0,-1 0 16,21 0-16,-21-21 0,0 0 0,1 0 16,-1-1-16,0 1 0,-21 0 15,21 0-15,-21 0 0,0-22 0,0 1 16,0 21-16,-21-21 0,0-1 16,-22 22-16,-20-42 0,42 41 15,-22 22-15,22 0 0,0 0 16,0 0-16,0 0 0,0 0 15,-1 0-15,22 22 32,22-22-32,-1 0 0,21 0 0,-21 0 15,22 0-15,-1 0 0,0 0 16,1-22-16,-1 1 0,21 21 0,1-21 16,-1-21-16,1 21 0,-1-22 15,1 22-15,-22-21 0,1-1 0,-1 22 16,-21-21-16,21 0 0,-42 20 15,22-20-15,-22 21 0,0 0 0,21 21 16,-21-21-16,-21 42 16,-1 0-1,1 0-15,21 21 0,0 1 16,-21 20-16,21-20 0,-21 20 16,0 1-16,21-22 0,-21 21 15,-1-20-15,22 20 0,-21-20 0,21-1 16,0 0-16,-21-21 0,21 22 15,-21-22-15,21 0 0,-21 0 0,21 0 16,0 1-16,0-44 31,0 1-31,0 0 16,0-21-16,21 21 0,0-1 16,0-20-16,0 21 0,1-21 0,-1-1 15,21 1-15,-21 0 0,22-1 16,-22 22-16,21-21 0,0 21 15,-20-1-15,-1 22 0,0-21 16,21 21-16,-21 0 0,-21 21 31,0 1-31,-21-22 0,-21 21 16,21-21-16,-22 21 0,1-21 16,0 0-16,-1 0 0,1 21 0,0-21 15,21 0-15,-1 0 0,-20 0 16,21 0-16,21 21 15,-21 0-15,21 1 0,0-1 0,0 0 16,0 0-16,0 21 0,21 1 16,0-22-16,0 21 0,0 1 0,22-22 15,-22 21-15,0-21 0,21 0 16,-20 22-16,20-22 0,-21 0 0,21 0 16,-20 0-16,20-21 0,-21 0 15,21 22-15,-20-22 0,20 0 0,43 0 16,-43-22-16,21 1 0,-20 0 15,-1 21-15,22-21 0,-22 0 16,-21 0-16,21-22 0,-20 22 16,-22-21-16</inkml:trace>
  <inkml:trace contextRef="#ctx0" brushRef="#br0" timeOffset="28728.99">6181 5757 0,'0'0'0,"21"-21"0,-21 0 0,0 0 16,0 0-16,0 0 0,0-1 16,0 1-16,0 0 0,0 63 31,0-20-31,0 20 0,0 0 0,-21 1 15,21 20-15,-22 1 0,1-1 16,0-21-16,-21 22 0,21-1 0,-22 1 16,1-22-16,0 22 15,-1-22-15,-41 64 0,41-64 0,1-21 16,0 22-16,20-22 16,-20 0-16,21-21 0,0 0 0,0 0 15,-1 0-15,1 0 0,0 0 0,0-21 16,0 0-16,21-22 0,0 1 15,-21 0-15,21-1 0,0 1 0,0-21 16,0 20-16,0-20 0,0 20 16,0 1-16,21 0 0,0-1 0,0 22 15,0 0-15,0 21 0,22 0 16,-22 0-16,0 21 0,0 0 0,22 22 16,-22-22-16,0 21 0,0 1 15,0-22-15,22 21 0,-22 0 16,0 1-16,0-1 0,0-21 0,0 22 15,22-1-15,-22-21 0,0 0 16,21 0-16,-20-21 0,-1 0 0,0 0 16,21 0-16,-21 0 0,1 0 15,-1 0-15,21-21 0,-21 0 0,0 0 16,1-21-16,-1 20 0,0-20 16,0 21-16,0-43 0,-21 22 15,0 21-15,21-21 0,-21 20 16,0 1-16,0 42 31,0 1-31,0-1 16,0 0-16,0 0 0,0 0 0,0 0 15,-21 1-15,21-1 0,0 0 16,0 0-16,0 0 0,0 0 16,0-42 15,0 0-31,0 0 0,0 0 15,21 0-15</inkml:trace>
  <inkml:trace contextRef="#ctx0" brushRef="#br0" timeOffset="28880.41">6583 5906 0,'0'0'0,"-21"21"31,21 0-15,0 0-16,21-21 15,0 0 1,0 0-16,21 0 0,-20 0 16</inkml:trace>
  <inkml:trace contextRef="#ctx0" brushRef="#br0" timeOffset="29648.6">7260 5757 0,'0'0'0,"-21"22"16,0-1-1,21 0-15,-21 0 0,-1 21 16,22-20-16,0 20 0,-21 0 16,0-21-16,21 22 0,-21-1 0,21 0 15,-21 1-15,0-1 0,21-21 16,-22 22-16,1-1 0,0 0 0,21-21 16,0 1-16,-21-1 0,21 0 0,-21 0 15,21-42 16,0 0-31,0-22 16,0 22-16,21 0 0,0-21 0,0-1 16,0 22-16,1-21 0,20 21 0,-21-22 15,0 22-15,22 0 0,-22 0 16,0 0-16,0 21 0,21 0 0,-20 0 16,-1 0-16,0 0 15,0 0-15,-21 21 0,0 0 16,0 0-16,0 0 15,-21 1-15,0-22 0,-22 21 16,22-21-16,0 0 0,0 21 16,0-21-16,0 0 0,-1 0 0,1 0 15,0 0-15,21-21 16,0 0 0,21 21 15,0 21-31,1 0 15,-22 0-15,21 0 0,0 0 0,-21 1 16,0-1-16,21 21 0,0-21 16,0 0-16,-21 1 0,22-1 0,-1 0 15,0-21-15,0 21 0,21-21 16,-20 0-16,20 0 0,0 0 0,1 0 16,-1-21-16,0 0 0,1 21 15,-1-21-15,21-1 0,-20 1 16,-1-21-16,0 21 0,1 0 0,-22-1 15,0-20-15,0 21 0,-21-21 16,21 20-16,-21-20 0,0 21 0,0 0 16,-21 0-16,0 21 15,0 0-15,0 0 0,0 21 16,-1 0-16,1 0 0,0 0 0,0 0 16,21 22-16,0-22 0,0 0 15,0 0-15,0 22 0,0-22 0,0 0 16,0 0-16,21 0 15,0 0-15,22-21 0,-22 0 16,21 0-16,-21 0 0,22 0 0,20 0 16,-21-21-16,22 0 0,-22 0 15,22 0-15</inkml:trace>
  <inkml:trace contextRef="#ctx0" brushRef="#br0" timeOffset="30103.71">9694 6033 0,'0'0'0,"21"-22"0,1 1 16,-1 0-16,-21 0 0,0 0 0,0 0 16,0-22-16,0 22 0,0 0 0,-21 0 15,-1 21 1,1 0-16,-21 0 0,21 0 0,-22 0 16,22 21-16,-21 0 0,21 0 15,-22 22-15,22-1 0,0-21 16,-21 21-16,21 1 0,-1-1 0,1-21 0,0 22 15,0-22-15,21 21 0,0-21 16,0 0-16,0 1 0,0-1 0,21-21 16,0 0-16,0 0 0,1 0 15,-1 0-15,21 0 0,-21 0 0,0 0 16,22-21-16,-22-1 0,21 1 0,1 0 16,-22-21-16,21 21 0,-21-1 15,22-20-15,-22 0 0,21-43 16,-21 64-16,-21-21 15,0 20-15,21 1 0,-21 42 16,0 1 0,0-1-16,0 21 0,0-21 15,0 22-15,0-22 0,0 21 0,0-21 16,22 0-16,-1 1 0,0-1 16,0 0-16,0 0 0,22-21 0,-22 0 15,21 0-15,-21 0 0,22 0 16,-1 0-16,-21 0 0,21 0 15,1-21-15,-22 0 0</inkml:trace>
  <inkml:trace contextRef="#ctx0" brushRef="#br0" timeOffset="30516.55">12912 5673 0,'0'0'0,"0"-21"15,0-1-15,-22 22 0,1-21 0,0 21 16,0 0-16,0 0 15,0 21-15,-1 1 0,22-1 16,-21 0-16,21 21 0,0 1 16,-21 20-16,21-21 0,-21 85 15,21-63-15,0-1 0,0 22 16,0-21-16,0 20 0,0 1 0,0 0 16,0-22-16,0 22 0,0-22 0,-21 1 15,21-22-15,0 0 0,0 1 16,0-1-16,0-21 0,0 0 0,0-42 31,0 0-31,0 0 16,0 0-16,0-22 0,0 1 0</inkml:trace>
  <inkml:trace contextRef="#ctx0" brushRef="#br0" timeOffset="30827.97">12594 6075 0,'0'0'0,"0"-42"0,-21-22 0,21 22 16,0-1-16,0 1 0,0 0 15,0-1-15,0 22 0,21-21 0,21 0 16,-20 20-16,20 1 0,21 0 16,-20 0-16,20 0 0,1 21 15,20 0-15,-20 0 0,-1 21 0,1 0 16,-1 0-16,-20 22 0,-22-1 16,21 0-16,-42 1 0,0-1 0,0 0 15,-21 1-15,0-1 0,-21-21 16,-1 21-16,1-20 0,-22-1 0,22 0 15,0 0-15,21-21 0,-22 0 0,22 0 16,0 0-16,0 0 0,0 0 16,21-21-16,0 0 15,21 0 1,0-1-16,21 1 0,1 21 16,-1-21-16,0 0 0,22 0 0,-22 0 15,22-1-15,-22-20 0</inkml:trace>
  <inkml:trace contextRef="#ctx0" brushRef="#br0" timeOffset="31395.85">13779 5630 0,'-21'0'31,"0"22"-31,0-1 0,0 0 16,0 21-16,-1-21 0,1 22 16,21-22-16,-21 21 0,0-21 15,21 22-15,0-22 0,0 0 0,0 0 0,0 0 16,0 1-16,0-1 15,0 0-15,21-21 0,0 0 0,0 0 16,22 0-16,-22 0 0,0 0 16,21 0-16,-20 0 0,20-21 0,-21 0 15,0 21-15,22-22 0,-43 1 0,0 0 16,0 0-16,0 0 0,0 0 16,0-1-16,-22 1 0,1 0 0,-21 0 15,21 0-15,-22 0 16,22 21-16,0 0 0,-21-22 0,21 22 15,21-21 1,21 21-16,0 0 16,0-21-16,21 0 0,-20 21 0,20-21 15,0 21-15,1-21 0,20 21 16,-21 0-16,1-22 0,20 22 0,-20 0 16,-1 0-16,21 0 0,-41 0 15,20 0-15,0 22 0,-21-1 0,1 0 16,-22 0-16,0 0 0,0 22 15,21-22-15,-21 21 0,0 0 0,0 1 16,0-1-16,0 0 0,0 1 0,0 20 16,-21-20-16,21 20 0,-22 22 15,1-22-15,0 22 0,0 0 0,0-22 16,0 22-16,-1-1 0,1 1 16,-21-21-16,21-1 0,0 1 15,-1-1-15,22-21 0,0 1 0,-21-22 16,21 0-16,21-42 15,1-21 1,-1 20-16,0-20 0,0 0 0,21-22 16,-20 22-16,-1-22 0,0-20 0</inkml:trace>
  <inkml:trace contextRef="#ctx0" brushRef="#br0" timeOffset="31684.83">14436 6033 0,'0'0'0,"0"-22"0,0-20 16,-22 21-16,22 0 0,0 0 15,0-1-15,0-20 0,0 21 0,0 0 16,22 0-16,-1-1 0,0 1 16,21 0-16,-21 0 0,22 21 0,-1-21 15,0 21-15,-20 0 0,20 0 16,0 0-16,-21 21 0,22 0 0,-22 0 16,-21 0-16,0 1 0,0 20 15,0-21-15,0 0 0,-21 22 0,-22-22 16,22 0-16,-21 21 0,0-21 0,-1 1 15,1-22-15,0 21 16,-1 0-16,22-21 0,0 0 0,0 21 16,42-42-1,0 21 1,0-21-16,22 0 0,-1-1 0,-21 1 16,21 0-16,1 0 0</inkml:trace>
  <inkml:trace contextRef="#ctx0" brushRef="#br0" timeOffset="32036.04">15071 5736 0,'42'-21'0,"-84"42"0,105-63 0,-42 42 16,0-21-16,-42 21 16,0 0-1,0 0-15,0 21 0,0 0 16,-1 0-16,1 0 0,21 22 16,-21-22-16,21 0 0,0 21 15,0-20-15,0 20 0,0-21 0,0 0 16,21 0-16,0 1 0,1-1 15,-1-21-15,0 21 0,21-21 0,-21 0 16,1 0-16,20 0 0,0 0 16,1 0-16,-22 0 0,21-21 0,0 0 15,1-1-15,-1 1 0,-21 0 0,22 0 16,-22-21-16,0-1 0,0 1 16,0 0-16,-21 20 0,0-20 0,0 0 15,0 21-15,0-1 16,0 1-16,0 0 0,-21 42 15,21 0 1,0 1-16,0-1 16,0 0-16,0 0 0,0 0 0,0 0 15,0 1-15,21-1 16</inkml:trace>
  <inkml:trace contextRef="#ctx0" brushRef="#br0" timeOffset="32364">16044 5694 0,'0'-21'0,"0"42"0,0-63 16,21 20-16,-21 1 0,0 0 16,0 0-16,0 0 0,-21 63 31,21-21-15,-21 22-16,21-1 0,0 0 0,-21 1 15,21-1-15,0 21 0,0-20 16,-21 20-16,21-20 0,-21 20 0,-1-21 15,22 22-15,-21 21 0,0-22 16,21 22-16,0-22 0,-21 22 0,21-22 16,-21 1-16,21-1 0,0-20 0,0 20 15,0-20-15,0-1 16,0-21-16,0 21 0,0-20 0,0-1 0,0 0 16,21-21-1,-21-21 1,0 0-16,0-1 0,0-20 15,21 21-15,-21-21 0,0-22 0,0 22 16</inkml:trace>
  <inkml:trace contextRef="#ctx0" brushRef="#br0" timeOffset="32613.51">15938 5652 0,'0'0'0,"22"-170"31,-1 149-31,0 0 0,0 0 0,21 21 15,1 0-15,-1 0 0,0 0 16,22 0-16,-22 0 0,1 0 0,20 21 16,-21 21-16,-20-21 0,20 1 15,-21 20-15,0 0 0,-21-21 0,0 22 16,0-22-16,0 21 0,-42-21 16,21 1-16,-22 20 0,22-21 0,-21-21 15,0 21-15,-1 0 0,1-21 0,21 0 16,-22 22-16,1-22 15,0 0-15,21 0 0,-22 0 0,-20 0 16</inkml:trace>
  <inkml:trace contextRef="#ctx0" brushRef="#br0" timeOffset="33455.8">1079 7916 0,'0'-21'31,"0"0"-31,0 0 16,0 0-16,0 42 47,0 0-47,0 0 0,0 22 0,0-1 15,0 21-15,0 1 0,0-22 16,0 22-16,0-1 0,0 1 0,0-22 15,0 22-15,0-22 0,0 0 16,0 1-16,0-22 0,0 0 16,0 0-16,0 0 0,0 0 0,0-42 47,0 0-47,0 0 15,22 0-15,-22 0 0</inkml:trace>
  <inkml:trace contextRef="#ctx0" brushRef="#br0" timeOffset="33755.6">1376 8234 0,'0'21'16,"0"0"0,0 0-16,0 1 0,0-1 15,21-21 1,0 0-16,0 0 0,0 0 15,1 0-15,-1-21 16,0 21-16,0-22 0,-21 1 0,0 0 16,0 0-16,0 0 15,0 0-15,0-1 0,-21 22 16,0 0-16,0 0 0,-1 0 16,1 0-16,0 0 0,0 0 15,0 22-15,21-1 0,-21 0 16,21 0-16,0 0 15,0 0-15,21-21 16,0 0-16,0 22 0,0-22 16</inkml:trace>
  <inkml:trace contextRef="#ctx0" brushRef="#br0" timeOffset="34908.74">3048 7959 0,'0'0'15,"0"-21"-15,0-1 0,0-20 0,0 21 16,0 0-16,0 0 15,0 42 17,-21 0-32,21 0 0,0 0 0,-21 22 15,21-1-15,0 0 0,0 22 16,0-22-16,0 22 0,-22-22 0,22 0 16,-21 1-16,21-1 0,0 0 15,-21-21-15,21 22 0,-21-22 0,21 0 16,0 0-16,-21-21 0,21-21 31,21 21-31,0-21 0,-21 0 16,21-22-16,0 22 0,-21-21 15,22 0-15,-1-1 0,-21 1 0,21 0 16,0 20-16,-21-20 0,21 21 16,0-21-16,-21 20 15,22 22-15,-1 0 0,-21 22 16,21-1-16,-21 0 0,0 0 0,21 0 15,-21 22-15,21-22 0,-21 21 16,21-21-16,-21 22 0,0-22 0,0 0 16,22 21-16,-22-21 0,21 1 15,0-22-15,-21 21 0,0 0 0,21-21 16,0 0-16,0 0 0,1 0 16,-1 0-16,21 0 0,-21-21 15,0 0-15,1-1 0,-1 1 16,0 0-16,0-21 0,21 21 15,-20-22-15,-1 1 0,-21-22 0,21 22 16,0 0-16,-21-1 0,21 1 16,-21 0-16,0-1 0,0 22 0,0 0 15,0 0-15,0 42 32,0 0-32,0 0 0,0 1 15,0 20-15,0 0 0,0 1 16,0-22-16,0 21 0,0 0 0,0 1 15,0-1-15,0-21 0,0 22 16,0-22-16,0 0 0,21 0 0,1 0 16,-1-21-16,0 0 0,21 21 15,1-21-15,-22 0 0,0 0 16,21-21-16,-21 0 0,43-21 16,-43 21-16,21-22 0,-20 22 15,-1-21-15,21-1 0,-21 1 16,0 0-16,1-1 0,-22 1 0,0 0 15,0 21-15,0-22 0,0 22 16,0 0-16,-22 0 0,1 21 0,0 0 16,0 0-16,0 0 0,0 0 15,21 21-15,-22 0 0,1 21 0,0 1 16,21-1-16,0 0 0,0 1 16,0-1-16,0 0 0,0-20 15,0 20-15,21 0 0,0 1 0,1-22 16,-1 0-16,0 0 0,0 0 15,0 0-15,22-21 0,-22 0 0,21 0 16,-21 0-16,22 0 0,-1 0 0,-21 0 16,21 0-16,1-21 0,-1 0 15,-21 0-15,22-21 0,-22 20 0</inkml:trace>
  <inkml:trace contextRef="#ctx0" brushRef="#br0" timeOffset="35882.9">5757 8170 0,'0'0'0,"0"22"0,0-1 0,0 0 16,21-21-16,-21 21 16,22-21-1,-1 0 17,-21-21-32,21 0 0,0 0 15,0-1-15,-21 1 16,21 0-16,-21-21 0,22 21 0,-1-22 15,0 1-15,-21 0 0,21-1 0,0 1 16,0 0-16,22-1 0,-22 1 16,0 0-16,0 20 0,0 1 0,1 0 15,-1 0-15,0 21 16,0 0-16,-21 21 0,0 0 16,21 0-16,-21 1 15,21-1-15,-21 0 0,0 0 0,0 0 16,0 0-1,0-42 32,0 0-47,0 0 16,0 0-16,-21 0 16,21-1-16,-21 22 15,21-21-15,-21 0 16,0 21-16,0 0 15,-1 0-15,1 0 0,0 0 16,0 0-16,0 0 16,0 21-1,21 0 1,0 1 0,0-1-1,21-21 16</inkml:trace>
  <inkml:trace contextRef="#ctx0" brushRef="#br0" timeOffset="37375.98">6202 7726 0,'0'0'0,"0"-21"47,0 0-32,-21 21 1,-1 0-16,1 0 0,0 0 0,0 0 15,0 0-15,21 21 0,-21-21 16,-1 21-16,1 0 0,21 0 0,0 0 16,-21 22-16,21-1 0,0 0 0,-21 1 15,21 20-15,0-20 0,0-1 16,0 21-16,0-20 0,21-1 0,0 0 16,0-20-16,1 20 15,-1-21-15,0 0 0,0 0 0,21-21 16,-20 0-16,20 22 0,0-22 0,1 0 15,-1 0-15,0-22 0,22 22 16,-22-21-16,22 0 0,-1-21 0,1 21 16,-22-1-16,21-20 0,-20 0 15,20-1-15,-20 1 0,-22 0 0,21-1 16,-21 1-16,0 0 0,-21-1 0,0 1 16,0 0-16,0-1 0,0 22 15,-21 0-15,0-21 0,0 42 0,-21-21 16,20 21-16,1 0 0,-21 0 15,21 21-15,-22-21 0,1 42 16,21-21-16,-21 0 0,20 22 0,1-1 16,0 22-16,0-22 0,0 0 15,0 22-15,21-22 0,-22 0 0,22 1 16,0-1-16,0-21 0,0 22 0,0-22 16,0 0-16,0 0 0,22-21 15,-1 0-15,0 0 0,0 0 0,21 0 16,-20-21-16,20 21 15,-21-21-15,21 0 0,-20-22 0,-1 22 16,42-42-16,-42 20 16,-21 1-16,0 0 0,22-1 0,-22 1 15,0 21-15,0-22 0,0 22 0,0 0 16,0 0-16,0 0 16,-22 21-1,22 21-15,0 0 16,0 21-16,0-20 0,0 20 15,0 0-15,0-21 0,0 22 0,0-1 16,0-21-16,0 22 0,0-22 16,22 0-16,-1 0 0,0 0 0,0-21 15,0 21-15,0-21 0,1 0 0,-1 0 16,0 0-16,21 0 0,-21-21 16,1 0-16,20 0 0,-21 0 0,0 0 15,22-1-15,-22-20 0,-21 0 16,21-1-16,0 22 0,-21-21 0,0-22 15,0 22-15,0 21 16,0 0-16,0 0 0,0-1 16,0 44-1,0-1-15,0 0 16,0 0-16,0 0 0,0 22 0,0-22 16,0 21-16,0-21 0,0 22 0,0-1 15,0-21-15,0 21 0,0-20 16,0-1-16,0 21 15,0-21-15,0 0 0,0 1 16,0-44 15,0 1-31,0 0 0,0 0 16,0 0-16,0-22 0,0 22 0,0-21 16,0 0-16,0-1 0,0 22 15,21-21-15,0-1 0,1 1 0,-1 0 16,21 21-16,-21-22 0,22 22 0,20 0 15,-21 0-15,22 0 0,-1 21 16,-20 0-16,20 0 0,-20 21 16,20 0-16,-21 0 0,1 0 0,-22 22 15,0-22-15,0 21 0,0 0 0,-21 1 16,0-1-16,0 0 0,0 1 16,-21-22-16,0 21 0,0 1 15,0-22-15,0 0 0,-1 0 0,1 0 16,0 0-16,0-21 31,21-21-31</inkml:trace>
  <inkml:trace contextRef="#ctx0" brushRef="#br0" timeOffset="38808.01">9737 7684 0,'-22'0'0,"44"0"15,-65 0-15,22 0 0,0 0 0,0 21 16,0-21-16,21 21 0,-22 0 16,22 0-16,0 0 15,22 1 1,-1-22-16,0 0 0,0 0 0,0 0 16,22 0-16,-22 0 0,21 0 15,0-22-15,1 22 0,-1-21 0,0 0 16,1 0-16,20 0 0,-20-22 15,-1 22-15,-21 0 0,21-21 0,-20-1 16,-1 22-16,-21-21 0,0 0 16,0-1-16,0 1 0,0 0 0,0 20 15,0 1-15,-21 0 0,-1 0 0,1 21 16,0 0-16,0 21 16,0 21-16,21-20 0,0 20 0,-21 0 15,21 22-15,0-22 0,0 22 0,0-1 16,0 1-16,0-22 0,0 21 15,0 1-15,0-1 0,0 1 16,0-22-16,-22 1 0,22 20 0,0-21 16,-21-20-16,21 20 0,-21 0 15,0-21-15,0 1 0,0-22 0,-1 0 16,1 0-16,-21 0 0,21 0 16,-22-22-16,1 1 0,21 0 0,-21 0 15,-1 0-15,1-22 16,0 1-16,20 21 0,-20-21 0,21-1 15,-43-20-15,43 42 0,0-1 16,0 22-16,0 0 0,21 22 16,0-1-16,0 0 15,0 21-15,0-21 0,21 22 16,0-1-16,0 0 0,0-20 0,22 20 16,-22-21-16,21 21 0,-21-20 0,22-1 15,-1 0-15,0 0 16,1-21-16,-1 0 0,0 0 0,1 0 0,20 0 15,-20 0-15,-1 0 0,21-21 16,-20 0-16,-1 0 0,0-1 16,1-20-16,-1 21 0,-21-21 0,22-1 15,-22 1-15,0 0 0,0-1 16,-21 1-16,0 21 0,0-22 0,0 22 16,0 0-16,0 0 0,0 42 31,0 0-31,0 0 0,0 22 0,-21-22 15,21 21-15,0 1 0,0-1 16,0-21-16,0 21 0,-21-20 0,21 20 16,0-21-16,-21 0 0,21 0 15,0 1-15,0-44 32,0 1-32,21 21 0,0-21 15,0-21-15,-21 21 0,21-1 16,0-20-16,1 0 0,-1-1 0,0 1 15,0 0-15,0 21 0,0-22 16,1 22-16,-1 0 0,0 0 16,0 21-16,0 0 0,0 0 15,-21 21-15,0 0 16,0 21-16,0-20 0,0 20 0,0 0 16,0-21-16,0 22 0,0-1 0,0-21 15,0 22-15,0-22 16,0 21-16,0-21 0,22 0 0,-1 1 15,0-1-15,-21 0 0,42-21 0,-21 0 16,1 0-16,20 0 0,0 0 16,1 0-16,-1-21 0,21 0 0,-20-1 15,20 1-15,-20 0 0,20-21 0,-21 21 16,22-22-16,-22 1 16,1 0-16,20-43 0,-42 43 0,0-1 15,1 22-15,-22 0 0,0 0 16,0 0-16,-22 21 15,-20 0-15,21 0 0,0 0 0,0 0 16,-1 21-16,-20 0 0,42 0 16,-21 0-16,21 22 0,0-22 0,0 0 15,0 21-15,0-21 0,0 1 0,0 20 16,21-21-16,-21 0 0,0 0 16,21 1-16,0-1 0,-21 0 15,0 0-15,22-21 16,-22-21 15,-22 0-31,22 0 16,-21 21-16,0 0 0,21-22 15,0 1-15,0 0 16,0 0 0</inkml:trace>
  <inkml:trace contextRef="#ctx0" brushRef="#br0" timeOffset="39170.99">11980 7853 0,'21'0'15,"-42"0"-15,42-21 0,-21 0 0,0-1 16,0 44 15,-21-1-31,21 0 16,0 0-16,0 21 0,-21 1 15,0-1-15,21 0 0,-21 22 0,0-1 16,21 1-16,-22 21 0,1-1 16,21 1-16,-21 0 0,0 20 0,0 1 15,21 0-15,-21 21 0,-1-21 0,1 0 16,21 21-16,0-21 0,-21-1 16,0-20-16,0 21 0,21-21 0,-21-22 15,-1 1-15,22-1 0,-21-21 16,0 1-16,21-1 0,-21-21 0,0-21 15,0 0-15,21-21 16,0 0-16,0-21 16,0-1-16,0 1 0,21 0 0,0-22 15,-21-21-15,21 1 0,0-1 0,0 0 16,1-20-16,-1-1 0,0 0 0</inkml:trace>
  <inkml:trace contextRef="#ctx0" brushRef="#br0" timeOffset="39464.98">11832 8107 0,'0'0'0,"0"-64"0,0 22 0,0-21 16,0 20-16,0 1 0,0 21 0,0 0 16,0-22-16,0 22 0,0 0 0,21 21 15,0-21-15,1 21 0,20-21 16,-21 21-16,21 0 0,1 0 16,-1 21-16,0 0 0,1 0 0,-1 21 15,-21-20-15,22 20 0,-22 0 16,-21 1-16,0-1 0,0 0 0,0 1 15,0-22-15,0 21 0,-43-21 16,22 22-16,-21-22 0,0 0 0,20 0 16,-20-21-16,0 21 0,-1-21 15,22 0-15,0 0 0,0 0 16,21-21-16,0 0 16,21 0-16,0 0 0,0-1 0,1-20 15,-1 21-15,21 0 16,-21-22-16,22 22 0</inkml:trace>
  <inkml:trace contextRef="#ctx0" brushRef="#br0" timeOffset="40464.58">12509 7895 0,'22'0'0,"-1"0"47,-21-21-47,21 0 16,0 0-16,0 0 0,0 21 15,-21-43-15,22 22 0,-1 0 16,0 0-16,0 0 0,-21-1 16,0 1-16,0 0 15,-21 21-15,21 21 16,-21 0-16,0 1 0,-1-1 16,1 0-16,21 21 0,-21 1 0,21-22 15,-21 21-15,21 0 0,0 1 16,0-22-16,0 21 0,0 1 0,0-22 15,0 0-15,21 0 0,0 0 0,0-21 16,1 0-16,-1 0 16,0 0-16,21 0 0,-21 0 0,1-21 15,20 0-15,-21 0 0,21 0 16,1-22-16,-1 22 0,0-21 16,1-1-16,-1 1 0,22 0 0,-22-1 15,0 1-15,1 21 0,-1 0 16,-21 0-16,21-1 0,-20 22 0,-1 0 15,-21 22 1,0-1 0,0 0-16,-21 0 0,21 0 15,0 0 1,0-42 15,0 0-15,0 0-16,0 0 15,0 0-15,0-1 0,0 1 16,0 0-16,-22 0 16,1 0-16,0 21 0,0 0 15,0 0-15,0 0 0,-1 21 16,1 0-16,0 0 0,0 22 0,0-22 16,21 21-16,0-21 0,-21 22 0,21-1 15,0 0-15,0-21 0,0 22 16,0-1-16,0 0 0,21-20 15,0-1-15,0 21 0,0-21 0,22-21 16,-22 21-16,21-21 0,0 0 16,1 0-16,-1 0 0,0 0 0,1-21 15,-1 21-15,0-21 0,1-21 16,-1 21-16,0-22 0,1 1 0,-1 0 16,0-1-16,1-20 0,-22 20 15,21-20-15,1-22 0,-22 22 0,21-1 16,-21-20-16,0 20 0,1 1 15,-1 20-15,0 1 0,-21 0 0,0 20 16,0 1-16,0 0 0,0 42 16,-21 22-1,0-1-15,-1 0 0,1 22 0,0-1 16,0 1-16,0-1 16,21 1-16,-21-1 0,21-20 0,-22 20 15,22-21-15,0 43 0,0-43 16,0 1-16,0-1 0,0-21 15,22 0-15,-1-21 0,0 22 0,0-22 16,0 0-16,22 0 0,-22 0 16,0-22-16,21 22 0,1-21 0,-22 0 15,21 0-15,-21 0 0,22 0 16,-22-22-16,21 22 0,-21 0 0,0-21 16,1 20-16,-1-20 0,0 21 15,-21 0-15,0-22 0,0 22 0,0 0 0,-21 0 16</inkml:trace>
  <inkml:trace contextRef="#ctx0" brushRef="#br0" timeOffset="40663.49">14076 7557 0,'-43'0'0,"86"0"0,-107 0 0,43 21 15,42-21 1,0 0-16,22 0 0,-22 0 16,21 0-16,1 0 0,20 0 0,-21 0 15,22 0-15,-22-21 0,22 21 16,-22-22-16,22 22 0,-22-21 0,0 21 15,1 0-15,-22 0 0,0-21 16,0 21-16,-42 0 16,0 0-1,-22 0-15,-20 21 0,-22 0 16,1 1-16</inkml:trace>
  <inkml:trace contextRef="#ctx0" brushRef="#br0" timeOffset="41612.66">1185 9652 0,'0'0'0,"-148"42"32,127-42-17,0 0-15,21-21 16,0 0-16,0 0 0,0 0 15,0 0-15,21-1 0,0 1 0,0 0 16,0 0-16,22 0 0,-1 0 16,-21-1-16,22 22 0,20 0 15,-21 0-15,1 0 0,-1 22 16,0-1-16,1 0 0,-22 21 0,0 1 16,0-1-16,-21 21 0,0-20 15,-21 20-15,0-20 0,-21 20 16,-22-21-16,1 22 0,-1-22 0,1 1 15,-1-1-15,22-21 0,-22 0 16,22 0-16,0 1 0,-1-1 0,22-21 16,-21 0-16,21 0 0,-1-21 15,22-1-15,0-20 16,0 21-16,0 0 0,0-22 0,0 22 16,0-21-16,0 0 0,22 20 15,-22 1-15,21 0 0,21 0 16,-21 21-16,22 0 15,-22 21-15,0 0 0,21 0 0,-21 1 16,22 20-16,-22 0 0,0-21 16,0 22-16,0-1 0,-21 0 0,0 1 15,22-22-15,-22 21 0,21 1 16,-21-22-16,21 0 0,-21 0 16,0 0-16,0 0 0,21-21 0,0 0 15,0 0-15,1 0 16,-1-21-16,0-21 15,0 21-15,0 0 0,-21-22 16</inkml:trace>
  <inkml:trace contextRef="#ctx0" brushRef="#br0" timeOffset="41783.51">1820 9948 0,'0'0'0,"21"0"78,1 0-63,-1-21-15,0 21 0,0-21 16</inkml:trace>
  <inkml:trace contextRef="#ctx0" brushRef="#br0" timeOffset="42700.81">2984 9589 0,'0'-22'0,"0"44"0,0-65 15,0 22-15,-21 21 16,0 0-16,0 0 0,0 21 16,21 0-16,-21 22 15,21-1-15,-22 0 0,22 1 0,0-1 16,0 0-16,0 22 15,0-22-15,0 1 0,0-1 0,0 0 16,0 1-16,0-1 0,0-21 0,0 0 16,0 0-16,0 1 0,0-1 15,0 0-15,0-42 32,22 21-32,-1-21 0,-21-1 15,21 1-15,0-21 0,-21 21 16,21-22-16,-21 1 0,21 0 0,1-1 15,-1 1-15,-21 0 0,21-1 16,0 1-16,0 0 0,0 21 16,1 21-16,-1 0 0,0 21 15,0 0-15,-21 0 16,0 21-16,21-20 0,0 20 0,-21 0 16,0-21-16,0 22 0,22-22 15,-22 21-15,21-21 0,-21 1 0,21 20 16,0-21-16,0-21 15,0 0-15,1 0 0,-1 0 16,0 0-16,21 0 0,-21 0 0,1-21 16,20 0-16,-21 0 0,21-1 15,-20 1-15,-1 0 0,0-21 0,21-1 16,-21 1-16,1 21 16,-1-43-16,-21 22 0,21 0 0,0-1 15,-21 1-15,0 21 0,0 0 16,0 0-16,21-1 0,-21 44 31,0-1-31,-21 0 0,21 21 0,0 1 16,0-1-16,-21-21 0,21 21 0,-21 1 15,21-1-15,0 0 0,0-20 16,0 20-16,0-21 0,0 21 16,0-20-16,21-1 0,0 0 15,21-21-15,-20 0 0,20 0 0,0 0 16,-21 0-16,22 0 0,-1 0 15,0-21-15,1 0 0,-1-1 16,0 1-16,-20 0 0,20 0 0,0 0 16,-21-22-16,1 1 0,-1 21 15,0-21-15,-21-1 0,21 1 0,-21 0 16,0 20-16,0 1 0,-21 0 0,0 0 16,0 21-16,-1 0 0,1 0 15,0 21-15,0 0 0,0 0 0,0 1 16,21 20-16,0-21 0,0 21 15,0 1-15,0 20 16,0-42-16,0 1 0,21-1 0,0 0 16,0 0-16,0 0 0,22-21 15,-22 0-15,21 0 0,-21 0 0,22 0 16,-22 0-16,0 0 0,21 0 16,-21 0-16,1-21 0,20 0 0,-21 0 15,0 0-15,0-1 0</inkml:trace>
  <inkml:trace contextRef="#ctx0" brushRef="#br0" timeOffset="44099.95">6562 9356 0,'0'0'0,"21"0"0,-21-64 15,0 43 1,-21 21-16,-1 0 0,1-21 16,0 21-16,-21 0 0,21 0 15,-1 0-15,-20 0 0,21 0 0,0 21 16,0 0-16,-22 22 15,22-1-15,21-21 0,0 21 0,0 22 0,0-22 16,0 1-16,0 20 16,0 1-16,0-22 0,0 0 0,0 1 15,0-1-15,0 0 0,21 1 0,0-22 16,22 0-16,-22 0 0,21 0 16,1-21-16,-1 0 0,0 0 0,22 0 15,-22 0-15,22 0 0,-1 0 16,1-21-16,-1 0 0,22 0 0,-22 0 15,1-1-15,-1-20 0,-20 21 0,20-21 16,-21-1-16,1 1 0,-22 0 16,21 20-16,-42-20 0,0 0 0,0-1 15,0 22-15,0-21 0,0 21 16,-21-22-16,0 22 0,0 21 16,0-21-16,-1 21 0,1 0 0,-21 0 15,21 0-15,0 0 0,-1 0 16,-20 21-16,21 0 0,0 1 0,0-1 15,-1 0-15,1 21 0,21 1 0,0-1 16,-21-21-16,21 21 0,0 1 16,0-22-16,0 21 0,0-21 0,0 1 15,0-1-15,0 0 0,21-21 16,0 0-16,1 0 0,-1 0 0,0 0 16,0 0-16,0 0 0,0-21 0,22 0 15,-22-1-15,0 1 16,0 0-16,0 0 0,1-21 0,-1 20 15,0-20-15,-21 0 0,21 21 16,-21-22-16,0 22 0,0 0 0,0-21 16,0 20-16,0 44 31,0-1-31,0 0 0,0 0 16,0 0-16,0 22 0,0-22 15,0 21-15,0-21 0,0 0 0,0 22 16,21-22-16,0 0 0,1 0 0,-22 0 15,42-21-15,-21 22 0,0-22 16,22 0-16,-22 0 0,21 0 16,0 0-16,1 0 0,-1-22 0,0 22 15,1-21-15,-1 0 0,0 0 16,1-21-16,-1 20 0,-21 1 0,0-21 16,1 0-16,-1-1 0,0 1 15,-21 21-15,0-22 0,0 1 0,0-21 16,0 41-16,0 1 0,0 0 15,0 42 1,0 0-16,0 1 0,0 20 16,0-21-16,0 21 0,0 1 15,0-22-15,0 21 0,0 1 16,0-1-16,0 0 0,0 1 0,0-22 16,0 21-16,0-21 0,0 0 15,0 1-15,0-1 0,0 0 0,-21-21 31,21-21-15,0 0-16,0-1 0,0-20 16,0 21-16,0-21 0,21-1 15,0 1-15,0-22 0,0 22 0,1 0 16,-1-1-16,0 1 0,21 0 0,-21-1 16,22 22-16,-22 0 15,21 0-15,-21 0 0,22 21 0,-22 0 16,21 0-16,-21 21 0,1 0 15,-1 21-15,0-20 0,0-1 0,0 21 16,-21 22-16,0-22 0,0 0 16,0 1-16,0-22 0,0 21 15,0-21-15,0 22 0,-21-22 0,21 0 16,-21 0-16,0 0 0,21 0 16,0-42 15,0 0-31,0 0 0,0 0 15</inkml:trace>
  <inkml:trace contextRef="#ctx0" brushRef="#br0" timeOffset="45071.6">10266 9504 0,'42'-85'16,"-42"64"0,0 0-16,21 0 15,-21 0-15,21 21 0,-21-22 0,22 22 16,-1 0-1,0 0-15,0 0 16,-21 22-16,21-1 16,0 0-16,-21 0 0,22 21 0,-22 1 15,21-1-15,-21 0 0,0 1 0,0 20 16,0-20-16,0-1 0,0 0 16,0-21-16,0 22 0,0-22 15,0 0-15,0 0 0,0 0 0,0 1 16,0-44 15,0 1-31,0 0 0,0 0 0,0-21 16,0 20-16,0-20 0,0 0 15,0-1-15,0 1 0,0 0 0,21-1 16,0 1-16,0 0 0,0-1 16,1 1-16,-1 21 0,0 0 0,21 0 15,-21-1-15,22 22 0,-22 0 16,21 0-16,1 0 0,-1 22 0,21 20 15,-41 0-15,-1-21 16,0 22-16,-21-1 0,0 0 0,0 1 16,0-1-16,0 0 0,0-20 0,0 20 15,0 0-15,0-21 0,0 1 16,0-1-16,0 0 0,0 0 16,0-42 15,21 0-31,0 0 0,0-1 0,-21 1 15,22 0-15,-1-21 0,0 21 16,0-22-16,0 1 0,0 0 16,1-1-16,20 1 0,-21 0 0,21-1 15,-20 22-15,-1 0 0,0 0 16,0 21-16,0 21 16,-21 0-16,21 0 0,-21 0 0,0 22 15,0-1-15,0-21 16,0 22-16,0-1 0,0 0 0,0 1 15,0-22-15,-21 21 0,21 0 0,0-20 16,-21-1-16,21 0 0,0 0 16,0 0-16,0 0 0,0 1 0,0-44 47,21 22-47,0-21 0,1 0 15,-22 0-15</inkml:trace>
  <inkml:trace contextRef="#ctx0" brushRef="#br0" timeOffset="46232.84">11959 9377 0,'21'-42'16,"-42"84"-16,42-106 0,-42 64 31,0 0-31,21 22 16,-21-1-16,0 0 0,21 0 0,0 0 15,0 22-15,-22-1 0,22-21 16,-21 21-16,21 1 0,0-1 0,0-21 16,0 22-16,0-22 0,0 0 15,0 21-15,0-21 0,21-21 16,1 22-16,-1-1 0,0-21 16,21 0-16,-21 0 0,1 0 0,20 0 15,-21 0-15,21-21 0,1-1 16,-22 1-16,21 0 0,1 0 0,-22 0 15,0-22-15,0 22 0,0-21 16,0 0-16,-21-1 0,22 1 16,-22 21-16,0-22 0,0-41 15,0 41-15,-22 22 0,1-21 0,0 21 16,0 21-16,-21-21 0,-1 21 16,1 0-16,0 0 0,20 21 15,-20 0-15,21 0 0,0 0 0,-22 22 16,22-22-16,21 21 0,-21 0 0,21-20 15,0 20-15,0 0 0,0 1 16,0-1-16,0-21 0,0 21 16,21-20-16,-21-1 0,21 0 0,22 0 15,-22 0-15,0-21 0,21 0 16,1 0-16,-22 0 0,21 0 0,1 0 16,-1 0-16,0-21 0,22 0 0,-22 0 15,0 0-15,1-1 0,-1-20 16,-21 21-16,22-21 0,-1 20 15,-21-20-15,0 21 0,0 0 0,1 0 0,-1-1 16,0 1-16,-21 0 16,0 42-1,0 0-15,0 1 16,0-1-16,0 0 0,0 0 16,0 21-16,0-20 0,0 20 0,0-21 15,0 0-15,0 22 0,0-22 16,0 0-16,0 0 0,0 0 15,21-21-15,0 0 0,0 0 16,1 0-16,-1-21 16,0 0-16,0 0 0,0 0 15,0-22-15,1 22 0,20-21 16,-21 21-16,0-22 0,22 1 0,-22 0 16,21 20-16,-21-20 0,22 21 15,-22 0-15,21-22 0,-21 43 16,0 0-16,1 0 15,-22 22-15,0-1 16,0 0-16,0 0 0,-22 0 16,1 0-16,21 22 0,-21-22 0,21 21 15,0 1-15,0-22 0,0 0 0,0 21 16,0-21-16,0 1 0,21-1 16,0 0-16,1-21 0,-1 21 0,21-21 15,-21 0-15,22 0 0,-1 0 16,-21 0-16,21 0 0,1-21 15,-1 0-15,0 21 0,1-21 0,-1-1 16,0-20-16,1 21 0,-1-21 16,22 20-16,-22-20 0,0 21 0,1-21 15,-1-43-15,0 43 0,-42-1 16,0 22-16,0-21 0,0 21 16,0-1-16,0 1 0,-21 0 0,0 21 15,-21 0-15,20 0 0,1 21 16,-21 0-16,21 1 0,0-1 0,-1 21 15,1-21-15,21 22 0,0-1 0,0-21 16,0 21-16,0 1 16,0-22-16,21 21 0,1-21 0,-1 22 15,0-22-15,0 0 0,0 0 0,0 0 16,22-21-16,-22 22 0,0-22 16,21 0-16,-20 0 0,-1 0 0,42 0 15,-42 0-15,1 0 16,-1-22-16,0 22 0,0-21 0,0 0 15,0 21-15,1-21 0</inkml:trace>
  <inkml:trace contextRef="#ctx0" brushRef="#br0" timeOffset="46387.75">14774 9567 0,'0'0'0,"-21"0"94,0 0-94,0 0 0,0 0 16,-22 0-16,1 0 0</inkml:trace>
  <inkml:trace contextRef="#ctx0" brushRef="#br0" timeOffset="47332">2730 11028 0,'22'-21'0,"-22"0"0,-22 42 47,22 0-47,-21 21 0,21 1 16,0-1-16,-21 21 0,0 1 15,21-22-15,-21 22 0,21-1 0,0 1 16,0-22-16,-21 22 0,21-22 15,-22 0-15,22-21 0,0 22 0,-21-22 16,21 0-16,0 0 0,0 0 16,0 1-16,21-44 31,1 22-31,-1-21 16,0 0-16,0 0 0,-21-21 15,21 20-15,0-20 0,1 0 0,-1-1 16</inkml:trace>
  <inkml:trace contextRef="#ctx0" brushRef="#br0" timeOffset="47559.73">3006 11091 0,'0'-42'0,"0"84"0,21-126 16,0 63-16,-21-1 0,21 1 15,-21 42-15,0 22 16,21-22-16,-21 21 16,0 22-16,0-22 0,0 22 0,0-1 15,0 1-15,0-22 0,0 21 16,0-20-16,0 20 0,-21-20 15,21-1-15,-21-21 0,21 21 16,0-20-16,0-1 0,0 0 0,-21 0 16,21-42 15,-21 0-31,-1 0 16</inkml:trace>
  <inkml:trace contextRef="#ctx0" brushRef="#br0" timeOffset="47741.02">2603 11621 0,'-21'0'0,"42"0"0,-63 0 0,42 21 31,21-21-31,0 0 16,1 0-16,-1 0 0,21 0 16,0 0-16,1 0 0,-1 0 0,0-21 15,1 21-15,-1 0 0,0-22 16,1 1-16,-1 21 0,0-21 0,1 21 15,20-21-15,-20 0 0,-1 21 16</inkml:trace>
  <inkml:trace contextRef="#ctx0" brushRef="#br0" timeOffset="48651.51">4000 11367 0,'0'0'0,"0"-22"16,0 1-16,-21 21 0,21-21 15,-42 21-15,21 0 0,0-21 16,-1 21-16,1 0 0,-21 0 0,21 0 16,-22 0-16,22 21 0,-21 0 15,21 0-15,-22 1 0,22-1 0,-21 21 16,21 0-16,0 1 0,-22 41 16,43-41-16,0-1 15,0 0-15,-21-20 0,21 20 0,0-21 16,0 21-16,0-20 0,0-1 15,21 0-15,0 0 0,1-21 0,-1 0 16,21 0-16,-21 0 0,22-21 16,-1 0-16,0 21 0,1-21 0,-1-1 15,0-20-15,-21 21 0,22 0 0,-1-22 16,-21 1-16,0 21 0,1-21 16,-1-1-16,-21 1 0,0 21 0,0-22 15,0 1-15,0 21 0,0 0 16,0 0-16,-21 42 31,21 0-31,-22 21 0,22-21 16,0 22-16,0-22 0,0 21 0,0-21 15,0 22-15,0-22 0,0 21 16,0-21-16,22 1 0,-1-1 0,-21 0 16,21 0-16,0-21 0,0 21 15,22-21-15,-22 0 0,0 0 0,21 0 16,1 0-16,-1 0 0,0-21 0,1 0 15,-1 0-15,-21 0 0,21-1 16,1 1-16,-22-21 0,21 21 16,-21-22-16,1 1 0,-22 0 0,0 21 15,0-22-15,0 1 0,0 21 0,0 0 16,0-1-16,0 1 0,0 42 31,0 1-31,0-1 0,0 21 16,0-21-16,0 22 0,0-22 15,0 21-15,-22-21 0,22 0 0,0 22 16,0-22-16,-21 0 0,21 0 16,0 0-16,-21 1 0,21-1 15,0-42 17,0-1-32,0 1 0,21 0 15,0 0-15,1-21 0,-1 20 16,0-20-16,0 0 0,0-1 15,0 1-15,22 0 0,-22-1 0,21 1 16,1 21-16,-22 0 0,21 0 16,-21 21-16,22 0 0,-22 0 0,21 21 15,-21 0-15,22 0 0,-22 21 0,0-20 16,0 20-16,0-21 0,0 21 16,1 1-16,-22-22 0,0 21 0,0-21 15,0 22-15,0-22 0,0 0 16,0 0-16,0 0 0,-22 1 0,1-1 15,42-21 17,1 0-17,-1-21-15,21-1 0</inkml:trace>
  <inkml:trace contextRef="#ctx0" brushRef="#br0" timeOffset="49219.88">6054 11472 0,'0'0'16,"0"-21"-16,0 0 0,0 0 0,0 0 16,-22 0-16,1 21 0,0-22 15,0 1-15,0 0 0,0 0 0,-22 0 16,22 0-16,0 21 0,0 0 16,0 0-16,-1 0 0,1 0 15,0 21-15,0 0 0,0 0 0,0 0 16,21 0-16,-22 22 0,1-22 15,0 21-15,0 1 0,0-1 16,0-21-16,21 21 0,-22 1 0,1-1 16,21-21-16,0 22 0,0-22 15,0 0-15,0 0 0,0 0 0,21-21 0,1 0 16,-1 21-16,0-21 0,21 0 16,-21 0-16,22 0 0,-22-21 0,21 0 15,1 0-15,-22 21 0,21-42 0,0 20 16,-20 1-16,20-21 15,-21 0-15,21-1 0,-20-20 0,-1 20 16,0-20-16,0-1 0,0 1 0,-21-1 16,0 1-16,21-1 0,-21 22 15,22 0-15,-22-1 0,0 1 0,0 21 16,0 0-16,0 42 16,0 0-1,-22 21-15,22 1 0,-21-1 0,21 64 16,0-43-16,0 1 15,0-22-15,0 22 0,0-22 16,0 22-16,0-22 0,0 0 16,0-21-16,0 22 0,0-22 0,0 21 15,21-21-15,1-21 0,-22 22 0,21-1 16,0-21-16,0 0 16,0 0-16,0 0 0,1 0 0,-1-21 15,0-1-15,0 1 0,0 0 0,0 0 16,22 0-16,-22-22 0</inkml:trace>
  <inkml:trace contextRef="#ctx0" brushRef="#br0" timeOffset="49471.68">6921 10922 0,'0'0'0,"22"-42"16,-22 21-16,0-22 0,0 22 0,-22 21 31,1 42-31,0-20 16,21 20-16,-21-21 0,21 21 0,-21 1 15,21-1-15,-21 0 0,21 22 16,0-22-16,0 1 0,-22 20 0,22-21 16,-21 1-16,21-22 0,-21 21 0,21 1 15,0-22-15,0 0 0,-21 0 16,21 0-16,0 0 0,0 1 16,21-22-1,0 0-15,0-22 16,22 22-16,-22-21 0,21 0 15</inkml:trace>
  <inkml:trace contextRef="#ctx0" brushRef="#br0" timeOffset="49840.91">7260 11345 0,'21'-21'47,"0"21"-47,-21-21 0,22 21 15,-1-21-15,0 21 0,21-21 0,-21 0 16,1-1-16,-22 1 16,21 21-16,0-21 0,-21 0 0,21 0 15,-21 0-15,0-1 0,0-20 16,0 21-16,0 0 0,-21 0 16,0 21-16,0 0 0,-1 0 0,-20 0 15,21 0-15,0 21 0,-22 0 16,22 0-16,0 21 0,0 1 0,0-1 15,0 0-15,-1 1 0,22-1 0,0 0 16,0 1-16,0-1 16,0 22-16,43-22 0,-22-21 0,0 0 15,21 0-15,-20-21 0,20 0 16,0 22-16,1-22 0,-1 0 16,21 0-16,-20 0 0,-1-22 0,0 22 15,1-21-15,-1 0 0,0 0 16,1 0-16,-22 21 0</inkml:trace>
  <inkml:trace contextRef="#ctx0" brushRef="#br0" timeOffset="50461.87">2413 12129 0,'0'0'0,"-42"0"0,-1 0 0,22 0 0,0 0 15,0 0-15,0 0 0,-1 0 16,1 0-16,0 0 0,0 0 16,0 0-16,0 0 15,42 21 17,0-21-32,21 0 0,1 21 15,-1-21-15,21 0 0,22 0 0,21 0 16,-21 0-16,20 0 0,1 0 15,0 0-15,21 0 0,0 0 0,21 0 16,0 0-16,1 0 0,-1 0 16,0-21-16,21 21 0,1 0 0,20 0 15,-21-21-15,22 21 0,-1 0 16,1-22-16,-1 22 0,22-21 16,-21 21-16,-1-21 0,1 21 0,-1-21 15,1 0-15,-22 21 0,0-21 16,-21 21-16,1-22 0,-22 1 15,0 21-15,-22-21 0,-20 21 0,0 0 16,-22 0-16,-20-21 0,-1 21 0,0 0 16,-21 0-16,-21-21 31,-21 21-31,0 0 16,0 0-16,0 0 0,-22-21 15,1 21-15,0 0 0,-1 0 0,-20 0 16</inkml:trace>
  <inkml:trace contextRef="#ctx0" brushRef="#br0" timeOffset="51472.16">1566 12721 0,'0'0'0,"-21"21"0,21 1 15,-21-1-15,21 0 0,-21 0 0,21 0 16,21-42 15,0 0-31,0 21 16,-21-21-16,21 0 0,1-1 0,-22 1 15,21 0-15,-21 0 0,0 0 16,0 0-16,-21 21 0,-1-22 16,1 22-16,-21 0 0,0 0 0,-1 0 15,1 0-15,0 0 0,-1 0 16,-20 0-16,20 43 0,1-22 15,0 0-15,21 21 0,-22 1 16,22-1-16,0 0 0,0 1 16,21-22-16,-21 21 0,21 1 0,0-22 15,0 21-15,0-21 0,21 0 16,0-21-16,0 0 0,21 0 0,-20 0 16,20 0-16,0 0 0,1 0 15,-1-21-15,0 0 0,22-21 16,-22 21-16,0-1 0,1-20 0,-1 0 15,0 21-15,-20-1 0,-1-20 16,0 21-16,0 0 0,-21 0 16,0 42-1,-21 21 1,21-21-16,0 22 16,0-1-16,0 21 0,0-20 15,0 20-15,0-20 0,0 20 0,0 1 16,0-1-16,0 1 0,0 20 15,0 1-15,21 0 0,0-1 0,0 1 16,-21 0-16,0-1 0,22 86 16,-22-86-16,0 1 0,0 0 15,0-22-15,0 1 0,0-22 16,-22 0-16,1 1 0,0-1 0,0-21 16,-21 0-16,-1 0 15,1-21-15,-64 0 0,64 0 16,-22-21-16,1 0 0,-1-21 15,1-1-15,-1 1 0,1-21 0,-1-1 16,22 1-16,0-1 0,20-21 16,-20 22-16,42-22 0,0 1 15,0-1-15,0 21 0,21-20 0,0 20 16,1 1-16,20-1 0,0 1 16,22-1-16,-22 22 0,22 0 0,20-22 15,-20 22-15,-1-1 16,1 1-16,-1 0 0,1 21 0,-1-22 15</inkml:trace>
  <inkml:trace contextRef="#ctx0" brushRef="#br0" timeOffset="52028.96">1863 13039 0,'0'0'0,"0"21"16,21-21-16,0 0 15,0-21 1,0 21-16,-21-21 0,21-1 15,1 1-15,-22 0 16,21 0-16,-21 0 0,21-22 0,-21 22 16,0 0-16,0 0 0,0 0 15,0 0-15,0-1 0,0 1 0,-21 21 16,0 0-16,-1 0 16,1 0-16,0 21 0,0 1 0,0 20 15,0-21-15,21 21 0,0 1 16,0-1-16,0 0 0,0 1 0,0-1 15,0-21-15,0 22 0,0-22 16,0 0-16,21 0 0,0 0 0,0 0 16,0-21-16,0 0 0,1 0 15,-1 0-15,21 0 0,-21 0 16,22-21-16,-22 0 0,21 0 16,0-21-16,-20 20 0,20-20 0,0 0 15,1-1-15,-22 1 0,21-21 16,-21 20-16,0-20 0,1 20 0,-22 1 15,0 0-15,0-1 0,0 22 16,0-21-16,0 21 0,0 42 31,-22 0-31,1 0 0,21 0 0,-21 22 16,0-1-16,21 22 0,-21-22 16,21 21-16,0-20 0,0-1 15,-21 22-15,21-22 0,0 0 0,0-21 16,0 22-16,0-22 0,0 0 15,0 0-15,21-21 16,0 0-16,0 0 0,0 0 16,0-21-16,1 0 0,-1 0 15,0 0-15,0-1 0</inkml:trace>
  <inkml:trace contextRef="#ctx0" brushRef="#br0" timeOffset="52211.95">2349 12891 0,'0'0'0,"-21"0"0,0 0 16,42 0 15,0 0-15,22 0-16,-1-22 0,-21 1 0,22 21 16,-1-21-16,0 0 0,1 0 15,20 0-15,-21-1 0,1 1 0,-1 0 16</inkml:trace>
  <inkml:trace contextRef="#ctx0" brushRef="#br0" timeOffset="52757.95">3069 12637 0,'0'0'16,"0"21"-16,0 21 0,0-21 15,0 0-15,0 22 0,-21-1 0,0 0 16,0 1-16,21-1 16,-22 0-16,1 1 0,0-1 0,0 0 15,0 1-15,21-22 0,0 0 16,-21 21-16,21-20 0,0-1 15,21-21 1,0-21 0,0-1-16,0 1 0,0 0 15,1-21-15,-1 21 0,0-22 0,0 1 16,0 0-16,0-1 0,1 1 16,-1 21-16,0-22 0,-21 22 15,0 42 1,0 1-1,0 20-15,0-21 0,0 0 0,0 22 16,0-1-16,0-21 0,0 21 16,0-20-16,0-1 0,0 21 0,0-21 15,0 0-15,21-21 0,0 22 16,22-22-16,-22 0 0,21 0 0,0 0 16,-20 0-16,41 0 0,-21 0 15,1-22-15,-1 1 0,0 0 0,1 0 16,-1-21-16,0-1 0,1 22 15,-22-42-15,0 20 0,0-20 16,-21 20-16,0-20 0,0 21 0,0-22 16,-42 22-16,21-1 0,-22 22 15,22 0-15,-21 0 0,-43 0 16,64 21-16,-21 0 0,-1 21 16,22-21-16,-21 21 0,21 0 0,0 0 15,-1 22-15,22-22 0,0 21 16,0 1-16,0-22 0,0 21 0,22-21 15,-1 22-15,21-22 0,-21 0 16,22-21-16,-1 0 0,0 0 0,22 0 16</inkml:trace>
  <inkml:trace contextRef="#ctx0" brushRef="#br0" timeOffset="52967.71">4149 12827 0,'0'21'16,"-22"0"-16,1 1 15,21-1-15,-21 0 0,21 0 16,-21 0-16,0 0 0,21 22 0,0-22 16,0 0-16,-21 0 0,21 0 15,-22 1-15,22-1 0,0 0 0,0 0 16,22-42 15,-22 0-15,21 0-16,0-1 0</inkml:trace>
  <inkml:trace contextRef="#ctx0" brushRef="#br0" timeOffset="53127.98">4149 12785 0,'0'-43'15,"0"86"-15,0-107 0,0 22 0,0 21 0,0 0 16,-22-1-16,1 22 16,21 22 15,0-1-31,0 0 0,0 0 15,21-21-15,1 0 0,-1 21 16,0-21 0</inkml:trace>
  <inkml:trace contextRef="#ctx0" brushRef="#br0" timeOffset="53547.35">4530 12742 0,'0'22'0,"-22"-1"16,22 0-16,-21 0 15,0 0-15,21 0 0,-21 1 16,21-1-16,0 0 0,0 21 16,-21-21-16,21 1 0,-21-1 0,21 0 15,0 0-15,0 0 0,-22 0 16,22 1-16,-21-22 0,21 21 16,0-42 15,0-1-31,0 1 15,0 0-15,0 0 0,0-21 16,21 20-16,1-20 0,-1 0 0,0-1 16,21 1-16,-21 0 0,22 21 0,-1-1 15,-21 1-15,22 0 0,-22 21 16,21 0-16,-21 0 0,22 0 0,-22 21 16,-21 0-16,21 22 0,0-22 15,-21 21-15,21 1 0,-21-22 16,0 21-16,0 0 0,0-20 0,0 20 15,0-21-15,-21 0 0,0 22 16,0-22-16,0-21 0,-1 21 0,22 0 16,-21-21-16,21-21 31,21 21-31,1-21 0,-1 0 0</inkml:trace>
  <inkml:trace contextRef="#ctx0" brushRef="#br0" timeOffset="54040.02">5651 12742 0,'0'0'0,"0"-21"15,-21 0-15,0 21 16,-21-21-16,21 21 16,-1 0-16,-20 0 0,0 0 0,21 0 15,-22 0-15,1 21 0,21 0 16,-22 0-16,22 1 0,0 20 0,-21 0 15,42-21-15,-21 22 0,-1-1 16,22 0-16,-21 1 0,21-1 0,0-21 16,0 0-16,0 1 0,0-1 0,21 0 15,1 0-15,-1-21 16,21 0-16,-21 0 0,0 0 16,22 0-16,-22 0 0,0-21 15,21 0-15,-20 0 0,20-1 0,-21-20 16,0 0-16,22 21 0,-22-43 0,0 22 15,21-22-15,-21 22 0,1-22 16,-1 1-16,0 21 0,-21-22 16,21 22-16,-21-22 0,21 22 0,-21 0 15,0 20-15,0 1 0,0 0 16,0 0-16,-21 42 0,0 0 16,0 0-16,21 22 0,0-22 15,0 21-15,0 1 0,-21-1 0,21 21 16,0-20-16,0-1 15,0 0-15,0 22 0,0-22 0,0-21 16,0 22-16,0-22 0,0 21 0,0-21 16,21-21-16,0 22 0,0-22 15,0 0-15,22 0 0,-22 0 0,21-22 16,0 1-16</inkml:trace>
  <inkml:trace contextRef="#ctx0" brushRef="#br0" timeOffset="54451.4">6329 12700 0,'0'0'0,"21"-85"31,-42 85-15,0 0-16,-1 0 0,1 22 15,-21-1-15,21 0 0,0 0 0,-22 21 16,22 1-16,0-1 0,0-21 16,0 22-16,-1-1 0,22 0 0,0-21 15,0 22-15,0-22 0,0 0 0,22 0 16,-1 0-16,0-21 0,21 0 15,1 22-15,-1-22 0,0 0 0,64 0 16,-64-22-16,22 22 16,-22-21-16,1 0 0,-1 0 0,0 0 15,1 0-15,-22-1 0,0-20 0,-21 21 16,0-21-16,0-1 16,0-41-16,-42 41 0,20 1 15,-20 0-15,21-1 0,-21 22 0,-1 0 16,-63 21-16,64 0 15,0 0-15,-1 0 0,1 0 0,0 21 16,-1 21-16,22-20 0,0-1 16,0 21-16,21-21 0,0 22 0,0-22 15,0 0-15,21 21 0,0-21 16,22 1-16,-22-1 0,21-21 0,0 21 16,1-21-16,-1 0 0,0 0 15,1 0-15,20 0 0</inkml:trace>
  <inkml:trace contextRef="#ctx0" brushRef="#br0" timeOffset="54950.97">7070 12679 0,'0'0'0,"0"-21"0,0 0 0,0-1 15,0 1-15,-22 21 16,1 0-16,0 21 16,0 1-16,0-1 0,0 21 0,-1-21 15,1 22-15,0-1 0,0 0 16,0 1-16,0-1 0,-1-21 0,22 21 15,0-20-15,0-1 0,0 0 16,0 0-16,0 0 0,22-21 16,-1 0-16,0 0 15,0 0-15,0-21 16,0 0-16,1 21 0,-1-21 0,21 0 16,-21-22-16,0 22 0,1 0 0,20 0 15,-21-22-15,0 22 0,0 0 16,1 0-16,-1 21 15,-21 21-15,0 0 16,0 0-16,0 1 0,0 20 16,0-21-16,0 0 0,0 0 15,21 1-15,-21-1 0,21 0 0,0 0 16,0-21-16,1 21 0,-1-21 16,21 21-16,-21-21 0,0 0 15,22 0-15,-22 0 0,0 0 0,21-21 16,-20 0-16,-1 0 0,0 0 0,0 0 15,0-1-15,-21-20 0,0 21 16,0-21-16,0-22 16,0 22-16,0 21 0,0-22 0,0 22 15,0 0-15,-21 0 0,0 21 16,0 0-16,0 0 0,-1 0 0,1 0 16,0 0-16,-21 0 0,21 0 0,-1 0 15</inkml:trace>
  <inkml:trace contextRef="#ctx0" brushRef="#br0" timeOffset="55483.72">8467 12404 0,'0'0'0,"0"-21"16,0-1-16,0-62 16,0 63-16,0-1 15,-22 22-15,22 22 16,0-1-16,0 0 0,0 0 15,0 21-15,0 1 0,0-1 0,0 0 16,0 22-16,0-22 0,0 22 0,-21-22 16,21 22-16,-21-22 0,21 21 15,-21-20-15,0-1 0,21 0 0,-21-20 16,21-1-16,-22 21 0,22-21 16,0 0-16,0-42 31,22 0-31,-1 0 0,0 0 15,0 0-15,0-22 0,0 1 0</inkml:trace>
  <inkml:trace contextRef="#ctx0" brushRef="#br0" timeOffset="55702.6">8784 12425 0,'0'0'0,"21"-64"0,22 43 16,-22-21-16,0 21 0,-21 0 16,0-1-16,0 44 15,0-1-15,0 0 0,-21 21 16,21-21-16,-21 22 0,-1-1 15,1 0-15,21 22 0,0-22 0,-21 1 0,21 20 16,-21-21-16,21 1 16,0-1-16,0 0 0,0 22 15,-21-43-15,21 0 0,0 0 16,-21-21 0,-1 0-1,22-21-15</inkml:trace>
  <inkml:trace contextRef="#ctx0" brushRef="#br0" timeOffset="55879.94">8276 12827 0,'0'0'16,"-21"-21"-16,0 21 0,0 0 0,42 0 47,21 0-47,-21 0 0,0-21 15,22 21-15,-1 0 0,0 0 16,1-21-16,-1 21 0,22 0 0,-1-22 15,1 22-15,-1-21 0,1 21 16,-1 0-16,1-21 0,-1 21 0,1 0 16</inkml:trace>
  <inkml:trace contextRef="#ctx0" brushRef="#br0" timeOffset="56757.01">9461 12615 0,'0'0'0,"0"-84"31,-21 84-31,0-21 0,0 21 15,0-22-15,0 22 16,-1 0-16,1 0 0,0 0 0,0 22 16,0-22-16,0 42 0,-1-21 15,-41 43-15,42-22 0,0 0 16,-22 1-16,22 20 0,0-21 16,0 1-16,21-1 0,0-21 0,-21 22 15,21-22-15,0 0 0,0 0 0,0 0 16,21-21-16,0 0 15,21 0-15,-21 0 16,1-21-16,20 21 0,-21-21 16,21 0-16,-20 0 0,20-1 0,-21-20 15,0 21-15,0-21 0,22-1 0,-43 1 16,21 0-16,-21-1 0,21 22 16,-21-21-16,0 21 0,0-1 0,0 1 15,0 42 1,0 1-1,-21-1-15,21 0 0,0 21 0,0 1 16,0-22-16,0 21 0,0 0 16,0-20-16,0 20 0,0-21 0,21 0 15,0 0-15,0 1 0,1-1 16,-1-21-16,0 0 0,21 0 16,-21 0-16,22 0 0,-22 0 15,21 0-15,1-21 0,-22-1 0,21 1 16,0 0-16,22-21 0,-22 21 15,-21-22-15,1 22 0,-22-21 16,0-1-16,21-20 0,-21 42 16,0-22-16,0 22 0,0 0 15,0 42 1,-21 0 0,21 1-16,-22-1 0,22 21 15,0-21-15,0 22 0,0-22 0,-21 21 16,21 0-16,-21-20 15,21-1-15,0 0 0,0 0 0,0 0 16,0 0-16,-21-21 0,21 22 16,0-44-1,0 1 1,0 0-16,21 0 16,-21 0-16,21 0 0,0-1 0,22-20 15,-22 0-15,21 21 0,1-22 0,-1 1 16,0 21-16,1-22 0,20 22 15,-21 0-15,43-21 16,-43 42-16,1 0 0,-22 0 16,21 21-16,-21 0 0,1 0 0,-22 22 15,0-1-15,0-21 0,0 21 0,0 1 16,0-1-16,0 0 0,0-20 16,-22 20-16,22-21 0,-21 0 0,0 22 15,21-22-15,-21 0 16,42-42 15,0 0-31,0 21 0,1-22 16</inkml:trace>
  <inkml:trace contextRef="#ctx0" brushRef="#br0" timeOffset="57268.18">11324 12594 0,'0'0'16,"0"-21"-16,0 0 0,0 0 15,0 0-15,-42 21 16,21 0-16,-1 0 0,-20 0 16,0 0-16,-1 0 0,22 21 15,-21 0-15,0 0 0,-1 0 0,1 22 16,0-22-16,20 21 0,-20 0 16,21 1-16,21-1 0,-21 22 15,21-22-15,0 0 0,0-21 0,0 1 16,0-1-16,21 0 15,0 0-15,0-21 0,0 0 0,22 0 16,-22 0-16,21 0 0,1 0 16,-1-21-16,-21 0 0,21 0 0,1-1 15,-22 1-15,21-21 0,-21 21 0,22-22 16,-22 1-16,0 0 0,0-1 16,0 1-16,1-21 0,-1 20 0,0-20 15,0-1-15,-21 22 0,21-22 16,0 1-16,-21-1 0,0 22 0,0 0 15,0-1-15,0 22 0,0 0 0,0 42 16,0 0 0,0 1-16,-21 20 0,0 0 15,21 22-15,-21-1 0,0-20 16,21 20-16,0-21 0,0 22 0,-21-1 16,21-20-16,0-1 0,-22 22 0,22-22 15,0-21-15,0 21 0,0-20 16,0 20-16,0-21 0,22-21 0,-22 21 15,21-21-15,0 0 0,0 0 16,0 0-16,0-21 0,22 0 16,-22 0-16,0 0 0,0-22 0</inkml:trace>
  <inkml:trace contextRef="#ctx0" brushRef="#br0" timeOffset="57511.97">12001 12234 0,'0'0'0,"0"-42"0,0 0 0,0 21 15,0-22-15,0 22 0,-21 42 32,0 0-32,21 1 0,-21 20 0,21 0 15,-21 22-15,0-22 0,21 22 0,-22-22 16,22 0-16,-21 22 0,0-22 16,21 0-16,0 1 0,-21-1 0,0 0 15,21 1-15,0-22 0,0 21 16,0-21-16,-21 1 0,21-1 0,0 0 15,21-21 17,0 0-32,0-21 0</inkml:trace>
  <inkml:trace contextRef="#ctx0" brushRef="#br0" timeOffset="57872.99">12255 12637 0,'22'0'47,"-1"0"-32,0 0-15,0 0 0,0-22 16,22 22-16,-22-21 0,21 21 0,-21-21 16,22 0-16,-22 0 0,21 0 0,-21 21 15,0-22-15,1 1 0,-1 0 16,-21 0-16,0 0 0,-21 21 15,-1 0 1,-20 0-16,21 21 0,-21 0 0,-1 0 16,22 22-16,-21-22 0,-1 21 0,22-21 15,-21 22-15,21-1 0,0-21 16,21 21-16,0 1 0,0-22 16,0 42-16,0-41 0,21-1 15,0 0-15,0-21 0,21 21 16,-20-21-16,20 0 0,0 0 0,1 0 15,-1 0-15,21 0 0,-20 0 16,-1-21-16,0 0 0</inkml:trace>
  <inkml:trace contextRef="#ctx0" brushRef="#br0" timeOffset="58143.71">13906 12171 0,'0'-21'0,"0"42"0,0-63 15,0 20-15,0 1 0,0 0 16,-21 0-16,0 21 0,0 0 16,0 21-16,0 0 0,-1 0 0,-20 22 15,21-1-15,0 0 0,21 1 16,-21-1-16,-1 0 0,22 22 0,-21-22 16,21 1-16,0-1 0,0 0 15,0 1-15,0-22 0,0 21 0,0-21 16,21 22-16,1-22 0,-1 0 15,0 0-15,0-21 0,0 0 0,22 0 16,-22 0-16,21 0 0,-21 0 0,22 0 16,-1-21-16,0 0 15</inkml:trace>
  <inkml:trace contextRef="#ctx0" brushRef="#br0" timeOffset="58396.22">14647 12086 0,'0'-21'0,"0"42"0,21-63 0,-21 21 0,22 21 16,-22 21 0,21 21-16,0-21 15,-21 22-15,21-1 0,0 0 16,0 1-16,1-1 0,-1 0 16,0 1-16,-21-1 0,21 0 0,-21-20 15,21 20-15,-21-21 0,0 21 16,0-20-16,0 20 0,-21-21 0,0 0 15,0 0-15,-22-21 0,22 22 16,-21-1-16,-22-21 0,22 0 16,0 0-16,-22 21 0,1-21 0,20 0 0,-20 0 15</inkml:trace>
  <inkml:trace contextRef="#ctx0" brushRef="#br0" timeOffset="59451.94">3048 14711 0,'0'0'0,"-21"0"0,0 21 16,21-42 15,21 0-31,0 21 0,-21-21 0,21-1 16,0-20-16,0 21 0,-21-21 15,22 20-15,-1-20 0,-21 0 16,0 21-16,0-22 0,0 1 0,0 21 16,-21 0-16,-1-1 0,1 22 15,-21 0-15,0 0 0,-1 0 16,-20 0-16,20 22 0,-20-1 15,21 21-15,-22 0 0,22-20 0,-1 20 16,1 0-16,0 1 0,21-1 16,-1 0-16,22 1 0,0-22 0,0 0 15,0 0-15,22 0 0,-1 0 16,0-21-16,0 0 0,21 0 0,1 0 16,-22 0-16,21-21 0,1 0 15,-1 0-15,0-21 0,-21 20 0,22 1 16,-1-21-16,-21 21 0,0-22 15,22 22-15,-22-21 0,-21 21 0,21 0 16,0-1 0,-21 44-1,0-1-15,0 21 16,0-21-16,0 22 0,0 20 0,0-21 16,21 22-16,-21-1 0,22 1 15,-22-1-15,0 1 0,21 21 0,0-22 16,0 22-16,-21-22 0,0 1 15,21 20-15,-21-20 0,21-1 0,-21 1 16,0-1-16,0 1 0,0-1 16,0-20-16,-21 20 0,0 1 0,0-22 15,0 0-15,0-20 16,-1 20-16,1-21 0,-21 0 0,21-21 16,-22 0-16,1 0 0,-21 0 15,20 0-15,-20 0 0,-1-21 0,22-21 16,0 21-16,-22-22 0,22 1 15,21-22-15,-22 22 0,22-21 0,-21 20 16,21-20-16,21-1 0,0 1 16,0-1-16,0-20 0,0 20 0,0 1 15,21-1-15,21 1 0,-21-1 16,22 22-16,20-1 0,-21-20 0,22 21 16,-1-1-16,1 1 0,-1 21 15,1-22-15,-1 1 0</inkml:trace>
  <inkml:trace contextRef="#ctx0" brushRef="#br0" timeOffset="60019.97">3429 14732 0,'63'21'16,"-41"-21"0,-1-21-16,-21 0 0,21 21 15,0-21-15,0 0 0,0-1 16,1-20-16,-1 21 0,0-21 0,-21 20 15,21-20-15,-21 0 0,0 21 16,0-22-16,0 22 0,0 0 16,0 0-16,0 0 0,-21 21 15,0 0-15,0 0 0,-1 0 0,1 0 16,-21 21-16,21 21 0,0-21 16,-1 22-16,1-1 0,0 0 0,0 22 15,21-22-15,0 0 0,0 1 16,0-22-16,0 21 0,0-21 0,21 1 15,0-1-15,0 0 0,22 0 16,-22-21-16,21 0 0,-21 0 16,22 0-16,-1 0 0,0 0 0,1-21 15,-1 0-15,0 0 0,1-1 16,-1 1-16,0-21 0,-20 21 0,20-22 16,0-20-16,-21 21 0,1-1 15,20-20-15,-21-1 0,0 22 0,0-22 16,-21 22-16,22-21 0,-1 20 15,-21 1-15,0 21 0,0-22 0,0 22 16,0 42 0,0 1-16,0-1 0,0 21 15,-21 0-15,21 1 0,-22 20 16,1 1-16,21-1 0,0 1 16,0-1-16,-21 1 0,21-1 15,0-20-15,0-1 0,0 0 0,0 1 16,0-22-16,0 0 15,21-21 1,0 0-16,-21-21 16,22 0-16,-22-1 0,21 1 0,-21 0 15</inkml:trace>
  <inkml:trace contextRef="#ctx0" brushRef="#br0" timeOffset="60199.94">4043 14436 0,'0'0'16,"-21"0"-16,42 0 31,0 0-31,0 0 16,0 0-16,22 0 0,-22-21 0,21 21 15,0-22-15,1 1 0,-1 21 16,0-21-16,1 0 0,-1 0 0,0 21 16,1-21-16,-22-1 0,21 1 15,-21 21-15,1-21 0</inkml:trace>
  <inkml:trace contextRef="#ctx0" brushRef="#br0" timeOffset="61260.02">5207 14182 0,'0'0'0,"0"-21"0,-21 21 47,0 0-31</inkml:trace>
  <inkml:trace contextRef="#ctx0" brushRef="#br0" timeOffset="62699.41">5186 14139 0,'0'0'0,"0"-21"0,21 0 0,-21 0 15,0 0 1,0 42 15,0 0-15,0 0-16,0 22 16,0-22-16,0 21 0,0 0 15,0 1-15,0 20 0,-21-20 16,21-1-16,-21 21 0,21-20 0,0 20 15,0-20-15,-22-22 0,22 21 16,-21-21-16,21 0 0,0 1 16,-21-22-16,21 21 0,0-42 31,0-1-31,0 1 16,0 0-16,0-21 15,21 21-15,-21-1 0,21-20 0,1 21 16,-22-21-16,0 20 15,21 1-15,-21-21 0,21 21 0,-21 0 16,21 21 0,0 21-16,0 0 0,-21 0 15,0 0-15,22 0 0,-1 22 16,-21-22-16,21 0 0,-21 21 0,0-20 16,21-1-16,0 0 0,-21 0 0,21 0 15,1 0-15,-1-21 16,0 22-16,0-22 0,0 0 0,0 0 15,22 0-15,-22 0 0,21-22 16,-21 22-16,22-21 0,-22 0 0,21 0 16,-21 0-16,22-22 0,-22 22 15,0-21-15,21 0 0,-20-22 0,-1 22 16,0-1-16,-21-20 0,0 21 16,0-22-16,21 22 0,-21-1 15,0 1-15,0 0 0,0-1 0,0 22 16,0 0-16,-21 21 31,0 42-31,21-20 0,-21 20 16,-1 0-16,22 1 0,-21 20 0,21-21 15,-21 22-15,21-1 0,0-20 16,0 20-16,0-20 0,0-1 16,0 0-16,0 1 0,21-1 0,0-21 15,1 0-15,-1-21 0,21 21 16,-21-21-16,0 0 0,22 0 0,-22 0 15,0 0-15,21-21 0,-20 0 16,-1 0-16,21 0 0,-21 0 0,0-1 16,1-20-16,-1 21 0,0-21 15,-21-1-15,0 22 0,21-21 0,-21-1 16,0 22-16,0 0 0,0 0 16,0 42-1,0 0-15,0 0 16,0 1-16,0 20 0,-21-21 0,21 21 15,0-20-15,0-1 0,0 0 0,0 0 16,0 0-16,0 0 16,0 1-16,0-1 15,0-42 17,0-1-32,0 1 15,0 0-15,0 0 0</inkml:trace>
  <inkml:trace contextRef="#ctx0" brushRef="#br0" timeOffset="62879.3">6498 14139 0,'0'0'15,"-42"0"1,21 0-16,-1 0 31,22 22-31,22-22 16,-22 21-1,21-21-15,0 0 0,0 0 0,0 0 16,0 0-16,1 0 0,-1 0 16</inkml:trace>
  <inkml:trace contextRef="#ctx0" brushRef="#br0" timeOffset="63311.06">6816 14266 0,'0'0'16,"0"22"-16,0-1 0,-22 21 15,22-21-15,-21 0 0,21 1 0,0 20 16,-21-21-16,21 21 0,-21-20 16,21-1-16,0 0 0,0 0 0,0 0 15,0 0-15,0 1 0,-21-22 32,0-22-1,21 1-31,0 0 0,0 0 15,0 0-15,0 0 0,0-22 16,21 1-16,0 21 0,0-22 16,0 1-16,22 21 0,-1 0 0,-21-22 15,21 43-15,1-21 0,-22 21 16,21 0-16,-21 0 0,22 0 0,-22 21 16,0 1-16,0-1 0,0 21 15,-21-21-15,22 0 0,-22 22 0,0-22 16,0 21-16,0-21 0,-22 22 15,1-22-15,0 0 0,0 0 0,0 0 16,0 1-16,-1-22 16,44 0 15,-1 0-31,0-22 0,-21 1 16,21 0-16,21 0 0</inkml:trace>
  <inkml:trace contextRef="#ctx0" brushRef="#br0" timeOffset="63808.77">7747 14245 0,'0'-63'31,"0"42"-31,-21 21 0,0 0 16,-1 0-16,1 0 0,0 0 0,0 0 15,0 0-15,0 21 0,-22 21 16,1 0-16,21 1 0,0-1 15,-1 0-15,1 1 0,0 20 16,21-20-16,0-1 0,0 0 0,0-21 16,0 22-16,0-22 0,0 0 15,0 0-15,21 0 0,0-21 0,1 0 16,20 0-16,-21 0 0,21 0 0,1-21 16,-22 0-16,21 0 0,1 0 15,-1 0-15,-21-22 0,21 22 0,1-21 16,-22-1-16,21-20 0,-21 21 15,1-22-15,-1 22 0,0-22 0,0 1 16,0-1-16,0 22 0,1-22 16,-1 1-16,-21-1 0,0 22 15,0 0-15,21-1 0,-21 22 0,0 0 16,0 42 0,0 0-16,-21 22 0,0-1 15,21 0-15,-22 22 0,1-22 16,21 22-16,-21-22 0,0 22 0,0-22 15,21 21-15,-21-20 0,-1 20 16,22-20-16,0-1 0,-21-21 0,21 21 16,0-20-16,0-1 0,0 0 0,0 0 15,21-21 1,1 0-16,20 0 0,-21-21 16,21 21-16,1-21 0</inkml:trace>
  <inkml:trace contextRef="#ctx0" brushRef="#br0" timeOffset="64192.55">8488 14245 0,'0'0'0,"21"-21"0,-21 0 0,-21 21 31,0 0-31,-1 0 0,1 21 16,0 0-16,0 0 0,0 22 0,0-22 16,-1 21-16,1-21 15,21 22-15,0-22 0,0 21 0,0-21 16,0 22-16,0-22 0,0 0 15,0 0-15,21 0 0,1-21 0,20 0 16,-21 22-16,0-22 0,22 0 0,-22 0 16,21 0-16,-21-22 0,22 1 15,-22 0-15,21 0 0,-21 21 0,0-42 16,1 20-16,-1 1 0,-21-21 16,0 21-16,0-22 0,0 1 0,0 21 15,-43-64-15,22 64 0,0 0 16,0 0-16,0 0 0,0-1 15,-1 22-15,1 0 0,0 0 16,0 22-16,0-1 0,0 0 16,-1 0-16,22 21 0,-21-20 0,21 20 15,-21 0-15,21-21 0,0 22 16,0-22-16,0 0 0,0 0 0,0 0 16,21 1-16,0-1 0,1-21 0,20 0 15</inkml:trace>
  <inkml:trace contextRef="#ctx0" brushRef="#br0" timeOffset="64720.25">9123 14288 0,'0'0'0,"0"-22"0,0 1 0,0 0 0,-21 42 47,-1 0-47,22 1 0,-21-1 0,0 21 16,21-21-16,0 22 0,-21-1 15,0-21-15,21 21 0,0 1 0,0-22 16,0 0-16,0 0 0,0 0 16,0 1-16,21-1 0,0-21 15,0 0-15,0 0 0,1 0 16,-1 0-16,21 0 0,-21-21 0,0-1 16,1 1-16,20 0 0,-21-21 15,0 21-15,0-22 0,22 22 16,-43-21-16,21 21 0,0-1 0,0 1 15,-21 0-15,0 0 0,0 42 32,0 0-32,0 0 0,0 22 15,0-22-15,0 0 0,0 21 16,0-20-16,0-1 0,0 0 0,0 0 16,0 0-16,21 0 15,22-21-15,-22 0 0,0 0 16,21 0-16,-20 0 0,20 0 0,-21 0 15,0-21-15,22 0 16,-22 0-16,0 0 0,0-22 0,0 22 16,-21-21-16,0 0 0,0-1 15,0 22-15,0-21 0,0-1 0,0 1 16,-21 21-16,0 0 0,0 0 0,0-1 16,-1 22-16,1 0 0,0 0 15,0 0-15,0 0 0,0 0 0,-1 0 16,1 0-16,0 22 0,0-22 0</inkml:trace>
  <inkml:trace contextRef="#ctx0" brushRef="#br0" timeOffset="65211.97">10604 14012 0,'0'0'0,"22"0"0,-22-21 0,0 0 16,0 0-16,0 0 0,0 0 16,0 42 15,0 0-31,0 0 0,0 0 0,-22 22 15,22-1-15,0 0 0,0 1 16,-21-1-16,21 21 0,0-20 16,-21-1-16,0 0 0,21 22 0,-21-43 15,0 21-15,21 1 0,-22-22 16,22 0-16,0 0 0,0 0 0,22-21 31,-1-21-15,0-21-16</inkml:trace>
  <inkml:trace contextRef="#ctx0" brushRef="#br0" timeOffset="65427.84">11134 13991 0,'0'0'0,"21"-21"0,-21 0 16,-21 21 0,-1 21-16,1 0 15,0 22-15,0-22 0,-21 21 16,42 0-16,-22-20 0,22 20 0,-21 21 15,21-20-15,0-1 0,0 0 16,-21 1-16,21-1 0,0-21 0,0 22 16,0-22-16,0 21 0,0-21 0,-21 0 15,21 1-15</inkml:trace>
  <inkml:trace contextRef="#ctx0" brushRef="#br0" timeOffset="65626.73">10583 14393 0,'-21'0'0,"42"0"0,-84 0 15,42 0-15,-1 0 16,44 0 15,-1 0-31,0 0 0,21 0 0,-21 0 16,22 0-16,-1 0 0,0-21 15,22 0-15,-22 21 0,22-21 0,-1 21 16,1-21-16,-22 21 0</inkml:trace>
  <inkml:trace contextRef="#ctx0" brushRef="#br0" timeOffset="66520.22">11599 14245 0,'21'-42'31,"-21"21"-31,-63-22 31,42 43-31,0 0 0,-1 0 16,-20 0-16,21 0 0,0 0 15,0 0-15,-22 22 0,22-1 0,0 0 16,0 21-16,0-21 0,-1 22 0,1-1 16,0-21-16,0 22 0,21-1 15,0-21-15,0 21 0,0-20 16,0-1-16,0 0 0,0 0 0,0 0 15,21-21-15,0 0 16,0 0-16,22 0 0,-22 0 16,0-21-16,0 0 0,22 0 0,-22 0 15,0-1-15,21 1 16,-21-21-16,1 21 0,-1-22 0,0 1 0,0 0 16,0 21-16,-21-22 15,0 22-15,0-21 0,0 21 0,0-1 16,0 44-1,0-1-15,-21 0 16,21 0-16,0 21 0,-21-20 0,21 20 16,0-21-16,0 21 0,0 1 15,0-22-15,0 0 0,0 21 0,0-20 16,21-1-16,0 0 16,0-21-16,1 0 0,-1 0 0,21 0 15,-21 0-15,22-21 0,-1 0 16,0 21-16,1-22 0,-1-20 0,0 21 15,1 0-15,-1 0 0,-21-22 16,0 22-16,0-21 0,1 21 16,-22-22-16,0 22 0,0 0 0,0 0 15,0 0-15,0-1 0,-22 22 16,1 0-16,0 0 16,21 22-16,-21-1 0,0 0 0,21 0 15,0 21-15,-43 22 16,43-22-16,-21-21 0,21 22 0,0-22 15,0 0-15,0 21 0,0-20 16,-21-22-16,21 21 0,0 0 0,0-42 47,0 0-47,0-1 16,21-20-16,-21 21 15,21 0-15,1-22 0,-1 1 0,0 0 16,0 21-16,21-22 0,1 1 15,-22 0-15,21 20 0,22 1 0,-22-21 16,0 42-16,1 0 0,-1 0 0,0 0 16,1 0-16,-22 21 0,21 0 15,-21 0-15,1 1 0,-1 20 16,0-21-16,-21 21 0,0 1 16,0-22-16,0 21 0,0-21 0,0 43 15,0-43-15,-21 0 16,0-21-16,-1 21 0,1 1 0,0-22 15,42 0 17,0-22-32,22 1 0,-22 21 15</inkml:trace>
  <inkml:trace contextRef="#ctx0" brushRef="#br0" timeOffset="66991.95">13483 14182 0,'0'0'15,"21"-21"-15,-21-1 0,0 1 0,0 0 0,0 0 16,-21 21 0,0 0-16,0 0 0,-22 0 0,1 0 15,0 21-15,-1 0 0,1-21 0,-21 43 16,20-22-16,1 0 0,0 21 16,-1 1-16,22-1 0,-21 0 0,21-21 15,21 22-15,0-22 0,0 21 16,0-21-16,0 1 0,0-1 0,42-21 15,-21 0-15,0 21 0,22-21 0,-1 0 16,0 0-16,1-21 0,-1 0 16,0 21-16,1-22 0,-22-20 0,21 21 15,0 0-15,1-22 0,-22 1 16,21 0-16,1-1 0,-22 1 16,0 0-16,0-22 0,21 22 15,-42-22-15,22 22 0,-22-21 0,0 20 16,0 1-16,0 21 0,0 0 15,0-1-15,-22 22 0,1 22 16,0-1-16,0 21 0,0-21 0,0 22 16,21-1-16,0 0 0,-22 1 15,22-1-15,0 0 0,0 1 0,0-1 16,0 0-16,0 1 16,0-22-16,22 21 0,-1-21 0,-21 0 15,21 1-15,-21-1 0,21 0 16,0-21-16,0 0 0,1 0 0,20 0 15,-21-21-15,0 0 0,22-1 16</inkml:trace>
  <inkml:trace contextRef="#ctx0" brushRef="#br0" timeOffset="67240.81">14266 13864 0,'0'-42'0,"0"84"0,21-126 0,-21 41 15,0 22-15,0 0 0,0 0 16,-21 21-16,0 0 0,0 21 15,0 21-15,21-21 0,-21 22 16,-1-1-16,1 0 0,0 1 16,0-1-16,21 22 0,-21-22 0,21 0 15,-21 1-15,-1-1 0,22 0 16,0-21-16,0 22 0,-21-22 0,21 21 16,0-21-16,0 1 0,0-1 15,0 0-15,21-21 16,1 0-16,-1-21 15,0 0-15,0-1 0,21 1 16</inkml:trace>
  <inkml:trace contextRef="#ctx0" brushRef="#br0" timeOffset="67867.45">14436 14182 0,'21'0'46,"0"0"-46,0 0 16,0 0-16,0 0 0,1 0 0,20-21 16,-21 21-16,21-22 0,-20 1 0,20 21 15,-21-21-15,0 0 16,22 0-16,-22 21 0,-21-21 0,0-1 16,0 1-16,-21 21 15,-1 0-15,1 21 16,0 1-16,-21-1 0,21 0 15,-22 0-15,22 0 0,0 22 16,0-22-16,0 0 0,-1 21 0,1-21 16,21 1-16,0 20 0,0-21 15,0 0-15,0 0 0,0 1 0,21-22 16,1 21-16,20-21 0,-21 0 16,21 0-16,1 0 0,-1 0 0,0 0 15,1 0-15,-1 0 0,22 0 0,-22-21 16,0-1-16,1 1 0,-1 0 15,0 0-15,1-21 0,20 20 0,-42 1 16,22-21-16,-1 21 0,-21-22 16,0 22-16,0-21 0,-21 21 15,0 0-15,0-1 0,-21 1 0,0 0 16,0 21-16,0 0 0,-22 0 16,22 0-16,0 21 0,0 0 0,0 1 15,0-1-15,21 0 0,0 0 16,0 0-16,0 22 0,0-22 0,0 0 15,21 0-15,0 0 0,0 0 16,0 1-16,0-1 0,1 0 0,-1 0 16,-21 0-16,21 0 0,-21 1 15,21-22-15,-21 21 0,-21 0 16,0-21-16,-22 0 0,22 0 16,0 0-16,-21 0 15,21 0-15,-1 0 0,-20 0 0,21 0 16,0 0-16,21-21 0,0 0 15,0-1-15,0 1 16,21 0-16</inkml:trace>
  <inkml:trace contextRef="#ctx0" brushRef="#br0" timeOffset="68215.25">16383 13801 0,'0'0'0,"21"-43"0,-21 22 15,0 0-15,21-21 0,-21 21 16,21-1-16,-21 1 0,0 0 16,-21 42-1,0 0-15,0 22 16,0-22-16,0 21 0,-22 1 15,22-1-15,0 0 0,-21 22 16,20-22-16,-20 43 0,21-43 16,21 0-16,0 1 0,-21-1 15,21 0-15,0-20 0,0 20 0,0-21 16,0 0-16,0 0 0,0 1 16,21-22-16,0 0 0,0 0 0,22 0 15,-1 0-15,0 0 0,1 0 0,-1 0 16,21-22-16</inkml:trace>
  <inkml:trace contextRef="#ctx0" brushRef="#br0" timeOffset="68496.09">17060 13737 0,'0'0'0,"0"-21"0,-21 0 0,21 0 15,0 0-15,0 42 31,0 0-31,21 0 0,0 0 0,1 22 16,-1-1-16,-21-21 0,21 21 16,0 1-16,-21-1 0,0 0 0,0 1 15,0-1-15,0-21 0,0 22 16,0-22-16,-21 0 0,0 0 0,0 21 16,-1-20-16,1-1 0,0-21 0,0 21 15,0-21-15,0 0 16,-1 21-16,44-21 31,-1 0-31</inkml:trace>
  <inkml:trace contextRef="#ctx0" brushRef="#br0" timeOffset="101755.94">15875 11515 0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00:25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889 0,'0'-21'31,"0"0"-15,0 0-16,0-1 16,0 1-16,0 0 15,-21 21-15,21-21 0,-22 0 16,1 21-16,0-21 0,0-1 0,0 22 16,0 0-16,-1-21 0,1 21 15,-21 0-15,21 0 0,0 0 16,-1 0-16,1 21 0,0-21 15,0 22-15,0-1 0,0 0 0,-1 21 16,1-21-16,0 22 0,0-22 16,21 21-16,0 1 0,0-1 15,-21 0-15,21-21 0,0 22 0,0-1 16,0-21-16,0 0 0,0 22 16,0-22-16,0 0 0,21 0 15,0-21-15,-21 21 0,21-21 0,0 0 16,-21 22-16,22-22 0,-1 0 15,0 0-15,21 0 0,-21-22 0,1 22 16,20-21-16,0 0 0,-21 0 16,22 0-16,-1-22 0,-21 1 15,22 21-15,-1-43 0,-21 22 16,21-21-16,-20 20 0,-1-20 16,0-1-16,0 1 0,0-1 0,0 22 15,1-22-15,-22 22 0,0-21 16,21 20-16,-21 1 0,21 21 15,-21-22-15,0 22 0,0 0 16,0 0-16,0 42 16,0 0-1,-21 22-15,0-22 0,-1 21 16,22 0-16,-21 1 0,0-1 16,0 0-16,21 1 0,-21-1 0,0 0 15,-1 1-15,22 20 16,-21-20-16,21 20 0,0-21 0,0 1 15,0-1-15,0 0 0,0 1 16,0-22-16,0 21 0,0-21 16,0 1-16,21-1 0,1 0 0,-1-21 15,0 21-15,21-21 16,-21 0-16,1 0 0,-1 0 0,0 0 16,0 0-16,0 0 0,22-21 15,-22 0-15,0 0 0,0-1 16,0 1-16,0-21 0,1 21 0,-1-22 15,0 22-15,0-21 0,-21 21 16,0 0-16,21-1 0,-21 1 16,0 0-16,21 0 0,-21 0 15,0 0 1,0-1 15,0 1 79,-21 42-64,21 1-30,0-1-16,-21-21 16,21 21-16,0 21 0,0-21 0,0 1 15,0-1-15,-21 21 0,21-21 16,0 0-16,-21 1 0,21-1 16,0 0-16,0 0 0,0 0 15,0-42 32,21 0-47,-21 0 16,0-22-16,0 22 0</inkml:trace>
  <inkml:trace contextRef="#ctx0" brushRef="#br0" timeOffset="187.95">1968 572 0,'-21'0'32,"0"0"-17,42 21 32,0-21-47</inkml:trace>
  <inkml:trace contextRef="#ctx0" brushRef="#br0" timeOffset="3159.57">2265 995 0,'0'21'16,"0"-42"-16,0 63 0,21-42 31,0 0-15,0-21-16,0 21 0,22-21 0,-22 0 15,21-22-15,1 22 0,-1-21 16,0 0-16,1 20 0,-1-20 0,0 0 16,1-1-16,-1 1 0,-21 0 15,0 21-15,0-22 0,1 1 16,-1 21-16,-21 0 0,0-1 15,0 1-15,0 0 0,-21 0 16,-1 21-16,1 0 16,0 0-16,0 0 15,0 0-15,21 21 0,-21 0 0,-1 0 16,1 1-16,0 20 0,21-21 16,-21 21-16,0 1 0,21-1 0,-21 0 15,21 22-15,-22-1 0,1 1 16,21 21-16,0 42 15,-21-43-15,21-20 0,-21-1 0,21 22 16,0-22-16,0 1 0,-21 21 16,21-22-16,-21 1 0,21-1 15,-22 1-15,22-1 0,0 1 0,0-22 16,0 0-16,0-21 0,0 22 16,0-22-16,0 0 0,22-21 15,-1 0 1,0 0-16,0-21 0,0-21 15,0 20-15,1-20 0,20 21 16,-21-43-16,0 22 0,0 0 0,1-22 16,-1 1-16,-21-1 0,0 1 15,0-1-15,0 1 0,0-1 16,-21 1-16,-1-1 0,1 22 16,-21-22-16,0 22 0,-1 0 0,1-1 15,0 1-15,20 21 0,-20 0 16,21 21-16,0-21 0,0 21 0,-1 0 15,22-22 1,22 1-16,-1 21 16,21-21-16,0 21 0,22-21 0,-22 0 15,43 0-15,-22-1 0,1 1 16,21-21-16,-22 21 0,22-22 0,-22 22 16,22-21-16,-22 0 0,1-1 15,-1 1-15,-20 0 0,-1-1 16,0 22-16,-20-21 0,-1 21 15,-21-22-15,0 22 0,0 0 0,-21 0 16,-1 0-16,-20-1 0,21 22 16,-21 0-16,20 0 0,-20 0 15,0 22-15,-1-1 0,22 0 16,0 0-16,0 21 0,21 1 16,0-1-16,-21 0 0,21 1 0,-21 20 15,21-20-15,0 20 0,0 22 16,0-1-16,-22 65 15,22-65-15,-21 1 0,21 0 0,-21-1 16,21-20-16,0 20 0,0-20 16,-21 21-16,21-22 0,0 22 15,-21-22-15,21 1 0,0-22 0,0 22 16,0-22-16,0 0 0,0 1 16,0-22-16,0 21 0,0-21 0,0 0 15,21-21 1,0 0-16,0-21 15,0 0-15,1 0 0,-1 0 0,21-22 16,-21 1-16,0 0 0,22-1 16,-1-20-16,-21 21 0,22-22 0,-22 1 15,0-1-15,0 1 0,0-1 16,-21 1-16,0-1 0,0-21 0,0 22 16,-21 21-1,0-22-15,-21 1 0,20 20 0,-20 1 0,0 21 16,21 0-16,-22-1 0,1 1 15,21 21-15,-22 0 0,22 0 16,-21 0-16,21 0 0,0 0 0,-1 21 16,1-21-16,21 22 0,0-1 15,0 0-15,21-21 16,1 21-16,-1-21 16,0 0-16,0 0 0,21 0 0,-20 0 15,20 0-15,-21 0 0,21 0 16,1-21-16,-1 21 0,0-21 15,1 0-15,-1 21 0,0-22 16,-20 1-16,20 0 0,0 21 0,-21-21 16,22 0-16,-22 0 0,0 21 15,0-22-15,0 1 0,-21 0 16,0 0-16,0 0 16,0 0-16,0-1 15,-21 22 16,0 0-31,0 22 0,21-1 16,0 0-16,0 0 16,0 0-16,0 22 0,0-22 15,0 0-15,0 21 0,0-21 16,0 1-16,0-1 0,0 0 0,21 0 16,0-21-16,-21 21 0,21-21 15,1 0-15,-1 0 0,0 0 16,0 0-16,0 0 15,0-21-15,1 21 0,-1-21 0,-21 0 16,21 0-16,0-22 0,0 22 16,-21 0-16,21-21 0,1 20 15,-1 1-15,-21 0 0,21 0 0,0 21 16,0-21-16,-21 0 16,21 21-16,-21 21 31,0 0-31,0 0 0,0 0 15,0 0-15,0 1 0,0-1 16,0 0-16,0 0 0,0 0 16,22 0-16,-22 1 0,21-1 0,0-21 15,-21 21-15,21-21 0,0 0 16,0 0-16,1 0 0,-1 0 0,0 0 16,21 0-16,-21 0 0,22 0 15,-22-21-15,21 21 0,-21-21 0,22-1 16,-22 1-16,0 0 15,21 0-15,-42 0 0,22 0 0,-1-22 16,-21 22-16,0 0 0,21 0 0,-21 0 16,0-1-16,0 1 15,-21 21 1,0 0-16,-1 0 16,1 21-16,0 1 0,21-1 0,-21 0 15,21 0-15,0 0 0,-21 0 16,21 22-16,0-22 0,0 0 0,0 0 15,21 0-15,0 1 16,0-1-16,0 0 0,22 0 0,-22-21 16,21 0-16,1 0 0,-1 0 15,0 0-15,1 0 0,-1 0 0,0-21 16,1 21-16,-1-21 0,43-22 16,-64 22-16,21 0 0,-21-21 15,-21 21-15,21-22 0,-21 1 16,0 21-16,0 0 0,0-1 15,-21 44 17,21-1-32,0 0 15,-21 21-15,21-21 0,0 1 0,0-1 16,-21 21-16,21-21 16,0 0-16,0 1 0,0-1 0,0 0 15,0 0-15,21-42 47,-21 0-47,21 21 0,0-21 16,-21-22-16,22 22 0,-1 0 15,-21 0-15,21-22 0,0 22 0,-21 0 16,0 0-16,21 0 0,0 21 0,-21-21 16,22 21-16,-1 0 15,-21 21-15,0 0 0,21-21 16,-21 42-16,21-21 15,0 1-15,-21-1 0,21 0 0,1 0 16,-22 21-16,42-20 0,-21-1 16,0-21-16,0 21 0,22-21 0,-22 0 15,21 0-15,1 0 0,-22 0 16,21 0-16,-21 0 0,22 0 16,-22-21-16,0 0 0,21-1 0,-21 1 15,1-21-15,-22 21 0,21-22 0,-21 22 16,21-21-16,-21 0 0,0 20 15,0 1-15,0-21 0,21 21 16,-21 0-16,21 21 16,-21 21-1,0 0-15,21 0 16,-21 0-16,0 0 0,22 1 16,-22-1-16,0 0 0,0 0 15,0 0 1,21-21-1,-21-21 1,0 0-16,0 0 16,0 0-16,0-1 15,0 1-15,0 0 16,0 0-16,-21 21 31,21 21-15,-22-21-16,22 21 0,-21 0 15,21 1-15,0-1 0,-21 0 16,21 21-16,0-21 0,0 1 0,0 20 16,0-21-16,0 0 0,0 0 15,0 1-15,21-1 0,0 0 0,1 0 16,-1-21-16,0 21 0,0-21 16,0 0-16,0 0 0,22 0 0,-22 0 15,21 0-15,1-21 0,-22 0 16,21 0-16,0 0 0,-20-1 15,20 1-15,-21-21 0,21 21 0,-20-22 16,-1 1-16,-21 21 0,0-21 16,0 20-16,0-20 0,0 21 0,0 0 15,-21 21 1,-1 0-16,1 0 0,0 21 16,0-21-16,0 42 0,21-21 15,0 1-15,0 20 0,0-21 0,0 21 16,0-20-16,0 20 0,0-21 15,0 0-15,42 43 16,-21-64-16,0 21 0,1 0 0,20-21 16,-21 0-16,21 0 0,-20 0 15,20 0-15,-21 0 0,21 0 0,1-42 16,-22 21-16,0-1 16</inkml:trace>
  <inkml:trace contextRef="#ctx0" brushRef="#br0" timeOffset="3880.11">8699 42 0,'0'0'0,"0"-21"0,0 0 0,0 42 32,0 0-32,0 22 15,0-22-15,0 21 0,0 1 16,0 20-16,0-21 0,0 22 0,0-22 16,0 1-16,0 20 0,0-21 0,0 1 15,0-1-15,0-21 0,0 22 16,0-1-16,0-21 0,-21 0 0,21 0 15,0 1-15,0-1 0,-21-21 16,21 21-16,0-42 31,0 0-31,0-1 16,0 1-16,0 0 0,0-21 16,0 21-16,0-22 0,21 22 0,22-42 15,-22 20-15,0 22 16,0-21-16,0 21 0,22-1 0,-1 1 15,0 0-15,1 21 0,-1 0 16,21 0-16,-20 0 0,-1 0 0,0 21 16,1 22-16,-22-22 0,0 0 15,0 21-15,-21 1 0,0-22 0,0 21 16,-42 22-16,21-43 16,-22 21-16,1-21 0,0 22 15,-1-22-15,-20 0 0,21 0 0,-1 0 16,1-21-16,0 0 0,20 21 15,1-21-15,0 0 0,21-21 16,0 0 0,0 0-16,21 0 0,22 0 0,-22 21 15</inkml:trace>
  <inkml:trace contextRef="#ctx0" brushRef="#br0" timeOffset="4263.55">9546 677 0,'0'0'0,"21"0"15,0 0-15,1 0 16,-1-21-16,0 0 0,-21 0 16,21 21-16,0-21 0,0 0 15,-21-1-15,22 1 0,-22 0 0,21 0 16,-21 0-16,-21 21 15,-1 0-15,1 0 16,0 0-16,0 0 0,0 0 16,0 21-16,-1 0 0,1-21 15,0 42-15,0-20 0,0-1 0,0 0 16,21 0-16,0 0 0,0 22 16,0-22-16,0 0 0,0 21 0,0-21 15,0 1-15,0-1 0,0 0 16,21 0-16,0-21 0,0 21 0,0-21 15,0 0-15,1 0 0,-1 0 16,0 0-16,21 0 0,1 0 0,-1-21 16,0 21-16,-21-21 0,22 0 15,-1 0-15,0-1 0</inkml:trace>
  <inkml:trace contextRef="#ctx0" brushRef="#br0" timeOffset="4879.56">10350 233 0,'0'0'0,"0"21"47,0 0-31,-21 0-16,21 22 0,-21-1 0,21 0 15,0 1-15,-21-1 0,0 0 16,21 1-16,0-1 0,-21 0 0,-1 1 16,22-1-16,-21-21 0,21 22 15,0-22-15,0 0 0,0 0 16,0 0-16,0 0 0,0 1 0,21-22 15,1 0 1,-1 0-16,0-22 0,0 1 16,0 0-16,-21 0 0,0 0 15</inkml:trace>
  <inkml:trace contextRef="#ctx0" brushRef="#br0" timeOffset="6586.54">10012 614 0,'0'0'0,"-21"0"0,-1 0 16,44 0 15,20 0-31,-21 0 0,21 0 16,1 0-16,63-21 0,-64 21 16,21-21-16,-20-1 0,-1 22 15,22-21-15,41 21 0,-62-21 16,-1 21-16,0 0 0,-20-21 15,20 21-15,-21 0 0,0 0 16,-21 21 15,0 0-31,-21 0 0,21 1 0,-21-1 16,0 0-16,21 21 0,0-21 16,-21 22-16,21-1 0,-22-21 0,22 43 15,0-22-15,0-21 16,0 0-16,0 1 0,0-1 0,0 0 15,22-21 1,-1 0-16,0 0 0,0 0 16,0-21-16,0 0 0,1-1 0,-1 1 15,21 0-15,-21 0 0,0 0 16,1-22-16,-1 22 0,0-21 0,0 21 16,0 0-16,0-1 15,1 1-15,-1 0 0,0 21 16,-21 21-1,0 0-15,0 1 16,0-1-16,0 21 16,0-21-16,0 0 0,0 1 0,0-1 15,0 0-15,0 0 0,0 0 16,21-21-16,-21 21 0,21 1 0,0-22 16,1 0-16,-1 0 0,0 0 0,0 0 15,0 0-15,22 0 0,-22 0 16,0-22-16,0 22 0,21-21 15,-20 0-15,-1 0 0,0-21 16,0 20-16,0-20 0,0 21 0,1-21 16,-22-1-16,21 22 0,-21-21 15,21 21-15,-21-1 0,0 1 0,0 0 16,0 0-16,0 42 16,0 0-1,0 0-15,-21 1 0,21-1 0,-21 0 16,21 0-16,0 21 0,-22-20 15,22-1-15,0 0 0,0 21 16,0-21-16,0 1 0,0-1 16,0 0-16,0 0 0,22 0 15,-1-21-15,21 0 16,-21 21-16,0-21 0,22 0 0,-1 0 16,0 0-16,22 0 0,-22-21 15,22 0-15,-22 21 0,0-21 0,1-21 16,-1 20-16,0 1 0,-20-21 0,-1 21 15,0 0-15,0-22 0,-21 22 16,0 0-16,0 0 0,0 0 0,0-1 16,-21 1-16,0 21 15,0 0-15,-1 0 0,1 0 0,-21 0 0,21 0 16,0 21-16,-22 1 16,22-1-16,-21 21 0,21-21 15,21 0-15,0 22 0,0-22 0,0 0 16,0 21-16,0-20 15,0-1-15,21 0 0,0 21 0,21-21 0,-21 1 16,22-22-16,41 42 16,-41-42-16,-1 0 0,0 0 0,22 0 15,-22 0-15,1 0 0,-1 0 16,0 0-16,1 0 0,-1-21 0,-21 0 16,21-22-16,1 22 0,-22-21 15,21 21-15,-21-22 0,1 1 0,-22 0 16,0-1-16,21 22 0,-21-21 15,0 21-15,0-1 0,0 1 16,-21 21-16,-1 0 16,1 0-16,0 21 15,0 1-15,0-1 0,0 21 0,-1-21 16,1 0-16,0 22 0,21-22 16,0 0-16,0 21 0,0-20 0,0-1 15,0 0-15,0 0 0,0 0 16,21 0-16,0-21 0,1 22 15,-1-22-15,0 21 0,21-21 0,-21 0 16,22 0-16,41 0 16,-41-21-16,20-1 0,-20 1 0,-1 0 15,21 0-15,-20 0 0,-1-22 16,0 1-16,-20 21 0,20-21 0,-21-1 16,0 22-16,0 0 0,1-43 15,-22 43-15,0 0 16,-22 21-1,1 21-15,0-21 0,0 21 16,21 1-16,-21-1 0,0 0 16,21 21-16,-22-21 0,22 1 0,0-1 15,0 0-15,0 21 0,-21-21 16,21 1-16,0-1 0,0 0 0,0 0 16,0 0-16,0 0 15,0-42 16,0 0-15,0 0-16,0 0 0,0 0 0,0-1 16,0 1-16,0-21 0,21 21 15,1-22-15,-1 1 0,0 21 0,0-21 16,21-1-16,1 22 0,-1-21 16,0 21-16,1-1 0,20 1 0,-20 0 15,20 0-15,-21 21 0,1 0 16,20 0-16,-20 0 0,-1 21 15,-21 0-15,21 22 0,-20-22 16,-1 42-16,-21-20 0,0-22 16,0 21-16,0 0 0,0-20 0,-21 20 15,-1-21-15,1 0 0,0 22 16,0-22-16,0 0 0,21 0 0,-21-21 16,-1 21-16,1-21 15,21 21-15,-21-21 0,0 0 16,0 0-16,0 0 15,-1 0-15</inkml:trace>
  <inkml:trace contextRef="#ctx0" brushRef="#br0" timeOffset="7879.29">952 1566 0,'0'0'0,"-63"0"31,84 0 16,0 0-47,0 0 0,1 0 0,-1 0 15,0 0-15,21 0 0,-21 0 16,1 0-16,20 0 0,-21 0 16,0 0-16,22 22 0,-1-22 15,0 0-15,1 0 0,-1 0 0,21 0 16,1 0-16,-1 0 16,1 0-16,-1 0 0,22 0 0,-21 0 15,20 0-15,-20 0 0,20 0 16,22 0-16,-21 0 0,21 0 15,-22 0-15,22 0 0,0 0 0,-21 0 16,21-22-16,-22 22 0,107 0 16,-85 0-16,-1 0 0,1 0 15,21 0-15,-21 0 0,21 0 0,0 0 16,-21 0-16,21 0 0,21-21 16,-21 21-16,21 0 0,-21 0 15,0 0-15,0 0 0,0-21 0,0 21 16,0 0-16,21 0 0,-21 0 15,-21 0-15,21 0 0,0 0 16,-21 0-16,21 0 0,0-21 0,0 21 16,21 0-16,-21 0 0,0 0 0,0 0 15,0 0-15,0 0 0,21 0 16,128 0-16,-149 0 16,21 0-16,-21 0 0,0 0 0,21 0 15,-21 0-15,21 0 0,0 0 0,-21 0 16,21 0-16,-21 0 0,22 0 15,-1 0-15,0 0 0,0 0 16,0 0-16,0 0 0,1 0 16,-1 0-16,0 0 0,21 0 0,-21 0 15,22 0-15,-22 0 0,0 0 0,21 0 16,1 21-16,-1-21 0,0 0 16,-20 0-16,20 0 0,-21 0 0,21 0 15,1 0-15,-1 0 0,0 21 16,-20-21-16,20 0 0,-21 0 0,21 0 15,1 0-15,-22 0 0,21 0 16,-21 0-16,1 0 0,-1 0 0,0 0 16,0 0-16,0 0 0,0 0 0,-21 0 15,0 0-15,-21 0 16,0 0-16,85 0 0,-86 0 16,-41 0-16,21 0 0,-1 0 15,-20 0-15,20 0 0,-41 0 16,-1 0-16,-21 0 0,0 0 15,-42-21 17,0 21-32,-21 0 0,-1 0 15</inkml:trace>
  <inkml:trace contextRef="#ctx0" brushRef="#br0" timeOffset="9312.53">1164 2709 0,'0'0'0,"21"0"16,64-84-1,-64 84-15,-21-21 16,21-1-16,-21 1 0,0 0 15,0 0-15,0 0 0,0 0 0,0-1 16,-21 22-16,0 0 0,-21 0 16,-1 0-16,1 0 0,21 0 15,-22 0-15,-20 22 0,21-1 0,-1 0 16,1 21-16,0-21 0,-1 22 16,1-1-16,0 22 15,-1-22-15,22 0 0,0 22 0,0-22 16,21 0-16,0 22 0,0-1 15,0-20-15,0 20 0,0-20 0,21-1 16,0 0-16,0-21 0,0 22 16,1-22-16,-1 0 0,21 0 15,-21-21-15,0 0 0,22 0 0,-22 0 16,21 0-16,-21-21 16,22 0-16,-1-21 0,0 20 0,1-20 0,-22 21 15,21-21-15,-21-1 0,22 22 16,-43-21-16,21 21 0,-21-1 15,0 1-15,0 0 0,0 0 16,-21 21-16,0 0 0,-22 0 16,22 0-16,-21 0 0,21 0 0,-22 0 15,1 21-15,21 0 0,0-21 16,-22 21-16,22 1 0,21-1 16,21-21 15,0 0-31,1 0 0,-1 0 15,0 0-15,0 0 0,21 0 16,-20 0-16,20 21 0,0-21 16,-21 21-16,1 21 0,20-20 15,-21 20-15,-21 0 0,0 1 0,0-1 16,0 21-16,0-20 0,0 20 16,0 1-16,-21-22 0,0 22 0,-22-22 15,22 21-15,0-20 0,0 20 16,0-20-16,0-1 0,-1-21 15,22 21-15,0-20 0,-21-1 0,21 0 16,0 0-16,-21-21 16,21-21-1,0 0-15,0 0 16,0-1-16,0 1 0,21 0 16,-21-21-16,21-1 0,-21 22 15,22-21-15,-1-64 0</inkml:trace>
  <inkml:trace contextRef="#ctx0" brushRef="#br0" timeOffset="9843.91">1545 3196 0,'0'0'0,"21"0"16,0 0-1,1 0-15,-1 0 16,0 0-16,0-21 16,0 0-16,0 0 0,1 0 15,-1-1-15,-21 1 16,21 21-16,-21-21 0,0 0 16,0 0-1,-21 21 1,0 0-1,-1 21 1,1 0-16,0 0 16,21 0-16,0 1 0,0-1 15,0 0-15,0 0 0,0 0 16,0 0-16,0 1 0,0-1 16,0 0-16,0 0 0,0 0 15,0 0-15,0 1 16,0-1-1,21-21 17,-21-21 15,0-1-16,0 1-16</inkml:trace>
  <inkml:trace contextRef="#ctx0" brushRef="#br0" timeOffset="11651.55">2244 2773 0,'0'-21'0,"0"0"16,0-1-16,0 1 15,0 0-15,0 0 0,0 0 16,0 42 15,0 0-31,0 0 16,0 22-16,0-22 0,0 21 15,0 0-15,0 1 0,-22 20 0,1-20 16,21-1-16,-21 0 0,21 1 16,0-1-16,0 0 0,-21 1 15,21-1-15,0-21 0,-21 0 0,21 0 16,0 1-16,0-1 0,0 0 15,0-42 17,0 0-17,0-1-15,0 1 0,0 0 16,0 0-16,0 0 0</inkml:trace>
  <inkml:trace contextRef="#ctx0" brushRef="#br0" timeOffset="11863.8">1968 3069 0,'0'0'0,"22"0"47,-1 0-47,0 0 0,0 0 16,0 0-16,22-21 15,-22 0-15,21 21 0,0-21 0,1 21 16,-1-21-16,0-1 0,1 22 15,20-21-15,-20 0 0,-1 0 0,0 0 16,-21 0-16,22-1 0,-1 1 16</inkml:trace>
  <inkml:trace contextRef="#ctx0" brushRef="#br0" timeOffset="12467.55">2836 2709 0,'0'22'31,"0"-1"-15,0 0-16,0 0 15,-21 21-15,21-20 0,-21-1 0,0 21 16,21-21-16,0 22 0,0-1 16,-21-21-16,-1 21 0,22-20 0,-21 20 15,21-21-15,0 0 0,0 0 16,0 1-16,0-1 0,0 0 0,0-42 47,21 0-47,1-1 15,-1 1-15,0 0 0,-21 0 16,21 0-16,0-22 0,-21 22 0,21 0 16,1 0-16,-22 0 0,0 0 15,21-1-15,0 22 0,-21-21 16,21 21 0,-21 21-16,21 1 0,-21-1 15,0 0-15,0 0 0,0 21 16,0-20-16,0-1 0,21 21 15,-21-21-15,22 0 0,-22 1 0,21-1 16,-21 0-16,21 0 0,-21 0 0,21-21 16,0 0-16,0 0 15,1 0-15,-1 0 0,0 0 0,0 0 16,0-21-16,0 0 0,1 0 16,-1 0-16,0-1 0,0 1 15,0-21-15,0 21 0,1-22 16,-1 22-16,-21-63 0,0 62 15,0-20-15,0 0 0,0 21 16,0-22-16,0 22 0,0 0 0,0 0 16,0 0-1,0 42 1,-21-21-16,21 21 16,0 0-16,0 0 15,0 0-15,0 1 16,0-1-16,0 0 0,0 0 15,21-21-15</inkml:trace>
  <inkml:trace contextRef="#ctx0" brushRef="#br0" timeOffset="12711.56">3683 2921 0,'21'0'0,"-21"21"31,0 0-16,0 1-15,0-1 16,0 0-16,0 0 0,0 0 0,0 0 16,0 1-16,-21-1 15,21 0-15,0 0 0,0 0 16,0 0-16,-21-21 16,21-21 15,0 0-31,0 0 15,0 0-15</inkml:trace>
  <inkml:trace contextRef="#ctx0" brushRef="#br0" timeOffset="12907.89">3704 2773 0,'0'0'0,"0"-21"0,0-22 31,-21 43-15,21 22-1,0-1 1,0 0 0,21-21-1,0 0-15,0 21 16,1-21-16</inkml:trace>
  <inkml:trace contextRef="#ctx0" brushRef="#br0" timeOffset="13440.35">4000 2858 0,'0'42'32,"0"-21"-32,-21 0 15,21 0-15,0 1 16,0-1-16,0 0 0,0 0 15,0 0-15,0 0 0,0 1 16,0-1-16,0 0 16,0 0-1,-21-21 17,21-21-17,0 0 1,0 0-16,0-1 0,0 1 15,0 0-15,0 0 0,21-21 16,0 20-16,1 1 0,-1 0 0,0 0 16,0 0-16,0 0 0,0-1 15,22 1-15,-22 21 0,0 0 16,21 0-16,-20 0 0,-1 0 16,0 21-16,42 22 0,-63-22 15,22 0-15,-1 0 0,-21 22 0,0-22 16,0 0-16,0 0 0,0 0 15,0 0-15,0 1 0,0-1 0,-21 0 16,21 0-16,-22 0 0,22 0 16,-21-21-16,0 0 15,21-21 17,0 0-32,0 0 15,0 0 1</inkml:trace>
  <inkml:trace contextRef="#ctx0" brushRef="#br0" timeOffset="14044.5">4953 2900 0,'0'0'0,"0"-21"15,-21 21 1,0 0-16,-1 0 15,1 0-15,0 0 0,0 0 16,0 0-16,-22 0 0,22 0 16,0 0-16,0 21 0,-43 0 15,43 0-15,0 0 0,0 1 16,21-1-16,-21 0 0,21 0 0,-21 0 16,21 0-16,0 22 0,0-22 15,0 0-15,0 0 0,0 0 0,0 1 16,21-22-16,0 0 15,0 0-15,0 0 0,0 0 16,1 0-16,20 0 0,-21 0 0,0-22 16,0 22-16,1-21 0,-1 0 15,21 0-15,-21 0 0,0 0 0,1-22 16,-1 22-16,0-21 16,21-1-16,-42 22 0,21-42 0,1 20 15,-1 1-15,0-64 0,-21 64 16,0 0-16,21-1 0,-21 1 15,0 0-15,0 20 0,0 1 0,0 0 16,0 42 0,0 0-1,0 22-15,-21-1 0,21 0 16,0 1-16,0-1 0,-21 64 16,21-64-16,-21 1 15,21-1-15,0-21 0,0 21 0,-22 1 16,22-22-16,0 0 0,0 0 0,-21 0 15,21 1-15,0-1 0,0 0 16,21-21 0,1 0-1,-1 0-15,0 0 0,-21-21 16,21 21-16,0-21 0,0-1 16,1 1-16</inkml:trace>
  <inkml:trace contextRef="#ctx0" brushRef="#br0" timeOffset="14492.05">5419 2836 0,'21'-21'0,"-42"42"0,42-63 16,0 42-16,-21 21 31,0 0-15,-21 1-16,0-1 0,-1 0 0,22 0 15,-21 0-15,21 0 0,0 22 16,-21-22-16,21 0 0,0 0 0,-21 22 15,21-22-15,0 0 16,0 0-16,0 0 0,21-21 16,0 0-16,0 0 0,1 0 0,-1 0 15,0 0-15,0 0 16,0-21-16,22 21 0,-22-21 0,0 0 16,0 21-16,21-21 0,-20-1 15,-1 1-15,0 0 0,-21 0 0,0-21 16,21 20-16,-21-20 0,0 21 0,0-21 15,0 20-15,-21-20 0,0 21 16,0 0-16,21 0 0,-22 21 0,1 0 16,0 0-16,0 0 0,0 0 15,-22 21-15,22-21 0,0 21 0,0 0 16,21 0-16,-21 22 0,0-22 16,21 0-16,-22 0 0,22 21 15,0-20-15,0-1 0,0 0 16,0 0-16,0 0 15,22-21 1,-1 0-16,21 0 0,-21 0 16,0 0-16</inkml:trace>
  <inkml:trace contextRef="#ctx0" brushRef="#br0" timeOffset="15067.8">6011 2858 0,'0'0'16,"0"-22"-16,-21 22 47,0 0-47,0 22 0,21-1 15,-21-21-15,21 21 0,-22 21 0,22-21 16,0 1-16,-21-1 0,21 0 16,-21 0-16,21 0 0,0 0 0,0 1 15,0-1-15,0 0 0,0 0 16,0 0-16,21-21 31,0 0-31,1-21 0,-1 0 16,0 21-16,0-21 0,0 0 0,0-1 15,1 1-15,-1 21 16,0-21-16,0 0 0,0 0 0,-21 0 0,21-1 16,1 1-16,-1 21 15,-21 21 1,0 1-1,0-1-15,0 0 0,0 0 16,0 0-16,0 0 0,0 1 16,0-1-16,0 0 0,21-21 15,0 0-15,-21 21 0,42-21 16,-20 0-16,-1 0 0,21 0 16,-21 0-16,0-21 0,1 21 0,-1-21 15,0 0-15,0-1 0,0 22 16,0-21-16,-21 0 0,0 0 15,0-21-15,0 20 0,0 1 0,0 0 16,0 0-16,-21-21 0,0 42 0,0-22 16,0 1-16,0 21 0,-1 0 15,1 0-15,0 0 0,0 0 0,0 0 16,0 0-16,-1 0 16,1 0-16,21 21 31</inkml:trace>
  <inkml:trace contextRef="#ctx0" brushRef="#br0" timeOffset="15559.73">7239 2434 0,'0'0'0,"0"-21"0,0 0 0,0 0 15,0 42 1,0 0 0,0 0-16,0 22 0,-21-1 15,21 0-15,0 1 0,0-1 0,-21 21 16,-1-20-16,22 20 0,-21-20 15,0-1-15,21 0 0,-21 1 16,0-1-16,0-21 0,21 21 0,0-20 16,-22 20-16,22-21 0,-21-21 15,21 21-15,0 0 0,0-42 32,21 0-32,1 21 0,-22-21 15,21-21-15,0 20 0</inkml:trace>
  <inkml:trace contextRef="#ctx0" brushRef="#br0" timeOffset="15798.96">7451 2561 0,'0'0'0,"21"-42"0,0 0 15,-21 20-15,0 1 0,0 0 0,0 42 32,0 22-32,0-1 15,0-21-15,0 43 0,0-22 0,0 0 16,0 1-16,0-1 0,-21 0 15,21 1-15,-21-1 0,21 0 0,-22-21 16,22 22-16,0-22 0,0 0 16,-21 0-16,21 0 0,-21 1 0,21-1 15,-21-21 17,21-21-32,-21-1 15</inkml:trace>
  <inkml:trace contextRef="#ctx0" brushRef="#br0" timeOffset="15995.13">6900 2942 0,'0'0'15,"-21"0"-15,0 0 0,42 0 47,21 0-47,-20 0 0,20 0 0,0 0 16,22 0-16,-22-21 15,0 21-15,22 0 0,-22 0 0,1-21 16,20 21-16,-42-21 0,22 0 16,-1 21-16,0 0 0</inkml:trace>
  <inkml:trace contextRef="#ctx0" brushRef="#br0" timeOffset="16375.25">7980 2752 0,'0'0'0,"0"-21"16,-21 21 0,-1 0-1,1 0-15,0 0 0,0 0 0,0 0 16,0 0-16,-22 0 0,22 21 0,0-21 16,0 21-16,0 0 0,21 0 15,-22 0-15,1 1 0,21-1 0,-21 0 16,21 0-16,0 0 0,0 0 15,0 1-15,0-1 16,21-21-16,0 0 0,1 0 16,-1 0-16,0 0 15,0 0-15,0 0 0,0-21 16,1 21-16,-1-22 0,0 1 16,-21 0-1,0 0-15,21 21 16,-21-21-16,0 0 15,0-1 1,0 1 0,0 0-16</inkml:trace>
  <inkml:trace contextRef="#ctx0" brushRef="#br0" timeOffset="20264.12">7980 2794 0,'0'-21'0,"0"0"15,-21 21 32,21 21-31,0 0-1,0 0-15,0 0 0,0 1 16,0-1-16,0 0 16,0 0-1,0 0-15,0 0 31,21-21-31,0 0 32,0 0-32,0 0 0,0 0 15,1 0-15,-1 0 16,0 0 0,-21-21-16,21 21 0,0-21 15,0 21-15,-21-21 0,0 0 16,22 0-16,-22-1 15,21 22-15,-21-21 0,0 0 0,0 0 32,0 42 15,0 0-47,0 0 15,0 1-15,-21-1 0,21 0 16,-22-21-16,22 21 0,0 0 15,-21-21-15,21 21 0,0 1 16,0-1-16,-21-21 16,21-21 31,21-1-32,0 1-15,1 0 0,-22 0 16,21 0-16,0 0 0,0-1 15,0 1-15,0 0 0,-21 0 0,22 0 16,-1 0-16,0 21 0,0 0 16,0 0-16,-21 21 15,21-21-15,-21 21 0,22 0 16,-22 0-16,21 0 0,-21 1 16,0-1-16,0 0 0,21 0 0,-21 0 15,21 0-15,-21 1 0,21-1 16,0-21-16,1 21 0,-1-21 0,21 21 15,-21-21-15,22 0 0,-1 0 16,-21 0-16,21 0 0,1 0 16,-1 0-16,-21-21 0,22 0 15,-1 21-15,-21-21 0,21-1 0,-20 1 16,20 0-16,-21 0 0,0 0 16,0 0-16,1-1 0,-22-20 0,0 21 15,0 0-15,0-22 0,0 22 16,0 0-16,0 0 0,-22 0 0,22 0 15,-21 21-15,0 0 0,0 0 16,-21 0-16,20 0 0,1 21 16,-21 0-16,21 0 0,-22 0 0,22 22 15,-21-22-15,21 21 0,0-21 16,-1 22-16,1-22 0,21 0 0,0 21 0,0-21 16,-21 1-16,21-1 15,0 0-15,21-21 0,0 21 16,1-21-16,-1 0 15,0 0-15,21 0 0,-21 0 16,1-21-16,-1 0 0,21 21 0,-21-21 16,0-1-16,22 1 0,-22 0 15,0 0-15,0 0 0,0-22 0,1 1 16,-1 21-16,0-21 0,-21-1 0,0 1 16,21 0-16,-21-1 0,21 1 15,-21 0-15,0-1 0,0 22 0,0-21 16,0 21-16,0-1 15,0 44 1,0-1-16,0 0 0,0 21 16,-21 1-16,21-1 0,-21 0 15,0 1-15,21-1 0,0 21 0,0-20 16,-21-1-16,21 0 0,0-20 16,0 20-16,0 0 0,0-21 0,0 1 15,0-1-15,0 0 0,0 0 16,0 0-16,21-21 0,0 0 15,0 0-15,0 0 0,0 0 16,1 0-16,-1 0 0,0-21 16,0 21-16,0-21 0,0 0 15,1 0-15,-1-22 0,21 22 0</inkml:trace>
  <inkml:trace contextRef="#ctx0" brushRef="#br0" timeOffset="20534.97">9927 2286 0,'0'-21'0,"0"42"0,0-63 0,-21 42 32,0 21-17,21 0-15,-21 21 0,-1 1 16,22-1-16,-21 0 0,0 22 0,21-22 16,-21 1-16,21 20 0,-21-21 15,0 1-15,21-1 0,0-21 16,0 22-16,-22-22 0,22 0 0,0 0 0,0 0 15,0 0-15,0 1 16,0-1-16,22-21 31,-1-21-15,0-1-16,0 1 0,0 0 16</inkml:trace>
  <inkml:trace contextRef="#ctx0" brushRef="#br0" timeOffset="20952.54">10033 2731 0,'21'21'0,"-21"0"16,21-21-16,0 0 16,1 0-16,-1 0 0,0 0 0,0 0 15,0 0-15,0 0 0,22 0 16,-22 0-16,0-21 0,21 21 0,-20-21 15,-1-1-15,0 22 0,0-21 0,-21 0 16,21 0-16,-21 0 0,21 0 16,-21-1-16,0 1 0,0 0 0,0 0 15,0 0-15,0 0 16,-21 21-16,0 0 0,0 0 16,0 21-16,-22 0 15,22 0-15,0 0 0,-21 22 0,21-1 16,-1 0-16,1-21 0,0 22 0,0-1 15,0 0-15,21-20 0,0-1 16,0 21-16,0-21 0,0 0 0,0 1 16,21-1-16,0 0 15,0-21-15,22 0 0,-22 0 0,21 0 16,0 0-16,-20 0 0,20 0 0,0 0 16,1-21-16,-22 21 0,21-21 15,0-1-15,-20 1 0,20 0 0,0 0 16,-21 0-16,22 0 0</inkml:trace>
  <inkml:trace contextRef="#ctx0" brushRef="#br0" timeOffset="22881.18">13314 1693 0,'0'0'0,"0"-21"31,0 0-31,0 42 47,0 0-47,-21 1 16,21-1-16,0 21 0,0-21 0,-22 0 15,22 22-15,0-22 0,0 21 16,0-21-16,0 22 0,0-1 0,0-21 15,0 22-15,0-1 0,0 0 16,0-21-16,0 22 0,0-1 16,0 0-16,0 1 0,0-1 0,0 0 15,0 1-15,0-1 0,0 0 16,0 1-16,0-1 0,0-21 0,0 22 16,0-1-16,0 0 0,0 1 15,0-22-15,0 21 0,0 0 0,0 1 16,0-22-16,0 21 0,0 1 0,0-1 15,0 0-15,-21 1 0,21-1 16,0 0-16,0 1 0,0-1 0,0 0 16,0-21-16,0 22 0,0-1 15,0 0-15,-21-20 0,21 20 0,-21 0 16,21-21-16,0 22 0,0-22 16,-21 21-16,21-21 0,-21 22 15,21-1-15,-22-21 0,22 22 0,0-1 16,0 0-16,-21 43 0,0-64 15,21 21-15,0 1 0,-21-1 16,21 0-16,0-20 0,0 20 0,0 0 16,0-21-16,-21 22 0,21-22 0,0 21 15,-21-21-15,21 22 0,0-1 16,0-21-16,0 22 0,0-1 0,0 0 16,0 1-16,-22-1 0,22 0 0,0 1 15,0-1-15,0 0 16,-21 1-16,21-22 0,0 21 0,0 0 15,0 1-15,0-1 0,0 0 0,0-20 16,0 20-16,-21 0 0,21 1 16,0-1-16,0 0 0,0 1 0,0-1 15,-21 0-15,21 1 0,0-1 0,0 0 16,0-21-16,0 22 0,0-1 16,0 0-16,0 1 0,0-1 0,-21-21 15,21 22-15,0-1 0,0 0 0,0 1 16,-21-1-16,21 0 0,0 1 15,0-1-15,0 21 0,0-20 0,0-1 16,-22 0-16,22 22 0,0-22 16,0 1-16,-21-1 0,21 0 15,0 1-15,0-1 0,0 0 0,0 1 16,0-1-16,0 0 0,0 22 0,0-22 16,0 0-16,-21 22 0,21-22 0,0 1 15,0 20-15,0-21 0,0 1 16,0-1-16,-21 0 0,21 1 0,0 20 15,0-20-15,0-1 0,0 0 0,0 1 16,0 20-16,0-21 0,0 22 0,0-22 16,0 1-16,0 20 0,0-21 15,-21 1-15,21 20 0,0-20 0,0-1 16,0 0-16,0 22 0,0-22 16,0 0-16,0 22 0,0-22 15,-21 22-15,21-22 0,0 22 0,0-22 16,0 0-16,0 64 0,0-64 15,0 22-15,0-22 0,0 1 0,0-1 16,0 0-16,0 22 0,0-22 16,0 0-16,0 22 0,0-22 15,0 1-15,0 20 0,0 22 16,0-22-16,0-20 0,0-1 0,0 0 16,0 1-16,0 20 0,0-21 0,0 1 15,0-1-15,0 22 0,0-22 16,0 21-16,21-20 0,-21 20 0,0-20 15,0-1-15,0 21 0,0-20 0,21-1 16,-21 22-16,0-22 0,0 0 16,0 1-16,0 20 0,0-21 0,0 22 15,0 42-15,0-43 0,0-20 16,0 20-16,0 1 0,0-1 0,0-21 16,0 22-16,0-22 0,0 22 15,0-1-15,0 1 0,0-1 0,0 1 16,0-1-16,0 1 0,0-1 0,0-20 15,0 20-15,0 1 0,0-1 0,0 1 16,0-1-16,0 1 16,0-1-16,0 1 0,-21-1 0,21 22 15,0-22-15,-21 1 0,21 20 0,0-20 16,0-1-16,0 22 0,-22-21 0,22-1 16,0 22-16,-21-22 0,21 1 15,0-1-15,0 22 0,0-22 0,0 1 16,0-1-16,0 1 0,0-1 0,0 64 15,0-63-15,0-1 0,0 1 16,0-1-16,0 1 0,0 21 16,0-22-16,0 1 0,0-1 0,0 1 15,0-1-15,0 1 0,0 20 0,0-20 16,0-1-16,0 1 0,0 20 0,0-20 16,0-1-16,0 1 15,0 21-15,0-22 0,-21 1 0,21-1 16,0 1-16,-21-1 0,21 1 0,0-22 15,0 21-15,0 1 0,0-22 16,0 22-16,-21-22 0,21 0 0,0-20 16,0 20-16,-21-21 0,21 0 15,0 0-15</inkml:trace>
  <inkml:trace contextRef="#ctx0" brushRef="#br0" timeOffset="24344.36">13906 2286 0,'22'-21'0,"-1"0"16,0 21-16,-21-21 0,42 21 0,-21-22 16,1 22-16,-1-21 0,0 21 15,0-21-15,0 0 0,0 21 16,1-21-16,-1 21 0,-21-21 16,0-1-1,-21 22-15,-1 0 16,1 0-16,-21 0 0,0 0 15,20 0-15,-20 22 0,0-1 0,-1 0 16,1 0-16,21 21 0,-21 1 16,20-1-16,1 0 0,0 22 15,0-1-15,0 1 0,0-1 0,-1 43 16,22-42-16,0-22 0,0 0 16,0 1-16,22-22 0,-1 0 0,0 0 15,0 0-15,21 1 0,1-22 16,-1 0-16,0 0 0,1 0 15,20 0-15,-20 0 0,-1-22 0,21 1 16,-20 0-16,-1 0 0,0 0 16,-20 0-16,20-1 0,-21 1 0,-21-21 15,0 21-15,0 0 0,0-1 0,0-20 16,-21 21-16,0 0 0,-22 0 16,22-1-16,-21 22 0,0 0 0,-1 0 15,1 0-15,21 0 0,-22 0 16,1 0-16,21 0 0,0 0 0,0 22 15,-1-22-15,22 21 16,22-21 0,-1 0-1,0 0-15,0 0 0,0 0 16,0 0-16,22 0 0,-22 0 0,0 21 16,0 0-16,22 0 0,-22 0 0,0 1 15,-21-1-15,21 21 0,-21 0 16,0-20-16,0 20 0,0 0 0,0 1 15,0-1-15,-21 0 0,21 22 0,-42-22 16,20 22-16,1-22 0,0 21 16,0 1-16,21-22 0,-21 1 0,0-1 15,21 0-15,0 1 0,0-22 0,0 0 16,-22 21-16,22-21 16,0 1-16,22-44 31,-22 1-31,21 0 0,0 0 15,-21 0-15,21-22 0,0 1 0</inkml:trace>
  <inkml:trace contextRef="#ctx0" brushRef="#br0" timeOffset="24743.56">14436 2858 0,'21'0'16,"0"0"0,0 0-16,-21-22 0,21 1 15,0 21-15,1-21 0,-1 0 0,0 0 16,0 21-16,-21-21 0,21-1 16,-21 1-16,21 0 0,-21 0 0,0 0 15,0 0-15,0-1 16,-21 22-16,0 0 15,0 0-15,0 22 0,0-1 16,-1 0-16,1 0 0,0 21 0,0-20 16,0-1-16,0 21 0,21-21 0,-22 22 15,22-22-15,0 21 16,0-21-16,0 0 0,0 1 0,22-1 16,-1-21-16,-21 21 0,21 0 0,0-21 15,0 0-15,22 0 0,-22 0 16,0 0-16,0 0 0,0 0 0,22 0 15,-22 0-15,0-21 0,0 21 0,21-21 16,-20 0-16,-1-1 0,21 1 16,-21 0-16</inkml:trace>
  <inkml:trace contextRef="#ctx0" brushRef="#br0" timeOffset="25009.06">15176 2392 0,'0'-42'0,"0"84"0,0-127 0,0 43 0,0 0 16,0 20-16,0 1 0,0 0 15,0 0-15,-21 21 0,0 0 16,0 21-16,0 0 16,21 0-16,-21 22 0,21-22 0,-22 21 15,1 1-15,21 20 0,0-21 16,0 22-16,-21-22 0,21 1 0,0-1 16,0 0-16,0 1 0,-21-1 0,21-21 15,0 0-15,0 0 16,0 1-16,0-1 0,21 0 15,0-21-15,0 0 0,1 0 16,-1 0-16,0-21 16,0 0-16,-21-1 0,21 22 0,0-21 15,-21-21-15</inkml:trace>
  <inkml:trace contextRef="#ctx0" brushRef="#br0" timeOffset="25208.52">14880 2455 0,'-21'0'16,"42"0"-1,0 0-15,0 0 16,22 0-16,-22 0 0,21-21 16,-21 21-16,22-21 0,-1 21 0,0-21 15,1 21-15,-1 0 0,22-21 0,-22 21 16,0-21-16,-21 21 0,22 0 15</inkml:trace>
  <inkml:trace contextRef="#ctx0" brushRef="#br0" timeOffset="25803.54">15727 2286 0,'0'0'0,"0"21"16,0 0-16,-21 22 0,-1-22 0,22 21 15,0 1-15,-21-1 0,0 0 16,0 1-16,21-1 0,-21 0 0,21-21 15,-21 22-15,-1 20 0,1-42 16,21 1-16,0-1 0,0 0 16,0 0-16,0-42 31,0 0-15,21 21-16,1-21 0,-1-1 0,-21-20 15,21 21-15,-21-21 0,21 20 16,0-20-16,-21 21 0,21-21 15,-21-1-15,0 22 0,22 0 0,-1 0 16,-21 0-16,21 21 0,-21 21 31,0 0-31,0 0 0,0 0 16,0 22-16,0-22 0,0 0 0,0 21 16,0-21-16,0 22 0,0-22 15,0 0-15,21 21 0,-21-20 0,21-1 16,0 0-16,1 0 0,-1-21 15,0 0-15,0 0 16,0 0-16,22 0 0,-22 0 16,0 0-16,21-21 0,-21 0 0,1 0 15,-1-1-15,0 1 0,21 0 16,-42-21-16,21-1 0,1 1 0,-22 0 16,0-1-16,0 1 0,0-21 15,0 20-15,0 1 0,-22 0 0,1 20 16,0-20-16,0 21 0,0 0 15,0 21-15,-22 0 0,22 0 16,0 0-16,0 0 16,0 21-16,21 0 0,0 21 15,0-20-15,0 20 0,0-21 0,0 21 16,0 1-16,0-22 16,0 0-16,21 21 0,0-20 0,0-1 15,-21 0-15</inkml:trace>
  <inkml:trace contextRef="#ctx0" brushRef="#br0" timeOffset="26063.31">16489 2625 0,'-43'21'15,"22"0"1,0 0-16,21 0 0,-21 1 0,21-1 15,0 0-15,0 0 0,-21 0 16,21 0-16,0 1 0,-21-1 16,21 0-16,0 0 0,0-42 62,0 0-62,0 0 0</inkml:trace>
  <inkml:trace contextRef="#ctx0" brushRef="#br0" timeOffset="26235.06">16446 2413 0,'0'0'0,"0"-21"16,-21 63 15,21-21-15,0 1-16,21-1 15,1-21 1,-1 0-16,0 21 0</inkml:trace>
  <inkml:trace contextRef="#ctx0" brushRef="#br0" timeOffset="26683.6">16764 2709 0,'0'0'0,"-21"22"16,21-1-16,-21 0 0,21 0 16,-22 0-16,22 0 0,0 1 15,0-1-15,0 0 16,0 0-16,-21-21 16,21-21 30,21 0-30,-21 0-16,22-1 0,-1 1 0,0 0 16,0 0-16,0-21 0,0 20 0,1-20 15,-1 21-15,21 0 0,-21-22 16,0 43-16,1-21 0,20 21 0,-21 0 16,0 0-16,0 21 15,1 1-15,-22 20 0,0-21 0,0 0 16,0 22-16,0-22 0,0 21 0,0-21 15,0 22-15,0-22 16,0 0-16,0 0 0,-22-21 0,22 21 16,-21 0-16,0-21 0,21 22 15,0-44 32,0 1-47,21 21 0</inkml:trace>
  <inkml:trace contextRef="#ctx0" brushRef="#br0" timeOffset="27235.46">17462 2625 0,'0'-21'0,"0"42"0,0-64 0,0 22 0,-21 21 15,0-21-15,21 0 0,-21 21 16,0 0-16,21-21 0,-21 21 0,-1 0 15,1 0-15,0 21 0,0 0 16,21 0-16,-21 0 0,21 1 16,-21 20-16,21-21 0,0 21 0,-22-20 15,22 20-15,0-21 0,-21 0 16,21 22-16,0-22 0,0 0 0,0 0 16,0 0-16,21-21 15,1 0-15,-1 0 16,0 0-16,0 0 0,0 0 0,0 0 15,1 0-15,-1-21 0,0 21 0,0-21 16,0 0-16,0 0 0,-21-1 16,22-20-16,-1 21 0,0-21 0,0-1 15,-21 1-15,21 0 0,-21-22 16,21 22-16,-21-1 0,0-20 0,0 21 16,22-1-16,-22 1 0,0 21 0,21-22 15,-21 22-15,0 0 0,0 42 31,0 0-31,-21 1 0,21-1 16,-22 21-16,22 0 0,0 1 16,-21 20-16,0-20 0,21 20 0,-21-21 15,21 1-15,0-1 0,-21 0 16,21-20-16,-21 20 0,21-21 0,0 21 16,0-20-16,0-1 15,0 0-15,21-21 16,0 0-16,0 0 15,0 0-15,0 0 0,1 0 16,-1-21-16,0 0 0,0-1 0</inkml:trace>
  <inkml:trace contextRef="#ctx0" brushRef="#br0" timeOffset="27647.29">17949 2561 0,'0'0'0,"0"-21"15,0 42 1,-21 0-1,0 1-15,21-1 0,-21 0 16,0 21-16,-1-21 0,22 1 16,-21-1-16,21 21 0,-21-21 0,21 0 15,0 1-15,0-1 0,0 0 0,0 0 16,0 0-16,0 0 16,21-21-16,0 0 0,1 0 15,-1 0-15,0 0 16,0 0-16,21 0 0,-20 0 15,-1-21-15,21 21 0,-21-21 0,0 0 16,1 0-16,-1 0 0,0-1 16,-21 1-16,0 0 0,21-21 0,-21 21 15,0-22-15,0 22 0,0-21 16,0 21-16,-21-1 0,21 1 0,-21 0 16,0 21-16,-1 0 0,1 0 0,0 0 15,-21 0-15,21 21 0,-1-21 16,1 21-16,0 1 0,0-1 0,0 0 15,21 0-15,-21 0 0,21 0 16,-22 1-16,22-1 0,0 0 16,0 0-16</inkml:trace>
  <inkml:trace contextRef="#ctx0" brushRef="#br0" timeOffset="28195.02">18436 2625 0,'0'0'0,"21"0"0,-21-21 0,-21 21 31,21 21-31,-21 0 16,0 0-16,21 0 15,-21 0-15,-1 1 0,22-1 0,-21 0 16,21 21-16,-21-21 0,21 1 15,0-1-15,-21-21 0,21 21 0,0 0 16,21-21 15,0 0-15,0-21-16,1 0 16,-1 0-16,0 21 0,0-22 0,0 1 15,0 0-15,1 0 0,-1 0 16,0 21-16,0 0 15,-21 21 1,0 0-16,21 0 16,-21 0-16,0 1 0,21-1 0,-21 0 15,0 0-15,22-21 0,-1 21 0,-21 0 16,21-21-16,0 0 0,0 0 16,22 0-16,-22 0 0,0 0 15,0 0-15,0 0 0,0-21 16,1 21-16,-1-21 0,0 0 0,0 21 15,-21-21-15,0 0 0,0-1 16,0-20-16,0 21 0,0-21 16,0 20-16,0 1 0,-21 0 0,21 0 15,0 0-15,-21 21 0,0 0 16,-1 0-16,1 0 16,0 0-1,0 0-15</inkml:trace>
  <inkml:trace contextRef="#ctx0" brushRef="#br0" timeOffset="28675.16">19600 2244 0,'0'0'0,"0"-21"0,0-1 0,0 1 16,0 0 0,-21 21-1,21 21-15,-21 0 16,0 1-16,0-1 0,21 0 0,-22 21 16,1 1-16,0 20 0,0-21 15,0 22-15,0-22 0,21 22 0,-22-22 16,1 22-16,0-22 0,0 0 15,21-21-15,0 22 0,-21-22 0,21 0 16,0 0-16,0 0 0,0 1 0,21-22 47,-21-22-47,21 1 0,0 0 16,0 0-16,1 0 0,-1-22 0,21 1 15</inkml:trace>
  <inkml:trace contextRef="#ctx0" brushRef="#br0" timeOffset="28911.54">19897 2180 0,'0'-21'0,"0"42"0,21-63 0,-21 63 31,0 0-31,0 0 16,-21 22-16,21-1 0,0 0 0,0 1 15,-22 20-15,22-20 0,-21 20 16,21 1-16,-21-22 0,21 0 0,0 1 15,-21-1-15,0-21 0,21 21 16,0-20-16,-21-1 0,21 0 0,0 0 16,-22-21-16,22 21 0,0-42 31,-21 0-31</inkml:trace>
  <inkml:trace contextRef="#ctx0" brushRef="#br0" timeOffset="29099.07">19325 2646 0,'-21'0'31,"42"0"-15,0 0-1,22 0-15,-22 0 0,21 0 0,-21 0 16,22 0-16,-1 0 0,0 0 15,1-21-15,-1 21 0,0 0 0,1 0 16</inkml:trace>
  <inkml:trace contextRef="#ctx0" brushRef="#br0" timeOffset="29551.94">20151 2519 0,'0'0'0,"-22"-21"16,1 21-16,0 0 15,0 0-15,0 0 0,0 0 0,-1 21 16,1 0-16,0-21 0,0 21 16,0 22-16,0-22 0,-1 0 0,22 21 15,0-21-15,-21 1 0,21-1 16,0 21-16,-21-21 0,21 0 16,0 1-16,0-1 0,0 0 15,0 0 1,21-21-16,0 0 0,1 0 0,-1 0 15,0 0-15,0-21 16,0 21-16,0-21 0,-21 0 0,22 21 16,-1-22-16,-21 1 0,21 0 0,-21-21 15,0 21-15,0-1 0,0 1 16,0 0-16,0 0 0,0 0 0,0 0 16,0 42-1,0 0 1,0 0-16,0 0 15,0 0-15,-21 1 0,21-1 0,0 0 16,0 0-16,0 0 0,0 0 0,0 1 16,0-1-16,0 0 15,21 0 1,0-21-16,0 0 0,0 0 16,1 0-16,-1-21 0,0 21 15</inkml:trace>
  <inkml:trace contextRef="#ctx0" brushRef="#br0" timeOffset="30010.85">20383 2646 0,'0'0'0,"0"-21"15,0 42 1,-21 0 0,21 0-16,-21 0 0,0 1 0,21-1 15,0 0-15,0 0 0,-21 0 16,21 0-16,0 1 0,-21-1 15,21 0-15,0 0 16,0-42 47,0 0-63,0 0 15,0-1-15,21 1 0,0 0 16,0-21-16,0 21 0,0-1 0,1 1 15,-1 0-15,0 0 0,0 0 16,21 21-16,-20 0 0,-1 0 0,0 0 16,0 0-16,0 0 0,0 21 15,1 0-15,-22 0 0,0 22 16,0-22-16,0 0 0,0 0 0,0 21 16,0-20-16,0-1 0,-22 0 15,22 0-15,-21 0 0,0-21 16,21 21-16,-21-21 0,21 22 15,21-44 32,0 22-47,0-21 0</inkml:trace>
  <inkml:trace contextRef="#ctx0" brushRef="#br0" timeOffset="30540.31">21082 2688 0,'0'0'0,"0"-21"0,0 0 16,-21 21-16,0 0 15,-1-21-15,1 21 0,0 0 0,0 0 16,0 0-16,0 21 0,-1 0 16,1 0-16,0-21 0,21 43 0,-21-22 15,0 0-15,0 0 0,21 0 16,0 0-16,0 1 0,0-1 0,-22 0 15,22 0-15,0 0 0,0 0 16,22 1 0,-1-22-16,0 0 0,0 0 15,0 0-15,0 0 16,1 0-16,-1-22 0,0 22 0,0-21 16,0 21-16,0-21 0,-21 0 15,22 0-15,-1-22 0,0 22 0,0-21 16,-21 0-16,21-1 0,0 1 0,-21 0 15,22-22-15,-22 22 0,0-1 16,21 1-16,-21 21 0,0 0 0,0 0 16,0-1-16,0 44 15,0 20 1,0-21-16,-21 21 16,21 1-16,-22-1 0,22 22 0,0-22 0,-21 0 15,21 1-15,-21-22 0,21 21 16,0-21-16,-21 22 0,21-22 15,0 0-15,0 0 0,0 0 0,0 0 16,21-21 15,0 0-31,0 0 16,-21-21-16,22 0 0,-1 21 0,0-21 16,0 0-16</inkml:trace>
  <inkml:trace contextRef="#ctx0" brushRef="#br0" timeOffset="30807.55">21526 2286 0,'0'0'0,"0"-42"16,0 21-16,0-1 0,-21 22 31,0 0-31,21 22 0,-21-1 16,21 21-16,-21 0 0,0 1 15,21-1-15,0 22 0,-22-22 0,22 0 16,-21 22-16,21-22 0,-21 0 0,21 1 15,0-1-15,0-21 0,-21 22 16,21-22-16,0 0 0,-21 0 0,21 0 16,0 0-16,0 1 15,0-44 32,21 22-47,0-21 0</inkml:trace>
  <inkml:trace contextRef="#ctx0" brushRef="#br0" timeOffset="31179.56">21463 2815 0,'21'0'31,"0"0"-31,0 0 16,1 0-16,-1 0 0,0-21 15,0 21-15,-21-21 16,21 21-16,-21-21 0,21 21 0,-21-21 16,0-1-16,0 1 15,0 0-15,-21 21 32,0 21-32,0-21 0,21 21 15,-21 1-15,0-1 0,-1 0 0,22 0 16,-21 0-16,21 0 0,-21 1 15,21-1-15,0 0 0,0 0 0,0 0 16,0 0-16,0 1 16,21-22 15,0 0-31,1 0 16,-1 0-16,0 0 0,0-22 0,0 22 15,0-21-15</inkml:trace>
  <inkml:trace contextRef="#ctx0" brushRef="#br0" timeOffset="31571.42">22098 2604 0,'-21'0'16,"0"0"-16,-1 0 15,1 0-15,0 0 0,0 21 16,-21 0-16,20-21 0,1 21 0,0 0 15,0 0-15,0 1 0,21-1 16,-21 0-16,21 0 0,0 0 16,0 0-16,21 1 15,0-22-15,0 0 0,0 0 16,0 21-16,1-21 0,-1 21 0,0-21 16,0 0-16,-21 21 15,21-21-15,0 0 16,-21 21-16,0 0 15,-21-21 1,0 0-16,0 0 0,0 0 16,0 22-16,-1-22 0,1 0 15,0 0-15,0 0 0,0 0 16,0 0-16,-1 0 0,1 0 31,0 0-31,0 0 0,0 0 16</inkml:trace>
  <inkml:trace contextRef="#ctx0" brushRef="#br0" timeOffset="33055.55">529 3683 0,'0'0'0,"-42"0"15,21 0 1,21 21 31,21-21-32,0 0-15,0 0 16,0 0-16,0 0 0,22 0 0,-1 21 16,-21-21-16,22 0 0,-1 0 15,0 0-15,22 0 0,-22 0 0,22 0 16,-1 0-16,1 0 0,-1 22 15,22-22-15,-22 0 0,22 0 16,0 0-16,20 0 0,-20 0 0,21 21 16,-21-21-16,20 0 0,1 0 0,21 0 15,0 0-15,0 0 16,0 0-16,0 0 0,0 0 16,21 0-16,1 0 0,-1 0 0,0 0 15,0 0-15,0 0 0,0 0 0,22 0 16,-22 0-16,21 0 0,1 0 0,-1 0 15,0 0-15,1 0 0,-1 0 16,0 0-16,1 0 0,-1 0 0,0 0 16,1 0-16,20 0 0,-21 0 0,1 21 15,-1-21-15,0 0 16,1 0-16,-1 0 0,0 0 0,1 0 16,-1 21-16,0-21 0,-20 0 15,-1 0-15,21 0 0,-21 21 0,22-21 16,-22 0-16,0 0 0,-21 0 0,21 0 15,-21 21-15,21-21 0,-21 0 16,21 0-16,-21 0 0,0 0 0,0 0 16,0 0-16,-21 22 0,0-22 0,0 0 15,-21 0-15,20 0 16,-20 0-16,0 0 0,-22 0 0,1 0 16,-1 0-16,-20 0 0,-1 0 0,0 0 0,-21 0 15,22 0-15,-22 0 16,0 0-16,-21-22 47,-21 1-16,0 21-31,0 0 16,21-21-16,0 0 0,0 0 15</inkml:trace>
  <inkml:trace contextRef="#ctx0" brushRef="#br0" timeOffset="33672.41">11091 2455 0,'0'0'0,"21"-63"16,-21 42-16,0 0 15,0-1-15,0 44 47,-21-1-47,21 21 0,-21-21 16,0 22-16,21-1 0,0 0 0,0 1 16,-21-1-16,21 0 0,0-21 15,-21 22-15,21-1 0,0 0 0,0-20 16,0-1-16,0 21 0,0-21 0,0 0 15,0 1-15,0-1 16,21 0-16,0 0 0,-21 0 16,21-21-16,0 0 0,0 0 15,1 0 1,-1 0-16,0 0 16,-21-21-16</inkml:trace>
  <inkml:trace contextRef="#ctx0" brushRef="#br0" timeOffset="34075.14">11599 2392 0,'21'-42'31,"1"42"-15,-1 0 0,0 0-16,0 0 15,0 21-15,0-21 0,1 21 16,-1 0-16,0 21 0,0-20 16,0 20-16,0 0 0,1 1 0,-1-1 15,0 0-15,-21 1 0,0-1 16,0 0-16,0 1 0,0-1 15,0-21-15,0 21 0,0-20 0,0 20 16,-21-21-16,0 0 0,21 0 0,-22 1 16,1-22-16,0 21 0,21 0 15,-21-21-15,21 21 0,-21-21 16,0 0 15,21-21-31,0 0 16,0 0-16</inkml:trace>
  <inkml:trace contextRef="#ctx0" brushRef="#br0" timeOffset="36303.74">22712 2286 0,'0'0'0,"-21"0"31,-1 0-15,1 0-16,21 21 0,0 0 16,-21-21-16,0 43 0,0-22 0,21 0 15,-21 21-15,-1 1 0,22-1 0,-21 0 16,0 1-16,21-1 0,0 0 15,-21-20-15,0 20 0,21 0 0,0-21 16,0 1-16,0 20 0,0-21 16,0 0-16,0 0 0,21 1 15,0-22-15,21 0 0,-20 0 16,-1 0-16,21 0 0,-21 0 16,22 0-16,-1 0 0,0 0 0,-21 0 15,22-22-15</inkml:trace>
  <inkml:trace contextRef="#ctx0" brushRef="#br0" timeOffset="36603.57">23283 2307 0,'0'0'0,"43"-21"15,-22 21 1,0 0-16,0 0 0,0 0 15,0 21-15,1 0 16,-1 1-16,0-1 0,-21 21 0,0 0 16,21-20-16,-21 20 0,0 0 15,0 1-15,0-1 0,0 0 0,0-21 16,0 22-16,0-22 0,0 21 16,-21-21-16,21 22 0,-21-22 0,0 0 15,-1 0-15,1-21 0,-21 21 0,21 1 16,0-1-16,-1-21 0,1 0 15,0 21-15,-21-21 0,21 0 0,-1 0 16,1 0-16</inkml:trace>
  <inkml:trace contextRef="#ctx0" brushRef="#br0" timeOffset="37595.37">14668 3514 0,'0'0'0,"-42"0"0,21 0 0,0 0 15,-22 0-15,22 0 0,0 0 0,0 0 16,0 0-16,-22 0 0,22 0 16,0 0-16,0 0 0,0 0 15,0 21-15,-1-21 16,22 21 0,22-21-1,-1 0-15,0 0 0,0 0 0,21 0 16,1 0-16,-1 0 0,0 0 15,1 0-15,20 0 0,-20 0 0,20 0 16,-21 0-16,22 0 0,21 0 16,-22 0-16,22 0 0,-1 0 0,1 0 15,21 0-15,-21 0 0,20 0 16,-20-21-16,21 21 0,0 0 16,105 0-16,-84 0 0,0-21 15,0 21-15,22 0 0,-22 0 16,21 0-16,21 0 0,0 0 0,1 0 15,-1 0-15,0 0 0,1 0 16,20 0-16,1 0 0,-1 0 0,1 0 16,-1 0-16,22 0 0,-22 0 15,22 0-15,-21 0 0,-1 0 0,22 0 16,-22 0-16,22 0 0,-22 0 0,1 0 16,-1 0-16,-20 0 0,20 0 15,-20 0-15,-1 0 0,-21 0 16,21 0-16,-42 0 0,22 21 15,-1-21-15,-21 0 0,-21 0 0,-1 0 16,-20 0-16,0 0 0,-22 0 16,1 0-16,-43 0 0,21 0 0,-21 0 15,1 0-15,-1 0 0,-21-21 47,0 0-16,-21 21-31</inkml:trace>
  <inkml:trace contextRef="#ctx0" brushRef="#br1" timeOffset="43619.44">656 4741 0,'-21'-21'0,"0"21"16,0 0-16,21-21 0,-22 21 15,1-21 1,0 0 0,21 0-16,0-1 15,0 1-15,21 0 0,0 0 16,1 21-16,-1-21 0,21 0 15,-21-1-15,22 22 0,-1-21 16,-21 21-16,21 0 0,-20 0 0,20 0 16,-21 21-16,0-21 0,0 22 15,1 20-15,-1-21 0,-21 0 0,0 22 16,0-1-16,0 0 16,0 1-16,0-1 0,-21 0 0,-1 22 15,1-43-15,21 21 0,-21 1 16,0-22-16,0 0 0,0-21 15,-1 0-15,1 0 16,21-21-16,0 0 16,0-22-16,0 22 0,0-21 0,0-1 15,0 1-15,0 21 0,0-21 16,21-1-16,1 1 0,-1 0 16,0 20-16,0-20 0,-21 21 0,21-21 15,0 20-15,1 1 0,-1 0 16,0 21-16,0 0 0,0 0 0,0 0 15,1 0 1,-1 0 0,0 21-16</inkml:trace>
  <inkml:trace contextRef="#ctx0" brushRef="#br1" timeOffset="43976.13">1228 4741 0,'21'0'0,"21"0"15,-21-21-15,0 21 16,1-21-16,-1 0 0,0 0 16,0 21-16,0-21 0,0-1 0,-21-20 15,22 21-15,-1 0 16,-21 0-16,21-1 0,-21 1 0,0 0 16,-21 21 15,0 0-31,-1 21 0,1 0 0,0 1 15,0-1-15,0 0 0,0 21 16,-1 1-16,1-22 0,21 21 0,-21 0 16,21 1-16,0-1 0,0 0 15,0-20-15,0 20 0,0-21 16,21 0-16,0 0 0,1-21 16,-1 0-16,0 0 0,21 0 15,-21 0-15,22 0 0,-22-21 0,21 0 16,1 0-16,-22-21 0,21 20 15,-21-20-15,22 21 0,-22-21 0,0-1 16</inkml:trace>
  <inkml:trace contextRef="#ctx0" brushRef="#br1" timeOffset="44219.51">1926 4191 0,'0'-21'0,"0"42"0,0-63 0,0 63 31,0 0-31,0 21 0,0 1 15,0-22-15,0 21 0,0 1 0,0-1 16,0 0-16,-21 1 16,21-1-16,0 0 0,0 1 0,-21-22 0,21 21 15,0 0-15,-21-20 16,21 20-16,0-21 0,0 0 0,0 0 16,0 1-16,0-1 15,0-42 1,0-1-1,21 1-15,-21-21 0,21 21 0</inkml:trace>
  <inkml:trace contextRef="#ctx0" brushRef="#br1" timeOffset="44847.2">1799 4614 0,'-21'0'15,"42"0"16,0 0-15,0-21-16,1 21 0,-1-21 0,0 21 16,21-21-16,-21 21 0,22-21 15,-22 21-15,21-21 0,1-1 16,-22 22-16,21-21 0,0 0 16,-20 21-16,-1 0 0,0 0 0,-21 21 46,0 0-46,-21 1 16,21-1-16,-21 0 0,21 0 0,0 0 16,-22 0-16,22 1 0,0-1 15,0 21-15,0-21 0,0 0 16,0 1-16,0-1 0,0 0 0,0 0 16,22 0-16,-1 0 0,0-21 15,0 0-15,0 0 0,22 0 16,-22 0-16,0 0 0,0-21 15,0 21-15,22-21 0,-22 0 0,0 0 16,0 0-16,0-1 16,-21 1-16,21 0 0,1-21 0,-1 21 15,-21-1-15,0-20 0,0 21 16,21 0-16,-21-22 0,21 22 0,-21 0 16,0 0-16,0 0 0,0 42 46,0 0-46,0 0 0,0 22 0,0-22 16,0 0-16,0 21 0,0-21 16,0 1-16,-21 20 0,21-21 0,-21 21 15,21-20-15,0-1 0,0 0 16,0 0-16,0 0 0,21-21 31,0 0-31,0 0 16,0 0-16,1-21 0,-1 0 0,0 0 15,0 0-15,0-1 0,0 1 16</inkml:trace>
  <inkml:trace contextRef="#ctx0" brushRef="#br1" timeOffset="45247.06">2963 4551 0,'0'-21'15,"-21"21"-15,21-21 16,0-1-1,0 1-15,0 0 16,21 21 0,0 0-16,1 0 15,-1 0-15,0 0 0,0 0 0,0 21 16,-21 0-16,21 1 0,1-1 16,-22 0-16,21-21 0,0 42 0,0-21 15,-21 1-15,0-1 0,0 0 16,0 0-16,0 0 0,0 0 15,0 1-15,0-1 0,0 0 16,0 0-16,-21-21 16,21-21-1,0 0 1,0 0-16,0-1 0,0 1 16,0-21-16,0 21 15,0 0-15,0-1 0,21 1 0,-21 0 16,0 0-16,0 0 0,21 21 15,0-21-15,1-1 0,-1 1 16,0 0-16,0 21 0,0-21 16,22 21-16,-22 0 0</inkml:trace>
  <inkml:trace contextRef="#ctx0" brushRef="#br1" timeOffset="45752.19">3768 4360 0,'0'43'15,"-22"-22"-15,1 0 16,0-21-16,0 21 0,21 0 0,-21 1 16,0-1-16,21 0 0,-22-21 15,22 21-15,0 0 0,0 0 0,0 1 16,-21-1-16,21 0 0,0 0 16,0 0-16,0 0 0,-21 1 0,21-1 15,0 0-15,0 0 16,0 0-16,0-42 47,0 0-47,0 0 15,0 0-15,0-1 0,0 1 16,0 0-16,0-21 0,0 21 0,21-1 16,0-20-16,1 21 0,-1 0 15,0-22-15,0 22 0,0 0 0,22 0 16,-22 21-16,21-21 0,-21 21 15,43 0-15,-43 0 16,0 21-16,0-21 0,0 21 16,1 0-16,-1 0 0,0 1 0,-21 20 15,0-21-15,0 0 0,21 0 16,-21 1-16,0-1 0,0 21 0,0-21 16,0 0-16,0 1 0,-21-1 15,0 0-15,21 0 0,0 0 16,-21-21-1,21-21 1,21 0-16,-21 0 16,21 0-16,0 21 15</inkml:trace>
  <inkml:trace contextRef="#ctx0" brushRef="#br1" timeOffset="46183">4487 4509 0,'0'0'0,"0"-22"0,0 1 16,0 0-16,-21 21 31,0 0-31,0 0 0,0 0 16,-1 0-16,1 0 0,-21 21 0,21 0 16,0 1-16,-1-22 0,1 21 15,0 0-15,21 0 0,0 0 16,0 0-1,42-21 1,-20 0-16,-1 22 0,21-22 0,-21 0 16,22 0-16,-22 0 0,21 0 15,-21 21-15,22-21 0,-22 0 0,21 0 16,-21 21-16,-21 0 0,21-21 16,-21 21-16,0 0 15,-21 1-15,0-22 16,0 21-16,-21 0 0,20 0 0,-20-21 15,0 21-15,21-21 0,-22 0 0,22 21 16,0-21-16,-21 0 16,20 0-16,1 0 0,0 0 15,0 0-15,0 0 16,21-21-16,0 0 0,0 0 16,0 0-1,0 0-15</inkml:trace>
  <inkml:trace contextRef="#ctx0" brushRef="#br1" timeOffset="46650.97">5800 4360 0,'0'0'0,"0"-21"0,0 0 16,0 0-16,0 0 15,21 21-15,-21-21 0,21 21 0,-21-22 16,0 44 15,0-1-31,0 0 0,0 21 16,0-21-16,0 1 0,-21 20 16,21-21-16,-21 21 0,21-20 0,0 20 15,-22-21-15,22 0 0,-21 22 16,0-22-16,21 0 0,0 0 0,0 0 15,-21 0-15,21 1 16,0-44 31,-21 22-47,21-21 0</inkml:trace>
  <inkml:trace contextRef="#ctx0" brushRef="#br1" timeOffset="47291.37">5482 4572 0,'0'0'0,"-21"0"0,0 0 0,42 0 47,0 0-47,21 0 0,-20 0 16,20 0-16,0-21 0,22 21 16,-22-21-16,22 21 0,-1-21 0,1-1 0,-22 22 15,0-21-15,22 0 16,-22 0-16,-21 0 0,22 0 0,-22 21 15,0-22-15,0 1 0,0 0 16,-21 0-16,0 0 0,0 0 16,-21 21 15,0 21-31,21 0 16,-21 0-16,21 21 0,0-20 0,0-1 15,0 21-15,0-21 0,-21 0 16,21 22-16,0-22 0,-22 0 15,22 0-15,0 0 0,0 1 0,0-1 16,-21 0-16,21 0 0,0 0 16,-21-21-16,21 21 0,0-42 47,0 0-32,0 0-15,0 0 0,0 0 16,0-1-16,21 1 0,0 0 0,1 0 15,-1 0-15,0-22 0,21 22 16,-21 0-16,1 21 0,-1-21 16,21 21-16,-21 0 0,0 0 0,1 0 15,-1 0-15,0 21 16,-21 0-16,0 0 0,0 1 16,0-1-16,0 0 0,0 0 15,0 0-15,0 0 0,0 1 0,0-1 16,0 0-16,-21 0 15,0 0-15,-1-21 16,22 21-16,0-42 31,22 21-31,-1-21 16,0 0-16,0 0 16,0 0-16</inkml:trace>
  <inkml:trace contextRef="#ctx0" brushRef="#br1" timeOffset="47663.31">6646 4551 0,'21'0'31,"1"0"-15,-1 0-16,0 0 0,0 0 15,0 0-15,22-21 0,-22 21 16,0-21-16,0 21 15,0-22-15,0 1 0,1 21 0,-22-21 16,0 0-16,21 21 0,-21-21 16,-21 21-1,-1 0-15,1 0 16,0 0-16,0 0 0,0 21 0,0 0 16,-1 0-16,1 0 0,0 1 0,0-1 15,21 0-15,0 0 0,-21-21 16,21 21-16,0 0 0,0 1 0,0-1 15,0 0-15,21-21 16,0 0 0,0 0-16,0 0 0,1 0 15,20 0-15,-21 0 0,0 0 16,0 0-16,22-21 0,-22 21 0,0-21 16,0-1-16</inkml:trace>
  <inkml:trace contextRef="#ctx0" brushRef="#br1" timeOffset="48407.65">8276 4593 0,'0'-21'31,"21"0"-16,0 0-15,-21 0 16,22 21-16,-22-22 0,0 1 0,0 0 16,0 0-16,0 0 0,0 0 0,-22-1 15,1 1-15,0 0 0,-21 0 16,21 21-16,-22-21 0,22 21 0,-21 0 16,-1 0-16,1 0 0,0 0 15,21 21-15,-22 0 0,1 0 0,21 0 16,-22 22-16,22-22 0,0 21 15,0 22-15,21-43 0,0 21 16,0-21-16,0 1 0,0 20 16,0-21-16,0 0 0,21 0 15,0 1-15,0-22 0,1 0 16,20 0-16,-21 0 0,21 0 16,-20 0-16,20 0 0,-21-22 0,21 1 15,1 0-15,-22 0 0,21 21 16,-21-21-16,22 0 0,-22-1 0,0-20 15,0 21-15,0 0 0,-21 0 16,0-22-16,22 22 0,-22 0 0,0-21 16,0 20-16,0 1 0,0 0 0,0 42 31,-22 0-15,22 1-16,-21 20 0,21-21 15,0 21-15,0-20 0,0 20 0,0-21 16,0 0-16,0 22 0,0-22 0,0 0 15,0 21-15,21-21 0,1 1 16,-1-1-16,0-21 0,0 21 0,0-21 16,22 0-16,-22 0 15,21 0-15,0 0 0,1-21 0,-1 21 0,0-21 16,22-1-16,-22 1 0</inkml:trace>
  <inkml:trace contextRef="#ctx0" brushRef="#br1" timeOffset="48904.38">9250 4403 0,'0'0'0,"0"-43"16,-43 22 0,22 21-16,0-21 0,-42 21 15,20 0-15,1 0 16,21 0-16,-22 0 0,1 21 0,0 0 16,-1 1-16,1-1 0,0 0 0,21 21 15,-22-21-15,22 1 0,0 20 16,21-21-16,0 0 0,0 0 0,0 1 15,0-1-15,0 0 0,0 0 16,21 0-16,0-21 0,0 0 16,1 21-16,-1-21 0,21 0 0,-21 0 15,22 0-15,-22 0 0,21-21 16,0 21-16,-20-21 0,20 0 0,-21 21 16,21-21-16,-20 0 0,20-1 15,-21-20-15,0 21 0,0-21 0,1 20 16,-1-20-16,-21 0 0,21-22 15,-21 22-15,0 0 0,21-22 0,-21 22 16,21-1-16,-21 1 0,0 0 0,0 21 16,0-1-16,0 1 0,0 42 15,-21 1 1,21-1-16,-21 21 16,0 22-16,21-22 0,0 21 0,-21-20 15,-1 20-15,22-20 0,0-1 16,0 0-16,0 1 0,0-22 0,0 21 15,0-21-15,0 0 0,0 22 0,0-22 16,22 0-16,-1-21 16,0 0-16,0 0 0,21 0 0,-20 0 15,-1 0-15,21 0 0,-21 0 16,22-21-16,-1 0 0</inkml:trace>
  <inkml:trace contextRef="#ctx0" brushRef="#br1" timeOffset="49408.41">10096 4403 0,'0'0'0,"0"-21"16,0-1-16,0 1 0,0 0 16,-21 0-16,-21 21 0,21 0 15,0 0-15,-22 0 0,22 0 16,-21 0-16,-1 0 0,1 21 0,21 0 16,-21 0-16,-1 1 0,22-1 15,-21 0-15,21 0 0,-1 0 0,22 22 16,0-22-16,-21 0 0,21 0 15,0 0-15,0 0 0,0 1 0,0-1 16,0 0-16,21-21 0,1 0 16,-1 0-16,0 0 15,21 0-15,-21 0 0,22 0 0,-22 0 16,21 0-16,-21 0 0,22-21 0,-22 0 16,0 21-16,21-22 0,-20 1 15,-1-21-15,0 21 0,0-22 0,21 1 16,-20 21-16,-22-43 0,21 22 15,0 0-15,-21-22 0,21 22 0,-21-22 16,0 22-16,0 0 0,0 21 16,0-22-16,0 22 0,-21 42 31,21 0-31,-21 1 0,21 20 16,0 0-16,0 1 0,0-1 0,-21 21 15,21-20-15,0-1 0,0 0 16,0 1-16,0-1 0,0 0 0,0-20 15,0 20-15,0-21 0,0 0 16,0 0-16,0 1 0,0-1 16,21-21-16,0 0 15,0 0-15,0 0 0,0 0 16,1 0-16,-1-21 0,0 21 0</inkml:trace>
  <inkml:trace contextRef="#ctx0" brushRef="#br1" timeOffset="49810.78">10520 4487 0,'-21'-21'31,"-1"0"-31,22 0 16,0 0-16,0 0 16,22 21-16,-1-22 0,0 22 15,0 0-15,0 0 0,0 0 16,1 0-16,-1 0 15,0 0-15,-21 22 0,0-1 0,21 0 16,-21 0-16,0 0 0,21 0 16,-21 1-16,0-1 0,0 0 15,0 0-15,0 0 0,0 0 0,0 1 16,-21-1-16,0-21 0,0 21 0,0-21 31,21-21 0,0 0-31,0-1 0,21 1 16,-21 0-16,21 0 0,0-21 16,-21 20-16,21 1 0,0 0 15,1 0-15,-1 0 0,-21 0 16,21-1-16,0 1 0,0 21 16,0 0-16,1-21 0,-1 21 0,0 0 15,0 0-15</inkml:trace>
  <inkml:trace contextRef="#ctx0" brushRef="#br1" timeOffset="50771.51">11028 4530 0,'0'0'15,"21"21"-15,0-21 16,0 0-16,0 0 16,1 0-16,-1 0 0,0 0 15,0-21-15,0 0 0,0-1 16,1 1-16,-1 0 15,0 0-15,-21 0 0,0 0 16,0-1-16,21 1 0,-21 0 0,0 0 16,0 0-16,-21 21 15,0 0-15,0 21 16,-1 0-16,1 0 0,0 0 0,0 22 16,0-22-16,0 21 0,-1-21 15,22 1-15,0 20 0,-21-21 0,21 0 16,0 0-16,0 1 0,0-1 15,0 0-15,21-21 16,1 0-16,-1 21 0,21-21 0,-21 0 16,22 0-16,-22 0 0,21 0 15,0 0-15,-20 0 0,20-21 0,-21 0 16,21 21-16,-20-21 0,-1-1 0,21 1 16,-21 0-16,0 0 0,1 0 15,-1 0-15,0-22 0,-21 22 0,21 0 16,-21 0-16,0 0 0,-21 21 15,0 0 1,0 0-16,21 21 16,0 0-16,-22 0 0,22 0 15,0 0-15,0 1 0,0-1 0,0 0 16,0 0-16,0 0 16,0 0-16,22-21 15,-22 22-15,0-44 63,-22 22-63,22-21 15,-21 21 1,21 21 0,0 1-1,21-1 1,1-21-1,-1 0-15,0 0 16,0 0-16,21 0 0,-20 0 0,20 0 16,-21 0-16,21 0 0,-20 0 0,20 0 15,0 0-15,-21 0 0,22-21 16,-22-1-16,21 22 0,-21-21 0,22 0 16,-22 21-16,21-21 0,-21-21 15,1 20-15,-1 1 0,0 0 0,-21-21 16,0-22-16,0 43 15,0 0-15,0 0 0,-21 21 16,0 0-16,-1 0 0,1 21 0,21 0 16,-21 0-16,0 0 15,0 22-15,0-22 0,-1 21 0,22-21 16,0 1-16,0-1 0,0 0 16,0 0-16,0 0 0,0 0 15,0 1-15,0-1 0,22-21 0,-22 21 16,-22-21 31,1 0-47,-21 0 0,21 0 15,-22 0-15,1-21 0,-21 21 0,20 0 16</inkml:trace>
  <inkml:trace contextRef="#ctx0" brushRef="#br1" timeOffset="53511.04">2413 5271 0,'0'0'0,"-21"-22"0,0 22 15,21-21-15,-22 21 16,1 0-16,0 0 16,0 0-16,0 21 0,0 1 15,-1-1-15,1 0 0,0 0 0,0 0 16,0 22-16,0-22 0,21 21 16,-22 0-16,22 1 0,-21 20 15,21-20-15,0 41 16,0-63-16,0 22 0,0-22 15,21 0-15,22 0 0,-22 0 0,0-21 16,21 0-16,-20 0 0,20 0 16,0 0-16,1 0 0,-22 0 0,21-21 15,0 0-15,-20 0 0,20 0 16,-21 0-16,21-1 0,-20-20 0,-1 21 16,0-21-16,-21 20 0,0-20 15,0 0-15,0 21 0,0-22 0,0 22 16,-21-21-16,0 21 0,-22-1 15,22 1-15,-21 0 0,-1 0 0,22 21 16,-21 0-16,0 0 16,20 0-16,-20 0 0,21 0 0,0 21 15,0 0-15,21 0 16,0 1-16,0-1 0,21 0 16,0 0-16,21-21 0,-21 0 15,22 0-15,-1 0 0,0 0 16,1 0-16,20 0 0,-20 0 0,-1-21 15,21 21-15,-20-21 0,-1 0 16,0-1-16,1 1 0,-1 0 0,-21 21 16,22-21-16,-22 0 0,-21 0 15,21-1-15,-21 1 0,0 0 0,0 0 16,0 0-16,0 0 16,0 42-1,0 0 1,-21 0-16,21 0 0,0 0 15,0 22-15,0-22 0,0 21 0,0 1 16,0-1-16,0 0 0,0 1 16,0-1-16,0 21 0,-21-20 0,21 20 15,0 1-15,0-22 0,0 22 16,0-1-16,0-21 0,0 22 0,0-1 16,21 1-16,-21-1 0,0 1 15,0-1-15,0 22 0,0-21 16,21-1-16,-21 1 0,0-1 15,0-21-15,0 1 0,0 20 0,0-20 16,0-22-16,0 21 0,0 0 0,0-20 16,-21-1-16,21 0 0,0 0 15,-21-21-15,-1 0 16,1 0-16,0-21 16,21 0-16,-21-22 0,0 22 0,0-21 15,-1 0-15,1-1 0,-21-20 16,21 20-16,0-41 0,-1 20 0,22-20 15,0-1-15,-21 0 0,21 1 16,0 20-16,0-21 0,0 22 16,0-1-16,21 1 0,1 21 0,-1-1 15,0 1-15,0 0 0,0 20 16,0 1-16,1 0 0,-1 0 0,0 0 16,21 21-16,-21 0 0,-21-21 15,22 21-15,-1 0 0,0 0 16,-21-22 140,0 1 563,21 21-297,-21-21-422,21 21 0,-21-21 0,21 21 15,1 0-15,-1-21 0</inkml:trace>
  <inkml:trace contextRef="#ctx0" brushRef="#br1" timeOffset="54043.64">4614 5525 0,'0'0'16,"-21"0"-16,0 0 0,0 0 0,0 0 16,-1-22-16,1 22 0,21-21 0,-21 0 15,0 21-15,21-21 0,0 0 16,-21 21-16,0-21 0,21-1 16,-22 1-16,22 0 0,0 0 15,0 42 16,0 0-31,0 0 0,0 22 16,22-1-16,-22 0 0,0 22 0,21-1 16,-21 1-16,21-1 0,-21 1 15,0-1-15,0 1 0,0-1 0,0 1 16,0-1-16,0 1 0,0-1 16,0 1-16,-21-1 0,0 1 15,-1-1-15,22 1 0,0-22 0,-21 1 16,21-1-16,-21 21 15,21-20-15,0-22 0,0 0 16,0-42 0,0 0-16,-21 0 15,21-1-15,0-20 0,-21 21 0,21-21 16,0-22-16,0 22 0,0-22 16,0 22-16,0-22 0</inkml:trace>
  <inkml:trace contextRef="#ctx0" brushRef="#br1" timeOffset="54374.11">4254 5567 0,'0'0'0,"0"-21"0,0 0 0,0-1 16,0 1-16,22 0 0,-1 21 16,21-21-16,-21 0 0,22 0 0,-1 21 15,0-22-15,1 22 0,-1 0 16,0 0-16,1 0 0,-1 0 15,0 0-15,1 22 0,-22-1 0,0 21 0,0-21 16,-21 22-16,0-1 0,0 21 16,-21-20-16,0-1 0,-22 0 0,1 1 15,0-22-15,21 21 0,-22-21 16,1 22-16,0-22 0,20-21 0,-20 21 16,21 0-16,0-21 0,0 0 15,21-21 16,0 0-31,21 0 16,0 0-16,0-1 0,0 22 0,22-21 16,-22 0-16,21 0 0</inkml:trace>
  <inkml:trace contextRef="#ctx0" brushRef="#br1" timeOffset="54859.5">5292 5525 0,'0'0'0,"0"-22"0,0 1 0,0 0 16,0 0-16,-22 0 16,1 21-16,0 0 15,0 0-15,0 0 0,0 0 0,-1 0 16,-20 0-16,21 21 0,-21 0 16,20 21-16,1-20 0,0 20 15,0 0-15,21 1 0,0-1 16,-21-21-16,21 21 0,-21 1 0,21-1 15,0-21-15,0 22 0,0-22 16,0 0-16,0 0 0,21-21 16,0 0-16,0 0 0,0 0 15,0 0-15,1 0 0,-1-21 16,0 21-16,0-21 0,0 0 0,0-1 16,1-20-16,20 21 0,-21-21 15,-21-1-15,21 22 0,0-64 16,1 43-16,-22 21 0,0 0 15,0 0-15,0-1 0,0 1 0,0 42 32,0 1-32,0-1 0,-22 21 0,22-21 15,0 22-15,0-22 0,0 21 0,0-21 16,0 22-16,0-22 0,0 21 16,0-21-16,0 0 0,22 1 15,-22-1-15,21-21 0,0 21 16,0-21-16,0 0 0,0 0 0,1 0 15,20 0-15,-21 0 0,0-21 16,0 21-16,1-21 0</inkml:trace>
  <inkml:trace contextRef="#ctx0" brushRef="#br1" timeOffset="55239.39">5609 5673 0,'0'-21'0,"0"42"0,0-85 16,0 43-16,0 0 15,0 0-15,21 0 0,-21-1 0,21 22 16,-21-21-16,22 21 0,-1 0 15,0 0-15,0 0 0,0 0 16,22 0-16,-22 0 0,0 0 0,0 21 16,0 1-16,0-1 0,1 0 15,-1 0-15,0 21 0,0-20 0,0 20 16,-21-21-16,0 21 0,0-20 0,0-1 16,0 21-16,0-21 0,-21 0 15,0 1-15,21-1 0,-21-21 0,0 21 16,-1-21-16,22-21 31,0 0-31,0-1 16,0 1-16,0-21 0,0 21 15,22-22-15,-1 1 0,0 21 0,-21-21 16,21-1-16,0 22 0,0-21 16,1 21-16,-1-1 0,0 1 0,0 0 15,0 0-15,0 21 0,1 0 16,-1 0-16,0 0 0,0 0 0,0 21 15,-21 0-15,21-21 16,-21 21-16,22 1 0,-22-1 16</inkml:trace>
  <inkml:trace contextRef="#ctx0" brushRef="#br1" timeOffset="55995.5">6350 5736 0,'0'0'0,"21"0"0,0 0 15,0 0-15,1 0 16,-1 0-16,0 0 0,-21-21 15,21 0-15,0 21 0,0-21 0,1 0 16,-1-1-16,0 1 0,0 0 0,-21 0 16,0-21-16,0 20 0,0 1 15,0 0-15,0 0 0,-21 21 16,0 0-16,0 0 16,-22 0-16,22 0 0,0 21 0,0-21 15,0 21-15,-1 22 0,1-22 16,0 21-16,21-21 0,-21 22 15,21-1-15,0-21 0,0 21 0,0-20 16,0 20-16,21-21 0,0 0 16,-21 0-16,21 1 0,1-22 0,20 21 15,-21-21-15,21 0 0,1 0 16,-1 0-16,0 0 0,1-21 0,-1 21 16,0-22-16,1 1 0,-1 0 15,0 0-15,-20 0 0,20-22 0,-21 22 16,0-21-16,0 21 0,1-22 0,-1 22 15,-21-21-15,0 21 0,0 0 16,0-22-16,0 22 16,0 0-16,0 42 31,0 0-31,0 0 0,-21 1 0,21 20 16,0-21-16,0 0 0,-22 22 15,22-22-15,0 21 0,-21-21 0,21 0 16,0 1-16,0-1 0,0 0 15,-21 0-15,21 0 0,-21-21 16,21 21-16,0-42 31,0 0-31,0 0 16,21-21-16,0 20 16,-21 1-16,21-21 0,1 21 0,-1-22 15,0 22-15,0-21 0,0 21 0,22-22 16,-22 22-16,0 0 0,21 0 15,-21 21-15,1 0 0,-1 0 0,0 0 16,0 0-16,-21 21 0,0 0 16,0 0-16,21 1 0,-21 20 0,0-21 15,0 21-15,0 1 0,0-22 0,-21 21 16,21-21-16,-21 22 16,0-22-16,21 0 0,0 0 0,-21 0 0,21 1 15,-22-1-15,44-21 31,-1-21-31,0-1 16,0 1-16,0 0 0,0 0 16,1 0-16,-1-22 0</inkml:trace>
  <inkml:trace contextRef="#ctx0" brushRef="#br1" timeOffset="56236.52">7853 5249 0,'0'0'0,"0"-21"0,-21 42 31,-1 1-31,22-1 16,-21 0-16,0 21 16,0 1-16,0-22 0,0 42 0,-1-20 15,1-1-15,0 0 0,21 1 16,0-1-16,-21 21 0,21-20 16,0-22-16,0 21 0,0-21 0,0 1 15,21-1-15,0-21 16,0 0-16,1 0 0,20 0 15,-21 0-15,0-21 0,0 21 16,1-22-16,-1 1 0,0 0 0</inkml:trace>
  <inkml:trace contextRef="#ctx0" brushRef="#br1" timeOffset="56423.53">7705 5503 0,'0'0'0,"-22"0"0,1 0 15,42 0 17,1 0-32,20 0 15,-21 0-15,0 0 0,22 0 0,-1 0 16,-21 0-16,21-21 0,1 21 0,-1-21 16,0 21-16,-20-21 0</inkml:trace>
  <inkml:trace contextRef="#ctx0" brushRef="#br1" timeOffset="57455.97">8742 5482 0,'0'-63'31,"-21"63"0,21 21-31,0 0 0,-22 0 16,22 0-16,0 22 0,0-22 0,0 21 16,0 1-16,-21-22 0,21 21 15,-21-21-15,0 22 0,21-22 16,0 0-16,-21 0 0,21 0 0,-21 0 16,-1 1-16,22-44 31,22 1-16,-1 0-15,0 0 0,0 0 16,-21-22-16,21 22 0,22 0 0,-22-21 16,0 21-16,0-22 0,0 22 15,0 0-15,1 0 0,-1 0 0,0 21 16,0 0-16,-21 21 16,0 0-16,0 0 15,0 21-15,0-20 0,0 20 16,0-21-16,0 21 0,0-20 15,0-1-15,0 21 0,0-21 0,0 0 16,0 1-16,21-1 0,0-21 16,1 21-16,-1-21 0,0 0 15,21 0-15,-21 0 0,22 0 0,-1-21 16,-21 21-16,22-21 0,-1-1 16,-21 1-16,21 0 0,-20-21 0,-1 21 15,21-22-15,-42 1 0,21 0 16,0-1-16,-21 1 0,22 21 0,-22-22 15,0 1-15,0 0 0,0-1 16,0 22-16,0 0 0,0 0 0,0 0 16,-22 21-16,1 0 15,21 21-15,0 0 16,-21 21-16,21-20 0,-21 20 0,21 0 16,-21 1-16,21-1 0,0 0 0,0 1 15,0-1-15,0 0 0,0-21 16,0 22-16,0-22 0,0 0 0,21 0 15,0 0-15,0 1 0,0-22 16,22 0-16,-22 0 0,21 0 0,1 0 16,-22 0-16,21 0 0,0 0 0,1-22 15,-22 1-15,21 0 16,-21 0-16,1 0 0,20 0 0,-21-1 16,-21-20-16,21 21 0,-21-21 15,0 20-15,0 1 0,0-21 0,0 21 16,-21 42-1,0 0-15,21 0 16,-21 0-16,0 1 0,21-1 0,0 21 16,-22-21-16,1 0 0,0 1 15,21-1-15,0 0 0,0 0 0,-21 0 16,21 0-16,0-42 31,0 0-31,21 0 16,-21 0-16,0 0 0,21-1 15</inkml:trace>
  <inkml:trace contextRef="#ctx0" brushRef="#br1" timeOffset="57611.26">9906 5398 0,'0'-22'0,"0"44"0,-21-44 32,0 22-32,-1 0 0,1 0 15,21 22-15,0-1 16,0 0-16,0 0 0,0 0 15,21 0 1,1-21-16,20 0 0</inkml:trace>
  <inkml:trace contextRef="#ctx0" brushRef="#br1" timeOffset="58068.17">10393 5525 0,'-64'84'31,"64"-63"-31,-21 1 16,21-1-16,0 0 0,-21 0 0,21 0 15,0 0-15,0 1 0,-21-1 0,21 0 16,0 0-16,0 0 0,0 0 16,0 1-1,0-44 16,0 1-31,0 0 16,0 0-16,0-21 16,21 20-16,0 1 0,0-21 0,22 0 15,-22 20-15,21-20 0,0 21 16,-20-21-16,20 20 0,0 1 0,1 0 16,-22 21-16,42 0 0,-42 0 15,1 0-15,-1 21 16,0 0-16,0 1 0,-21 20 0,0-21 15,0 21-15,0-20 0,0 20 0,0-21 16,0 0-16,0 0 0,0 1 16,0-1-16,-21 0 0,21 0 0,-21-21 15,21 21-15,21-42 47,0 0-47,0 21 16</inkml:trace>
  <inkml:trace contextRef="#ctx0" brushRef="#br1" timeOffset="58575.06">11451 5546 0,'0'0'0,"0"-21"16,0-1-16,0 1 0,0 0 16,-21 0-16,0 21 0,0 0 15,-1-21-15,1 21 0,0 0 16,-21 0-16,21 0 0,-1 21 15,-20 0-15,21-21 0,-21 21 0,20 22 0,1-22 16,0 0-16,0 21 16,0-21-16,0 22 0,21-1 0,0-21 0,0 0 15,0 1-15,0 20 0,0-21 16,0 0-16,0 0 16,21-21-16,0 0 0,0 0 0,0 0 15,0 0-15,22 0 0,-22 0 16,21 0-16,-21-21 0,1 21 0,20-21 15,-21 0-15,21-21 0,-20 20 16,-1 1-16,0-21 0,0 0 0,0-1 16,0 1-16,1 0 0,-1-22 0,0 22 15,-21-1-15,0 1 0,21 0 16,-21-1-16,0 22 0,0 0 0,0 0 16,0 42-1,-21 0-15,21 0 0,-21 22 16,0-22-16,-1 21 0,22 1 15,0-1-15,-21 0 0,0 1 16,21-22-16,-21 21 0,21 0 0,0-20 16,0 20-16,0-21 0,0 0 15,0 0-15,0 1 0,0-1 0,0 0 16,21-21 0,0 0-16,0 0 0,22-21 15,-22 21-15,0-21 0,0-1 0,0 1 16,22 0-16</inkml:trace>
  <inkml:trace contextRef="#ctx0" brushRef="#br1" timeOffset="58991.59">11853 5503 0,'0'0'0,"0"-21"0,21 21 0,-21-21 15,-21 21 1,0 21-16,0-21 16,21 21-16,-21 1 0,0-1 0,-1 0 15,22 21-15,0-21 0,-21 1 16,21 20-16,-21-21 0,21 0 0,0 0 15,0 1-15,0-1 0,0 0 0,0 0 16,21 0-16,0-21 16,1 0-16,-1 0 0,0 0 0,0 0 15,0 0-15,22 0 0,-22 0 16,21 0-16,-21 0 0,0-21 16,1 0-16,-1 0 0,0 0 0,0-1 15,-21 1-15,0-21 0,21 21 16,-21-22-16,0 1 0,0 21 0,0-21 15,0 20-15,-21 1 0,0 0 16,21 0-16,-21 0 0,0 21 0,-1 0 16,-20 0-16,21 0 0,0 0 0,-22 0 15,22 21-15,0 0 0,0 0 16,0 0-16,0 1 0,-1 20 0,1-21 16,21 0-16,-21 0 0,21 1 15,0-1-15,0 0 0,0 0 16,21-21-16,0 0 0,1 0 15,-1 0-15,21 0 0,-21 0 16,0 0-16,22 0 0,-22 0 0,21-21 16,1 0-16</inkml:trace>
  <inkml:trace contextRef="#ctx0" brushRef="#br1" timeOffset="59467.55">12340 5503 0,'0'0'0,"42"-21"31,-42 42-31,-21 1 15,0-1-15,0 0 0,21 0 0,-21 0 16,0 0-16,-1 22 0,22-22 0,0 0 16,-21 0-16,21 0 15,0 1-15,0-1 0,0 0 32,21-21-32,1 0 0,-1 0 0,21-21 15,-21 21-15,0-21 0,1-1 16,-1 22-16,0-21 0,0 0 15,0 0-15,0 0 0,1 0 0,-1-1 16,0 1-16,-21 0 0,0 42 31,0 0-31,0 1 16,0-1-16,0 0 0,0 0 0,0 0 16,0 0-16,0 1 0,0-1 15,0 0-15,0 0 16,21-21-16,0 0 0,0 0 15,1 0-15,-1 0 0,0 0 0,0 0 16,0 0-16,0-21 0,1 21 16,-1-21-16,-21 0 0,0-1 0,21 1 15,-21 0-15,0 0 0,0 0 16,0 0-16,0-1 0,0 1 0,-21 0 16,0 0-16,21 0 0,-22 21 15,1-21-15,0 21 16,21-22-16,0 1 15,21 21-15</inkml:trace>
  <inkml:trace contextRef="#ctx0" brushRef="#br1" timeOffset="60116.28">14287 4487 0,'0'0'0,"0"-21"0,-21-106 31,21 106-31,21 0 0,1-21 16,-1 20-16,21 1 0,-21 0 0,22 0 16,-1 21-16,0 0 0,1 0 15,-22 0-15,21 21 0,-21 0 0,22 22 16,-22-22-16,0 21 0,0 0 16,-21 1-16,0-1 0,0 0 15,0-20-15,0 20 0,0-21 16,0 21-16,-21-20 0,0-1 0,21 0 15,0 0-15,-21-21 0,-1 21 16,1-21 0,21-21-16,0 0 15,0 0-15,0 0 0,0-1 16,0 1-16,0 0 0,21 0 0,1 0 16,-22-22-16,21 22 0,-21 0 15,21-21-15,0 21 0,0-22 0,-21 22 16,21 0-16,1 0 0,-1 21 0,0-21 15,0 21-15,0 0 0,0 0 16,1 0-16,-1 0 0,0 21 0,0 0 16</inkml:trace>
  <inkml:trace contextRef="#ctx0" brushRef="#br1" timeOffset="60456.32">15049 4530 0,'22'21'0,"-44"-42"0,44 63 0,-22-21 15,21-21-15,0 0 16,0 0-16,0 0 15,0-21-15,1 21 0,-1-21 16,0 0-16,0 21 0,0-21 16,-21-1-16,0 1 0,21 0 0,-21 0 15,0-21-15,0 20 0,0 1 0,0 0 16,0 0-16,-21 0 16,0 21-16,0 0 0,0 0 15,0 21-15,-22 0 0,22 0 16,0 22-16,0-22 0,0 0 0,21 21 15,0-21-15,0 22 0,0-22 16,0 0-16,0 21 0,0-20 0,0-1 16,21 0-16,0 0 0,0-21 15,0 0-15,0 0 0,22 0 16,-22 0-16,21 0 0,1 0 0,-22 0 16,21 0-16,0-21 15,-20 0-15,20 0 0,0-1 0,1 1 16,-22 0-16,21-21 0,-21-1 0,22 1 15</inkml:trace>
  <inkml:trace contextRef="#ctx0" brushRef="#br1" timeOffset="60671.94">15833 4022 0,'21'-43'0,"-42"86"0,42-107 15,-21 43-15,0 0 0,0 0 0,0 42 32,-21 0-32,21 21 0,-22 1 15,1 20-15,21-20 0,-21 20 16,0 1-16,0-22 0,21 21 15,-21-20-15,-1 20 0,1-20 0,21-22 16,0 21-16,0 0 0,0-20 0,0-1 16,0 0-16,0 0 0,21-21 0,1 21 15,-1-21 1,0 0-16,0 0 0,0-21 16,-21 0-16,0 0 0</inkml:trace>
  <inkml:trace contextRef="#ctx0" brushRef="#br1" timeOffset="61523.76">15621 4360 0,'0'0'0,"-21"-21"0,21 0 31,21 21-31,0 0 16,0 0-16,22 0 15,-22-21-15,21 21 0,-21-21 0,22 21 16,-1 0-16,0-21 0,-21 21 15,22 0-15,-1-22 0,-21 22 0,0 0 16,1 0-16,-1 0 0,-21 22 31,0-1-31,0 0 0,-21 21 0,21-21 16,-22 1-16,22 20 0,-21-21 16,0 0-16,21 0 0,0 22 15,0-22-15,0 0 0,0 0 0,0 0 16,0 1-16,21-1 15,0-21-15,1 0 16,-1 0-16,0 0 0,0 0 16,21 0-16,-20 0 0,20-21 0,-21 21 15,21-22-15,-20 1 0,20 0 16,-21 0-16,21 0 0,-20-22 0,-1 22 16,-21 0-16,21-21 0,-21 21 15,0-1-15,0 1 0,0 0 0,-21 42 31,21 0-31,0 1 16,-21-1-16,-1 0 0,22 0 0,-21 21 16,21 1-16,0-22 0,0 0 15,0 0-15,0 0 0,0 1 16,0-1-16,43 0 0,-22-21 16,0 0-16,0 21 0,0-21 15,0 0-15,1 0 0,-1 0 16,0 0-16,0 0 0,-21-21 15,21 0-15,0 0 0,-21-1 16,0-20-16,22 21 0,-1 0 16,-21-22-16,21 22 0,0-21 0,0 21 15,0 0-15,-21-1 0,43 1 16,-22 0-16,0 0 0,0 21 16,22 0-16,-22 0 0,0 0 0,0 21 15,0 0-15,0 0 0,1 22 16,-1-22-16,-21 0 0,21 21 0,-21-20 15,21-1-15,-21 21 0,0-21 16,0 0-16,0 1 0,0-1 0,-21 0 16,0 0-16,0-21 0,21 21 15,-22-21 1,22-21 0,0 0-16,0 0 15,0 0-15,0-1 0,0 1 16,22 0-16,-22 0 0,21 0 0,0-22 15,0 22-15,0 0 0,-21 0 16,21 0-16,1 0 0,20-1 0,-21 22 16,0-21-16,22 21 0,-22 0 15,21-21-15,0 21 0,1 0 0</inkml:trace>
  <inkml:trace contextRef="#ctx0" brushRef="#br1" timeOffset="61955.11">17822 4318 0,'0'21'16,"-21"-21"-16,0 21 0,0 1 16,0-1-16,-1 0 0,1-21 15,21 21-15,-21 21 0,0-20 0,21-1 16,-21 0-16,21 0 0,0 0 16,0 0-16,0 1 0,0-1 15,0 0-15,-21 0 0,21 0 16,0-42 31,0 0-32,0 0-15,0 0 0,0-1 0,0-20 16,21 21-16,0 0 0,21-22 16,-21 22-16,22-21 0,-22 0 15,21 20-15,1-20 0,-1 21 0,-21 0 16,21 0-16,1 21 0,-22 0 15,21 0-15,-21 0 0,1 0 0,-1 21 16,0 21-16,-21-21 0,0 22 16,0-22-16,0 21 0,0-21 0,0 22 15,0-22-15,0 21 0,-21-21 0,0 0 16,-1 1-16,1-1 0,0 0 16,0-21-16,0 21 0,21 0 15</inkml:trace>
  <inkml:trace contextRef="#ctx0" brushRef="#br1" timeOffset="62312.2">18648 4509 0,'42'-22'0,"-84"44"0,105-65 16,-20 22-16,-22 0 0,21 0 0,-21 0 15,0-1-15,-21 1 16,0 0-16,-21 21 15,0 0-15,-21 0 0,21 0 16,-22 0-16,1 21 0,21 0 0,-22 1 16,1-1-16,21 0 15,0 0-15,0 21 0,21-20 0,0-1 16,0 0-16,0 0 0,0 0 0,21 0 16,0-21-16,0 22 0,21-1 15,-20-21-15,20 21 0,-21-21 0,21 0 16,-20 21-16,-1-21 0,0 0 15,0 21-15,-21 0 0,-21 1 16,0-22 0,-22 0-16,22 0 0,-21 0 0,0 0 15,-1 0-15,1 0 0,-22 0 16,43 0-16,-21 0 0,-22 0 16,43 0-16,0-22 0,21 1 15,0 0-15</inkml:trace>
  <inkml:trace contextRef="#ctx0" brushRef="#br1" timeOffset="62731.36">20108 4128 0,'0'0'0,"0"-43"0,0 22 0,0 0 0,0-21 16,0 20-16,0 1 0,0 0 15,0 0-15,21 21 0,-21 21 16,0 21-1,0 1-15,0-1 0,0 22 0,0-22 16,-21 21-16,21 1 0,-21-22 16,0 1-16,21 20 0,-21-21 15,0-20-15,-1 20 0,22-21 0,0 21 16,-21-20-16,21-1 0,0 0 16,21-21 15,1 0-31,-1 0 0,0-21 15,0 0-15,0-1 0,22 1 16,-22 0-16,0 0 0</inkml:trace>
  <inkml:trace contextRef="#ctx0" brushRef="#br1" timeOffset="63399.51">20341 4339 0,'42'-42'0,"-20"0"0,-171 274 0,319-528 16,-255 444-16,191-338 0,-85 147 0,0 22 0,-21-21 16,21 42-16,-21-21 0,0 42 15,0 0-15,-21 0 16,0 22-16,21-1 0,0 0 15,-21 1-15,21-1 0,-21 21 0,21-20 16,-21-1-16,21 0 0,0-20 16,0 20-16,-22-21 0,22 0 0,-21 0 15,21 1-15,0-1 0,-21 0 16,42-21 0,0 0-1,1 0-15,-1-21 0,0 0 16,0 21-16,0-22 0,22 1 15,-22 0-15,21-21 0,0 21 16,-20-1-16,-1-20 0,21 21 0,-21 0 16,0 0-16,1 21 15,-22 21 1,0 0-16,0 0 0,0 0 0,0 0 16,0 1-16,-22-1 0,22 0 15,0 0-15,0 0 0,0 0 0,0 1 16,0-1-16,0 0 0,22-21 15,-1 21-15,21-21 0,-21 0 0,22 0 16,-22 0-16,21 0 0,0 0 16,1 0-16,-1 0 0,0 0 15,1 0-15,-22-21 0,21 0 0,1 21 16,-1-21-16,-21-1 0,21-20 16,-20 21-16,-1 0 0,21-22 15,-21 1-15,0 21 0,-21-21 0,0-1 16,0 22-16,0 0 0,0 0 15,-21 21-15,0 0 0,-21 21 16,21 0-16,-1 0 0,1 0 0,-21 22 16,21-22-16,0 21 0,-1 22 15,22-43-15,0 0 0,0 21 16,0-20-16,0-1 0,22 0 0,20-21 16,-21 21-16,21 0 15,-20-21-15,20 0 0,21 0 0,-20 0 16,-1 0-16,22 0 0,-22 0 0,0 0 15,22 0-15,-22-21 0,0 0 16,-20 21-16,20-21 0,-21 0 0,0-1 16,-21 1-16,0 0 0,0 0 15,0-21-15,0 20 0,0 1 0,-21-21 16,-21 21-16</inkml:trace>
  <inkml:trace contextRef="#ctx0" brushRef="#br1" timeOffset="63643.25">20045 4276 0,'0'0'0,"21"0"16,21 0-16,-21 0 15,22 0-15,20-21 0,-20 21 16,41-22-16,-20 22 0,-1-21 0,22 0 15,0 21-15,-22-21 0,22 0 16,-22 21-16,-20-21 0,-1 21 0,0 0 16,-21-22-16,-42 22 15,-21 0 1</inkml:trace>
  <inkml:trace contextRef="#ctx0" brushRef="#br1" timeOffset="65367.51">13483 5652 0,'0'0'0,"0"21"31,21-21-15,0-21-16,1-1 16,-1 1-16,0 0 0,0 21 0,0-21 15,0 0-15,-21 0 0,0-1 0,0 1 16,0 0-16,0 0 0,0-21 15,0 20-15,-21 1 0,-21 0 0,21 0 16,-22 21-16,1-21 16,0 21-16,-1 0 0,1 0 0,0 21 15,-1-21-15,1 21 0,21 21 16,0-20-16,0 20 0,-1 0 0,22 1 16,0 20-16,0-21 0,0 1 0,0-1 15,0 0-15,0 1 0,22-1 16,-1-21-16,0 0 0,0 1 0,21-1 15,-20-21-15,-1 0 0,21 0 16,-21 0-16,0 0 0,22 0 0,-22 0 16,21-21-16,-21-1 0,1 1 15,-1 0-15,0 0 0,0-21 0,0 20 16,0-20-16,1 0 0,-22-1 16,0 1-16,0 0 0,0 21 15,0-22-15,0 22 0,0-21 0,0 21 16,0 42-1,0 0 1,0 0-16,0 0 0,0 0 16,0 64-16,0-43 0,0 1 15,0-22-15,21 21 0,0 1 16,0-1-16,0-21 0,0 0 0,1 22 16,-1-22-16,0-21 0,0 21 0,21 0 15,1-21-15,-22 0 16,21 0-16,1 0 0,-1 0 0,0 0 15,1-21-15,-1 0 0,0 0 16,1-1-16,-22 1 0,21 0 0,-21 0 16,22-21-16,-22 20 0,-21-20 0,0 21 15,0-21-15,0-1 0,0 22 16,-21-21-16,-1 21 0,1-1 0,-21 1 16,0 0-16,20 21 0,-20 0 15,0 0-15,-1 0 0,1 21 0,0 0 16,21 1-16,-22-1 0,22 21 15,-21-21-15,21 22 0,21-1 16,-22-21-16,22 64 0,0-64 0,0 21 16,0-21-16,0 1 15,22-1-15,20 0 0,-21-21 16,0 0-16,22 0 0,-22 0 16,21 0-16,0-21 0,1 0 0,-1 21 15,-21-43-15,22 22 0,-1 0 0,-21-21 16,21-1-16,-20 1 0,-1 0 15,0-1-15,0 1 0,0-22 0,-21 22 16,0-21-16,0 20 0,0 1 16,21 0-16,-21-1 0,0 1 0,0 21 15,0 0-15,0 42 16,0 21 0,0-21-16,0 22 0,0-1 0,-21 0 15,0 22-15,21-22 0,0 22 16,0-22-16,0 21 0,0-20 0,0-1 15,0 0-15,0 1 0,21-22 16,0 21-16,-21-21 0,43 1 0,-22-1 16,42-21-16,-20 21 15,-22-21-15,21 0 0,1 0 0,-1 0 16,0-21-16,1 0 0,-1-1 0,0 1 16,1 0-16,-1 0 15,0 0-15,1-22 0,-1 22 0,-21-21 16,0 0-16,0-1 0,-21 22 15,0-21-15,0 21 0,-21-22 0,0 22 16,0 21-16,-21-21 0,20 21 16,-20 0-16,0 0 0,21 0 0,-64 21 15,64 0-15,-22 22 0,22-22 16,0 21-16,0-21 0,0 22 16,21-1-16,0 0 0,0-21 0,0 64 15,0-64-15,0 0 16,0 1-16,0-1 0,21 0 0,0-21 15,0 0-15,0 0 0,1 0 0,20 0 16,-21 0-16,21 0 0,-20 0 16,20-21-16,0 0 0,-21-1 15,1 1-15,20 0 0,-21 0 16,0-21-16,0-1 0,1 1 0,-22-64 16,21 64-16,0-22 15,-21 22-15,0 0 0,0-22 0,21 22 16,0-1-16,-21 22 0,21 0 15,-21 0-15,0 42 16,0 0-16,0 0 0,0 22 16,0-1-16,-21 0 0,21 1 15,-21-1-15,21 0 0,-21 1 16,21-1-16,0 22 0,0-22 16,0-21-16,0 21 0,0 1 0,0-22 15,0 0-15,0 0 0,21 0 16,0 1-16,0-22 0,1 0 0,-1 0 15,0 0-15,0 0 0,21 0 0,-20 0 16,20-22-16,-21 22 0,0-21 16,22 21-16</inkml:trace>
  <inkml:trace contextRef="#ctx0" brushRef="#br1" timeOffset="65740.48">15790 5757 0,'0'0'0,"-21"-21"0,0 0 0,21 0 15,-21 21-15,21-21 16,0 0-16,0-1 0,0 1 0,0 0 15,21 0-15,-21 0 16,21 21-16,0-21 0,0-1 0,1 22 16,20 0-16,-21 0 0,0 0 15,0 0-15,1 0 0,20 22 0,-21-1 16,0 0-16,0 21 0,-21-21 0,22 1 16,-22-1-16,0 21 0,0-21 15,0 0-15,0 22 0,0-22 0,0 0 16,0 0-16,-22 0 0,22 1 15,-21-22-15,0 0 16,21-22 15,0 1-31,0 0 0,0-21 16,21 21-16,0-1 0,-21 1 16,22-21-16,-1 21 0,0-22 0,0 22 15,0-21-15,0 21 0,1 0 16,-1-22-16,42 22 15,-42 0-15,22 21 0,-22 0 0,21 0 16,-21 0-16,22 0 0,-22 0 16,0 0-16</inkml:trace>
  <inkml:trace contextRef="#ctx0" brushRef="#br1" timeOffset="66671.5">16658 5757 0,'0'0'0,"0"22"0,21-22 0,-21 21 16,21-21-16,1 0 15,-1 0-15,-21-21 16,21 21-16,0-22 0,0 1 16,0 21-16,1-21 0,-1 0 0,0 0 15,0 0-15,-21-1 0,21-20 16,-21 21-16,0 0 0,0 0 0,0-1 16,0 1-16,-21 21 15,0 0-15,0 0 0,0 21 16,-1 1-16,1-1 15,0 0-15,-21 21 0,21-21 0,-1 22 16,1-22-16,0 21 0,21-21 0,0 1 16,0 20-16,0-21 0,0 0 15,0 0-15,21 1 0,0-22 16,1 0-16,20 0 0,-21 0 16,21 0-16,-20 0 0,20 0 0,-21 0 15,21 0-15,1-22 0,-22 22 16,21-21-16,-21 0 0,22 0 0,-1-21 15,-21 20-15,22-20 0,-1 0 16,-21 21-16,21-22 0,1 1 0,-22 21 16,21 0-16,-21-1 0,-42 44 31,0-1-31,0 0 16,0 0-16,0 0 0,21 22 15,0-22-15,-22 0 0,22 0 0,0 21 16,0-20-16,0-1 0,0 0 0,0 0 15,0 0-15,22 0 16,-1-21 0,-21-21 15,0 0-31,0 0 16,-21 0-16,21 0 15,-22 21-15,1 0 0,21-22 0,-21 22 16,0 0-16,0 0 15,0 0-15,21 22 0,0-1 16,0 0-16,0 0 16,0 0-16,0 0 0,21 1 15,0-22-15,21 0 16,-21 0-16,22 0 0,-22 0 0,21 0 16,1 0-16,-1 0 0,0 0 0,1 0 15,-1 0-15,0 0 0,1-22 16,-1 1-16,-21 0 0,21 21 15,1-42-15,-22 21 0,21-1 16,1 1-16,-22-21 0,0 0 0,0 20 16,0-20-16,0 21 0,-21 0 15,0-22-15,0 22 0,-21 0 16,0 21-16,0 21 16,-21-21-16,42 21 0,-22 1 15,22 20-15,-21-21 0,21 0 0,0 22 16,0-22-16,0 0 0,21 0 15,-21 21-15,22-20 0,-22-1 0,0 0 16,21-21-16,-21 21 0,0 0 16,0 0-16,-21-21 15,-1 22-15,1-22 16,0 0-16,0 0 0,0 0 16,0 0-16,21-22 0</inkml:trace>
  <inkml:trace contextRef="#ctx0" brushRef="#br1" timeOffset="67075.35">19240 5567 0,'22'-21'16,"-44"42"-16,65-63 0,-22 42 0,0-22 0,0 1 15,-21 42 1,0 22 0,0-22-16,0 21 0,0 1 0,0 20 15,0-21-15,-21 22 0,21-1 16,0 1-16,-21-22 0,21 22 15,0-1-15,-21 1 0,0-1 16,21 22-16,-22-22 0,1 22 0,-21 0 16,21-22-16,0 1 0,-22-1 0,22 1 15,0-22-15,21 0 0,-21 22 16,21-43-16,-21 0 0,21-42 31,21 0-31,0 0 0,-21-22 16,21 1-16,0 0 0</inkml:trace>
  <inkml:trace contextRef="#ctx0" brushRef="#br1" timeOffset="67374.49">19092 6096 0,'0'-63'0,"0"126"0,-21-190 0,21 64 0,0-1 16,0 1-16,0-1 0,21 22 16,0-1-16,1 1 0,-1 21 0,21 0 15,0 0-15,1-1 0,-1 1 16,22 0-16,-22 21 0,21 0 0,1 0 15,-22 0-15,22 21 0,-22 0 16,0 1-16,-20 20 0,-1-21 0,-21 21 16,0 1-16,0-1 0,-43-21 15,22 22-15,-21-22 0,0 0 16,-1 0-16,-20 0 0,20 0 0,-20-21 16,21 22-16,-1-22 0,1 0 15,0 0-15,20 0 0,1 0 0,0 0 16,42 0-1,0 0-15,22 0 16,-1 0-16,0 0 0,1-22 0,20 1 16,1 0-16,-1 21 0</inkml:trace>
  <inkml:trace contextRef="#ctx0" brushRef="#br1" timeOffset="68143.41">19939 5757 0,'106'-42'16,"-43"21"-16,-296 106 0,509-191 0,-488 190 0,445-189 0,-191 83 15,-21 1-15,-21 0 0,0 0 16,0 0-16,0 0 0,-21 21 0,0 0 15,0 0-15,0 0 0,-22 0 0,1 0 16,21 21-16,-22 0 0,1 0 16,0 21-16,-1 1 0,22-22 0,-21 21 15,0 1-15,20-1 0,1 0 16,0-21-16,21 22 0,0-22 0,0 0 16,0 0-16,0 0 0,0 1 15,21-22-15,0 0 0,1 21 0,-1-21 16,21 0-16,-21 0 0,0 0 0,1-21 15,-1 21-15,21-22 16,-21 1-16,0 0 0,-21 0 0,22 0 0,-1-22 16,0 1-16,-21 21 15,0-21-15,0-1 0,21 1 0,-21 0 16,21 20-16,-21 1 0,0 0 16,0 42-1,0 0-15,0 22 16,0-22-16,0 21 0,0 1 0,21-22 15,-21 21-15,22-21 0,-22 22 16,0-22-16,21 0 0,0 21 0,-21-21 16,21-21-16,0 22 0,0-1 0,1-21 15,-1 0-15,0 21 16,0-21-16,0 0 0,0 0 16,-21-21-16,0 0 15,0-1-15,22 1 0,-22 0 16,21 0-16,-21-21 0,0-1 0,21 22 15,0-21-15,0-1 0,0 1 16,1 21-16,20-21 0,-21 20 0,21 1 16,1 0-16,-1 21 0,0 0 15,1 0-15,-1 0 0,0 21 0,-20 0 16,20 1-16,0-1 0,-21 21 16,1-21-16,-1 22 0,0-22 0,-21 21 15,0 0-15,0-20 0,0-1 16,0 21-16,0-21 0,-21-21 15,0 21-15,-1 1 0,1-22 0,0 0 16,0 0 0,0 0-16,21-22 15,0 1-15,0 0 16,0 0-16,21 0 0,0 0 0,0-22 16,0 22-16,1-21 0,-1 21 15,0-22-15,21 22 0,-21-21 0,1 21 16,-1-1-16,0 1 0,0 0 15,0 0-15,0 21 0,1 0 0,-1 0 16,0 0-16,0 0 0,0 0 0,0 21 16,1 0-16,-22 0 15,0 1-15,0-1 0,0 21 0,0-21 16</inkml:trace>
  <inkml:trace contextRef="#ctx0" brushRef="#br1" timeOffset="69104.52">21442 5863 0,'0'21'15,"-21"-126"-15,42 232 0,-21-170 0,21 107 0,0-64 16,0 0-1,0 0-15,1 0 0,-1 0 16,0-21-16,0 21 0,0-22 16,0 1-16,1 0 0,-22 0 15,21 0-15,0 0 0,-21-22 0,0 22 16,0-21-16,0 21 0,0-22 0,0 22 16,0 0-16,-21 21 15,0 0-15,-1 0 0,1 0 0,0 21 16,-21 0-16,21 0 0,-1 1 0,1 20 15,0-21-15,0 21 0,0-20 16,0 20-16,21-21 0,0 0 0,0 22 16,0-22-16,0 0 0,0 0 15,21 0-15,0-21 0,0 21 0,0-21 16,22 0-16,-22 22 0,21-22 16,0 0-16,1 0 0,-1 0 15,0 0-15,1 0 0,20-22 16,-20 1-16,-22 0 0,21 0 15,-21-21-15,22 20 0,-22-20 0,0 0 16,0-1-16,0 1 0,0 21 16,-21-21-16,22 20 0,-22 1 0,0 0 15,0 42 1,-22 0-16,1 1 0,0 20 16,21-21-16,-21 21 0,0-20 15,21 20-15,0-21 0,-21 21 0,-1-20 16,22-1-16,-21 0 0,21 0 15,0 0-15,0 0 16,21-42 15,1 0-31,-1 0 0,-21 0 16,21 0-16,21-1 0,-21 1 16,1 0-16,20-21 0,-21 21 0,0-1 15,22-20-15,-22 21 0,0 0 16,0 21-16,0 0 0,0 0 0,1 0 15,-22 21 1,0 0-16,0 0 0,0 0 0,0 22 16,0-22-16,0 0 0,0 0 15,0 22-15,0-22 0,0 0 0,0 0 16,21-21-16,0 21 0,-21 0 16,21-21-16,0 0 0,22 0 15,-22 0-15,0 0 0,0 0 0,21 0 16,-20 0-16,-1 0 0,21-21 0,-21 21 15,0-21-15,22-21 0,-22 21 16,0-22-16,21 1 0,-20 0 0,-1-1 16,21-20-16,0 20 0,-20-20 15,20-1-15,0 22 0,-21-21 0,1 20 16,-1 1-16,0 0 0,0-1 16,-21 22-16,-21 21 15,0 21 1,-22 0-16,22 22 0,-21-1 15,21 0-15,-22 1 0,22-1 16,-21 0-16,21 22 0,0-22 0,-1 1 16,22 20-16,0-21 0,0 1 15,0-1-15,0-21 0,22 22 0,-1-22 16,0 21-16,0-42 0,0 21 0,0 0 16,1-21-16,20 0 0,-21 0 15,0 0-15,0 0 0,1 0 0,-1 0 16,0 0-16,0-21 0,0 0 15,0 0-15,1 0 0,-1 0 0,-21-22 16,0 22-16</inkml:trace>
  <inkml:trace contextRef="#ctx0" brushRef="#br1" timeOffset="69320.19">22923 5525 0,'0'0'0,"-21"0"0,42 21 31,1-21-31,20 0 0,0 0 0,1 0 16,-1 21-16,0-21 0,22 0 16,-22 0-16,22 0 0,-22 0 0,0 0 15,22 0-15,-22-21 0,0 21 0,1 0 16,-22-21-16,0 21 16,0 0-16,-21-22 15,-42 22 1,0 0-16</inkml:trace>
  <inkml:trace contextRef="#ctx0" brushRef="#br1" timeOffset="70329.78">13377 6456 0,'0'21'16,"21"0"-1,1-21-15,-1 0 16,0 0-16,0 0 0,0 0 0,0 0 16,22 0-16,-22 0 0,0 0 15,0 0-15,0-21 0,1 21 0,-1-21 16,0 21 0,-21-21-16,0 0 15,-21 21 1,0 0-16,-1 0 0,1 0 15,0 0-15,-21 21 0,21 0 0,-1 0 16,1 0-16,-21 0 0,21 1 16,21 20-16,-21-21 0,21 21 0,-22-20 15,22-1-15,0 0 0,0 0 16,22 0-16,-22 0 0,21-21 0,21 22 16,-21-22-16,0 0 0,22 0 0,-22 0 15,0 0-15,21 0 0,-20 0 16,-1 0-16,0 0 0,0-22 15,-21 1 1,-21 21 0,0 0-16,0 0 0,-1 0 15,-20 0-15,21 0 0,-21 0 16,-1 21-16,22 1 0,-21-1 0,-1 0 16,1 0-16,0 0 0,21 22 15,-22-22-15,22 0 0,0 0 0,0 0 16,21 22-16,0-22 0,0 0 0,0 0 15,0 0-15,21 0 0,42-21 16,-41 0-16,20 0 16,0 0-16,1 0 0,-22 0 0,21-21 15,0 21-15,1-21 0,-22 0 16,0 0-16,0 21 0,0-21 0,1-1 16,-1 1-16,-42 42 31,-1 1-16,1-1-15,0 21 0,0 0 16,0-20-16,-22 41 0,22-21 16,0 1-16,21-1 0,-21 22 0,0-22 15,21 0-15,0 1 0,0-22 16,0 21-16,0-21 0,0 22 0,0-22 16,0 0-16,21-21 15,0 0-15,21 0 0,-20-21 16,20 0-16,0-1 0,1 1 0</inkml:trace>
  <inkml:trace contextRef="#ctx0" brushRef="#br1" timeOffset="71253.49">14838 6710 0,'0'0'0,"0"-21"16,0 0-16,0-1 15,0 1-15,0 0 0,0 0 0,0 0 16,-21 21-16,-1 0 0,1 0 16,0 0-16,0 21 0,0 0 15,-22 21-15,22-20 0,0 20 0,-21 0 16,21 1-16,-1-1 0,1 0 16,0-21-16,0 22 0,21-1 0,-21 0 15,21 1-15,0-22 0,0 21 0,0-21 16,0 1-16,21-1 0,0 0 15,0-21-15,22 0 0,-22 0 0,0 0 16,21 0-16,1 0 0,-22 0 16,21-21-16,0 0 0,1 21 15,-1-22-15,-21-20 0,22 21 0,-1 0 16,0 0-16,1-22 0,-22 22 16,21-21-16,0-43 0,-20 22 15,-1 20-15,-21-20 0,0-1 16,21 22-16,-21-22 0,0 22 0,0 21 15,0 0-15,0 0 0,-21 42 16,21 0-16,-21 21 16,21 1-16,-22-1 0,1 0 15,21 1-15,0 20 0,-21-21 0,21 1 16,-21-1-16,21 0 0,-21 1 16,21-22-16,0 21 0,0-21 0,0 1 15,0 20-15,0-21 0,0 0 16,21-21-1,0 0-15,0 0 16,-21-21-16,21 0 0,1 21 16,-1-21-16,0 0 0,0-1 0,0-20 15,0 21-15,1 0 0,-1-22 16,0 22-16,0 0 0,0 0 0,0 0 16,1 21-16,-22 21 15,0 0 1,0 0-16,0 0 0,0 1 15,0-1-15,0 0 0,0 21 0,0-21 16,0 1-16,21-1 16,0 0-16,0 0 0,0-21 15,0 0-15,1 0 0,20 0 16,-21 0-16,0 0 0,22 0 0,-22 0 16,0-21-16,21 21 0,-21-21 0,1 0 15,20-1-15,-21 22 0,0-21 16,0-21-16,1 21 0,-22 0 0,21-1 15,-21 1-15,21 0 0,-21 42 32,0 0-17,0 1-15,-21-1 0,21 0 0,-21 0 16,21 0-16,0 0 0,0 1 16,0-1-16,0 0 0,21-21 31,0 0-16,0 0-15,-21-21 16,21 21-16,-21-21 0,21-1 0,-21 1 16,0 0-16,0 0 15</inkml:trace>
  <inkml:trace contextRef="#ctx0" brushRef="#br1" timeOffset="71395.44">16065 6668 0,'0'0'0,"-21"-43"0,21 22 15,-21 0-15,0 21 0,0 0 16,0 0-1,21 21-15,0 0 16,0 0-16,0 1 16,21-22-16,0 21 0,0-21 15,21 0-15,-20 0 0,20 0 0,0 0 16</inkml:trace>
  <inkml:trace contextRef="#ctx0" brushRef="#br1" timeOffset="71639.3">16785 6498 0,'0'0'16,"0"-21"-16,0 0 0,-21 21 16,0 0-16,0 21 15,-1 0-15,22 0 0,-21 22 0,0-1 16,0 0-16,0 1 0,0-1 16,21 0-16,-22 1 0,22-1 0,-21-21 15,21 22-15,0-1 0,-21-21 0,21 21 16,0-20-16,0-1 0,0 0 15,0 21-15,0-21 0,21 1 16,0-22-16,1 0 0,-1 0 0,0 0 16,0 0-16,0 0 15,0 0-15,1-22 0,20 1 0</inkml:trace>
  <inkml:trace contextRef="#ctx0" brushRef="#br1" timeOffset="72163.5">17230 6837 0,'0'0'0,"0"-21"16,0 0-16,0-1 0,0 1 0,0 0 16,-22 21-16,1-21 0,0 21 15,0 0-15,0 0 0,0 0 16,-22 0-16,22 0 0,0 0 0,0 21 16,0 0-16,-22 22 0,22-22 15,0 0-15,0 21 0,0-21 0,21 1 16,-22 20-16,22-21 0,0 0 0,-21 22 15,21-22-15,0 0 0,0 0 16,0 0-16,21 0 0,1 1 16,-1-22-16,0 0 0,0 0 0,0 0 15,0 0-15,1 0 0,-1 0 16,0-22-16,21 1 0,-21 21 0,1-21 16,-1 0-16,0 0 0,0-22 15,0 22-15,0-21 0,1 0 0,-22-1 16,21-20-16,0 20 0,0-20 15,0-22-15,0 22 0,1-1 16,-1 1-16,0 20 0,-21 1 0,0 21 16,0 0-16,0 0 0,-21 42 15,0 0 1,-1 0-16,1 43 0,21-22 0,-21 21 16,0-20-16,0 20 0,0 1 15,21-22-15,0 22 0,0-22 0,0 0 16,-22 1-16,22-22 0,0 21 15,0-21-15,0 0 0,0 1 0,0-1 16,0 0-16,0 0 16,22-21-16,-1 0 0,0 0 15,0 0-15,0 0 0,0 0 16,1-21-16,20 21 0,-21 0 0,0-21 16,0 21-16</inkml:trace>
  <inkml:trace contextRef="#ctx0" brushRef="#br1" timeOffset="72362.71">17484 7027 0,'0'0'0,"-22"0"0,22 22 0,-21-22 31,0 0-15,42-22 46,0 22-46</inkml:trace>
  <inkml:trace contextRef="#ctx0" brushRef="#br1" timeOffset="73491.13">19071 6858 0,'0'0'0,"0"-21"0,0 0 15,0 0-15,0-1 0,0 1 16,21 0-16,-21 42 31,0 0-31,0 22 0,0-22 16,0 21-16,0-21 16,-21 1-16,21 20 0,-21-21 0,21 43 15,-21-43-15,21 21 16,-21-21-16,21 0 0,0 1 0,0-1 15,21-42 17,0-1-17,0 1-15,-21 0 0,21 0 16,0 0-16,1 0 0,-1-1 0,0 1 16,-21-21-16,21 21 0,0 0 15,0-1-15,-21 1 0,0 0 16,22 21-16,-1 0 0,-21 21 15,0 0 1,0 1-16,0 20 0,0-21 0,0 0 16,0 0-16,0 1 0,0 20 15,0-21-15,21 0 0,-21 22 0,21-22 16,-21 0-16,21 0 0,0-21 0,1 21 16,-1-21-16,0 0 0,0 0 15,21 0-15,-20 0 0,-1 0 0,21-21 16,0 21-16,-20-21 15,41-21-15,-42 20 0,0-20 0,22 21 16,-43 0-16,21-22 0,0 1 16,0 0-16,-21-1 0,0 1 15,0 0-15,0 21 0,0-22 0,0 22 16,0 0-16,0 0 0,0 42 16,-21 0-1,21 0-15,-21 0 0,0 22 16,21-22-16,-21 21 0,21-21 0,0 22 15,0-22-15,0 21 0,0 1 0,0-22 16,0 21-16,21-21 0,0 0 16,0 1-16,0-1 0,0 0 0,1 0 15,-1-21-15,0 0 16,21 0-16,-21 0 0,1 0 0,-1 0 16,21 0-16,-21-21 0,0 0 0,1 0 15,20-1-15,-21 1 0,0 0 16,0 0-16,1 0 0,-1-22 15,0 22-15,-21 0 0,21 0 0,-21-21 16,21 20-16,-21 1 0,0 42 31,0 1-31,-21 20 16,21-21-16,-21 0 0,21 0 0,0 1 16,0-1-16,0 0 15,0 0-15,0 0 0,21-42 47,-21 0-31,21 21-16</inkml:trace>
  <inkml:trace contextRef="#ctx0" brushRef="#br1" timeOffset="73647.6">20362 6689 0,'0'0'0,"-21"-21"0,0-1 0,21 1 16,-21 0-16,0 21 15,-1 0-15,22 21 16,0 0-16,0 1 0,0-1 16,0 0-16,22-21 15,-1 21-15,0-21 0,21 21 16,-21-21-16</inkml:trace>
  <inkml:trace contextRef="#ctx0" brushRef="#br1" timeOffset="74107.5">20891 6879 0,'-105'64'15,"83"-43"-15,22 0 16,-21 0-16,0 0 16,21 1-16,0-1 0,0 0 0,-21 0 15,21 0-15,0 22 0,-21-22 16,21 0-16,0 0 0,0 0 0,-21 0 15,21-42 32,-22 0-47,22 0 0,0 0 16,0-22-16,0 22 0,0 0 0,22-21 16,-1 21-16,0-22 0,0 1 15,21 21-15,1-22 0,-1 22 16,0-21-16,1 21 0,-1 0 0,22 21 15,-22 0-15,-21 0 0,21 0 16,1 21-16,-22 0 0,0 0 0,0 21 16,0-20-16,1 20 0,-22-21 0,0 21 15,0-20-15,0 20 0,0-21 16,0 21-16,0-20 0,-22-1 0,1 0 16,21 0-16,-21 0 0,0 0 15,0 1-15,42-44 31,0 1-15,0 21-16,22-21 0</inkml:trace>
  <inkml:trace contextRef="#ctx0" brushRef="#br1" timeOffset="74600">21929 6943 0,'0'0'0,"0"-21"0,0-1 16,0 1-16,-22 0 0,1 21 15,0 0-15,0-21 0,-21 21 16,20 0-16,-20 0 0,21 0 0,-21 0 16,-1 21-16,1 0 0,21 0 15,-22 1-15,1-1 0,21 21 16,0-21-16,0 0 0,-1 22 0,1-22 16,21 21-16,0-21 0,0 22 15,0-22-15,0 0 0,21 0 0,22 22 16,-1-43-16,-21 0 0,22 0 15,-22 0-15,21 0 0,0 0 16,-20 0-16,20 0 0,-21-22 0,21 1 16,-20 0-16,-1 0 0,21 0 15,0-43-15,-42 22 0,22 0 16,-1-1-16,0 1 0,0-22 0,0 22 16,-21-21-16,21-1 0,1 1 15,-1-1-15,-21 1 0,0 20 0,0 1 16,21 0-1,-21 84 1,-21-21-16,0 85 16,-1-64-16,1 22 0,0-22 0,21 22 15,-21-22-15,0 0 0,21 1 16,0-1-16,0 0 0,0-21 0,0 22 16,0-22-16,0 21 0,0-21 0,0 1 15,0-1-15,21-21 16,0 0-16,0 0 15,0 0-15,1 0 0,20-21 16</inkml:trace>
  <inkml:trace contextRef="#ctx0" brushRef="#br1" timeOffset="75039.03">22479 6922 0,'0'0'0,"0"-22"15,-21 22 1,0 0-16,-1 0 0,22 22 15,-21-1-15,0 0 0,0-21 16,0 21-16,0 0 0,-1 0 0,1 1 16,0-1-16,21 0 0,0 0 15,0 0-15,0 0 0,0 1 0,0-1 16,0 0-16,0 0 0,0 0 16,21-21-16,0 21 0,1-21 15,-1 0-15,0 0 0,21 0 0,-21 0 16,1 0-16,-1 0 0,21-21 15,-21 0-15,0 21 0,1-21 0,-1 0 16,0 0-16,0-22 0,0 22 0,-21 0 16,0-21-16,0 20 0,0-20 15,0 21-15,0-21 0,0 20 0,0 1 16,-21-21-16,0 21 16,-21 0-16,20 21 0,1 0 0,-21 0 15,21 0-15,-22 21 0,22 0 16,-21 0-16,21 0 0,0 0 15,-1 1-15,1-1 0,21 0 0,0 0 16,0 21-16,0-20 0,0-1 16,0 0-16,0 0 0,0 0 0,0 0 15,21 1-15,1-22 0,-1 21 16,0-21-16,0 0 0,0 0 0,0 0 16,22 0-16</inkml:trace>
  <inkml:trace contextRef="#ctx0" brushRef="#br1" timeOffset="75610.7">23156 6879 0,'0'0'15,"-21"0"1,0 0-16,0 0 0,0 0 16,-1 21-16,1 1 0,0-1 15,0 0-15,0 0 0,0 0 0,21 0 16,-22 1-16,22 20 0,0-21 15,0 0-15,0 0 0,0 1 0,0-1 16,22 0-16,-1-21 0,0 0 16,0 0-16,0 0 15,0 0-15,1 0 0,-1 0 16,0 0-16,0-21 0,0 21 16,-21-21-16,21-1 0,1 1 0,-1 0 15,0 0-15,-21 0 0,21 0 16,0-1-16,0 1 0,-21 0 0,0 0 15,22 0-15,-22 42 32,0 0-32,-22 0 15,22 0-15,-21 1 0,21-1 16,0 0-16,0 0 0,0 0 0,0 0 16,0 1-16,0-1 0,21-21 15,1 21-15,-1-21 0,0 21 16,0-21-16,0 0 0,0 0 0,1 0 15,-1 0-15,0 0 0,0-21 16,0 0-16,0 21 0,1-21 0,-22-1 16,21 1-16,0 0 0,-21-21 15,0 21-15,0-1 0,0-20 0,0 0 16,0 21-16,0-22 0,0 22 16,0 0-16,0 0 0,0 0 0,-21-1 15,21 1-15,-21 21 0,-1 0 16,1 0-16,0 21 15,0 1-15,0-22 0,0 21 0,-1 0 16,-20 0-16,21 0 16</inkml:trace>
  <inkml:trace contextRef="#ctx0" brushRef="#br1" timeOffset="76926.94">677 8509 0,'-21'0'16,"0"0"-16,0-21 0,0 0 15,-1 0-15,1-1 16,21 1-16,0 0 0,0 0 16,0-21-16,0 20 0,0 1 15,0 0-15,21 0 0,1 21 16,-1-21-16,21 0 0,-21 21 0,22 0 16,-22 0-16,21 21 0,-21 0 15,22 0-15,-1 21 0,-21-20 16,0 20-16,0 0 0,1 1 0,-22-1 15,21-21-15,-21 21 0,0 1 16,0-22-16,0 0 0,0 21 16,0-20-16,0-1 0,-21-21 0,21 21 15,-22-21-15,1 0 16,21-21 0,0 0-16,0-1 0,0-20 15,0 21-15,0 0 0,0-22 16,0 1-16,0 21 0,0-21 0,0-1 15,21 1-15,-21 0 0,22-1 16,-1 1-16,0 0 0,0 20 16,0 1-16,0 0 0,1 21 0,-1 0 15,0 0-15,0 0 0,0 21 16,0 0-16,1 1 0,-1-1 0,0 0 16,0 0-16,0 21 0,0-20 15</inkml:trace>
  <inkml:trace contextRef="#ctx0" brushRef="#br1" timeOffset="77471.63">1355 8509 0,'0'0'0,"21"21"0,-21 0 16,21-21-16,0 0 16,0 0-16,0-21 15,1 21-15,-1-21 0,0 0 0,0 0 16,0 0-16,0-1 0,1 1 16,-1 0-16,0-21 0,-21 21 0,0-1 15,0-20-15,0 21 0,0 0 16,0-22-16,-21 22 0,0 21 0,-1 0 15,1 0-15,0 0 0,0 0 16,0 21-16,0 1 0,-1-1 16,1 21-16,0 0 0,0-20 15,21 20-15,0 0 0,0 1 0,0-1 16,0 0-16,0-21 0,0 1 16,0 20-16,21-21 0,0-21 0,0 21 15,1 0-15,20-21 0,-21 0 16,0 0-16,22 0 0,-22 0 15,21-21-15,0 0 0,1 21 0,-1-21 16,-21 0-16,22 0 0,-1-22 16,0 22-16,-21-21 0,22 21 15,-22-22-15,0 1 0,21-22 0,-20 22 16,-22-21-16,0 20 0,21-20 16,-21 20-16,0-20 0,0 21 0,0-1 15,0 22-15,0-21 0,0 21 16,0 42-1,0 0-15,0 21 16,0 1-16,0-1 0,0 0 16,-21 22-16,21-1 0,0-20 0,0 20 15,0-21-15,-22 22 0,22-22 16,-21 1-16,21-1 0,0-21 0,0 21 16,0-20-16,0-1 0,0 0 15,21-21 16,-21-21-31,22 0 16</inkml:trace>
  <inkml:trace contextRef="#ctx0" brushRef="#br1" timeOffset="77687.5">1884 8340 0,'0'0'0,"21"0"15,0 0-15,0-21 16,0 21-16,1-22 16,-1 22-16,21-21 0,0 21 0,1-21 15,-1 0-15,22 0 0,-22 21 16,21-21-16,1-1 0,-1 1 0,1 0 16,-22 21-16,22-21 0,-22 0 15,0 21-15,-20 0 0,-1-21 0</inkml:trace>
  <inkml:trace contextRef="#ctx0" brushRef="#br1" timeOffset="78770.89">2815 8065 0,'0'21'16,"-21"0"-16,42-63 0,-63 84 0,42-21 0,0 0 0,-21 0 16,-1 22-16,22-22 0,-21 21 15,21-21-15,0 22 0,-21-22 0,0 21 16,21-21-16,-21 22 16,21-22-16,0 0 0,0 0 0,0 0 15,0 1-15,0-1 0,0 0 16,21-21-16,0 0 0,0 0 15,0 0-15,1 0 0,20 0 16,-21 0-16,0 0 0,0-21 0,22 0 16,-22 21-16,0-22 0,0 1 0,22 0 15,-22-21-15,0 21 0,0-1 16,0-20-16,0 21 0,-21-21 0,0-1 16,0 22-16,22-21 0,-22-1 15,0 22-15,0 0 0,0 0 0,0 0 16,0 42 15,0 0-31,0 0 0,0 0 16,0 22-16,0-22 0,-22 21 0,22 1 15,0-22-15,0 21 0,0-21 0,0 22 16,0-22-16,0 0 0,0 0 16,0 0-16,0 0 0,0 1 0,0-1 15,22-21-15,-1 0 0,0 0 16,0 0-16,0 0 0,0 0 0,1 0 15,-1 0-15,21 0 0,-21-21 16,0 21-16,22-22 0,-22 1 0,21 0 16,-21 0-16,22 0 0,-22-22 15,21 22-15,-21-21 0,22 0 16,-22-1-16,0 22 0,0-21 0,-21-1 16,0 1-16,0 21 0,0 0 15,0 0-15,-21 21 0,0 0 0,-21 0 16,20 0-16,1 21 0,0 0 15,21 0-15,0 0 0,-21 22 0,21-22 16,0 21-16,0-21 0,0 22 16,0-22-16,0 21 0,21-21 15,-21 0-15,21 1 0,0-1 0,43 21 16,-43-21-16,21-21 16,1 21-16,-22-21 0,21 0 0,1 0 15,-1 0-15,-21 0 0,21 0 0,1 0 16,-22 0-16,21 0 0,-21-21 15,22 21-15,-22-21 0,0 0 0,0 0 16,0 0-16,1-1 0,-1 1 16,0-21-16,0 21 0,-21-22 0,0 22 15,0-63-15,0 62 0,0-20 16,0 21-16,0 0 0,0 42 31,-21 0-31,21 0 0,-21 22 16,21-1-16,-21-21 0,21 21 15,0 1-15,0-22 0,0 21 0,0-21 16,0 22-16,-22-22 0,22 0 16,0 0-16,0 0 0,0 1 15,0-44 32,0 1-31,0 0-16,0 0 0,22-21 0,-22 20 15,21-20-15,0 0 0,0-1 16,0 1-16,22-21 0,-1 20 16,-21 1-16,21 0 0,1 20 0,-1 1 15,0 0-15,1 21 0,-1 0 16,-21 21-16,22 0 0,-22 1 0,0 20 16,0 0-16,-21 1 0,0-1 15,0 0-15,0 1 0,0-22 0,0 21 16,-21 0-16,21-20 0,-21-1 0,0 0 15,-1 0-15,1 0 0,0 0 16,0 1-16,0-22 0,21-22 47,0 1-47</inkml:trace>
  <inkml:trace contextRef="#ctx0" brushRef="#br1" timeOffset="79185.64">5800 7832 0,'-22'-21'0,"44"42"0,-65-42 0,43-1 16,0 1-16,-21 21 16,0 21 15,21 1-31,0-1 0,0 21 16,0 0-16,0 1 0,-21-1 0,21 22 15,0-1-15,0-21 0,-21 22 16,-1-22-16,1 22 0,21-22 0,-21 0 15,0-20-15,21 20 0,0-21 0,-21 21 16,21-20-16,-21-22 16,21 21-16,0 0 0,21-21 31,0 0-31,0-21 16,0 0-16,-21-1 0,21 1 0,-21 0 15,0 0-15,0 0 0</inkml:trace>
  <inkml:trace contextRef="#ctx0" brushRef="#br1" timeOffset="79884.25">5419 8255 0,'0'0'0,"-22"0"0,1 0 0,21 21 0,-21 0 15,21 1-15,0-1 16,21 0 0,0-21-16,22 0 15,-22 0-15,21 0 0,1 0 0,-1 0 16,0 0-16,22-21 0,-22 21 15,22-21-15,-1-1 0,-21 1 0,1 21 16,-1-21-16,0 0 0,1 0 0,-22 21 16,0-21-16,0 21 0,-21 21 31,-21 0-15,0 0-16,0 0 0,21 0 0,-21 1 15,21 20-15,0-21 0,0 0 0,-22 0 16,22 1-16,0-1 15,0 0-15,0 0 0,0 0 16,22-21-16,-1 0 0,21 0 16,-21 0-16,0 0 0,1 0 15,-1 0-15,21 0 0,-21 0 0,0-21 16,22 0-16,-22 21 0,21-21 0,-21 0 16,1-1-16,-1 1 0,0 0 15,0 0-15,-21 0 0,0 0 0,0-1 16,21 1-16,-21 0 15,-21 21 1,21 21 0,-21 0-16,21 1 15,0-1-15,0 0 0,0 0 0,0 21 16,-21-20-16,21 20 0,0-21 0,0 21 16,0 1-16,0-1 0,-21 0 15,21 1-15,0-1 0,0 0 0,0 1 16,0 20-16,0-20 0,0 20 15,0-21-15,0 1 0,0-1 0,-22 22 16,1-22-16,0 0 0,0-21 0,0 22 16,-22-22-16,22 21 0,-21-21 0,21 1 15,-22-22-15,1 0 0,0 0 0,-1 0 16,1 0-16,0-22 0,-1 22 16,1-21-16,21-21 0,-21 21 15,-1 0-15,22-22 0,0 1 0,0 0 16,0-1-16,21 1 0,0 21 15,0-22-15,0 1 0,21 0 0,0 21 16,0-22-16,0 22 0,22-21 0,-1 21 16,0-22-16,1 22 0,20-21 15,-21 21-15</inkml:trace>
  <inkml:trace contextRef="#ctx0" brushRef="#br1" timeOffset="80179.08">6921 8170 0,'0'0'0,"0"-21"16,-21 21 0,0 0-1,21 21-15,-21 1 0,0 20 0,21-21 16,0 21-16,-21 1 0,21 20 0,-22-20 16,22-1-16,0 21 0,0-20 15,0 20-15,-21-20 0,21 20 0,0 1 16,0-1-16,0-21 0,-21 22 0,0-22 15,21 22-15,0-22 0,-21 0 16,0 1-16,-1-22 0,22 21 0,0-21 16,0 1-16,-21-1 0,21-42 31,21-1-15,1 1-16,-22 0 0,21-21 0,0 21 15,-21-22-15</inkml:trace>
  <inkml:trace contextRef="#ctx0" brushRef="#br1" timeOffset="80474.91">6773 8594 0,'0'0'0,"0"-43"0,0 1 16,0-21-16,0 20 0,0 1 0,0 21 15,21-22-15,-21 1 0,22 0 16,-1 21-16,0-1 0,0 1 16,0 0-16,22 0 0,-22 0 0,0 0 15,21 21-15,-21 0 0,22 0 0,-22 0 16,0 21-16,0 0 0,0 0 15,1 0-15,-1 22 0,-21-22 0,0 21 16,0 0-16,0-20 0,0 20 0,-21-21 16,-1 0-16,-20 22 0,21-22 15,0 0-15,-22-21 0,1 21 0,21 0 16,-21-21-16,20 0 0,-20 21 16,21-21-16,0 0 0,0 0 0,21-21 31,21 21-31,0-21 15,0 0-15,21 0 0,1 0 16,-22-1-16</inkml:trace>
  <inkml:trace contextRef="#ctx0" brushRef="#br1" timeOffset="80856.69">7387 8319 0,'-21'21'0,"0"0"31,42-21 1,0-21-32,21 0 15,-20 21-15,-1-22 0,0 1 0,21 0 16,-21 0-16,1 0 0,20 0 0,-21-1 16,0 1-16,0-21 0,-21 21 15,0 0-15,0-1 0,0 1 0,0 0 16,-21 21-16,-21 0 15,21 0-15,0 21 0,-1 0 16,-20 22-16,21-22 0,0 21 0,-22 1 16,22-22-16,0 21 15,21 0-15,-21-20 0,21 20 0,0-21 16,0 0-16,0 0 0,0 1 0,0-1 16,0 0-16,21-21 0,0 21 15,0-21-15,1 0 0,20 0 0,-21 0 16,0 0-16,22 0 0,-22 0 0,0 0 15,21-21-15,-21 21 0,1-21 16,-1 0-16,21-1 0</inkml:trace>
  <inkml:trace contextRef="#ctx0" brushRef="#br1" timeOffset="81211.49">9017 7895 0,'-42'0'0,"84"0"0,-106-21 15,43 21-15,0 0 0,21 21 31,0 0-15,0 1-16,0-1 16,0 0-16,0 21 0,0-21 0,0 22 15,0-22-15,0 0 0,0 21 0,0-20 16,0-1-16,-21 21 0,21-21 16,-21 0-16,21 1 0,0-1 15,21-21 16,0 0-31</inkml:trace>
  <inkml:trace contextRef="#ctx0" brushRef="#br1" timeOffset="81615.25">9631 7853 0,'0'0'0,"0"-21"16,-21 21-1,-1 0-15,1 0 0,0 0 0,-21 0 16,21 0-16,-1 21 0,-20-21 16,21 21-16,0-21 0,0 21 0,-1-21 15,22 21-15,0 1 0,22-1 16,-1-21-16,0 21 16,0-21-16,21 21 0,-20 0 15,20-21-15,-21 21 0,21 1 0,-20-1 16,20 0-16,-21-21 0,0 42 15,0-21-15,1 1 0,-22-1 0,0 0 16,0 0-16,0 0 0,-22 0 16,1 1-16,0-1 0,0-21 0,-21 21 15,20 0-15,-20-21 0,21 0 16,-21 21-16,-1-21 0,22 0 0,-21 0 16,21 0-16,-1 0 0,1 0 0,0 0 15,0 0-15,21-21 0,0 0 0,0 0 16,-21 21-16,21-21 0,0-1 15,0 1-15,0 0 0,0-21 0,0 21 16,0-1-16,21-20 0,-21 0 16</inkml:trace>
  <inkml:trace contextRef="#ctx0" brushRef="#br1" timeOffset="81823.14">8932 7535 0,'0'0'0,"-21"0"0,0 0 16,0 0-16,0-21 15,42 21 32,-21 21-47,21-21 16,-21 22-16,0-1 0</inkml:trace>
  <inkml:trace contextRef="#ctx0" brushRef="#br1" timeOffset="82432.49">8043 9081 0,'0'0'0,"-21"0"0,21-22 16,0 1-16,0 0 0,0 0 16,0 0-16,0-22 0,0 22 15,0 0-15,0 0 0,-21 0 0,0-22 16,0 22-16,21 0 0,-22 0 0,1 0 15,0 21-15,-21 0 0,21 0 16,-22 0-16,22 0 0,-21 0 0,-1 0 16,1 21-16,21 21 15,-21-21-15,20 1 0,1 20 0,0-21 16,21 21-16,0-20 0,0 20 0,0-21 16,0 0-16,21 0 0,0 1 15,1-1-15,20 0 0,0 0 0,1 0 16,-1-21-16,0 21 0,1 1 0,-1-22 15,21 21-15,-20 0 0,-1 0 16,-21-21-16,22 21 0,-22 0 16,-21 1-16,0-1 0,0 0 15,-43 0-15,22-21 16,-21 21-16,0-21 0,-1 21 0,-20-21 0,-1 0 16,22 0-16,-22 0 0,-63 0 15,85 0-15,-21 0 16,20 0-16,-20 0 0,20-21 0,22 0 15,-21 21-15,21-21 0,-22 0 0,22 0 16,21-1-16,0-20 0,-21 21 16,21 0-16,0 0 0,0-22 0,0 22 15,21 0-15,0 21 0,1-21 0,-1 0 16,0 21-16,21-22 0,-21 22 16,22 0-16,-1-21 0,22 0 0,-22 21 15,21-21-15</inkml:trace>
  <inkml:trace contextRef="#ctx0" brushRef="#br1" timeOffset="82694.92">8509 8678 0,'0'0'0,"0"-21"0,0 0 0,0 0 16,-21 21-1,0 0-15,21 21 0,0 0 16,-22 22-16,1-1 0,21 0 15,-21 1-15,21-1 0,0 21 16,-21-20-16,0 20 0,21-20 0,-21-1 16,-1 0-16,22 1 0,0-1 15,0 0-15,0-21 0,0 1 0,0-1 16,0 0-16,22-21 16,-1 0-1,0-21-15,0 0 0,-21-1 16,21 1-16</inkml:trace>
  <inkml:trace contextRef="#ctx0" brushRef="#br1" timeOffset="82900.03">8086 9059 0,'-22'0'16,"44"0"-16,-65 0 0,64 0 31,1 0-31,-1 0 15,21 0-15,-21 0 0,22-21 16,-22 21-16,21 0 0,0-21 0,1 21 16,-1-21-16,0 21 0,1-21 0,-1 21 15,0-21-15,1 21 0,-22 0 16,21 0-16</inkml:trace>
  <inkml:trace contextRef="#ctx0" brushRef="#br1" timeOffset="83343.32">8763 9144 0,'0'0'0,"-21"0"0,0 0 0,-1 0 16,1 0-16,0 0 0,21-21 0,0 0 15,0 0-15,0-1 16,0 1-16,0 0 0,0 0 0,21 0 15,0 0-15,1-1 0,-1 22 16,0-21-16,21 21 0,1 0 16,-1 0-16,-21 0 0,21 0 0,1 21 15,-22-21-15,0 22 0,21-1 16,-20 0-16,-1 21 0,0-21 0,-21 1 16,0-1-16,0 0 0,0 0 0,0 0 15,0 0-15,0 1 0,-21-1 16,0 0-16,-1-21 0,1 21 0,0-21 15,0 0-15,0 0 0,0 0 16,-1 0 0,22-21-16,0 0 15,0 0-15,22-1 16,-1 1-16,-21 0 0,21 0 16,21 0-16,-21 0 0,1-22 0,-1 22 15,21 0-15,0 0 0,-20 0 0,20-1 16,0 1-16,-21 0 0,22 0 15,-1 0-15,-21 21 0,22 0 0</inkml:trace>
  <inkml:trace contextRef="#ctx0" brushRef="#br1" timeOffset="83515.89">9610 8869 0,'0'21'0,"0"-42"0,0 63 0,0-21 0,0 1 16,0-1-16,0 0 0,-22 0 16,22 0-16,0 0 0,0 1 0,0-1 15,-21 0-15,21 0 0,0 0 16,-21-21-16,21 21 0,-21 1 15,21-44 32</inkml:trace>
  <inkml:trace contextRef="#ctx0" brushRef="#br1" timeOffset="83686.97">9652 8827 0,'0'-22'0,"0"44"0,0-65 0,-21 43 16,0 0-16,-1 0 16,1 0-1,21 21 17,21-21-32,1 0 0,-1 0 15,0 0-15,0 22 0,0-22 0</inkml:trace>
  <inkml:trace contextRef="#ctx0" brushRef="#br1" timeOffset="84127.51">10033 8869 0,'0'21'0,"-42"43"16,20-43-1,22 0-15,-21 0 0,0 21 16,21-20-16,0-1 0,-21 0 0,0 0 15,0 0-15,21 0 0,-22 1 0,22-1 16,-21 0-16,0 0 16,21-42 31,0 0-47,21 0 0,0-1 0,1 1 15,-1 0-15,21-21 0,-21 21 16,22-22-16,-22 22 0,21-21 15,0-1-15,1 22 0,-1 0 0,0 0 16,1 0-16,-1 21 0,-21 0 0,22 0 16,-22 0-16,0 21 0,0-21 15,-21 21-15,0 0 0,21 22 16,-21-22-16,0 0 0,0 21 0,0-21 0,0 1 16,0-1-16,0 0 0,0 0 15,0 0-15,-21 0 0,0-21 0,21 22 16,-21-1-16,0-21 0,-1 0 15,22 21-15,22-21 32,-1-21-17</inkml:trace>
  <inkml:trace contextRef="#ctx0" brushRef="#br1" timeOffset="84847.09">11282 8869 0,'0'-21'16,"0"42"-16,0-63 0,0 20 0,-21 22 16,-22 0-16,22 0 0,-21 0 15,-1 0-15,1 0 0,0 0 0,-22 22 16,22-1-16,0 0 0,-1 0 16,1 0-16,-22 22 0,43-22 15,-21 0-15,0 21 0,20-21 0,1 22 16,0-22-16,21 0 0,0 0 0,0 0 15,0 1-15,21-1 16,22-21-16,-22 0 0,21 0 0,0 0 16,1 0-16,-1 0 0,0 0 15,1 0-15,-1-21 0,0-1 0,1 22 16,-22-21-16,21 0 0,-21 0 0,22 0 16,-22-22-16,-21 22 15,21 21-15,-21-21 0,0 0 16,0 0-16,-21 42 31,21 0-15,-21 0-16,21 22 0,-21-22 0,-1 21 15,22 0-15,0 1 0,0-1 16,-21 0-16,21 1 0,-21-1 0,21 22 16,-21-22-16,21 21 0,0 1 0,0-1 15,0-20-15,-21 20 0,21 1 0,0-1 16,0 1-16,-21-1 0,21 1 15,0-22-15,0 22 0,-22-1 0,22-21 16,0 22-16,0-22 0,0 22 16,-42 20-16,21-41 0,21-22 15,-21 21-15,0-21 0,-1 1 0,1-22 16,0 21-16,0-21 0,0 0 16,0 0-16,-22-21 0,43-1 15,-21-20-15,-21-21 0,21 20 16,-1-20-16,1 20 0,21-20 15,0-1-15,0 1 0,0-22 0,0 22 16,0-22-16,0 0 0,21 1 0,1-1 16,-1 22-16,0-22 0,21 21 15,-21 22-15,22-21 0,-1 20 16,-21 1-16,22 0 0,-1-1 0,0 22 16,1 0-16,-1 0 0,21-22 15,-20 43-15,-22 0 0,21-21 16,-21 21-16,1 0 0,-1 0 0,-21-21 15,21 21-15,0-21 16</inkml:trace>
  <inkml:trace contextRef="#ctx0" brushRef="#br1" timeOffset="86147.54">13674 8530 0,'-22'0'0,"1"0"16,0 0-16,0-21 15,21 0 1,0 0-16,0 0 0,0-1 16,21 22-1,0-21-15,0 21 0,1 0 16,-1 0-16,0 0 0,21 0 0,-21 21 15,1 1-15,-1-1 0,0 0 16,0 0-16,0 21 0,0-20 0,-21 20 16,0 0-16,0-21 0,0 22 0,-21-1 15,0 0-15,0-20 0,0 20 16,-43 0-16,43-21 0,0 1 16,0-22-1,21-22 1,0 1-16,0 0 0,0 0 15,0-21-15,0 20 0,0 1 16,21-21-16,-21 21 0,21-22 0,0 22 16,0-21-16,1 21 0,-1 0 0,0-22 15,0 22-15,0 0 0,22 21 16,-22-21-16,21 0 0,22 21 16,-22 0-16,-21 0 0,0 0 15,0 0-15,1 0 0,-1 0 0,-21 21 16,21 0-16,-21 0 0,0 0 0,0 0 15,0 1-15,0-1 16,0 0-16,0 0 0,0 0 16,21-21-16,0 0 15,0 0 1,1 0-16,-1 0 0,0 0 16,0-21-16,0 0 0,0 21 15,1-21-15,-1 21 0,-21-21 16,0-1-16,21 1 0,-21 0 15,0 0-15,0 0 0,0 0 16,0-1-16,-21 1 0,0 21 16,-1 0-16,1 0 0,0 0 15,0 21-15,0 1 16,0-1-16,-1 0 0,1 0 0,0 21 16,0-20-16,21-1 0,0 21 0,-21-21 15,21 22-15,0-22 0,0 21 16,0-21-16,0 0 0,21 1 0,-21-1 15,21 0-15,0-21 0,22 0 16,-22 21-16,21-21 0,-21 0 0,22 0 16,-1 0-16,-21-21 0,21 0 0,1 21 15,-22-21-15,21-1 0,-21-20 16,22 21-16,-22 0 0,0-22 0,0 22 16,0-21-16,1 0 0,-1-1 15,-21 1-15,21-22 0,0 22 16,0-21-16,-21 20 0,21-20 0,1 20 15,-22 1-15,21 0 16,-21 21-16,21-1 0,-21 1 0,0 42 16,0 1-16,0 20 15,0-21-15,-21 21 0,0 1 0,-1-1 16,1 0-16,21 22 0,-21-22 0,0 1 16,0-1-16,0 0 0,-1 1 15,1-22-15,0 21 0,21 0 0,0-20 16,-21 20-16,21-21 0,0 0 0,0 0 15,0 1-15,21-22 16,0 0 0,0 0-16,1 0 15,-22-22-15,21 1 0,0 21 0,0-21 16,-21 0-16</inkml:trace>
  <inkml:trace contextRef="#ctx0" brushRef="#br1" timeOffset="86354.61">14690 8467 0,'-22'0'16,"44"0"-16,-65 0 15,64 0 17,1 0-32,-1 0 15,21 0-15,-21 0 0,0 0 0,1 0 16,20 0-16,-21 0 0,21 0 0,-20 0 15,20-21-15,-21 21 0,21 0 16,-20 0-16,20 0 0</inkml:trace>
  <inkml:trace contextRef="#ctx0" brushRef="#br1" timeOffset="87611.49">15346 8509 0,'0'-21'16,"0"0"-16,0 0 16,-21 21 15,-1 0-31,1 21 0,21 0 15,-21 0-15,21 0 0,-21 0 16,21 1-16,-21-1 0,21 21 0,0-21 16,0 0-16,0 22 0,0-22 15,0 21-15,0-21 0,0 1 16,0-1-16,0 0 0,0 0 0,21-21 16,-21 21-16,21-21 0,0 0 0,0 0 15,22 0-15,-22 0 0,0 0 16,0-21-16,0 0 0,1 0 0,20 0 15,-21-1-15,0 1 0,0 0 16,1 0-16,-22-21 0,21 20 16,0-20-16,0 0 0,-21 21 0,21-22 15,0 22-15,-21-21 0,0 21 16,22-1-16,-22 1 0,21 0 0,-21 0 16,0 42-1,0 0-15,0 0 16,-21 1-16,-1 20 0,22-21 0,-21 21 15,0-20-15,0 20 0,0 43 16,21-64-16,0 21 0,0-21 16,0 22-16,0-22 0,0 0 15,0 0-15,21 0 0,0 0 0,0-21 16,0 0-16,22 0 0,-22 0 0,0 0 16,21 0-16,-20 0 15,-1-21-15,21 21 0,-21-21 0,22 0 0,-22 0 16,0-22-16,21 22 0,-21-21 15,1 21-15,20-22 0,-21 22 16,0-21-16,0 21 0,-21-22 0,0 22 16,0 0-16,0 0 0,0 0 15,-21 21-15,0 0 16,0 0-16,0 0 0,21 21 16,0 0-16,0 0 15,0 0-15,0 1 0,0-1 0,0 0 16,0 0-16,21 0 0,-21 0 15,21 22-15,0-22 0,0 0 0,1 0 16,-1 0-16,0 1 0,0-22 16,0 21-16,0 0 0,1-21 0,-1 0 15,0 0-15,0 0 0,21 0 16,-20 0-16,-1 0 0,0 0 0,0-21 16,0 0-16,22 21 0,-22-22 15,0 1-15,21 0 0,-21-21 0,1 21 16,-1-1-16,0 1 0,-21 0 15,0-21-15,21 21 0,-21-1 0,0 1 16,0 0-16,-21 21 16,0 21-1,0-21-15,21 21 0,0 1 0,-22-1 16,1 0-16,21 0 0,-21 0 16,21 0-16,0 1 0,-21 20 15,21-21-15,0 0 0,-21 0 0,21 1 16,0-1-16,0 0 15,0 0-15,0-42 32,0 0-17,0 0-15,0-1 0,0-20 16,0 21-16,0 0 0,0 0 16,21-22-16,0 22 0,0-21 0,0 21 15,22-22-15,-22 1 0,21 21 0,1 0 16,-22-1-16,21 1 0,0 21 15,-20 0-15,20 0 16,0 0-16,-21 21 0,22 22 16,-22-22-16,-21 21 0,0-21 0,0 22 15,0-1-15,0 0 0,0-20 0,-21 62 16,0-63-16,-1 1 0,1-1 16,0 0-16,21 0 0,-21 0 0,0-21 15,21-21 16,0 0-31,0 0 16,21 0-16,0-1 0,0 1 0</inkml:trace>
  <inkml:trace contextRef="#ctx0" brushRef="#br1" timeOffset="88067.81">18161 8255 0,'0'0'0,"0"-21"15,0 0 1,-21 21-16,21 21 0,-21 0 16,21 0-16,0 0 0,-22 22 15,1-1-15,0-21 0,21 22 0,-21-1 16,21 0-16,0-21 0,-21 22 15,21-1-15,-21-21 0,21 22 16,0-22-16,0 21 0,-22-21 0,22 0 16,-21 1-16,21-1 0,0 0 0,0 0 15,21-42 17,-21 0-32,22 0 15,-22-1-15,0-20 0,0 21 16</inkml:trace>
  <inkml:trace contextRef="#ctx0" brushRef="#br1" timeOffset="88759.45">17928 8594 0,'0'0'0,"-21"0"0,42 0 47,0 0-47,0 0 15,22 0-15,-22 0 0,21 0 0,1 0 16,-22 0-16,42 0 0,-20 0 0,-1-21 15,0 21-15,1 0 0,-1 0 16,0-22-16,-21 22 0,1-21 16,-1 21-16,0 0 0,0 0 15,-42 0 1,0 0 0,0 21-16,-1 1 15,22-1-15,-21 0 0,0 0 16,21 0-16,-21 0 0,21 1 15,0 20-15,0-21 0,0 0 0,0 0 16,0 1-16,0-1 0,0 0 16,21-21-16,0 21 15,0-21-15,1 0 0,-1 0 0,21 0 16,-21 0-16,0-21 0,22 0 16,-22 21-16,0-21 0,0-1 0,22 1 15,-22 0-15,0 0 0,0 0 16,-21 0-16,21-22 0,-21 22 15,21 0-15,-21 0 0,0 0 0,0-1 16,0 1-16,22 21 16,-22 21 15,0 1-31,-22-22 16,22 21-16,-21 0 0,21 21 0,-21-21 15,21 1-15,0 20 0,0-21 0,0 21 16,0 1-16,0-1 0,0 0 15,0-20-15,0 20 0,0 0 0,0 1 16,0-1-16,0-21 0,0 21 16,0-20-16,-21 20 0,0-21 15,21 0-15,-21 0 0,-1 1 0,1-1 16,0 0-16,0-21 0,0 0 16,0 0-16,-22 0 0,22 0 0,0 0 15,-21 0-15,20 0 0,1 0 0,0-21 16,0 0-16,0 21 0,0-22 15,21 1-15,0 0 0,0 0 16,0 0-16,0 0 0,21-1 0,0 1 0,21 0 16,1 0-16,-1-21 0,0 20 15,1 1-15</inkml:trace>
  <inkml:trace contextRef="#ctx0" brushRef="#br1" timeOffset="89084.07">19325 8594 0,'0'-21'0,"0"42"0,0-64 0,0 22 16,0 0-16,0 0 0,0 0 16,0 42-1,0 0 1,0 21-16,0-20 16,0 20-16,0 0 0,0 22 15,0-22-15,0 22 0,-21-22 0,21 0 0,0 22 16,0-22-16,-21 0 15,0 1-15,21-1 0,-22 0 0,22 1 16,-21-1-16,21-21 0,-21 22 0,21-22 16,-21 0-16,21 0 0,0 0 15,0 0-15,0-42 32,0 0-17,21 0-15,0 0 0,-21 0 0,21-1 16,-21 1-16,22-21 0,-1 0 0,-21 20 15</inkml:trace>
  <inkml:trace contextRef="#ctx0" brushRef="#br1" timeOffset="89375.05">19283 8700 0,'-21'-22'0,"42"44"0,-42-65 16,-1 22-16,22 0 0,-21 0 0,21 0 16,0-1-16,0 1 0,0 0 15,21 0-15,1 21 0,20-21 16,-21 0-16,21 21 0,1 0 0,-22-22 15,21 22-15,1 0 0,-1 0 16,0 22-16,-21-1 0,22-21 16,-22 42-16,0-21 0,-21 0 0,0 1 15,0 20-15,0-21 0,0 0 0,0 0 16,-21 1-16,-21 20 0,20-42 16,-20 21-16,21 0 0,-21 0 0,20-21 15,1 0-15,0 0 0,0 0 16,0 0-16,21-21 31,21 21-31,0-21 0,0 0 16,0 0-16,22 21 0,-22-21 0</inkml:trace>
  <inkml:trace contextRef="#ctx0" brushRef="#br1" timeOffset="89694.96">19706 8657 0,'21'0'16,"-21"-21"-1,21 21-15,1 0 0,-1 0 16,-21-21-16,21 0 0,0 21 0,0-21 16,0 21-16,1-22 0,-1 22 0,0-21 15,21 0-15,-21 0 0,1 0 16,-1 0-16,-21-1 0,0 1 16,-21 21-1,-1 0 1,1 21-16,0 1 0,0-22 15,0 21-15,0 0 0,-1 0 0,1 21 16,21-20-16,0-1 0,0 0 16,0 0-16,0 21 0,0-20 0,0-1 15,0 0-15,0 0 0,0 0 16,21 0-16,1-21 0,-1 0 16,21 0-16,-21 0 0,0 0 15,22 0-15,-22 0 0,21-21 0,1 21 16,-1-21-16</inkml:trace>
  <inkml:trace contextRef="#ctx0" brushRef="#br1" timeOffset="90020.51">21463 8340 0,'0'0'0,"0"-21"0,0-1 16,-21 22 15,0 22-15,21-1-16,-22 0 0,22 0 0,-21 21 15,21-20-15,0-1 0,-21 21 0,0-21 16,21 0-16,0 1 15,-21-1-15,0 0 0,21 0 0,-22-21 16,22 21-16,0 0 16,22-21-1,-1 0-15,0 0 0,0 0 16</inkml:trace>
  <inkml:trace contextRef="#ctx0" brushRef="#br1" timeOffset="90403.51">22119 8340 0,'21'0'0,"-42"0"0,42-21 0,-21-1 16,0 1-1,-21 21-15,0 0 0,-21 0 16,20 0-16,-20 21 0,0 1 16,-1-22-16,22 21 0,-21-21 0,21 21 15,0 0-15,21 0 0,0 0 16,21-21-1,0 22-15,0-22 0,21 21 0,1-21 16,-22 0-16,21 0 0,1 21 16,-22-21-16,0 0 0,21 0 15,-21 0-15,-21 21 0,22 0 0,-22 0 16,0 1-16,0-1 16,-22 0-16,1-21 15,0 0-15,0 21 0,0-21 16,-22 0-16,22 0 0,0 21 0,-21-21 15,21 0-15,-1 0 0,1 0 0,0 0 16,0 0 0,0 0-16,21-21 15,0 0-15,-21 21 16,21-21-16</inkml:trace>
  <inkml:trace contextRef="#ctx0" brushRef="#br1" timeOffset="90611.37">21124 7980 0,'-42'-21'16,"21"21"30,0 0-30,-1 21-16,1 0 0,0 0 0</inkml:trace>
  <inkml:trace contextRef="#ctx0" brushRef="#br1" timeOffset="91335.49">15198 9440 0,'0'0'0,"0"22"16,21-22-1,0 0 1,0-22-16,0 1 0,0 21 16,1-21-16,20 21 0,-21-21 0,0 0 15,0 0-15,-21-1 16,0 1-16,-21 21 16,0 0-16,-21 0 0,21 0 15,-22 0-15,1 0 0,0 21 16,20-21-16,-20 22 0,0-1 0,21 0 15,-1-21-15,1 21 0,21 0 0,0 0 16,0 1-16,0-1 0,0 0 16,43 0-16,-22 0 0,0 22 15,42-1-15,-41-21 16,-1 21-16,21-20 0,-21-1 0,0 0 16,-21 21-16,0-21 0,0 1 0,-21-1 15,-21 0-15,0 0 16,-1-21-16,1 0 0,0 21 0,-1-21 15,-20 0-15,20 0 0,1 0 0,0 0 16,-1 0-16,22-21 0,-21 21 16,21-21-16,0 0 0,21 0 15,0-1-15,0 1 0,0 0 0,0 0 16,0 0-16,0 0 0,0-1 16,21 1-16,21 0 0,-21 0 0,0 0 15,22 0-15,-1 21 0,0-22 16,1 22-16,20 0 0,-20 0 0,-1 0 15,0 0-15</inkml:trace>
  <inkml:trace contextRef="#ctx0" brushRef="#br1" timeOffset="91904.07">15409 9652 0,'0'0'15,"0"21"-15,21 0 0,-21 1 16,22-22-16,-1 0 0,0 0 16,0 0-16,0 0 15,0 0-15,1-22 0,-1 1 16,0 21-16,-21-21 0,21 0 15,0 0-15,0 21 0,-21-21 16,0-1-16,0 1 0,0 0 0,0 0 16,0 0-16,-21 0 15,0 21-15,0 0 0,0 0 0,-22 0 16,22 0-16,0 21 0,0 0 16,0 0-16,-22 21 0,22-20 15,0 20-15,0 0 0,0-21 0,0 22 16,-1-1-16,22-21 0,-21 22 15,21-22-15,0 21 0,0-21 0,21 0 16,1 1-16,20-22 16,-21 0-16,21 0 0,-20 0 15,20 0-15,0 0 0,-21 0 0,22 0 16,41-43-16,-41 43 0,-1-21 16,-21 0-16,22-21 0,-22 20 15,21-20-15,-21 21 0,0-21 0,1-1 16,-1 1-16,-21 0 0,0-1 15,21 1-15,-21 0 0,21 20 0,-21-20 16,0 0-16,0 21 0,0-1 0,0 44 31,0-1-31,0 0 16,0 21-16,0 1 0,0-1 16,0 0-16,-21 1 0,0-1 15,0 0-15,21 1 0,-22-1 0,22 0 16,-21 1-16,21-22 0,-21 21 15,21-21-15,0 0 0,0 1 0,0-1 16,0 0-16,21-21 31,-21-21-31,21 0 0,-21-1 16,22 1-16,-22 0 0</inkml:trace>
  <inkml:trace contextRef="#ctx0" brushRef="#br1" timeOffset="92084.43">15811 9589 0,'0'0'0,"-21"0"0,42 0 47,1 0-47,-1 0 0,0 0 16,21 0-16,1 0 0,-1 0 0,0-22 15,22 22-15,-1 0 0,1 0 16,-1-21-16,22 21 0,-22 0 0,1 0 15</inkml:trace>
  <inkml:trace contextRef="#ctx0" brushRef="#br1" timeOffset="92451.47">17314 9440 0,'0'0'0,"-21"0"31,0 0-31,0 22 0,0-1 16,-22 0-16,1-21 0,0 21 0,-1 0 16,1 0-16,0 1 0,-1-1 15,1 0-15,0 0 0,-1 0 16,1 0-16,0-21 0,-1 22 0,1-1 16,21-21-16,-22 0 0,22 21 15,42-21 16,1 0-31,-1 0 0,0 0 0,21 21 16,-21-21-16,22 21 0,-1 0 0,-21-21 16,22 22-16,-22-1 0,21 0 15,0-21-15,-20 21 0,-1 0 0,21 0 16,-21-21-16,0 22 0,1-22 16,-1 0-16,0 21 0,0-21 31</inkml:trace>
  <inkml:trace contextRef="#ctx0" brushRef="#br1" timeOffset="93059.13">18034 9737 0,'0'0'0,"-21"0"31,21-21-31,21 21 16,0-22-16,0 1 0,22 21 0,-22-21 15,21 0-15,-21 0 0,22 0 16,-22-1-16,0 1 0,0 0 16,-21 0-16,0 0 0,-21 0 15,0 21-15,0 0 16,-22 0-16,1 0 0,0 0 0,-1 0 16,22 21-16,-21 0 0,-1-21 15,22 21-15,-21 0 0,21 0 0,0 1 16,21-1-16,0 0 0,0 21 0,0-21 15,0 1-15,21-1 0,0 0 16,0 0-16,21 0 0,-20 0 0,20 1 16,0-1-16,1 0 0,-1 0 15,0 0-15,-21 22 0,22-43 0,-22 21 16,21 21-16,-42-21 0,0 0 16,-21 1-16,0-22 15,-21 0-15,-1 21 0,1-21 0,0 0 16,-1 0-16,1 0 0,0 0 0,-22 0 15,22 0-15,-1 0 16,1 0-16,21-21 0,0 21 0,-22-22 16,22 22-16,21-21 0,0 0 0,0 0 15,0 0-15,0 0 16,21-1-16,1 1 0,-1 0 0,0 0 16,21 0-16,-21 0 0,22-1 0,-1 1 15,22 0-15</inkml:trace>
  <inkml:trace contextRef="#ctx0" brushRef="#br1" timeOffset="93307.68">18754 9483 0,'21'0'0,"-42"0"0,42-21 16,-42 21 0,-1 0-16,1 21 15,21 0-15,-21 21 0,0-21 16,21 22-16,-21-1 0,21 0 0,0 1 15,-21-1-15,-1 0 0,22 1 0,-21-22 16,21 21-16,-21 1 0,0-22 16,21 0-16,-21 0 0,21 0 15,0 0-15,0 1 0,21-22 32,0 0-32,-21-22 15,21 22-15</inkml:trace>
  <inkml:trace contextRef="#ctx0" brushRef="#br1" timeOffset="93511.49">18373 9864 0,'0'0'0,"-22"0"16,22-21-16,22-1 31,-1 22-15,21 0-16,-21 0 0,22-21 15,-1 21-15,0 0 0,1-21 0,-1 21 16,0 0-16,22 0 0,-22 0 16,0 0-16,1 0 0,-1 0 0,0 0 15,1 0-15,-22 0 0</inkml:trace>
  <inkml:trace contextRef="#ctx0" brushRef="#br1" timeOffset="93942.79">19219 9927 0,'0'0'0,"-21"0"0,0 0 0,0 0 0,0 0 0,-1 0 16,1-21-1,21 0-15,0 0 16,0 0-16,0-1 0,0 1 16,21 0-16,-21 0 0,22 21 15,-1-21-15,21 21 0,-21 0 0,22 0 16,-22 0-16,21 0 0,0 0 0,-20 0 15,20 0-15,-21 21 0,0 0 16,0 0-16,1 0 0,-1 22 0,-21-22 16,0 0-16,0 0 0,0 0 15,0 1-15,0 20 0,-21-21 16,-1-21-16,1 21 0,-21 0 0,21-21 16,0 0-16,-22 22 0,22-22 0,0 0 15,0 0-15,0 0 16,21-22-1,0 1 1,0 0-16,21 21 0,0-21 0,0 0 16,0 0-16,22-1 0,-22 1 0,21 0 15,-21-21-15,22 21 0,-1-1 16,0-20-16,1 21 0,20 0 0,-21 0 16,1-22-16,-1 43 0,0-21 0,1 21 15,-1 0-15,-21 0 16,0 0-16</inkml:trace>
  <inkml:trace contextRef="#ctx0" brushRef="#br1" timeOffset="94109.52">20045 9652 0,'0'21'15,"0"43"1,0-43-16,0-127 0,0 233 0,0-85 16,0-20-16,0-1 0,-21 0 0,-1 0 15,22 0-15,-21 0 0,21 1 16,-21-22-16,21 21 0,0 0 0,0 0 16,0-42 46,0 0-62,0 0 0</inkml:trace>
  <inkml:trace contextRef="#ctx0" brushRef="#br1" timeOffset="94284.42">20024 9567 0,'0'0'15,"0"-21"-15,0 0 0,0 0 0,0 0 0,0 0 16,21 21 31,-21 21-32,21-21-15,0 21 0,-21 0 0,21-21 16,0 21-16,1 0 0,-1-21 16</inkml:trace>
  <inkml:trace contextRef="#ctx0" brushRef="#br1" timeOffset="94763.87">20447 9716 0,'0'0'0,"0"21"16,-21-21-16,0 21 0,21 0 0,0 0 16,-43 106-1,22-106 1,21 1-16,0-1 0,-21 0 15,21 0-15,-21-21 0,21 21 16,-21 0-16,-1-21 16,1 0-16,0 0 31,21-21-31,0 0 16,0 0-16,0 0 15,0 0-15,21-22 0,0 22 0,1-21 16,20 21-16,-21-22 0,21 1 0,1 0 15,20 20-15,1-20 0,-22 21 16,22 21-16,-1 0 0,-21 0 0,1 0 16,-1 0-16,-21 21 15,22 0-15,-22 22 0,-21-22 0,0 21 16,0-21-16,0 22 0,0-22 0,0 0 16,0 21-16,-21-21 0,21 1 15,-22-1-15,1-21 0,0 21 0,21 0 16,-21-21-16,21 21 0,-21-21 15,42 0 17,0 0-32,0 0 0,0 0 15,22-21-15,-22 21 0</inkml:trace>
  <inkml:trace contextRef="#ctx0" brushRef="#br1" timeOffset="95526.44">21632 9716 0,'0'0'0,"21"-22"0,-21 1 0,0 0 16,0 0-16,0 0 0,0 0 16,-21 21-16,0 0 0,0 0 0,-21 0 15,20 0-15,1 0 0,-21 0 16,0 21-16,20 0 0,-20 0 0,21 0 16,-21 0-16,20 22 0,1-22 15,21 0-15,0 0 0,-21 0 16,21 1-16,0 20 0,0-21 15,21 0-15,22-21 16,-22 0-16,0 0 0,0 0 16,0 0-16,0 0 0,22 0 0,-22-21 15,21 21-15,-21-21 0,1 0 16,-1 21-16,0-21 0,0-1 0,-21 1 16,0 0-16,21 0 0,-21 0 15,21-22-15,-21 22 0,0 0 16,0 0-16,0 0 15,0 42 17,0 0-32,0 0 15,0 0-15,0 1 0,0 20 0,0-21 16,0 64-16,0-43 16,-21 0-16,0 1 0,21-1 0,-21 0 15,21 1-15,0-1 0,-21 0 0,21 22 16,-21-22-16,21 22 0,-22-1 15,22-20-15,0 20 0,-21 1 0,0-1 16,0-21-16,0 22 0,0-22 0,-1 22 16,1-22-16,0 22 0,0-22 15,0 0-15,0 1 0,-22 20 16,22-21-16,0 1 0,0 20 16,0-20-16,-1-22 0,1 0 15,21 0-15,-21-21 0,0 21 0,0-21 16,0 0-16,-1 0 15,22-21-15,-21 0 0,0 0 16,0 0-16,21-22 0,-21 1 0,21 21 16,-21-43-16,21 22 0,0 0 0,0-22 15,0 1-15,0-1 0,21 1 16,0-1-16,0-21 0,0 22 0,22-22 16,-22 1-16,21 20 0,0 1 0,-20-1 15,20 1-15,0-1 0,1 22 16,-1-1-16,0 1 0,1 21 15,-1-21-15,0 20 0,1 1 0,-1 0 16,-21 21-16,21-21 0,-20 21 16,-1 0-16,0 0 0,0 0 0</inkml:trace>
  <inkml:trace contextRef="#ctx0" brushRef="#br1" timeOffset="95639.51">21759 9906 0,'21'0'0,"-42"0"0,42 21 0,-42-21 78,-21 0-78</inkml:trace>
  <inkml:trace contextRef="#ctx0" brushRef="#br1" timeOffset="97551.97">550 10837 0,'-21'0'16,"42"0"-16,-63 0 0,21 0 0,0 0 0,-1 0 0,1 0 16,21 22-16,-21-22 15,0 0-15,42 0 63,0 0-63,22 0 15,-22 0-15,21 0 0,0 0 16,1 0-16,-1 0 0,0 0 0,1 0 16,20 0-16,-20 0 0,20 0 15,-21 0-15,22 0 0,-1 0 0,1 0 16,-1 0-16,22 0 0,-21 0 15,20 0-15,1 0 0,0 0 0,-1-22 16,1 22-16,0 0 0,20 0 16,-20-21-16,21 21 0,0-21 15,21 21-15,-21 0 0,21 0 16,-22-21-16,22 21 0,-21 0 0,21-21 16,0 21-16,21 0 0,-21 0 0,0-21 15,0 21-15,0-22 0,0 22 16,22 0-16,-22 0 0,21-21 0,0 21 15,-21 0-15,21 0 0,-21 0 16,21 0-16,0 0 0,1-21 0,-1 21 16,0 0-16,-21 0 0,21 0 0,-21 0 15,21 0-15,-21 0 16,21 0-16,1 0 0,-22 0 0,0 0 16,0 0-16,0 0 0,0 0 15,0 21-15,0-21 0,0 0 0,0 0 16,0 0-16,0 0 0,0 0 0,127 21 15,-127-21-15,0 0 16,0 0-16,21 0 0,-21 0 0,-21 0 16,42 0-16,-21 0 0,0 0 0,21 0 15,-21 0-15,0 0 0,0 0 16,21 0-16,-21 0 0,0 0 0,21 0 16,-21-21-16,21 21 0,-21 0 15,0 0-15,0 0 0,0 0 0,0-21 16,22 21-16,-22 0 0,0 0 15,21 0-15,-21 0 0,-21 0 16,21-21-16,148 21 0,-148 0 16,0 0-16,21 0 0,-21 0 15,0 0-15,-21 0 0,148 0 16,-127 0-16,0 0 0,0 0 0,0 0 16,-21 0-16,21 0 0,0 0 15,0 0-15,0 0 0,0 0 0,0 0 16,21 0-16,-42 0 0,21 0 15,0 0-15,0 0 0,0 0 0,21 0 16,-21 0-16,0 0 0,0 0 0,0 0 16,0 0-16,0 0 15,0 0-15,0 0 0,0 0 0,0 0 16,21 0-16,-42 0 0,21 0 16,0 0-16,0 0 0,21 0 0,-21 0 15,21 0-15,-21 0 0,0 0 0,0 0 16,0 0-16,21 0 0,-21 0 15,21 0-15,1 0 0,-1 0 0,-21 0 16,0 0-16,21 0 0,0 0 16,0 0-16,0 0 0,-21 0 15,22 0-15,-22 0 0,21 0 0,-21 0 16,21 0-16,-21 0 0,21 0 16,-21 0-16,0 21 0,0-21 0,0 0 15,0 0-15,0 0 0,0 21 16,-21-21-16,21 0 0,-21 0 0,0 0 15,-1 0-15,1 0 0,-21 0 16,0 0-16,-1 21 0,1-21 0,0 0 16,-1 0-16,-20 0 0,20 0 15,-20 0-15,-1 0 0,-20 0 0,-1 0 16,0 0-16,-20 0 0,-1 0 0,0 0 16,0 0-16,-21-21 62,0 0 1,-21 21-63,0 0 15</inkml:trace>
  <inkml:trace contextRef="#ctx0" brushRef="#br1" timeOffset="98931.99">762 12721 0,'0'0'0,"0"21"0,0 1 15,0-1 1,0 0 0,21-21-1,0 0-15,0 0 0,-21-21 16,22 21-16,-1-21 0,0-1 15,0 1-15,21 0 0,-20 21 0,-1-21 16,0 0-16,0 0 16,-21-1-16,21 1 0,-21 0 0,0 0 15,0 0-15,0 0 16,-21 21 0,0 0-1,21 21-15,-21 0 16,21 0-16,0 0 0,0 22 0,0-22 15,0 21-15,0 22 0,0-22 16,0 0-16,0 22 0,0-22 0,0 0 16,0 22-16,0-22 0,0 1 15,21-1-15,-21-21 0,0 21 16,0-20-16,0 20 0,0-21 0,0 0 16,0 0-1,0 1-15,-21-22 0,0 0 0,-1 0 16,1 0-16,-21 0 0,21 0 15,-22-22-15,22 1 0,-21 21 0,21-21 16,0 0-16,-22 0 0,22-22 16,0 22-16,21 0 0,-21 0 0,21 0 15,0-22-15,0 22 0,0 0 16,21 0-16,0 0 0,0 0 0,0-22 16,22 22-16,-22 0 0,21 0 15,-21 0-15</inkml:trace>
  <inkml:trace contextRef="#ctx0" brushRef="#br1" timeOffset="99184.11">1397 12552 0,'0'21'16,"0"0"-16,0 0 15,0 1-15,0 20 0,0 0 0,-21 1 16,0-1-16,-1 0 0,22 22 15,-21-22-15,0 0 0,0 1 0,0 20 16,21-20-16,0-22 0,-21 21 16,21-21-16,0 22 0,0-22 15,0 0-15,21-21 16,0 0 0,0 0-16,0-21 0,0 0 0,1-1 15,20 1-15,-42 0 0</inkml:trace>
  <inkml:trace contextRef="#ctx0" brushRef="#br1" timeOffset="99359.48">1206 12996 0,'0'0'0,"-42"0"0,21 0 15,0 0-15,0 0 0,-1 22 16,44-22 0,-1 0-16,0 0 15,21 0-15,1 0 0,-1 0 16,0-22-16,22 22 0,-1-21 0,-20 0 15,20 21-15,1-21 0,-22 21 16,21-21-16,-20 0 0,20 21 0</inkml:trace>
  <inkml:trace contextRef="#ctx0" brushRef="#br1" timeOffset="99591.09">2222 12764 0,'-21'0'31,"21"21"-31,0 0 0,0 21 16,-21-21-16,21 1 0,0 20 15,0-21-15,0 21 0,0-20 0,0-1 16,0 21-16,0-21 0,0 0 16,0 22-16,-21-22 0,21 0 0,0 0 15,0 0-15,21-42 31</inkml:trace>
  <inkml:trace contextRef="#ctx0" brushRef="#br1" timeOffset="99950.92">2815 12785 0,'0'0'0,"21"-21"0,0 21 15,-21-22-15,-21 22 16,0 0-16,0 22 15,-21-22-15,-1 21 0,1 0 0,21 0 16,-22 0-16,1 0 0,21 1 0,-21-1 16,20 0-16,22 0 0,0 0 15,0 0-15,0 1 16,22-22-16,20 0 16,-21 0-16,21 0 0,1 0 0,-1 0 15,0 21-15,-20-21 0,20 0 16,0 0-16,-21 0 0,1 21 0,-1-21 15,0 21-15,-21 0 0,0 0 16,-21 1 0,0-1-16,-22-21 0,1 21 0,21-21 15,-22 0-15,1 21 0,0-21 16,21 0-16,-22 0 0,22 0 0,-21 0 16,21 0-16,-1 0 0,1 0 15,0 0-15,0-21 0,0 0 0,0 0 16,21-1-16</inkml:trace>
  <inkml:trace contextRef="#ctx0" brushRef="#br1" timeOffset="100123.82">2201 12531 0,'0'0'0,"-21"-21"31,42 21 16,0 0-47,1 0 16,-1 0-16,21 0 0,-21 0 0</inkml:trace>
  <inkml:trace contextRef="#ctx0" brushRef="#br1" timeOffset="101870.61">3895 12615 0,'0'0'0,"21"-21"0,-21 0 15,21 0-15,-21 0 0,0 0 0,0-1 16,0 44 15,0-1-31,-21 0 0,21 0 16,-21 21-16,21-20 0,0 20 15,0 0-15,-22 64 0,22-64 16,-21 43-16,21-43 16,0 1-16,0-1 0,0-21 0,0 0 15,0 22-15,0-22 16,0 0-16,21-21 0,1 0 0,-1 0 16,0 0-16,0 0 0,0-21 15,22 0-15,-22 0 0,0-1 16,21-20-16,-21 21 0,1-21 0,20-1 15,-21 1-15,0 0 0,22-1 16,-22-20-16,0 20 0,-21 1 16,0 0-16,21 21 0,-21-22 0,0 1 15,0 21-15,0 0 0,0-1 16,21 22-16,-21 22 31,0 20-31,0-21 0,0 0 16,0 22-16,0-1 0,0 0 0,0 1 15,0-1-15,0 0 0,0 1 16,0-1-16,0 0 0,0-21 0,21 1 16,1-1-16,-1 0 0,0-21 15,0 0-15,0 0 0,0 0 16,22 0-16,-22-21 0,0 21 16,21-21-16,-20-1 0,20 1 15,0-21-15,-21 21 0,22 0 0,-22-22 16,0 22-16,21-21 0,-20 21 15,-1-22-15,0 22 0,0 0 0,-21 0 16,0 0-16,0-1 0,0 1 0,0 42 31,-21 1-31,21-1 0,-21 21 16,21-21-16,-21 22 0,21-22 16,0 21-16,0-21 0,0 22 0,0-22 15,0 0-15,0 21 0,0-21 0,0 1 16,0-1-1,0 0-15,0-42 47,-22 21-47,1-21 0,21-1 0,-21 1 16,0 0-16,0 0 0,0 0 16,-1 0-16,1-1 0,0 1 0,0 21 15,21-21-15,-21 21 16,0 0-1,21 21-15,0 0 0,0 1 0,0-1 16,0 0-16,0 0 0,0 0 16,21 0-16,0 1 0,0-1 15,0 0-15,0 0 0,1 0 0,20-21 16,-21 0-16,0 0 0,22 0 16,-22 0-16,0 0 0,21 0 0,-21 0 15,22 0-15,-22-21 0,21 0 16,-21 0-16,1 0 0,20-1 0,-21 1 15,43-42-15,-43 42 0,0-1 16,0-20-16,0 21 0,0-21 16,1 20-16,-22-20 0,0 21 15,0 0-15,0 0 0,-22 21 16,1 0 0,0 0-16,0 21 0,0 21 15,0-21-15,21 22 0,0-22 16,0 21-16,0 0 0,0-20 0,0 20 15,0-21-15,0 21 0,0-20 0,0-1 16,0 0-16,21 0 0,0 0 16,0-21-16,0 21 0,22-21 0,-22 0 15,21 0-15,0 0 0,1 0 0,20 0 16,-20 0-16,20 0 0,-21-21 16,22 0-16,-1 0 0,-20 0 0,20 0 15,-20-1-15,-1 1 0,0 0 16,-21-21-16,22 21 0,-22-22 0,0 22 15,-21-42-15,0 20 16,0 22-16,0 0 0,0 0 16,0 0-16,-21-1 0,0 22 0,0 0 15,-22 0-15,22 0 0,-21 0 16,21 0-16,-22 22 0,1-1 0,0 0 16,20 0-16,-20 0 0,21 22 0,0-1 15,0-21-15,-1 21 0,1 1 0,21-22 16,-21 21-16,21-21 0,0 22 15,0-22-15,0 0 0,21 0 16,0-21-16,1 0 0,20 0 16,-21 0-16,21 0 0,-20 0 15,20 0-15,-21-21 0,21 0 0,1 0 16,-22 0-16,21-1 0,-21 1 16,1-21-16,20 21 0,-21-22 0,0 1 15,0 0-15,1-22 0,-1 22 0,0 0 16,0-1-16,-21-20 0,21 20 15,-21 1-15,21 0 0,1-1 16,-22 1-16,0 0 0,0 21 0,0-1 0,0 44 31,0-1-31,0 21 0,0-21 16,0 22-16,0-1 0,0 0 0,0 1 0,0 20 16,0-21-16,-22 1 15,22-1-15,-21 22 0,21-22 0,0 0 16,0-21-16,-21 22 0,21-1 0,0-21 15,0 0-15,0 1 0,0-1 16,21-21 0</inkml:trace>
  <inkml:trace contextRef="#ctx0" brushRef="#br1" timeOffset="103167.48">7662 12869 0,'-21'22'0,"42"-44"0,-63 44 0,42-1 15,-21-21-15,0 0 16,21-21-1,0-1-15,0 1 16,0 0-16,21 0 0,0-21 16,-21 20-16,21 1 0,0-21 0,-21 21 0,21-22 15,1 22-15,-1-21 16,0 21-16,0-22 0,0 22 0,22-21 16,-22 21-16,0 21 0,0-21 0,0 21 15,0-22-15,1 22 16,-1 0-16,-21 22 0,0-1 0,0 0 15,0 0-15,0 0 0,0 0 16,0 1-16,0-1 16,0-42 31,0-1-47,0 1 15,0 0-15,-21 0 16,-1 21-16,1 0 0,0-21 15,0 21-15,0 0 0,0 0 0,-1 0 16,1 0-16,0 0 0,0 21 16,0 0-16,-22 0 0,22 0 0,-21 43 15,21-22-15,0 1 0,-1-1 16,1 0-16,21 1 16,0 20-16,0-21 0,0-20 0,0 20 0,0 0 15,21-21-15,22 1 0,-22-1 16,21 0-16,1 0 0,-1-21 15,0 0-15,1 0 0,20 0 0,-21 0 16,22 0-16,-22-21 0,22 0 16,-22 0-16,0-1 0,1 1 0,-1-21 15,0 21-15,1-22 0,-22 1 0,0 0 16,21-1-16,-20 1 0,-1 0 16,-21-1-16,21 1 0,0 0 0,-21-22 15,0 22-15,0 0 0,0-1 16,0 1-16,0 21 0,0-22 0,0 22 15,0 0-15,0 42 16,0 22 0,-21-22-16,0 21 0,21 0 15,-21 1-15,21-1 0,0 0 0,-22 22 16,22-22-16,-21 1 0,21 20 16,0 22-16,0-43 0,0 0 15,0 1-15,0-22 0,0 0 0,0 0 16,21 0-16,1 1 0,-1-22 15,0 0-15,0 0 0,0 0 16,22-22-16,-22 1 0,0 0 16,0 0-16,21 0 0,-20 0 15,-1-1-15,21-20 0,-21 21 0,0-21 0,1-1 16,-1 22-16,0-21 16,0 21-16,0-1 0,-21 1 0,0 0 15,0 0-15,-21 21 31,0 21-31,0 0 0,0 0 16,21 22-16,-22-22 0,1 21 0,21-21 16,0 22-16,0-1 0,0-21 15,0 22-15,0-22 0,0 0 0,0 21 16,0-21-16,21 1 0,1-1 16,20-21-16,-21 0 0,21 0 15,-20 0-15,20 0 0,-21 0 0,21 0 16,-20 0-16,20-21 0,-21-1 15,0 1-15,0 0 0,22 0 16,-22 0-16,0-22 0,0 22 0,-21-21 16,21 0-16,-21-1 0,22 1 15,-22 0-15,0 20 0,0-20 0,0 21 16,0-21-16,-22 20 0,-20 22 16,21-21-16,0 21 0,-22 0 0,22 0 15,-21 21-15,0-21 0,20 22 0,-20-1 16,21 0-16,-21 21 0,20-21 0,1 1 15,0 20-15,21 0 16,0 1-16,0-22 0,0 0 0,0 0 16,0 0-16,0 0 0,21 1 15,0-22-15,1 21 0,-1-21 16,21 0-16,-21 0 0,22 0 0,-1 0 16,0-21-16</inkml:trace>
  <inkml:trace contextRef="#ctx0" brushRef="#br1" timeOffset="103899.41">9948 12552 0,'21'-21'0,"-42"42"0,21-42 15,-21 21-15,0 0 16,0 0-16,-22 0 16,1 21-16,21 0 0,-21-21 0,20 21 15,1 0-15,0 1 0,21-1 0,-21 0 16,21 0-16,0 0 15,21 0-15,0 1 0,0-1 0,1 0 16,-1 0-16,0 0 0,0-21 0,21 21 16,-20 1-16,-1-22 0,0 21 15,-21 0-15,0 0 0,0 0 16,-21-21 0,-22 21-16,22-21 0,0 0 15,-21 0-15,21 0 0,-1 0 16,-20 0-16,21 0 0,0 0 0,-22-21 0,22 0 15,21 0-15,-21 21 16,0-21-16,0 0 0,21-1 0,0 1 16,0 0-16,-21 21 0,21 21 31,0 0-15,0 1-16,21-1 15,-21 0-15,21-21 0,0 21 0,-21 0 16,21-21-16,0 21 0,22-21 0,-22 0 15,0 0-15,21 0 0,-20 0 16,20 0-16,0 0 0,1 0 16,20 0-16,-21 0 0,1-21 0,20 21 15,-20-21-15,-1 21 0,21-21 16,-20 0-16,-1 0 0,-21-1 0,22 1 16,-1 0-16,-21-21 0,21 21 15,-20-1-15,-1-20 0,0 21 16,0-21-16,0-22 0,-21 43 0,0 0 15,0 0-15,0-1 0,-21 22 16,0 22 0,0-1-16,0 0 0,-1 0 0,1 21 15,0-20-15,0 20 0,0-21 16,21 21-16,0-20 0,0 20 16,0-21-16,0 0 0,0 43 15,0-43-15,0 0 16,21-21-16,0 0 0,-21 21 0,21-21 15,0 0-15,1 0 0,-1 0 16,0 0-16,0 0 0,0 0 16,-21-21-16,21 21 0,1-21 0,-1 0 15,0 0 1,-21-1-16</inkml:trace>
  <inkml:trace contextRef="#ctx0" brushRef="#br1" timeOffset="104090.95">10795 12869 0,'0'22'31,"-21"-22"-31,0 0 16,-1 0 0,22-22-1,-21 22 1,21-21-16,-21 21 15,0 0-15</inkml:trace>
  <inkml:trace contextRef="#ctx0" brushRef="#br1" timeOffset="104711.03">1905 13885 0,'-21'-21'0,"-22"21"16,43-21 0,-21 42-1,21 0-15,0 1 0,0 20 16,0-21-16,0 21 0,-21 1 0,21-1 15,0 22-15,0-22 16,-21 21-16,0-20 0,0 20 0,-1-20 0,22-1 16,-21 0-16,21 1 15,-21-22-15,21 21 0,0-21 0,0 0 16,0 1-16,0-1 16,-21-21-16,0 0 15,0-21-15,-1-1 16,1 22-16,0-21 0,0 0 0,-21 0 15</inkml:trace>
  <inkml:trace contextRef="#ctx0" brushRef="#br1" timeOffset="105523.35">1101 14372 0,'148'85'0,"-339"-191"0,234 127 15,-107-63-15,22 21 0,21 21 16,21 21 0,21-21-16,0 21 15,21-21-15,22 21 0,-22-21 16,43 0-16,-22 0 0,22 0 0,0 0 15,-1 0-15,1-21 0,0 0 16,-1 0-16,-20 0 0,20-1 0,-20 1 16,-1 0-16,-20 0 0,20 0 15,-20 0-15,-1 21 0,-21-22 0,0 1 16,-21 0-16,0 0 0,0 0 16,0 0-16,0-1 0,-21 1 0,0 0 15,-21 21-15,20 0 0,1 0 16,0 0-16,0 0 0,0 21 0,0 0 15,21 1-15,0 20 16,0 0-16,-22 1 0,22-1 0,0 0 16,0 1-16,0-1 0,0 21 15,-21-20-15,21-1 0,0-21 0,0 22 16,-21-1-16,21-21 0,0 0 16,0 0-16,0 1 0,0-44 31,0 1-16,0 0-15,0 0 16,0 0-16,21 0 0,-21-22 16,21 22-16,-21 0 0,0 0 0,22 0 15,-1-1-15,0 1 0,0 21 16,0 0-16,-21 21 16,21-21-16,-21 22 0,22 20 15,-1-21-15,-21 0 0,0 0 0,21 22 16,0-22-16,-21 0 0,21 0 15,0 0-15,1 1 0,-22-1 0,21 0 16,0 0-16,0-21 0,0 0 16,0 0-16,1 0 0,-1 0 0,0 0 15,21 0-15,-21 0 0,1 0 16,20-21-16,-21 0 0,21 0 16,-20-1-16,-1 1 0,21 0 15,-21-21-15,0 21 0,1-22 0,-1 22 16,-21-21-16,0-1 0,0 1 15,0 21-15,0-21 0,0 20 0,0 1 16,0 0-16,0 0 0,-21 21 0,-1 0 16,1 0-16,0 21 15,21 0-15,-21 0 0,21 1 0,-21 20 16,21 0-16,0-21 0,0 22 16,0-1-16,0-21 0,0 22 0,0-22 15,0 0-15,0 21 0,0-21 16,0 1-16,0-1 0,0 0 15,21-21 1,0 0-16,0 0 0,0 0 16,1 0-16,-1-21 0,0 21 15,0-21-15,-21-1 0,21 22 16,0-21-16</inkml:trace>
  <inkml:trace contextRef="#ctx0" brushRef="#br1" timeOffset="105667.3">3027 14563 0,'0'-21'78,"0"-1"-62,21 1-16</inkml:trace>
  <inkml:trace contextRef="#ctx0" brushRef="#br1" timeOffset="106123.5">4276 14161 0,'0'0'0,"0"21"31,0 0-31,0 0 15,0 21-15,0-20 0,0 41 0,0-21 16,0 22-16,0-22 0,0 22 0,0-1 16,-22 43-16,1-42 15,0-1-15,0 22 0,0-22 16,0 22-16,-1-22 0,1 22 0,-21 0 16,21-22-16,0 22 0,-22 21 15,22-43-15,21-20 0,0-1 0,0-21 16,0 0-16,0 0 0,0 1 15,0-44 1,0 1-16,0-21 0,21 21 16,0-22-16,-21 1 0</inkml:trace>
  <inkml:trace contextRef="#ctx0" brushRef="#br1" timeOffset="106455.55">3937 14584 0,'-21'-64'0,"42"128"0,-63-170 0,20 64 15,22-1-15,0 1 0,-21 21 16,21-21-16,0 20 0,0 1 0,0 0 16,0 0-16,21 0 15,1 21-15,20-21 0,0 21 0,-21 0 16,43 0-16,-22 0 0,1 0 16,-1 0-16,0 0 0,1 0 15,-1 21-15,-21 0 0,0 0 0,0 0 16,-21 0-16,0 22 0,0-22 15,-21 0-15,0 21 0,-21-20 0,21-1 16,-1 0-16,-20 0 0,21 0 16,-21-21-16,20 21 0,1-21 0,0 0 15,42-21 17,0 21-32,1-21 0,-1 0 15,21 21-15,-21-21 0,22 21 16,-1-21-16,-21-1 0,21 22 15</inkml:trace>
  <inkml:trace contextRef="#ctx0" brushRef="#br1" timeOffset="107922.77">4826 14224 0,'0'0'0,"21"-21"15,0 0-15,0 21 0,-21-21 16,0-1-16,-21 1 16,-21 21-16,21 0 0,0 0 15,-22 0-15,22 0 0,-21 0 0,21 0 16,-1 21-16,-20 1 0,21-1 15,0 0-15,21 21 0,0-21 0,-21 1 16,21 20-16,0 0 0,0-21 0,0 22 16,0-22-16,0 0 0,0 21 15,0-20-15,0-1 16,21 0-16,0-21 0,0 0 0,0 0 16,0 0-16,1 0 0,-1-21 15,21 0-15,-21-1 0,0 1 0,1 0 16,20 0-16,-21 0 0,0-22 15,-21 22-15,21-21 0,-21 21 0,0 0 16,0-1-16,0-20 0,0 21 0,0 0 16,0 0-16,0 42 31,0 0-15,0 21-16,0-21 0,0 22 15,0-22-15,0 21 0,22-21 0,-22 22 16,0-22-16,0 21 0,0-21 15,21 1-15,0-1 0,0-21 0,0 0 16,0 0-16,1 0 0,-1 0 16,0 0-16,0 0 0,0-21 15,0-1-15,1 1 0,-1 0 0,0-21 16,0 21-16,0-1 0,0-20 16,1 21-16,-1-21 0,-21 20 15,21 1-15,-21 0 0,21 0 0,-21 0 0,21 21 16,-21 21 15,0 0-31,0 0 0,0 0 16,0 1-16,0 20 0,0-21 15,0 0-15,0 22 0,0-22 0,0 0 16,0 0-16,0 0 0,0 0 16,21 1-16,1-22 0,-1 0 15,21 0-15,-21 0 0,0 0 0,1 0 16,-1-22-16,21 1 0,-21 0 15,22 0-15,-22 0 0,21 0 16,0-1-16,-20-20 0,20 21 0,-21 0 16,0-22-16,0 22 0,1 0 15,-22 0-15,0 0 0,0 0 0,0-1 16,0 1-16,-22 21 0,1 0 16,0 0-16,0 0 0,0 0 0,0 21 15,-22 22-15,22-22 0,21 0 16,-21 0-16,21 22 0,-21-22 15,21 21-15,0-21 0,0 22 0,0-22 16,0 0-16,21 0 0,0 0 0,21-21 16,-20 21-16,20-21 0,0 0 15,1 0-15,-1 0 0,21 0 16,-20 0-16,-1-21 0,0 0 0,1 21 16,-1-21-16,0 0 0,1-22 15,-1 22-15,-21 0 0,22 0 0,-22-21 16,0 20-16,0 1 0,-21-21 15,0 21-15,0 0 0,0-1 0,0 1 16,-21 21 0,0 21-1,21 1-15,0-1 0,0 0 16,-21 0-16,21 0 0,-22 0 0,22 22 16,-21-22-16,21 0 0,0 0 15,-21 0-15,21 1 0,0-1 16,-21 0-16,42-42 31,0 21-15,0-21-16,-21-1 0,22 1 15,-1-21-15,0 21 0,0 0 0,0-1 16,-21 1-16,21 0 0,1 0 16,-1 21-16,0-21 0,0 21 15,-21 21 1,21-21-16,-21 21 0,0 0 0,0 0 15,0 22-15,0-22 0,21 0 16,1 0-16,-22 0 0,21 1 0,0-1 16,0 0-16,0-21 0,0 21 15,1-21-15,20 0 0,-21 0 16,21 0-16,-20 0 0,20 0 0,0 0 16,-21-21-16,22 0 0,-1 21 0,0-21 15,-20-22-15,20 22 0,-21 0 16,0-21-16,22 20 0,-22 1 0,-21-21 15,21 0-15,0-1 0,-21 22 0,21-21 16,-21-1-16,0 1 0,0 0 16,0-1-16,0 1 0,0 0 0,0 21 15,0-1-15,0 1 0,0 42 16,-21 1 0,21-1-16,-21 21 0,0 0 0,21 1 15,-21-1-15,-1 0 0,22 1 16,-21 20-16,21-20 0,0-1 0,-21 0 15,21 22-15,0-43 0,-21 21 0,21 1 16,0-22-16,0 0 0,0 0 16,21 0-16,0 0 0,0-21 15,1 0-15,-1 0 0,0 0 0,21-42 16,-21 21-16,1 0 16,-1 0-16,0-1 0,0-20 0</inkml:trace>
  <inkml:trace contextRef="#ctx0" brushRef="#br1" timeOffset="108116.5">7239 14012 0,'-21'0'0,"42"0"0,-42 22 32,42-22-17,0 0-15,0 0 0,22 0 0,-22 0 16,21 0-16,-21 0 0,22 0 0,-1 0 15,21-22-15,-20 22 0,-1-21 16,0 0-16,1 0 0,-1 21 16,0-21-16</inkml:trace>
  <inkml:trace contextRef="#ctx0" brushRef="#br1" timeOffset="109907.23">8636 14034 0,'0'0'0,"0"-22"15,-21 1-15,21 0 0,-21 21 16,21-21-16,-22 21 15,1 0-15,0 0 16,0 21-16,21 0 16,-21 0-16,0 1 0,21-1 0,0 21 15,-22-21-15,22 22 0,-21-1 0,0-21 16,21 21-16,0-20 0,-21 20 16,21-21-16,-21 0 0,21 0 15,0 1-15,0-44 31,0 1-31,21 0 0,0 0 16,-21 0-16,21 0 0,0-1 16,1-20-16,-1 21 0,0 0 0,0-22 15,0 22-15,0 0 0,1 0 0,-22 0 16,21 0-16,0-1 16,0 22-16,-21 22 0,21-1 15,-21 0-15,21 0 0,-21 0 0,0 22 16,0-22-16,0 21 0,22-21 15,-22 22-15,21-1 0,0-21 0,-21 0 16,21 22-16,0-22 0,0 0 16,1-21-16,20 21 0,-21-21 15,0 0-15,22 0 0,-1 0 0,-21 0 16,21-21-16,1 0 0,-22 0 16,21-1-16,1 1 0,-22-21 0,21 21 15,0-43-15,-20 22 0,-1 21 16,0-22-16,0 1 0,-21 0 15,0-22-15,0 22 0,0 0 0,0-1 16,0 1-16,0 0 0,0 20 16,0 1-16,-21 21 0,0 0 0,0 0 15,-1 21-15,1 22 0,0-1 16,0-21-16,0 22 16,21-1-16,0 0 0,-21 43 15,21-43-15,0 1 0,0-1 0,0 0 16,0 1-16,21-22 0,0 21 15,0-21-15,0 0 0,0 1 0,1-1 16,-1-21-16,21 0 0,-21 0 16,22 0-16,-22 0 0,21 0 0,-21 0 15,22-21-15,-1-1 0,-21 1 0,21 0 16,-20 0-16,-1 0 0,0-22 16,21 22-16,-21 0 0,-21 0 0,22 0 15,-22-22-15,21 22 0,-21 0 16,0 0-16,-21 42 31,21 0-31,-22 0 0,22 1 16,0-1-16,0 0 0,0 0 15,0 21-15,0-20 0,0-1 0,0 0 16,0 0-16,22 0 0,-1-21 0,0 21 16,0-21-16,0 0 0,22 0 15,-22 0-15,0 0 0,21 0 0,-21 0 16,22-21-16,-22 21 0,21-21 0,-21 0 15,1 0-15,-1 0 0,21-1 16,-42 1-16,21 0 0,-21 0 16,21 0-16,-21 0 0,0-1 0,0 1 15,-21 42 17,0 1-32,21-1 15,-21 0-15,21 0 0,-21 0 16,21 0-16,0 1 0,-21-1 0,21 0 15,0 0-15,21-21 32,0 0-32,0-21 15,-21 0-15,21 0 0,0 21 16,22-22-16,-22 1 0,0 0 16,0 0-16,0 21 0,1-21 0,-1 0 15,0 21-15,0 0 0,0 0 16,-21 21-1,0 0-15,0 0 16,0 0-16,0 0 0,0 1 16,0-1-16,0 0 0,43 21 15,-22-42-15,-21 21 16,21-21-16,0 0 0,21 0 0,-20 0 16,-1 0-16,21 0 0,0 0 0,-20 0 15,20 0-15,0 0 0,-21-21 16,1 0-16,20 21 0,-21-21 15,0 0-15,0 0 0,1-1 0,-1 1 16,-21 0-16,0 0 0,0-21 16,0 20-16,0 1 0,0 0 0,0-21 15,0 21-15,0-1 0,-21 1 0,-22 21 16,22 0-16,0 0 0,0 0 16,-22 0-16,22 0 0,-21 21 15,21 1-15,0-1 0,-22 21 0,22-21 0,0 0 16,0 22-16,21-22 0,0 21 15,-21-21-15,21 1 0,0 20 0,0-21 16,0 0-16,0 0 0,21-21 16,0 0-16,0 0 15,0 0-15,0 0 0,1 0 0,-1 0 16,0-21-16,21 21 0,-21-21 0,1 0 16,-1 0-16,0 0 0,0-1 15,0 1-15,0-21 0,1 21 16,-1-22-16,0 1 0,0 0 0,0-1 15,0 1-15,-21-21 0,0 20 0,22-20 16,-1 20-16,-21 1 0,0 21 0,0 0 16,0 0-16,0 42 15,0 0-15,0 0 0,0 21 16,-21 1-16,21-1 0,-22 0 0,1 1 16,0-1-16,21 0 15,-21 1-15,0-1 0,21 0 0,-21-20 16,21 20-16,-22 0 0,1-21 15,21 1-15,0 20 0,0-21 0,0 0 16,0 0-16,21-21 16,1 0-16,-1 0 15,0 0-15,0-21 0,21 0 0,-20 21 16,-1-21-16,21 0 0,-21 0 0</inkml:trace>
  <inkml:trace contextRef="#ctx0" brushRef="#br1" timeOffset="110286.93">11599 14097 0,'-84'85'15,"168"-191"-15,-84 127 0,-21-21 16,0 0 0,0 21-16,21 0 0,-21 1 0,-1-1 15,1-21-15,21 21 0,0 0 16,-21 0-16,21 0 0,0 1 0,0-1 16,0 0-16,0 0 0,0 0 0,21 0 15,0-21-15,1 0 16,-1 0-16,0 0 0,0 0 0,0 0 15,22 0-15,-22 0 0,0-21 16,0 21-16,0-21 0,0 0 0,-21 0 16,22 0-16,-22-1 0,0 1 0,0 0 15,0 0-15,0 0 16,0-22-16,0 22 0,0 0 0,-22 0 16,1 0-16,21 0 0,-21 21 0,0 0 15,0 0-15,0 0 16,-1 21-16,1 0 0,21 0 0,-21 0 15,0 0-15,0 22 0,21-22 0,0 0 16,0 0-16,0 0 0,0 1 16,0-1-16,21-21 15,0 0-15,0 0 0,0 0 16,1 0-16,-1 0 0,0 0 16,0-21-16</inkml:trace>
  <inkml:trace contextRef="#ctx0" brushRef="#br1" timeOffset="110767.47">11959 14139 0,'0'0'0,"21"-21"0,-21 0 0,0 0 0,21 21 16,-21-21-16,-21 42 31,21 0-31,-21 0 0,0 0 16,21 1-16,-21-1 0,21 0 16,-21 0-16,21 0 0,-22 0 0,22 1 15,0-1-15,0 0 16,22-21-1,-1 0-15,0 0 16,0 0-16,0-21 0,0 21 0,1-21 16,-1 21-16,0-22 0,0 1 15,0 21-15,0-21 0,1 0 0,-1 0 16,0 0-16,0 21 0,-21-22 0,21 22 16,-21 22 15,-21-1-31,21 0 0,0 0 15,0 0-15,0 0 16,0 1-16,21-22 16,22 0-16,-22 0 15,0 0-15,0 0 0,0 0 16,0 0-16,22 0 0,-22-22 0,0 22 16,0-21-16,0 0 15,1 0-15,-22 0 0,21 0 0,-21-1 16,0 1-16,0-21 0,0 21 0,0 0 15,0-22-15,0 22 0,0 0 16,-21 0-16,-1 0 0,1-1 0,0 1 16,0 21-16,0-21 0,-22 0 0,1 21 15,21-21-15,-21 21 0</inkml:trace>
  <inkml:trace contextRef="#ctx0" brushRef="#br1" timeOffset="110970.87">10499 13674 0,'0'0'0,"-22"0"0,1 0 0,0 0 16,0 0-16,0 0 0,21-21 16,-21 21-1,21-22-15,0 1 0,0 0 16,-22 0-16,22 0 15,0 0 1</inkml:trace>
  <inkml:trace contextRef="#ctx0" brushRef="#br1" timeOffset="111607.44">13991 12891 0,'21'0'15,"-42"0"-15,63-22 0,-20 1 0,-1 0 16,0 0-16,0 0 0,0 0 0,0-1 15,1 1-15,-22 0 0,0 0 16,21 0-16,-21 0 0,0-1 16,-21 22-1,-1 22-15,22-1 16,-21 0-16,21 0 0,0 21 0,0 1 16,0-1-16,0 0 0,0 22 15,0-22-15,0 1 0,0-1 0,0-21 16,0 21-16,-21-20 0,21 20 15,-21-21-15,21 0 0,-21 0 16,21 1-16,-21-1 0,-1-21 16,1 0-16,0 0 0,0 0 15,0 0-15,0 0 0,-1 0 16,1 0-16,-21-21 16,21-1-16,0 1 0,21 0 0,0 0 15,-22 0-15,22 0 0,-21-43 16,21 43-16,0-21 0,0 20 15,21 1-15,1-21 0,62 0 16,-41-1-16,20 22 0</inkml:trace>
  <inkml:trace contextRef="#ctx0" brushRef="#br1" timeOffset="111815.47">14711 12637 0,'0'0'0,"21"0"15,-21 21 1,0 0-16,0 0 0,0 0 0,-21 22 15,21-22-15,-21 21 0,21-21 16,0 22-16,0-1 0,0-21 0,-22 21 16,22-20-16,0 20 0,-21-21 0,21 0 15,0 0-15,0 1 0,0-1 16,-21 0-16,21 0 0,0 0 16</inkml:trace>
  <inkml:trace contextRef="#ctx0" brushRef="#br1" timeOffset="111987.55">14372 13060 0,'-21'-21'0,"42"42"0,-63-42 15,21 0-15,21-1 16,0 1-16,21 21 16,0 0-16,0 0 0,0 0 0,22 0 15,-1 0-15,0 0 0,1 0 16,20-21-16,-21 21 0,22 0 15,-1 0-15,1 0 0,-1-21 0,1 21 16,-1 0-16,1-21 0,21 21 16</inkml:trace>
  <inkml:trace contextRef="#ctx0" brushRef="#br1" timeOffset="112212.5">15981 12848 0,'0'0'0,"0"-21"15,-21 21 1,-1 21 0,22 0-16,-21 1 0,21-1 15,0 21-15,-21-21 0,0 0 0,21 22 16,0-22-16,-21 0 0,0 21 16,21-20-16,-22-1 0,22 0 0,0 0 15,0 0-15,0 0 0,0 1 16,22-22-1,20 0-15</inkml:trace>
  <inkml:trace contextRef="#ctx0" brushRef="#br1" timeOffset="112575.43">16743 13018 0,'21'-22'0,"-42"44"0,63-86 0,-21 43 15,-21 0-15,0 0 16,0-1-16,0 1 0,-21 21 0,0 0 15,-21 0-15,-1 0 0,1 0 16,0 0-16,-1 0 0,1 21 0,0-21 16,-1 22-16,22-1 0,0 0 15,0 0-15,21 0 0,0 0 16,0 1-16,21-1 0,21-21 0,-21 21 16,22-21-16,20 21 0,-20-21 15,-1 0-15,0 21 0,-21-21 0,22 21 16,-22-21-16,0 22 0,0-22 15,0 21-15,-21 0 16,0 0-16,0 0 0,-21-21 16,0 21-16,0-21 0,-21 0 15,20 0-15,-41 22 0,21-22 0,-1 0 16,1 0-16,-22 0 0,22 0 0,0 0 16,21 0-16,-22 0 0,22-22 15,0 22-15,0-21 0,0 0 0,21 0 16,0 0-16,-22 0 0</inkml:trace>
  <inkml:trace contextRef="#ctx0" brushRef="#br1" timeOffset="112743.31">16065 12594 0,'-21'-42'31,"42"84"-31,-42-105 0,0 63 0,0 0 16,0 0-16,0 0 15,-1 0 1</inkml:trace>
  <inkml:trace contextRef="#ctx0" brushRef="#br1" timeOffset="114487.28">18161 12764 0,'0'-22'0,"0"44"0,0-86 0,21 43 16,-21-21-16,0-1 0,21 22 15,-21 0-15,0-21 0,0 20 16,0 1-16,0 42 16,0 1-16,-21-1 15,21 0-15,0 21 0,-21 1 16,21-1-16,0 0 0,0 22 0,0-22 15,0 0-15,0 22 0,0-22 0,-21 1 16,21-1-16,0 0 0,0-21 16,0 22-16,0-22 0,0 0 15,21 0-15,0 0 0,0-21 16,0 0-16,22 0 0,-22 0 0,0 0 16,21 0-16,1 0 0,-22-21 15,21 0-15,1 0 0,-1 0 0,0-22 16,1 1-16,-1 0 0,0-1 15,-21 1-15,1-21 0,20 20 0,-21-20 16,-21 20-16,21-20 0,-21 21 16,21-1-16,-21 1 0,0 21 0,0-22 15,0 22-15,0 42 32,0 1-32,0-1 0,-21 21 15,0 0-15,0 1 0,21 20 0,0-20 16,-21 20-16,21-21 0,-21 22 15,21-22-15,0 1 0,0-1 0,0 0 16,0-21-16,0 22 0,21-22 0,0 0 16,0-21-16,0 21 0,0-21 15,1 21-15,-1-21 0,0 0 0,21 0 16,-21 0-16,22-21 0,-22 0 16,21 0-16,-21 0 0,22 0 0,-1-22 15,-21 22-15,22-21 0,-22-1 16,21 22-16,-21-21 0,0 0 15,1-1-15,-22 1 0,0 21 16,0 0-16,-22 21 16,1 0-16,0 0 0,0 21 0,0 0 15,0 0-15,-1 21 0,1-20 0,0-1 16,21 21-16,0-21 0,0 22 16,0-22-16,0 0 0,0 0 15,0 0-15,21 0 0,0 1 0,1-1 16,-22 0-16,21-21 0,0 21 15,0-21 1,-21-21 0,-21 21-1,0-21-15,0 0 0,-1-1 16,1-20-16,21 21 0,0 0 0,0 0 16,-21-1-16,21 1 0,-21 0 15,21 42 1,0 0-1,0 1-15,0-1 0,0 0 16,21 0-16,0 0 0,0 0 0,1 1 16,-1-1-16,21-21 0,-21 21 15,22-21-15,-22 0 0,21 0 0,0 0 16,1 0-16,-1 0 0,0 0 16,1 0-16,20 0 0,-20 0 15,-1-21-15,0 21 0,1-21 0,-1 21 16,0-22-16,-21 1 0,1 0 15,20-21-15,-42 21 0,21-1 0,0-20 16,-21 21-16,0 0 0,0-22 0,0 22 16,0 0-16,0 0 0,0 0 15,-21 21 1,0 0-16,21 21 0,-21 0 16,21 21-16,-21-20 0,21-1 0,0 21 15,0-21-15,0 22 0,0-22 0,0 21 16,0-21-16,0 0 15,21 1-15,0-1 0,0 0 0,0-21 16,22 21-16,-1-21 0,-21 0 0,21 0 16,22 0-16,-22 0 0,22 0 15,-1 0-15,1 0 0,-1 0 0,1 0 16,-22 0-16,22-21 0,-1 0 16,-21 0-16,1-1 0,-22 1 0,0 0 15,21 0-15,-42-21 0,0 20 0,22-20 16,-22 21-16,0-21 0,0-1 15,0 22-15,-22 0 0,-20-21 16,21 42-16,-21 0 0,20 0 16,-20 0-16,21 21 0,-21 0 15,-1 21-15,22-21 0,-21 22 0,-1-22 16,22 21-16,0-21 0,-21 22 16,42-22-16,-21 0 0,21 0 0,0 22 15,0-22-15,0 0 16,21-21-16,0 0 0,0 21 0,0-21 15,0 0-15,22 0 0,-22 0 0,0 0 16,21 0-16,-20-21 0,20 0 16,-21 21-16,0-21 0,22-22 0,-22 22 15,0-21-15,0-1 0,0 1 16,0 0-16,43-85 16,-43 84-16,0-20 0,0-1 0,1 1 15,-1 21-15,0-1 0,-21 1 16,0 0-16,0 20 0,0 1 0,0 42 15,-21 1 1,0-1-16,-1 21 0,22 0 0,-21 1 16,0-1-16,21 0 0,-21 22 0,21-1 15,-21-20-15,21 20 0,0 43 16,0-64-16,0 1 0,0-1 16,21 0-16,0-20 0,-21 20 15,21-21-15,0 0 0,1 0 0,-1 1 16,0-22-16,0 0 0,0 0 15,0 0-15,1 0 0,20 0 16,0 0-16,1-22 0,-1 22 0,0-21 16</inkml:trace>
  <inkml:trace contextRef="#ctx0" brushRef="#br1" timeOffset="114748.44">22310 12679 0,'42'-42'0,"-84"84"0,105-127 0,-63 43 16,0 21-16,0 0 0,0-1 0,0 1 15,0 42 1,0 1 0,-21-1-16,21 21 0,-21-21 0,0 22 15,21 20-15,0-21 0,-22 1 16,1-1-16,21 22 0,-21-22 0,21 0 16,0 1-16,0-1 0,-21-21 0,21 21 15,0-20-15,0-1 0,0 0 16,0 21-16,21-21 15,0-21-15,22 0 16,-22 0-16,0 0 0,21-21 16,-21 21-16,22-21 0</inkml:trace>
  <inkml:trace contextRef="#ctx0" brushRef="#br1" timeOffset="115071.34">22754 13018 0,'21'-22'0,"-148"128"0,275-254 0,-190 212 0,106-149 15,-43 85-15,-21-21 0,-21 21 16,-1 0-16,-20 21 15,21 0-15,0 0 0,0 0 16,-1 22-16,1-22 0,21 0 0,0 0 16,0 22-16,0-22 0,0 0 15,0 0-15,0 0 0,21 0 16,22-21-16,-22 0 0,0 22 0,21-22 16,1 0-16,-1 0 0,0 0 15,1 0-15,-22 0 0,21-22 0,1 1 16,-22 0-16,21 0 15,-21 21-15,22-42 0,-22 20 0,0 1 16,-21 0-16,0-21 0,0 21 0,0-22 16,0 1-16,0 21 0,-21 0 15,0-1-15,-1 1 0,-20 0 0,21 21 16,-21 0-16,-1 0 0,1 0 16,0 0-16,-1 0 0,22 0 0,-21 0 15,-1 0-15,22 0 0,-21 21 16,21-21-16</inkml:trace>
  <inkml:trace contextRef="#ctx0" brushRef="#br1" timeOffset="115300.48">21907 12679 0,'0'0'0,"43"0"16,-22 0-16,21 0 0,1 0 15,-1 0-15,0 0 0,1 0 0,-1 0 16,0-21-16,22 21 0,-1 0 16,-20 0-16,20 0 0,1 0 0,-22 0 15,21 0-15,-20 0 0,-22 0 0,21 0 16,-21 0-16,-63 21 16,0 0-1</inkml:trace>
  <inkml:trace contextRef="#ctx0" brushRef="#br1" timeOffset="115838.89">12700 14139 0,'21'0'15,"-42"0"-15,63 0 0,-42-21 0,0 0 16,0 0-16,-21 21 16,-21 0-1,21 0-15,-1 0 0,-20 0 16,21 21-16,-21 0 0,20 0 0,-20 1 15,0 20-15,21 0 16,-1 1-16,1-1 0,21 0 0,0 22 16,0-22-16,0 0 0,0 1 0,0-1 15,21 0-15,1 1 0,-1-22 16,21 0-16,22 21 0,-22-20 16,-21-22-16,21 0 0,1 0 15,20 0-15,-20 0 0,-1-22 16,0 22-16,22-21 0,-22 0 0,0-21 15,1 21-15,-1-22 0</inkml:trace>
  <inkml:trace contextRef="#ctx0" brushRef="#br1" timeOffset="116176.52">13483 14182 0,'0'0'0,"21"-43"0,0 1 16,1 0-16,-1-1 0,0 1 0,0 0 16,-21 21-16,0-1 0,0 1 15,-21 42 1,0 1-16,21-1 0,-21 21 15,-1-21-15,1 22 16,0-1-16,0 0 0,0 1 0,21 20 16,-21-21-16,-1 43 0,1-43 15,21 22-15,0-43 0,0 21 16,-21 1-16,21-22 0,0 0 0,0 0 16,0 0-16,0 1 0,21-22 15,0 0 1,1 0-16,-1 0 15,-21-22-15,21 1 16,0 0-16,-21 0 16,0 0-16,21 21 0,0-21 15,-21-1 1,22 22-16,-22-21 16</inkml:trace>
  <inkml:trace contextRef="#ctx0" brushRef="#br1" timeOffset="117575.41">13504 14182 0,'-21'0'0,"42"0"0,-42-21 0,21-1 15,0 1 1,0 0-16,0 0 15,21 21-15,0-21 16,1 21-16,-1 0 0,0 0 16,0 0-16,0 0 0,0 0 15,1 0 1,-22 21-16,21-21 0,-21 21 0,0 0 16,0 0-16,0 1 15,0-44 32,0 1-31,0 0-16,0 0 0,0 0 15,0 0-15,-21-1 16,-1 1-16,1 21 0,21-21 16,-21 21-16,0 0 0,0 0 15,0 0-15,-1 0 0,-20 21 16,42 0-16,-42 22 0,42-22 0,-43 21 15,43-21-15,-42 22 0,42 20 16,-21-20-16,0-1 0,21 0 0,-21 1 16,21-1-16,0 0 0,0 1 0,21-22 15,0 21-15,0-21 0,0 0 16,22 1-16,-22-22 0,21 0 0,-21 0 16,22 0-16,-1 0 0,-21 0 15,21 0-15,1-22 0,-1 22 0,22-42 16,-22 21-16,0-21 15,1 20-15,-1-20 0,-21 0 16,21-1-16,-20 1 0,20 0 0,-21-1 16,0 1-16,0-21 0,1 20 0,-1 1 15,0 0-15,-21-22 0,0 22 16,0 21-16,21-22 0,-21 22 0,0 0 16,0 0-16,-21 42 15,0 0 1,21 0-16,-21 22 0,-1-1 0,22 0 15,0 1-15,-21-1 16,21 0-16,-21 1 0,21-1 0,-21 0 16,21 1-16,0-1 0,0 0 0,0 1 15,0-22-15,0 21 0,21-21 16,0 22-16,0-43 0,22 21 0,-22 0 16,0-21-16,21 0 0,1 0 15,-1 0-15,-21 0 0,22 0 0,-1-21 16,0 21-16,1-21 0,-22-1 0,21 1 15,-21-21-15,22 21 0,-22 0 16,0-22-16,0 22 0,-21-21 16,0 21-16,21-1 0,-21 1 0,0 0 15,-21 21 1,0 21 0,0 0-16,21 1 15,-21-1-15,21 0 0,0 0 0,-22 21 16,22-20-16,0-1 0,0 0 15,0 0-15,0 0 0,0 0 0,0 1 16,22-22-16,-1 21 0,0-21 16,0 0-16,0 0 0,22 0 15,-22 0-15,0 0 0,21-21 0,-21-1 16,1 1-16,20 0 0,-21 0 0,21 0 16,-20 0-16,-1-22 0,0-20 15,-21 20-15,0 22 0,0-21 16,0 0-16,0 20 0,-21 1 15,0-21-15,-1 42 0,1-21 16,-21 21-16,21 0 0,-22 0 0,22 0 16,-21 21-16,21 0 0,0 0 15,-1 0-15,1 1 0,0-1 0,21 21 16,-21-21-16,21 22 0,0-22 0,0 21 16,0-21-16,0 0 15,0 1-15,21-1 0,0 0 0,0-21 16,22 0-16,-22 0 0,21 0 0</inkml:trace>
  <inkml:trace contextRef="#ctx0" brushRef="#br1" timeOffset="118195.65">15663 14224 0,'0'0'0,"0"-21"0,0 0 0,0 0 16,-21 21-16,0 0 15,0 0-15,0 0 0,-1 0 16,22 21-1,0 0-15,0 0 16,22 0-16,-1 0 0,-21 1 0,21-1 16,0 0-16,0 0 0,0 0 0,1 0 15,-1 1-15,0-1 0,-21 0 16,21-21-16,-21 21 0,0 0 16,-21-21-16,0 21 0,0-21 15,-1 0-15,1 0 0,-21 0 16,21 0-16,-22 0 0,22 0 0,-21-21 15,21 0-15,-22 21 0,22-21 16,0 0-16,21 0 0,0-1 0,0 1 16,21 21 15,0 21-31,1-21 0,-1 22 16,0-1-16,0 0 0,0 0 15,0-21-15,1 21 0,-1-21 0,0 21 16,0-21-16,21 0 0,-20 0 15,-1 0-15,21 0 0,0 0 16,-20 0-16,20 0 0,0-21 0,1 21 16,-1-21-16,0 21 0,1-21 0,-22 0 15,21 0-15,-21-1 0,22 1 16,-22-21-16,0 21 0,0 0 0,0-1 16,-21-20-16,0 21 0,0 0 15,0 0-15,0-1 0,-84 22 31,62 22-31,1-1 0,0 0 16,21 21-16,0-21 0,-21 22 16,21-22-16,0 0 0,-21 21 0,21-20 15,0-1-15,0 0 0,0 0 16,0 0-16,0 0 0,21-21 0,0 0 16,0 22-16,0-22 0,1 0 0,-1 0 15,0 0-15,21 0 0,-21-22 16,22 1-16</inkml:trace>
  <inkml:trace contextRef="#ctx0" brushRef="#br1" timeOffset="118511.28">17166 13970 0,'0'-21'16,"0"42"-16,-21-63 0,0 21 15,21-1-15,0 1 0,-21 21 0,-1-21 16,1 21-16,0 21 16,0 0-16,21 1 15,-21 20-15,21 0 0,0-21 0,-21 22 16,-1 20-16,22-20 0,-21-1 16,21 0-16,0 22 0,-21-22 0,21 0 15,-21 1-15,21-1 0,0-21 0,0 22 16,0-22-16,0 0 15,0 0-15,21-42 16,0 0 0,0 0-16,1-22 15,-1 22-15,0-21 0</inkml:trace>
  <inkml:trace contextRef="#ctx0" brushRef="#br1" timeOffset="119132.47">17293 14055 0,'42'-85'0,"-20"64"0,-149 233 0,275-466 16,-233 402-16,191-318 0,-106 149 15,0 42-15,0 1 16,0-1-16,-21 0 0,0 21 16,21 1-16,-22-22 0,22 21 15,0 0-15,-21 1 0,0-1 0,21 0 16,-21 1-16,21-22 0,0 21 16,0-21-16,0 22 0,-21-22 0,21 0 15,0 0-15,0 0 16,21-21-1,-21-21-15,21 0 16,0 0-16,0 0 0,1 0 0,-1-1 16,0 1-16,0-21 0,0 21 15,0 0-15,1-22 0,-1 22 0,21 21 16,-42-21-16,21 21 0,0 0 16,-21 21-1,0 0-15,0 0 0,0 1 16,0-1-16,0 0 0,0 21 15,0-21-15,0 1 0,0 41 16,0-42-16,0 0 0,22 1 0,-1-22 16,-21 21-16,21-21 0,0 21 15,21-21-15,-20 0 0,-1 0 0,0 0 16,21 0-16,-21-21 0,1 0 16,20-1-16,-21 1 0,0 0 0,0 0 15,1 0-15,-1-22 0,0 22 16,21-63-16,-21 62 15,-21-20-15,0 21 0,0 0 0,0 0 16,0-1-16,0 1 0,-21 21 16,0 0-16,0 0 0,0 21 15,0-21-15,-1 22 0,1-1 0,21 21 16,0-21-16,-21 0 0,21 22 0,0-22 16,0 21-16,0-21 0,0 1 15,21-1-15,-21 0 0,21 0 16,1 0-16,-1-21 0,0 0 15,0 21-15,0-21 0,22 0 0,-22 0 0,0 0 16,0-21-16,21 21 0,-20-21 16,-1 0-16,0 0 0,-21 0 15,21-1-15</inkml:trace>
  <inkml:trace contextRef="#ctx0" brushRef="#br1" timeOffset="119346.49">16976 14118 0,'-43'21'0,"86"-42"0,-107 42 15,43-21-15,0 0 0,21 22 16,21-22 0,21 0-16,-21 0 15,1 0-15,20 0 0,0 0 0,1 0 16,-1-22-16,21 22 0,-20 0 15,-1-21-15,0 0 0,1 21 0,-1-21 16</inkml:trace>
  <inkml:trace contextRef="#ctx0" brushRef="#br1" timeOffset="120603.44">19621 14415 0,'0'0'16,"22"0"-16,-1 0 0,0 0 0,0 0 16,0-22-16,0 1 0,1 0 0,-1 0 15,0 21-15,0-21 0,-21 0 0,0-1 16,0 1-16,0 0 0,0-21 15,0 21-15,0-1 0,-21-20 0,0 21 16,0-21-16,-1 20 0,-20 1 0,21 0 16,-21 21-16,20 0 0,-20 0 15,21 0-15,-21 0 0,20 0 16,1 21-16,-21 0 0,21 22 0,0-22 16,-1 21-16,1-21 0,0 22 15,0-1-15,0 0 0,0 43 16,21-43-16,0 1 0,0-22 15,0 21-15,0-21 0,0 1 0,21-1 16,0 0-16,0 0 0,21-21 0,-20 0 16,20 0-16,0 0 0,1 0 15,-1-21-15,-21 0 0,21 21 0,1-21 16,-1-22-16,-21 22 0,22 0 16,-22-21-16,0-1 0,0 1 0,0 21 15,0-22-15,1 1 0,-1 0 0,-21 21 16,0-22-16,21 22 15,-21-21-15,21 21 0,-21 42 32,0 0-32,0 0 0,0 0 15,0 0-15,0 22 0,-21-1 0,21-21 16,0 22-16,0-1 0,0 0 16,0-21-16,0 22 0,0-22 0,0 0 15,0 0-15,21 0 0,0 1 0,0-22 16,1 0-16,-1 0 15,0 0-15,0 0 0,21 0 0,-20 0 16,20-22-16,-21 1 0,21 0 16,-20 0-16,20-21 0,-21 20 15,21-20-15,-20 0 0,20-1 0,-21 1 16,0 0-16,0-1 0,1 1 16,-1 0-16,-21-1 0,0 1 0,0 0 15,0-1-15,0 22 0,0 0 0,0 0 16,0 42-1,-21 21-15,21-20 16,-22 20-16,1 0 0,21 1 16,0-1-16,-21 0 0,0 1 0,21-1 15,0 21-15,0-20 0,0-1 0,0 0 16,0 1-16,0-1 16,0-21-16,0 22 0,21-22 0,0-21 15,22 21-15,-22-21 0,21 0 0,-21 0 16,22 0-16,-1 0 0,0 0 15,-21-21-15,22 21 0,-1-21 16,-21-22-16,22 22 0,-22-21 0,21 21 16,0-22-16,-20 1 0,-1 0 0,21-1 15,-21-20-15,0 20 0,1 1 0,-1-21 16,-21 20-16,0 1 0,0 0 16,0 20-16,0 1 0,0 0 15,0 0-15,-21 42 16,21 0-16,-22 22 0,1-1 15,0-21-15,0 21 0,0 22 0,21-22 16,0 1-16,0-1 0,0 0 16,0 1-16,0-1 0,0 0 0,21 1 15,0-1-15,0-21 0,22 0 0,-22 0 16,0 1-16,21-1 0,-21-21 16,22 0-16,-1 0 0,0 0 15,22 0-15,-22 0 0,1-21 0,20-1 16,-21 1-16,22 0 0,-22 0 15,1 0-15,-22 0 0,0-1 0,0 1 0,-21 0 16</inkml:trace>
  <inkml:trace contextRef="#ctx0" brushRef="#br1" timeOffset="121183.02">15430 15452 0,'0'0'0,"22"-43"0,-22 22 0,0-21 16,0 21-16,0 0 0,-22 21 15,1 0 1,0 0-16,0 21 0,0 0 0,0 0 16,-1 21-16,1-20 0,-21 20 0,42 0 15,-21 1-15,21-22 16,-21 21-16,21 0 0,0-20 0,0 20 15,0-21-15,0 0 0,0 0 0,0 1 16,21-1-16,0-21 0,0 0 16,21 0-16,1 0 0,-22 0 0,21 0 15,1-21-15,-1-1 0,0 1 0,1 0 16,-1 0-16,-21 0 0,0 0 16,0-22-16,1 22 0,-22 0 15,0-21-15,0 20 0,-22-20 0,1 21 16,-21-21-16,21 20 0,-22 1 15,1 0-15,0 21 0,-1 0 0,1 0 16,0 0-16,21 0 0,-1 21 16,1 0-16,0 22 0,21-22 0,0 21 15,0-21-15,0 22 0,0-22 0,0 21 16,21-21-16,0 1 0,1-1 16,-1 0-16,0-21 0,21 0 0,-21 0 15,22 0-15,-1 0 0</inkml:trace>
  <inkml:trace contextRef="#ctx0" brushRef="#br1" timeOffset="121438.46">16150 15409 0,'0'0'0,"0"-21"0,0 0 0,-21 21 16,0 0-16,0 0 16,-1 21-16,22 0 0,-21 1 15,0 20-15,0 0 0,21 1 0,0-1 16,0 0-16,-21 1 0,21 20 0,0 1 15,-21-1-15,21 1 0,0 20 16,0-20-16,-22-1 0,22 22 0,-21-22 16,0 22-16,21-21 0,-21-1 0,0 1 15,0-1-15,-1 1 0,1-22 16,0 0-16,0 1 0,21-22 0,0 0 16,-21-21-16,21-42 15,0 20-15,21-20 0</inkml:trace>
  <inkml:trace contextRef="#ctx0" brushRef="#br1" timeOffset="122767.08">16002 15685 0,'0'0'0,"0"-64"0,21 22 0,-21-1 16,21 1-16,0 0 0,-21 21 0,22-1 16,-1 1-16,-21 0 0,21 21 15,0 0-15,-21-21 0,21 21 16,0 0-16,1 0 0,20 0 0,-21 21 15,21 0-15,1-21 0,-1 21 16,-21 1-16,0-1 0,1 0 0,-1 0 16,-21 0-16,0 22 0,0-22 0,-21-21 15,-1 21-15,-20 0 0,0 0 16,21 0-16,-43-21 0,22 22 0,-1-22 16,1 0-16,0 0 0,21 0 0,-22 0 15,22 0-15,0 0 0,0 0 16,0 0-16,42 21 15,0-21 1,0 0-16,0 21 0,22-21 0,-1 0 16,0 0-16,1 21 0,-1-21 0,0 0 15,22 0-15,-22 0 0,22 0 16,-22 0-16,21-21 0,-20 0 16,20 21-16,-20-21 0,-1-1 0,-21 1 15,21 0-15,-20 0 0,-1 0 16,0 0-16,0-1 0,-21 1 0,0 0 15,0-21-15,0 21 0,0-1 0,0-20 16,0 21-16,-21 0 16,0 21-16,0 0 0,-1 0 15,1 21-15,0 0 0,21 0 0,0 0 16,-21 22-16,21-22 0,-21 21 16,21-21-16,0 22 0,0-22 0,0 0 15,0 0-15,21 0 0,0 1 0,0-1 16,0-21-16,1 0 15,-1 21-15,21-21 0,-21 0 0,22 0 16,-1 0-16,0 0 0,1-21 0,20 0 16,-21 21-16,1-22 0,-1 1 15,0 0-15,-20 0 0,20 0 0,-21 0 16,0-22-16,-21 22 0,0 0 0,0 0 16,0 0-16,-21 42 31,21 0-31,-21 0 15,21 0-15,-21 0 0,21 1 16,-21-1-16,21 0 0,0 0 16,0 0-16,0 0 15,21-21 1,0 0 0,-21-21-16,21 21 0,0-21 15,0 0-15,1 0 0,-1 21 0,0-21 16,0-1-16,0 1 0,22 0 0,-22 0 15,0 21-15,0-21 0,0 21 16,0 0-16,-21 21 16,0 0-16,0 0 15,0 0-15,22 1 16,-22-1-16,21 0 16,-21 0-16,21 0 0,0-21 0,0 21 15,22-21-15,-22 0 0,21 22 16,0-22-16,1 0 0,41 0 15,-20 0-15,-22 0 0,22 0 0,-22 0 16,0-22-16,1 22 0,-22-21 16,0 0-16,0 0 0,0 0 0,-21 0 15,0-1-15,0 1 0,0 0 0,0-21 16,0 21-16,-21-1 0,0 1 16,0 0-16,21 0 0,-42 21 0,20 0 15,1 0-15,0 0 0,0 21 16,0-21-16,0 21 0,-1 22 15,1-22-15,0 0 0,0 21 0,0-21 16,21 22-16,-21-22 0,21 0 16,0 21-16,0-20 0,0-1 15,0 0-15,21-21 0,0 0 16,0 0-16,0 0 0,22 0 16,-22 0-16,0-21 0,21 0 15,-21-1-15,1 1 0,20 0 16,-21 0-16,0-21 0,0 20 0,1-20 15,-1 0-15,0-22 0,0 22 16,-21-22-16,0 1 0,0 21 0,0-64 16,0 63-16,0 22 15,0 0-15,0 0 0,-21 21 16,0 21-16,21 0 0,-21 0 0,21 22 16,-22-1-16,22 22 0,-21-22 15,21 0-15,0 22 0,0-22 0,0 0 16,0 1-16,0-1 0,0 0 0,0-20 15,21 20-15,1-21 0,-1 0 16,0-21-16,0 21 0,0 1 16,22-22-16,-22 0 0,21 0 0,0 0 15,22 0-15,-22 0 0,22-22 0</inkml:trace>
  <inkml:trace contextRef="#ctx0" brushRef="#br1" timeOffset="124891.34">19854 15177 0,'-21'0'15,"0"0"1,21 21-16,-21-21 0,21 21 16,-21 21-16,-1-21 0,1 22 0,21-22 15,-21 21-15,21 1 0,-21-1 0,0 0 16,21 1-16,0-1 0,-21-21 16,21 0-16,-22 22 0,22-22 0,-21 0 15,21 0-15,0-42 31,21 0-15,1 0-16,-1 21 0,0-22 16,0 1-16,0-21 0,0 21 15,1 0-15,-1-22 0,0 22 0,0-21 16,0-1-16,0 22 0,1-21 16,-1 21-16,0 0 0,0 21 0,0 0 15,0 0-15,-21 21 0,0 0 16,0 0-16,22 0 0,-22 22 15,0-22-15,0 21 0,0-21 0,21 22 16,-21-22-16,21 0 0,0 0 16,-21 0-16,21 0 0,0 1 0,1-22 15,-1 21-15,0-21 16,21 0-16,-21 0 0,1 0 0,20 0 16,-21-21-16,21 21 0,-20-22 15,-1 1-15,0 0 0,21 0 16,-42 0-16,21 0 0,1-22 0,-1 1 15,-21 0-15,0-1 0,21 1 0,-21 0 16,21-22-16,-21 22 0,0 21 16,0-22-16,0 22 0,0 42 15,0 0 1,0 22-16,0-1 0,0 0 16,0 1-16,0-1 0,0 0 0,0 1 15,0-22-15,0 21 0,0 1 16,0-22-16,0 0 0,0 0 15,21 0-15,0 0 0,1-21 0,-1 22 16,0-22-16,0 0 0,0 0 16,22 0-16,-22 0 0,0 0 0,21 0 15,-21-22-15,22 1 0,-22 21 0,0-21 16,21 0-16,-20 0 0,-1-22 16,0 22-16,0 0 0,0-21 0,-21 21 15,0-22-15,21 22 0,-21 0 0,0 42 31,0 0-15,0 22-16,-21-22 16,21 0-16,0 0 0,0 0 0,0 0 15,0 1-15,0-1 0,0 0 0,0 0 16,0 0-16,21-21 16,1 0-16,-1 0 0,0 0 0,0 0 15,21 0-15,-20 0 0,20 0 0,-21 0 16,21 0-16,-20-21 0,-1 21 15,21-21-15,-21 0 0,0 0 0,1-1 16,-1 1-16,0 0 0,-21 0 0,0 0 16,0 0-16,0-1 15,-21 22 1,21 22-16,-21-1 16,-1 0-16,1 0 0,21 0 15,-21 0-15,0 1 0,21-1 0,-21 0 16,21 0-16,0 0 15,0 0-15,21-21 32,0-21-32,0 0 15,0 0-15,1 0 0,-1 0 16,0-1-16,0 1 0,0 0 0,-21 0 16,21 0-16,1 0 0,-1-1 15,0 1-15,-21 0 0,0 42 31,0 0-31,0 1 0,0-1 16,0 0-16,0 0 0,0 0 0,0 0 16,0 1-16,0-1 0,0 0 15,21 0-15,0 0 0,0-21 0,1 21 16,-1-21-16,21 0 0,0 0 0,1 0 16,-22 22-16,21-22 0,22 0 15,-22 0-15,0 0 0,-20 0 0,20-22 16,0 22-16,-21-21 0,22 0 15,-22 0-15,0 0 0,0 0 16,0-1-16,-21-20 0,22 21 0,-22-21 16,0 20-16,0-20 0,0 21 15,0-21-15,-43 20 0,43 1 0,-42 21 16,21 0-16,0 0 0,-1 0 0,1 0 16,-21 21-16,21 1 0,0-1 15,-1 21-15,1-21 0,21 22 16,-21-22-16,0 42 0,21-20 15,0-22-15,0 0 0,0 0 0,0 0 16,0 0-16,0 1 0,21-22 0,0 0 16,0 21-16,1-21 0,-1 0 15,0 0-15,0 0 16,0-21-16,0-1 0,1 22 0,-1-21 0,0 0 16,-21 0-16,21-21 15,0-1-15,0 22 0,1-42 0,-22 20 16,21-20-16,0-1 0,0 1 15,-21 20-15,21-20 0,0-1 0,-21 22 16,22 0-16,-22-1 0,21 1 0,-21 21 16,0 0-16,0 42 15,-21 0-15,-1 0 16,1 22-16,0-1 0,21 0 16,-21 1-16,0 20 0,0 1 0,21-22 15,0 21-15,0-20 0,0 20 16,0-20-16,0-1 0,0 0 15,0 1-15,0-22 0,0 21 0,0-21 16,0 0-16,21-21 0,0 22 0,0-22 16,0 21-16,0-21 0,1 0 15,20 0-15,-21 0 0,0 0 0,22-21 16,-1 21-16,-21-22 0,21 1 16,-20 21-16,20-21 0,-21 0 0,0 0 15,0 0-15,1-22 0,-1 22 0,0-21 16,-21 21-16,0-1 15,0 1-15,21 0 0,-42 42 32,0 0-32,21 1 15,0-1-15,-21 0 0,21 0 0,0 0 16,0 0-16,0 1 0,0-1 16,0 0-16,0 0 0,0 0 15,21 0-15,0-21 0,0 0 16,0 0-16,0 0 0,22 0 15,-22 0-15,0 0 0,0 0 0,0 0 16,1-42-16,-1 42 16,0-21-16,-21 0 0,0-22 15,0 22-15,0-21 0,0 0 0,0 20 16,0-20-16,0 0 0,0 21 16,-21-1-16,0 1 0,-1 0 0,1 21 15,0 0-15,0 0 0,0 0 0,0 21 16,-1 0-16,1 1 0,0-1 15,-21 0-15,42 21 0,-21-21 0,21 1 16,-22-1-16,22 0 0,0 0 16,0 0-16,0 0 0,22 1 0,-1-22 15,21 0-15,-21 21 0</inkml:trace>
  <inkml:trace contextRef="#ctx0" brushRef="#br1" timeOffset="125435.36">23431 15367 0,'22'-21'16,"-44"42"-16,44-63 0,-22 21 0,0-1 0,0 1 16,0 42-1,0 1-15,-22-1 16,22 21-16,-21-21 0,21 0 0,-21 1 16,21 20-16,0-21 0,0 0 15,0 0-15,0 1 0,0-1 16,0 0-1,21-21 1,0 0-16,1-21 16,-22 0-16,21 21 0,0-22 15,-21 1-15,21 0 0,0 0 16,0 0-16,1 0 0,-1-1 0,0 1 16,0 0-1,-21 42 1,0 0-16,0 1 0,0-1 0,-21 0 15,21 0-15,-21 0 0,21 0 16,0 1-16,0-1 0,0 0 16,21 0-1,0-21-15,0 0 0,0 0 0,1 0 16,-1 0-16,0 0 0,0 0 16,-21-21-16,21 0 0,0 21 15,1-21-15,-22-1 0,0 1 0,21-21 16,-21 0-16,21 20 0,-21-20 0,0 0 15,0 21-15,0-22 0,0 22 16,0 0-16,-21 21 16,0 0-16,-1 0 15,22 21-15,-21 0 16,21 0-16,0 1 16,21-1-16,1-21 0,-1 21 15,21-21-15,-21 0 0</inkml:trace>
  <inkml:trace contextRef="#ctx0" brushRef="#br1" timeOffset="125748.44">24299 15409 0,'-21'0'0,"42"0"0,0 0 16,-21-21-16,0 0 15,0 0-15,0 0 0,0 0 16,-21-1-16,0 1 16,0 21-16,0 0 0,0 0 0,-1 0 15,-20 0-15,21 0 0,0 21 16,21 1-16,0-1 0,0 0 15,0 0-15,0 0 0,0 0 0,21 1 16,0-1-16,0-21 0,0 21 16,1 0-16,-1 0 0,0-21 15,0 21-15,0 1 0,0-22 16,-21 21-16,0 0 0,0 0 16,-21-21-1,0 0-15,0 0 16,-21 0-16,20 0 0,-20 0 0,21 0 15,-21 0-15,20 0 0,-20 0 16,0-21-16,21 0 0,-22 0 0,1-1 16,0 1-16,-1 0 0</inkml:trace>
  <inkml:trace contextRef="#ctx0" brushRef="#br1" timeOffset="126215.15">21167 15007 0,'0'0'16,"0"21"-1,0 1 1,21-22 15,0-22-15,-21 1-1,-21 21 32,0 0-16</inkml:trace>
  <inkml:trace contextRef="#ctx0" brushRef="#br0" timeOffset="131911.47">5694 11197 0,'0'0'0,"21"-21"16,0 0-1,-21 0 1,0 0-16,21-1 16,-21 1-1,0 0-15,0 0 16,-21 21-1,0-21-15,-43 21 16,43 0-16,-21 0 0,0 0 16,-1 0-16,-20 21 0,20 0 15,1 0-15,0 0 0,-1 22 0,1-1 16,21 0-16,0 22 0,-22-22 16,43 1-16,-21 20 0,21-21 15,-21 1-15,21-1 0,0 0 0,0-20 16,0 20-16,0-21 0,0 0 15,21 0-15,0 1 0,1-22 16,-1 21-16,0-21 0,21 0 0,-21 0 16,1 0-16,20 0 0,-21-21 15,21 21-15,1-22 0,-1 1 0,0 0 16,1 0-16,-1 0 0,0-22 16</inkml:trace>
  <inkml:trace contextRef="#ctx0" brushRef="#br0" timeOffset="132150.75">6032 11113 0,'0'0'0,"0"-43"0,22 22 16,-22 0-16,0 0 0,0 0 16,0-1-16,0 44 31,0-1-31,0 0 0,0 21 16,-22-21-16,22 22 0,-21-1 0,0 0 15,21 1-15,-21-1 0,0 22 16,0-43-16,-1 21 0,22 0 0,-21 1 15,21-22-15,-21 0 0,21 21 16,0-20-16,0-1 16,21-21-16,0 0 15,1 0-15,-1-21 0,0 21 16,0-22-16,0 1 0</inkml:trace>
  <inkml:trace contextRef="#ctx0" brushRef="#br0" timeOffset="132539.45">6286 11282 0,'22'-21'0,"-44"42"0,44-63 0,-44 42 32,1 21-32,21 0 15,-21 0-15,0 21 0,21-20 16,0-1-16,-21 0 0,21 21 16,-21-21-16,21 1 0,0 20 15,0-21-15,0 0 0,0 0 0,0 1 16,0-1-16,21-21 0,0 21 0,0-21 15,0 0-15,0 0 0,1 0 16,20 0-16,-21 0 0,21-21 0,-20 0 16,20-1-16,0 22 0,-21-21 15,22 0-15,-22 0 0,0 0 0,0-22 16,0 22-16,-21 0 0,0 0 16,0-21-16,0 20 0,-21 1 0,-21 0 15,21-21-15,-22 21 0,22-1 16,-21 22-16,21 0 0,-22 0 15,22 0-15,0 0 0,0 0 0,-21 22 16,20 20-16,22-21 0,-21 0 16,21 0-16,-21 22 0,21-22 0,0 0 15,0 21-15,0-20 0,0-1 16,21-21-16,0 0 0,22 0 16,-22 0-16</inkml:trace>
  <inkml:trace contextRef="#ctx0" brushRef="#br0" timeOffset="132896.51">7027 11282 0,'43'-21'0,"-86"42"0,107-63 0,-43 20 16,-21 1-16,0 0 15,-21 21 1,0 0-16,-22 0 0,22 0 0,0 21 16,-21 0-16,20 1 0,-20-1 15,21 0-15,0 0 0,21 0 16,0 0-16,0 1 0,0-1 15,21-21-15,21 21 16,-21-21-16,1 0 0,20 0 0,-21 21 16,0-21-16,22 0 0,-22 0 15,0 21-15,0 0 16,-21 1-16,0-1 16,-21 0-16,-21-21 15,20 0-15,-20 0 0,0 21 0,-1-21 16,1 21-16,0-21 0,-1 0 15,1 0-15,21 0 0,-21 0 0,20 0 16,1 0-16,21-21 0,0 0 16,0 0-16,21 0 15,1-1-15,20 1 0,-21 0 0,21 21 16</inkml:trace>
  <inkml:trace contextRef="#ctx0" brushRef="#br0" timeOffset="133248.4">7302 11324 0,'0'21'31,"22"-21"-31,-1 0 16,0-21-16,0 21 0,0-21 16,0 21-16,1-21 0,-1 0 15,0 0-15,0-1 0,0 1 0,0 0 16,1 21-16,-1-21 0,-21 0 15,0 0-15,-21 21 16,-1 0-16,1 0 16,0 0-16,-21 21 0,21-21 15,-1 42-15,1-21 0,-21 0 0,21 22 16,0-22-16,-1 21 0,1-21 16,21 22-16,0-22 0,0 0 0,-21 0 15,21 0-15,0 1 0,0-1 16,0 0-16,21-21 0,0 0 0,1 21 15,-1-21-15,0 0 0,0 0 0,21 0 16,-20 0-16,20-21 0,-21 21 16,0-21-16,22 21 0</inkml:trace>
  <inkml:trace contextRef="#ctx0" brushRef="#br0" timeOffset="133591.47">8276 10901 0,'-85'21'15,"64"0"1,0-21-16,-21 43 0,21-22 16,-1 0-16,1 21 0,0 1 0,0-22 15,0 21-15,21 43 0,-21-43 16,21-21-16,0 22 0,0-22 16,0 21-16,21-21 0,-21 0 0,21-21 15,21 22-15,-21-22 0,22 0 16,-1 0-16,-21 0 0,22 0 15,-1 0-15,0 0 0,1-22 0</inkml:trace>
  <inkml:trace contextRef="#ctx0" brushRef="#br0" timeOffset="133834.97">8805 10922 0,'0'0'16,"0"-21"-16,0 0 0,21 21 0,1 0 0,-1 0 15,0 0-15,0 21 16,0 0-16,0 0 0,1 0 16,-1 22-16,0-22 0,0 21 0,0-21 15,-21 22-15,0-1 0,0 0 16,0 1-16,0-22 0,0 21 16,0-21-16,-21 1 0,0 20 0,0-21 15,-22-21-15,22 21 0,-21 0 16,0-21-16,20 0 0,-83 22 15,62-22-15</inkml:trace>
  <inkml:trace contextRef="#ctx0" brushRef="#br0" timeOffset="134231.81">5588 11896 0,'0'0'0,"-21"0"0,0 0 0,21 21 16,21-21 0,21 0-16,0 21 0,1-21 15,20 0-15,22 0 0,0 0 0,-1 0 16,22 0-16,0 0 0,21 0 15,21 0-15,0-21 0,22 21 16,-22-21-16,0 21 0,21-21 0,1-1 16,20 22-16,-21-21 0,-20 21 15,20-21-15,0 21 0,1 0 0,-22-21 16,0 21-16,0 0 0,-21-21 16,-21 21-16,0-21 0,-22 21 0,43 0 15,-84 0-15,-1 0 0,-21-22 16,0 22-16,-21-21 15,0 0 1,22 0-16</inkml:trace>
  <inkml:trace contextRef="#ctx0" brushRef="#br0" timeOffset="135679.62">16700 11345 0,'0'0'0,"43"0"16,-22-21-1,-21 0-15,21 0 0,-21 0 16,21 0-16,-21-1 0,0 1 16,0 0-16,0 0 0,0 0 0,0 0 15,-21-1-15,21 1 0,-42 21 16,21 0-16,-22 0 0,1 0 15,0 0-15,-1 0 0,-20 0 0,20 21 16,-20 1-16,21-1 0,-22 21 16,22 0-16,-1-20 0,1 20 0,0 0 15,-1 43-15,22-64 0,21 21 16,0-20-16,0-1 0,0 0 16,0 0-16,21 0 0,1-21 15,20 0-15,0 0 0,1 0 16,-1 0-16,0 0 0,1 0 0,20-21 15,-21 0-15,22 0 0,-22 0 0,1-1 16,-1 1-16,0 0 0,-21-21 16,1 21-16,-1-1 0,0-20 0,0 21 15,-21-21-15,21 20 0,-21 1 16,0 0-16,0 0 0,0 0 0,0 42 16,0 0-1,0 0-15,0 0 16,0 22-16,0-1 0,0 0 0,0 1 0,0 20 15,-21-20-15,21-1 16,-21 21-16,21-20 0,0-1 0,-21 0 16,21 1-16,-21-1 0,21 0 0,0 1 15,0-22-15,0 21 0,0-21 16,0 1-16,0-1 0,21-21 16,0 0-16,0-21 15,0-1-15,0 1 0,1 0 16,-1 0-16,0-21 0,0 20 0,0-20 15,0 0-15,1-1 16,20 1-16,-21 0 0,21-64 16,1 42-16,-22 1 0,0-1 0,0 1 15,0 21-15,1-1 0,-22 1 16,0 21-16,0 0 0,0-1 0,0 1 16,0 42-1,0 1-15,0-1 0,0 21 16,-22-21-16,22 22 0,-21-1 0,21 0 15,-21 1-15,21-1 0,0 0 16,0-21-16,0 22 0,0-22 0,0 0 16,0 0-16,0 0 0,21 1 15,0-22-15,1 0 0,-1 0 16,0 0-16,21 0 0,-21 0 0,1 0 16,-1 0-16,21-22 0,-21 1 15,0 0-15,22 0 0,-22 0 0,21 0 16,-21-22-16,1 22 0,-1-21 0,0-1 15,0 22-15,21-63 16,-42 62-16,22 1 0,-22 0 16,0 42-1,0 0-15,0 1 16,0-1-16,0 21 0,0-21 16,0 22-16,0-22 0,0 21 0,0-21 15,0 0-15,0 1 0,0-1 16,0 0-16,0 0 0,0 0 15,21-21-15,0 0 0,0 0 0,0 0 16,0 0-16,1 0 0,-1 0 16,0 0-16,0-21 0,0 0 15,0 0-15,-21 0 0,22-1 0,-1 1 16,0-21-16,0 21 0,-21-22 16,21 1-16,-21 21 0,21-21 0,-21 20 15,0 1-15,0 42 16,0 1-1,0-1-15,0 0 0,0 21 0,0-21 16,0 1-16,0-1 16,0 0-16,-21 0 0,21 0 0,0 0 15,0 1-15,0-1 16,0-42 0,0-1-1,21 22-15</inkml:trace>
  <inkml:trace contextRef="#ctx0" brushRef="#br0" timeOffset="135995.44">18161 11007 0,'-21'-21'15,"42"42"-15,-63-64 0,20 43 0,1 0 32,21 22-32,0-1 15,21-21 1,1 0-16,-1 0 0,0 0 15,0 0-15,0 0 0,0 0 16,1 0-16,-22-21 16,0-1-16,0 1 15,-22 21-15,1-21 0,0 21 16,0 0-16,0-21 0,0 21 16,-1 0-16,1 0 0,0 0 0,0 0 15,0 21-15,21 0 0,0 0 16,0 1-1,0-1-15,0 0 0,0 0 0,21 0 16,0 0-16,0 1 0,-21-1 16,21-21-16,22 21 0</inkml:trace>
  <inkml:trace contextRef="#ctx0" brushRef="#br0" timeOffset="136271.28">18838 10922 0,'0'-21'0,"0"42"0,0-63 16,0 21-16,-21 21 16,0 0-1,0 21-15,21 0 16,-21 0-16,21 0 0,0 22 0,-22-1 16,1 0-16,21 1 0,-21-1 15,21 0-15,-21 1 0,0-1 0,21 0 16,0 1-16,-21-22 0,21 21 0,-22-21 15,22 0-15,0 1 0,0-1 16,22-21 0,-1 0-1,0 0-15,0-21 0,0-1 16</inkml:trace>
  <inkml:trace contextRef="#ctx0" brushRef="#br0" timeOffset="136467.17">18500 11134 0,'-43'0'0,"86"0"0,-107 0 16,43 0-16,42 0 31,0 0-31,0 0 0,22 0 16,-22 0-16,21 0 0,1-21 15,-22 21-15,21 0 0,0 0 0,1 0 16,-1 0-16,0-22 0,1 22 15,-22 0-15,21 0 0</inkml:trace>
  <inkml:trace contextRef="#ctx0" brushRef="#br0" timeOffset="136712.03">19621 10964 0,'0'0'0,"-63"-21"16,42 21-1,0 0-15,-1 0 16,1 21-16,0-21 0,0 22 0,21-1 16,-21 21-16,0-21 0,-1 0 0,1 22 15,21-1-15,-21-21 0,21 22 16,-21-22-16,21 21 0,0-21 16,0 0-16,0 1 0,0-1 0,0 0 15,0 0-15,21-21 0,0 0 16,22 0-16,-22 0 0,0 0 15,21 0-15</inkml:trace>
  <inkml:trace contextRef="#ctx0" brushRef="#br0" timeOffset="136979.87">20002 10922 0,'0'0'0,"0"-21"16,22 21-16,-22-21 0,21 21 15,0 0-15,0 0 0,0 0 16,0 0-16,1 0 16,-1 21-16,0 0 0,0 0 0,0 0 15,0 1-15,1 20 0,-22 0 16,0 1-16,21 20 0,-21-21 0,0 1 16,0-1-16,0 0 0,-21 1 0,-1-1 15,1 0-15,0-20 16,0-1-16,-21 0 0,20 0 0,-20 0 0,21-21 15,-21 0-15,20 0 0,-20 0 16,0 0-16</inkml:trace>
  <inkml:trace contextRef="#ctx0" brushRef="#br0" timeOffset="137414.62">16976 11726 0,'0'0'16,"-43"0"-16,22 0 0,0 0 0,0 0 16,0 0-16,42 0 15,21 0 1,-21 0-16,22 0 0,20 0 15,22 0-15,-1 0 0,22 0 0,21 0 16,106-21-16,-85 21 16,0 0-16,1-21 0,20 21 0,-21-21 15,191 0-15,-170 21 0,22 0 16,-22-21-16,0 21 16,-21-22-16,149 22 0,-149 0 15,-42 0-15,21 0 0,-43 0 16,1 0-16,-21 0 0,-1 0 0,-21 0 15,-20 0-15,-1 0 0,-42 0 32,21-21-1</inkml:trace>
  <inkml:trace contextRef="#ctx0" brushRef="#br0" timeOffset="137551.54">20722 11684 0,'0'0'0,"-21"0"31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17:22.9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1482 614 0,'0'0'0,"21"0"15,0-21-15,0 0 16,-21-1 0,0 1-16,0 0 15,0 0 1,-21 0-16,0 21 15,0-21-15,-1 21 0,1 0 0,0 0 16,0 0-16,-21 0 0,-1 0 16,22 0-16,-21 21 0,-1 0 15,1 0-15,21 0 0,-21 0 0,20 1 16,-20 20-16,21-21 0,0 21 16,0 1-16,-1-1 0,1 0 0,0 1 15,0 20-15,21-20 16,-21-1-16,21 21 0,0-20 0,0-1 15,0-21-15,0 64 16,21-64-16,-21 0 0,21 22 16,0-22-16,0 0 0,1-21 0,-1 21 15,21-21-15,-21 0 0,22 0 16,-22 0-16,21 0 0,0 0 16,1 0-16,-1 0 0,22-21 0,-22 21 15,0-21-15,1 0 0,41-22 16</inkml:trace>
  <inkml:trace contextRef="#ctx0" brushRef="#br0" timeOffset="541.91">1926 931 0,'0'0'0,"21"-21"0,-21 0 16,0 0-16,0 0 0,0 0 16,0-1-16,0 1 0,-21 21 15,21-21-15,-21 21 16,0 0-16,0 0 15,-1 0-15,1 0 0,0 21 0,0 0 16,0 22-16,0-22 16,-1 0-16,1 21 0,0 1 15,0-22-15,21 21 0,0 1 0,-21-1 16,21-21-16,-21 21 0,21 1 16,0-1-16,0-21 15,0 0-15,0 1 0,0-1 16,21 0-1,0-21-15,0 0 16,0 0-16,0 0 0,1-21 16,-22 0-16,21 21 0,0-22 0,0 1 15,0-21-15,0 21 0,1-22 16,-1 1-16,-21 21 0,0-21 0,21-1 16,-21 22-16,21-21 0,-21 21 15,0-1-15,0 1 0,0 0 16,0 42 15,0 0-15,0 1-16,0-1 0,0 21 0,0-21 15,21 22-15,-21-22 0,0 0 16,0 21-16,0-21 0,0 1 0,0-1 16,0 0-16,0 0 0,0 0 15,0 0-15,21 1 16,1-22-1,-22-22 1,21 22-16,0-21 0,-21 0 16</inkml:trace>
  <inkml:trace contextRef="#ctx0" brushRef="#br0" timeOffset="1030.63">2476 847 0,'0'0'15,"22"-21"-15,-1-1 0,-21 1 0,0 0 32,-21 21-17,-1 21-15,1 0 16,0-21-16,-21 22 0,21-1 0,-1 0 16,1 0-16,0 0 0,0 0 15,0 1-15,21-1 16,0 0-16,-21-21 0,21 21 0,0 0 15,0 0 1,21-21-16,0 0 16,0 0-16,0 0 0,0 0 15,1 22-15,-1-22 0,21 0 16,-21 0-16,0 0 0,1 0 0,-1 0 16,0 21-16,0-21 15,-21 21-15,21-21 0,-21 21 16,0 0-16,0 0 15,-21-21-15,0 22 0,-21-22 16,20 21-16,-20-21 0,21 21 16,-21-21-16,20 21 0,-20-21 0,21 0 15,0 0-15,0 0 0,-1 0 16,1 0-16,0 0 0,0 0 16,0 0-16,0 0 15,21-21 1,0 0-16,0 0 15,21-1 1,0 1-16</inkml:trace>
  <inkml:trace contextRef="#ctx0" brushRef="#br0" timeOffset="1490.38">2815 995 0,'21'21'16,"0"-21"-1,1 0-15,-1 0 0,0-21 16,0 0-16,0 21 0,0-21 16,1 21-16,-1-22 0,0 1 15,0 0-15,0 21 0,0-21 16,1-21-16,-22 20 15,0 1-15,-22 21 16,1 0 0,0 0-16,0 0 0,0 0 0,0 0 15,-1 21-15,-20 1 16,21-1-16,0 0 0,0 0 0,-1 21 16,1-20-16,0-1 0,0 21 15,21-21-15,-21 43 0,21-43 16,0 0-16,0 0 0,0 0 15,0 1-15,21-22 0,0 21 16,0-21-16,0 0 0,-21 21 0,22-21 16,-1 21-16,0-21 0,0 0 15,0 0-15,0 0 0,1 0 16,-1-21-16,0 0 16,21 21-16,-21-21 0,1-1 0,-1 1 15,0-21-15,21 21 0</inkml:trace>
  <inkml:trace contextRef="#ctx0" brushRef="#br0" timeOffset="2222.57">3895 910 0,'21'0'31,"-21"-21"-15,21 0-16,0 0 16,-21 0-16,21-1 0,0 1 0,-21 0 15,22 0-15,-1 0 0,-21 0 16,0-1-16,21 1 0,0 0 0,-21 0 16,0 0-16,0 0 15,0-1-15,21 22 16,-21 22-1,0-1 1,0 0-16,0 0 16,0 0-16,0 0 0,0 22 15,0-22-15,0 0 0,0 0 0,0 22 16,0-22-16,0 21 0,0-21 16,0 0-16,-21 22 0,21-22 0,0 0 15,0 0-15,0 0 0,0 1 16,0-1-16,0 0 0,0 0 15,0 0-15,0 0 0,0 1 16,0-1 0,-21 0-1,0-21 1,0 0-16,-85 0 31,85 0-31,-22 0 0,22 0 16,0 0-16,-21 0 0,20 0 0,1 0 15,0 0-15,0 0 0,0 0 16,42 0 31,0 0-47,21 0 0,-20 0 16,20 0-16,0 0 0,1 0 0,-22 0 15,21 0-15,0 0 0,1 0 16,-1 0-16,-21 0 0,22 0 0,-22 0 15,0 0-15,0 0 0,0 0 16,0 0-16,-42 0 63,0 0-63,-21 0 0</inkml:trace>
  <inkml:trace contextRef="#ctx0" brushRef="#br0" timeOffset="2937.66">741 1947 0,'-43'0'0,"86"0"0,-107 0 15,43 0-15,0 0 16,0 0-16,0 0 15,42 0 17,0 0-17,0 0-15,21 0 16,-20 0-16,41 0 0,-21 0 16,1 0-16,-1 0 0,0 0 15,1 0-15,-1-21 0,22 21 16,-1 0-16,1-21 0,-1 21 15,22-21-15,-22 21 0,22 0 0,0-21 16,-22 21-16,22 0 0,-22-21 16,22 21-16,0 0 0,-1-22 0,1 22 15,0-21-15,20 21 0,1 0 16,21-21-16,-21 21 0,0 0 0,0-21 16,0 21-16,-22 0 0,22-21 15,0 21-15,0-21 0,0 21 16,-1 0-16,-20-22 0,21 22 15,63-21-15,-84 21 0,-22 0 16,22-21-16,-43 21 0,22 0 16,42-21-16,-64 21 0,0 0 15,-20 0-15,-1 0 0,0-21 16,0 21-16,0 0 0</inkml:trace>
  <inkml:trace contextRef="#ctx0" brushRef="#br0" timeOffset="4434.37">3175 2371 0,'0'-21'0,"0"-1"0,0 1 16,0 0 0,0 0-16,0 0 15,0 0 17,21 21-1,-21 21-16,0 0 1,0 0-16,21-21 0,-21 21 16,0 0-16,0 1 0,0-1 0,0 0 15,0 0-15,0 21 0,0-20 16,0-1-16,0 21 0,0-21 0,0 22 16,0-22-16,21 21 15,-21 0-15,22 22 0,-22-22 16,0-21-16,0 22 0,0-1 0,0 0 15,0-20-15,21 20 0,-21 0 16,0 1-16,0-1 0,0 0 16,0 1-16,0-1 0,0 0 15,0 1-15,0-1 0,0-21 0,0 64 16,0-43-16,0 0 16,0 1-16,0-22 0,0 21 0,0 22 15,0-22-15,21-21 0,-21 22 16,0-22-16,0 21 0,21 22 15,-21-22-15,0 0 0,0-21 16,0 22-16,0-1 0,0 0 16,21-20-16,-21 20 0,0 0 0,0-21 15,0 22-15,0-1 16,0-21-16,0 43 0,0-22 16,0-21-16,0 22 0,0-1 15,21-21-15,-21 21 0,0 1 0,0-22 16,0 21-16,0 1 0,0-1 0,0-21 15,0 21-15,0 1 16,0-22-16,0 21 0,0 1 0,0-22 0,0 21 16,0-21-16,0 22 0,0-22 15,0 21-15,0-21 0,0 22 0,0-22 16,0 21-16,0-21 0,0 22 16,0-22-16,0 21 0,0-21 0,22 22 15,-22-22-15,0 21 0,0 22 16,0-43-16,0 0 15,0 21-15,0-21 0,0 1 0,0 20 16,0-21-16,0 0 0,0 0 0,0 1 16,0-1-16,0 0 0,0 0 15,0 21-15,0-20 0,0-1 16,0 0-16,0 0 0,0 0 16,0 0-16,0 1 15,0-1-15,0-42 47,0-1-31,0 1-16,0-21 0,0 0 15,21-1-15</inkml:trace>
  <inkml:trace contextRef="#ctx0" brushRef="#br0" timeOffset="6246.77">3323 2223 0,'-21'-22'47,"42"22"62,0 0-109,0 0 16,1 0-16,-1 0 0,0-21 16,21 21-16,-21 0 0,1 0 15,-1 0-15,0 0 0,21 0 0,-21 0 16,1-21-16,20 21 0,-21 0 15,21 0-15,-20 0 0,20 0 0,0 0 16,-21 0-16,22 0 16,-1 0-16,0-21 0,1 21 0,-1 0 0,-21 0 15,22 0-15,-1 0 0,0 0 16,1 0-16,20 0 0,-21 0 16,1 0-16,20 0 0,-20 0 0,20 0 15,43-21 1,-43 21-16,-20 0 0,20 0 0,-20 0 15,20 0-15,-21 0 0,64 0 16,-63 0-16,-1-21 0,0 21 0,22 0 16,-22 0-16,22 0 0,-22 0 15,21 0-15,1 0 0,-22-22 0,22 22 16,-1 0-16,-20 0 0,20 0 16,1 0-16,-22 0 0,21-21 0,-20 21 15,-1 0-15,22 0 16,-22 0-16,0 0 0,1 0 0,20-21 15,-21 21-15,22 0 0,-1 0 0,1 0 16,-1 0-16,1 0 0,21 0 16,-1 0-16,-20-21 0,20 21 0,-20 0 15,21 0-15,-22 0 0,22 0 16,-1 0-16,1 0 0,0 0 0,-1 0 16,1 0-16,21 0 0,-21 0 15,-1 0-15,1 0 0,0 0 0,-1 0 16,1 0-16,21 0 0,-22 0 15,1 0-15,21 0 0,-21 0 16,20 0-16,-20 0 0,0 0 16,-1 0-16,1 0 0,0 0 0,-1 0 15,1 0-15,-21 0 0,105 0 16,-84 0-16,-1 0 0,1 0 16,0 0-16,-1 0 0,1 0 0,0 0 15,-1 0-15,1 0 0,0 0 16,-1 0-16,1 0 0,0 0 0,105 21 15,-105-21-15,-1 0 16,1 0-16,0 0 0,-1 0 0,-20 0 16,21 0-16,-22 0 0,1 0 15,20 0-15,-20 0 0,-1 0 0,1 0 16,-1 0-16,-20 0 0,20 0 0,-21 0 16,1 0-16,-1 0 15,-21 0-15,0 0 0,1 0 0,-1 0 16,0 0-16,-42-21 109</inkml:trace>
  <inkml:trace contextRef="#ctx0" brushRef="#br0" timeOffset="7434.11">12425 2011 0,'21'0'15,"0"0"-15,-21 21 47,0 0-31,21-21-1,-21 21-15,0 1 16,0-1-16,0 0 0,0 0 16,0 0-16,0 0 0,0 1 15,0-1 1,0 0-16,0 0 0,0 21 0,0-20 16,0-1-16,-21 21 0,21-21 15,0 22-15,0-1 0,-21-21 0,21 21 16,-21 1-16,0 20 15,21-42-15,0 22 0,0-1 16,-22-21-16,22 0 0,0 22 0,-21 20 16,21-42-16,0 1 0,0-1 15,0 21-15,0 43 16,0-64-16,0 21 0,0-21 0,0 22 16,0-22-16,0 42 15,0-20-15,0-22 0,0 21 16,0-21-16,0 22 0,0-22 15,0 0-15,0 0 0,0 22 0,0-22 16,0 0-16,0 0 0,0 0 0,0 22 16,0-22-16,0 0 0,0 0 15,0 0-15,0 0 0,0 22 0,0-22 16,21 0-16,-21 21 0,0-20 16,0 20-16,0-21 0,0 21 0,0-20 15,0 20-15,0-21 0,0 21 0,0 1 16,0-22-16,0 21 0,0-21 15,22 22-15,-22-22 0,0 0 16,0 21-16,0-20 0,21-1 0,-21 21 16,0-21-16,0 0 0,0 43 15,0-43-15,0 0 0,0 22 16,0-22-16,0 21 0,0-21 0,0 22 16,0-22-16,0 21 0,0-21 15,0 0-15,0 22 0,0-22 0,0 0 16,0 21-16,0-20 0,0-1 15,0 21-15,0-21 0,0 0 0,0 1 16,0 20-16,0-21 0,0 0 0,0 22 16,0-1-16,0-21 15,0 0-15,0 0 0,0 1 0,0-1 16,0 21-16,0-21 0,0 0 16,0 1-16,0-1 0,0 0 0,0 0 15,21 21-15,-21-20 0,0-1 16,0 0-16,0 0 0,0 0 0,0 0 15,0 1-15,0-1 0,0 0 0,0 0 16,0 0-16,0 0 16,0 1-16,0-1 0,0 0 15,0 0-15,0 0 0,0 0 16,0 1-16,0-1 16,0 0-16,0 0 0,0 0 15,0 0-15,0 1 0,0-1 16,0 0-16,0 0 15,0 0-15,0 0 0,0 1 16,0-1-16,0 0 16,0 0-1,0 0 17,-21-21-32,0 0 46,-1 0-30,22-21-16,0 0 16,-21 0-16,0 21 15,21-21-15</inkml:trace>
  <inkml:trace contextRef="#ctx0" brushRef="#br0" timeOffset="9522.54">3450 6202 0,'-21'0'0,"0"0"31,0 0-15,21 21-1,0 0-15,0 0 16,0 1-16,0-1 16,0 0-16,0 0 0,0 0 0,0 0 15,0 22-15,0-22 0,0 0 16,0 21-16,0-20 0,0-1 0,0 21 16,0-21-16,0 0 0,0 1 15,0-1-15,21 0 0,-21 0 0,21 0 16,-21 0-16,0 1 0,0-1 15,21-21-15,-21 21 0,21-21 16,-21 21-16,21-21 16,1 0-16,-1 21 15,0-21-15,0 0 0,0 0 0,0 0 16,1 21-16,-1-21 0,0 0 16,21 0-16,-21 0 0,1 0 15,20 0-15,-21 0 0,21 0 0,-20 0 16,20 0-16,0 0 0,-21 0 15,22 0-15,-1 0 0,0 0 16,1 0-16,-1 0 0,0 0 0,64 0 16,-42 0-16,-1 0 0,-20 0 15,20 0-15,1 0 0,-22 0 0,21 0 16,1 0-16,-22 0 0,22 0 0,-22 0 16,0-21-16,22 21 15,-22 0-15,1 0 0,20 0 0,1 0 16,-1-21-16,1 21 0,-1 0 0,22 0 15,-1 0-15,1 0 0,0-21 16,-1 21-16,1 0 0,0 0 0,-1 0 16,1 0-16,0 0 0,21-21 15,-22 21-15,22 0 0,0 0 0,0 0 16,0 0-16,-1-21 0,-20 21 0,21 0 16,0 0-16,0 0 0,-1 0 15,22 0-15,-21 0 0,21 0 0,-21-22 16,0 22-16,0 0 0,0 0 15,21 0-15,-22 0 0,1 0 16,21 0-16,-21 0 0,0 0 0,0 0 16,0 0-16,-1 0 0,1 0 0,0 0 15,0 0-15,0 0 0,0 0 16,-1 0-16,1 0 0,-21 0 0,21 0 16,-22 0-16,22 0 0,-21 0 0,21 0 15,-22 22-15,22-22 0,64 0 16,-65 0-16,-20 0 0,0 0 15,-1 0-15,-20 0 0,21 0 0,-22 0 16,1 0-16,-1 0 0,-21 0 16,22 0-16,-22 0 0,1 0 0,-1 0 15,0 0-15,1 0 0,-22 0 16,0 0-16,0 0 0,0 0 16,0-22-16,1 22 15,-1 0-15,0 0 0,0 0 16,-21-21-16,21 21 0,0 0 15,1 0-15,-1 0 0,0 0 0,0 0 16,0 0-16,0 0 0,1 0 0,-1 0 16,0 0-16,0 0 0,21 0 15,-20 0-15,-1 0 0,0 0 16,0 0-16,0 0 0,0 0 0,1 0 31,-1 0-31,-21-21 78,0 0-31,0 0-31,0 0-1,-21 21 1,-1-22 0,22 1 31,-21 21-47,0 0 15,0-21 1,0 0-16,0 0 15,-1 21-15,1-21 0,21-1 0</inkml:trace>
  <inkml:trace contextRef="#ctx0" brushRef="#br1" timeOffset="16586.39">3789 2498 0,'0'0'0,"0"-21"15,0-1-15,0 1 16,0 0-16,0 0 0,0 0 15,0 0-15,0-1 16,0 44 31,0-1-47,0 0 0,0 0 16,0 21-16,0-20 15,-21 20-15,21 0 0,-22 1 0,22-1 16,-21 21-16,21-20 0,0-1 15,0 0-15,-21 1 0,21-1 16,-21 0-16,21 1 0,0-22 0,0 21 16,-21-21-16,21 22 0,0-22 15,0 0-15,0 0 0,0 0 16,21-21-16,0 0 16,0 0-16,0 0 0,1-21 15,-1 21-15,0-21 16,0 0-16,-21 0 0,21 0 15,0 21-15,-21-22 0,0 1 16,0 0-16,0 0 0,0-21 16,0 20-16,0 1 0,-21 0 15,0 0-15,0 0 0,-21 21 0,20-21 16,1 21-16,-21 0 0,21 0 16,0 0-16,-1 0 0,1 0 15,0 0-15,0 0 0,42 0 31,0 0-15,0 0-16,1 0 0,-1 0 16,0 0-16,0 0 0,0-22 15,0 22-15,1-21 0,-1 0 16,0 21-16,0-21 0,0 0 0,0 21 16</inkml:trace>
  <inkml:trace contextRef="#ctx0" brushRef="#br1" timeOffset="17169.68">4106 2392 0,'0'0'0,"0"-21"15,0 42 32,0 0-47,0 0 16,0 0-16,0 1 0,-21 20 0,21-21 15,0 0-15,-21 22 0,21-22 16,0 21-16,0-21 0,0 0 0,0 1 16,0-1-16,0 0 0,0 0 15,0 0-15,-21-21 0,21 21 0,0 1 16,0-44 31,0 1-47,0 0 15,0 0-15,0 0 16,0 0-16,0-1 16,21 1-16,0 0 15,-21 0-15,21 0 0,0 21 0,-21-21 16,22 21-16,-1 0 0,-21-22 16,21 22-16,0 0 0,0 0 15,0 0-15,-21 22 16,22-22-16,-22 21 0,0 0 15,0 0-15,0 0 0,0 0 0,0 1 16,-22-1-16,1 0 0,21 0 16,-21 0-16,0 0 0,0-21 0,0 22 15,-1-1-15,1-21 16,0 0-16,21 21 0,-21-21 0,0 0 16,0 0-16,-1 0 31,22-21-16,0 0 1,22 21 0</inkml:trace>
  <inkml:trace contextRef="#ctx0" brushRef="#br1" timeOffset="17597.84">4487 2667 0,'0'21'32,"-21"-21"-17,21 21 1,21-21 15,0 0-31,1 0 16,-22-21-16,0 0 15,0 0 1,0 0 0,-22 21-1,1 0-15,0 0 16,0 0-1,0 21-15,21 0 16,-21 0-16,21 0 31,21-21 1</inkml:trace>
  <inkml:trace contextRef="#ctx0" brushRef="#br1" timeOffset="17964.64">4911 2519 0,'21'0'0,"-42"0"0,42-21 15,-21 0 1,-21 21 15,-1 0-31,22 21 0,-21-21 16,21 21-16,-21 0 0,0 0 0,0-21 15,21 43-15,-21-22 0,-1 0 16,1 0-16,21 0 0,0 0 0,0 22 16,-21-22-16,21 0 0,-21 0 15,21 0-15,0 1 0,0-1 16,0 0-16,21 0 15,0-21 1,0 0-16,1 0 0,-1 0 16,0 0-16,0 0 0,0 0 15,0 0-15,1 0 0,-1-21 16,0 21-16,0-21 0,0 21 0,0-21 16</inkml:trace>
  <inkml:trace contextRef="#ctx0" brushRef="#br1" timeOffset="19070">5249 2561 0,'0'0'0,"0"-21"16,0 0-16,0 0 15,-21 21 17,21 21-32,-21 0 0,21 0 0,-21-21 15,0 21-15,21 1 0,-22-1 16,1 0-16,21 42 0,-21-41 15,0-1-15,21 0 0,0 0 16,0 0-16,0 0 0,0 1 16,0-1-16,0 0 15,21-21-15,0 0 16,0 0-16,1 0 16,-1 0-16,0 0 0,0-21 0,0 0 15,0 21 1,-21-22-16,0 1 0,0 0 15,0 0-15,0 0 16,0 0-16,0-1 0,0 1 0,0 0 16,-21 21-16,21-21 0,-21 0 15,21 0-15,0-1 16,0 1 0,21 0-1,0 21-15,1 0 16,-1 0-16,0 0 0,0 0 15,0 0-15,0 0 0,1 0 0,-1 0 16,0 0-16,0 21 16,0 0-16,0-21 0,-21 22 0,22-1 15,-1 0-15,-21 0 16,0 0-16,0 0 0,0 1 16,0-1-16,0 0 0,0 0 15,0 0-15,0 0 16,-21-21-1,-1 0 32,22-21-47,0 0 0,0 0 16,0 0-16,0 0 16,0-1-16,0 1 0,0 0 15,0 0-15,0 0 0,0 0 0,22-1 16,-1 1-16,0 0 15,0 0-15,0 21 0,-21-21 16,21 21-16,1 0 0,-1 0 16,0 0-16,-21 21 15,21-21-15,-21 21 0,21 0 0,-21 0 16,0 1-16,21-1 0,-21 0 16,0 0-16,0 0 0,0 0 15,22 1-15,-22-1 16,0 0-16,0 0 0,-22-21 62,22-21-46,-21 21-16,21-21 0,0 0 16,0-1-16,0 1 0,0 0 0,0 0 15,0 0-15,0 0 0,0-1 16,0 1-16,21 0 0,1 0 0,-22 0 15,21 0-15,21-1 0,-21 1 16,0 21-16,1-21 0,20 21 16,-21 0-16,21 0 0,-20 0 15,-1 0-15,21 0 0,-21 0 0,0 0 16,1 21-16,-1 0 0,0 1 16,-21 20-16,0-21 0,0 0 0,0 22 15,0-22-15,0 0 0,0 0 16,0 0-16,0 0 0,-21 1 0,21-1 15,-21 0-15,-1-21 0,22 21 16,-21-21-16,21 21 0,-21-21 16,0 0 15</inkml:trace>
  <inkml:trace contextRef="#ctx0" brushRef="#br1" timeOffset="19910.52">3619 3217 0,'0'0'0,"-21"0"15,0 0 1,0 0-1,42 0 32,0 0-31,0 0-16,22 0 0,-22 0 16,21 0-16,-21 0 0,22 0 0,-1 0 15,0 0-15,1 0 0,-1-21 16,0 21-16,1 0 0,-1 0 15,22 0-15,-1-21 0,1 21 16,-1 0-16,1 0 0,20-21 0,-20 21 16,20 0-16,1 0 0,0-21 15,-1 21-15,1 0 0,-21 0 0,20 0 16,-20-21-16,20 21 0,-20 0 16,21 0-16,-22 0 0,22 0 0,-22 0 15,22 0-15,0 0 0,-22-22 16,22 22-16,-22 0 0,1 0 0,-1 0 15,1 0-15,-22 0 0,22 0 16,-22 0-16,0 0 0,1 0 0,-1 0 16,0 0-16,-21 0 0,1 0 15,20 0-15,-21 0 0,0 0 16,-21-21-16,21 21 16,-21-21 15,0 0 0,0 0-31</inkml:trace>
  <inkml:trace contextRef="#ctx0" brushRef="#br1" timeOffset="20602.13">6731 2096 0,'-21'-22'31,"21"44"32,0-1-63,0 0 0,0 0 15,0 0-15,0 0 0,0 1 16,0-1-16,0 0 0,0 0 0,0 21 16,0-20-16,0 20 0,0 0 15,0 1-15,0-1 0,0 0 16,0 1-16,0-22 0,0 21 0,0 0 15,0 1-15,0-22 0,0 0 16,0 21-16,0-20 0,0-1 16,0 0-16,0 0 0,21 0 15,-21 0-15,0 1 0,0-1 16,0 0-16,0 0 16,0 0 15,0-42 47,-21 21-62,0 0-1</inkml:trace>
  <inkml:trace contextRef="#ctx0" brushRef="#br1" timeOffset="21357.69">3471 3239 0,'-21'0'16,"0"0"-1,0 0-15,0 0 16,-1 0-16,1 0 15</inkml:trace>
  <inkml:trace contextRef="#ctx0" brushRef="#br1" timeOffset="39478.78">7070 3006 0,'0'0'0,"-22"0"0,1 0 15,0 0 1,0 0-16,0 0 16,0 0-16,-1 0 0,1 0 15,0 0-15,0 0 16,0 0 0,0 0-16,-1 0 31,44 0 16,-1 0-32,0 0-15,0 0 0,0 0 16,0 0-16,1 0 0,-1 0 16,0 0-16,21 0 0,-21 0 15,1 0-15,-1 0 0,0 0 0,21 0 16,-21 0-16,1 0 0,41 0 15,-42 0-15,0 0 0,22 0 16,-22 0-16,21 0 0,1 0 16,-22 0-16,21 0 0,0 0 0,22 0 15,-22 0-15,1 0 0,20 0 16,-21 0-16,1 0 0,20 0 16,22 0-16,-43 0 0,22 0 15,-22 0-15,0 0 0,1 0 16,-1 0-16,0 0 0,-20 0 0,20 0 15,0 0-15,1 0 0,-1 0 16,0-21-16,43 21 0,-43 0 16,22 0-16,-22 0 0,0 0 15,1 0-15,-1 0 0,0 0 16,1 0-16,-1-22 0,0 22 0,1 0 16,-1 0-16,-21 0 0,43 0 15,-22 0-15,-21 0 0,0 0 16,22 0-16,-22 0 0,0 0 15,0 0-15,0 0 0,22 0 0,-22-21 16,0 21-16,0 0 0,43 0 16,-43 0-16,0 0 0,0 0 15,0 0-15,1 0 0,-1 0 16,0 0-16,0 0 16,-21-21 77,0 0-61,0 0-32,0 0 0,21-1 15</inkml:trace>
  <inkml:trace contextRef="#ctx0" brushRef="#br1" timeOffset="40282.14">10118 1990 0,'-22'0'16,"22"21"15,0 0-31,0 0 16,0 0-16,0 1 16,0-1-16,0 0 0,0 0 15,0 0-15,0 0 0,0 1 16,0-1-16,0 0 0,0 0 0,0 0 15,0 0-15,0 1 0,0 20 16,0-21-16,22 21 0,-22-20 0,0 41 16,0-42-16,0 0 15,0 22-15,0-22 0,0 0 16,0 0-16,0 0 0,0 1 0,0-1 16,0 0-16,0 0 15,0 0-15,-22 0 16,22 1-1,-21-22 1,0 0 47,0 0-63,0 0 15,0 0-15,-1 0 0,1 21 16,0-21-16,0 0 0,-21 0 15,20 0-15,-20 0 0,21 0 16,-21 0-16,-1 0 0</inkml:trace>
  <inkml:trace contextRef="#ctx0" brushRef="#br1" timeOffset="41374.79">7302 2604 0,'0'-22'31,"0"1"-15,0 0-16,0 0 15,0 0-15,0 0 16,-21 21-16,0-22 0,0 22 16,0 0-16,0 0 0,-1 0 15,1 0-15,0 0 0,0 0 0,-21 22 16,20-1-16,1 0 0,-21 0 15,21 0-15,0 0 0,-1 22 0,1-22 16,0 0-16,0 0 0,21 22 16,0-22-16,-21 0 0,21 0 15,-21 0-15,21 0 0,0 1 16,21-22 15,0 0-31,0 0 16,0 0-16,0 0 0,1-22 15,-1 1-15,0 0 0,0 21 16,21-21-16,-20 0 0,-1-22 16,0 22-16,21-21 0,-42 21 15,21-22-15,1 1 16,-22 21-16,0 42 31,0 0-15,0 0-16,0 1 0,0-1 15,0 0-15,0 0 0,0 0 16,0 0-16,0 1 0,0-1 16,0 0-16,0 0 15,21-21 17,0 0-32,0 0 15,-21-21-15,21 21 16,-21-21-16</inkml:trace>
  <inkml:trace contextRef="#ctx0" brushRef="#br1" timeOffset="42143.16">7451 2477 0,'0'0'0,"0"21"0,0 0 15,0 0-15,0 0 0,0 0 16,0 1-16,0-1 0,0 0 16,0 0-16,0 0 0,0 0 15,0 1-15,-22-1 16,22 0 0,0-42 30,0 0-46,0-1 16,0 1-16,0 0 0,0 0 16,0 0-16,0 0 0,22-1 15,-22 1-15,21 21 0,-21-21 0,21 0 16,0 21 0,0 0-16,0 0 15,1 0 1,-22 21-1,21-21-15,-21 21 0,0 0 16,21 1-16,-21-1 0,0 0 16,0 0-16,0 0 15,0 0-15,0 1 16,0-44 46,21 1-46,-21 0-16,21 21 0,-21-21 16,21 0-16,1 0 0,-1-1 15,0 1-15,0 0 0,0 21 0,0-21 16,1 0-16,20 21 0,-21 0 16,0-21-16,0 21 0,1 0 15,-1 21-15,-21 0 16,0 0-16,0 0 0,0 0 15,0 1-15,0-1 0,0 0 16,0 0-16,0 0 0,-21 0 0,-1 1 16,22-1-16,-21 0 0,21 0 15,0 0-15,-21-21 0,21 21 16,21-42 31,-21 0-47,21 21 0,1-21 15,-1 0-15,-21 0 0</inkml:trace>
  <inkml:trace contextRef="#ctx0" brushRef="#br1" timeOffset="42654.94">8276 2540 0,'0'0'0,"0"-21"0,0 0 31,0 0-31,-21 21 47,0 0-47,0 21 0,21 0 16,-22 0-16,1 0 0,21 0 0,-21 1 16,21 20-16,-21-21 15,0 0-15,21 0 0,-21 1 16,21-1-16,0 0 0,0 0 15,21-21 17,0 0-32,0-21 15,0 21-15,0-21 0,1 0 0,-22-1 16,21 1-16,0 21 0,-21-21 16,0 0-16,0 0 0,21 0 0,-21-1 15,0 1-15,0 0 16,0 42-1,0 0 1,0 1-16,0-1 0,0 0 16,0 0-16,0 0 15,0 0-15,0 1 32,21-22-32,0 0 0,1 0 15,-1 0 1,0 0-16,-21-22 0,21 1 15,0 21-15,-21-21 0,21 0 0,1 0 16</inkml:trace>
  <inkml:trace contextRef="#ctx0" brushRef="#br1" timeOffset="43268.25">8551 2434 0,'0'21'16,"21"-21"-1,1 0 1,-1 0-16,0 0 0,0 0 16,21 0-16,-20 0 0,-1-21 15,21 21-15,-21-21 0,22 21 0,-22 0 16,0 0-16,0-21 0,0 21 15,-42 21 17,0-21-32,0 21 15,0 0-15,-1 1 0,1-22 16,-21 21-16,21 0 0,0 21 0,-1-21 16,-20 1-16,21-1 0,0 0 15,0 0-15,-1 0 0,1-21 0,21 21 16,-21 1-16,0-22 15,21 21-15,0-42 47,0-1-47,21 1 16,0 0 0,0 21-16,-21-21 0,22 21 15,-1 0-15,0 0 16,0 21-1,0 0-15,0-21 16,-21 21-16,22 1 0,-22-1 16,21-21-16,-21 21 0,21-21 15,-21 21-15,21-21 16,0 0-16,0 0 16,1 0-1,-1 0-15,-21-21 16,21 21-16,0-21 0,-21 0 0,21-1 15,0 1-15,1 0 0</inkml:trace>
  <inkml:trace contextRef="#ctx0" brushRef="#br1" timeOffset="43981.48">9165 2498 0,'-21'0'0,"42"0"0,-42 21 0,0 0 0,0 0 15,21 0-15,-22 1 0,1-1 16,21 0-16,-21 0 16,21 0-16,0 0 0,0 1 31,21-22 0,0 0-31,-21-22 16,0 1-1,0 0-15,0 0 16,0 0-16,0 0 0,0-1 16,0 1-16,0 0 0,22 0 15,-1 21-15,-21-21 16,21 21 0,0 0-16,0 21 15,0-21 1,-21 21-16,22 0 0,-22 0 15,0 1-15,21-1 0,-21 0 16,0 0-16,21 0 0,-21 0 16,0 1-16,0-1 15,0-42 48,0-1-63,0 1 15,0 0-15,0 0 0,0 0 16,0 0-16,0-1 0,0 1 16,0 0-16,0 0 0,21 0 15,0 21-15,0-21 16,1 21-16,-22 21 16,0 0-16,21 0 15,-21 0-15,0 0 0,0 1 16,0-1-16,0 0 15,0 0-15,0 0 0,0 0 16,0 1 0,0-44 46</inkml:trace>
  <inkml:trace contextRef="#ctx0" brushRef="#br1" timeOffset="44178.15">9461 2540 0,'22'0'94</inkml:trace>
  <inkml:trace contextRef="#ctx0" brushRef="#br1" timeOffset="44454.39">9737 2413 0,'-43'0'0,"22"0"15,0 0 1,0 21-16,21 0 0,0 1 16,-21-1-16,21 0 0,-22 0 15,22 0-15,-21 0 0,21 1 16,0-1-16,0 0 0,0 0 15,0 0-15,0 0 16,0 1 0,21-22-1,1 0-15,-1 0 16,0-22-16,-21 1 0</inkml:trace>
  <inkml:trace contextRef="#ctx0" brushRef="#br1" timeOffset="45070.32">9864 2498 0,'0'21'31,"-22"0"-31,1 0 0,0 0 16,21 1-16,0-1 15,0 0-15,0 0 0,0 0 16,0 0-1,0-42 32,0 0-47,0 0 16,0 0-16,0 0 16,0-1-16,0 1 15,0 0 1,21 0-1,0 21 1,-21 21 0,0 0-16,0 0 15,0 1 1,0-1 0,0-42 30,0-1-30,22 22 0,-22-21-16,21 0 0,-21 0 15,0 0-15,21 0 0,0 21 16,-21-22-16,21 22 0,0 0 31,-21 22-31,0-1 16,0 0-16,0 0 0,0 0 15,0 0-15,0 1 0,0-1 16,0 0-16,0 0 0,-21-21 16,0 0-16,-21 0 15,21 0-15,-1 0 16</inkml:trace>
  <inkml:trace contextRef="#ctx0" brushRef="#br1" timeOffset="46330.23">5609 1820 0,'0'0'0,"0"22"31,0-44 16,0 1-32,0 0-15,0 0 0,0 0 16,0 0-16,0-1 0,0 1 16,0 0-16,0 0 0,0 0 0,0 0 15,0-1-15,0 1 0,0 0 16,0 0-16,0 0 0,0 0 16,0-1-16,0-20 0,0 21 15,21 0-15,0 0 0,-21-1 0,0 1 16,22 0-16,-1-21 0,0 21 15,0-22-15,21 22 0,-20 0 0,20-21 16,-21 20-16,21-20 0,43 0 16,-43-1-16,1 22 15,-1 0-15,0 0 0,-20 0 0,20 0 16,0-1-16,1 1 0,-1 0 16,21 0-16,-20 21 0,-1-21 0,0 21 15,1 0-15,-1-21 0,0 21 16,1-22-16,-1 22 0,0 0 0,1 0 15,-1 0-15,-21 0 0,22 0 16,41 0-16,-63 0 16,22 0-16,-22 0 0,21 0 15,-21 0-15,22 0 0,-22 0 16,21 0-16,-21 22 0,22-1 0,-22-21 16,21 21-16,-21-21 0,22 21 0,-22-21 15,0 21-15,21 0 0,-20 1 16,-1-1-16,0 0 0,21 0 0,-21 0 15,1 22-15,-1-22 0,0 0 16,0 0-16,0 0 0,0 0 0,1 22 16,-1-22-16,21 42 15,-21-41-15,-21-1 16,21 21-16,-21-21 0,0 0 16,0 1-16,0-1 0,0 0 0,0 0 15,22-21-15,-22 21 0,0 0 16,0 1-16,0-1 0,0 0 15,0 0-15,0 0 16,0 0-16,0 1 0,0-1 16,0 0-16,0 0 0,0 0 15,0 0-15,0 1 16,0-1 0,0 0-1,0 0-15,-22-21 63,1 0-63,0-21 15,0 21-15,0 0 16,21-21-16,-21 21 0</inkml:trace>
  <inkml:trace contextRef="#ctx0" brushRef="#br1" timeOffset="46638.36">7514 1630 0,'-21'0'31,"42"0"-15,0 21-1,0 0-15,1-21 16,-22 21-16,21-21 0,0 22 0,0-22 15,-21 21-15,21-21 0,0 21 16,1-21-16,-1 21 0,0 0 16,0-21-16,0 21 15,0-21 1,-21 22 0,22-22-16,-1-22 31,0 1-31,-21 0 15,21 21-15</inkml:trace>
  <inkml:trace contextRef="#ctx0" brushRef="#br1" timeOffset="46878.4">8170 1524 0,'0'0'0,"0"21"47,-21 0-31,0 1-16,0-1 0,21 0 15,0 0-15,-21 0 0,-1 0 16,1 1-16,21-1 0,0 0 0,-21-21 16,21 21-16,-21 0 0</inkml:trace>
  <inkml:trace contextRef="#ctx0" brushRef="#br1" timeOffset="48202.32">8382 593 0,'0'0'0,"-21"-21"0,21 42 62,0 0-62,0 0 0,0 0 16,0 0-16,21 1 0,-21-1 15,0 0-15,0 0 0,0 0 16,0 22-16,0-22 0,0 0 0,0 0 16,0 0-16,0 0 15,0 1-15,0-1 16,0-42 15,0-1-31,0 1 16,0 0-16,0 0 0,0 0 15,0 0-15,0-22 0,0 22 16,0 0-16,0 0 0,0 0 0,0-1 16,21 1-16,-21 0 0,21 0 15,0 0-15,1 0 0,-1 21 0,0-22 16,0 22-16,0 0 0,0 0 15,22 0-15,-22 0 0,0 0 0,0 0 16,0 22-16,1-22 0,-1 21 16,0 0-16,0 0 0,-21 0 15,0 0-15,0 1 0,0-1 0,0 0 16,0 21-16,0-21 0,0 1 16,-21 20-16,21-21 0,-21 0 15,21 0-15,0 1 0,0-1 16,0-42 46,0-1-62,0 1 0,21 0 16,0 0-16</inkml:trace>
  <inkml:trace contextRef="#ctx0" brushRef="#br1" timeOffset="48716.09">8932 656 0,'21'0'31,"1"0"-31,-1 0 15,0 0-15,0 0 0,0 0 0,0 0 16,1-21-16,-1 21 16,-21-21-16,21 21 0,-21-21 0,21 21 15,-21-21-15,0-1 16,0 1-16,-21 21 31,0 0-31,0 0 0,-1 0 16,1 0-16,0 0 0,0 0 15,0 21-15,21 1 0,-21-1 0,-1 0 16,22 0-16,0 0 0,-21 0 16,21 1-16,-21-1 0,21 0 0,0 0 15,0 0-15,0 0 0,0 1 16,0-1-16,0 0 0,0 0 16,0 0-16,21 0 0,-21 1 15,21-22-15,1 21 0,-1-21 16,0 0-16,0 21 0,0-21 15,0 0-15,1 0 16,-1 0-16,0 0 0,0 0 0,0 0 16,0-21-16,1 0 15,-1 21-15,0-22 0,0 1 0,0 0 16,-21 0-16,21 0 16,1 21-16</inkml:trace>
  <inkml:trace contextRef="#ctx0" brushRef="#br1" timeOffset="49027.4">9588 572 0,'-21'21'31,"21"0"-31,-21-21 16,21 21-16,0 0 0,-21 0 0,0 1 15,21-1-15,0 0 0,-21 0 16,-1 0-16,1 0 0,21 1 16,0-1-16,-21 0 0,0 0 0,21 0 15,-21 0-15,0 1 16,21-1-16,0 0 16,0-42 30,0 0-46,21-1 0,0 22 0,-21-21 16</inkml:trace>
  <inkml:trace contextRef="#ctx0" brushRef="#br1" timeOffset="49310.96">9652 720 0,'0'21'16,"-21"-21"0,0 21-16,21 0 0,-22 0 15,1 1-15,0-1 0,0-21 16,21 21-16,-21 0 0,0-21 16,21 21-16,0 0 0,-22-21 0,1 22 15,0-22 1,21-22 31,21 1-47,0 21 0,-21-21 0,22 0 15,-1 0-15</inkml:trace>
  <inkml:trace contextRef="#ctx0" brushRef="#br1" timeOffset="49514.28">9631 741 0,'0'0'16,"21"0"-16,0 0 15,-21 21 1,21-21-16,-21 21 0,0 0 16,21-21-16,-21 22 0,0-1 15,0 0-15,22 0 0,-22 0 16,21-21-16,-21 21 0,21-21 16,0 0-1,0 0-15,0 0 16,-21-21-16,22 21 15,-22-21-15</inkml:trace>
  <inkml:trace contextRef="#ctx0" brushRef="#br1" timeOffset="49776.03">10033 508 0,'0'21'0,"0"0"0,0 1 15,0-1-15,-21 0 16,21 0-16,-21 0 0,-1 0 0,22 1 16,0-1-16,-21 0 0,0 21 15,0-21-15,21 1 0,0-1 0,-21 0 16,21 0-16,-21-21 0,21 21 16,0 0-16,0 1 15,0-44 16,0 1-31,21 21 0,0-21 16</inkml:trace>
  <inkml:trace contextRef="#ctx0" brushRef="#br1" timeOffset="50074.73">10541 254 0,'-21'21'16,"21"0"-16,0 1 0,0-1 15,-21 0-15,21 21 0,-22-21 0,1 22 16,21-22-16,-21 21 0,21-21 16,-21 22-16,21-22 0,-21 21 0,21-21 15,0 1-15,-21-1 16,21 0-16,-22 0 0,22 43 15,0-43 1,22-21 0,-1 0-16,0-21 15,0-1-15,0 1 16,0 21-16</inkml:trace>
  <inkml:trace contextRef="#ctx0" brushRef="#br1" timeOffset="50310.63">10308 593 0,'0'21'16,"21"-21"-1,0 0 1,1 0-16,-1 0 0,0 0 15,0 0-15,0 0 0,0 0 16,-21-21-16,22 21 0,-1 0 0,0-21 16,-21-1-16,21 22 15,0 0-15</inkml:trace>
  <inkml:trace contextRef="#ctx0" brushRef="#br1" timeOffset="50938.79">11134 656 0,'0'-21'15,"0"0"-15,0 0 0,0 0 16,0-1-16,0 1 0,0 0 15,0 0-15,-22 0 0,1 21 16,0 0-16,0-21 0,0 21 16,0 0-16,-22 0 0,22 0 0,0 0 15,0 21-15,0 0 0,-22-21 16,22 21-16,0 0 0,0 0 16,0 1-16,21-1 0,0 0 0,-22 21 15,22-21-15,0 1 0,-21-1 16,21 0-16,0 0 0,0 0 0,0 0 15,21 1-15,1-22 16,-1 0-16,0 0 0,0 0 16,0 0-16,0 0 0,1 0 15,-1 0-15,0-22 0,0 22 0,0-21 16,22 0-16,-22 0 0,0 0 16,0 0-16,0-1 15,0 1-15,-21 0 0,0 0 0,0 0 16,22 0-16,-22-1 15,0 1-15,0 42 32,0 1-32,-22-22 0,22 21 15,0 0-15,0 0 0,0 0 0,-21 0 16,21 1-16,0-1 0,0 0 16,0 0-16,0 0 0,0 0 15,0 1-15,21-22 16,-21 21-16,22-21 0,-1 0 15,0 0-15,0 0 16,0 0-16,0-21 0,-21-1 16,22 22-16,-1-21 0,0 0 15,0 21-15,0-21 0</inkml:trace>
  <inkml:trace contextRef="#ctx0" brushRef="#br1" timeOffset="51502.35">11599 254 0,'0'0'15,"0"-42"-15,0 21 0,-21-1 0,0 22 0,21-21 16,-21 21-16,0 0 16,-1 0-16,1 21 15,21 1-15,0 20 16,0-21-16,0 21 0,0-20 16,0 20-16,0 0 0,0-21 0,0 22 15,0-1-15,21-21 0,-21 22 16,0-22-16,0 0 0,0 21 0,0-21 15,0 1-15,0-1 0,0 0 16,0 0-16,0 0 16,0-42 31,0 0-47,0 0 15,0 0-15,22-1 16,-1 1-16,-21 0 0,21 0 15,0 0-15,0 0 0,22-1 16,-22 1-16,0 21 0,21-21 0,-21 21 16,22 0-16,-22 0 0,21 0 0,1 0 15,-22 0-15,21 0 0,-21 21 16,0 0-16,1 1 0,-1-1 16,0 0-16,-21 0 0,0 0 0,0 0 15,0 1-15,0-1 0,-21 0 16,0 0-16,-1-21 0,-20 21 0,21 0 15,-21-21-15,20 22 0,-20-22 16,0 0-16,-22 0 0,43 0 16,-21 0-16,21 0 0,-1 0 15,1 0-15,0 0 0,0 0 16,0 0-16,42 0 31,0 0-15,0-22-16,22 22 0</inkml:trace>
  <inkml:trace contextRef="#ctx0" brushRef="#br0" timeOffset="65942.32">1185 9250 0,'0'-21'16,"21"21"0,-21-21-16,22 21 0,-22-22 15,0 1-15,0 0 16,0 0-16,-22 0 16,1 21-16,0 0 15,0 0-15,-21 0 0,20 0 16,-20 0-16,0 0 0,-1 21 15,1 0-15,-43 43 16,43-43-16,0 21 0,-1-21 0,22 22 16,-21-1-16,21 21 0,-22-20 15,22 20-15,0-20 0,0 20 16,0-21-16,21 22 0,0-22 0,0 1 16,0-1-16,0-21 0,21 21 15,0-20-15,0-1 0,22 0 0,-22 0 16,21-21-16,-21 21 0,64-21 15,-43 0-15,1 0 0,-1 0 16,0 0-16,1 0 16,-1-21-16,0 0 0,1 0 0,-1 0 15,0-1-15,1 1 0</inkml:trace>
  <inkml:trace contextRef="#ctx0" brushRef="#br0" timeOffset="66446.39">1714 9546 0,'0'0'15,"0"-21"-15,0 0 0,0 0 0,0 0 0,-21 21 16,-21-22-16,21 22 0,0-21 16,-22 21-16,22 0 0,0 0 0,-21 0 15,20 0-15,-20 21 16,21 1-16,-21-22 0,20 42 0,-20-21 16,21 0-16,0 22 0,0-1 15,21-21-15,-22 21 0,22 1 16,-21 20-16,21-20 0,0-1 15,0-21-15,0 0 0,21 0 16,1 1-16,-22-1 0,21 0 16,0-21-16,0 0 0,0 21 0,0-21 15,1 0-15,41 0 0,-42-21 16,0 0-16,1 21 16,-1-21-16,0-1 0,0 1 0,0-21 0,0 21 15,1-43 1,-22 22-16,0 0 0,0-1 0,0 22 15,0-21-15,0 21 0,0-1 16,0 1-16,0 0 0,0 42 31,0 0-31,0 1 0,0-1 0,-22 21 16,22-21-16,0 22 0,0-22 16,0 21-16,0-21 0,0 22 0,0-22 15,0 0-15,0 21 0,0-21 16,0 1-16,0-1 0,22 0 15,-1-21-15,0 0 0,0 0 16,0 0-16,0 0 16,1 0-16,-1 0 0,0 0 15,0-21-15,0 0 0,22-1 0,-22 1 16</inkml:trace>
  <inkml:trace contextRef="#ctx0" brushRef="#br0" timeOffset="66875.39">2286 9567 0,'0'0'0,"42"-42"0,-42-43 32,-21 85-17,0 0-15,0 0 16,0 0-16,-1 22 0,1-1 0,-21 0 16,21 0-16,0 0 0,21 0 15,-22 1-15,22-1 0,-21 0 0,21 0 16,0 0-16,0 0 0,0 1 15,0-1-15,21-21 16,1 21-16,20-21 0,-21 0 16,0 0-16,22 21 0,-22-21 0,21 0 15,-21 21-15,22-21 0,-22 0 16,0 21-16,0 1 0,0-22 0,-21 21 16,0 0-16,0 0 15,-21-21-15,-21 21 16,21-21-16,-22 0 0,1 21 0,21-21 15,-22 0-15,1 0 0,21 0 16,-21 0-16,20 0 0,-20 0 0,21 0 16,0 0-16,0-21 0,-1 21 15,22-21-15,0 0 0,-21 21 16,21-21-16,0 0 16,0-1-16,21 1 0,1 21 15,-1-21-15,0 0 0,21 0 16</inkml:trace>
  <inkml:trace contextRef="#ctx0" brushRef="#br0" timeOffset="67254.48">2646 9694 0,'63'0'31,"-42"0"-31,1 0 0,-1-21 15,0 21-15,0-21 0,0 0 16,0 0-16,1 21 0,-1-21 0,0-1 16,0 1-16,-21 0 0,21 0 15,-21 0-15,0 0 0,0-1 16,0 1-16,-21 21 16,0 0-16,0 0 15,-22 0-15,22 0 0,-21 21 0,21 1 16,-22-1-16,1 0 0,21 0 15,0 21-15,0-20 0,-1 20 0,1-21 16,21 43-16,0-43 16,0 21-16,0-21 0,0 0 0,21 1 15,1-22-15,20 21 0,-21 0 0,0-21 16,0 0-16,22 0 0,-22 0 16,21 0-16,-21 0 0,22 0 0,-1-21 15,0 21-15,-20-21 16,20-1-16,0 1 0,1 0 0</inkml:trace>
  <inkml:trace contextRef="#ctx0" brushRef="#br0" timeOffset="67833.14">4000 9335 0,'0'0'0,"0"-22"15,-21 1-15,21 0 16,0 0-16,0 0 16,0 0-16,21-1 0,1 1 15,-1 21-15,0-21 0,0 21 16,0 0-16,0-21 0,1 21 0,-1 0 16,0 0-16,0 0 0,0 21 15,0 0-15,-21 0 0,22 43 16,-22-43-16,21 0 0,-21 22 15,0-22-15,0 21 0,0 0 16,-21 1-16,-1-22 0,1 21 0,-42 43 16,42-64-16,-22 21 0,1-20 15,0 20-15,20-21 0,-20 0 0,0 0 16,21-21-16,-22 22 0,22-22 16,0 0-16,-21 0 0,20 0 15,1 0-15,0 0 0,21-22 0,-21 22 16,21-21-16,-21 0 0,21 0 15,0-21-15,0 20 0,0-20 0,0 21 16,0-21-16,0 20 0,0 1 0,21 0 16,0 0-16,-21 0 0,21 21 15,0 0-15,1 0 0,83 63 32,-83-42-32,-1 1 0,21-1 0,-21 21 15,0-21-15,22 22 16,-1-22-16,-21 0 0,0 0 15,-21 0-15,22 0 0,-1-21 0,0 22 16,0-22-16,0 0 0,0 0 16,1 0-16,-1 0 15,0 0-15,0 0 0,-21-22 0,21-20 16,0 42-16</inkml:trace>
  <inkml:trace contextRef="#ctx0" brushRef="#br0" timeOffset="68438.39">931 10308 0,'0'0'0,"-42"0"15,0 0-15,-1 0 0,22 0 16,-21 0-16,21 0 0,-1 0 0,-20 0 15,42 21 1,21-21 0,0 0-16,1 0 0,20 0 15,-21 0-15,21 0 0,22 0 16,-22 0-16,22 0 0,20 0 0,-20 0 16,42 0-16,0 0 0,-1 0 15,22 0-15,0-21 0,0 21 16,0 0-16,43 0 0,-22-21 0,21 21 15,-21 0-15,1 0 0,20-21 16,-21 0-16,21 21 0,128-21 16,-149 21-16,-21 0 0,21-22 0,-42 22 15,21 0-15,-21-21 0,0 0 16,-1 21-16,1 0 0,-42 0 0,84-21 16,-106 21-16,1 0 0,-1 0 15,-21 0-15,0 0 0,0-21 16,-42 21 15,0 0-31,0 0 16,0 0-16,0 0 0,-1 0 0,1 0 15,-21 21-15,21-21 0</inkml:trace>
  <inkml:trace contextRef="#ctx0" brushRef="#br0" timeOffset="68578.1">4868 10181 0,'0'0'0,"21"0"0,1 0 31,-1 0-31,-42 0 47,-1-21-47</inkml:trace>
  <inkml:trace contextRef="#ctx0" brushRef="#br0" timeOffset="70891.75">3069 11028 0,'-21'-21'0,"21"0"15,-21 21 1,21-22-16,0 1 0,-21 21 31,21 21 0,0 1-31,0-1 16,0 21-16,0-21 0,0 22 0,0-22 16,0 42-16,0-20 0,0 20 15,0-21-15,0 22 0,21-1 0,-21 1 16,0-1-16,21 1 0,-21-1 15,0 1-15,21-1 0,-21 22 0,0-21 16,0 84-16,21-64 16,-21-20-16,0-1 0,0 22 0,0 0 15,0-22-15,0 22 0,0 0 16,0 20-16,0-20 0,0 0 0,0-1 16,0 1-16,0 0 0,0 21 0,0-22 15,0 22-15,0-21 16,0 21-16,0-22 0,0 1 0,0 0 15,0-1-15,0 22 0,0-21 16,0-1-16,-21 1 0,21-21 0,0 20 16,0-20-16,-21-1 0,21 1 15,0-1-15,0-20 0,0-1 0,0 0 16,0 1-16,0-1 0,0-21 0,0 0 16,0 0-16,0-42 15,0 0-15,0 0 16,0-21-16,0-1 0,0 1 15,0-22-15</inkml:trace>
  <inkml:trace contextRef="#ctx0" brushRef="#br0" timeOffset="73170.94">3069 11007 0,'0'0'0,"0"-21"15,0-1 1,-21 22-16,21-21 0,0 0 16,0 0-1,0 0 1,21 21 0,0 0-1,-21-21-15,21 21 0,1 0 16,-1 0-16,0 0 0,21 0 15,-21 0-15,1 0 0,20 0 0,0 0 16,1 0-16,-1 0 0,0 0 16,22 0-16,-22 0 0,22 0 0,-1 0 15,1 0-15,-1 0 16,1 0-16,20 0 0,-20 0 0,126 0 16,-84 0-16,0 0 0,21-22 15,0 22-15,0 0 0,0-21 16,21 0-16,21 21 0,1-21 0,-1 21 15,-21 0-15,22-21 0,20 21 16,-21 0-16,22-21 0,-1 21 0,-20 0 16,20 0-16,1 0 0,-1-22 15,170 22-15,-169 0 0,-1 0 16,1 0-16,-1 0 0,-21 0 16,22 0-16,-22 0 0,22 0 15,-22 0-15,0 0 0,22 0 0,-43 0 16,21 0-16,-20 0 0,-1 0 15,0 0-15,0 0 0,0 0 0,-21 0 16,0 0-16,-21 0 0,0 0 16,0 0-16,-22 0 0,-20 0 0,21 0 15,-22 0-15,-21 0 0,1 0 16,-1 0-16,-21 0 0,22 0 16,-43-21-16,0 0 31,-22 21 16,22 21-16,0 0-31,0 1 16,0-1-16,0 0 15,0 0-15,0 21 0,0-20 0,0-1 16,0 0-16,22 21 15,-22 1-15,21-22 0,-21 21 0,0 22 16,0-22-16,0 21 0,21-20 0,-21 20 16,21-20-16,-21 20 0,21-21 0,-21 22 15,0-22-15,21 22 0,-21-22 16,22 22-16,-22-1 0,0 1 16,0-1-16,0 1 0,0 20 0,0-20 15,0-1-15,0 1 0,0-1 0,0 22 16,21-22-16,-21 1 0,0-1 15,0 22-15,0-21 0,0 20 16,0 1-16,0-22 0,0 1 0,21-1 16,-21 1-16,0 21 0,21-22 0,-21 1 15,0 63-15,0-64 0,21 1 16,-21-1-16,21-21 0,-21 22 16,0-1-16,22 22 15,-22-21-15,21-22 0,-21 0 16,0 1-16,0 20 0,0-21 15,21 1-15,-21-22 0,0 21 0,0-21 16,0 1-16,0-1 0,0 21 16,0-21-16,0 0 0,-21 1 15,21-1-15,-21-21 16,-1 21 0,1-21-1,0 0 1,0 0-16,0 0 0,0 0 15,-1 0-15,1 0 0,-21 0 16,21 0-16,0 21 0,-22-21 16,22 0-16,0 0 0,-21 0 0,-1 21 15,22-21-15,-21 0 0,-1 0 0,1 0 16,-21 21-16,20-21 0,-20 0 16,-1 0-16,1 22 0,-1-22 0,-20 21 15,20-21-15,-21 21 0,1-21 16,-1 21-16,0-21 0,1 21 15,-22-21-15,21 21 0,-21-21 0,-21 22 16,22-22-16,-1 21 0,-148-21 16,148 21-16,-21-21 0,-148 0 15,148 21-15,-21-21 0,21 0 16,-22 0-16,22 21 0,-127-21 16,106 0-16,21 21 0,-148-21 15,148 0-15,-21 22 0,21-22 16,-21 0-16,0 21 0,-1-21 15,22 0-15,-21 0 0,21 21 0,0-21 16,0 21-16,0-21 0,-21 0 16,-85 21-16,106-21 0,21 0 15,1 0-15,-1 0 0,0 0 0,21 0 16,-21 0-16,22 21 0,-1-21 16,0 0-16,-84 0 0,106 0 15,-1 0-15,1 0 0,-1 0 16,22 0-16,-22 0 0,22 0 15,0 0-15,-1 0 0,-41 0 16,41 0-16,22 0 0,-21 0 16,-1 0-16,22 0 0,-21 0 0,21 0 15,0 0-15,-22 0 0,22 0 16,0 0-16,0 0 0,0 0 0,-22 0 16,22 0-16,0 0 15,0 0-15,0 0 0,-1 0 0,1 0 16,-21 0-16,21 0 0,0 0 15,-1 0-15,1 0 0,-21 0 16,21 0-16,-22 0 0,22 0 0,0 0 16,-21 0-16,21 0 0,-1 0 15,1 0-15,0 0 0,0 0 0,0 0 16,0 0 0,-1 0-16,1 0 0,0 0 15,0 0-15,0 0 16,0 0-16,-1 0 0,1 0 15,0 0-15,0 0 16,0 0 15,42 0 63,0 0-94,0 0 16,0-21-16</inkml:trace>
  <inkml:trace contextRef="#ctx0" brushRef="#br1" timeOffset="80394">3471 11240 0,'21'0'31,"1"-22"-15,-22 1-16,21 0 15,-21 0-15,21 21 0,-21-21 16,0 0-16,0-1 0,0 1 16,0 0-16,0 0 15,0 0 16,0 42-15,0 0-16,0 0 16,0 22-16,0-1 0,0 0 15,0 1-15,0 20 0,0-21 16,-21 22-16,21-1 0,-21 1 0,21-1 16,-22 1-16,22-22 0,-21 22 0,0-22 15,21 22-15,0-22 0,0 0 16,0-21-16,0 22 0,0-22 0,0 0 15,0 0-15,0 0 0,0 1 16,21-22-16,0 0 0,1 0 16,-1 0-16,0-22 0,0 1 15,0 0-15,0 0 0,1 0 0,-1 0 16,0-1-16,0 1 0,-21-21 16,0 21-16,0 0 0,0-22 15,0 22-15,0 0 0,0 0 0,-21 0 16,0-22-16,0 43 0,-22-21 15,22 0-15,-21 21 0,-1 0 16,22-21-16,0 21 0,0 0 16,42 0 15,0-21-15,0 21-16,1 0 0,20-22 0,-21 22 15,0-21-15,0 0 0,1 21 16,-1-21-16,21 0 0,-21 0 0,0-22 15,22 22-15</inkml:trace>
  <inkml:trace contextRef="#ctx0" brushRef="#br1" timeOffset="80897.75">4000 11028 0,'0'0'0,"0"-21"0,-21 21 31,0 21-15,21 0-16,0 21 0,0-20 15,0 20-15,0 0 0,0 1 0,0-1 16,0 0-16,0 1 0,0-1 16,0 0-16,0 1 0,0-22 15,0 21-15,0-21 0,0 0 0,0 1 16,0-1-16,0 0 0,-21 0 16,21-42 30,0 0-46,-21 21 0,21-21 0,0-1 16,0 1-16,0 0 0,0 0 16,0 0-16,0-22 0,0 22 0,0 0 15,21 0-15,0 0 0,0 0 16,0 21-16,1 0 0,-1-22 0,0 22 16,0 0-16,0 0 0,0 22 15,1-22-15,-1 21 0,0 0 16,0 0-16,-21 0 0,0 0 0,21 1 15,-21-1-15,0 0 0,0 0 16,0 0-16,-21 0 0,0 1 16,0-1-16,0-21 0,-1 21 15,1-21-15,0 0 0,0 21 0,0-21 16,0 0-16,-22 0 0,22 0 16,0 0-16,0 0 0,0 0 15,-1 0-15,22-21 31,22 21-31,-1-21 16</inkml:trace>
  <inkml:trace contextRef="#ctx0" brushRef="#br1" timeOffset="81241.83">4508 11451 0,'0'-21'31,"0"0"0,22 0-15,-22 0 0,0-1-16,-22 22 15,1 0 1,0 0-16,0 0 15,0 22-15,0-22 0,21 21 16,-22-21-16,22 21 0,0 0 16,-21 0-16,21 0 15,21-21 17,1 0-32,-1 0 15,0 0-15,0-21 16</inkml:trace>
  <inkml:trace contextRef="#ctx0" brushRef="#br1" timeOffset="81538.84">5016 11091 0,'0'0'0,"0"-21"0,-21 21 16,0 0-1,0 0-15,0 21 0,21 1 16,-21-1-16,-1 0 0,22 21 0,-21-21 16,0 22-16,21-1 0,0 0 15,-21-20-15,0 20 0,21-21 0,0 21 16,-21-20-16,21 20 0,0-21 16,0 0-16,0 0 0,21 1 15,0-22-15,0 21 16,0-21-16,0 0 0,1 0 0,-1 0 15,0 0-15,0 0 0,21-21 16,-20 21-16,20-43 0</inkml:trace>
  <inkml:trace contextRef="#ctx0" brushRef="#br1" timeOffset="82471.11">5355 11176 0,'0'0'0,"-21"0"15,0 0 1,0 21-16,21 0 0,-22-21 0,22 43 16,-21-22-16,0 0 0,21 0 0,0 0 15,0 22-15,0-22 0,0 0 16,0 0-16,0 0 0,0 1 0,0-1 16,0 0-16,21-21 31,0 0-31,1 0 15,-22-21 1,0 0 0,0-1-16,0 1 15,0 0-15,0 0 0,0 0 0,0 0 16,0-22-16,0 22 0,0 0 16,0-21-16,0 20 0,0 1 0,21 0 15,0 0-15,0 0 0,0 21 0,0-21 16,1 21-16,-1 0 0,0 0 15,0 0-15,0 0 0,0 21 0,1 0 16,-1 0-16,0 0 0,-21 0 16,0 1-16,21 20 0,-21-21 15,21 0-15,-21 22 0,0-22 0,0 0 16,0 0-16,0 0 0,0 0 16,0 1-16,0-1 0,-21-21 15,21 21-15,-21-21 16,0 0-1,0 0-15,21-21 16,0 0-16,0-1 0,0 1 16,0-21-16,0 21 0,0 0 15,0-22-15,0 22 0,0 0 16,0-21-16,21 20 0,0-20 16,0 21-16,0 0 0,0 0 0,1-1 15,20 22-15,-21 0 0,0-21 16,0 21-16,1 0 0,-1 0 0,0 21 15,0 1-15,0-1 0,0 0 0,-21 21 16,22-21-16,-22 1 0,21-1 16,-21 21-16,0-21 0,0 0 0,0 1 15,0-1-15,0 0 0,0 0 16,0 0-16,-21-21 16,-1 0-1,22-21 1,0 0-1,0 0-15,0 0 16,0-22-16,0 22 0,0-21 0,0 21 16,22-22-16,-1 1 0,0 21 0,0-22 15,0 22-15,0 0 0,22 0 16,-22 0-16,0 21 0,43 0 16,-43 0-16,0 0 0,0 0 15,0 21-15,-21 0 0,0 0 0,21 0 16,-21 22-16,0-22 0,0 21 0,0-21 15,0 22-15,0-22 0,0 21 16,0-21-16,0 1 0,-21-1 16,21 0-16,0 0 0,-21 0 0,0 0 15,0-21 1,0 0-16,-1 0 16,1 0-16</inkml:trace>
  <inkml:trace contextRef="#ctx0" brushRef="#br1" timeOffset="83138.38">3408 12107 0,'-21'0'15,"-1"0"1,44 0 31,-1 0-47,0 0 0,0 0 16,0 0-16,0 0 0,1 0 15,20 0-15,0 0 0,1 0 0,41 0 16,-20 0-16,-1-21 0,-20 21 15,20-21-15,22 21 0,-22-21 16,22 21-16,0-21 0,20 21 0,-20-21 16,42 21-16,-21-22 15,0 22-15,21-21 0,-21 21 0,-1-21 16,1 21-16,0 0 0,0-21 16,0 21-16,0 0 0,-1 0 0,-20-21 15,0 21-15,-1 0 0,-20 0 0,-1 0 16,-20 0-16,-1 0 0,0 0 15,1-21-15,-22 21 0,0 0 16,0 0-16,0 0 0,1 0 16,-22-22 15,0 1 0,0 0-15,21 21-1</inkml:trace>
  <inkml:trace contextRef="#ctx0" brushRef="#br1" timeOffset="83723">6816 10774 0,'0'21'0,"0"0"16,0 0-16,0 1 16,0-1-16,0 0 0,0 21 15,0-21-15,0 22 0,0-22 0,0 21 16,0 1-16,0-1 0,0 21 16,0-20-16,-22-1 0,22 0 0,0 1 15,0-1-15,-21 0 0,21 1 0,0-22 16,0 21-16,-21-21 0,21 1 15,-21-1-15,21 21 0,0-21 16,0 0-16,0 1 16,0-1-16,0 0 15,-21-21 79,0 0-94,-22 0 0,22 0 0,-21 21 16,-1-21-16,1 0 0,0 21 15,-22-21-15,1 21 0,-22-21 0,22 22 16,-86-1-16,65 0 16,-22 21-16</inkml:trace>
  <inkml:trace contextRef="#ctx0" brushRef="#br1" timeOffset="90362.02">3768 13801 0,'21'0'0,"0"0"16,0-21-16,0-1 16,0 22-16,1-21 0,-1 0 0,0 0 15,0 0-15,0 0 0,0-1 16,22-41-16,-22 42 0,0 0 16,-21-1-16,0 1 0,0 0 15,21-21-15,-21 21 16,0-1-16,0 1 15,-21 21 17,21 21-32,0 1 15,-21-1-15,21 0 0,0 0 16,-21 21-16,21 1 0,0-1 16,0 0-16,0 1 0,0-1 0,0 0 15,0 22-15,0-22 0,0 1 16,0-1-16,0 21 0,0-20 0,0-1 15,0 0-15,0 1 0,0-1 16,0 0-16,0 1 0,0-1 0,0 0 16,0-20-16,0 20 0,0-21 15,0 0-15,0 0 0,0 1 0,21-22 32,0-22-32,-21 1 15,21 0 1,0 0-16,1 0 0,-22 0 0,0-22 15,21 22-15,-21-21 0,21 21 16,-21-22-16,0 22 0,0-21 0,0 21 16,0-22-16,0 22 0,0-21 15,-21 21-15,0-1 0,-1-20 0,1 21 16,0 0-16,0 21 0,0-21 16,0 21-16,-1 0 0,1 0 0,0 0 15,0 0-15,42-22 47,0 22-47,0-21 16,1 0-16,-1 21 0,0-21 15,0 21-15,0-21 0,0 0 16,1 21-16,-1-22 0,-21 1 0,21 0 16,0 21-16,0-21 0,-21 0 15,0 0-15,21 21 0,1-22 0,-22 1 31,0 42-15,0 1 0,0-1-16,0 0 0,0 0 15,0 0-15,0 0 16,0 1-16,0-1 0,0 21 0,0-21 16,0 0-16,0 1 0,0-1 15,21-21-15,-21 21 0,21-21 0,0 21 16,0-21-16,0 0 15,1 0-15,-1 0 0,0-21 16,0 21-16,0-21 16,0 21-16,-21-21 0,22-1 0,-1 1 15,-21 0-15,21 0 0,-21-21 16,0 20-16,0 1 0,0-21 0,0 21 16,0 0-16,-21-1 0,0 1 15,-1 0-15,1 0 0,0 21 16,0 0-16,0 0 15,0 0-15,21 21 16,0 0-16,0 0 16,0 1-16,0-1 15,0 0-15,0 0 0,0 0 0,21 0 16,0 1-16,0-22 16,0 0-16,0 0 15</inkml:trace>
  <inkml:trace contextRef="#ctx0" brushRef="#br1" timeOffset="90765.91">4593 13674 0,'0'0'0,"0"-21"16,0-1-16,21 22 0,-21-21 15,21 0 1,1 21-16,-1 0 0,0 0 15,0 0-15,0 0 16,0 21-16,1 0 0,-1 1 16,-21-1-16,21 0 0,-21 0 15,21 0-15,-21 0 0,0 1 16,0-1-16,0 0 0,0 0 16,0 0-16,0 0 15,0-42 32,0 0-47,0 0 16,0 0-16,0 0 0,0-1 15,0 1-15,0 0 0,0 0 16,0 0-16,21 21 0,-21-21 0,21-1 16,1 1-16,-1 21 15,0 0-15,0 0 0,-21-21 16,21 21-16,0 0 0,1 0 15</inkml:trace>
  <inkml:trace contextRef="#ctx0" brushRef="#br1" timeOffset="91483.3">5249 13589 0,'0'-21'16,"0"0"-1,0 0 1,-21 21 0,0 0-16,0 0 15,0 21-15,-1 0 16,22 0-16,-21 0 16,0 0-16,21 1 0,-21-1 0,21 0 15,0 0-15,0 21 0,0-20 16,0-1-16,21-21 31,0 0-31,0 0 0,-21-21 16,22-1-16,-1 22 0,-21-21 15,0 0-15,21 0 0,-21 0 16,21 21-16,-21-21 0,0-1 0,0 1 16,0 0-16,0 0 15,0 0-15,0 42 31,0 0-15,0 0-16,0 0 16,0 1-16,0 20 0,0-21 0,0 0 15,0 22-15,0-22 0,0 21 16,0-21-16,0 22 0,0-1 0,0-21 16,0 21-16,21 1 0,-21-1 15,0-21-15,0 22 0,0-1 16,0 0-16,0 1 0,0-1 0,0 0 15,0-21-15,0 22 0,0-22 16,0 21-16,0-21 0,0 1 0,0-1 16,0 0-16,0 0 0,0 0 15,-21-21-15,0 0 0,0 0 16,21-21 0,-21 0-16,21 0 0,-22 0 15,1-22-15,21 1 0,-21 21 0,21-22 16,-21 1-16,21-21 0,-21 20 0,21 1 15,0 0-15,0 20 0,0-20 16,0 0-16,0 21 0,0-22 16,0 22-16,0 0 0,0 0 15,42-22-15,-21 22 0,-21-21 16,21 21-16,1 0 0,-1-1 16,0 1-16,0 0 0,21 0 0,-20 0 15,-1 0-15</inkml:trace>
  <inkml:trace contextRef="#ctx0" brushRef="#br1" timeOffset="91934.82">5609 13462 0,'-21'0'32,"21"21"-32,-21 0 0,0-21 15,21 22-15,0-1 0,-22 0 16,22 0-16,-21 0 0,21 0 0,0 22 15,0-22-15,0 0 0,0 21 16,0-20-16,0-1 0,0 0 0,0 0 16,0 0-16,0 0 0,21 1 15,1-22-15,-1 0 16,0 0-16,0 0 0,0 0 16,0-22-16,1 22 0,-1-21 15,0 0-15,-21 0 0,0 0 16,21 0-16,-21-1 0,0 1 15,0-21-15,0 21 0,0-22 0,0 22 16,0-21-16,0 21 16,-21-22-16,21 22 0,-21 0 0,0 21 0,-1-21 15,1 21-15,0 0 16,0 0-16,0 21 16,0-21-16,21 21 0,0 0 0,0 1 15,0 20-15,0-21 0,0 0 16,0 0-16,0 1 0,0-1 0,0 0 15,0 0-15,0 0 0,0 0 16,21-21-16,0 0 16,0 0-16,0 0 0,0 0 15</inkml:trace>
  <inkml:trace contextRef="#ctx0" brushRef="#br1" timeOffset="92223.78">5990 13356 0,'0'0'0,"0"-42"16,-21 63 31,21 0-47,0 22 0,0-22 0,0 0 16,0 21-16,0-21 0,0 22 15,0-1-15,0-21 0,0 22 0,0-1 16,0-21-16,0 0 0,0 22 15,0-22-15,0 0 0,0 0 16,0 0-16,0-42 31,21 0-15,-21 0-16,21 0 0,0-22 16,-21 22-16,0-21 0</inkml:trace>
  <inkml:trace contextRef="#ctx0" brushRef="#br1" timeOffset="92466.55">6138 13314 0,'0'0'0,"0"-21"0,0 0 0,0-1 16,0 44 15,0-1-31,0 0 0,0 0 16,0 21-16,0-20 0,0 20 15,0-21-15,0 21 0,0 1 0,0-22 16,0 21-16,0-21 0,0 22 15,0-22-15,0 0 0,0 0 16,0 0-16,0 1 0,0-1 16,0-42 15,0-1-31,0 1 16</inkml:trace>
  <inkml:trace contextRef="#ctx0" brushRef="#br1" timeOffset="92670.26">5863 13610 0,'21'0'32,"0"0"-32,1 0 15,-1 0-15,0 0 0,0 0 16,0-21-16,0 21 0,1 0 0,-1-21 15,0 0-15,0 21 0,0 0 16,0-21-16,1 21 0,-1-22 0,0 22 16</inkml:trace>
  <inkml:trace contextRef="#ctx0" brushRef="#br1" timeOffset="93458.42">6286 13526 0,'0'0'0,"22"0"0,-1 0 16,0 0 0,-21-22-16,0 1 0,21 0 15,0 21-15,-21-21 16,0 0 0,0 42 30,-21-21-46,0 21 0,21 0 16,-21 0-16,21 1 16,0-1-16,0 0 0,0 0 0,0 0 15,0 0-15,0 1 0,0-1 16,0 0-16,0 0 0,21 0 16,0-21-16,0 0 15,0 0-15,1 0 0,-1 0 16,0-21-16,0 0 0,0 21 15,-21-21-15,21 0 0,-21-1 16,22 1-16,-1 0 0,-21 0 16,0 0-16,0 0 0,0-1 15,0-20-15,0 21 0,0 0 0,0 0 16,0-1-16,0 44 31,0-1-15,0 0-16,0 0 0,0 0 15,0 0-15,0 1 0,0 20 0,0-21 16,0 0-16,0 0 0,0 1 0,0-1 16,-21 0-16,21 0 15,0 0-15,-22-21 16,1 0 0,21-21-1,0 0 1,0 0-16,0 0 0,0-1 15,0 1-15,0 0 0,0 0 0,21 0 16,1 0-16,-1-22 0,0 22 16,0 0-16,21 0 0,-20 0 15,20-1-15,-21 22 0,21 0 0,1-21 16,-22 21-16,21 0 0,1 0 0,-22 21 16,21 1-16,-21-1 0,43 42 15,-43-42-15,-21 1 0,0 20 16,0-21-16,0 21 0,0-20 0,0-1 15,0 21-15,0-21 0,-21-21 16,21 21-16,-21 1 0,-1-1 16,1-21-16,0 21 0,0-21 15,0 0-15,0 0 16,-1 0-16,1 0 0</inkml:trace>
  <inkml:trace contextRef="#ctx0" brushRef="#br1" timeOffset="94151.41">4022 14224 0,'0'0'0,"-22"0"0,22 21 0,-21-21 16,42 0 30,1 0-46,-1 0 16,21 0-16,-21 0 0,0 0 0,22 0 16,-22 0-16,21 0 0,1 0 15,-1 0-15,0 0 0,22-21 0,-22 21 16,22 0-16,-1 0 0,22-21 16,-22 21-16,22 0 0,-22 0 0,22-21 15,0 21-15,-1 0 0,128-21 16,-106 21-16,21 0 0,21 0 15,-21-22-15,21 22 0,-21 0 16,21 0-16,-21-21 0,22 21 0,-1-21 16,-21 21-16,21 0 0,-21 0 15,-21-21-15,21 21 0,-21 0 0,-1-21 16,1 21-16,-21 0 0,0-21 16,-1 21-16,1-22 0,-43 22 0,22 0 15,-43 0-15,21 0 0,-21 0 16,-42 0 15,0 0-15,0 0-1,21-21 48,-21 0-32</inkml:trace>
  <inkml:trace contextRef="#ctx0" brushRef="#br1" timeOffset="96734.21">6646 11705 0,'0'0'0,"-21"0"0,0 0 15,42 0 95,0 0-110,0 0 0,1 0 15,-1 0-15,0 0 0,21 0 16,-21 0-16,22 0 0,-22 0 0,21 0 16,-21 0-16,22 0 0,-22 0 15,21 0-15,-21 0 0,1 0 0,20 0 16,-21 0-16,0 0 0,22 0 16,-22 0-16,0 0 0,0 0 0,21 0 15,-20 0-15,-1 0 0,0 0 16,21 0-16,-21 0 0,1 0 15,20 0-15,-21 0 0,21 0 0,-20 0 16,20 0-16,-21 0 0,21 0 16,1 0-16,-1 0 0,-21 0 15,22-21-15,-1 21 0,85 0 16,-64 0-16,-20 0 0,-1 0 16,0 0-16,1 0 0,20 0 0,-20 0 15,-1 0-15,21 0 0,-20 0 16,20 0-16,-20 0 0,62 0 15,-41 0-15,-22 0 0,22 0 16,-1 0-16,-20 0 0,126-21 16,-127 21-16,1 0 15,-1 0-15,21 0 0,-20 0 16,20 0-16,-20 0 0,-1 0 16,0 0-16,1 0 0,-22 0 15,85 0-15,-64 0 0,0 0 16,22 0-16,-22 0 0,0 0 0,22 0 15,-22 0-15,1 0 0,-1 0 16,0 0-16,1 0 0,-1 0 16,-21 0-16,21 0 0,-20-21 15,-1 21-15,0 0 0,0 0 0,0 0 16,0 0-16,1-21 0,-1 21 16,0 0-16,0 0 15,0 0 16,-21-22-15,0 1 31,0 0-31,0 0-16,0 0 0,0 0 15,0-1-15</inkml:trace>
  <inkml:trace contextRef="#ctx0" brushRef="#br1" timeOffset="97304.17">10689 10689 0,'0'-21'32,"0"42"-1,0 0-31,-21-21 0,21 22 15,0-1-15,0 0 16,-21 0-16,21 0 16,0 0-16,0 1 15,0-1-15,0 0 0,0 0 16,0 0-16,0 0 0,0 1 16,0-1-16,0 0 0,-21 42 15,21-20-15,-22-1 0,22 0 16,0 1-16,0-22 0,0 21 0,0 1 15,0-22-15,-21 0 0,21 21 16,0-21-16,0 1 0,-21-1 0,21 0 16,0 0-16,0 0 0,0 0 15,0 1 1,-21-44 62,0 1-78,0 21 16,-1-21-16,1 0 0</inkml:trace>
  <inkml:trace contextRef="#ctx0" brushRef="#br1" timeOffset="98866.12">7345 11451 0,'0'-21'47,"21"21"-47,-21-21 0,21 0 15,-21 0-15,21 21 0,-21-22 16,21 1-16,-21 0 16,0 0-16,0 0 0,22 0 15,-22-1-15,0 1 0,0 0 16,0 0-16,0 0 0,0 0 0,0-1 16,0 1-16,0 0 15,0 42 32,0 0-47,0 1 0,0-1 16,0 21-16,0 0 0,0-20 15,0 20-15,0 0 0,0 1 0,0-1 16,0 0-16,0 22 0,0-22 16,0 0-16,0 1 0,0-1 0,-22-21 15,22 22-15,0-1 0,0 0 16,0 1-16,0-1 0,-21 0 0,21 1 15,0-1-15,-21-21 0,21 21 16,0-20-16,0 20 0,0-21 0,-21 0 16,21 0-16,0 1 15,21-22 17,-21-22-32,21 1 0,0 0 15,-21 0-15,0-21 0,22 20 16,-22 1-16,21-21 15,-21 21-15,0-22 0,0 22 0,0-21 16,0 21-16,0-22 0,0 22 16,0-21-16,0 21 0,0-43 15,0 43-15,0 0 0,-21 0 16,-1 21-16,1 0 16,21-21-16,-21 21 0,0 0 15,42-22 32,0 22-31,0 0-16,1-21 15,-1 21-15,0-21 0,0 0 0,0 21 16,0-21-16,1 0 0,-1 21 0,0-22 16,0 1-16,0 0 0,0 0 15,1 0-15,-1 0 0,-21-1 0,0 1 16,21 0-16,-21 0 15,0 42 17,-21 0-17,21 0 1,0 22-16,0-22 0,0 0 0,0 0 16,0 0-16,0 1 0,0-1 15,0 0-15,0 0 0,0 0 16,21-21-16,-21 21 0,21-21 15,0 0 1,0 0-16,1 0 0,-1 0 16,-21-21-16,21 21 0,-21-21 15,21 0-15,-21 0 0,21 0 16,-21-1-16,0 1 16,0 0-16,0 0 0,0 0 0,0 0 15,-21-1-15,0 1 16,21 0-16,-21 21 0,0 0 15,-1 0-15,1 0 16,0 0-16,0 21 16,21 0-16,0 1 15,0-1-15,0 0 16,0 0 0,21-21-1,0 0-15,0 0 0,1 0 0</inkml:trace>
  <inkml:trace contextRef="#ctx0" brushRef="#br1" timeOffset="99319.13">8086 11367 0,'0'-22'0,"0"1"16,0 0-1,0 0-15,0 0 16,21 21 0,0 0-16,0 0 15,0 0 1,0 0-16,1 21 16,-22 0-16,0 0 0,0 0 15,21 1-15,-21-1 0,0 0 16,0 0-16,0 0 0,0 0 0,0 1 15,0-1-15,-21-21 0,21 21 16,0 0-16,-22-21 0,1 0 31,21-21-15,0 0 0,0 0-16,0-1 0,0 1 15,0 0-15,0 0 0,0 0 16,21 0-16,-21-1 0,22 1 15,-22 0-15,0 0 0,21 21 0,-21-21 16,21 0-16,0 21 0,0-22 16,0 22-16,1 0 0,-22-21 15,21 21-15</inkml:trace>
  <inkml:trace contextRef="#ctx0" brushRef="#br1" timeOffset="100623.07">8657 11303 0,'0'0'0,"0"-21"0,0 0 15,0 0-15,0-1 16,0 1 0,-21 21-16,0 0 0,0 0 15,-1 0-15,1 0 0,0 0 16,0 21-16,0-21 0,0 22 15,-1-1-15,22 0 0,0 0 0,-21 0 16,0 0-16,21 1 16,0-1-16,0 0 0,21-21 31,0 0-31,1 0 0,-1 0 0,0 0 16,0 0-16,0-21 15,0 21-15,1-21 0,-1 21 0,-21-22 16,21 1-16,-21 0 15,21 21-15,-21-21 0,0 0 16,0 42 31,0 0-47,0 0 16,0 0-16,0 1 0,0-1 0,0 0 15,0 21-15,0-21 0,0 22 16,0-22-16,0 21 0,0 22 15,0-22-15,0-21 0,0 22 0,0-22 16,0 21-16,0 0 16,0-20-16,0 20 0,0 0 0,21-21 15,-21 43-15,0-43 16,0 21-16,0-20 0,0-1 16,0 0-16,-21 0 0,0 0 15,0-21-15,0 0 16,-1 0-16,1 0 0,0 0 0,0 0 15,0 0-15,0-21 0,-1 0 16,22 0-16,-21 0 0,0-1 0,21 1 16,0 0-16,-21-21 0,21 21 15,0-1-15,0-20 0,0 21 16,0 0-16,0 0 0,0-22 16,0 22-16,21 0 0,0 0 15,0 0-15,1-1 0,-1 1 0,0 0 16,0 0-16</inkml:trace>
  <inkml:trace contextRef="#ctx0" brushRef="#br1" timeOffset="101053.35">8932 11197 0,'0'0'0,"0"-21"31,0 42-15,-21-21-1,21 21-15,-21 1 0,0-1 0,21 0 16,0 0-16,0 0 0,-21 0 16,21 1-16,0-1 0,0 0 0,0 0 15,0 0-15,0 0 16,0 1-16,21-22 16,0 0-16,0 0 15,0 0-15,0 0 0,1 0 16,-22-22-16,21 22 0,21-42 15,-42 21-15,21 0 16,-21 0-16,0-1 0,0 1 16,0 0-16,0 0 0,0 0 15,-21 0-15,0-1 0,21 1 0,-21 21 16,0 0-16,-1-21 0,1 21 16,0 0-16,0 0 15,21 21-15,-21 0 0,21 1 16,0-1-16,0 0 15,0 0-15,0 0 0,21-21 32,0 0-32,0 0 0</inkml:trace>
  <inkml:trace contextRef="#ctx0" brushRef="#br1" timeOffset="101345.72">9334 10986 0,'0'0'0,"0"21"31,0 0-31,0 0 16,0 0-16,0 22 0,0-22 0,-21 0 15,21 21-15,0-21 16,0 1-16,0 20 0,-21-21 0,21 0 15,0 0-15,0 1 0,0-1 16,0 0-16,0-42 47,0 0-47,0-1 16</inkml:trace>
  <inkml:trace contextRef="#ctx0" brushRef="#br1" timeOffset="101614.4">9525 10922 0,'0'21'16,"0"0"0,0 1-16,0-1 0,0 0 15,0 0-15,-21 0 0,21 22 0,-21-22 16,21 0-16,0 21 0,-22-21 15,22 1-15,0-1 0,0 21 0,0-21 16,0 0-16,0 1 16,0-1-16,0 0 15,0-42 32,0 0-47,0-1 0</inkml:trace>
  <inkml:trace contextRef="#ctx0" brushRef="#br1" timeOffset="101838.31">9207 11197 0,'0'21'31,"22"-21"-15,-1 0-16,0 0 15,0 0-15,0 0 16,0 0-16,1-21 16,-1 21-16,0 0 15,-21-21-15,21 21 0,0 0 0,-21-21 16,0 0-16,21 21 0,1 0 16</inkml:trace>
  <inkml:trace contextRef="#ctx0" brushRef="#br1" timeOffset="102643.19">9546 11218 0,'0'22'31,"21"-22"-15,0 0-1,1 0-15,-22-22 0,21 22 0,0-21 16,0 0-16,0 21 0,-21-21 15,21 0-15,1 21 0,-22-21 16,21 21-16,-21-22 0,0 1 16,-21 21 15,-1 0-31,1 0 0,0 21 16,21 1-16,-21-22 0,21 21 0,-21 0 15,21 0-15,-21 0 0,21 0 16,0 1-16,0-1 0,0 0 0,0 0 15,0 0-15,21-21 16,0 0 0,0 0-16,0 0 0,0 0 0,1 0 15,-1 0-15,0 0 0,0-21 16,0 21-16,22-21 0,-22 21 0,0-21 16,0 0-16,0 21 0,-21-22 15,21 1-15,-21 0 0,22 21 16,-22-21-16,0 0 0,0 0 15,0-1-15,-22 44 47,22-1-47,0 0 16,-21 0-16,21 0 16,0 0-16,0 1 0,0-1 15,0 0-15,-21 0 16,0-21 31,21-21-32,0 0 1,0 0-16,0-1 0,0 1 16,0 0-16,21 0 15,0 0-15,0 0 0,1-1 0,-1 1 16,0 0-16,0 0 0,21 0 15,-20 21-15,20 0 0,-21 0 16,0 0-16,22 0 0,-22 0 0,0 0 0,0 21 16,-21 0-16,0 21 15,0-20-15,0-1 0,0 21 16,0-21-16,0 22 0,0-22 16,-21 0-16,21 21 0,-21-21 0,0-21 15,-1 22-15,22-1 0,-21-21 0,0 0 16,21 21-16,-21-21 0,0 0 15</inkml:trace>
  <inkml:trace contextRef="#ctx0" brushRef="#br1" timeOffset="108419.79">9144 9440 0,'0'22'16,"21"-22"15,0 0-31,0 0 0,1 0 16,-1-22-16,0 1 15,0 0-15,0 21 0,0-21 16,1 21-16,-1-21 0,-21 0 16,21 21-16,-21-22 15,0 1-15,-21 21 31,0 21-15,21 1 0,0-1-16,0 0 0,0 0 0,0 0 15,0 0-15,0 22 0,0-22 16,0 21-16,0 1 0,0-1 0,0-21 16,0 21-16,0 1 15,0-1-15,21-21 0,-21 22 0,0-22 16,21 0-16,-21 21 0,0-21 0,0 1 15,0-1-15,0 0 16,0 0-16,-21-21 0,0 0 16,-1 0-16,1 0 0,0 0 15,-21 0-15,21 0 0,-1 0 0,1 0 16,0 0-16,-21-21 0,21 21 16,-1-21-16,22 0 0,-21-1 15,21 1-15,0 0 16,21 0-1,1 0-15,-1 0 16,21 21-16,-21-22 0,0 22 16,22-21-16</inkml:trace>
  <inkml:trace contextRef="#ctx0" brushRef="#br1" timeOffset="109018.9">10308 9652 0,'21'-21'0,"-42"42"0,63-63 0,-20 42 0,-22-21 16,0-1-16,21 1 0,-21 0 15,21 0-15,-21 0 16,0 0-16,0-1 0,0 1 16,-21 0-16,0 0 0,-1 21 15,1-21-15,0 21 0,0 0 0,0 0 16,0 0-16,-1 0 0,1 0 15,0 0-15,0 21 0,-21 0 0,-1 21 16,22 1-16,0-22 0,0 21 16,0 1-16,21-1 0,-22 21 15,22-20-15,0-1 0,0-21 16,0 0-16,0 1 0,0-1 16,0 0-16,22-21 0,-1 0 15,0 0-15,0 0 16,0 0-16,0 0 0,1-21 15,20 0-15,-21 21 0,0-22 0,0-20 16,1 21-16,-1 0 0,0-22 16,0 22-16,-21-21 0,0 21 0,21-22 15,-21 22-15,0-21 0,0 21 16,0 0-16,0-1 0,0 1 16,0 42-1,0 1 1,0 20-16,0-21 15,0 0-15,0 22 0,0-22 16,0 21-16,0-21 0,0 22 0,0-22 0,0 0 16,21 0-16,1 0 15,-22 0-15,21 1 0,0-22 0,0 0 16,0 0-16,0 0 16,1 0-16,-1 0 0,0 0 0,0-22 15,21-20-15,-20 21 16,-1 0-16,0 0 0,0-22 15,0 22-15,0-21 0</inkml:trace>
  <inkml:trace contextRef="#ctx0" brushRef="#br1" timeOffset="109638.42">10753 9419 0,'0'0'0,"0"-21"15,0 42 17,-22 0-17,22 1-15,0-1 0,0 0 0,0 21 16,0-21-16,0 1 0,0 20 15,0-21-15,0 0 0,0 22 0,0-22 16,0 0-16,0 0 16,0 0-16,0-42 31,0 0-15,0 0-16,0 0 15,0-22-15,0 22 0,0 0 0,0 0 16,22-22-16,-22 22 15,21 0-15,-21 0 0,21 0 0,-21 0 16,0-1-16,21 22 0,0 0 0,0 0 16,1 0-1,-1 0-15,-21 22 0,0-1 0,21 0 16,0 0-16,-21 0 0,21 0 16,-21 1-16,0 20 0,21-21 0,1 0 15,-22 0-15,0 1 0,0-1 16,21 0-16,-21 0 0,21-21 15,0 0 17,-21-21-32,21 0 0,0 0 15,-21-1-15,22 1 0,-1-21 16,0 21-16,0-22 0,0 22 0,22-21 16,-22 21-16,0 0 0,0-22 15,0 22-15,0 21 0,1-21 0,-1 21 16,0 0-1,0 0-15,-21 21 0,21 0 0,-21 0 16,0 1-16,0-1 0,0 21 0,0-21 16,0 22-16,0-22 0,0 21 15,0-21-15,0 43 0,0-43 16,21 0-16,-21 0 16,0 0-16,0 1 0,22-1 15,-1-21-15,0 0 16,0 0-16,0 0 0,0-21 15,1-1-15</inkml:trace>
  <inkml:trace contextRef="#ctx0" brushRef="#br1" timeOffset="110215.38">12234 9483 0,'0'0'0,"0"-43"15,0 22 1,0 0-16,21 21 16,1-21-16,-22 0 0,21 21 15,0-21-15,0 21 0,0 0 0,0 0 16,1-22-16,-1 22 16,0 0-16,0 0 0,0 22 0,0-1 15,-21 0-15,0 0 16,22 21-16,-22-20 0,21-1 0,-21 21 15,0-21-15,21 22 0,-21-22 16,0 21-16,0-21 0,0 0 16,0 1-16,0-1 0,-21 0 0,21 0 15,0 0-15,-21-21 0,21-21 47,0 0-47,0 0 0,0 0 0,0-1 16,0-20-16,21 21 0,0-21 0,0 20 15,0-20-15,0 21 16,1-21-16,20-1 0,-21 22 16,0 0-16,0 0 0,1 21 0,-1 0 15,21 0 1,-21 0-16,-21 21 0,0 0 16,0 0-16,0 22 0,0-22 0,0 42 15,0-20-15,0-22 0,0 21 16,-21-21-16,21 0 0,0 1 15,0-1-15,-21 0 0,21 0 0,0 0 16,0 0 0,21-42-1,0 0-15,0 0 16,1 0-16,-1 0 16,21-1-16</inkml:trace>
  <inkml:trace contextRef="#ctx0" brushRef="#br1" timeOffset="110577.95">13314 9398 0,'21'0'0,"-42"0"0,42-21 0,-42 42 47,0 0-47,-1 0 0,1 1 16,0-1-16,0 0 0,0 21 0,0-21 16,21 22-16,-22-22 0,22 21 15,-21-21-15,21 22 0,0-22 16,0 21-16,0-21 0,21 1 15,1-22-15,-1 0 16,0 0-16,21 0 0,-21 0 0,64 0 16,-43-22-16,1 22 0,-22-21 15,21 0-15,-21 0 0,1-21 16,20-22-16,-21 43 0,-21-21 16,0-1-16,0 22 0,0-21 15,0-1-15,-21 22 0,0 0 16,21 0-16,-21 21 0,-1 0 15,1 0-15,0 0 0,-21 0 0,21 0 16,-1 0-16,1 0 0,0 0 0,0 0 16,0 0-16,42 0 31</inkml:trace>
  <inkml:trace contextRef="#ctx0" brushRef="#br1" timeOffset="110846.48">13885 9102 0,'0'0'0,"0"-21"0,21 21 16,-21-22-16,0 44 15,0-1 1,-21 0-16,21 0 0,-21 0 16,0 22-16,21-22 0,-21 21 0,21 0 15,-21 1-15,-1-1 0,22 0 16,0 43-16,-21-43 15,21-20-15,-21 20 0,21-21 0,0 21 16,0-20-16,0-1 0,0 0 16,0 0-16,21-21 15,0 0-15,1 0 0,-1 0 0,-21-21 16,21 0-16,0 0 16,0-1-16,-21 1 0,0 0 0</inkml:trace>
  <inkml:trace contextRef="#ctx0" brushRef="#br1" timeOffset="110999.14">13652 9419 0,'22'0'47,"-1"0"-47,21 0 0,-21 0 0,0 0 15,1-21-15,-1 21 0,0-21 0,0 21 16,0-21-16</inkml:trace>
  <inkml:trace contextRef="#ctx0" brushRef="#br1" timeOffset="111627.32">14690 9250 0,'-64'0'31,"43"21"-31,0 0 0,0 0 16,-1 1-16,1-1 0,0 0 16,21 0-16,-21 0 0,-21 43 15,42-22-15,0-21 0,0 22 0,-22-22 16,22 21-16,0-21 0,0 0 15,0 1-15,22-1 16,-1-21-16,0 0 0,0 0 0,0 0 16,0 0-16,22-21 0,-22 21 0,21-22 15,-21 1-15,22 0 0,-1-21 16,22-1-16,-43 1 0,0 21 16,0-21-16,0 20 0,-21 1 15,0-21-15,0 21 0,0 0 0,-21-22 16,0 22-16,0 0 0,0 21 15,-22-21-15,22 21 0,0 0 0,-21 0 16,-1 0-16,22 21 16,0-21-16,0 21 0,21 0 0,0 0 15,0 1-15,0-1 16,0 0-16,0 0 16,21 0-16,0-21 0,0 0 0,0 21 15,1-21-15,-1 0 0,0 0 16,0 0-16,0 0 0</inkml:trace>
  <inkml:trace contextRef="#ctx0" brushRef="#br1" timeOffset="111931.09">15134 9271 0,'0'21'47,"0"0"-47,0 1 0,0-1 16,0 0-16,0 21 0,0-21 0,0 22 15,0-1-15,0 22 0,0-22 16,0 21-16,0 1 0,0-1 0,-21 1 16,0-1-16,0 1 0,-1-1 15,1 1-15,0-1 0,0 1 0,-21 21 16,20-22-16,1 1 0,0-22 16,0 21-16,0-20 0,0-1 15,21-21-15,0 0 0,0 1 0,-22-1 16,22-42-1,22-22-15,-22 22 16,21 0-16,-21-21 0,21-22 16,0 22-16,0-22 0,-21 22 15</inkml:trace>
  <inkml:trace contextRef="#ctx0" brushRef="#br1" timeOffset="112226.55">15028 9419 0,'0'0'0,"0"-21"0,0 0 15,0 0-15,0 0 0,0-1 16,21 22-16,1-21 16,-1 21-16,0 0 0,0-21 0,0 21 15,22 0-15,-22 0 0,21 0 16,-21 0-16,22 0 0,-22 0 16,0 21-16,0 0 0,-21 1 15,0-1-15,0 0 0,0 0 16,-21 0-16,0 0 0,-22 1 15,1-1-15,0 0 0,21-21 0,-22 21 16,1 0-16,21 0 0,0-21 0,-1 0 16,1 0-16,42 0 31,1 0-31,-1-21 16,0 21-16,0-21 0,0 0 0</inkml:trace>
  <inkml:trace contextRef="#ctx0" brushRef="#br1" timeOffset="113984.82">15430 9440 0,'0'-21'31,"22"21"-31,-22-21 16,21 21-16,0 0 0,0-21 0,0 0 15,0 21-15,1-21 0,-1 21 16,0-22-16,0 1 0,0 21 0,-21-21 15,0 0-15,21 21 16,-21-21-16,-21 21 16,0 0-16,-21 0 15,21 0-15,-1 21 0,1-21 16,0 21-16,0 0 0,0 0 0,0 1 16,-1-1-16,22 0 0,0 0 15,0 0-15,0 0 0,0 1 0,0-1 16,0 0-16,0 0 0,22 0 15,-1-21-15,0 21 0,0-21 0,0 0 16,0 0-16,1 0 0,-1 0 16,21 0-16,-21 0 0,0-21 15,22 0-15,-22 21 0,0-21 16,21 0-16,-20 0 0,-1-1 0,21 1 16,-21 0-16,-21 0 0,21 0 15,-21 0-15,22-1 0,-22 1 16,0 42 15,0 1-31,-22-1 0,1 0 16,21 0-16,0 0 15,0 0-15,0 1 0,-21-1 0,21 0 16,0 0-16,0 0 16,0-42 30,0 0-46,0 0 0,0 0 16,21-1-16,-21 1 16,0 0-16,21-21 0,-21 21 0,22-1 15,-1 1-15,-21 0 0,21 21 16,-21-21-16,21 21 0,0 0 16,0 0-1,-21 21-15,0 0 16,0 0-16,0 1 0,0-1 15,0 0 1,0 0-16,0 0 0,22 0 16,-1-21-16,0 0 15,0 22-15,0-22 16,0 0-16,1 0 0,-1 0 0,21 0 16,0 0-16,-20-22 0,20 22 15,0-21-15,-21 21 0,22-21 0,-22 21 16,21-42-16,-21 21 15,1-1-15,-1 1 0,-21 0 16,-21 21 31,-1 21-31,22 0-16,0 1 0,0-1 15,0 0-15,0 0 0,0 0 16,0 0-16,0 1 15,0-1-15,22-21 16,-1 0 0,0 0-16,0 0 0,21 0 15,-20 0-15,-1 0 16,0-21-16,0 21 0,0-22 0,0 1 16,-21 0-16,22 0 15,-22 0-15,21 0 0,-21-1 16,21 22-16,-21-21 0,0 42 47,0 1-47,0-1 15,0 0-15,0 0 0,-21 0 16,21 0-16,-21-21 0,21 22 16,0-1-16,21-42 62,-21-1-62,21 22 0,-21-21 16,21 0-16,0 0 0,0 0 15,1 0-15,-1-1 0,-21 1 16,21 0-16,0 0 0,0 21 16,0-21-16,1 21 15,-1 0-15,-21 21 16,0 0-1,0 0-15,0 0 0,0 1 0,0-1 16,0 0-16,0 0 16,0 0-16,0 0 0,0 1 15,21-22-15,-21 21 0,21-21 16,21 21-16,-20-21 0,-1 0 16,21 0-16,-21 0 0,22 0 15,-1 0-15,0 0 0,-21 0 0,22-21 16,-22 0-16,0 21 0,21-22 0,-42 1 15,22 21-15,-22-21 0,21 0 16,-21 0-16,0 0 0,0-1 0,0-20 16,-21 21-16,-1 0 15,1 0-15,0 21 0,-21 0 16,21 0-16,-1 0 0,1 0 0,0 21 16,0 0-16,0 0 0,0 0 15,-1 0-15,22 1 0,-21-1 16,21 0-16,0 0 15,0 0-15,0 0 0,0 1 0,21-22 16,1 21-16,-22 0 0,21 0 16,0-21-16,-21 21 0,21 0 0,0 1 15,-21 20-15,21 21 0,-21-41 16,22 20-16,-22 0 0,0 1 16,0-22-16,0 21 0,0 0 15,0 1-15,0-1 0,-22 0 0,1-20 16,0 20-16,-21 0 0,-22 22 15,22-43-15,-22 0 0,22 0 16,0 0-16,-1 1 0,-84-1 16,106-21-16,-21 0 15,21 0-15,0-21 0,-1-1 16,1 1-16,21 0 0,0 0 0,0 0 16,-21-22-16,21 1 0,0 0 0,0-64 15</inkml:trace>
  <inkml:trace contextRef="#ctx0" brushRef="#br1" timeOffset="114182.26">16764 8996 0,'-42'-21'15,"63"21"32,0 0-47,0 0 0,0 0 16,22 0-16,-22 0 0,21 0 0,0 0 15</inkml:trace>
  <inkml:trace contextRef="#ctx0" brushRef="#br1" timeOffset="114698.37">18288 9059 0,'-42'0'31,"20"0"-31,1 0 0,0 22 16,21-1-16,-21 0 15,21 0-15,-21 0 0,21 0 16,0 1-16,0-1 0,0 0 0,0 0 15,0 0-15,0 0 0,0 1 16,0-1-16,0 0 0,0 0 16,0 0-16,0-42 47,0 0-47,0 0 15,0 0-15,0-1 16,21 1-16,0 0 0,0-21 0,0 21 15,1-1-15,20-20 16,0 21-16,43-21 0,-43 20 0,-21 1 16,22 21-16,-1 0 0,-21 0 15,22 0-15,-1 21 16,-42 1-16,0-1 0,21 21 0,-21-21 16,0 0-16,0 43 15,0-43-15,0 0 0,-21 0 16,0 1-16,21-1 0,-21-21 15,21 21-15,-22-21 0,44 0 47,-1-21-47,0 21 0,0-21 16</inkml:trace>
  <inkml:trace contextRef="#ctx0" brushRef="#br1" timeOffset="115576.75">18902 9250 0,'0'0'0,"21"0"16,0 0-16,0 0 16,0-21-16,1 21 0,-1-21 15,0 21-15,-21-22 0,42 1 16,-21 0-16,1 0 0,-1 0 16,-21 0-16,21-1 0,-21 1 15,0 0-15,0 0 0,0 0 0,0 0 31,-21 21-31,0 0 0,-1 0 0,1 21 16,0 0-16,0 0 0,-21 0 0,20 22 16,1-22-16,0 21 0,0-21 15,0 22-15,21-22 0,0 21 0,-21-21 16,21 0-16,0 1 0,0-1 16,0 21-16,21-42 0,-21 21 15,21-21-15,0 0 0,0 0 16,22 0-16,-22 0 0,0 0 15,21-21-15,-21 0 16,22 0-16,-22 0 0,0-1 16,0 1-16,0 0 0,1 0 15,-1 0-15,0-22 16,-21 22-16,0 0 0,21 21 16,-21 21-1,-21 0 1,21 1-16,-21-1 0,21 0 0,0 0 15,0 0-15,0 0 0,0 1 16,0-1-16,0 0 0,0 0 16,0 0-16,21-21 15,0 0-15,0 0 16,0 0-16,1 0 0,-1 0 16,0 0-16,21-21 0,-21 21 0,1-21 15,20 0-15,-21 0 0,21-1 16,-20 1-16,20 0 0,-21 0 15,0-21-15,0 20 0,1 22 0,-22-21 16,0 0-16,0 42 16,0 0-16,0 1 15,0-1-15,0 0 16,-22 21-16,22-21 0,0 1 16,0-1-16,0 0 0,0 0 0,0 0 15,22 0-15,-1-21 0,21 0 16,-21 22-16,22-22 0,-22 0 0,0 0 15,21 0-15,-21 0 16,1 0-16,-1-22 0,0 22 0,0-21 16,0 0-16,0 0 0,-21 0 15,0 0-15,22-1 0,-22 1 0,21-21 16,-21 21-16,21-22 0,-21 22 0,0 0 16,0-21-16,0 21 15,0-1-15,-21 22 31,0 0-31,-1 0 16,22 22-16,-21-22 16,0 0-1</inkml:trace>
  <inkml:trace contextRef="#ctx0" brushRef="#br1" timeOffset="115746.25">20045 9229 0,'0'21'0,"-21"-21"0,21 21 16,-22-21 62,1 0-62,0 0-16</inkml:trace>
  <inkml:trace contextRef="#ctx0" brushRef="#br1" timeOffset="116846.41">12954 10414 0,'0'-21'0,"0"42"0,0-63 15,0 21-15,0 42 32,0 21-32,0-21 0,0 22 15,0-1-15,21 0 0,-21 1 16,0-1-16,0 0 0,0 1 0,0-1 15,0 0-15,0-21 16,-21 22-16,0-1 0,0-21 0,-1 0 0,1 1 16,21-1-16,0 0 0,-21-21 15,21 21-15,-21-21 0,21-21 32,0 0-17,0 0-15,0-1 0,0 1 0,0 0 16,21 0-16,0 0 0,0 0 15,1-1-15,20 1 0,0 0 0,1 0 16,-1 0-16,0 0 0,64 21 16,-42 0-16,-22 0 0,0 0 15,1 0-15,-22 21 0,21 21 16,-42-21-16,0 0 0,0 1 16,-21 20-16,0-21 0,-22 0 15,1 0-15,-21 1 0,20-1 16,1 0-16,-22 0 0,22 0 0,0-21 15,-22 21-15,43-21 16,0 0-16,0 0 16,21-21-1,0 0-15,21 0 0,0 0 16,0 0-16,0-1 0,1 1 0,20 0 16,0 0-16</inkml:trace>
  <inkml:trace contextRef="#ctx0" brushRef="#br1" timeOffset="117521.92">13610 10689 0,'21'0'0,"-42"0"0,42 21 31,-21 1-31,0-1 0,0 0 0,0 0 16,0 0-16,0 0 0,0 1 16,0-1-16,0 0 0,0 0 0,0 0 15,0 0-15,0 1 0,21-22 16,-21 21-16,22-21 15,-1 0-15,0 0 16,0-21-16,0 21 16,-21-22-16,21 1 0,1 0 15,-22 0-15,21 0 0,0 0 16,-21-1-16,0 1 0,21 0 0,0 0 16,-21 0-16,0 0 0,0-1 15,0 1-15,0 42 31,0 1-31,0-1 0,0 0 16,0 0-16,0 0 0,0 0 16,0 1-16,21-1 0,-21 0 0,0 0 15,22 0-15,-22 0 0,0 1 0,0-1 16,21-21-16,-21 21 0,21-21 16,0 0-16,0 0 0,0 0 15,1 0-15,-1 0 16,0 0-16,0-21 0,0 0 15,0 21-15,22-22 0,-22 1 0,0 0 16,0-21-16,0 21 0,1-22 16,-1 22-16,0-21 0,0-1 0,0 1 15,0 0-15,-21-1 0,0-20 16,22 21-16,-22-1 0,0 1 16,0 21-16,0-22 0,0 22 0,0 0 15,0 42 1,0 0-16,0 1 0,0 20 15,0 0-15,0 1 16,0-1-16,0 21 0,-22-20 0,22-1 16,0 0-16,-21 1 0,21-1 15,0 0-15,0-20 0,0 20 0,0-21 16,0 0-16,0 0 0,0 1 16,21-22-1,1 0-15,-1 0 16,0-22-16,0 22 0,-21-21 15,0 0-15,21 0 0,-21 0 0</inkml:trace>
  <inkml:trace contextRef="#ctx0" brushRef="#br1" timeOffset="117710">14224 10647 0,'0'21'31,"21"-21"-31,0 0 0,0 0 16,1 0-16,-1 0 0,42 0 16,-42 0-16,22 0 0,-22 0 0,0 0 15,0-21-15,0 0 0,22 0 16</inkml:trace>
  <inkml:trace contextRef="#ctx0" brushRef="#br1" timeOffset="119025.63">15790 10647 0,'21'-21'15,"-42"42"-15,42-63 0,-21 20 16,0 1 15,0 0 63,-21 21-79,21-21-15,-21 21 16,0 0-16,0 0 0,0 0 16,-1 0-16,1 0 15,0 21-15,0 0 0,0 0 16,0 1-16,21 20 0,-22-21 16,1 21-16,0-20 0,21 20 0,0-21 15,-21 21-15,21-20 0,0-1 16,0 21-16,0-21 0,0 0 0,0 1 15,0-1-15,0 0 0,21-21 16,-21 21-16,21-21 0,0 0 16,1 0-16,-1 0 0,0 0 0,0 0 15,0-21-15,0 0 0,1 21 16,-1-21-16,0-1 0,0 1 16,21 0-16,-20-21 0,-22 21 15,21-1-15,0 1 0,-21-21 0,21 21 16,-21 0-16,0-1 0,0 1 0,0 0 15,0 42 17,0 0-32,0 22 15,0-22-15,-21 0 0,21 0 0,0 0 16,0 1-16,0-1 0,0 0 16,0 0-16,0 0 0,21 0 15,0-21-15,0 0 16,1 0-16,20 0 0,-21 0 15,0 0-15,0 0 0,22 0 0,-22-21 16,0 0-16,21 0 0,-20 0 16,-1 0-16,0-1 0,0 1 0,0 0 15,0 0-15,-21-21 0,0 20 16,0-20-16,0 0 16,0 21-16,0-1 0,0 1 0,0 42 31,0 1-31,0 20 0,0-21 0,0 0 15,-21 22-15,21-1 16,-21-21-16,21 21 0,-21 1 0,21-22 16,0 21-16,-21 1 0,-22 41 15,43-41-15,-21-1 0,21 0 16,-21 1-16,21-1 0,-21 0 16,21-21-16,0 22 0,0-22 0,0 0 15,0-42 16,0 0-31,21 0 0,0-1 0,-21-20 16</inkml:trace>
  <inkml:trace contextRef="#ctx0" brushRef="#br1" timeOffset="119315.19">16256 10710 0,'0'0'15,"0"-21"-15,0 0 0,0 0 0,0 0 16,0 0-16,0-1 0,0 1 0,21 21 15,0 0-15,0-21 0,22 21 0,-22 0 16,21 0-16,22 21 16,-43 0-16,21 1 0,-21-1 0,1 0 15,-1 21-15,0-21 0,-21 1 16,0-1-16,0 21 0,0-21 0,-64 22 16,43-22-1,-21-21-15,0 21 0,20 0 0,-20-21 16,21 21-16,-21-21 0,20 0 15,44 0 1,-22-21 0,42 0-16,-21 21 0,0-21 15,22 0-15,-22-1 0</inkml:trace>
  <inkml:trace contextRef="#ctx0" brushRef="#br1" timeOffset="119562.37">16933 10583 0,'0'22'16,"-21"-1"-16,0-21 0,21 21 16,-21 21-16,0-21 0,21 1 15,0-1-15,0 21 0,-22-21 0,22 22 16,0-22-16,-21 21 0,21-21 16,0 22-16,-21-22 0,21 21 0,0 0 15,-21 1-15,21-1 0,-21 0 0,21-20 16,0 20-16,0-21 0,0 0 15,0 0-15,21-21 32,-21-21-32,21 0 0,0 0 15,-21 0-15</inkml:trace>
  <inkml:trace contextRef="#ctx0" brushRef="#br1" timeOffset="119858.21">16827 10837 0,'0'-42'0,"0"84"0,0-105 0,0 21 15,0 20-15,0 1 0,0 0 0,22 0 16,-22 0-16,21 0 0,0-1 16,0 1-16,0 21 0,0 0 0,22 0 15,-22 0-15,21 0 0,1 43 16,-1-43-16,-21 42 0,0-21 16,-21 0-16,0 0 15,0 1-15,0-1 0,0 0 0,-42 0 0,21 0 16,0 0-16,-22 1 15,22-22-15,0 21 0,-21-21 0,20 0 16,1 21-16,0-21 0,42 0 47,-21-21-31,21 21-16,1-21 0,-1-1 0,0 1 15,21 21-15</inkml:trace>
  <inkml:trace contextRef="#ctx0" brushRef="#br1" timeOffset="120098.99">17589 10393 0,'0'0'15,"-21"21"1,0 0 0,0 0-16,0 1 0,0-1 15,-22 42-15,43-42 0,-21 22 16,0-22-16,21 21 0,0-21 15,-21 43-15,21-43 0,-21 0 16,21 0-16,0 1 0,0-1 16,21-21-16,0 0 15,21 0-15,-21 0 16,1 0-16,-1-21 0,21-1 16,-21 1-16,0 0 0,22 0 0</inkml:trace>
  <inkml:trace contextRef="#ctx0" brushRef="#br1" timeOffset="120538.6">18034 10181 0,'-21'0'16,"0"0"-16,21 21 0,-22 1 16,22-1-16,0 0 0,-21 0 0,21 0 15,-21 22-15,21-22 0,0 21 16,0-21-16,0 0 0,0 1 15,0-1-15,0 0 0,0 0 0,0 0 16,0 0 0,0-42 15,-21 0-31,21 0 0,0 0 16,0-22-16,0 22 0,0-21 15,0 21-15,21-22 0,0 22 16,0 0-16,1-21 0,-1 21 0,0-1 15,0 22-15,21-21 0,22 21 16,-43 0-16,0 0 0,22 21 16,-22-21-16,0 22 0,0 20 15,0-21-15,-21 21 0,0-20 0,0 20 16,0 0-16,0-21 0,-21 43 16,0-43-16,0 0 0,0 0 15,-1 1-15,1-1 0,0 0 16,42-21 15,0 0-31,22-21 0</inkml:trace>
  <inkml:trace contextRef="#ctx0" brushRef="#br1" timeOffset="120783.36">19135 10329 0,'0'0'15,"0"22"1,-22-1 0,1 0-16,0 21 15,21-21-15,-21 1 0,21-1 0,0 21 16,-21-21-16,0 0 16,21 1-16,-22-1 0,22 0 0,0 0 15,-21-21-15,21 21 0,0 0 16,21-21-1,1-21 1,-1 0-16</inkml:trace>
  <inkml:trace contextRef="#ctx0" brushRef="#br1" timeOffset="121131.23">19431 10372 0,'21'-21'0,"-42"42"0,63-64 0,-21 22 15,-21 0-15,-21 21 31,0 21-31,-21 0 16,21 1-16,-1-22 0,-20 21 16,21 0-16,0 0 0,21 0 15,0 0-15,0 1 0,0-1 16,21-21-16,0 0 16,0 0-16,22 0 0,-22 21 0,21-21 15,-21 0-15,0 0 0,22 0 0,-22 21 16,0-21-16,0 21 0,0-21 15,-21 21-15,0 1 0,0-1 16,0 0-16,-21 0 16,0-21-16,0 21 0,0-21 0,0 0 15,-1 21-15,1-21 16,-21 0-16,21 0 0,0 0 0,-1 0 16,1 0-16,0 0 0,0 0 15,0 0-15,21-21 16,0 0-16,-21 21 0,21-21 0</inkml:trace>
  <inkml:trace contextRef="#ctx0" brushRef="#br1" timeOffset="121309.93">18944 10139 0,'0'0'0,"0"-21"0,0 0 0,-21 21 31,0 0 0,21 21-15,-21-21-16,-22 21 0,22-21 15,-21 21-15</inkml:trace>
  <inkml:trace contextRef="#ctx0" brushRef="#br1" timeOffset="123214.95">13568 11769 0,'0'0'0,"21"-21"0,-21-1 0,0 1 16,0 42 15,0 1-31,0-1 0,-21 21 16,21-21-16,0 22 0,0-1 16,-21 21-16,-1-20 0,1-1 0,21 0 15,-21 1-15,0-1 16,-21 22-16,-1-22 0,22-21 15,0 0-15,0 0 0,0-21 16,-22 22-16,22-22 16,0 0-16,21-22 0,-21 1 15,21 0-15,0 0 0,0 0 16,0-22-16,0 1 0,0 21 0,0-21 16,0-43-16,0 64 15,0-22-15,0 22 0,0 0 0,0 0 16,0 42-1,21 0 1,0 22-16,0-22 0,-21 21 16,21 0-16,1-20 0,-1 20 0,0 0 15,-21-21-15,21 1 0,0 20 0,0-21 16,22 0-16,-22 0 0,0 1 16,0-22-16,22 0 0,-22 0 0,21 0 15,-21 0-15,22 0 0,-1 0 16,43-43-16,-43 22 0,0 0 15,1 0-15,-1-22 0,0 22 16,-21-21-16,1 21 0,-1-22 0,-21 1 16,0 0-16,0 21 0,0-22 15,0 22-15,-21 0 0,-1 0 0,1 0 16,-21 21-16,21 0 16,0 0-16,-1 21 0,1-21 15,0 21-15,0 21 0,0-21 16,0 22-16,-1-22 0,1 21 0,21-21 15,0 22-15,0-22 0,0 21 0,0-21 16,0 1-16,0-1 0,0 0 16,0 0-16,21-21 15,1 0-15,-1 0 16,0 0-16,0-21 0,0 21 0,0-21 16,1 0-16,-1-1 0,0-20 15,0 21-15,0 0 0,0-22 16,-21 22-16,0-21 0,0 21 0,0 0 15,0-1-15,0 1 0,0 42 32,0 22-17,0-22-15,0 0 0,0 0 0,0 22 16,0-22-16,0 0 0,0 0 16,0 0-16,0 0 0,22 1 0,-22-1 15,21 0-15,0-21 0,0 0 16,0 0-16,0 0 0,43 0 15,-43 0-15,0 0 16,22 0-16,-22-21 0,0 0 0,21-1 16,-21 1-16,22 0 0,-22-21 0,0 21 15,0-1-15,-21-20 0,0 0 16,21 21-16,-21-22 0,0 22 0,0 0 16,0 0-16,0 0 0,0 42 31,0 0-16,0 0-15,0 0 0,-21 22 0,21-22 16,0 21-16,0-21 0,0 22 16,0-22-16,0 0 0,0 0 0,0 0 15,0 0-15,0 1 0,21-22 16,1 0-16,-1 0 16,0 0-16,0 0 0,0 0 15,0-22-15,1 22 0,-1-21 16,0 0-16,0 0 0,0 0 0,0 0 15,1-22-15,-22 22 0,0 0 16,0-21-16,0 20 0,21 1 0,-21 0 16,0 0-16,0 42 31,0 0-31,-21 0 16,21 1-16,0 20 0,0-21 0,0 0 15,0 0-15,0 1 0,0 20 0,0-21 16,0 0-1,0 0-15,21-21 0,0 0 16,0 0-16,0 0 0,0 0 16,1-21-16,20 21 0,-21-21 15,0 0-15,0 0 0,1 21 16,-1-43-16,0 22 0,-21 0 0,0 0 16,21 0-16,-21-22 0,0 22 15,0 0-15,0 0 0,0 0 16,0 42-1,0 0 1,0 21-16,0-20 0,0-1 16,0 0-16,0 21 0,-21-21 15,21 1-15,0-1 0,0 0 0,0 0 16,0 0-16,0 0 16,0-42 15,0 0-16,0 0-15,0 0 0,0 0 0,0-1 16,21 1-16,-21 0 0,21-21 16,0 21-16,1-22 0,-1 22 15,0 0-15,0 0 0,21 0 16,-20 21-16,-1 0 0,21 0 0,-21 0 16,0 0-16,-21 21 0,22 0 0,-22 0 15,21 0-15,-21 43 16,0-43-16,0 0 0,0 0 0,0 0 15,0 1-15,0-1 0,0 0 16,0 0-16,0 0 0,-21-21 16,21 21-16,21-21 31,-21-21-31,21 0 0,0 0 16</inkml:trace>
  <inkml:trace contextRef="#ctx0" brushRef="#br1" timeOffset="124087.19">15833 11811 0,'0'-21'0,"0"42"0,-22-42 31,1 42-31,0 0 16,21 0-16,-21 1 0,21-1 15,0 21-15,-21-21 0,21 22 16,-21-22-16,21 21 0,0-21 0,-22 22 15,22-22-15,0 0 0,0 0 0,0 0 16,0 0-16,22-21 16,-1 22-16,0-22 0,0 0 15,0 0-15,0-22 0,22 22 16,-22-21-16,0 0 0,0 0 0,0 0 16,22 0-16,-22-22 0,0 22 15,0-21-15,0 21 0,1-22 0,-22 22 16,0-21-16,0-1 0,0 22 15,0-21-15,0 21 0,0 0 0,0-1 16,0 1-16,0 0 0,0 42 31,0 0-31,0 1 16,0 20-16,0-21 0,0 21 16,0-20-16,-22 20 0,22 0 0,0 1 15,-21-22-15,21 21 0,0-21 0,0 22 16,0-22-16,0 0 0,0 0 15,0 0-15,0-42 32,21 0-17,1 0-15,-22 0 0,21-1 16,0 1-16,-21 0 0,21 0 0,0 0 16,0 0-16,-21-1 0,22 1 15,-1 0-15,0 21 0,0 0 16,-21 21-1,0 0-15,0 1 16,0-1-16,21 0 0,-21 0 0,0 0 16,0 0-16,0 1 15,21-1-15,1-21 0,-22 21 0,21-21 16,0 0-16,0 0 0,0 0 16,0 0-16,22 0 0,-22 0 15,21 0-15,-21-21 0,22 0 0,-1 21 16,0-22-16,-20 1 0,20 0 15,-21 0-15,0 0 0,0 0 0,1-1 16,-22 1-16,0 0 0,0-21 16,0 21-16,-22 21 15,1 0 1,0 0-16,0 21 0,0 0 16,0 0-16,21 0 0,-22 0 15,22 1-15,0-1 0,0 0 0,0 0 16,0 21-16,0-20 15,0-1-15,0 0 0,22-21 16,-1 0-16,0 21 0,0-21 0,0 0 16,22 0-16,-22 0 0,21 0 15,-21-21-15,22 0 0,-1 0 0,0 21 16,1-22-16,-1 1 16</inkml:trace>
  <inkml:trace contextRef="#ctx0" brushRef="#br1" timeOffset="124555.47">17505 11853 0,'0'0'15,"0"-63"1,-21 63-16,-1 0 16,1 0-16,0 0 0,0 0 0,0 0 15,0 0-15,-22 0 0,22 0 16,0 21-16,0 0 0,0 0 0,-22 22 16,22-22-16,21 21 15,0-21-15,-21 1 0,21-1 16,0 0-16,0 0 0,0 0 0,0 0 15,0 1 1,21-22-16,0 0 0,0 0 16,1 0-16,-1-22 0,0 1 15,0 21-15,21-21 0,-20 0 0,-1 0 16,0-22-16,0 22 16,0 0-16,0-21 0,1-22 15,-22 43-15,21-21 0,-21-1 0,0 22 16,0-21-16,21 21 0,-21 0 15,0-22-15,0 22 0,0 42 32,0 0-32,0 1 0,-21-1 15,21 0-15,0 21 0,0 1 16,0-22-16,-21 21 0,21 0 0,0-20 16,0 20-16,0 0 0,0-21 0,0 1 15,0-1-15,21 0 0,0 0 16,0 0-16,0-21 0,0 0 0,1 0 15,-1 0-15,21 0 0,-21 0 16,22 0-16,-1-21 0,-21 0 16,21 0-16,1 0 0,-1-1 0</inkml:trace>
  <inkml:trace contextRef="#ctx0" brushRef="#br1" timeOffset="124762.07">18394 11726 0,'0'0'0,"0"22"15,0-1-15,-21 0 16,-1 0-16,1 0 0,21 0 16,0 1-16,0-1 0,-21-21 15,21 21-15,0 0 0,0 0 0,0 0 16,0-42 31,21 0-47,-21 0 15</inkml:trace>
  <inkml:trace contextRef="#ctx0" brushRef="#br1" timeOffset="124914.9">18373 11642 0,'0'-21'0,"0"42"0,0-64 16,-22 43 0,1 0-1,21 22 16,21-22-31,1 0 0,-1 0 0,0 0 16,0 0-16,21 0 16</inkml:trace>
  <inkml:trace contextRef="#ctx0" brushRef="#br1" timeOffset="125351.58">19029 11642 0,'0'0'0,"0"21"0,0 0 15,-21-21-15,21 21 0,0 0 16,0 1-16,-22-1 0,22 0 16,0 0-16,0 0 15,0 0-15,0 1 16,0-1-16,-21 0 16,21 0-16,0 0 15,-21-21 1,0 0-16,0 0 15,21-21 1,-21 0-16,21 0 16,0 0-16,0-1 0,0 1 0,0 0 15,21 0-15,0 0 0,0 0 16,0-1-16,0 1 0,22 0 0,-1 0 16,-21 21-16,22-21 0,20 21 15,-21 0-15,-20 0 16,-1 0-16,0 21 0,0 0 15,-21 0-15,0 0 0,0 1 0,0-1 16,0 0-16,0 0 0,-21 0 0,0 0 16,0 1-16,-1-1 0,1-21 15,0 21-15,-42 21 0,20-21 16,1-21-16,0 22 0,-1-1 16,1-21-16,-22 21 0,1 0 0</inkml:trace>
  <inkml:trace contextRef="#ctx0" brushRef="#br1" timeOffset="125986.37">14965 13081 0,'42'-21'15,"-42"0"-15,0 0 0,0-1 16,0 1-16,0 0 0,0-21 15,0 21-15,0-1 0,0 1 16,0 0-16,-21 0 0,0 21 0,0 0 16,-1 0-16,1 0 0,0 0 15,0 21-15,0 0 0,0 0 0,-1 22 16,1-22-16,0 21 0,21 1 16,0-22-16,0 21 0,0-21 0,0 22 15,0-22-15,0 0 16,0 0-16,0 0 0,0 0 0,0 1 15,21-22 1,0 0-16,1 0 16,-1 0-16,0-22 0,0 1 0,0 21 15,22-21-15,-22 0 0,0-21 16,0 20-16,0 1 0,0 0 0,1-21 16,-22 21-16,0-22 0,0 22 15,0 0-15,0 0 0,0 0 16,21 21-1,-21 21-15,0 0 0,21 0 0,-21 0 16,0 0-16,0 1 0,21 20 16,0-21-16,-21 0 0,21 22 15,1-22-15,-1 0 0,0-21 16,0 21-16,0-21 0,0 0 16,22 0-16,-22 0 0,21 0 0,1 0 15,-1-21-15,0 21 0</inkml:trace>
  <inkml:trace contextRef="#ctx0" brushRef="#br1" timeOffset="127182.65">15917 12869 0,'0'0'0,"0"-21"0,0 0 15,0 42 17,0 0-32,0 1 15,0-1-15,0 0 0,0 0 0,0 21 16,0-20-16,-21-1 0,21 0 15,-21 0-15,21 0 0,0 22 16,-21-22-16,21 0 0,-21 0 0,21 0 16,0-42 15,21 0-15,-21 0-16,21 0 0,-21-22 15,21 22-15,0 0 16,-21 0-16,0 0 0,21-1 15,-21 1-15,22 0 0,-1 0 16,-21 0-16,21 21 16,0 21-16,-21 0 15,0 0-15,0 0 0,0 1 0,0 20 16,0-21-16,0 0 0,0 0 16,0 1-16,0-1 0,0 0 0,21 0 15,0-21-15,1 0 16,-22 21-16,21-21 0,0 0 15,0 0-15,0 0 0,0 0 16,22-21-16,-22 21 0,21-21 0,1 21 16,-22-21-16,21 0 0,-21-1 15,22 1-15,-22 0 0,0-21 0,0 21 16,0-1-16,0-20 0,-21 21 16,22-43-16,-22 43 0,0 0 15,0 0-15,-22 21 16,1 0-16,0 21 15,0 0-15,21 0 0,-21 1 16,21-1-16,-21 21 0,21-21 0,0 0 16,-22 22-16,22-22 0,0 0 15,0 0-15,0 0 0,0 1 0,0-1 16,0 0 0,22-21-16,-1 0 0,0 0 15,0 0-15,0 0 0,0 0 0,1-21 16,-1 21-16,0-21 0,0-1 15,0 22-15,0-21 0,22-21 16,-22 21-16,-21 0 0,21-22 16,0 22-16,0 0 0,-21 0 0,22 0 15,-1-1-15,-21 1 0,0 0 16,21 21 0,-21 21-16,0 0 15,0 1-15,0-1 0,0 0 16,0 0-16,0 0 0,0 0 15,0 1-15,0-1 0,0 0 16,0 0-16,0 0 16,21-21-1,0 0-15,0 0 0,1 0 16,-1-21 0,-21 0-16,21 21 0,-21-21 15,0 0-15,21-1 0,0 1 16,-21 0-16,21 21 0,-21-21 0,0 0 15,22 21-15,-1 0 0,0 0 32,-21 21-32,0 0 0,0 0 15,0 0-15,0 1 0,0-1 16,0 0-16,0 0 0,0 0 16,21-21-16,0 0 15,0 0-15,1 0 0,-1 0 16,21 0-16,-21 0 0,22 0 15,-22-21-15,21 21 0,-21-21 16,0 21-16,1-21 0,-1 0 0,0-1 16,-21 1-16,0 0 0,0 0 0,0 0 15,0 0-15,0-1 16,-21 1-16,21 0 0,-21 0 0,-1 21 16,1 0-16,0-21 15,0 21-15,42 0 31,0 0-31,0 0 16,22 0-16,-22 0 0,21-21 0,1-1 16,-1 22-16,0-21 0,22 21 15</inkml:trace>
  <inkml:trace contextRef="#ctx0" brushRef="#br1" timeOffset="127430.25">18457 12531 0,'0'21'32,"0"0"-32,-21 0 0,0 0 15,0 1-15,21-1 0,-21 21 0,-1-21 16,22 22-16,-21-1 0,0-21 16,0 21-16,21-20 0,-21 20 15,0-21-15,21 0 0,-22 0 0,22 1 16,-21-1-16,21 0 0,0 0 15,21-21 1,1 0 0,-1 0-16,0-21 0,0 21 0,0-21 15</inkml:trace>
  <inkml:trace contextRef="#ctx0" brushRef="#br1" timeOffset="127630.16">18140 12785 0,'0'0'0,"0"-21"0,-21 21 0,42 0 32,0 0-32,0 0 15,21 0-15,-20 0 16,-1 0-16,21 0 0,0 0 0,1 0 16,-1-22-16,22 22 0,-22-21 15,0 21-15,22-21 0,-22 21 0,22-21 16,-22 21-16,0-21 0</inkml:trace>
  <inkml:trace contextRef="#ctx0" brushRef="#br1" timeOffset="128039.27">19029 12615 0,'-21'0'15,"-1"0"1,1 0-16,0 0 0,0 0 0,0 22 16,0-1-16,-1 0 0,-20 0 15,21 0-15,0 0 0,0 1 16,-22 41-16,43-42 0,0 0 15,-21 1-15,21-1 0,0 0 16,0 0-16,0 0 0,0 0 16,21-21-16,0 0 0,1 0 15,-1 0-15,21 0 0,-21 0 0,0 0 16,1 0-16,-1-21 0,21 21 16,-21-21-16,0 0 0,1 0 0,-1 0 15,-21-1-15,21 1 16,-21 0-16,21 0 0,-21 0 0,0 0 15,0-1-15,0 1 0,0 0 16,-21 42 15,0 0-31,21 1 0,0-1 16,0 0-16,0 0 0,0 0 16,0 0-16,0 1 0,0-1 0,0 0 15,21-21-15,0 21 0,-21 0 16,21-21-16,0 0 0,1 0 0,-1 0 15,0 0-15,0 0 0,0 0 0,22 0 16,-22-21-16,0 0 0</inkml:trace>
  <inkml:trace contextRef="#ctx0" brushRef="#br1" timeOffset="128496.04">19494 12446 0,'0'-42'0,"0"84"0,0-105 16,0 41-16,0 1 0,-21 42 31,0-21-31,0 22 0,21 20 0,-21-21 16,0 21-16,21-20 0,-22 20 15,22 0-15,0 1 0,0-22 0,-21 21 16,21 0-16,0-20 0,0 20 16,0-21-16,0 0 0,0 0 0,0 1 15,0-1-15,0 0 16,0-42 15,0 0-15,0-1-16,21 1 0,1 0 15,-1 0-15,0 0 0,0 0 16,0-1-16,22 1 0,-22 0 0,21 21 16,0 0-16,-20-21 0,20 21 15,-21 0-15,21 0 0,-20 0 0,-1 0 16,0 0-16,0 21 15,-21 0-15,0 0 0,0 1 16,0-1-16,0 0 0,0 0 16,-21 0-16,0 0 0,0 1 15,-22-1-15,1-21 0,21 21 16,-43-21-16,22 21 0,0-21 0,-1 0 16,-20 0-16,20 0 0,1 0 15,0 0-15,-1 0 0,1 0 16,0 0-16</inkml:trace>
  <inkml:trace contextRef="#ctx0" brushRef="#br1" timeOffset="129950.45">6202 10795 0,'0'0'0,"0"21"16,-21-21 0,-1 0-1,22-21 16,0 0-31,-21 0 0,21 0 16,0-1-16,0 1 16,0 0-16,0 0 0,0-21 0,0 20 15,21-20-15,-21 0 0,22-1 0,-1 1 16,0 0-16,0 21 0,0-22 16,0 1-16,1 0 0,126-85 15,-85 84 1,1 1-16,20 0 0,1-1 0,0 1 15,21 0-15,-22-1 0,22 22 16,-21 0-16,-1 0 0,22 21 0,-21 0 16,0 0-16,-1 0 0,1 0 15,0 21-15,-22 0 0,1 0 0,-22-21 16,0 21-16,43 1 0,-64-1 16,0-21-16,0 0 0,1 0 15,-44-21 48,1 21-63,21-22 0,-21 22 15,21-21-15,-21 0 0,21 0 16</inkml:trace>
  <inkml:trace contextRef="#ctx0" brushRef="#br1" timeOffset="130402.24">8001 9419 0,'0'0'0,"-21"0"0,0 0 16,-1 0 0,1 0-16,21 21 0,-21-21 0,21 22 15,0-1-15,0 0 16,21 0-16,0-21 0,1 21 15,20 0-15,-21 1 0,21-22 16,1 21-16,-1-21 0,0 21 0,1 0 16,-22-21-16,64 0 15,-43 0-15,-21 0 0,0 0 0,22 0 16,-22 0-16,0 0 0,-21 21 47,0 0-47,-42-21 0,20 22 15,1-1-15,-21 21 0,21-21 16,-22 22-16,1-22 0,21 21 0,-21-21 16,20 22-16,-20-22 0,21 21 0,-21-21 15,-1 43-15,1-43 16,21 0-16,0 0 0,21 0 16,-22-21-16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22:29.0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13441 2138 0,'0'21'0,"21"-21"47,-21-21-32,0 0-15,0 0 16,0-1-1,0 1-15,0 0 16,-21 0-16,0 21 16,-1 0-16,1-21 0,0 21 15,0 0-15,0 0 16,0 0-16,-1 0 0,1 0 0,-21 21 16,21-21-16,0 21 0,-22 21 15,1-20-15,21-1 0,0 0 16,-1 0-16,1 0 0,21 0 15,-21 1-15,21-1 0,0 21 0,0 0 16,0-20-16,0-1 0,0 21 16,21-21-16,0 0 15,1 1-15,-1-22 0,0 0 0,0 0 16,0 0-16,0 0 0,22 0 16,-1 0-16,0-22 0,-20 1 15,-1 21-15,0-21 0,21-21 16,-21 21-16,1-1 0,-1 1 15,21-21-15,-21 0 0,0 20 0,1-20 16,-1 0-16,0-1 0,0 1 16,0-21-16,-21 20 0,21-20 15,-21 20-15,22-20 0,-22 21 0,0-1 16,0 1-16,0 0 0,0-1 0,0 22 16,0-21-16,0 21 15,0-1-15,0 44 16,0-1-1,0 0-15,0 21 0,0 1 0,-22 20 16,22 1-16,-21-22 0,21 21 16,0 1-16,0-1 0,-21-20 0,21-1 15,-21 0-15,21 1 16,0-1-16,0 0 0,0 1 0,0-22 0,0 0 16,0 21-16,0-20 0,0-1 15,21 0-15,-21 0 0,21 0 16,0-21-16,1 0 15,-1 0 1,0 0-16,-21-21 0,21 21 16,-21-21-16,0 0 0,21 0 15,0 21-15,1-22 0,-1 1 0</inkml:trace>
  <inkml:trace contextRef="#ctx0" brushRef="#br0" timeOffset="467.31">13928 2223 0,'0'0'0,"-22"-43"15,1 43-15,21-21 16,0 0-16,0 0 0,0 0 16,0-1-16,21 1 15,1 21-15,-1-21 0,0 0 0,0 21 16,0 0-16,0-21 0,1 21 0,-1 0 15,0 0-15,21 0 16,-21 0-16,1 21 0,-1 0 0,21 0 16,-21 0-16,0 1 0,-21-1 15,22 0-15,-22 0 0,21 0 0,-21 0 16,0 1-16,0-1 0,0 0 16,0 0-16,0 0 0,-21 0 0,-1 1 15,22-1-15,-21 0 0,0-21 16,0 0-1,21-21 1,0 0-16,0-1 16,0 1-16,0 0 0,0 0 15,0 0-15,0 0 16,0-1-16,0 1 0,21 0 16,0 21-16,0-21 0,1 0 15,-1 0-15,0 21 16,21-22-16,-21 22 0,1-21 0,-1 21 15,0-21-15,0 21 0,0-21 16,0 21-16,1 0 0</inkml:trace>
  <inkml:trace contextRef="#ctx0" brushRef="#br0" timeOffset="647.28">14626 1990 0,'0'21'0,"0"0"16,0 0-16,0 0 0,0 1 16,0-1-16,0 0 0,-21 21 15,21-21-15,0 1 0,0-1 16,0 0-16,0 0 15,0 0-15,0 0 16,0-42 31,0 0-47,0 0 16,21 0-16</inkml:trace>
  <inkml:trace contextRef="#ctx0" brushRef="#br0" timeOffset="985.78">14774 1757 0,'0'0'0,"-21"0"0,0 0 0,0 0 16,21 21-16,-21-21 0,-1 21 0,22 0 16,-21-21-16,21 22 0,0-1 15,21-21 16,1 0-31,-1 0 16,0 0-16,0-21 0,-21-1 16,21 1-16,-21 0 15,0 0-15,0 0 0,0 0 16,0-1-16,-21 22 16,0 0-16,0 0 15,0 0-15,-1 0 0,1 0 0,0 22 16,21-1-16,-21 0 0,21 21 15,0-21-15,0 1 0,0-1 16,0 0-16,0 0 0,0 0 16,21-21-16,0 21 0</inkml:trace>
  <inkml:trace contextRef="#ctx0" brushRef="#br0" timeOffset="1263.45">14986 2011 0,'-21'0'16,"21"21"-1,0 0 1,0 0-16,0 1 0,21-1 16,-21 0-16,0 0 15,0 0-15,21 0 0,-21 1 0,0-1 16,0 0-16,0 0 15,0 0-15,0 0 16,0-42 31,21 0-47,0 0 0</inkml:trace>
  <inkml:trace contextRef="#ctx0" brushRef="#br0" timeOffset="1483.28">15325 1947 0,'0'-21'0,"0"42"16,21-63-16,-42 63 16,21 0-1,-22 1-15,1-1 0,-21 0 16,21 0-16,0 0 0,-1 22 16,1-22-16,0 0 0,0 0 0,0 0 15,0 0-15,-1 1 0,1-22 16,21 21-16,0 0 0,0 0 15,21-21 17,1 0-32,-1 0 0</inkml:trace>
  <inkml:trace contextRef="#ctx0" brushRef="#br0" timeOffset="1854.41">15515 2096 0,'0'0'0,"21"0"0,0 0 15,1 0-15,-1-22 0,0 1 16,0 0-16,0 21 16,0-21-16,-21 0 0,22 0 15,-22-1-15,21 22 0,-21-21 16,0 0-16,-21 21 15,-1 0 1,1 21-16,0 0 0,0 1 16,-21-1-16,20 0 0,1 21 15,-21-21-15,21 22 0,0-22 16,-1 0-16,1 0 0,21 0 0,0 22 16,0-22-16,0 0 15,0 0-15,21 0 16,1-21-16,-1 0 0,0 0 15,21 0-15,-21 0 0,22 0 0,-1 0 16,-21 0-16,22 0 0,-22-21 0,21 0 16,-21 21-16</inkml:trace>
  <inkml:trace contextRef="#ctx0" brushRef="#br0" timeOffset="2250.42">15981 2011 0,'0'-21'15,"0"0"-15,0-1 0,0 1 16,0 0 0,21 21-16,0 0 15,0 0-15,0 0 0,1 0 16,-1 0-16,0 0 0,21 42 16,-21-20-16,1 20 0,-22-21 15,0 0-15,21 0 0,-21 22 16,0-22-16,0 0 0,0 0 0,0 22 15,0-22-15,0 0 0,0 0 16,-21 0-16,-1 0 0,1 1 16,0-22-1,0 0-15,21-22 16,0 1 0,0 0-16,0 0 15,0 0-15,0 0 0,0-1 16,21 1-16,0 0 0,0 0 15,1 0-15,-1 0 0,0-1 0,0 1 16,0 0-16,22 0 16,-1 0-16,-21 0 0,21 21 0,1-22 15,-1 22-15,-21 0 0,22-21 16</inkml:trace>
  <inkml:trace contextRef="#ctx0" brushRef="#br0" timeOffset="2502.26">16827 2096 0,'0'0'0,"-21"21"0,21 0 0,-21-21 16,21 21-16,-21 0 0,21 0 16,21-21-1,0 0-15,0 0 16,1 0-16,-1 0 0,0-21 16,0 0-16,-21 0 15,0 0-15,0 0 16,0-1-1,-21 22-15,0 0 0,0 0 16,-1 0-16,1 0 0,0 22 0,0-1 16,0-21-16,0 21 0,-1-21 15,22 21-15</inkml:trace>
  <inkml:trace contextRef="#ctx0" brushRef="#br0" timeOffset="3986.11">17103 2180 0,'0'0'0,"0"21"16,0 1 0,21-22-1,0 0-15,0 0 0,0 0 16,0 0-16,1 0 0,-1-22 16,0 22-16,0-21 0,0 0 15,0 0-15,1 0 0,20 0 0,-21-22 16,21 22-16,1-21 0,-22-1 15,21 1-15,-21-21 0,22 20 0,-22-20 16,0 20-16,-21 1 0,0 0 16,0 21-16,0-1 0,0 1 0,-21 0 15,0 21-15,-22 0 16,22 0-16,0 21 0,-21 0 16,-1 22-16,22-1 0,21 0 15,0 1-15,0-1 0,0 0 16,21 1-16,22 20 0,-22-20 15,0-1-15,0-21 0,22 0 16,-22 0-16,0 22 16,-21-22-16,21-21 0,-21 21 15,-21-21 1,0 0-16,0 0 0,-1-21 16,1 21-16,0-21 0,0 21 15,0-21-15,0-1 0,-1 1 0,1 21 16,0 0-16,21 21 31,0 1-31,0-1 16,0 0-16,0 0 0,21 0 15,0 0-15,1-21 0,-1 22 16,0-22-16,0 0 0,0 21 0,22-21 16,20 0-16,-42 0 0,22 0 15,-22 0-15,21-21 0,-21 21 16,43-43-16,-43 22 0,0 0 15,0 0-15,0 0 0,1-1 16,-1-83 0,0 62-16,-21 1 0,0 21 15,0 0-15,0-43 16,0 85 0,0 0-16,0 1 0,0-1 15,0 0-15,-21 21 0,21-21 16,-21 22-16,21-22 0,0 21 0,0-21 15,0 1-15,0-1 0,0 0 16,0 0-16,0 0 0,21 0 16,0-21-16,0 0 0,0 0 15,0 0-15,1 0 0,-1 0 0,0 0 16,0-21-16,21 0 0,-20 21 16,-1-21-16,0 0 0,0 0 15,0-22-15,0-20 0,1 42 16,-1-22-16,0 1 0,-21 21 15,0-22-15,0 22 0,0 42 32,0 1-32,0-1 0,0 0 15,-21 21-15,0-21 0,21 22 16,0-22-16,-22 21 0,22-21 16,0 1-16,0 20 0,0-21 15,22-21-15,-1 21 0,-21 0 0,21 1 16,0-22-16,0 0 0,22 0 0,-22 0 15,0 0-15,21 0 0,-21 0 16,1 0-16,-1-22 0,21 22 0,-21-21 16,0 0-16,1 0 0,-1-43 15,0 43-15,0-21 0,-21 0 16,21-1-16,-21 1 0,21 0 16,-21-43-16,0 64 0,0 0 15,0-1-15,0 44 16,0-1-16,0 0 0,0 21 15,0-21-15,0 22 0,-21-1 16,21 0-16,-21-20 0,21 20 16,0-21-16,0 21 0,0-20 15,0-1-15,0 0 0,0 0 16,21 0-16,0-21 0,1 21 0,-1-21 16,21 0-16,-21 0 15,0 0-15,1-21 0,-1 21 0,0-21 16,-21 0-16,21 0 0,0 0 15,0-22-15,-21 22 0,22-21 0,-22-1 16,21 22-16,-21-21 0,0 0 16,0 20-16,0 1 0,0 42 31,0 1-31,-21-1 0,21 21 16,-22-21-16,22 0 0,-21 22 0,21-22 15,-21 0-15,21 0 0,0 0 16,0 1-16,0-1 0,0 0 15,21-21 17,0 0-32,1-21 0,-22 0 15</inkml:trace>
  <inkml:trace contextRef="#ctx0" brushRef="#br0" timeOffset="4147.45">19283 1609 0,'0'0'0,"0"-21"0,0-22 0,-21 1 15,-22 0 17,22 42-32,21 21 15,0 0 1,0 0-16,21-21 0,0 21 0,1-21 16</inkml:trace>
  <inkml:trace contextRef="#ctx0" brushRef="#br0" timeOffset="4399.14">19791 1482 0,'0'0'15,"-21"0"-15,-1 0 16,1 0-16,0 21 0,0 21 16,-21-21-16,20 22 0,1-1 0,0 0 15,0 1-15,0-1 0,0 0 16,-1 1-16,1-1 0,0 43 15,0-64-15,21 0 16,0 0-16,0 0 0,0 1 16,21-22-16,0 21 0,0-21 15,1 0-15,-1 0 0,0 0 16,0 0-16,0-21 0,0 21 16,-21-22-16</inkml:trace>
  <inkml:trace contextRef="#ctx0" brushRef="#br0" timeOffset="4558.17">19410 1842 0,'0'0'0,"-21"0"0,-1 0 0,44 0 47,-1 0-47,0 0 0,21 0 16,1 0-16,-1 0 0,21 0 0,-20 0 15,20 0-15,1 0 16,-1 0-16,1-22 0,-22 22 0</inkml:trace>
  <inkml:trace contextRef="#ctx0" brushRef="#br0" timeOffset="5195.43">20235 1715 0,'0'0'16,"0"-22"-1,-21 22-15,0 0 0,0 0 16,0 22-16,-22-1 0,22 0 16,0 0-16,-21 21 0,20-20 0,1 20 15,0-21-15,0 21 0,0-20 16,21 20-16,0-21 0,0 0 0,0 0 15,0 1-15,0-1 16,21-21-16,0 21 0,0-21 0,22 21 16,-22-21-16,0 0 0,21 0 15,-21 0-15,1 0 0,20 0 0,-21-21 16,21 0-16,-20 0 0,-1-1 16,21 1-16,-21 0 0,22-64 15,-1 43-15,-21 0 0,0-22 16,0 1-16,1 20 0,-1-20 0,0 21 15,0-1-15,0 1 0,-21 21 16,0 0-16,0-1 0,0 44 16,0-1-1,-21 0-15,0 21 0,0 1 16,0-1-16,-1 0 0,1 1 0,0 20 16,0-21-16,0 1 0,0-22 15,21 21-15,-22 1 0,22-22 0,-21 21 16,21-21-16,-21 0 0,21 1 15,0-1-15,0-42 32,0-1-17,0 1-15,21 0 16,0-21-16,1 21 0,-1-1 16,0-20-16,21 21 0,-21-21 0,22 20 15,-1-20-15,0 42 0,1-21 16,-1 21-16,-21 0 0,22 0 15,-22 21-15,21 0 0,-21 0 0,0 1 16,-21 20-16,0-21 0,0 21 16,0-20-16,0-1 0,0 21 0,-21-21 15,0-21-15,0 21 0,0 1 16,-22-1-16,22-21 0,21 21 16,0-42 15,0 0-31,21-1 0,1 1 15</inkml:trace>
  <inkml:trace contextRef="#ctx0" brushRef="#br0" timeOffset="5417.41">21061 1461 0,'0'0'0,"21"-43"31,-21 22-31,21 21 0,0 0 0,0 0 15,1 0-15,-1 0 0,0 0 16,0 0-16,0 0 0,22 0 16,-22 0-16,0 0 0,0 0 0,0 0 15,0 0-15,1 0 0,-1 0 16,0 0 0</inkml:trace>
  <inkml:trace contextRef="#ctx0" brushRef="#br0" timeOffset="5656.05">21272 1482 0,'0'0'0,"-42"63"32,21-42-32,0 22 0,0-1 0,21 0 15,-22 1-15,1-1 0,0-21 16,21 22-16,-21-1 0,0 0 0,21-21 15,0 22-15,-21-22 0,21 0 16,-22 0-16,22 0 0,0 1 16,0-1-16,22-21 15,-1 0 1,0 0-16,0 0 0,0 0 16,22-21-16,-22 21 0,0-22 0</inkml:trace>
  <inkml:trace contextRef="#ctx0" brushRef="#br0" timeOffset="5974.07">21421 1884 0,'0'0'0,"-22"0"47,1 0-47,0 21 16,21 0-16,-21 0 0,21 1 16,0-1-1,0 0 1,21-21-16,0 0 0,0 0 15,1 0-15,-1 0 0,0-21 16,0 21-16,0-21 0,0-1 16,1 1-16,-1 0 0,-21 0 0,21-21 15,-21 20-15,0 1 16,0 0-16,-21 21 16,0 0-16,-1 0 15,1 0-15,0 0 0,-21 21 0,21-21 16,-1 21-16,1-21 0,21 22 15,-21-1-15,21 0 0,0 0 16,21-21 0</inkml:trace>
  <inkml:trace contextRef="#ctx0" brushRef="#br0" timeOffset="6220.25">21886 1715 0,'0'0'0,"0"-43"0,0 22 0,0 0 15,-21 42 1,0 0 0,0 0-16,-22 1 0,22 20 15,0-21-15,0 21 0,0-20 0,0 20 16,-1-21-16,22 21 0,0-20 16,0-1-16,0 0 0,0 0 0,0 0 15,0 0-15,43-21 16,-22 22-16,0-22 0,0 0 15,22 0-15,-22 0 0,21 0 16,-21 0-16,22-22 0,-22 1 16</inkml:trace>
  <inkml:trace contextRef="#ctx0" brushRef="#br0" timeOffset="6438.42">22246 1651 0,'0'0'15,"21"-42"-15,-21 21 0,21-1 0,-21 1 0,22 21 16,-1 0-1,0 21-15,-21 1 0,0-1 16,0 21-16,0-21 0,0 64 16,0-43-16,0 1 0,-21 20 15,0-21-15,-1 22 16,1-43-16,0 0 16,0 0-16,0 1 0,0-1 15,-1 0-15,1-21 0,0 21 0,0 0 16,-21-21-16,-1 21 0,1-21 0,0 22 15</inkml:trace>
  <inkml:trace contextRef="#ctx0" brushRef="#br0" timeOffset="7018.41">13885 3408 0,'0'21'16,"0"0"-16,0 0 15,0 1-15,0-1 16,21-21 31,1 0-47,-22-21 0,21 21 15,-21-22-15,0 1 0,0 0 32,-21 21-32,-1 0 15,1 0-15,0 0 0,21 21 16,-21 0-16,0-21 0,21 22 0,0-1 15,-21 0-15,-1 0 0,22 0 16,0 0-16,22-21 31,-1 0-31,0 0 0,0 0 16,21 0-16,1 0 0,-22 0 0,42-21 16</inkml:trace>
  <inkml:trace contextRef="#ctx0" brushRef="#br0" timeOffset="7479.29">14478 3387 0,'0'0'0,"0"-21"32,0-1-32,-21 22 0,0 0 15,-1 0-15,22 22 16,0-1-16,0 0 0,0 0 0,-21 0 16,21 0-16,0 1 0,0-1 15,0 0-15,0 21 0,0-21 0,0 1 16,0-1-16,0 21 15,0-21-15,0 0 0,0 1 32,-21-22-17,21-22-15,0 1 16,0 0-16,0 0 16,0 0-16,0-22 0,0 22 0,0-21 15,0 21-15,21-22 0,0 1 0,1 21 16,20-21-16,21-22 15,-20 43-15,-22 21 0,21 0 0,1 0 16,-1 0-16,-21 0 0,43 42 16,-43-21-16,0 1 0,0 20 15,-21-21-15,0 21 16,0 22-16,0-43 0,0 21 16,0-20-16,-21-1 0,0 0 0,21 0 15,0 0-15,-21-21 0,21 21 16,-22-21-16,44 0 31,-1 0-31,0-21 16,0 0-16,0 21 0</inkml:trace>
  <inkml:trace contextRef="#ctx0" brushRef="#br0" timeOffset="8334.42">15092 3556 0,'0'-21'0,"21"21"15,0 0-15,-21-21 16,21 21-16,0-21 0,-21-1 0,22 22 16,-1-21-16,0 0 0,-21 0 15,21 0-15,-21 0 0,21-1 0,-21 1 16,0 0-16,0 0 0,0 0 16,-21 21-1,0 0-15,0 0 0,0 21 0,-1 0 16,1 0-16,0 0 0,0 1 15,0 20-15,0-21 0,-1 21 0,22-20 16,-21-1-16,21 21 16,-21-21-16,21 0 0,0 1 0,0 20 15,0-21-15,0 0 16,21-21-16,0 21 0,1-21 16,-1 0-16,0 0 0,0 0 0,0 0 15,22 0-15,-1 0 0,-21-21 16,0 21-16,22-21 0,20-21 15,-42 21-15,22-1 0,-22-20 16,0 21-16,0-21 0,21 20 0,-20-20 16,-1 21-16,-21 0 0,21 0 0,-21 42 47,0 0-47,-21 0 0,0 21 15,21-20-15,-22-1 0,22 0 0,-21 21 16,0-21-16,21 1 0,0-1 0,0 0 15,0 0-15,0 0 16,21-21 0,0 0-16,1 0 15,-1 0-15,0 0 0,0-21 16,0 0-16,0 0 0,1 0 16,-1-1-16,0 1 0,0 0 15,0 0-15,0 0 0,1 0 0,-22-1 16,21 1-16,0 21 15,-21 21 1,0 1-16,0-1 16,0 0-16,0 0 0,0 0 0,0 0 15,0 1-15,0-1 16,0 0-16,0 0 0,21-21 16,21 0-16,-20 0 0,-1 0 15,21 0-15,-21 0 0,22 0 16,20 0-16,-42-21 0,0 21 15,22-21-15,-22 0 0,0-1 16,0-41-16,-21 42 16,0-22-16,0 22 0,0-21 0,0 0 15,0 20-15,-42-20 16,21 42-16,0 0 0,-1 0 0,1 0 16,0 0-16,0 0 0,0 0 15,0 0-15,21 21 0,-22 0 16,22 1-1,22-22 1,-1 0-16</inkml:trace>
  <inkml:trace contextRef="#ctx0" brushRef="#br0" timeOffset="8943.54">16764 3112 0,'0'-22'0,"0"44"0,-21-44 31,0 44-31,21-1 16,-22 21-16,1-21 0,21 22 15,-21-1-15,0 0 0,21 1 0,-21-1 16,0 0-16,21 1 0,-22-22 16,22 21-16,-21-21 0,21 0 15,0 1-15,0-1 0,0 0 0,0 0 16,21-21-1,1 0-15,-1-21 16,0 21-16,0-21 0,0 0 16,0-1-16,1 1 0,-1 0 0,0-21 15,0 21-15,0-22 0,0 22 16,1-21-16,-1 21 0,0-1 16,-21 1-16,21 0 0,-21 42 15,0 0-15,0 1 16,0 20-16,0-21 0,0 0 0,0 22 15,0-22-15,0 21 16,0-21-16,0 0 0,0 1 0,0-1 16,0 0-16,21 0 15,0-21-15,1 0 0,-1 0 0,0 0 16,21 0-16,-21 0 0,1 0 16,-1-21-16,63-43 15,-62 43-15,-1-21 0,0 0 0,0-1 16,0 1-16,-21-85 15,0 85-15,0-22 0,0 22 0,0-1 16,0 1-16,-21 21 0,0 0 16,0 0-16,0 21 0,-1 0 15,-20 0-15,21 21 0,0 0 0,0-21 16,-1 21-16,1 21 0,0-20 16,21-1-16,0 21 0,0-21 0,0 22 15,0-22-15,0 0 0,0 21 16,42 1-16,-20-43 0,20 21 15,-21 0-15</inkml:trace>
  <inkml:trace contextRef="#ctx0" brushRef="#br0" timeOffset="9158.6">17568 3429 0,'0'0'16,"0"21"0,0 0-1,0 1-15,-21-22 16,21 21-16,-21 0 0,21 0 15,0 0-15,0 0 0,-21-21 16,21 22-16,0-44 47,21 22-31,0-21-16,-21 0 0,21 0 0,-21 0 15</inkml:trace>
  <inkml:trace contextRef="#ctx0" brushRef="#br0" timeOffset="9315.67">17632 3217 0,'0'0'0,"0"-21"0,-21 21 16,21-21-16,-22 21 15,1 0 1,0 0-16,21 21 0,0 0 16,0 1-16,0-1 15,21-21 1,0 0-16,1 0 0,-1 21 15</inkml:trace>
  <inkml:trace contextRef="#ctx0" brushRef="#br0" timeOffset="9738.41">17949 3323 0,'0'21'16,"0"22"-1,-21-22-15,0 0 16,21 0-16,-21 0 0,21 1 0,0-1 15,0 0-15,0 0 0,-21 0 16,21 0-16,0 1 0,0-1 16,-22-21 15,22-21-15,0-1-16,0 1 15,0 0-15,0 0 16,22 0-16,-1-22 0,0 22 15,0 0-15,0-21 0,0 21 0,22-1 16,-22 1-16,21 21 0,-21 0 16,22 0-16,-22 0 0,0 0 0,0 0 15,-21 21-15,0 1 0,0-1 16,21 21-16,-21-21 0,0 0 0,0 1 16,0-1-16,0 0 0,-21 0 0,21 0 15,0 0-15,0 1 0,-21-22 16,0 21-16,0-21 15,42 0 17,0 0-32,0-21 15</inkml:trace>
  <inkml:trace contextRef="#ctx0" brushRef="#br0" timeOffset="10245.77">18881 3323 0,'21'-21'15,"-42"42"-15,42-63 0,-21 21 0,0 0 0,0-1 16,-21 1 0,-1 21-16,1 0 0,0 0 0,-21 21 15,-1-21-15,22 22 16,-21-1-16,21 0 0,-22 0 0,22 21 16,0-20-16,0-1 0,0 0 15,0 0-15,21 21 0,0-20 0,0-1 16,0 21-16,0-21 15,21 0-15,0-21 0,0 0 16,0 0-16,22 22 0,-22-22 16,21 0-16,-21 0 0,0-22 15,1 22-15,-1-21 0,0 0 16,0 0-16,0-21 0,0 20 16,1-20-16,-1-21 0,21-43 15,-21 63-15,0-20 0,1-1 16,-22 22-16,21-21 0,-21 20 0,21 1 15,-21 0-15,0 20 0,0 1 16,0 42 0,-21 22-16,0-22 0,-1 21 15,22-21-15,-21 22 0,0-1 0,21 22 16,0-22-16,-21 0 0,21 22 16,0-22-16,0 0 0,0 1 0,0-22 15,0 21-15,0-21 0,0 22 16,0-22-16,0 0 0,21 0 15,0-21 1,0 0-16,1 0 0,-1 0 0,0 0 16,0 0-16,0 0 0,22-21 15,-1 21-15,0-21 0</inkml:trace>
  <inkml:trace contextRef="#ctx0" brushRef="#br0" timeOffset="10622.16">19473 3302 0,'0'0'0,"0"-21"0,0 0 0,0 0 16,0-1-16,-21 22 15,0 0-15,0 0 16,0 22-16,-1-1 0,1 0 0,0 0 16,0 0-16,0 22 15,21-22-15,0 0 0,-21 0 0,21 0 0,0 22 16,0-22-16,0 0 0,0 0 16,21 0-16,0-21 15,0 0-15,0 0 0,0 21 0,1-21 16,-1 0-16,21 0 0,-21 0 15,0 0-15,43-42 0,-43 21 16,21 0-16,-20 0 0,-1-22 16,-21 22-16,0-21 0,21-1 0,-21 1 15,0 21-15,0 0 16,-21 0-16,0-1 0,-22 1 16,1 21-16,0 0 0,-1 0 15,22 0-15,-21 21 0,-1 1 0,22-1 16,0 0-16,0 0 0,0 0 15,0 0-15,21 1 0,0-1 0,0 0 16,0 0-16,0 0 16,21-21-16,0 0 0,0 0 0,21 21 15,1-21-15,-1 0 0</inkml:trace>
  <inkml:trace contextRef="#ctx0" brushRef="#br0" timeOffset="11162.67">20108 3281 0,'0'0'0,"21"-21"0,-21 0 0,0-1 0,0 1 16,0 0-16,0 0 0,0 42 31,-21 0-31,21 0 16,-21 1-16,0-1 0,21 0 16,-21 21-16,21-21 0,-21 22 15,21-22-15,0 0 0,0 0 0,0 22 16,0-22-16,0 0 15,21-21-15,0 0 0,0 0 16,0 0-16,0-21 16,1 0-16,-22-1 0,21 22 0,0-21 15,0 0-15,0-21 0,22-1 16,-22 22 0,-21 42-1,0 1-15,0-1 16,0 0-16,-21 0 0,21 0 15,0 0-15,0 22 0,0-22 0,0 0 16,0 0-16,0 0 0,0 1 0,21-1 16,0-21-16,21 21 0,-21-21 15,22 0-15,-22 0 0,21 0 0,1 0 16,-1 0-16,0 0 0,1-21 16,-1 0-16,0-1 0,-21 1 15,22-21-15,-22 21 0,0-22 16,0 1-16,0-21 0,-21 20 0,0 1 15,0 21-15,0-22 0,0 22 16,0 0-16,-21 0 0,0 21 0,0 0 16,0 0-16,0 0 0,-1 0 15,1 0-15,0 0 0,0 0 0,0 0 16,21 21-16,-21-21 16,21 21-16,0 0 15</inkml:trace>
  <inkml:trace contextRef="#ctx0" brushRef="#br0" timeOffset="12094.83">14182 2498 0,'0'0'0,"-22"21"0,1-21 0,0 0 16,0 0-16,0 0 15,0 0-15,-1 0 0,22 21 16,-21-21-16,0 0 15,21 21 1,21-21 15,22 0-31,-22 0 0,0 0 0,21 0 16,1 0-16,20 0 0,-21 0 16,22 0-16,-1 0 0,1 0 0,-1 0 15,1 0-15,84 0 16,-63 0-16,21 0 0,-1 0 0,1 0 15,21 0-15,0 0 0,0 21 16,0-21-16,21 0 0,-21 0 0,43 0 16,-22 0-16,21 22 15,-21-22-15,22 0 0,-1 0 0,0 21 16,191-21-16,-190 21 0,-1-21 16,21 21-16,1-21 0,-22 0 15,22 21-15,-1-21 0,-20 0 16,20 0-16,1 0 0,-22 0 0,0 0 15,-21 0-15,1 0 0,-22 0 16,0 0-16,-22 0 0,1 0 0,0 0 16,-21-21-16,-1 21 0,-20 0 15,-1 0-15,-20 0 0,-1 0 0,-21-21 16,22 21-16,-22 0 16,-42 0 30,-1 0-46,-20 21 0,21-21 16,-21 0-16,-22 21 0,1-21 0,-1 21 16</inkml:trace>
  <inkml:trace contextRef="#ctx0" brushRef="#br0" timeOffset="12863.39">14541 4212 0,'0'0'15,"-21"21"-15,21 1 0,-21-1 32,21 0-17,0 0 1,21-21 0,0 0-16,1 0 0,-1 21 0,0-21 15,21 0-15,-21 0 16,22 0-16,20 0 0,-20 0 0,41 0 15,1 0-15,21 0 0,21 0 0,0 0 16,21 0-16,0 0 0,21 0 16,1 0-16,20 0 0,1 0 0,-1 0 15,22 0-15,0 0 0,-1-21 16,-20 21-16,20 0 0,-20 0 0,21 0 16,-22 0-16,1 0 0,-22 0 15,148 0-15,-168 0 0,-22 0 16,-22 0-16,1 21 0,-21-21 15,-22 0-15,1 0 0,-1 0 0,-20 0 16,-1 0-16,-21 0 16,0 0-16,-21-21 0,-21 21 62,0 0 1,0 0-63,0 0 15</inkml:trace>
  <inkml:trace contextRef="#ctx0" brushRef="#br0" timeOffset="14537.43">7472 1566 0,'0'0'0,"0"-21"16,21 21 30,0 21-46,0 1 0,0-1 16,1 21-16,-1-21 0,0 22 16,21-22-16,-21 21 0,1 0 0,20-20 15,-21 20-15,0-21 0,0 21 16,22-20-16,-22-1 0,0 0 0,0 0 16,-21 0-16,21-21 0,1 21 15,-1-42 16,-21 0-31,0 0 16,21 0-16,-21 0 0,0-22 0,0 22 16,21-21-16,0-1 0,-21-20 15,21 21-15,1-1 0,-1-20 16,0 20-16,-21 22 0,21-21 16,-21 21-16,21 0 0,-21-1 0,0 44 31,0 20-31,-21-21 0,0 21 15,21 1-15,-21-1 0,0 0 16,-1 1-16,22-1 0,-21 0 0,21 1 16,-21-1-16,21-21 0,0 0 15,0 1-15,-21-1 0,21 0 0,0 0 16,0 0-16,-21 0 0,21 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20:50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656 0,'0'-21'31,"0"42"31,0 0-46,0 1-16,0-1 0,0 0 16,0 21-16,0 1 0,0-22 0,0 21 15,0 22-15,0-22 0,0 0 16,0 1-16,0 20 0,0-21 16,0 1-16,0 20 0,21-20 15,-21-1-15,0 64 16,0-64-16,21 22 0,0 63 15,-21-64-15,0 43 16,0-43-16,21 1 0,-21-1 16,0 1-16,22-1 0,-22 64 15,0-63-15,0-1 0,0 22 16,0-21-16,0-1 0,0 22 0,0-22 16,0 1-16,0 20 0,0 65 15,0-86-15,0 22 0,0-1 16,0-20-16,0 21 0,0-22 15,0 22-15,0-22 0,-22 22 16,22 0-16,0-22 0,0 22 16,-21-1-16,21 1 0,0 0 15,0-22-15,0 22 0,0 0 0,0-22 16,0 22-16,0-1 0,0 1 16,-21 0-16,21-22 0,0 22 15,0-22-15,-21 22 0,21-21 0,0-1 16,0 1-16,0-22 0,-21 21 15,21 1-15,0-22 0,-21 22 0,21-22 16,0 0-16,0 22 0,-22-22 0,22-21 16,0 22-16,-21-1 15,21-21-15,0 22 0,0-22 0,0 0 16,-21 0-16,21 0 0,-21-21 16,21-21-1,0 0-15,-21-21 16,21-1-16,0 1 0,0-43 0</inkml:trace>
  <inkml:trace contextRef="#ctx0" brushRef="#br0" timeOffset="2441.03">1524 677 0,'0'0'0,"0"-21"0,0 0 32,0 0-1,21 21-15,0 0-16,0 0 0,1 0 15,20-21-15,-21 21 0,21 0 16,1 0-16,-1 0 0,0 0 15,1 0-15,-1 0 0,0 0 0,1 0 16,20 0-16,1 0 0,-1 0 16,1 0-16,20 0 0,1 0 15,0 0-15,-1 0 0,1 0 0,0 0 16,21 0-16,-1 0 0,1 21 16,0-21-16,21 0 0,0 0 0,0 0 15,0 0-15,-21 0 0,21 0 16,0 0-16,21 21 0,-21-21 15,21 0-15,0 0 0,-21 0 16,127 21-16,-105-21 16,-22 0-16,21 0 0,0 0 0,-21 21 15,0-21-15,0 0 0,0 0 16,21 0-16,-21 22 0,21-22 0,0 0 16,-21 0-16,0 0 0,0 0 15,0 21-15,22-21 0,-22 0 0,0 0 16,0 0-16,0 0 15,0 0-15,0 0 0,-22 0 0,1 0 0,21 0 16,0 0-16,-21 0 16,21 21-16,0-21 0,-21 0 0,0 0 15,21 0-15,-21 0 0,-1 0 16,22 0-16,-21 0 0,21 0 0,0 0 16,-21 0-16,0 0 0,21 0 15,-21 0-15,0 0 0,-1 0 0,22 0 16,-21 0-16,21 0 0,-21 0 15,21 0-15,-21 0 0,-21 0 0,20 0 16,1 0-16,0 0 0,-21 0 16,21 0-16,-1 0 0,-20 0 0,0 0 15,-1 0-15,1 0 0,0 0 16,42 0-16,-64 0 0,1 0 16,-1 0-16,1 0 15,-1 0-15,1 0 0,-1 0 0,-20 0 16,20 0-16,-21 0 0,22 0 15,-22 0-15,1 0 0,-22 0 0,21 0 16,-21 0-16,0 0 0,1 0 16,-22-21-1,21 21-15,-21 21 47,0 0-31,0 0-16,0 0 0,0 22 15,0-22-15,0 0 16,0 21-16,0-20 0,0 20 16,0 0-16,0 1 0,0-1 0,-21 0 15,21 1-15,0-1 0,-22 0 16,22 1-16,0-1 0,0 0 0,0 22 16,0-22-16,0 22 0,0-1 15,0 1-15,-21-1 0,21 1 0,0-1 16,0 1-16,0-1 0,0 1 15,-21-1-15,21 1 0,0-1 0,0 1 16,0 20-16,0-20 0,0 20 16,0-20-16,0-1 0,0 22 0,0-21 15,0-1-15,0 22 0,0-22 16,0 22-16,0-22 0,0 86 16,0-65-16,0-20 0,0 20 15,0-20-15,0-1 0,0 1 16,0 21-16,0-22 0,0 22 0,-21-22 15,21 1-15,0 20 0,0-20 16,-21-1-16,21 1 0,0-1 0,0 1 16,-21-1-16,21 22 0,-22-21 0,22-1 15,-21 1-15,21 20 0,0-20 16,-21-1-16,0 1 0,21-1 0,-21-20 16,21 20-16,0-21 0,0 22 15,0-22-15,0 1 0,-21-1 16,21 0-16,0 1 0,0-1 15,0 0-15,0-21 0,0 22 0,0-22 16,0 0-16,0 21 0,0-20 0,0-1 16,0 0-16,0 0 15,0 0-15,-22-21 0,22 21 0,-21 1 16,0-22-16,0 0 16,0 21-16,0-21 15,-1 0-15,1 0 0,0 0 16,0 0-16,0 0 0,0 0 0,-1 0 15,1 0-15,0 21 16,-21-21-16,21 0 0,-22 0 0,22 0 16,-21 0-16,-1 0 0,1 0 0,-21 0 15,20 0-15,-20 21 0,-1-21 16,1 0-16,-22 0 0,22 0 0,-22 0 16,0 0-16,1 0 0,-1 0 0,0 0 15,-21 0-15,22 0 0,-22 0 16,0 0-16,-127 0 15,127 0-15,1 0 0,-1 0 0,-21 0 16,21 0-16,-148-21 16,127 21-16,0 0 0,-21 0 0,-106 0 15,127 0-15,0-21 0,-21 21 16,21 0-16,0 0 0,0 0 16,0 0-16,0 0 0,-22-21 0,-105 21 15,127 0-15,-21 0 0,21 0 16,0 0-16,0 0 0,21 0 15,-21 0-15,-21 0 0,21 0 0,0 0 16,0 0-16,21 0 0,-21 0 16,0 0-16,22 0 0,-22 0 0,0 0 15,21 0-15,-21 0 0,21 0 0,-21 0 16,-85 0-16,106 0 16,1 0-16,-1 0 0,-21 0 0,21 0 15,0-22-15,0 22 0,22 0 16,-22 0-16,21 0 0,0 0 15,-20 0-15,20 0 0,0 0 0,1 0 16,-1 0-16,0 0 0,1 0 16,-1 0-16,0 0 0,-63 0 15,85 0-15,-22 0 0,21 0 0,1 0 16,-22 0-16,22 0 0,-1 0 16,1 0-16,-22 0 0,22 0 0,-1 0 15,1 0-15,-1 0 0,1 0 16,-1 0-16,22 0 0,-22 0 0,22 0 15,-22 0-15,22 0 0,-64 0 16,64 0-16,0 0 16,-1 0-16,1 0 0,0 0 15,-1 0-15,1 0 0,21 0 0,-22 0 16,22 0-16,-21 0 0,21 0 16,-22 0-16,1 0 0,21 0 15,0 0-15,0 0 16,21-21 31,0 0-32,0 0-15,0-21 0</inkml:trace>
  <inkml:trace contextRef="#ctx0" brushRef="#br0" timeOffset="3644.85">2053 1185 0,'42'0'32,"-20"-21"-32,-1 0 15,0 21-15,-21-21 0,21 21 0,0-21 16,0 0-16,1 21 0,-22-22 15,21 1-15,0 21 0,-21-21 16,0 0-16,0 0 0,0 0 16,-21 21-1,0 0 1,-1 0-16,1 21 0,0-21 16,0 21-16,0 0 0,0 0 15,-1-21-15,22 21 0,0 1 16,0-1-16,0 0 15,0 0-15,0 0 16,22 0-16,-1 1 16,0-22-16,21 21 0,-21 0 0,1-21 15,20 21-15,-21 0 0,0 0 16,0 1-16,22-22 0,-22 21 16,-21 0-16,21 0 0,-21 0 15,0 0-15,0 1 0,0-1 16,-21 0-16,0 0 0,-22 0 15,22 0-15,-21-21 0,0 22 16,-1-22-16,1 0 0,21 0 0,-22 0 16,1 0-16,21 0 0,0 0 15,-22-22-15,22 22 0,0-21 16,0 0-16,0 21 0,0-21 0,21 0 16,0 0-16,0-1 15,0 1-15,0 0 16,0 0-16,21 21 0,0-21 15,21 0-15,-21-1 0,22 1 0,-1 0 16</inkml:trace>
  <inkml:trace contextRef="#ctx0" brushRef="#br0" timeOffset="4395.5">2730 953 0,'0'21'16,"-21"0"-16,21 0 16,0 21-16,-21-20 0,21 20 0,0-21 15,0 21-15,0-20 0,0 20 16,-21-21-16,21 0 0,0 22 16,-21-22-16,21 0 0,0 0 0,0 0 15,0 0-15,0 1 0,0-1 16,0-42 31,0-1-47,21 1 15,-21 0-15,21 0 0,0 0 16,0 0-16,1-1 0,-1 1 16,0 0-16,0 0 0,0 21 15,0-21-15,1 0 0,-1 21 0,-42 0 47,-22 21-47,22-21 16,-21 21-16,-1-21 0,1 21 0,21-21 15,-21 21-15,20-21 0,1 21 16,-21 1-16,42-1 16,0 0-16,0 0 0,0 0 15,21 0-15,0-21 16,0 22-16,1-22 0,-1 0 15,0 21-15,0-21 0,0 0 16,0 0-16,22 0 0,-22 0 0,0 0 16,0 0-16,22 0 0,-22 0 15,21 0-15,-21 0 0,22-21 0,-22 21 16,21-22-16,-21 1 0,0 0 16,22 21-16,-22-21 0,0 0 0,0 0 15,0-1-15,-21 1 16,22 21-16,-22-21 0,0 42 47,0 0-47,0 1 0,0-1 15,0 0-15,-22 0 0,22 0 16,0 0-16,0 1 0,0-1 0,0 0 16,0 0-16,-21-21 15,21 21-15,0-42 31,0 0-31</inkml:trace>
  <inkml:trace contextRef="#ctx0" brushRef="#br0" timeOffset="4568.05">3238 1122 0,'0'0'0,"0"-21"0,0 0 15,0-1-15,0 1 0,-21 21 31,21 21-15,0 1 0,21-1-1,1-21 1</inkml:trace>
  <inkml:trace contextRef="#ctx0" brushRef="#br0" timeOffset="4829.06">3471 995 0,'0'-21'16,"0"42"15,0 0-31,0 21 16,0-20-16,0 20 0,0-21 0,0 21 16,0 1-16,0-1 0,0-21 15,0 22-15,-21-22 0,21 21 0,0-21 16,0 0-16,0 1 0,0-1 15,0 0-15,0 0 0,21-21 47,0 0-47,-21-21 0,22 21 16,-22-21-16,21 0 0,0-1 0</inkml:trace>
  <inkml:trace contextRef="#ctx0" brushRef="#br0" timeOffset="5072.92">3746 995 0,'0'0'0,"22"-21"16,-22-22-16,0 22 0,0 0 16,0 42-1,0 0-15,0 1 0,0-1 16,0 21-16,0-21 16,-22 22-16,22-1 0,-21 0 0,21 1 15,0-1-15,0-21 0,-21 21 16,21 1-16,0-22 0,-21 0 0,21 0 15,0 0-15,0 1 0,0-1 16,0 0-16,0 0 0,21-21 31,0 0-31,0 0 0</inkml:trace>
  <inkml:trace contextRef="#ctx0" brushRef="#br0" timeOffset="5489.13">3937 1334 0,'0'0'0,"0"-22"0,0 1 15,-21 21-15,21-21 16,0 0-16,0 0 0,0 0 16,21 21-16,-21-22 15,21 22-15,0 0 0,0 0 0,1 0 16,-1 0-16,0 0 0,0 0 15,0 0-15,0 22 0,1-1 16,-1 0-16,-21 0 0,21 0 16,0 22-16,-21-1 0,0-21 15,0 0-15,0 0 0,0 1 16,0-1-16,0 0 0,0 0 16,-21 0-16,0-21 15,21-21 1,0 0-1,0 0-15,0 0 16,0-1-16,0 1 0,21 0 0,-21 0 16,21 0-16,-21 0 0,0-22 15,21 22-15,0 0 0,-21 0 16,22 0-16,-1-1 16,0 22-16,0 0 0,0 0 15,0 0-15,22 0 16</inkml:trace>
  <inkml:trace contextRef="#ctx0" brushRef="#br0" timeOffset="6028.07">4974 1355 0,'0'0'16,"21"-21"-1,-21-1 1,0 1-16,0 0 15,0 0-15,0 0 0,0 0 16,-21-1-16,0 1 16,0 0-16,0 21 0,-1 0 0,1 0 15,0 0-15,0 0 0,0 0 16,0 0-16,-1 0 0,1 21 16,0 0-16,0 1 0,0-1 0,-22 42 15,43-42-15,-21 22 16,21-22-16,-21 21 0,21-21 0,0 1 15,0-1-15,0 0 16,0 0-16,0 0 0,0 0 0,21-21 16,0 0-16,1 0 15,-1 0-15,0 0 0,21 0 16,-21 0-16,1-21 0,-1 0 16,0 21-16,0-21 0,0 0 0,0 0 15,1-1-15,-22 1 0,0 0 16,21 0-16,-21 0 0,0 0 0,0-1 15,0 1-15,0 0 0,0 0 16,0 42 15,0 0-31,0 0 0,0 1 0,0-1 16,0 0-16,0 0 16,0 0-16,0 0 0,21 1 0,0-22 15,0 21-15,-21 0 0,21-21 16,1 21-16,-1-21 0,0 21 15,0-21-15,0 0 0,0 0 16,22 0-16</inkml:trace>
  <inkml:trace contextRef="#ctx0" brushRef="#br0" timeOffset="6420.67">5313 1376 0,'-21'-21'0,"42"42"0,-42-63 0,21 20 0,0 1 16,0 0-1,0 0-15,0 0 0,0 0 16,21-1-16,0 1 16,0 21-16,0 0 0,0 0 15,1 0-15,-1 0 0,0 0 16,-21 21-16,21-21 0,0 22 0,0-1 16,1 0-16,-1 0 0,-21 0 15,0 0-15,0 22 0,0-22 16,0 0-16,0 0 0,0 0 0,0 1 15,0-1-15,0 0 16,-21-21-16,21 21 0,-22-21 16,22-21 15,0 0-31,0 0 16,0-1-16,0 1 15,0 0-15,0 0 0,0 0 16,0 0-16,0-1 0,22 1 15,-1 21-15,0-21 0,0 0 16,0 0-16,0 0 0,1-1 0,-1 1 16,21 21-16,-21-21 0</inkml:trace>
  <inkml:trace contextRef="#ctx0" brushRef="#br0" timeOffset="7119.69">6054 1080 0,'0'0'0,"0"21"31,0 0-31,0 0 0,0 0 16,0 0-16,0 1 0,0-1 16,-22-21-16,22 42 0,-21-21 0,21 0 15,0 1-15,0-1 16,0 0-16,0 0 0,0 0 0,0 0 16,21-21-1,1 22-15,-1-22 0,21 0 16,-21 0-16,0 0 15,1 0-15,-1-22 0,0 22 0,0-21 16,21 0-16,-20 0 0,-1 0 16,0 0-16,0-1 0,-21 1 0,21-21 15,-21 21-15,21 0 0,-21-22 16,0 22-16,0 0 0,0 0 0,0 0 16,0-22-1,0 64 1,0 1-1,0-1-15,0 21 0,0-21 16,0 0-16,-21 22 0,21-22 16,0 21-16,-21 1 0,21-22 15,0 21-15,0 0 0,0-20 16,0 20-16,0 0 0,0 22 0,0-22 16,0 0-16,0 22 0,0-22 15,0 22-15,0 20 0,0-20 16,0-22-16,0 1 0,0-1 15,0 0-15,21 43 16,-21-43-16,0 1 0,0-22 0,0 63 16,0-62-16,0 20 15,0-21-15,-21-21 32,0 0-32,21-21 0,0 0 15,-21 0-15,0-1 0,21-20 0,-22 21 16,22-21-16,-21-1 0,21 1 15,0 0-15,0-1 0,0 1 0,0-22 16,0 22-16,0-21 0,0-1 16,21 1-16,1-1 0,-1 22 0,0-22 15,21 22-15,-21 0 0,1-1 16,-1 22-16,0-21 0,21 21 16,-21-1-16,1 1 0,-1 21 15,0-21-15,0 0 0,0 21 16</inkml:trace>
  <inkml:trace contextRef="#ctx0" brushRef="#br0" timeOffset="8000.14">1566 1990 0,'21'0'16,"1"0"0,-1 0-16,0 0 15,0 0-15,0 0 16,0 0-16,1 0 15,-1 0-15,0 0 0,0 0 16,0 0-16,22 0 0,-22 0 0,21 0 16,-21 0-16,22 0 0,-1 0 15,0 0-15,22 0 0,42 0 16,-22 0-16,-20 0 0,20 0 16,22 0-16,-21 0 0,21 0 0,-22 0 15,22 0-15,0 0 0,0 0 16,21 0-16,0 0 0,0 0 15,21 0-15,-21 0 0,21 0 0,0 0 16,22 0-16,-1 0 0,0 0 16,1 0-16,-1 21 0,0-21 15,1 0-15,-22 0 0,21 0 0,-21 0 16,1 0-16,-1 0 0,-21 21 16,21-21-16,-21 0 0,0 0 0,0 0 15,85 0-15,-128 0 16,-20 0-16,20 0 0,-41 0 0,-1 0 15,0 0-15,-20 0 16,-1 0-16,0 0 0,0 0 0,-21-21 63,0 0-48,0 0-15,0-1 16,0 1-16,0 0 0</inkml:trace>
  <inkml:trace contextRef="#ctx0" brushRef="#br0" timeOffset="8624.36">7451 699 0,'0'-22'16,"0"1"-1,0 42 63,0 1-78,0-1 0,0 21 16,0 0-16,0 1 0,0 20 16,0-20-16,0 20 0,0 1 15,0 20-15,0-20 0,0-1 0,-22 1 16,22-1-16,0 1 0,0-1 16,0 1-16,0-1 0,0 1 0,0-1 15,0-20-15,0-1 0,0 21 16,0-20-16,0-22 0,0 21 0,0-21 15,0 22-15,0-22 0,0 0 0,0 0 16,0 0 0,0-42 31,0 0-32,-21 21 1,0 0-16</inkml:trace>
  <inkml:trace contextRef="#ctx0" brushRef="#br0" timeOffset="22060.04">7472 2053 0,'21'0'109,"0"0"-93,0 21-16,22-21 0,-22 0 0,0 0 15,21 0-15,1 0 16,-22 22-16,21-22 0,0 0 0,22 0 15,-22 0-15,1 0 0,20 0 16,-21 0-16,22 0 0,-1 0 16,-20 0-16,20 0 0,1 0 0,-1 0 15,1 0-15,-1 0 0,22 0 0,-22 0 16,22 0-16,-21 0 0,20 0 16,1 0-16,-22 0 0,107 0 15,-107 0-15,22 0 0,0 0 0,-1 0 16,1 0-16,21 0 0,-22 0 15,22 0-15,0 0 0,-21 0 0,21 0 16,-1 0-16,-20 0 16,127 0-16,-106 0 0,-1 0 15,1 21-15,0-21 0,0 0 16,-21 0-16,-1 0 0,1 0 0,0 0 16,-1 0-16,-20 0 0,20 0 15,-20 0-15,-1 0 0,1 0 0,-1 0 16,1 0-16,-1 0 0,-20 0 15,20 0-15,-20 0 0,-1 0 0,0 0 16,1 0-16,-1 0 0,0 0 0,-21 0 16,22 0-16,-1 0 15,-21 0-15,0 0 0,1 0 0,20 0 16,-21 0-16,0 0 0,0 0 16,1-21-16,-1 21 0,0 0 15,0 0 1,-21-22-1,21 22-15,-21-21 16,0 0-16,0 0 16,0 0-16,21 0 15,-21-1-15,0 1 0</inkml:trace>
  <inkml:trace contextRef="#ctx0" brushRef="#br0" timeOffset="22524.42">13039 868 0,'0'-21'16,"-22"42"31,22 0-31,0 0-16,0 22 0,0-22 15,0 21-15,0-21 0,0 22 0,0-1 16,0 0-16,0 1 0,0-1 15,0 0-15,-21 1 0,21 20 0,0-21 16,-21 1-16,21 20 0,0-20 16,0 20-16,0-21 0,-21 1 15,21 20-15,-21-20 0,21-1 16,0-21-16,-21 21 0,21 1 0,0-22 16,0 0-16,-22 0 0,22 0 0,0 1 15,0-1-15,-21-21 0,21-21 47</inkml:trace>
  <inkml:trace contextRef="#ctx0" brushRef="#br0" timeOffset="23475.45">8107 1545 0,'0'0'0,"21"0"0,0 0 15,0 0-15,-21-21 0,21 21 16,1-21-16,-1 0 15,0 0-15,0-1 0,-21 1 16,0 0-16,0 0 16,0 0-16,0 0 15,0-1-15,-21 22 0,0 0 16,0-21-16,-1 21 0,-20 0 16,21 0-16,0 0 0,-22 0 0,22 21 15,-21-21-15,21 22 0,-22-1 16,1 21-16,21 0 15,0-20-15,0-1 0,21 0 16,0 0-16,0 0 0,0 22 16,0-22-16,0 0 0,0 0 15,21-21-15,0 0 0,0 0 16,0 0-16,22 0 0,-22 0 16,0 0-16,21-21 0,-21 21 0,22-21 15,-22 0-15,21-1 0,-21 1 16,22 0-16,-22 0 0,42-43 15,-41 43-15,-1-21 0,-21 21 16,21-22-16,-21 1 0,21 21 16,-21-21-16,0-1 0,0 22 15,0-21-15,0 21 0,0-1 0,0 1 16,0 0-16,0 42 16,0 22-1,0-22-15,0 21 0,-21-21 16,21 22-16,-21-1 0,21-21 15,0 21-15,0-20 0,0 20 0,-21-21 16,21 0-16,0 22 0,0-22 16,0 0-16,0 0 15,0 0-15,21-21 16,0 0 0,0 0-1</inkml:trace>
  <inkml:trace contextRef="#ctx0" brushRef="#br0" timeOffset="24447.73">8509 1503 0,'21'0'16,"0"0"-16,0 0 16,1 0-16,-22-21 0,21 21 0,0-21 15,0 21-15,-21-22 16,21 22-16,-21-21 0,21 0 0,-21 0 15,0 0-15,0 0 16,0-1-16,-21 22 16,0 0-16,0 0 0,0 0 15,0 0-15,-1 22 16,1-1-16,21 0 0,-21 0 16,21 0-16,0 0 0,0 1 0,0-1 15,0 0-15,0 0 0,0 0 16,0 0-16,0 1 15,21-22-15,0 0 16,1 0-16,-1 0 0,0 0 0,0 0 16,21 0-16,-20 0 0,20-22 15,-21 22-15,0-21 0,22 0 0,-22 21 16,21-21-16,-21 0 0,0 0 16,22-1-16,-22 1 0,-21 0 15,0 0-15,21 0 0,0 0 16,-21 42 31,0 0-47,0 0 0,0 0 15,-21 0-15,21 1 0,-21-22 16,21 21-16,-21 0 0,21 0 16,0 0-16,0 0 0,-21 1 15,21-1 1,0-42 15,0-1-31,0 1 16,21 21-16,-21-21 0,21 0 0,-21 0 15,0 0-15,21-1 16,0 1-16,-21 0 0,21 0 0,-21 0 16,22 0-16,-1 21 0,0 0 15,0 0-15,0 0 16,0 0-16,-21 21 15,22 0-15,-22 0 0,21 0 16,-21 0-16,0 1 16,0-1-16,0 0 0,0 0 15,21 0 1,0-21 0,0-21-1,0 0-15,1 0 16,-22 0-16,21 21 0,0-22 15,-21 1-15,21 0 0,0 0 16,0 0-16,-21 0 0,22 21 16,-1-22-16,0 22 0,0 0 15,-21 22 1,0-1-16,0 0 16,0 0-16,0 0 0,0 0 15,0 1-15,0-1 0,0 0 16,-21-21-16,21 21 0,0 0 0,0 0 15,21-42 32,0 21-31,0-21-16</inkml:trace>
  <inkml:trace contextRef="#ctx0" brushRef="#br0" timeOffset="24916.14">9948 1249 0,'-21'21'31,"0"0"-31,21 0 0,-21 1 0,0-22 16,21 21-16,-22 0 0,1 0 0,21 21 15,-21-20-15,0-1 0,21 0 16,-21 0-16,21 0 0,0 0 15,0 1-15,0-1 16,0 0-16,21-21 0,-21 21 16,21-21-16,0 0 15,0 0-15,1 0 0,20 0 0,-21 0 16,0-21-16,22 0 0,-1 0 16,0-1-16,-21 1 0,1 0 0,-1 0 15,-21 0-15,0 0 0,21-1 16,-21 1-16,0 0 0,0-21 15,0 21-15,0-1 0,0 1 0,-21 0 16,21 0-16,-21 0 0,-1 21 16,1 0-16,0 0 15,0 0-15,0 0 0,0 0 0,-1 21 16,1 0-16,0 0 0,0-21 16,-21 43-16,42-22 0,0 0 15,-22 0-15,22 0 16,0 0-16,0 1 15,22-22-15,-1 0 16,0 0-16,0 0 0,0 0 16</inkml:trace>
  <inkml:trace contextRef="#ctx0" brushRef="#br0" timeOffset="25208.32">10414 1439 0,'0'0'0,"21"0"16,0 0-16,0 0 31,-21-21-31,0 0 16,-21 21 30,0 21-30,21 0-16,21-21 47,0 0-47,22 0 0,-22-21 16</inkml:trace>
  <inkml:trace contextRef="#ctx0" brushRef="#br0" timeOffset="25580.5">11007 1270 0,'0'0'0,"0"-21"16,-22 21-1,1 0 1,0 0-16,0 0 0,0 0 0,0 21 16,-1-21-16,1 21 0,0-21 15,0 21-15,0-21 0,21 22 16,0-1-1,0 0-15,21-21 16,0 21-16,0-21 0,0 21 16,1-21-16,-1 21 0,0-21 15,0 22-15,0-1 0,0-21 16,-21 21-16,0 0 0,0 0 16,0 0-16,-21 1 15,0-1-15,0 0 0,-21-21 0,20 21 16,1-21-16,-21 0 0,21 0 15,-22 21-15,22-21 0,0 0 0,0 0 16,21-21 0,0 0-16,0 0 15,0 0-15,21-1 0,-21 1 16,21 0-16,0 0 0,22 0 0</inkml:trace>
  <inkml:trace contextRef="#ctx0" brushRef="#br0" timeOffset="26292.01">11366 1101 0,'0'0'16,"-21"42"-16,21-21 0,0 0 0,-21 22 16,0-22-16,0 21 0,21-21 0,-21 22 15,21-22-15,0 21 0,-22-21 16,1 1-16,21-1 0,0 42 15,-21-42-15,21 1 0,0-1 16,-21-21-16,21 21 0,0-42 47,0 0-31,0-1-16,0 1 0,21 0 0,0 0 15,-21 0-15,21 0 0,1-1 16,-1 1-16,0 21 0,0-21 0,0 21 15,0 0-15,1-21 0,-1 21 16,0 0 0,-42 0 15,0 0-31,-1 0 16,1 0-16,0 0 15,0 0-15,0 21 0,0-21 16,21 21-16,0 0 15,0 1-15,0-1 16,0 0-16,0 0 16,21-21-16,0 21 0,0-21 15,0 0-15,0 0 0,1 0 16,-1 0-16,0 0 0,0 0 0,0 0 16,0 0-16,1 0 15,-1-21-15,0 0 0,0 21 0,0-21 16,-21 0-16,21-1 15,-21 1-15,22 21 0,-22-21 16,0 42 15,0 0-31,0 1 16,0-1-16,-22 0 0,22 0 16,0 0-16,0 0 15,0 1 1,0-44 15,0 1-15,0 0-16</inkml:trace>
  <inkml:trace contextRef="#ctx0" brushRef="#br0" timeOffset="26452.26">11663 1291 0,'0'-42'16,"-21"42"15</inkml:trace>
  <inkml:trace contextRef="#ctx0" brushRef="#br0" timeOffset="26712.92">11853 1185 0,'-21'0'31,"21"22"-31,0-1 0,-21 0 16,21 0-16,0 0 16,-21 0-16,21 22 0,0-22 0,0 0 15,0 0-15,0 0 16,0 1-16,0-1 0,-21 0 0,21 0 15,0 0-15,0 0 0,0 1 16,0-1-16,21-21 31,-21-21-31,21 21 16,0-22-16,0 1 0,0 0 16,1 0-16</inkml:trace>
  <inkml:trace contextRef="#ctx0" brushRef="#br0" timeOffset="26968.32">12128 1122 0,'22'-21'0,"-44"42"0,65-42 0,-43 0 16,0 42-1,0 0 1,0 0-16,0 0 0,0 0 16,-21 22-16,21-22 0,-22 21 0,1-21 15,0 1-15,0 20 0,0-21 0,0 21 16,-1-20-16,22-1 15,-21 0-15,0 21 0,0-21 0,21 1 16,0-1-16,0 0 16,21-42 15,0 0-15,0 21-16,1-22 0</inkml:trace>
  <inkml:trace contextRef="#ctx0" brushRef="#br0" timeOffset="27383.8">12171 1482 0,'0'-21'32,"0"-1"-32,0 1 15,21 21 1,0-21-16,0 21 0,0 0 15,1 0 1,-1 0-16,0 0 16,-21 21-1,0 0-15,0 1 0,0-1 16,0 0-16,0 0 0,0 0 0,0 0 16,0 1-16,-21-1 15,0 0 1,21-42 15,0 0-31,0-1 16,0 1-16,21 0 15,-21 0-15,21 0 0,-21 0 16,21 21-16,-21-22 0,21 1 16,0 21-16,1 0 15,-22-21-15,21 21 16,0 0-16,0 0 15</inkml:trace>
  <inkml:trace contextRef="#ctx0" brushRef="#br0" timeOffset="27836.25">12700 1418 0,'0'-21'16,"-21"0"-1,0 21 1,-1 0-16,1 0 16,0 21-16,0 0 15,0 0-15,21 1 0,-21-1 16,21 0-16,-22 0 0,22 0 16,0 0-16,0 1 0,0-1 31,22-21-16,-1 0 1,-21-21-16,0-1 0,21 22 0,0-21 16,0 0-16,0 0 15,-21 0-15,0 0 16,22 21-16,-22 21 47,0 0-47,0 0 15,0 0 1,21-21 15,0 0-15,0 0-16,0 0 16</inkml:trace>
  <inkml:trace contextRef="#ctx0" brushRef="#br0" timeOffset="28663.73">12806 1461 0,'0'0'16,"-21"-22"-16,-1 22 16,22-21-16,0 0 31,22 21-15,-1 0-1,0 0-15,0 0 16,0 0-16,-21 21 15,0 0-15,0 1 0,0-1 16,0 0-16,0 0 16,0 0-1,0-42 48,0 0-63,0 0 15,0 0 1,0-1-16,21 22 16,-21-21-16,22 0 0,-1 21 15,0 0-15,-21-21 16,21 21-16,0 0 16,0 0-16,-21 21 62,-21-21-62,21 21 0,0 0 16,-21-21-16,21 22 0,-21-22 15,21 21-15,0 0 16,21-21 15,0 0-31,0 0 16,1 0-16,-1 0 15,0-21-15,0 0 0,0 21 16,-21-22-16,0 1 0,21 21 16,-21-21-16,0 0 15,22 21-15,-22-21 0,0 42 47,0 0-47,-22 0 16,22 0-16,-21 1 0,21-1 15,0 0-15,0 21 0,-21 1 16,0-1-16,21-21 0,-21 21 16,21-20-16,0 20 0,0-21 15,-21 21-15,21-20 0,-22-1 0,22 0 16,0 0-16,0 0 0,-21 0 16,0-21-16,21 22 0,-21-22 15,0 0 1,21-22-1,0 1-15,0 0 0,0 0 16,0 0-16,21-22 0,-21 22 16,21-21-16</inkml:trace>
  <inkml:trace contextRef="#ctx0" brushRef="#br0" timeOffset="28843.74">13208 1482 0,'0'0'0,"21"-21"31,0 21 48,0-22-79</inkml:trace>
  <inkml:trace contextRef="#ctx0" brushRef="#br0" timeOffset="29095.42">13589 1355 0,'-21'0'31,"0"0"-15,-1 0-16,1 0 15,0 0-15,0 0 0,21 21 0,-21-21 16,0 21-16,-1 0 0,22 0 15,0 1-15,-21-22 0,21 21 0,-21 0 16,21 0-16,0 0 0,0 0 16,0 1-16,21-22 15,0 0 1,1 0-16,-1 0 0,0 0 0,0 0 16,21-22-16,-20 22 15</inkml:trace>
  <inkml:trace contextRef="#ctx0" brushRef="#br0" timeOffset="29920.73">13758 1418 0,'0'0'0,"-21"21"47,21 1-47,-21-22 16,0 21-16,21 0 0,0 0 15,0 0-15,0 0 0,0 1 16,0-1-1,0-42 32,0-1-47,0 1 16,0 0-16,21 0 16,-21 0-16,21 0 0,-21-1 15,21 1-15,-21 0 0,21 21 16,1 0-16,-22-21 0,21 21 15,0 0 1,-21 21-16,0 0 16,0 0-16,0 1 0,0-1 15,0 0-15,0 0 16,0 0-16,0 0 0,0 1 16,0-1-16,-21-21 15,21 21-15,0-42 47,0 0-47,0-1 16,0 1-16,0 0 0,0 0 15,21 0-15,0 0 0,0-1 16,-21 1-16,21 0 0,1 0 16,-1 21-16,0-21 0,0 21 15,-21 21 1,0 0-1,0 0-15,0 0 0,0 1 16,0-1-16,0 0 0,-21 0 16,21 0-16,0 0 0,0 1 15,-21-22-15,21 21 0,-21-21 32,21-21-17,0-1-15,0 1 16,0 0-16,21 0 15,0 0-15,0 0 0,0-1 0,0 1 16,1 0-16,-1-21 16,21 21-16,-21 21 0,0-22 0,1 1 15,-1 21-15,0 0 0,-21 21 16,0 1-16,0-1 16,0 0-16,0 21 0,0-21 15,0 1-15,-21-1 0,21 0 0,-21 0 16,-1 0-16,1 0 0,21 1 15,-21-1-15,0 0 0,21 0 0,-21-21 16,0 21-16,-1-21 16,1 21-16,-21-21 0</inkml:trace>
  <inkml:trace contextRef="#ctx0" brushRef="#br0" timeOffset="31164.07">4149 2074 0,'0'0'0,"0"-21"0,0 42 47,0 1-31,0-1-16,0 0 0,0 21 0,0-21 15,0 22-15,0-1 0,0 0 16,0 22-16,0-22 0,-22 1 0,22-1 16,0 0-16,0 1 0,-21-1 15,21-21-15,-21 21 0,21-20 0,0-1 16,-21 0-16,21-42 62,0 0-46,0-1-16,0 1 0,0 0 16</inkml:trace>
  <inkml:trace contextRef="#ctx0" brushRef="#br0" timeOffset="31864.45">4022 2604 0,'0'-22'31,"0"1"-15,0 0 0,-22 21-1,1 0-15,0 0 0,0 0 16,0 0-16,-22 0 0,22 21 0,-21-21 15,0 21-15,20 1 0,-20-1 16,21 21-16,0-21 0,0 0 0,-1 1 16,1-1-16,21 0 0,0 0 15,0 0-15,0 0 16,21-21-16,1 0 16,-1 0-16,0 0 0,0 0 0,21 0 15,-20 0-15,20-21 0,-21 0 16,21 0-16,-20 0 0,-1 0 0,21 21 15,-21-22-15,-21 1 0,21 0 16,-21 0-16,22 0 0,-22 0 16,0 42 15,0 21-15,0-21-16,0 0 0,0 22 15,0-22-15,0 21 0,0 1 0,0-1 16,0 0-16,0 1 0,0-1 15,0 0-15,0 22 0,0-22 0,0 22 16,0-1-16,0-21 0,0 22 16,0-22-16,0 22 0,0-22 0,0 0 15,0 1-15,0-1 0,-22-21 16,1 22-16,0-22 0,0 0 16,0 0-16,0-21 0,-1 0 15,1 0-15,0 0 0,0-21 16,0 0-16,-22 0 0,22-1 0,0-20 15,0 21-15,0-21 0,0-22 16,-1 22-16,1-22 0,21 1 16,0 20-16,0-20 0,0 21 15,0-1-15,0 1 0,0 0 0,0-1 16,21 22-16,1 0 0,20 0 16,21-22-16,-41 22 0,20 0 15,-21 0-15,21 0 0,-20 21 16</inkml:trace>
  <inkml:trace contextRef="#ctx0" brushRef="#br0" timeOffset="32888.04">4170 2836 0,'0'0'0,"21"0"32,-21-21-32,21 21 15,0-21-15,-21 0 0,0 0 16,21 0-16,-21-1 15,0 1-15,-21 21 16,0 0-16,0 0 16,0 21-16,0 1 0,-1-1 0,1-21 15,0 21-15,21 0 0,-21 0 16,0 0-16,21 1 0,-21-1 0,21 0 16,0 0-16,0 0 0,0 0 15,0 1-15,21-22 16,0 0-16,0 0 0,0 0 15,0 0-15,1 0 16,-1 0-16,21-22 0,-21 22 16,0-21-16,1 0 0,-1 21 15,0-21-15,-21 0 0,21 0 16,21-1-16,-20-20 0,-1 21 0,0 0 16,0 0-16,0-1 0,-21 1 15,21 21-15,-42 0 31,0 0-15,0 21-16,0-21 0,0 22 16,-1-1-16,1-21 0,0 21 15,21 0-15,0 0 16,-21-21-16,21 21 0,-21 1 0,21-1 16,21-21 30,0 0-46,-21-21 0,21-1 16,0 22-16,-21-21 0,22 21 16,-22-21-16,21 0 0,0 0 15,0 21 1,-21 21 0,0 0-16,0 0 15,21 0-15,-21 1 16,0-1-16,0 0 0,21 0 0,-21 0 15,0 0 1,0 1-16,22-22 47,-22-22-47,0 1 0,21 0 16,-21 0-16,21 0 0,0 0 15,-21-1-15,21 1 0,0 0 16,-21 0-16,22 0 0,-1 0 15,0 21-15,0-22 0,0 22 0,0 0 16,1 0-16,-1 0 16,-21 22-16,21-22 0,0 21 0,-21 0 15,0 0-15,0 0 0,0 0 16,0 1-16,0-1 0,0 0 0,0 0 16,0 0-16,0 0 15,0-42 16,0 0-15,0 0 0,0 0-16,0 0 0,0-1 15,0 1-15,0 0 0,0 0 0,21 0 16,0 21-16,-21-21 0,22 21 16,-1-22-16,0 22 15,0 0-15,0 0 16,0 0-16</inkml:trace>
  <inkml:trace contextRef="#ctx0" brushRef="#br0" timeOffset="33200.04">5228 2731 0,'0'0'0,"21"0"0,0 0 0,1 0 16,-1 0-16,0-22 0,0 1 15,0 21-15,-21-21 16,0 0-16,-21 21 15,0 0 1,0 0-16,0 0 0,-1 21 16,22 0-16,-21-21 0,21 21 15,-21-21-15,21 22 0,0-1 0,0 0 16,0 0-16,21 0 16,0 0-16,1 1 15,-22-1 1,21-21-16,-21 21 0,0 0 15,0 0 1,-21-21-16,-1 0 0,-20 0 16,21 0-16,-43 21 15,43-21-15,-21 0 0,0 0 0,20 0 16,-20 0-16,-21-21 0</inkml:trace>
  <inkml:trace contextRef="#ctx0" brushRef="#br0" timeOffset="33591.97">2984 2413 0,'0'0'0,"0"21"31,0 0-31,0 22 0,0-1 16,0 0-16,0 1 0,0 20 16,0-20-16,0 20 0,0 1 0,0-22 15,0 21-15,0 1 0,0-1 16,0 1-16,0-1 0,0-20 0,0 63 15,0-64-15,0-21 16,0 21-16,0-20 0,0-1 16,0-42-1,22-1-15,-22 1 16,21 0-16,-21-21 0,0 21 16,0-22-16,0 1 0</inkml:trace>
  <inkml:trace contextRef="#ctx0" brushRef="#br0" timeOffset="34378.96">3027 2498 0,'21'0'31,"0"0"-31,0 0 0,22 0 15,-1 21-15,0-21 0,1 0 16,-1 0-16,21 0 0,22 0 0,0 0 16,-1-21-16,1 21 0,21 0 15,0-21-15,0 21 0,-1 0 16,22-22-16,-21 22 0,21-21 0,0 21 16,-21 0-16,0 0 0,0 0 15,-22 0-15,1 0 0,0 0 0,-22 0 16,1 0-16,-22 0 0,22 0 15,-22 0-15,0 0 0,-21 0 0,22 0 16,-22 21-16,21-21 0,-21 0 16,1 0-16,-1 0 0,0 0 15,-21 22-15,21-22 0,0 0 16,-21 21 0,0 0-1,0 0-15,0 0 16,0 0-16,0 1 15,0-1-15,0 0 0,0 21 0,0-21 16,0 22-16,0-22 0,0 21 16,0-21-16,0 22 0,0-1 0,0 22 15,0-43-15,0 21 16,0-21-16,0 22 0,0-22 0,0 0 16,0 21-16,0-21 0,0 1 15,0-1-15,-21 0 0,21 0 0,0 0 16,-21 0-16,21 1 15,-21-22-15,21 21 16,-21-21-16,-1 0 0,1 21 16,0-21-16,0 0 0,0 0 15,0 0-15,-22 21 0,1-21 0,21 0 16,-43 0-16,1 0 0,-1 0 16,-20 0-16,-149 21 15,106-21-15,0 0 0,0 0 0,-21 0 16,21 21-16,0-21 0,21 0 0,0 0 15,0 0-15,0 0 0,22 0 16,-1 0-16,21 0 0,1 0 16,21 0-16,-22 0 0,22 0 15,21 0-15,-1 0 0,1 0 0,0 0 16,0 0-16,42 0 31,0 0-31,0 0 16,1-21-16,20 0 0,-21 0 0</inkml:trace>
  <inkml:trace contextRef="#ctx0" brushRef="#br1" timeOffset="56864.78">6392 826 0,'0'0'0,"0"21"15,0 0 1,0 0-16,0-42 78,0 0-62,0 0-16,0-1 15,21 1-15,-21 0 16,0 0-16,22 21 0,-22-21 16,0 0-16,0-1 0,21 1 0,0 0 15,-21 0-15,21 0 16,0 0-16,0-1 0,1 1 16,-1 0-1,0 0-15,0 0 0,0 21 0,0-21 16,1-1-16,-1 22 15,0-21-15,0 0 0,0 21 0,0-21 16,1 21-16,-1-21 0,21 0 16,-21 21-16,0-22 0,1 1 15,20 21-15,-21-21 0,0 0 0,0 21 16,1-21-16,20 21 0,-21-21 16,0-1-16,22 1 15,-22 21-15,0-21 0,0 21 0,0-21 16,0 21-16,1 0 0,-1-21 15,0 21-15,21-21 0,-21 21 0,1-22 16,20 22-16,-21 0 0,21-21 16,-20 21-16,20 0 0,0 0 15,-21-21-15,22 21 0,-1 0 0,-21 0 16,22 0-16,-22 0 0,21 0 16,0 0-16,-20 0 0,20 0 0,-21 0 15,21 0-15,-20 0 0,20 0 16,0 0-16,1 0 0,-22 0 15,0 0-15,0 0 0,21 0 16,1 0-16,-22 0 0,21 0 16,-21 0-16,1 21 0,-1-21 15,21 0-15,-21 21 0,0 1 16,1-22-16,20 0 0,-21 21 16,0-21-16,22 0 0,-22 21 0,21-21 15,-21 0-15,43 21 16,-43 0-16,0-21 0,21 21 15,-20-21-15,20 22 0,-21-22 0,0 21 16,0 0-16,22-21 0,-22 21 16,0-21-16,0 21 0,0 0 0,1 1 15,-1-22-15,0 21 0,0 0 16,-21 0-16,21-21 0,0 21 0,1 0 16,-22 1-16,0-1 0,21 0 15,0 0-15,-21 0 0,21 0 16,-21 1-16,0-1 0,0 0 15,21 0-15,0 0 0,-21 0 16,0 1-16,0-1 0,0 0 16,22 0-16,-22 0 0,0 0 0,0 1 15,21-1-15,-21 0 0,0 0 16,0 0-16,0 0 16,0 1-16,0-1 15,0 0 16,0-42 32,0 0-63,-21-1 16,-1 1-16,1 0 15,0 21-15,21-21 0,-21 21 16</inkml:trace>
  <inkml:trace contextRef="#ctx0" brushRef="#br1" timeOffset="57409.91">8848 720 0,'-22'0'0,"22"-21"0,22 21 63,-1 0-63,0 0 0,0 0 15,0 0-15,22 0 16,-22 0-16,0 21 0,0-21 15,0 21-15,0-21 0,1 21 16,20 0-16,-21-21 0,0 21 0,0 1 16,1-1-16,-1 0 0,0 0 15,0-21-15,0 21 0,0 0 0,1 1 16,-1-1-16,0 0 16,0 0-16,0 0 0,-21 0 15,21-21-15,1 22 16,-22-1 15,21-21 0,-21-21 1,0-1-17,0 1 1,0 0-16,0 0 15,0 0-15,0 0 0,21-1 16,-21 1-16,0 0 0,21 0 0</inkml:trace>
  <inkml:trace contextRef="#ctx0" brushRef="#br1" timeOffset="59379.53">9673 550 0,'0'0'0,"21"0"0,-21-21 16,0 0-16,0 0 16,21 21-16,-21-21 0,0 0 15,0 42 32,0 0-31,0 0-16,0 0 0,-21 0 15,21 1-15,0-1 0,-21 21 16,21-21-16,-21 0 0,21 22 0,-21-22 16,21 0-16,0 21 0,0-20 15,-21 20-15,21-21 0,-22 0 16,22 0-16,0 1 0,0-1 0,0 0 16,0 0-16,-21 0 0,21 0 15,-21-21-15,21 22 16,0-1-1,-21-21 1,21 21 15,0-42 94,0 0-109,0-1-16,21 1 16,0 0-16,-21 0 0,21-21 15,1 20-15,-1-20 0,0 0 0,0 21 16,0-22-16,-21 22 0,21-21 15,1 21-15,-22-1 0,21 1 0,-21 0 16,0 0-16,0 0 0,0 0 16,0-1-1,0 44 32,0-1-31,-21-21-16,21 21 0,0 0 0,0 0 15,0 0-15,-22 1 16,22-1-16,0 0 0,0 0 0,-21 0 16,21 0-16,0 1 0,0-1 15,0 0-15,0 0 0,-21 0 16,21 0-16,-21 1 0,21-1 16,0 0-16,0 0 0,-21-21 15,21 21-15,-21 0 0,21 1 16,0-1-16,-22 0 15,1-21 1,21 21-16,0 0 16,-21-21 77,21-21-77,-21 21-16,21-21 16,-21 21-16,21-21 0,0 0 15,-21-1-15,-1 1 16,1 21-16,21-21 0,-21 0 16,0 0-16,0 0 0,21-1 15,-21 1-15,-1 0 0,1 0 0,0 0 16,0 0-16,0-1 0,0 1 15,-1 0-15,-20 0 0,0 0 16,21 0-16,-1-1 0,1 22 16,0-21-16,0 21 0,0-21 15,0 21 1,-1 0-16,22 21 62,22-21-62,-1 21 16,0 1-16,0-22 0,0 21 16,22 0-16,-22-21 0,0 21 15,21 0-15,-21 0 0,22 1 16,-1-22-16,-21 21 0,22 0 16,-22 0-16,21 0 0,-21 0 15,0 1-15,22-1 0,-22 0 0,0-21 16,0 21-16,-21 0 0,21-21 15,1 21-15,-22 1 0,21-1 0,0-21 16,-21 21 0,21-21-16,-21 21 0,0-42 93,0 0-93,0 0 0,0-1 16,0-20-16,0 21 0,0 0 16,0-22-16,0 22 0,0-21 0,0 0 15,0 20-15,0-20 0,0 0 16,21 21-16,-21-22 0,21 22 16,-21 0-16,0 0 0,0 0 15,0-1-15,0-20 16,0 21-16,0 0 0,0 42 94,0 0-79,0 0-15,0 0 0,-21 1 0,21-1 16,-21 0-16,0 21 0,21-21 15,0 22-15,-21-22 0,21 21 16,-21-21-16,21 22 0,-22-22 16,22 21-16,0-21 0,0 22 0,-21-22 15,21 0-15,0 0 0,-21 0 16,21 1-16,0 20 0,0-21 16,0 0-16,0 0 15,0-42 110,0 0-109,0 0-16,-21 21 0,0 0 15</inkml:trace>
  <inkml:trace contextRef="#ctx0" brushRef="#br1" timeOffset="64648.78">2011 7662 0,'0'22'0,"21"-22"15,0-22 17,-21 1-32,21 0 15,-21 0-15,0 0 16,0 0-16,0-1 0,0 1 15,0 0-15,0 0 0,0 0 16,0 0-16,-21-1 0,0-20 0,0 21 16,-22 0-16,22 21 0,0-21 15,-21 21-15,-1 0 0,22 0 0,-21 0 16,0 0-16,20 21 0,-20 0 16,0 0-16,-22 21 0,22 1 15,21-22-15,0 21 0,-1 1 16,1-1-16,0-21 0,21 21 15,0 1-15,-21-1 0,21 0 0,0 1 16,-21-1-16,21 0 0,0 1 16,0-1-16,0-21 0,0 22 15,0-22-15,21 0 0,0-21 0,21 0 16,-20 0-16,-1 0 0,21 0 16,0-21-16,1 0 0,-22-1 15,21 1-15,1-21 0,-1 21 0,0-22 16,-21 1-16,22 0 0,-22-1 15,21 1-15,-21 0 0,1-22 0,41-126 16,-42 126 0,0 1-16,1-1 0,-22 1 15,21 20-15,-21 1 0,21 0 16,-21-1-16,0 1 0,0 21 0,0 0 16,0 0-1,0 42-15,-21 0 16,21 0-16,-21 0 0,21 22 15,-22-1-15,22 0 0,0 22 0,0-1 16,0-20-16,0 20 0,0 1 16,0-22-16,0 21 0,0-20 0,0-1 15,0 0-15,0 1 0,0-22 16,0 21-16,0-21 0,0 22 16,22-22-16,-22 0 0,21-21 15,0 0-15,0 0 16,0 0-16,0 0 15,1 0-15,-1-21 0,-21 0 16,21 0-16</inkml:trace>
  <inkml:trace contextRef="#ctx0" brushRef="#br1" timeOffset="65087.86">2434 7662 0,'0'0'0,"0"-21"16,-21 21-16,21-21 15,-21 21-15,21-21 0,0 0 0,0 0 16,0-1-16,0 1 16,0 0-16,0 0 0,21 0 15,0 0-15,0 21 0,22-22 16,-22 22-16,0 0 0,21 0 16,-21 0-16,1 0 0,20 22 15,-21-1-15,0 0 0,0 0 0,1 0 16,-1 0-16,0 1 0,-21 20 15,0-21-15,0 0 0,0 22 0,0-22 16,0 0-16,0 21 0,-21-21 16,21 1-16,-21-1 0,-1 0 0,1 0 15,0-21-15,21 21 16,0-42 0,0 0-16,0 0 15,0 0-15,0-22 16,0 22-16,0 0 0,0 0 0,21 0 15,-21-1-15,21 1 0,1 0 16,-1 0-16,0 21 0,0-21 0,0 0 16,0-1-16,1 1 0,-1 0 15,0 0-15,0 0 0,0 21 0,0-21 16,1-1-16,-1 22 0,0-21 16,0 21-16</inkml:trace>
  <inkml:trace contextRef="#ctx0" brushRef="#br1" timeOffset="65276.08">3133 7387 0,'-22'0'0,"44"0"0,-1 0 0,-21 21 16,0 1-1,0-1-15,0 0 0,0 0 0,0 21 16,0-20-16,0-1 0,0 0 16,0 0-16,0 0 0,0 22 0,0-22 15,0 0-15,0 0 0,0 0 16,0 0-16,0 1 0,0-1 16,0-42 30,0-1-46,0 1 0,0 0 16,0-21-16</inkml:trace>
  <inkml:trace contextRef="#ctx0" brushRef="#br1" timeOffset="65592.98">3154 7281 0,'-43'-63'16,"86"126"-16,-86-147 15,22 84-15,0 0 0,0 0 16,21 21-1,0 0 17,21-21-32,0 0 0,0 0 15,1 0-15,-1 0 0,-21-21 16,21 21-16,-21-21 0,21 21 16,-21-21-16,0-1 15,0 1-15,-21 21 16,0-21-16,0 21 0,-1 0 0,1 0 15,0 0-15,0 21 16,21 0-16,0 1 0,-21-1 16,21 0-16,0 0 0,0 0 15,0 0-15,0 22 0,0-22 0,21 21 16,21-21 0,-42 1-16,21-22 0</inkml:trace>
  <inkml:trace contextRef="#ctx0" brushRef="#br1" timeOffset="65855.83">3365 7493 0,'0'21'47,"0"0"-47,22 1 0,-1-22 15,-21 21-15,21 0 0,0 0 16,0 0-16,-21 0 0,21 1 15,1-1-15,-22 0 0,0 0 0,21-21 16,-21 21-16,21 0 0,-21 1 16,21-22 31,-21-22-47,21 1 0,0 0 15,1 0-15</inkml:trace>
  <inkml:trace contextRef="#ctx0" brushRef="#br1" timeOffset="66072.75">3895 7366 0,'0'0'0,"0"21"31,0 0-31,-22 1 0,1 20 16,0-21-16,0 0 0,-21 22 15,20-22-15,1 21 0,-21-21 0,21 22 16,0-22-16,-1 0 0,1 0 0,0 0 15,0 0-15,21 1 16,0-1-16,21-21 31,0-21-31,22-1 0,-22 1 16,0 21-16</inkml:trace>
  <inkml:trace contextRef="#ctx0" brushRef="#br1" timeOffset="66411.72">3873 7641 0,'22'0'0,"-1"0"15,0 0-15,0 0 16,0 0-16,0 0 0,1-21 0,-1 21 16,0-21-16,0 0 0,0 21 15,0-21-15,22-1 0,-43 1 0,21 0 16,0 0-16,-21 0 15,0 0-15,0-1 0,-21 22 16,0 0-16,-22 0 16,22 0-16,0 0 0,0 22 15,-21-1-15,20 0 0,1 0 0,-21 0 16,21 22-16,0-22 0,21 0 16,0 21-16,-22-21 0,22 1 0,0-1 15,0 0-15,0 0 0,0 0 0,43 22 16,-22-43-16,0 21 15,0-21-15,22 0 0,-22 0 0,21 0 16,43 0-16,-64 0 0,21 0 16</inkml:trace>
  <inkml:trace contextRef="#ctx0" brushRef="#br1" timeOffset="66803.64">4445 7535 0,'0'0'0,"0"-21"0,0 0 15,0 0-15,0 0 16,0 0-16,21 21 0,0 0 16,0 0-16,1 0 0,20 0 15,-21 0-15,21 0 0,-20 21 0,20 0 16,-21 0-16,0 0 0,22 0 16,-22 1-16,0-1 0,0 0 0,-21 0 15,0 0-15,21 22 0,-21-22 0,0 0 16,0 0-1,0 0-15,-21-21 0,0 0 0,21 21 16,-21-21-16,0 0 0,-1 0 0,1 0 16,0-21-1,0 0-15,21 0 0,0 0 16,0 0-16,0-22 16,21 22-16,-21 0 0,21 0 0,0-22 15,1 22-15,20-42 16,0 42-16,-21-1 0,22-20 15,-22 21-15,21 21 0,-21-21 0,22 0 16,-22 21-16,21 0 0,-21 0 16,22-22-16,-22 22 0,0 0 0,21 0 15</inkml:trace>
  <inkml:trace contextRef="#ctx0" brushRef="#br1" timeOffset="67084.74">5524 7662 0,'0'0'0,"22"22"0,-1-22 16,0 0 0,0 0-16,0 0 0,0 0 15,-21-22-15,22 22 0,-1-21 16,0 0-16,-21 0 16,0 0-16,0 0 0,0-1 15,-21 22-15,0 0 0,-1-21 16,1 21-16,0 0 0,0 0 0,0 0 15,0 21-15,-1-21 0,1 22 0,0-1 16,21 0-16,0 0 16,0 0-16,0 0 15,21-21-15,0 0 16,1 0-16,-1 0 16</inkml:trace>
  <inkml:trace contextRef="#ctx0" brushRef="#br1" timeOffset="68648.02">6604 7684 0,'0'0'0,"-42"21"0,20-21 16,-20 0-16,21 0 0,0 0 0,0 0 15,21-21 17,0-1-32,21 1 0,0 0 0,0 0 15,0 0-15,22-22 0,-1 22 0,0-21 16,1-22-16,-1 22 0,0 0 15,1-22-15,-22 22 0,21-22 16,-21 22-16,0 0 0,1-1 0,-22 22 16,0-21-16,0 21 0,-22 21 15,-20 0-15,21 0 0,-21 0 16,-1 0-16,1 21 0,0 0 16,20 0-16,-20 0 0,21 22 0,0-22 15,0 21-15,21 1 0,0-1 16,0 0-16,0 1 0,21-22 15,0 21-15,0 0 0,0 1 0,43-1 16,-22 0-16,-21-20 0,22-1 16,-22 0-16,0 0 0,0 0 0,0 0 15,0 1-15,-21-1 16,-21-21 0,-21 0-16,21 0 0,0 0 15,-22 0-15,22-21 0,0-1 0,-21 1 16,20 21-16,-20-21 0,21 0 15,0-21-15,-22 20 0,22 1 0,21 0 16,-21 21-16,21-21 0,-21 21 16,21 21-1,0 0-15,0 0 16,0 1-16,0-1 0,21 0 16,-21 0-16,21 0 0,-21 0 0,21 1 15,1-1-15,-1 0 0,0-21 16,0 21-16,0-21 0,0 0 15,22 21-15,-22-21 0,42 0 0,-41 0 16,20 0-16,-21 0 0,0-21 16,22 21-16,-22-21 0,21 0 15,-21 0-15,0-1 0,22-20 0,-1-21 16,-21 41-16,0-20 16,1 0-16,-22-1 0,21 1 0,0 0 15,-21-1-15,0 22 0,0-21 0,21 42 16,-21-21-16,0 42 15,0 0 1,0 0-16,0 22 0,-21-22 16,21 21-16,0 0 0,0 1 15,-21-22-15,21 21 0,0 1 0,0-22 0,0 0 16,0 21-16,0-21 16,0 1-16,0-1 0,21 0 15,0-21-15,0 0 0,0 0 16,1 0-16,-1 0 15,0 0-15,0-21 0,0 0 0,0 21 16,1-22-16,-1 1 0,0 0 16,0-21-16,0 21 0,-21-22 0,21 22 15,-21-21-15,22 21 0,-22-22 0,0 22 16,0 0-16,21 0 0,-21 0 16,0-1-16,0 44 31,0-1-31,0 0 0,-21 21 15,21-21-15,0 1 0,0 20 0,0-21 16,0 43-16,0-43 16,0 0-16,0 0 0,0 0 0,0 0 15,0 1-15,0-1 0,21-21 0,0 0 16,0 0-16,0 0 16,22 0-16,-22 0 0,0 0 0,0 0 15,21-21-15,-20-1 0,20 22 0,-21-21 16,21 0-16,-20-21 0,20 21 15,-21-1-15,0-20 0,22 0 16,-22-1-16,0 1 0,-21 21 0,21-21 16,-21-1-16,21 22 0,-21-42 15,0 41-15,0 44 32,0-1-32,-21 0 0,21 21 0,-21-21 15,0 22-15,21-1 0,0-21 0,0 22 16,-21-1-16,21-21 0,0 43 15,0-43-15,0 21 0,0-21 16,21 0-16,0 1 0,0-22 16,21 0-16,-20 0 15,-1 0-15,0 0 0,21 0 0,-21 0 16,22-22-16,-1 1 16,-21 0-16,0 0 0,1-21 15,-1 20-15,0-20 0,0 21 0,0-21 16,-21-1-16,0 22 15,21 0-15,-21 0 0,0 0 0,0 42 32,0 0-32,0 0 0,-21 21 0,21-20 15,0-1-15,-21 21 0,21-21 0,-21 0 16,21 22-16,0-22 0,-21 0 16,21 0-16,0 0 15,0 1-15,21-22 31,0-22-31,-21 1 0,21 21 16,-21-21-16</inkml:trace>
  <inkml:trace contextRef="#ctx0" brushRef="#br1" timeOffset="68990">8657 6922 0,'0'0'0,"-21"0"16,0 0-16,0 0 0,-1 0 0,22 21 15,-21 0 1,21 0-16,0 0 0,0 0 16,0 1-16,21-1 15,1-21-15,-1 0 0,0 0 16,0 0-16,0 0 0,0 0 0,22-21 16,-22-1-16,-21 1 15,0 0-15,0 0 0,0 0 16,0 0-16,-21-1 0,21 1 15,-21 0-15,-1 21 0,1 0 16,0 0-16,0 0 0,0 0 0,0 0 16,-22 21-16,22 0 15,21 1-15,0-1 0,0 0 16,0 0-16,0 0 0,0 0 0,0 1 16,0-1-16,21 0 0,0-21 15,1 21-15,-1-21 0,21 0 16,0 21-16</inkml:trace>
  <inkml:trace contextRef="#ctx0" brushRef="#br1" timeOffset="69249">9186 7006 0,'0'-21'0,"0"42"0,0-63 0,21 21 16,-21 0-16,0 42 31,-21-21-31,21 21 0,-21 0 0,21 21 16,0-20-16,-21 20 0,0 0 15,21 1-15,-21-1 0,21 0 16,-22 22-16,1-22 0,21 0 0,-21 1 16,21-1-16,-21 0 0,21-20 0,0 20 15,0-21-15,0 0 0,0 0 16,0 1-16,0-1 0,21-21 16,0 0-1,0-21-15,1-1 16,-22 1-16</inkml:trace>
  <inkml:trace contextRef="#ctx0" brushRef="#br1" timeOffset="70091.73">8848 7387 0,'-22'0'0,"1"-21"16,42 21-1,1 0-15,20 0 0,-21 0 16,21 0-16,22 0 0,-22 0 15,22 0-15,-1 0 0,-20-21 0,20 21 16,1 0-16,-22-21 0,21 21 16,-20-21-16,20-1 0,-20 22 0,-1-21 15,0 0-15,1 0 0,-22 21 0,0-21 16,-21 0-16,0-1 16,0 1-16,0 0 0,-21 21 15,0 0 1,-1 0-16,1 0 0,0 21 15,0 0-15,0 1 0,21-1 0,-21 0 16,-1 21-16,22 1 0,-21-22 0,21 21 16,0 0-16,0 1 0,0-22 15,0 21-15,0-21 0,0 22 0,0-22 16,21 0-16,1 0 0,-1 0 0,21 1 16,-21-22-16,22 21 0,-1-21 15,0 0-15,1 0 0,-1 0 16,0 0-16,1 0 0,-1-21 0,0-1 15,1 1-15,-1 0 0,-21 0 16,0-21-16,22-1 0,-22 1 0,0 0 16,-21-22-16,21 22 0,-21-22 15,21 1-15,-21 20 0,0-20 0,0 21 16,0-1-16,21 1 0,-21 21 0,0 0 16,0-1-16,0 1 0,0 42 15,0 1 1,0-1-16,0 21 0,0-21 15,-21 22-15,21-1 0,0 0 16,0 1-16,-21-1 0,21 21 0,-21-20 16,0-1-16,21 0 0,0 1 15,-21-22-15,21 21 0,-22-21 0,1 22 16,21-22-16,0 0 0,0 0 16,-21-21-16,21-21 31,0 0-31,0 0 15,21 0-15,0-1 0,1-20 16,-1 21-16,0-21 0,21 20 0,-21-20 16,22 21-16,-1-21 0,0 20 15,1 1-15,-1 21 0,0 0 16,-20 0-16,41 0 0,-42 21 16,-21 22-16,21-22 0,-21 0 15,0 21-15,0-20 0,0 20 0,0-21 16,0 0-16,0 22 0,0-22 0,0 0 15,-21 0-15,21 0 0,-21 0 16,0-21-16,21 22 16,-21-22-16,21-22 31,21 22-31,0-21 0,0 0 16,0 0-16,1 0 0</inkml:trace>
  <inkml:trace contextRef="#ctx0" brushRef="#br1" timeOffset="70320.02">10858 7133 0,'0'-21'16,"0"42"-16,0-63 0,0 21 0,0 0 15,0-1-15,22 22 0,-1 0 16,21-21-16,-21 21 0,22 0 0,-1 0 16,21 0-16,-20-21 0,20 21 15,-20 0-15,-1 0 0,21 0 16,-20 0-16,-1 0 0,22 0 15,-43 0-15,21 0 16,-84 0 15,21 0-31,-1 0 16,-20 0-16</inkml:trace>
  <inkml:trace contextRef="#ctx0" brushRef="#br1" timeOffset="70548.47">11282 7027 0,'0'0'16,"0"22"-16,0-1 0,-21 0 0,21 0 16,-22 0-16,22 22 0,0-22 15,-21 21-15,21 0 0,-21-20 0,0 20 16,21 0-16,-21 1 0,21-22 16,0 21-16,-21-21 0,21 22 15,-22-22-15,22 0 0,0 0 0,0 0 16,0 0-16,0 1 15,22-22 1,-1 0-16,0 0 0,0 0 16,21-22-16,-20 22 0,-1-21 0</inkml:trace>
  <inkml:trace contextRef="#ctx0" brushRef="#br1" timeOffset="70904.22">11642 7324 0,'0'0'0,"0"-21"0,-22 21 31,22 21-31,-21 0 0,0 0 16,0 0-16,21 0 0,0 22 0,-21-22 15,21 0-15,0 0 0,0 0 16,0 1-16,0-1 0,0 0 0,21 0 16,0-21-16,21 0 15,-20 0-15,-1 0 0,0 0 16,0 0-16,0 0 0,0-21 15,1 21-15,-1-21 0,21-22 16,-21 1-16,0 21 0,1-21 16,-22-1-16,0 1 0,0 0 0,0-1 15,0 1-15,0 21 0,0 0 0,0-1 16,-22 22-16,1 0 0,-21 0 16,0 0-16,20 0 0,1 22 15,0-1-15,-21-21 0,21 21 16,21 0-16,0 0 0,-22 0 0,22 1 15,0-1-15,0 0 0,22 0 16,-1-21-16</inkml:trace>
  <inkml:trace contextRef="#ctx0" brushRef="#br1" timeOffset="71195.99">12319 7408 0,'0'0'15,"-64"0"1,43 22-16,0-22 0,21 21 0,0 0 16,0 0-1,0 0-15,21-21 16,0 0-16,1 0 0,-1 0 0,0 0 16,0 0-16,0-21 0,-21 0 15,21 21-15,-21-21 0,0 0 16,0-1-16,0 1 15,-21 0-15,0 21 16,0-21-16,0 21 16,0 0-16,21-21 15,-22 21-15</inkml:trace>
  <inkml:trace contextRef="#ctx0" brushRef="#br1" timeOffset="72243.98">13102 7027 0,'0'0'0,"21"-21"16,-21 0-16,21 0 0,-21 42 31,0 21-15,0-20-16,0 20 0,0 0 0,-21-21 15,0 22-15,21-1 0,0 0 16,-21 1-16,21-1 0,-21 0 16,21-20-16,0-1 0,0 0 0,0 0 0,0 0 15,0 0-15,21-21 31,0-21-31,0 0 0,0 21 16,1-42-16,20 21 0,-21-1 16,0 1-16,0-21 0,1 21 0,20-22 15,-21 1-15,0 21 0,0 0 16,1 0-16,-1-1 0,-21 1 0,21 21 16,-21 21-1,0 1-15,0-1 0,0 0 16,0 21-16,0-21 0,0 22 15,0-22-15,0 21 0,0-21 16,21 1-16,0-1 0,43 42 16,-43-42-16,0-21 0,0 0 15,22 0-15,-22 0 0,42 0 16,-42 0-16,1-21 0,20 21 16,-21-21-16,0-21 0,0 21 15,1-1-15,-1-20 0,0 0 0,0-22 16,-21 1-16,21 20 0,-21 1 15,21 21-15,-21-21 16,0-1-16,0 22 0,0 0 0,0 0 16,0 0-16,0 42 15,-21 0-15,0 21 16,21-21-16,-21 22 0,21-22 16,-21 21-16,21 1 0,-21-1 15,21 0-15,0 1 0,0-22 0,0 21 16,0-21-16,0 22 0,0-22 15,21 0-15,0 0 0,0-21 16,0 21-16,0-21 0,1 0 0,-1 0 0,0 0 16,0 0-16,21 0 0,-20 0 15,-1-21-15,21 0 0,-21 0 0,22 0 16,-22-1-16,0 1 0,42-42 16,-41 20-16,-22 22 0,21-21 15,-21 21-15,21 0 0,-42 42 47,0 0-47,21 0 0,-22 0 0,22 0 16,0 1-16,-21-1 0,21 0 15,-21 0-15,21 0 0,0 0 0,0 1 16,21-22 15,0 0-31,1-22 0,-22 1 16,0 0-16</inkml:trace>
  <inkml:trace contextRef="#ctx0" brushRef="#br1" timeOffset="72585.08">14520 6773 0,'0'0'0,"-21"-21"0,0 0 0,21 0 16,-21 21-16,0 0 0,-1 0 0,1 0 15,0 21-15,21 0 0,0 0 16,0 1-16,0-1 0,0 0 15,0 0-15,0 0 0,21-21 16,0 21 0,1-21-16,-1 0 0,0 0 15,0 0-15,0-21 0,0 21 0,-21-21 0,22 0 16,-22 0-16,0 0 16,0-1-16,0 1 0,0 0 15,-22 0-15,1 0 16,0 21-16,0 0 0,0 0 15,0 0-15,-1 0 0,1 0 0,0 0 16,0 21-16,21 0 0,0 0 0,-21 22 16,21-22-16,0 0 0,0 21 0,0-21 15,0 22-15,21-22 16,0 0-16,0 0 0,0 0 0,1 1 0,-1-1 16</inkml:trace>
  <inkml:trace contextRef="#ctx0" brushRef="#br1" timeOffset="73044.03">14795 7112 0,'0'0'0,"0"21"15,0 0 1,-21 1-16,21-1 0,-21 0 16,21 0-16,0 0 0,0 0 0,0 1 15,0-1-15,0 0 0,0 0 16,0 0-16,0 22 15,0-22-15,0 0 0,0 0 16,0-42 31,0 0-47,0 0 0,0-1 16,0 1-16,0 0 0,0-21 0,21-1 15,0 22-15,1-21 0,-1 0 16,0 20-16,0-20 0,0 21 0,43-21 15,-22 20-15,0 22 16,1 0-16,-1 0 0,0 0 16,-20 0-16,20 22 0,0-1 0,1 0 0,-22 21 15,0-21-15,0 22 16,-21-1-16,0 0 0,0-20 0,0 20 16,0-21-16,0 21 0,-21-20 0,0-1 15,21 0-15,-21 0 0,-1-21 16,1 21-16,0-21 0,21 21 15,21-42 1,0 21 0,22-21-16,-22 21 0</inkml:trace>
  <inkml:trace contextRef="#ctx0" brushRef="#br1" timeOffset="73560.16">16044 7239 0,'0'-42'0,"0"84"0,0-105 15,0 41-15,0 1 0,0 0 0,0 0 16,0 0-16,0 0 16,-21 21-16,0 0 0,0-22 0,-22 22 15,22 0-15,0 0 0,0 0 0,-21 22 16,20-1-16,-20 0 0,0 0 16,21 21-16,-22-20 0,22 20 0,0 0 15,0-21-15,0 22 0,21-1 16,0-21-16,0 43 0,0-43 15,0 0-15,21 0 0,0 0 16,0-21-16,21 0 0,-20 0 16,-1 0-16,21 0 0,-21 0 0,43-21 15,-43 21-15,21-21 0,-21 0 16,1-21-16,-1 20 0,21-62 16,-21 41-16,0-20 0,22-43 15,-22 64-15,0-22 16,0 1-16,-21-1 0,21 1 0,-21-1 15,22 22-15,-22 0 0,0 20 0,0-20 16,-22 63 0,1 0-16,0 22 15,0-1-15,21 0 16,-21 1-16,0-1 0,21 0 0,-22 22 16,22-22-16,0 1 0,-21 20 0,21-21 15,0 22-15,0-22 0,0 1 16,0-1-16,0 0 0,21-21 15,-21 1-15,22 20 0,20-21 16,-21 0-16,0-21 0,0 0 16,1 0-16,20 0 0,-21 0 0,43-21 15,-22 0-15,0 0 0</inkml:trace>
  <inkml:trace contextRef="#ctx0" brushRef="#br1" timeOffset="73980.23">16743 7070 0,'0'-21'15,"0"42"-15,-21-42 16,-1 21 0,1 21-16,0 0 0,21 0 0,-21 0 15,0 0-15,0 22 0,-1-22 16,1 21-16,21-21 0,0 22 0,0-22 16,0 21-16,0-21 0,0 1 0,0-1 15,0 0-15,0 0 0,21-21 16,22 21-16,-22-21 0,0 0 0,21 0 15,1 0-15,-22 0 0,21 0 16,1 0-16,-22-21 0,21 0 16,-21 0-16,0 0 0,1-1 0,-1-20 15,0 0-15,0-1 0,-21 1 16,0-21-16,0 20 0,0 1 0,0 0 16,0 20-16,0 1 0,-21 0 0,0 0 15,0 0-15,-1 21 0,-20 0 16,21 0-16,-21 21 0,20 0 0,-20-21 15,21 42-15,-21-20 0,20-1 16,-20 21-16,21 0 0,0 1 16,0-22-16,21 21 0,0 1 0,0-1 15,0-21-15,0 0 0,0 22 16,0-22-16,21 0 0,0-21 0,21 21 16,-21-21-16,43 0 0,-43 0 15,21 0-15</inkml:trace>
  <inkml:trace contextRef="#ctx0" brushRef="#br1" timeOffset="74595.97">17462 7027 0,'0'0'0,"0"-21"16,0 0-16,0 0 0,-21 21 16,21 21-1,-21 0-15,0 0 16,0 1-16,0-1 0,21 21 0,-22 0 15,1 43-15,0-43 0,21 1 16,0-22-16,0 21 0,0 1 16,0-1-16,0-21 0,0 0 15,21 0-15,0 1 0,1-22 0,-1 0 16,0 0-16,0 0 0,0 0 16,0 0-16,1 0 0,20-22 0,-21 22 15,21-21-15,-20 0 0,-1 0 16,21 0-16,-21-22 0,0 22 0,22 0 15,-43-21-15,21 21 0,0-1 16,-21 1-16,21 21 0,-21-21 16,0 42-1,0 0-15,-21 1 16,0-1-16,0 0 0,21 0 0,0 0 16,0 0-16,0 1 0,-21-1 15,21 0-15,0 0 0,0 0 0,0 0 16,21-21-16,0 0 0,0 22 15,0-22-15,0 0 0,1 0 16,-1 0-16,21 0 0,-21 0 0,0-22 16,1 1-16,20 0 0,-21 0 15,0 0-15,0-22 0,1 22 16,-1-21-16,21-43 0,-42 43 16,0 0-16,0-1 0,0 22 15,0 0-15,0 0 0,-21 0 0,0-1 16,0 22-16,-1 0 0,1 0 15,0 0-15,21 22 16,0-1 0,21-21-1,0 0-15,1 0 0,-1 0 16,0 0-16,0 0 0,0-21 0,0-1 16,1 1-16</inkml:trace>
  <inkml:trace contextRef="#ctx0" brushRef="#br1" timeOffset="75110.36">19473 6096 0,'0'0'16,"21"-21"-16,1 0 0,-22 0 0,0-1 15,0 1-15,-22 0 16,1 21-16,0 0 16,0 0-16,0 0 0,0 21 15,-22-21-15,22 21 0,-21 22 16,-1-22-16,22 21 0,-21 1 0,0-1 16,-1 21-16,1 22 0,-43 63 15,22-63-15,20 0 0,-20 20 16,21-20-16,-1 21 0,-20 21 15,20-21-15,1 21 0,21-21 16,-21-1-16,20-20 0,1 21 0,21 63 16,0-105-16,21-1 0,43 43 15,-22-64-15,1 1 0,-1-22 16,0-21-16,22 0 0,42 0 16,-43-21-16,1 0 0,-22-22 0,21 1 15,1 0-15,21-1 0</inkml:trace>
  <inkml:trace contextRef="#ctx0" brushRef="#br1" timeOffset="75835.86">19346 6583 0,'0'0'15,"0"21"1,-21-21 0,21 21-16,-21 0 0,21 1 0,0-1 15,-21 0-15,21 0 16,0 0-16,0 0 0,0 1 15,0-1-15,21-21 32,0 0-17,0-21-15,0-1 16,1 22-16,-1-21 0,0 0 0,0 0 16,-21 0-16,21 0 0,0-1 15,-21 1-15,0 0 16,0 42 15,-21 0-31,21 1 16,-21-1-16,21 0 0,-21 0 0,21 0 15,0 0-15,0 1 16,0-1-16,0 0 0,63 21 16</inkml:trace>
  <inkml:trace contextRef="#ctx0" brushRef="#br1" timeOffset="77283.2">19791 7408 0,'0'0'0,"21"0"31,0 0-31,-21-21 16,0 0-16,21 0 15,-21 0-15,21 0 0,-21-1 0,0 1 16,0-21-16,0 21 0,0 0 16,-21-1-16,0 1 0,0 0 0,0 21 15,0 0-15,-1 0 0,-41 0 16,21 0-16,-1 0 0,22 21 16,-21 0-16,21 22 0,-22-22 15,1 0-15,21 21 0,0-20 0,-1 20 16,1 0-16,0-21 0,0 1 15,21 41-15,0-42 0,0 0 16,21-21-16,0 0 0,0 0 16,1 0-16,-1 0 0,0 0 15,21 0-15,-21-21 0,22 21 0,-1-21 16,-21 0-16,22 0 0,-22 0 16,21-22-16,22 1 0,-43 0 15,0 20-15,0-41 0,-21 42 16,21 21-16,-21-21 0,0 42 31,0 0-31,0 0 16,-21 0-16,21 0 0,0 1 0,0-1 15,0 0-15,0 0 0,0 0 0,0 0 16,0 1-16,0-1 0,21 0 16,0-21-16,1 21 0,-1-21 0,21 21 15,0-21-15,-20 0 16,20 0-16,0 0 0,1 0 0,-22 0 15,21-21-15,0 0 0,-20 0 0,20 0 16,-21-1-16,0 1 16,0 0-16,1 0 0,-22 0 0,0-22 0,0 1 15,0 0-15,0 21 16,0-22-16,-22 43 16,1-21-16,0 21 0,0 0 15,-21 0-15,20 21 0,1 0 16,0-21-16,-21 43 0,21-22 0,-1 0 15,1 0-15,0 22 0,0-22 16,21 21-16,-21-21 0,21 0 16,0 22-16,0-22 0,0 0 0,21 0 15,0-21-15,0 0 0,0 0 16,1 0-16,-1 0 0,0 0 0,0 0 16,0 0-16,0-21 0,1 0 15,-1 0-15,0 0 0,0-22 16,0 1-16,0 0 0,22-1 0,-22 1 15,0-22-15,0 22 0,0 0 0,1-22 16,-1 22-16,0 0 0,-21 20 16,0-41-16,0 42 15,0 42 1,0 0-16,-21 0 0,0 0 16,21 1-16,-22 20 0,22 0 0,-21-21 15,21 22-15,-21-1 16,21 0-16,0 1 0,0-1 0,0 0 15,0 1-15,0-22 0,0 21 0,0-21 16,0 1-16,21-1 0,0 0 16,1 0-16,-1 0 0,42-21 15,-20 0-15,-1 0 0,-21 0 16,21 0-16,1 0 0,84-21 16,-85 21-16,-21-21 15,0 0-15,22 0 0,-22-22 0,0 1 16,-21 0-16,21-1 0,-21 22 15,0 0-15,0-21 0,0 20 16,0 1-16,-21 21 0,0-21 0,0 21 16,0 0-16,-1 0 0,1 0 15,0 21-15,-21-21 0,21 21 0,-1 1 16,1-1-16,-21 21 0,21-21 16,0 0-16,21 22 0,0-22 15,-22 0-15,22 21 0,0-20 16,0-1-16,22 0 0,-1-21 0,0 0 15,0 21-15,0-21 0,0 0 16,1 0-16,20 0 0,-21 0 0,0-21 16,0 0-16,1 0 0,-1-1 15,0 1-15,0-21 0,0 0 0,0-1 16,1-20-16,-1 20 0,0 1 16,0-21-16,0 20 0,-21-41 15,0 41-15,0 22 0,0-21 0,0 21 16,-21 42-1,0 0 1,21 0-16,-21 21 0,0-20 0,21 20 16,-22 0-16,22 1 0,0-1 15,-21 0-15,21 1 0,0-1 0,0 0 16,0 1-16,0-1 0,0-21 16,0 21-16,0-20 0,0-1 0,21 0 15,-21 0-15,22 0 0,-1-21 0,0 0 16,0 0-16,0 0 15,0 0-15,1 0 0,-1-21 16,0 21-16,0-21 0,0 21 0</inkml:trace>
  <inkml:trace contextRef="#ctx0" brushRef="#br1" timeOffset="77660">21421 7281 0,'-22'-21'0,"44"42"0,-44-63 0,1 21 0,21 0 16,0 0-16,0-1 0,0 1 15,21 21-15,1 0 0,-1-21 16,0 21-16,0 0 0,0 0 0,0 0 16,1 0-16,-1 21 0,0 0 15,21 1-15,-21-1 0,-21 0 0,22 0 16,-22 0-16,0 22 0,0-22 16,0 42-16,0-42 15,0 1-15,0-1 0,0 0 0,0 0 16,-22 0-16,1-21 15,0 0-15,0 0 16,21-21 0,0 0-16,0 0 0,0 0 15,0-22-15,42 1 16,-42 21-16,21-22 16,1 22-16,-1 0 0,0 0 0,0 0 0,0 0 15,0-1-15,1 1 0,-1 21 16,0 0-16,0-21 15,0 21-15,0 0 0,1 0 16,-1 21-16,-21 0 16</inkml:trace>
  <inkml:trace contextRef="#ctx0" brushRef="#br1" timeOffset="78528.17">21950 7366 0,'21'0'15,"0"-21"-15,0 21 16,0-21-16,-21 0 16,22 21-16,-1-22 0,0 1 0,-21 0 15,0 0-15,0 0 0,0 0 16,-21 21 0,0 0-16,-1 21 15,1 0-15,0 0 0,0 0 0,21 0 16,-21 1-16,0-1 0,-1 0 0,22 21 15,0-21-15,0 1 0,0-1 16,0 0-16,0 0 0,0 0 0,0 0 16,22 1-1,-1-22-15,0 0 0,0 0 16,0 0-16,22 0 0,-22 0 0,0-22 16,0 22-16,0-21 0,0 0 15,1 0-15,-1 0 0,0 0 0,0-1 16,0 1-16,0 0 0,-21 0 15,0-21-15,22 20 0,-22 1 16,0 42 0,0 1-1,0-1-15,0 0 0,0 0 0,0 0 16,-22 0-16,22 1 16,0-1-16,0 0 0,0 0 0,0 0 15,0 0-15,0 1 16,-21-22-16,0 0 15,21-22 17,-21 1-32,0 0 0,0 21 15,-1 0 1,1 0 0,21 21-1,0 0 1,21-21-16,1 0 15,-1 0-15,0 0 16,0 0-16,0 0 0,0 0 16,1 0-16,-1 0 0,0-21 15,0 21-15,0-21 0,-21 0 16,21 0-16,1 0 0,-1-1 0,0-20 16,0 21-16,0-21 0,-21 20 15,0 1-15,0 0 0,21 21 16,-21-21-16,0 42 15,0 0 1,0 0-16,0 22 0,0-22 0,0 0 16,0 0-16,0 22 0,0-22 15,-21 0-15,21 0 0,0 0 16,-21 0-16,0 1 0,0-1 0,21 0 16,-21-21-16,-1 0 15,22-21 1,0 0-1,0-1-15,0 1 16,0 0-16,0-21 0</inkml:trace>
  <inkml:trace contextRef="#ctx0" brushRef="#br1" timeOffset="78780.27">22542 6752 0,'-21'21'32,"21"1"-32,0-1 15,0 0-15,0 0 16,0 0 0,0-42 30,0 0-46,21 0 16</inkml:trace>
  <inkml:trace contextRef="#ctx0" brushRef="#br1" timeOffset="78959.78">22712 6752 0,'0'0'16,"0"21"15,0 1-31,-21-1 0,-1 0 15,22 0-15,-21 0 0,21 0 16,0 1-16,0-1 16,0 0-16,0 0 15,21-21 1,1 0-16,-1 0 16,0 0-16</inkml:trace>
  <inkml:trace contextRef="#ctx0" brushRef="#br1" timeOffset="79359.81">22796 6350 0,'-42'-21'0,"84"42"0,-105-63 0,42 21 16,0 21-16,42 21 31,0 0-16,0 0-15,21 21 0,-20-20 16,20 20-16,-21 0 0,21 1 0,-20-1 16,-1 21-16,-21-20 0,21 20 15,0 43-15,-21-42 0,0-1 16,0 64-16,0-42 0,-21-22 16,0 85-16,0-84 15,-1-1-15,22 1 0,-21-1 16,0-20-16,0-1 0,0 0 15,-22 1-15,22-1 0,-21-21 0,0 0 16,-1 22-16,1-43 0,21 21 0,-22 0 16,1-21-16,21 0 0,0 0 15,0 21-15,-1-21 0,22-21 32,0 0-32,0 0 15,22 21-15,-1-21 0,0 21 0</inkml:trace>
  <inkml:trace contextRef="#ctx0" brushRef="#br1" timeOffset="79600">23220 7684 0,'0'-22'31,"0"44"32,0-1-47,0 0-16</inkml:trace>
  <inkml:trace contextRef="#ctx0" brushRef="#br1" timeOffset="79805.08">23199 8043 0,'0'0'0,"0"22"0,0-1 16,0 0-16,0 0 15,0 0-15,0 0 16,0 1-16,-22-1 15,1-21-15,0 21 0,0 0 16,0-21-16,0 21 16,-22 0-16,1-21 0,0 22 0,-1-1 15,1-21-15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41:58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445 0,'0'0'0,"0"-22"0,-21 1 16,21 0 0,-21 21-1,-1 0 1,22 21-1,0 0-15,0 1 16,0 20-16,0-21 0,0 21 16,0 1-16,0-1 0,0 22 15,22-1-15,-22 22 0,21-22 16,-21 22-16,21 0 0,-21-1 0,0-20 16,0 126-1,0-126-15,0-1 0,0-20 16,0-1-16,0 0 0,0-21 0,0 22 15,0-22-15,0 0 16,-21-42 0,21 0-16,0 0 15,-21-22-15,21 22 0,0-21 16,0-1-16,0-20 16</inkml:trace>
  <inkml:trace contextRef="#ctx0" brushRef="#br0" timeOffset="348.23">1228 508 0,'0'0'0,"-22"-21"31,22 0-16,43 21 1,63-21 0,-64-1-16,21 22 0,-20 0 0,20-21 15,1 21-15,-22-21 0,85 0 16,-85 21-16,1 0 16,-1 0-16,0-21 0,-20 21 0,-1 0 15,0 0-15,-42 21 47,0 0-31,-1-21-16,1 0 0,21 21 0,-21 0 15</inkml:trace>
  <inkml:trace contextRef="#ctx0" brushRef="#br0" timeOffset="616.65">1397 1249 0,'0'0'0,"-21"21"0,21 0 16,-21-21-16,42 0 31,0 0-31,0 0 16,0 0-16,22 0 0,-22 0 15,21-21-15,-21 21 0,22 0 16,-22-21-16,21 21 0,-21 0 0,0 0 16,1 0-16,-22-21 0,21 21 15,0 0-15,-21-21 0,21 21 16</inkml:trace>
  <inkml:trace contextRef="#ctx0" brushRef="#br0" timeOffset="889.68">1990 1185 0,'0'22'16,"0"-1"-16,0 0 16,0 0-16,0 0 0,0 0 0,0 1 15,0 20-15,0-21 0,0 0 16,0 22-16,0-22 0,0 0 0,0 21 15,0-21-15,0 1 16,0-1-16,0 0 0,0 0 31,0-42-15,0 0-16,0 0 16,0-1-16,0 1 0</inkml:trace>
  <inkml:trace contextRef="#ctx0" brushRef="#br0" timeOffset="1308.22">1990 762 0,'0'0'0,"-22"21"16,22 0-16,-21 1 0,21 20 0,0-21 15,0 0-15,0 22 0,0-22 16,0 0-16,0 0 0,0 0 16,21 0-16,1-21 15,-1 0-15,0 0 0,0 0 16,21-21-16,-20 0 0,-1 0 0,0 0 16,0 0-16,0-1 15,0 1-15,1 0 0,-22 0 16,0-21-16,0 20 0,0 1 0,0 0 15,-22 0-15,1 0 0,-21-22 16,21 43-16,0 0 16,-22 0-16,22 0 0,0 0 0,0 0 15,0 22-15,-1-1 0,-20 21 16,42-21-16,0 0 16,0 22-16,0-22 0,0 21 0,0-21 15,0 22-15,0-22 0,21 0 16,-21 0-16,21 0 0,1-21 0,20 0 15,-21 0-15</inkml:trace>
  <inkml:trace contextRef="#ctx0" brushRef="#br0" timeOffset="1632.14">2921 487 0,'-21'0'16,"0"0"-16,-1 21 0,22 0 16,-21 22-16,0-22 0,0 21 15,0 0-15,21 22 0,-21-1 16,-1 1-16,1-1 0,21 1 16,-21-1-16,0 1 0,21-1 15,-42 43-15,20-42 0,22-22 16,-21 22-16,21-22 0,-21 0 15,21 1-15,-21-22 0,21 21 0,0-21 16,0 0-16,0 1 16,21-44-1,0 1 1,0 0-16,1 0 0,-1 0 16,0-22-16</inkml:trace>
  <inkml:trace contextRef="#ctx0" brushRef="#br0" timeOffset="2040.03">2900 1376 0,'0'0'0,"0"21"0,21-21 31,0 0-31,0 0 16,0 0-16,1 0 0,-1-21 0,21 21 15,-21-21-15,0 0 0,1 21 16,20-22-16,-21 1 0,0 0 16,-21 0-16,0 0 0,0 0 15,0-1-15,0 1 0,0 0 16,-21 21-16,0 0 16,0 0-16,0 0 0,-22 21 0,22 0 15,0 1-15,-21-1 0,-22 42 16,43-42-16,0 22 0,0-1 15,21 0-15,0 1 0,0-1 0,0 0 16,0 1-16,0 20 16,0-42-16,21 22 0,-21-22 0,21 0 15,0-21-15,64 0 16,-64 0-16,21 0 16,-21-21-16,22 21 0,-1-42 15,22-22-15,-22 43 0,0-21 16,1-1-16</inkml:trace>
  <inkml:trace contextRef="#ctx0" brushRef="#br0" timeOffset="3380.24">4170 762 0,'0'0'15,"0"-21"-15,0 0 16,0 0-16,0-1 15,0 1-15,-21 21 0,21-21 16,0 0-16,-22 21 16,22-21-1,0 42 376,0 0-375,0 191-1,0-170 1,0 22-16,0-1 0,0 170 15,0-191 1,0 1-16,0-1 0,0 0 16,0 1-16,0-1 0,0-21 0,0 21 15,0-20-15,22-1 16,-1 0-16,0 0 0,21 0 16,-21-21-16,43 0 15,-43 0-15,21 0 0,-20-21 0,20 21 16,0-21-16,-21 0 0,22 0 15,-1-22-15,0 22 0,-20-21 0,20 21 16,-21-22-16,21 1 0,-20 0 16,-1-1-16,-21-20 0,0-1 15,0 1-15,0-1 0,0 1 0,0-1 16,0 1-16,0 20 0,0-20 16,-21 21-16,-1-1 0,22 22 0,0-21 15,-21 21-15,21-1 0,-21 1 16,0 0-16,21 0 15,0 42 17,0 0-17,0 0-15,0 1 16,21-1-16,0 0 0,0 0 16,1 0-16</inkml:trace>
  <inkml:trace contextRef="#ctx0" brushRef="#br0" timeOffset="3748.25">5186 1080 0,'0'0'0,"-21"0"0,21 21 0,0 0 15,-22 0-15,22 0 16,-21 22-16,21-22 0,0 0 15,-21 64-15,21-64 0,0 21 16,0 0-16,-21 22 0,21-1 16,0 1-16,0-1 0,0 1 0,0 21 15,0-22-15,0 106 16,0-84-16,0-21 0,0 41 16,-21-20-16,21 0 0,-43 63 15,22-63-15,0-22 0,0 1 16,0-22-16,0 21 0,-43 22 15,64-64-15,0 0 0,0 1 16,-21-22-16,21-22 16,0 1-16,0-21 15,0 21-15,0-43 0,0 22 16,21-22-16,-21-20 0,21-1 0</inkml:trace>
  <inkml:trace contextRef="#ctx0" brushRef="#br0" timeOffset="4084.74">5059 1143 0,'0'-21'0,"0"42"0,0-63 0,0 21 16,0-1-16,0 1 16,0 0-16,21 0 15,21 21-15,-21-21 0,1 21 0,20-21 16,0-1-16,1 22 0,-1 0 15,21 0-15,-20 0 0,20 0 16,-20 0-16,-1 22 0,-21-1 0,21 0 16,-42 0-16,0 21 0,0-20 15,0 20-15,-42-21 0,-43 64 16,43-64-16,-21 21 16,20-21-16,-20 1 0,20-1 0,-20 0 15,21 0-15,-1 0 0,1 0 16,0-21-16,20 0 0,1 22 0,42-44 31,22 1-31,-22 0 16,21 0-16</inkml:trace>
  <inkml:trace contextRef="#ctx0" brushRef="#br0" timeOffset="5068.83">6265 487 0,'0'0'0,"0"-85"16,-21 85-1,0 21 1,0-21-16,21 43 0,-21-22 16,-64 254-1,85-190-15,-21-1 16,-22-20-16,22 21 0,0-1 15,0-20-15,0-1 0,0 1 0,-1-22 16,1 22-16,0-22 0,-21 0 16,21-21-16,21 22 0,-22-22 15,1 0-15,21 0 0,-21-21 0,0-21 32,21 0-32,0 0 15,0-22-15,0 1 0,0 21 16,0-21-16,0-1 0,0 1 0,0-22 15,0 22-15,0 0 0,0-22 16,0 43-16,21-21 0,-21-22 16,21 64-16,0 0 0,1 0 15,-1 0-15,0 21 0,0 1 16,0 20-16,0 0 16,1 1-16,-1-1 0,0 0 0,0 1 15,0-22-15,0 21 0,-21 0 16,22-20-16,-1-1 0,0 21 0,-21-21 15,21 0-15,0 1 0,0-1 16,1-21-16,-1 0 0,0 0 16,0 0-16,0 0 0,22-21 15,-22-1-15,42-20 0,-20 21 16,-1-21-16,-21 20 16,21-20-16,-20 0 0,20-1 0,-21 1 15,0 0-15,22-43 16,-22 64-16,0 0 0,-21 0 0,0-1 15,0 1-15,0 42 16,0 22-16,0-22 16,-21 0-16,0 21 0,21 1 15,-22-22-15,22 21 0,-21 1 0,21-22 16,0 21-16,0-21 0,0 22 16,0-22-16,0 0 0,21 0 15,1-21-15,-1 0 0,0 21 16,0-21-16,0 0 0,22 0 0,-22 0 15,21 0-15,0-21 16,-20 0-16,62 0 0,-63 0 16,22-1-16,-1 1 0,-21 0 15,0-21-15,22-22 0,-22 22 16,-21 0-16,0-1 0,0-20 16,0 20-16,0-41 15,-21 41-15,0 22 0,-1 0 0,-20 0 16,21 0-16,-21 21 0,-1 0 15,1 0-15,21 0 0,-22 21 0,1 0 16,0 0-16,-1 22 0,1-1 16,21 0-16,0 1 0,0-1 0,-1 0 15,22 1-15,-21-1 16,21 0-16,0-21 0,0 22 0,0-1 16,21-21-16,1 0 0,-1 1 15,21-1-15,-21 0 0,22 0 0,-22 0 16,21-21-16,0 0 0,1 0 15,41 0-15,-20 0 0,-22 0 16,1 0-16</inkml:trace>
  <inkml:trace contextRef="#ctx0" brushRef="#br0" timeOffset="5609.28">8043 995 0,'0'-42'16,"0"84"-16,0-106 0,0 43 0,0 0 0,0 0 15,-21 0-15,0 21 0,0 0 16,0 0-16,-22 0 0,22 0 16,-21 0-16,-1 21 0,1-21 0,21 21 15,-21 21-15,-1 1 0,1-22 16,0 21-16,20 1 0,-20 20 0,21-21 16,0 1-16,0-1 0,-1 0 15,22-20-15,0 20 0,0-21 0,0 21 16,0-20-16,0-1 15,22 0-15,-1 0 0,0-21 16,0 0-16,21 0 0,-20 0 16,-1 0-16,0 0 0,21 0 15,-21-21-15,22 0 0,-22 0 0,21-1 16,-21 1-16,1 0 0,20-21 16,-21 21-16,43-64 15,-43 43-15,0-1 0,0 1 16,0 0-16,0-1 0,1 22 0,-22 0 15,0 0-15,0 0 0,0 42 32,0 0-32,0 21 0,0-21 15,-22 22-15,22-22 16,0 21-16,-21 1 0,21-22 0,0 21 16,0-21-16,0 0 0,0 22 15,0-22-15,0 0 0,21 0 0,1-21 16,-1 21-16,-21 1 0,21-22 0,0 0 15,0 21-15,0-21 0,1 0 16,20 0-16,-21 0 0,0 0 0,22 0 16,-22-21-16,21-1 0,0 22 15,1-21-15,-22 0 0,21 0 16</inkml:trace>
  <inkml:trace contextRef="#ctx0" brushRef="#br0" timeOffset="6191.87">8911 1016 0,'0'0'0,"0"-21"0,0 0 15,-21 0-15,0-1 16,0 22-16,-1 0 0,1 0 16,0 0-16,0 0 0,0 0 15,0 0-15,-22 0 0,22 0 0,0 22 16,0-1-16,-22 0 0,1 42 16,21-41-16,0 20 0,0-21 15,-1 21-15,22 1 16,-42 41-16,42-62 0,0-1 15,0 0-15,0 0 16,0 0-16,0 0 0,21 1 16,0-22-1,1 0-15,-1 0 0,0 0 16,0 0-16,0-22 0,0 22 16,1-21-16,-1 0 0,0 0 15,21 0-15,-21 0 0,1-22 0,20 22 16,-21-21-16,0-22 0,22 22 0,-22-22 15,0 1-15,0-1 0,0 1 16,0-1-16,1 1 0,-1-43 16,-21 43-16,0 20 0,21-41 15,-21 62-15,0-20 0,0 21 16,0 0 0,0 42-1,0 0-15,0 0 0,0 0 16,-21 22-16,21-1 0,0 22 0,0-22 15,0 21-15,0 1 0,0-1 16,-21 22-16,21-43 0,0 22 16,0-1-16,0-20 0,0-1 15,0 0-15,0-20 0,0 20 0,0-21 16,21 0-16,0 0 0,0 1 16,0-22-16,22 0 15,-22 0-15,0 0 0,21 0 16,-21-22-16,22 22 0,-22-21 0,21 0 15,-21-21-15,22-1 0,-1 22 16,-21-21-16</inkml:trace>
  <inkml:trace contextRef="#ctx0" brushRef="#br0" timeOffset="6732.18">11028 614 0,'0'0'16,"-21"-21"-16,21 0 0,0-1 0,0-20 0,0 21 15,0 0-15,0 0 0,0-1 16,0 1-16,0 0 0,0 0 15,0 42 17,0 0-32,0 0 0,0 22 0,0 20 15,0 1-15,0-1 0,0 22 16,0 0-16,0-1 0,0 1 16,0 0-16,-22-22 0,1 1 15,0-1-15,21 1 0,-21-22 0,21 0 16,0-21-16,-21 22 0,21-22 0,0 0 15,-21 0-15,21 0 16,0-42 0,0 0-1,0 0-15,0 0 0</inkml:trace>
  <inkml:trace contextRef="#ctx0" brushRef="#br0" timeOffset="7092.23">10922 868 0,'0'0'0,"-21"-64"0,0 22 15,-1 0-15,1 21 16,0-22-16,0 22 0,0-21 0,21 21 16,0-1-16,0 1 0,0 0 15,0-21-15,0 21 0,0-1 16,0 1-16,21 0 0,0 0 0,21 0 16,-20 0-16,20-1 0,64 1 15,-64 21-15,0-21 0,22 21 16,-22 0-16,1 21 0,-1 0 0,0 1 15,-21-1-15,22 0 0,-22 21 16,0 1-16,0-1 0,-21-21 16,21 21-16,-21 1 0,0-1 0,0 0 15,-42 1-15,21-1 0,0-21 16,-22 22-16,22-1 0,-21-21 16,0 21-16,20-20 0,-20-1 15,0 21-15,-1-42 0,22 21 16,0-21-1,21-21 17,21 0-32,0 21 0,1-21 0</inkml:trace>
  <inkml:trace contextRef="#ctx0" brushRef="#br0" timeOffset="7768.23">11578 720 0,'0'0'0,"0"21"31,0 0-31,0 0 0,0 0 0,0 1 16,0 20-16,0 0 0,0-21 16,-21 22-16,0-1 0,0 0 0,21-20 15,0 20-15,-22-21 0,22 0 16,-21 22-16,21-22 0,0 0 0,0 0 16,0 0-16,0 0 15,21-21-15,1 0 16,-1 0-16,0 0 0,0 0 15,21 0-15,-20 0 0,-1-21 16,21 21-16,-21-21 0,0 0 16,1 0-16,20-22 0,-42 22 15,0-42-15,0 20 16,0 1-16,0 21 0,-21-21 0,0 20 16,-1-20-16,1 21 15,0 0-15,0 21 0,0-21 0,0 21 16,-1 0-16,22-22 31,22 22-15,-1 0-16,0 0 0,21-21 15,1 21-15,-22 0 0,21-21 16,0 0-16,1 21 0,-1-21 16,0 21-16,1 0 0,-1 0 0,-21 0 15,22-21-15,-22 21 0,0 0 16,-21 21-16,0 0 0,0 21 15,0 1-15,0-1 0,0 21 16,0-20-16,0 20 0,0 1 0,0-1 16,-21 1-16,21-1 0,-21 1 15,21-1-15,-22 1 0,1 20 0,0-20 16,21 21-16,-21-22 16,0 22-16,21-22 0,0 1 0,-21-1 15,-1 1-15,1-22 0,21 22 0,0-22 16,0 0-16,-21 1 0,21-1 15,-21-21-15,21 0 0,0 0 0,0 1 16,0-1-16,0-42 31,0-1-31,21 1 0,0-21 16,-21 0-16,0 20 0,21-41 16,1 21-16,-1-22 0,-21 1 0,21-1 15</inkml:trace>
  <inkml:trace contextRef="#ctx0" brushRef="#br0" timeOffset="8108.25">12107 1101 0,'0'-43'0,"0"86"0,0-128 0,0 43 15,0-1-15,0 22 0,0 0 16,0-21-16,0 21 0,21-1 0,1 22 16,-1-21-16,0 0 0,0 21 0,0 0 15,0-21-15,1 21 0,20 0 16,-21 0-16,0 0 0,43 0 15,-43 0-15,0 0 0,0 0 16,0 0-16,-21 21 0,22 0 16,-22 0-16,0 1 0,0-1 15,0 21-15,0-21 0,0 22 0,-22-22 16,22 21-16,-42-21 16,21 0-16,0 1 0,0 20 0,-22-21 15,22 0-15,0-21 0,-21 21 16,20 1-16,1-1 0,0-21 15,21 21 1,21-21 0,0 0-16,22 0 0,-22-21 15,0 0-15,21 21 0,1-22 0</inkml:trace>
  <inkml:trace contextRef="#ctx0" brushRef="#br0" timeOffset="8508.2">12954 762 0,'0'-21'0,"0"42"0,-21-42 32,0 21-32,-1 21 0,1 0 15,0 0-15,0 1 0,0 20 0,0 0 16,-1 1-16,1-1 0,21 0 16,0 1-16,-21-1 0,21 0 0,0 22 15,0-43-15,0 21 16,0-21-16,21 1 0,0-1 0,1 0 15,-1-21-15,0 0 0,21 21 16,-21-21-16,22 0 0,-22 0 16,21 0-16,1 0 0,-1-21 0,0 0 15,1 0-15,-1-1 0,0 1 16,1-21-16,-22 0 0,0-1 16,21 1-16,-21 0 0,-21-22 0,0 22 15,0-1-15,22 1 0,-22 0 16,0-1-16,0 22 0,0 0 0,0 0 15,0 0 1,-22 21-16,1 0 16,21 21-1,0 0 1,21-21 0,1 0-16</inkml:trace>
  <inkml:trace contextRef="#ctx0" brushRef="#br0" timeOffset="8872.2">13758 741 0,'21'-21'16,"-21"42"15,0 0-31,0 0 0,0 0 16,0 1-16,0 20 0,0 0 0,0 1 15,0-1-15,0 21 16,0-20-16,0 20 0,0 1 0,0-22 15,22 22-15,-22-22 0,0 21 0,0-20 16,0 20-16,0 1 0,0-1 16,0-20-16,0 20 0,0-21 0,0 22 15,-22-22-15,22 1 0,-21 41 16,0-41-16,21-1 0,0-21 16,0 21-16,0-20 0,0 20 15,0-21-15,0 0 0,0 0 16,0 1-16,0-1 15,0-42 17,0-1-32,0 1 0,0 0 15,0-21-15,21 21 0,-21-22 0,0 1 16,21-22-16,-21 1 0</inkml:trace>
  <inkml:trace contextRef="#ctx0" brushRef="#br0" timeOffset="9184.06">13758 953 0,'-21'-43'0,"42"86"0,-63-107 16,21 43-16,0 0 0,21 0 0,0-1 15,0 1-15,0 0 16,0 0-16,0 0 16,42 21-16,0-21 0,-21 21 15,22 0-15,-1 0 0,0 0 16,1 0-16,-1 0 0,0 0 0,1 0 15,-1 0-15,0 21 0,-20 0 16,-1 0-16,0 0 0,-21 0 16,0 1-16,0 20 0,0-21 0,0 21 15,-21-20-15,0-1 0,-1 21 16,1-21-16,0 0 0,0 1 16,-21-1-16,20 0 0,1-21 0,0 21 15,0-21-15,0 0 0,0 21 16,-1-21-16,1 0 0,0 0 15,0 0-15,0 0 0</inkml:trace>
  <inkml:trace contextRef="#ctx0" brushRef="#br0" timeOffset="10168.33">1524 2201 0,'0'0'0,"-21"0"0,-22 0 16,22 0-16,0 0 0,0 0 16,21-21-1,-21 21 1,42 0 0,0 0-16,0 0 15,22 0-15,-1 0 0,0 0 16,1 0-16,20 0 0,1 0 15,-1 0-15,22 0 0,-22 0 16,43 0-16,-21 0 0,42 0 0,-21 0 16,148-21-16,-106 21 15,-21 0-15,0 0 0,21 0 16,21 0-16,149 0 0,-149 0 16,22-21-16,-22 21 0,43 0 15,-22 0-15,212-21 16,-190 21-16,0 0 0,-22 0 0,22-21 15,-1 21-15,1 0 0,233-22 16,-234 22-16,22 0 0,-21 0 16,21-21-16,-1 21 0,1 0 15,0 0-15,0-21 0,21 21 0,-21 0 16,0 0-16,21 0 0,211-21 16,-211 21-16,-21 0 0,0 0 15,-21 0-15,20 0 0,-41 0 16,211 0-16,-211 0 0,-1 0 15,-42 0-15,0 0 0,1 0 16,105 0-16,-149 0 0,1 0 16,0 0-16,-42 0 0,20 0 15,64 0 1,-126 0-16,-1 0 0,0 0 16,0 0-16,-42 0 31</inkml:trace>
  <inkml:trace contextRef="#ctx0" brushRef="#br0" timeOffset="19566.41">16065 10266 0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22T03:43:29.9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1693 2498 0,'0'-21'0</inkml:trace>
  <inkml:trace contextRef="#ctx0" brushRef="#br0" timeOffset="772.9">550 3344 0,'0'0'0,"-21"0"0,0 22 15,42-22 32,0 0-47,22 21 0,-22-21 0,85 0 16,-64 0-16,0 0 16,22 0-16,42 0 0,-43 0 15,1 0-15,-1 0 0,1 0 16,-1 0-16,1-21 0,-22 21 15,0 0-15,1 0 0,-22 0 16,0 0-16,-42 0 31,0 0-31,-1-22 0,1 22 16,0 0-16,0-21 0,0 0 16,0 21-16</inkml:trace>
  <inkml:trace contextRef="#ctx0" brushRef="#br0" timeOffset="1087.59">1312 3175 0,'21'0'0,"-42"0"0,85 0 0,-43 21 15,21-21-15,-21 0 0,22 0 16,-22 21-16,0-21 0,-21 22 0,0-1 16,0 0-16,0 0 0,-21 0 15,0 0-15,0 1 16,-22 20-16,1-21 0,0 0 16,-1 0-16,1 1 0,0-1 15,-1 0-15,1 0 0,21 0 16,-43 0-16,64 1 0,-21-22 15</inkml:trace>
  <inkml:trace contextRef="#ctx0" brushRef="#br0" timeOffset="1813.28">2117 3090 0,'-22'0'0,"22"22"31,0-1-16,0 0-15,0 0 0,-21 21 0,21 22 16,0-22-16,-21 1 16,0-1-16,0 0 0,21 1 15,-21-22-15,21 21 0,-22-21 16,22 0-16,-21 22 0,21-22 16,0-42 30,21 0-46,-21-1 0,22 1 16,-1-21-16,-21 21 0,42-43 16,-42 22-16,21 21 0,0 0 15,1-1-15,-1 1 0,0 0 0,0 21 16,0 0-16,0 0 16,-21 21-16,0 0 0,22 1 15,-1-1-15,-21 0 0,0 21 16,0 1-16,0-1 15,21-21-15,-21 0 0,21 0 0,0 22 16,0-43-16,1 21 16,-1-21-16,0 0 0,0 0 0,0 0 15,22 0-15,-1 0 0,-21-21 16,21 0-16,43-22 0,-64 22 16,22-21-16,-22-1 0,21 1 15,-21 0-15,0-64 16,-21 64-16,0-1 0,0 1 0,0 0 15,0 20-15,-42-20 16,21 21-16,-21 0 0,20 21 16,1 0-16,0 0 0,-21 0 0,21 0 15,-1 0-15,1 21 0,0 0 16,0-21-16,21 21 0,0 0 0,0 1 16,0-1-16,21 21 15,0-21-15,22-21 16,-22 21-16,21-21 0,0 22 0</inkml:trace>
  <inkml:trace contextRef="#ctx0" brushRef="#br0" timeOffset="2153.76">3133 3302 0,'0'0'0,"21"0"15,0 0-15,0 0 16,0 0-16,0-21 15,1 0-15,-1 21 0,0-21 16,0-1-16,0 1 0,0 0 16,-21 0-16,0 0 0,22 0 15,-22-1-15,0 1 0,-22 0 16,1 21-16,0 0 0,0 0 16,-21 0-16,20 21 0,1 0 0,-21 1 15,21 20-15,-22-21 16,22 21-16,0 1 0,0 20 0,0-20 15,0-1-15,21 0 0,0-21 16,0 43-16,0-22 0,0-21 16,21-21-16,0 22 0,0-1 15,0-21-15,22 0 0,-1 0 0,0 0 16,22-21-16,-22-1 0,22 1 16,-1-21-16,22 21 0</inkml:trace>
  <inkml:trace contextRef="#ctx0" brushRef="#br0" timeOffset="2605.19">4847 3048 0,'0'0'0,"21"-21"0,0 0 15,1 21-15,-22-21 16,0-1-16,21 1 16,-21 0-16,0 0 0,0 0 15,-21 21-15,-1-21 16,1 21-16,0 0 0,-21 0 0,-1 0 15,1 21-15,0-21 0,-1 21 16,1 0-16,0 0 0,-1 22 0,1-22 16,0 21-16,21 0 0,-1 1 15,-20-1-15,21 0 0,0 22 16,21-22-16,0 1 0,0-1 0,0-21 16,0 21-16,0 1 0,21-22 0,0 0 15,0 0-15,0-21 16,22 21-16,-1-21 0,22 0 0,105 0 15,-106-21-15,1 21 16,-1-21-16,1-21 0,-22 21 16,22-1-16</inkml:trace>
  <inkml:trace contextRef="#ctx0" brushRef="#br0" timeOffset="3521.25">5461 3069 0,'0'0'15,"0"-21"-15,0 0 0,0 0 0,-21 21 16,0 0-16,-1 0 15,1 0-15,0 0 0,-42 0 16,41 0-16,-20 21 0,21 0 0,-21 0 16,20 0-16,-20 22 0,21-1 15,-21-21-15,20 22 0,-20 20 0,21-21 16,0 1-16,0-22 0,-22 64 16,43-64-16,0 0 0,0 21 15,0-21-15,21 1 16,1-22-16,-1 0 0,0 0 0,21 0 15,-21 0-15,22 0 0,20-22 16,-20 1-16,-22 0 0,21 0 16,-21-21-16,22-1 0,-22 22 15,21-64-15,-21 43 0,0 0 16,-21-1-16,22 22 0,-22-21 16,0 0-16,0 20 15,0 1-15,0 42 16,-22 1-1,1-1-15,21 0 0,0 21 0,-21-21 16,21 22-16,-21-1 0,21 0 16,0-20-16,-21 20 0,21-21 0,0 21 15,0-20-15,0-1 0,21 0 16,0-21-16,0 0 0,0 0 16,1 0-16,20 0 0,-21 0 15,21 0-15,-20-21 0,20 21 16,43-64-16,-64 43 0,21 0 15,-21-21-15,22-1 0,-22 22 16,21-64-16,-21 64 0,0-21 16,-21 21-16,22 0 0,-22-1 15,0 1-15,-22 21 32,1 0-32,0 21 0,21 1 0,0-1 15,-21 0-15,0 21 0,21 1 16,0-22-16,0 21 0,-21 0 15,21-20-15,0 20 0,-22-21 0,22 21 16,0-20-16,-21 20 16,21-21-16,0 0 0,0 0 15,-21-21 1,21-21 0,0 0-16,0-21 15,0 21-15,0-1 0,0-20 16,0 21-16,0-21 0,0-1 15,21 1-15,22 0 0,-22-1 0,21 22 16,22-42-16,-22 41 16,0 1-16,1 21 0,-1 0 15,0 0-15,-21 0 0,22 0 0,-22 21 0,0 1 16,0-1-16,0 21 16,-21-21-16,0 22 0,0-22 0,0 21 15,0 0-15,0-20 0,0-1 16,0 21-16,0-21 0,-21 0 0,0 1 15,21-1-15,-21 0 0,0-21 16,21 21-16,0-42 31,21 0-31,0 21 0,0-43 16,0 22-16,1 0 0,41-64 16</inkml:trace>
  <inkml:trace contextRef="#ctx0" brushRef="#br0" timeOffset="3999.61">6646 3048 0,'0'0'0,"21"0"0,-42 21 47,0 0-47,21 1 0,-21-1 16,21 21-16,-21-21 0,21 0 16,-21 22-16,21-22 0,0 0 0,0 21 15,0-20-15,0-1 0,0 0 16,0 0-16,-22 0 0,22 0 15,0 1 1,-21-22 0,21-22-1,0 1 1,0 0-16,0-21 0,0 21 16,0-1-16,0-20 0,0 0 15,0 21-15,21-22 0,1 22 0,-1-21 16,21 21-16,-21-1 0,22 1 15,-1 0-15,-21 21 0,21 0 0,1-21 16,-22 21-16,21 0 0,1 0 16,-22 0-16,21 21 0,-21 0 0,0 0 15,1 1-15,-1-1 0,0 21 16,-21-21-16,0 22 0,0-22 16,0 0-16,0 21 0,0-21 0,0 1 15,-21-1-15,0 0 0,-1 0 16,-20 0-16,21 0 0,0-21 0,0 22 15,42-44 17,0 1-32,0 0 0,0 0 15,0 0-15,22 0 0</inkml:trace>
  <inkml:trace contextRef="#ctx0" brushRef="#br0" timeOffset="4395.1">7429 3069 0,'0'0'0,"0"-21"0,22 21 15,-22-21-15,21 21 0,-42 0 32,21 21-32,-22 0 0,1 0 15,0 1-15,0-1 0,0 0 16,0 21-16,21-21 0,-22 22 0,1-22 16,0 85-16,21-85 15,0 0-15,0 0 0,0 0 16,0 1-16,0-1 0,21 0 15,0-21-15,1 0 0,-1 0 16,0 0-16,0 0 16,0-21-16,22 0 0,-22-1 0,0 1 15,0 0-15,21 0 0,-20-21 16,-1 20-16,-21-20 0,21-64 16,-21 64-16,0 0 15,0 20-15,0 1 0,-21 0 0,-22-21 16,22 42-16,0 0 0,-21 0 15,21 0-15,-22 21 0,22 0 16,0-21-16,-21 21 0,20 0 0,1 1 16,21-1-16,0 0 0,0 21 15,0-21-15,0 1 16,21-22-16,1 0 16,-1 0-16</inkml:trace>
  <inkml:trace contextRef="#ctx0" brushRef="#br0" timeOffset="4671.95">8128 2858 0,'21'-22'15,"-42"44"-15,42-65 0,0 22 0,-21 0 0,0 0 16,-21 42 0,0 0-16,0 0 15,0 0-15,-1 1 0,1 20 0,0 0 16,0 1-16,-21-1 0,20 0 15,1 1-15,0-1 0,0 0 0,-21 1 16,42 20-16,-22-42 0,22 22 16,0-1-16,0-21 0,0 0 0,0 0 15,0 1-15,22-1 0,-1-21 16,0 0-16,0 0 0,21 0 0,1 0 16,-22 0-16,21-21 0,1-1 15,-1 1-15,43-21 0</inkml:trace>
  <inkml:trace contextRef="#ctx0" brushRef="#br0" timeOffset="4839.85">7959 3027 0,'-22'21'0,"44"-42"0,-65 42 16,43 0-1,0 0-15,21-21 16,1 0-1,20 0-15,-21 0 0,21 0 0,-20-21 16,20 0-16,-21 21 0</inkml:trace>
  <inkml:trace contextRef="#ctx0" brushRef="#br0" timeOffset="5971.62">9419 2985 0,'0'0'16,"0"21"-16,21-21 31,0 0-15,22-21-16,-22-1 0,0 22 16,21-21-16,-20 0 0,-1-21 0,21 21 15,-21-1-15,0-20 0,1 21 16,-1-21-16,0-1 0,-21 1 15,0 0-15,0-1 0,21 22 0,-21-21 16,0 21-16,0-1 0,-21 44 31,21-1-31,-21 21 0,0 0 16,-1 1-16,1-1 0,21 22 0,-21-22 16,0 21-16,21-20 0,0 20 15,0-20-15,-21 20 0,21-21 0,0 64 16,0-63-16,0-1 15,0 0-15,0 1 0,-21-22 0,21 0 16,0 21-16,-22-21 0,1-21 16,0 22-16,0-22 15,0 0-15,-22 0 0,22 0 0,0 0 16,-21 0-16,-1 0 0,22-22 0,-21 1 16,0 0-16,-1 0 0,1-21 15,21 20-15,-22 1 0,22 21 16,0-21-16,0 21 15,21 21-15,0 0 16,85 85 0,-64-85-1,21 1-15,-21-22 0,22 0 0,-1 0 16,0 0-16,1 0 0,-1 0 16,0 0-16,1 0 0,20-22 0,-21 1 15,22 21-15,-22-42 0,22 21 16,-22 0-16,22-1 0,-22-20 15,0 0-15,-21 21 0,1-22 0,-1 1 16,21-22-16,-42 43 16,21 0-16,-21 0 0,0 0 0,-21 42 31,0 0-31,21 0 16,-21 22-16,21-22 0,0 21 15,-21 0-15,21 1 0,-22-22 0,22 21 16,0-21-16,0 43 15,0-43-15,-21 0 0,21 0 16,0 1-16,0-44 47,0 1-47,0 0 0,0 0 0,0-21 16,21 20-16,1-20 0,-1 0 15,0-1-15,21 22 0,-21-21 0,22 0 16,-1 20-16,0 1 0,22 0 15,-22 0-15,1 21 0,-1 0 0,0 0 16,22 21-16,-43 0 0,0 0 16,0 1-16,-21 20 0,21-21 15,-21 21-15,0 1 0,0-1 16,-21-21-16,0 22 0,0-22 16,0 0-16,0 21 0,-1-21 0,1-21 15,0 22-15,21-1 0,21-21 31,0-21-31,1-1 16,20 1-16,-21 0 0,21 0 16</inkml:trace>
  <inkml:trace contextRef="#ctx0" brushRef="#br0" timeOffset="6357.22">11218 3027 0,'0'0'0,"43"0"0,-22-21 15,0 0-15,0 21 16,-42 0-1,-21 0-15,20 0 0,-20 0 0,0 0 16,-1 0-16,1 21 0,-21 0 16,20-21-16,1 21 0,0 0 0,-1 0 15,22-21-15,0 22 0,0-1 16,21 0-16,0 0 0,21 0 16,21-21-1,1 0-15,-1 0 0,0 21 0,22-21 16,-22 0-16,0 22 0,22-22 15,-22 21-15,1-21 0,-22 21 16,21 0-16,-21-21 0,-21 21 0,0 0 16,0 1-16,0-1 15,-21 0-15,0-21 0,-21 21 0,-1 0 16,1-21-16,0 21 0,-1-21 16,-20 0-16,20 22 0,22-22 0,-21 0 15,21 0-15,-22 0 0,22 0 16,21-22-16,0 1 15,0 0-15,21 21 0,1-21 16,20 0-16,-21 0 0,21-1 16,-20 1-16,20 0 0</inkml:trace>
  <inkml:trace contextRef="#ctx0" brushRef="#br0" timeOffset="6683.99">11557 3027 0,'21'0'16,"-42"0"-16,42-21 0,-21 42 31,0 21-15,-21-21-16,21 22 0,-21 20 0,21-20 15,0 20-15,0 1 0,0-1 16,0 1-16,21 20 0,0-20 0,0-1 16,-21 22-16,0 0 0,0-1 15,0 1-15,0 0 0,0 20 16,0-20-16,-21 0 0,21-1 0,-21-20 15,0 21-15,0-1 0,-1-20 16,-20 63-16,21-64 0,-21-20 16,20 20-16,1-42 0,0 0 15,21 1-15,0-44 16,0 1-16,0 0 16,0-21-16,21-1 0,0 1 0,-21-21 15,22-1-15,-1 1 0,0-22 16,-21 0-16,21 1 0</inkml:trace>
  <inkml:trace contextRef="#ctx0" brushRef="#br0" timeOffset="6984.19">11451 3471 0,'0'0'0,"0"-63"0,-21-1 0,21 22 0,0 0 16,0-1-16,0 22 0,0 0 16,21 0-16,0 0 0,-21 0 0,21 21 15,1 0-15,-1-22 0,42 22 16,-42-21-16,22 21 0,41 0 15,-41 0-15,-22 0 0,21 21 16,1 1-16,-22-1 0,0 0 16,0 21-16,-21-21 15,0 22-15,-21-22 0,0 0 0,-22 0 16,-20 43-16,21-43 16,-1-21-16,1 21 0,0 0 15,20-21-15,-41 21 0,42-21 16,0 0-16,42 0 31,-21-21-31,21 0 16,21 0-16,-21 21 0</inkml:trace>
  <inkml:trace contextRef="#ctx0" brushRef="#br0" timeOffset="7943.38">12150 3154 0,'0'0'15,"21"0"-15,-21-21 16,21 21-16,0-21 16,0-1-16,-21 1 15,21 21-15,1-21 0,-22 0 0,0 0 16,-22 21 15,-20 21-31,21 0 0,0 0 16,-22 0-16,22 1 15,0 20-15,0 0 0,-21 22 16,42-43-16,-22 21 0,22-21 16,0 1-16,0-1 0,0 21 15,22-21-15,-1-21 0,0 21 16,0-21-16,0 0 0,22 0 0,20 0 16,-21 0-16,1-21 0,-1 21 15,0-21-15,1 0 0,41-43 16,-41 22-16,-1 0 0,-21-1 15,22 1-15,-1 0 0,-21-1 16,0 1-16,0 21 0,1 0 16,-1 0-16,-21 42 31,0 0-15,0 0-16,0 0 15,0 0-15,0 1 31,0-44-15,0 1 0,21 0-16,-21 0 15,0 0-15,0 0 16,0-1-16,0 1 0,0 0 16,-21 21-1,0 0-15,-1 21 16,1 0-16,0 22 15,0-22-15,21 0 0,-21 21 0,21 1 16,-21-22-16,21 21 0,0 1 16,0-1-16,0-21 0,0 21 0,0-20 15,21 20-15,0-21 0,0 0 16,21-21-16,-20 21 0,20-21 16,0 0-16,1 0 0,-1 0 0,0 0 15,1 0-15,-1 0 0,0-21 16,1 0-16,-1-21 0,0 21 0,1-22 15,-22 1-15,42-64 16,-20 64-16,-22-22 0,0 1 0,0-1 16,0 22-16,22-85 15,-22 63-15,0 1 0,0-22 16,-21 43-16,21 0 0,-21 20 16,0 44-1,-21-1-15,0 21 16,0 0-16,0 1 0,-1 20 0,1 1 15,0-22-15,0 22 0,0-22 16,21 21-16,0-20 0,0 20 16,0 22-16,0-43 0,0-21 15,21 22-15,0-22 0,-21 0 16,21 0-16,22 0 0,-22-21 16,21 0-16,-21 0 15,0 0-15,1-21 0,-1-21 16,0 21-16,0 0 0,0-22 15,0 22-15</inkml:trace>
  <inkml:trace contextRef="#ctx0" brushRef="#br0" timeOffset="8160.22">13335 2900 0,'0'0'0,"-21"0"0,42 0 31,21 0-31,-21 0 0,22 0 0,-1 0 16,0 0-16,1 0 0,-1 0 0,0-21 16,1 21-16,-1 0 0,0-21 15,43-1-15,-43 22 0,1-21 16,-1 21-16,-21-21 0,0 0 16,1 21-16,-22-21 0</inkml:trace>
  <inkml:trace contextRef="#ctx0" brushRef="#br0" timeOffset="9288.45">148 5080 0,'21'0'31,"22"0"-31,-1 0 0,0 0 16,1 0-16,20 0 0,1 0 0,-1 0 15,1 0-15,20 0 16,-20 0-16,-1 0 0,1-21 0,-22 21 16,22 0-16,-1-21 0,22 0 15,-43 21-15,-21 0 16,0-22-16,1 22 0,-1-21 0,-21 0 15,-21 0 1,-1 21-16,-20-21 16,21 21-16,-21-21 0,20 21 0,-20-22 15,21 1-15,0 21 0,0 0 16,21-21-16,21 21 31,0 21-15,0-21-16,0 21 0,22-21 0,-1 22 15,-21-1-15,21 0 0,-20 0 16,-1 0-16,0 0 0,0 22 16,-21-22-16,0 21 15,0 1-15,-42-22 0,21 0 0,-22 21 16,1-21-16,0 1 0,-22-1 16,22 0-16,-22 0 0,22-21 15,0 21-15</inkml:trace>
  <inkml:trace contextRef="#ctx0" brushRef="#br0" timeOffset="10063.49">2434 4741 0,'0'-21'0,"0"42"0,0-63 16,0 21-16,-21 0 15,0 21-15,0 21 16,-1 0 0,22 0-16,-21 22 0,0-1 15,21 0-15,-21 22 0,0-22 0,21 0 16,-21 22-16,-1-22 0,22-21 16,-21 64-16,0-64 0,21 0 15,-21 1-15,21-1 0,0 0 16,21-42 15,0 0-31,0-1 0,1 1 16,-1 0-16,0-21 0,21-1 15,-21 1-15,1 0 0,20-1 0,-21-20 16,21 21-16,-20-1 0,-1 1 16,0 21-16,0 0 0,0 21 0,0 0 15,-21 42 1,0-21-16,0 21 0,0 1 0,0-1 15,0 0-15,0 1 0,0-1 16,0-21-16,0 22 0,22-22 0,-1 21 16,0-21-16,0 0 15,0-21-15,22 0 0,-22 0 16,0 0-16,21 0 0,1-21 16,-22 0-16,21 0 0,-21 0 0,0 0 15,22-22-15,-22 22 16,0-21-16,0-22 0,-21-20 0,0 20 15,0 22-15,0-1 0,0 1 16,0 0-16,-21 21 0,0-22 16,0 43-16,0-21 0,-1 21 0,1 0 15,-21 0-15,21 0 0,0 21 16,-1 0-16,1 1 0,0 20 0,21-21 16,0 21-16,0 1 0,0-1 0,0 0 15,21-20-15,-21 20 16,43-21-16,-22 0 0,0 0 0,21 1 15</inkml:trace>
  <inkml:trace contextRef="#ctx0" brushRef="#br0" timeOffset="10336.87">3577 4868 0,'0'0'0,"21"-21"0,0 0 0,-21 0 15,0 0-15,22 0 0,-22-1 16,0 1-16,0 0 15,-22 21-15,1 0 0,0 0 16,0 0-16,-21 21 0,-22 22 16,43-22-16,-21 21 0,20-21 15,1 22-15,0-1 0,21-21 0,0 64 16,0-64-16,0 0 16,0 21-16,0-20 0,21-22 0,22 42 15,-22-42-15,21 0 16,0 0-16,22 0 0,-1 0 0,1-21 15,-1 0-15,1-1 0,-1 1 16,1 0-16</inkml:trace>
  <inkml:trace contextRef="#ctx0" brushRef="#br0" timeOffset="10600.75">4889 4403 0,'0'0'16,"0"-21"-16,0-1 0,-21 22 15,0 0-15,-21 0 0,21 22 0,-22-1 16,22 0-16,-21 0 0,21 0 16,-22 22-16,22-22 0,-42 63 15,41-41-15,1 41 16,21-41-16,0-1 0,0 0 0,0-20 16,0 20-16,0 0 15,0-21-15,21 22 0,1-22 0,20 0 16,-21-21-16,21 21 0,1-21 15,-1 0-15,22 0 0,-22 0 0,85-21 16,-85 0-16,22 0 0,-1 0 16</inkml:trace>
  <inkml:trace contextRef="#ctx0" brushRef="#br0" timeOffset="11458.26">5630 4636 0,'0'-22'0,"0"44"0,0-86 0,0 43 15,0 0-15,-21 0 0,0-1 16,-21 22-16,20 0 0,-20 0 0,21 0 15,0 0-15,-22 0 16,22 22-16,-21-1 0,21 0 0,0 0 16,-1 21-16,1 1 0,0-22 0,0 21 15,0 1-15,0-1 0,21 0 16,0 1-16,0-1 0,0-21 0,0 43 16,0-43-16,21 0 15,0-21-15,0 0 0,0 21 0,0-21 16,1 0-16,-1 0 0,21-21 15,-21 0-15,22 0 0,-22-1 0,21 1 16,-21 0-16,0-21 0,22 21 16,-22-22-16,0 1 0,0 21 15,-21-22-15,0 22 0,0-21 0,0 21 16,0 0-16,0-1 0,-21 22 31,21 22-31,-21-1 16,21 21-16,-21-21 0,21 0 15,0 22-15,0-22 0,0 21 16,0-21-16,0 22 0,21-22 0,0 0 16,0 0-16,-21 0 0,21-21 15,1 0-15,20 22 0,-21-22 16,21 0-16,1 0 0,-1 0 0,0-22 0,1 22 16,-1-21-16,0 0 0,-20 0 15,20 0-15,-21-22 0,0 22 16,0-21-16,1 21 0,-22-22 15,0 22-15,0 0 0,0-21 0,0-1 16,-22 22-16,1 21 16,0 21-1,21 1-15,-21-1 0,21 0 16,0 21-16,0-21 0,0 22 16,0-22-16,0 21 0,0-21 0,0 1 15,0-1-15,0 21 0,0-21 16,0 0-16,0 1 0,0-44 47,0 1-32,0 0-15,-21 0 0,21 0 16,0-22-16,0 22 0,0-21 0,21 0 16,0 20-16,0-20 0,0 0 0,1-1 15,20 22-15,-21-21 0,21 21 16,1 21-16,-22 0 0,21 0 0,1 0 15,-1 21-15,-21 0 16,0 0-16,-21 22 0,21-22 16,-21 42-16,0-20 0,0-1 15,0-21-15,0 21 0,0-20 16,-21 20-16,21-21 0,0 0 16,0 0-16,0-42 31,21 0-16,1 0-15,-1 0 0,21 0 16,0-1-16</inkml:trace>
  <inkml:trace contextRef="#ctx0" brushRef="#br0" timeOffset="11912">7070 4530 0,'-64'63'31,"43"-42"-31,0 1 0,0-1 15,-1 0-15,22 0 0,-21 21 16,21-20-16,-21 20 0,21-21 0,0 21 16,0-20-16,0-1 0,0 0 15,0 21-15,0-21 0,0 1 16,21-22 0,-21-22-1,0 1-15,21 21 16,-21-21-16,0 0 0,0-21 15,0 20-15,0-20 0,22 21 0,-22-21 16,21-1-16,-21 1 0,21 21 16,0-22-16,21 1 0,-20 21 15,-1-21-15,21 20 0,0 1 0,-20 0 16,20 21-16,-21 0 0,21 0 16,-20 0-16,-1 21 0,0 43 15,0-43-15,-21 0 0,0 21 16,0-20-16,0 20 0,0-21 0,0 21 15,0-20-15,0 20 0,0-21 16,0 0-16,-21 0 0,21 1 0,0-1 16,-21-21-16,21 21 0,-21-21 15,21-21 1,21 0 0,0-1-16,0 1 0,0 0 15,0 0-15</inkml:trace>
  <inkml:trace contextRef="#ctx0" brushRef="#br0" timeOffset="12276.79">7832 4509 0,'0'0'16,"-22"0"-1,1 21-15,-21 0 16,42 0-16,-42 0 0,42 0 0,-22 22 16,1-22-16,0 0 15,0 21-15,0-20 0,0 20 0,21 21 16,0-41-16,0-1 15,0 0-15,0 0 0,0 0 16,21-21-16,0 0 0,0 0 0,0 0 16,0 0-16,1 0 0,-1 0 15,21-21-15,-21 0 0,22 21 0,-22-21 16,0-22-16,21 22 0,-21-21 16,1 21-16,-1-22 0,-21 22 15,0-21-15,0 0 0,0 20 0,0-20 16,0 21-16,-21 0 0,21 0 15,-22-1-15,-20 22 0,0 0 16,-1 0-16,22 0 0,-21 0 16,21 22-16,0-1 0,-1 0 0,1 0 15,21 0-15,-21 0 0,21 1 16,0-1-16,0 0 0,21-21 16,0 21-16,1-21 0</inkml:trace>
  <inkml:trace contextRef="#ctx0" brushRef="#br0" timeOffset="12535.64">8361 4487 0,'0'0'0,"21"-42"0,-21 0 15,21 21-15,-21-22 0,0 22 0,0-21 16,0 21-16,0-1 16,0 44-16,0-1 15,0 0-15,-21 0 0,0 21 16,21 1-16,-21-1 0,-1-21 0,1 22 15,0-1-15,21 0 0,0 1 16,-21-1-16,21-21 0,0 21 16,-21 1-16,21-22 0,0 21 0,0-21 15,0 1-15,0-1 0,42 0 16,-21-21-16,0 0 16,1 0-16,-1 0 0,0-21 15</inkml:trace>
  <inkml:trace contextRef="#ctx0" brushRef="#br0" timeOffset="12707.54">8064 4572 0,'0'0'0,"22"0"31,20 0-31,-21 0 0,0 0 16,22-21-16,-1 21 0,0-21 15,-21 21-15,22-21 0,-1 21 0,-21-22 16</inkml:trace>
  <inkml:trace contextRef="#ctx0" brushRef="#br0" timeOffset="13652">9356 4636 0,'0'0'0,"0"-22"16,0 1-16,0 0 0,0 0 16,0 0-16,0 0 0,0-22 15,0 22-15,0 0 16,0 0-16,21 21 15,0 0-15,0 0 16,0 0-16,0 0 0,1 0 0,-1 21 16,0 0-16,0 21 0,0-20 0,0-1 15,-21 21-15,22-21 0,-22 22 16,21-22-16,-21 21 0,0-21 0,0 0 16,0 22-16,0-22 0,0 0 15,0 0-15,0 0 0,0 1 16,-21-22-1,-1 0-15,1-22 16,21 1-16,0 0 16,-21 0-16,21 0 0,0 0 15,0-1-15,0 1 0,0 0 0,0-21 16,0 21-16,0-22 0,0 22 16,21-21-16,0 21 0,1-22 0,41 1 15,-42 21-15,22 0 16,-1-1-16,0 22 0,1 0 0,62 22 15,-62-1-15,-1 0 0,0 0 16,1 0-16,-22 22 0,0-22 16,0 21-16,0-21 0,-21 22 15,22-1-15,-22 0 16,0-21-16,0 1 0,0-1 0,-22 0 16,1-21-16,0 0 15,0 0 1,21-21-16,0 0 0,0-1 15,0 1-15,0 0 0,0 0 16,0 0-16,21 0 0,21-1 0,-20-20 16,-1 21-16,21-21 15,-21 20-15,22-20 0,-1 21 0,0 0 0,1 0 16,-22-1-16,21 22 0,-21 0 16,22 0-16,-22 0 0,0 43 15,0-1-15,-21-21 0,21 0 0,-21 22 16,0-22-16,0 21 15,0-21-15,0 1 0,0 20 0,-21-21 16,0 0-16,0 0 0,21 1 16,0-1-16,21-42 31,0-1-15,0 1-16</inkml:trace>
  <inkml:trace contextRef="#ctx0" brushRef="#br0" timeOffset="14103.74">11218 4276 0,'0'0'0,"0"-21"15,-21 21 1,0 0-16,0 0 0,0 21 0,-1 0 16,1 0-16,-21 0 0,21 22 0,0-1 15,-1-21-15,1 21 0,0 1 16,0-22-16,0 21 0,21 1 0,0 20 15,0-42-15,0 22 16,0-22-16,21 0 0,21 0 0,-21 0 16,22-21-16,-1 21 0,0-21 15,1 0-15,20 0 0,-20 0 16,-1 0-16,43-42 0,-43 21 16,0 21-16,-21-21 0,22-22 15,-22 22-15,0-21 0,-21 0 16,0-1-16,0 1 0,0 0 15,0-1-15,0 1 0,-21 0 0,0-1 16,0 1-16,-1 0 0,-20 20 16,21 1-16,0 21 0,-22 0 0,22 0 15,-21 0-15,21 21 0,-22 1 16,22-1-16,-21 0 0,21 21 16,0 1-16,-1-22 0,1 21 0,21 43 15,0-64-15,0 21 16,0-21-16,0 1 0,0-1 0,21 0 15,1 0-15,-1 0 0,0 0 0,0-21 16,21 0-16,1 0 0,-1 0 16,0 0-16</inkml:trace>
  <inkml:trace contextRef="#ctx0" brushRef="#br0" timeOffset="14503.51">11874 4466 0,'0'0'0,"0"-21"0,0-21 15,0 21-15,0-1 0,0 1 16,22 21 15,-1 21-31,0 1 0,0-1 16,0 21-16,0-21 0,1 0 0,-1 22 16,0-22-16,-21 21 0,21-21 0,0 1 15,-21 20-15,21 0 16,-21-21-16,0 1 0,0-1 0,0 0 15,0-42 17,0 0-17,0-1-15,22 1 0,-22 0 16,21 0-16,0 0 0,0-22 0,0 22 16,0-21-16,1 0 0,20-1 15,-21 22-15,21-21 0,-20 21 0,-1-1 16,0 1-16,0 0 0,0 0 15,0 21-15,22 0 0,-22 0 16,-21 21 0,0 0-16,0 0 0,0 1 15,0-1-15,0 0 0,0 0 16</inkml:trace>
  <inkml:trace contextRef="#ctx0" brushRef="#br0" timeOffset="14811.34">12573 4614 0,'21'0'0,"-42"0"0,42 22 16,0-22-16,0 0 0,1 0 15,-1 0-15,0 0 16,0 0-16,0 0 0,0 0 0,1-22 16,-1 22-16,0-21 0,0 0 0,0 0 15,-21 0-15,21 0 0,-21-1 16,0-20-16,0 21 0,0 0 0,0 0 16,0-1-16,-21 22 15,0 0-15,0 0 0,0 22 0,-22-1 16,22 0-16,0 21 0,-21-21 15,21 22-15,-1-22 0,1 21 16,21-21-16,0 22 0,0-22 0,0 0 16,0 21-16,0 1 15,21-22-15,1 0 0,-1-21 0,0 21 16,0-21-16,0 0 0,0 0 16,22 0-16,-22 0 0,21 0 0,1 0 15,-1-21-15,0 0 0,-21 0 16,22 21-16,-1-21 0,-21-1 0</inkml:trace>
  <inkml:trace contextRef="#ctx0" brushRef="#br0" timeOffset="14993.23">13377 4699 0,'-21'0'63,"21"21"-48,-21-21-15</inkml:trace>
  <inkml:trace contextRef="#ctx0" brushRef="#br0" timeOffset="15975.67">4276 6075 0,'-22'21'31,"22"0"-31,0 0 16,-21 1-16,21-1 0,0 0 0,0 21 16,0 1-16,0-1 0,0 0 15,0 22-15,0-22 0,0 22 16,0-22-16,0 0 0,0 22 16,0-22-16,-21-21 0,21 22 0,0-1 15,-21-21-15,21 0 0,0 0 0,0 1 16,0-1-16,0-42 31,0-1-15,21 1-16</inkml:trace>
  <inkml:trace contextRef="#ctx0" brushRef="#br0" timeOffset="16231.52">4720 6011 0,'21'-21'0,"-42"42"0,42-21 32,-21 22-32,0-1 0,0 21 15,0-21-15,0 22 0,0-1 0,0 0 16,0 1-16,0 20 0,0-21 16,0 22-16,-21-22 0,21 1 0,-21-1 15,21 0-15,-21 1 16,21-1-16,0-21 0,0 21 0,0-20 15,-21-1-15,21 0 0,0 0 0,-22-21 16,22 21-16</inkml:trace>
  <inkml:trace contextRef="#ctx0" brushRef="#br0" timeOffset="16432.41">4170 6689 0,'-21'0'16,"42"0"15,0 0-31,0-21 16,21 21-16,1 0 16,-1-22-16,0 22 0,1-21 0,20 21 15,1-21-15,-22 21 0,22-21 0,-22 21 16,0-21-16</inkml:trace>
  <inkml:trace contextRef="#ctx0" brushRef="#br0" timeOffset="17437.83">5419 6456 0,'0'0'16,"0"-21"-16,0 0 0,-22-1 15,1 1-15,0 21 16,0-21-16,21 0 0,-21 21 0,0-21 16,-1 21-16,1 0 0,0 0 0,0 0 15,0 0-15,0 0 0,-1 0 16,1 21-16,0 0 0,0 21 0,0-20 16,0 20-16,-1 0 0,1-21 15,0 22-15,21-1 0,-21 0 0,21 1 16,0-22-16,0 21 0,0-21 15,0 1-15,0-1 0,0 0 16,0 0-16,21-21 0,0 0 16,0 0-16,1 0 0,-1 0 15,0 0-15,0 0 0,21 0 0,-20-21 16,-1 0-16,0 0 0,0-1 0,21-20 16,-20 21-16,-1 0 0,0-22 15,0 1-15,-21 0 0,21-22 16,0 22-16,-21 0 0,0 20 15,0-20-15,0 21 0,0 0 16,0 42 0,0 0-16,0 0 0,0 0 15,0 22-15,0-1 0,0 0 0,0-20 16,0 20-16,0 0 0,0 1 16,0-22-16,0 21 0,0-21 0,0 0 15,22 1-15,-1-1 0,0 0 0,0 0 16,0-21-16,22 0 15,-22 0-15,0 0 0,0 0 0,21 0 16,-20 0-16,20 0 0,-21-21 16,21 0-16,22-22 15,-43 1-15,0 21 0,0-21 0,1 20 16,-1-20-16,0 0 0,-21-1 0,21 1 16,-21 21-16,0-21 0,0-1 15,0 22-15,0 42 31,0 0-31,0 1 0,0 20 16,0-21-16,0 0 0,-21 22 16,21-22-16,0 21 0,-21-21 0,21 0 15,0 22-15,0-22 0,0 0 16,-21 0-16,21 0 0,-22 1 16,1-22 15,21-22-16,0 1-15,0 0 16,0 0-16,0 0 0,0 0 16,0-1-16,0-20 0,0 0 0,21 21 15,1-22-15,41-41 16,-21 62-16,1 1 0,-1 0 0,0 0 16,1 0-16,-1 21 0,0 0 15,1 0-15,-1 21 0,-21 0 0,22 21 16,-1-20-16,-21 20 0,0 0 0,0-21 15,1 22-15,-22-1 0,0-21 16,0 22-16,0-22 0,0 0 0,-22 0 16,1 0-16,0 0 0,0 1 15,0-1 1,0-21-16,21-21 31,21-1-31,0 22 0,0-21 16,0 0-16,0 0 0,22 21 0</inkml:trace>
  <inkml:trace contextRef="#ctx0" brushRef="#br0" timeOffset="17973.53">7218 6371 0,'0'-21'0,"0"42"0,0-63 0,0 21 16,0 0-1,0-1-15,-21 1 0,-1 21 16,1 0-16,0 0 0,0 0 0,-21 0 15,20 0-15,-20 0 0,21 21 16,-21 1-16,-1-1 0,22 0 0,0 21 16,-21 1-16,20-1 0,1 0 15,0-21-15,0 22 0,0-1 0,21 0 16,0 22-16,0-43 0,0 0 16,0 0-16,21-21 0,0 22 15,0-22-15,43 0 0,-22 0 16,-21 0-16,22 0 0,-22 0 15,21-22-15,-21 1 0,22 0 16,-22 0-16,21 0 0,-21 0 0,0-22 16,1 1-16,20-43 15,-21 43-15,0 0 0,0-22 0,1 22 16,-22-1-16,0 1 0,21-21 16,-21 20-16,21 1 0,-21 0 0,0-1 15,0 22-15,0-21 0,0 21 0,0 42 31,0 0-31,0 0 0,0 21 16,-21 1-16,0-1 0,-1 64 16,22-43-16,0-20 15,0 20-15,-21-20 0,21 20 0,-21-21 16,21 1-16,0-1 0,0-21 16,0 22-16,0-1 0,0-21 15,0 0-15,21-21 0,0 0 16,1 0-16,-1 0 15,21-21-15,-21 21 0,0-21 0,22 0 16,-22-22-16,21 22 16,1 0-16</inkml:trace>
  <inkml:trace contextRef="#ctx0" brushRef="#br0" timeOffset="18225.38">7980 5990 0,'0'-42'0,"0"84"0,0-126 0,0 41 16,0 22-16,0 0 0,0 0 0,-21 21 15,-1 21-15,1 0 16,0 21-16,0 1 0,21-1 16,-21 0-16,21 22 0,-21-22 0,21 22 15,-22-22-15,22 22 0,0-1 16,0-21-16,0 1 0,0 20 0,0-20 16,-21-22-16,21 21 0,0-21 15,0 22-15,0-22 0,0 0 16,0 0-16,21-21 0,1 0 15,-1 0 1,0-21-16,0 0 0,21 0 0,-20 21 16,-1-22-16</inkml:trace>
  <inkml:trace contextRef="#ctx0" brushRef="#br0" timeOffset="18589.16">8170 6477 0,'0'21'15,"21"-21"17,1 0-32,-1 0 0,0 0 15,0-21-15,0 0 0,0 21 0,22-21 16,-22 0-16,0-1 0,0 22 16,0-21-16,-21 0 0,0 0 15,22 0-15,-22 0 0,0-1 0,0 1 16,0 0-16,-22 21 0,1 0 15,0 0-15,0 0 16,-21 21-16,20 0 0,1 22 16,-21-22-16,21 21 0,0 1 0,-1-1 15,1 0-15,21-21 0,0 43 16,0-22-16,0-21 0,0 1 16,21-1-16,1-21 0,41 21 15,-21-21-15,1 0 0,20 0 16,-20 0-16,-22 0 0,21 0 15,-21 0-15,22-21 0,-22 21 16,21-21-16,-21-1 0</inkml:trace>
  <inkml:trace contextRef="#ctx0" brushRef="#br0" timeOffset="19132.56">4191 7197 0,'0'0'0,"-21"0"0,-22 0 16,22 0-16,0 0 0,42 0 47,0 0-47,22 0 0,-1 0 16,22 0-16,-1-21 0,22 21 15,-1-22-15,22 22 0,0-21 0,21 21 16,-21 0-16,21-21 0,0 21 0,21 0 15,0-21-15,0 21 0,1 0 16,-1-21-16,21 21 0,0-21 16,1 21-16,-1 0 0,0 0 0,1-22 15,-22 22-15,21 0 0,149-21 16,-170 21-16,0-21 0,0 21 16,-21-21-16,-21 21 0,0 0 15,0 0-15,0-21 0,-43 21 0,22 0 0,-22 0 16,-20 0-16,-1 0 0,-21 0 15,0 0-15,0 0 0,-42 0 32,0 0-32,0 0 15,0 0-15,0 0 0,-1 0 16,-20 0-16</inkml:trace>
  <inkml:trace contextRef="#ctx0" brushRef="#br0" timeOffset="19587.39">3852 7832 0,'0'0'0,"0"-21"0,-21 42 31,0 0-15,0 0-16,21 21 0,-21 1 0,-1-1 15,1 0-15,0 22 0,0-22 0,0 22 16,0-22-16,21 0 0,-22 1 16,1-1-16,0 0 0,0 22 15,21-22-15,-21-21 16,21 1-16,0-1 0</inkml:trace>
  <inkml:trace contextRef="#ctx0" brushRef="#br0" timeOffset="19852.91">3704 8022 0,'0'0'0,"0"-42"16,0 21-16,0-22 0,21 22 15,0 0-15,-21 0 0,22 0 0,-1 21 16,0 0-16,0 0 16,0 0-16,0 21 0,1 0 0,-1 0 15,0 22-15,0-1 0,0 21 16,0-20-16,1 20 0,-1-20 0,0-1 16,-21 0-16,0 1 0,0 41 15,0-41-15,0-22 0,0 21 16,-21-21-16,0 22 0,-1-22 0,1 0 15,0 0-15,0-21 0,0 0 0,21 21 16,-21-21-16</inkml:trace>
  <inkml:trace contextRef="#ctx0" brushRef="#br0" timeOffset="20407.43">3471 8424 0,'43'0'16,"-22"0"0,0 0-16,0 0 0,0 0 15,22-21-15,-1 21 0,-21-21 16,21 21-16,1-21 0,-1 0 0,43 0 16,-43-1-16,0 1 0,1 21 15,-22-21-15,21 0 0,-21 21 16,22 0-16,-22 0 0,0 0 0,0 0 15,-21 21-15,0 0 16,0 0-16,0 1 0,0-1 0,0 21 16,0-21-16,0 0 0,0 22 0,0-22 15,0 0-15,-21 0 0,21 0 16,-21 22-16,21-22 0,21-21 31,0 0-31,0 0 16,1-21-16,-1 0 0,0-1 15,0 1-15,0 0 16,0 0-16,1 0 0,20-22 0,-21 22 16,-21-21-16,21 0 0,0 20 0,-21-20 15,0 21-15,0-21 0,0 20 16,0 1-16,0 42 16,0 1-1,0-1-15,0 0 0,0 21 16,0-21-16,0 22 0,0-22 0,0 21 15,-21-21-15,21 1 0,0 20 16,0-21-16,0 0 0,0 0 0,0 1 16,21-22-16,1 0 15,-1 0-15,0 0 0,0 0 16,0 0-16,0 0 0,1 0 16,-1-22-16,21 1 0,-21 0 0,22-21 15</inkml:trace>
  <inkml:trace contextRef="#ctx0" brushRef="#br0" timeOffset="20661.49">5080 7811 0,'0'-43'0,"0"86"0,0-107 0,21 43 15,-21 0-15,0 42 32,0 0-32,0 21 0,-21-20 0,21 20 15,-21 0-15,21 22 0,-21-22 0,21 0 16,-22 22-16,1-22 0,21 1 15,-21-1-15,0 0 0,21 1 0,0-1 16,-21-21-16,21 21 0,-21-20 16,21-1-16,0 0 0,21-21 15,0 0 1,0 0-16,0 0 0,0-21 16,22 0-16,-22-1 0,0-20 0,0 21 15</inkml:trace>
  <inkml:trace contextRef="#ctx0" brushRef="#br0" timeOffset="21039.55">5334 8043 0,'0'0'0,"0"-21"0,0 42 31,-21 1-31,21-1 16,-21 0-16,21 0 0,0 0 16,-22 22-16,22-22 0,-21 0 0,21 21 15,0-21-15,0 1 0,0 20 0,0-21 16,0 0-16,0 0 0,0 1 15,0-1-15,0 0 0,21-21 16,1 21-16,-1-21 0,0 0 0,0 0 16,0 0-16,22 0 0,-22-21 15,21 21-15,-21-21 0,0 0 16,43-22-16,-43 22 0,0 0 16,-21-21-16,0 20 0,0-20 15,0 0-15,0 21 0,0-22 0,-21 1 16,0 0-16,0 20 0,-22 1 0,22 0 15,-42 0-15,20 21 16,22 0-16,0 0 0,-21 0 0,21 0 16,-1 21-16,1 0 15,0-21-15,21 21 0,0 1 0,-21-1 16,21 0-16,-21-21 0</inkml:trace>
  <inkml:trace contextRef="#ctx0" brushRef="#br0" timeOffset="21236.04">4847 7938 0,'0'0'0,"-42"0"0,21-22 16,21 1 0,21 21-1,0 0-15,0 0 0,0 0 0,127-21 31,-105 21-31,-1 0 0,0 0 16,1-21-16,-1 21 0,-21 0 0,22 0 16,-22-21-16,0 21 0,0-21 15</inkml:trace>
  <inkml:trace contextRef="#ctx0" brushRef="#br0" timeOffset="21632.87">6371 7874 0,'0'-21'0,"-21"-43"31,21 43-31,-21 0 16,0 42 15,21 0-15,-22 1-16,22 20 0,0-21 15,0 21-15,0 1 0,-21 41 16,0-41-16,0-1 0,21-21 15,0 22-15,0-1 0,-21-21 0,21 21 16,0-20-16,0-1 0,0 0 16,0 0-16</inkml:trace>
  <inkml:trace contextRef="#ctx0" brushRef="#br0" timeOffset="21875.7">5948 8340 0,'21'0'0,"-42"0"0,0 0 0,-1 21 16,1-21-16,0 21 0,21 0 16,0 0-16,0 1 15,0-1-15,0 0 0,21-21 0,0 21 16,1-21-16,20 0 0,43 21 16,-43-21-16,-21 0 0,21 0 15,1 0-15,-1 0 0,0 0 0,1 0 16,-1 0-16,0-21 0,-20 21 0,41-42 15,-42 42-15,0-43 16,-21 22-16,0 0 0,0-42 16,0 41-16,0-20 0,-21-21 15,0 20 1</inkml:trace>
  <inkml:trace contextRef="#ctx0" brushRef="#br0" timeOffset="22079.59">6096 7705 0,'-21'0'16,"42"0"-16,-63 0 0,20 0 0,1 0 16,42 0-1,1 0 1,-1 0-16,0 0 0,21 0 16,-21 0-16,1 0 0,20 0 0,-21 0 15,21 0-15,1 0 0,-22 0 16,21-21-16,1 21 0,-1-22 15,-21 22-15,21-21 0,1 21 0,-1 0 16</inkml:trace>
  <inkml:trace contextRef="#ctx0" brushRef="#br0" timeOffset="22295.98">7027 7620 0,'0'0'0,"64"0"16,-43 0-16,0 0 0,0 0 16,0 0-16,1 0 0,20 0 15,0 0-15,-21 0 0,64 0 16,-43-21-16,-20 21 0,20 0 0,-21 0 16,21-21-16,1 21 15,-43-21-15</inkml:trace>
  <inkml:trace contextRef="#ctx0" brushRef="#br0" timeOffset="22519.58">7451 7557 0,'-64'105'32,"64"-83"-32,0 20 15,0 21-15,0-20 16,-21-1-16,21 0 0,-21 1 0,21 20 15,0-20-15,0-1 0,-21 0 16,21-21-16,0 22 0,-22-1 0,22-21 16,0 0-16,0 1 0,0-1 15,22-42 17</inkml:trace>
  <inkml:trace contextRef="#ctx0" brushRef="#br0" timeOffset="22920.27">8890 7366 0,'0'0'16,"-21"0"-16,42-21 31,0 21-31,0 0 0,22 0 0,-1 0 15,21-21-15,-20 21 0,-1 0 16,22 0-16,-1-21 0,-21 21 0,22 0 16,-22 0-16,22-22 0,-22 22 15,0 0-15,-20 0 0,20 0 16,-21 0-16,-21-21 16,-21 21-1,0 0-15,-22 0 0,22 0 0</inkml:trace>
  <inkml:trace contextRef="#ctx0" brushRef="#br0" timeOffset="23159.9">9313 7260 0,'-21'0'0,"21"21"15,-21-21-15,21 22 0,0-1 16,0 0-16,-21 0 0,21 0 16,0 22-16,0-1 0,0 43 15,0-43-15,-21 21 0,21-20 16,0-1-16,0 22 0,0-22 0,0 0 15,0 22-15,0-22 0,0 0 16,-22 1-16,22-1 0,-21-21 0,21 22 16,0-1-16,0-21 15,-21 0-15,42-21 32,-21-21-32,21 0 15</inkml:trace>
  <inkml:trace contextRef="#ctx0" brushRef="#br0" timeOffset="24184.91">9652 7747 0,'0'0'0,"0"-21"15,0 0-15,-21 21 32,21 21-32,-21-21 0,-1 21 15,1 0-15,0 0 0,21 1 0,-21 20 16,0-21-16,0 0 0,21 0 15,0 22-15,-22-22 0,22 21 0,0 1 16,0-22-16,0 0 0,0 0 16,22 0-16,-1-21 15,0 0-15,0 0 0,0 0 0,0 0 16,1 0-16,20-21 0,-21 21 16,0-21-16,0 0 0,1 0 15,-1-1-15,0 1 0,-21 0 0,21 0 16,-21 0-16,0 0 0,0-1 15,0 1-15,-21-42 0,0 42 16,0-1-16,-1 1 0,1 21 16,0-21-16,21 0 0,-21 21 15,0 0-15,21-21 0,21 21 16,21 0 0,-21-21-16,22 21 15,-1 0-15,0 0 0,22-22 0,42 22 16,-43 0-16,1 0 0,-22 0 15,22 0-15,-22 0 0,-21 0 16,21 22-16,-20-1 0,-22 0 0,0 0 16,0 0-16,0 0 0,0 1 0,-22-1 15,1 0-15,0 21 0,0-21 16,-21 1-16,20-1 0,1 21 0,-21-21 16,21 0-16,0 22 0,21-22 15,0 0-15,-22 0 0,22 0 0,0 1 16,0-1-16,22-21 0,-1 21 15,21-21-15,-21 0 0,0 0 16,22 0-16,-22 0 0,0 0 16,21 0-16,-20-21 0,41 0 15,-42-1-15,0 1 0,1 0 16,-22 0-16,0 0 0,0 0 0,0-22 16,0 22-16,0 0 0,0-21 0,0 20 15,-22-20-15,1 21 0,0 0 16,-21 0-16,21-1 0,-1 1 0,-41 0 15,21 21-15,20 0 0,1 0 16,0 0-16,0 0 0,42 0 31,0 0-31,0 0 0,1 0 0,20 0 16,0 0-16,1 0 16,-1 0-16,0-21 0,1 21 0,-1-21 15,21 0-15,-20 21 0,-1-22 0,22 1 16,-1 0-16,-21-21 0,22 21 15,-22-22-15,1 22 0,-1-21 0,0-1 16,-21 1-16,1 0 0,-1-1 16,-21 1-16,0 21 0,0-21 0,0 20 15,0 1-15,-21 0 0,-1 0 0,1 21 16,0 0 0,0 0-16,0 21 0,0 21 15,-1 1-15,1-1 0,0 22 0,-21-1 16,21-21-16,-1 22 0,1 63 15,0-85-15,0 22 0,0-22 16,21 22-16,0-22 0,0 0 0,0 1 16,0-1-16,0-21 0,0 43 15,0-43-15,0 0 0,21 0 16,21 0-16,-21-21 0,1 0 16,-1 0-16,0 0 0,21 0 15,-21-21-15,22 0 0,-1 21 16,-21-21-16,22 0 0</inkml:trace>
  <inkml:trace contextRef="#ctx0" brushRef="#br0" timeOffset="24347.8">11239 7938 0,'0'0'16,"-21"0"-16,0 0 0,0 0 0,21 21 15,-21-21 1</inkml:trace>
  <inkml:trace contextRef="#ctx0" brushRef="#br0" timeOffset="25127.08">2984 9123 0,'-42'0'31,"21"0"-15,42 0 15,0 0-16,0 0-15,22 0 0,-1 0 0,22 0 16,-1 0-16,1 0 0,20 0 16,1 0-16,21-21 0,0 21 0,126 0 15,-105 0 1,0-21-16,43 21 0,-22 0 0,21 0 16,170-22-16,-149 1 0,1 21 15,-1-21-15,22 21 0,-21-21 16,20 0-16,22 21 0,-21-21 0,-1 21 15,22-22-15,233-20 0,-254 42 16,20-21-16,1 0 0,0 0 16,-21 21-16,21-22 0,-22 1 15,1 21-15,0-21 0,-1 21 0,-20 0 16,-1 0-16,-20-21 0,147 21 16,-169 0-16,0 0 0,106-21 15,-169 21-15,21 0 16,-43 0-16,1 0 0,-22 0 0,1 0 15,-22 0-15,0 0 0,0 0 16,-63 0 0,21 0-16,-1 0 15,1 0-15,0 0 0,0 0 0,0 0 16</inkml:trace>
  <inkml:trace contextRef="#ctx0" brushRef="#br0" timeOffset="25263.58">11366 8763 0,'0'21'16,"-21"-21"31,0 0-47</inkml:trace>
  <inkml:trace contextRef="#ctx0" brushRef="#br0" timeOffset="30958.8">1376 10583 0,'0'0'0,"0"-21"0,0 0 0,0-21 16,0 21-16,0-1 15,0 1-15,0 0 0,0 0 0,0 0 16,0 0-16,0-1 0,0 1 15,0 42 17,-21 22-17,21-22-15,0 21 0,0 1 16,0-1-16,0 0 0,0 1 16,0 20-16,0 1 0,0-1 0,21 1 15,-21-1-15,42 128 16,-42-107-16,0 22 0,0-21 0,0 21 15,0-1-15,0 86 16,0-85-16,0-22 0,0 22 0,0-21 16,0 0-16,0-1 0,0 64 15,0-84-15,0-1 16,0-20-16,0-1 0,0 0 16,0 1-16,21-22 0,-21 21 0,0-21 15,21-21 1,-21-21-1,0 0-15,0 0 0,0-21 0,22-1 16,-22 22-16</inkml:trace>
  <inkml:trace contextRef="#ctx0" brushRef="#br0" timeOffset="32375.96">1397 10541 0,'0'0'0,"-21"-42"31,21 21-31,-21 21 16,21-22 15,21 22 16,0 22-47,21-22 15,-21 0-15,22 0 0,-1 0 0,0 0 16,1 0-16,20 0 0,-20 0 16,20 0-16,22 0 0,-22-22 0,43 22 15,0-21-15,0 21 16,148-42-16,-148 42 0,21 0 16,0-21-16,0 21 0,0 0 15,127-21-15,-106 21 0,-21 0 16,0 0-16,0-22 0,0 22 15,21-21-15,0 21 0,0 0 0,-21-21 16,21 21-16,-21 0 0,0 0 16,0-21-16,0 21 0,-21 0 15,0 0-15,-21 0 0,-1 0 0,1 0 16,-21 0-16,-22 0 0,0 0 16,1 0-16,-22 0 0,0 0 0,0 0 15,0 0-15,-21 21 63,0 0-63,0 0 15,0 1-15,0-1 16,0 0-16,0 21 0,0-21 16,0 1-16,0-1 0,0 21 0,0-21 15,0 22-15,0-22 0,-21 21 16,21 0-16,0 1 0,0-1 0,0 0 15,-21 1-15,21-1 0,0 22 16,0-22-16,0 21 0,0 1 16,0-1-16,0 1 0,0 21 0,0-22 15,0 1-15,0 41 16,0-41-16,0-1 0,0 43 16,0-42-16,0-1 0,0 43 15,0-64-15,0 22 0,0-22 16,0 1-16,0-1 0,0 0 0,0 1 15,0-22-15,0 21 0,-21-21 0,21 0 16,0 22-16,0-22 0,-21 0 16,21 0-16,0 0 15,-22 1 1,1-22 0,0 0-1,0 0 1,0 0-16,0 0 15,-1 0-15,1 0 0,0 0 16,0 0-16,0 0 0,0 0 0,-1 0 16,-20 0-16,21 0 15,0 21-15,-22-21 0,-20 0 16,21 0-16,-1 21 0,1-21 0,0 0 16,-22 0-16,1 21 0,-1-21 15,1 0-15,-22 0 0,0 21 0,-105-21 16,105 21-16,0-21 0,-20 0 15,-1 0-15,21 22 0,-42-22 16,21 21-16,0-21 0,-21 0 0,22 0 16,-1 21-16,0-21 0,21 0 15,1 0-15,-1 21 0,0-21 0,-84 0 16,84 21-16,22-21 0,-22 0 16,-21 0-16,22 0 0,-1 21 15,-63-21-15,63 0 0,22 0 16,-22 22-16,21-22 0,22 0 15,-21 0-15,20 0 0,1 0 16,0 0-16,-1 0 0,1 21 16,21-21-16,-22 0 0,22 0 0,0 0 15,0 0-15,0 0 0,0 0 16,-1 0-16,1 0 0,21-21 109</inkml:trace>
  <inkml:trace contextRef="#ctx0" brushRef="#br0" timeOffset="33684.03">12340 10012 0,'0'-21'0,"0"0"32,0-1-17,0 1-15,0 0 16,0 0-16,0 0 16,0 0-1,0 42 16,0 0-31,0 21 0,0-21 16,0 22-16,0-1 0,0 0 16,0 1-16,0 20 0,0 1 0,0-1 15,0 22-15,0-22 0,0 22 16,0-21-16,0 20 0,0-20 16,0-1-16,21 22 0,-21-22 0,0 86 15,21-86-15,-21 22 0,0-22 16,0 1-16,0-1 0,0 22 15,0-43-15,0 22 0,0-1 0,-42 64 16,42-84-16,0 20 0,-21-21 16,21 1-16,-21-1 0,21 0 15,0 1-15,0-22 0,0 0 0,0 0 16,0-42 15,21 0-31,-21 0 0,21 0 0,-21-1 16,0-20-16,21 21 0</inkml:trace>
  <inkml:trace contextRef="#ctx0" brushRef="#br0" timeOffset="35054.83">12298 9970 0,'0'0'0,"-21"-22"15,21 1 32,63 21-31,-42 0-16,0-21 15,1 21-15,20 0 0,0 0 16,1-21-16,-1 21 0,21 0 16,1-21-16,-1 21 0,22-21 0,106 21 15,-86-22-15,1 22 16,21 0-16,-21-21 0,21 21 0,127 0 15,-127-21-15,0 21 16,21 0-16,-21 0 0,0 0 0,0 0 16,0-21-16,0 21 0,0 0 15,0 0-15,0 0 0,0-21 0,-21 21 16,21 0-16,-21 0 0,0 0 0,0 0 16,-1 0-16,1-21 0,0 21 15,-21 0-15,-1 0 0,1 0 0,-21 0 16,-1-22-16,-21 22 0,1 0 15,41 0-15,-62 0 16,-1-21-16,21 21 0,-21 0 16,0 0-16,1 0 0,-1 0 15,-21 21 32,0 1-47,0-1 16,0 0-16,0 0 0,0 0 0,0 22 15,0-22-15,0 0 0,0 21 16,0 1-16,0-22 0,0 21 0,0 0 16,-21 1-16,21-1 15,0 0-15,0 1 0,0 20 0,0 107 16,0-107-16,0 1 16,0-22-16,0 21 0,21 1 15,21 105-15,-42-126 16,21 20-16,-21 1 0,0-1 0,21 1 15,-21-1-15,22 1 0,-22-22 16,0 21-16,0 22 0,0-21 16,0-22-16,0 21 15,0-20-15,0-1 0,0-21 16,21 22-16,-21-1 0,0-21 0,0 0 16,0 22-16,0-22 0,0 0 0,0 0 15,0 0-15,-21 0 16,-1-21-1,1 22-15,0-22 0,0 0 0,0 0 16,0 21-16,-1-21 16,1 0-16,0 0 0,0 0 0,0 0 15,-22 0-15,22 0 0,-21 21 16,21-21-16,-22 0 0,1 0 0,-21 0 16,20 0-16,-20 21 0,-1-21 0,1 0 15,-64 0-15,63 21 16,1-21-16,-1 0 0,1 0 0,-22 21 15,22-21-15,-1 0 0,-21 0 0,1 22 16,20-22-16,-20 0 16,-1 0-16,0 0 0,1 0 0,-1 21 15,0-21-15,1 0 0,-1 0 0,0 0 16,1 0-16,-1 0 0,0 0 16,1 0-16,-1 21 0,0-21 0,22 0 15,-22 0-15,22 0 0,-64 0 16,84 0-16,-20 0 0,-1 0 15,22 0-15,-22 0 0,1 0 0,21 0 16,-22 0-16,1 0 0,-1 0 0,22-21 16,-22 21-16,22 0 0,0 0 15,-1 0-15,1-21 0,0 21 0,-1 0 16,1 0-16,21 0 0,0 0 16,-22 0-16,22 0 0,0 0 15,0 0-15,0 0 0,-1 0 0,1 0 16,0 0-16,0 0 0,0 0 15,0 0-15,-1 0 16,1 0-16,0 0 31,0-22-15,0 22 0,0-21-1</inkml:trace>
  <inkml:trace contextRef="#ctx0" brushRef="#br0" timeOffset="35219.61">12509 12213 0,'0'21'32,"22"-21"30,-22-21-46</inkml:trace>
  <inkml:trace contextRef="#ctx0" brushRef="#br0" timeOffset="36292.91">12531 12256 0,'-22'0'32,"1"0"-32,0 0 15,0 0 1,0 0-1,21-22 1,0 1 31,0 0-16</inkml:trace>
  <inkml:trace contextRef="#ctx0" brushRef="#br1" timeOffset="42116.51">1376 9821 0,'21'0'0,"0"0"0,-21-21 0,21 21 15,0-21-15,1 21 16,-1-21-16,0 21 0,0-21 16,0 0-16,0-1 0,1 1 0,20 0 15,-21 0-15,21-21 16,-20 42-16,-22-22 0,0 1 16,0 0-16,-22 21 15,1 0-15,-21 0 0,0 0 16,-1 0-16,1 21 0,0 0 0,-22 1 15,22-1-15,-1 0 0,1 0 16,0 0-16,21 22 0,-22-22 16,22 0-16,21 0 0,0 0 15,0 0-15,21 1 0,0-22 16,1 21-16,20 0 0,0-21 16,64 21-16,-64 0 15,1 0-15,-1-21 0,0 22 0,1-1 16,20 21-16,-63-21 15,0 0-15,0 1 0,0-1 16,0 0-16,-42 0 0,0 0 16,-1 0-16,1-21 0,0 22 0,-22-22 15,22 0-15,-22 0 16,22 0-16,0 0 0,-43 0 16,64-22-16,0 1 0,-1 0 15,1 21-15,0-21 0,0 0 0,0 0 16,21-1-16,0-20 0,0 21 15,0 0-15,0 0 0,21-1 16,0 1-16,21 0 0,-20 21 16,20-21-16,21 0 0,-20 21 0,-1 0 15</inkml:trace>
  <inkml:trace contextRef="#ctx0" brushRef="#br1" timeOffset="42449.47">1863 10033 0,'63'0'32,"-42"0"-17,0-21-15,1 0 0,-22 0 16,21-1-16,-21 1 0,21 0 16,-21 0-16,0 0 0,0 0 15,-21 21 1,0 0-16,-1 21 15,1-21-15,0 21 0,0 0 0,0 0 16,0 22-16,-1-22 0,22 0 16,-21 21-16,0-21 0,21 1 0,0-1 15,0 0-15,0 0 0,0 0 16,0 0-16,0 1 16,0-1-16,21-21 0,0 0 15,1 0-15,-1 0 16,0 0-16,0-21 0,0-1 0,0 1 15,1 0-15</inkml:trace>
  <inkml:trace contextRef="#ctx0" brushRef="#br1" timeOffset="42695.54">2413 9483 0,'-21'0'0,"42"0"0,-63 0 16,20 0-16,1 21 0,0 0 15,0 0-15,21 22 0,-21-22 0,0 42 16,21-20-16,-22-1 0,22 0 16,0 1-16,0-1 0,-21 0 0,21 1 15,0-1-15,-21-21 0,21 21 16,0-20-16,0-1 0,0 0 0,0 0 16,21-21 15,0 0-31,1 0 0,-22-21 15,21 0-15</inkml:trace>
  <inkml:trace contextRef="#ctx0" brushRef="#br1" timeOffset="43043.52">2413 9991 0,'0'21'16,"21"-21"-1,0 0 1,0 0-16,1-21 0,-1 21 16,0-21-16,0-1 0,21 1 15,-20 0-15,-1 21 16,0-42-16,-21 21 16,-21 21-1,0 0-15,-1 0 0,-20 21 16,21 0-16,-21 0 0,20 0 15,-20 0-15,21 1 0,0-1 0,0 0 16,-1 0-16,22 0 16,0 0-16,0 1 0,0-1 0,22-21 15,-1 0 1,0 0-16,21 0 0,-21 0 0,22 0 16,-1 0-16,-21 0 0,22-21 15,-22 21-15,21-22 0</inkml:trace>
  <inkml:trace contextRef="#ctx0" brushRef="#br1" timeOffset="43491.58">2942 9843 0,'0'0'0,"0"21"47,0 0-47,0 0 0,-21 0 15,21 0-15,0 1 0,0-1 0,-21 0 16,21 0-16,0 0 0,0 0 15,0 1-15,0-1 16,0 0 0,-21-21-1,-1 0 1,22-21 0,0 0-16,0-1 0,0 1 15,0 0-15,0 0 0,0 0 16,22-22-16,-1 22 0,0 0 0,0 0 15,0-21-15,22 20 16,-1 1-16,-21 21 0,21 0 0,-20 0 16,20 0-16,-21 0 0,21 21 15,-20 1-15,-1-1 0,0 0 16,0 0-16,-21 0 0,0 0 0,0 1 16,0-1-16,0 21 0,0-21 15,-42 0-15,21 1 0,21-1 16,-22 0-16,1-21 15,0 21-15,21-42 32,0 0-32,0 0 15,21-1-15</inkml:trace>
  <inkml:trace contextRef="#ctx0" brushRef="#br1" timeOffset="43707.47">3556 9800 0,'21'0'0,"-21"43"32,0-22-32,0 0 0,-21 0 0,21 0 15,-21 0-15,21 1 0,-21-1 16,21 0-16,-22 0 16,22-42 30,0 0-30</inkml:trace>
  <inkml:trace contextRef="#ctx0" brushRef="#br1" timeOffset="44023.53">3577 9504 0,'-21'0'0,"42"0"0,-63 0 16,21 0-1,21 21-15,0 0 16,0 0-16,21-21 31,0 0-15,0-21-16,-21 0 16,0 0-1,0 0-15,-21 21 16,0 0-16,0 0 0,-1 0 15,1 0-15,0 0 0,0 0 16,0 21-16,21 0 0,0 0 16,0 0-16,0 1 0,0-1 0,0 21 15,0-21-15,21 0 0,0 1 16,0-1-16,0 0 0,1 0 0,-1 0 16,0-21-16</inkml:trace>
  <inkml:trace contextRef="#ctx0" brushRef="#br1" timeOffset="44419.57">3937 9758 0,'0'-21'16,"-21"21"15,0 21-31,-1 85 31,1-85-31,21 0 0,-21 0 16,21 0-16,0 1 0,0-1 0,0 0 16,0 0-16,0 0 0,21-21 15,0 21-15,1-21 0,-1 0 16,0 0-16,21 0 0,-21 0 0,1 0 16,-1-21-16,0 0 0,0 21 15,0-21-15,0 0 0,1 0 0,-1 21 16,0-22-16,-21-20 0,0 21 15,0 0-15,0 0 0,0-1 0,0-20 16,0 21-16,0 0 0,0 0 16,0-1-16,-21 22 15,21 22 17</inkml:trace>
  <inkml:trace contextRef="#ctx0" brushRef="#br1" timeOffset="45065.41">4403 9652 0,'0'21'32,"0"0"-32,-22 1 15,22-1-15,0 0 0,0 0 16,0 0-16,0 0 0,0 1 15,0-1-15,0 0 0,0 0 0,0 0 16,0 0-16,0 1 0,0-1 16,0 0-16,0 0 15,-21-42 17,21 0-17,0 0-15,0-1 16,0 1-16,0 0 0,0 0 15,0 0-15,0 0 0,0-1 0,0-20 16,0 21-16,21 0 0,1 0 16,-1-1-16,42-20 0,-42 42 15,22 0-15,-22 0 0,21 0 16,-21 0-16,22 21 0,-22-21 0,21 21 16,-21 1-16,1-1 0,-1 21 15,0-21-15,0 0 0,-21 22 16,0-22-16,0 0 0,0 0 0,0 0 15,0 1 1,-21-22-16,21 21 16,-21-21-16,0 0 15,21-21 1,0-1-16,0 1 0,0 0 16,0 0-16,21 0 15,0-22-15,0 22 0,0-21 0,0 21 16,1-22-16,20 1 0,-21 21 0,21 0 15,-20 0-15,20-1 0,-21 22 16,0 0-16,0 0 0,1 0 0,20 22 16,-21-1-16,-21 21 0,21-21 15,0 22-15,-21 20 16,0-21-16,0-20 0,0 20 0,0-21 16,0 0-16,0 0 0,-21 1 15,0-1-15,0 0 0,-21 0 16,20-21-16,1 0 0,0 0 0,0 0 15</inkml:trace>
  <inkml:trace contextRef="#ctx0" brushRef="#br1" timeOffset="46287.84">2053 13166 0,'-21'-21'0,"21"-1"32,0 44-1,0-1-31,0 0 0,0 0 0,0 0 15,0 0-15,0 22 0,0-22 16,0 21-16,0-21 0,0 1 0,0 20 16,0-21-16,-21 21 0,21-20 15,-21-1-15,21 0 0,0 0 0,0 0 16,0-42 15,0 0-31,0 0 0,0 0 16,0-1-16,0 1 0,21-21 0,0 21 15,-21 0-15,21-1 0,-21 1 16,21 0-16,0 0 0,1 21 16,-1 0-16,0 0 15,0 0-15,0 21 16,0-21-16,-21 21 0,22 22 0,-1-22 16,-21 0-16,21 21 15,0-21-15,-21 22 0,42-1 16,-20-21-16,-1 0 0,0 1 15,21-22-15,-21 0 0,22 0 0,-22 0 16,21 0-16,1-22 0,-1 1 16,0 0-16,-21 0 0,22 0 0,-1 0 15,-21-22-15,22 22 0,-22-21 16,0 21-16,0-22 0,-21 22 0,0-21 16,0 21-16,0-22 0,-21 22 15,0-21-15,-22 21 0,22-22 16,-21 22-16,0 0 0,20 21 0,-20 0 15,-21 0-15,41 0 16,1 0-16,0 21 0,21 0 16,-21-21-16,21 43 0,0-22 0,0 0 15,0 0-15,21 0 0,0 0 16,0 1-16,1-1 0,-1 0 0,0 0 16,0 0-16,21-21 15,-20 21-15,-1-21 0</inkml:trace>
  <inkml:trace contextRef="#ctx0" brushRef="#br1" timeOffset="46640.75">3006 13420 0,'0'0'15,"21"0"-15,0 0 16,0 0 0,0 0-16,0-21 0,1 21 15,-1-22-15,0 1 0,0 21 16,0-21-16,0 0 0,1 21 0,-1-21 15,0 0-15,0-1 0,-21 1 16,0 0-16,0 0 16,-21 21-16,0 0 15,0 0-15,-1 0 0,1 0 16,0 21-16,0 0 0,21 0 16,-21 1-16,21-1 0,-21 0 15,21 21-15,0-21 0,0 1 0,0 20 16,0-21-16,0 0 0,0 0 15,0 1-15,0-1 0,21 0 0,0-21 16,0 0-16,0 0 0,22 0 16,-22 0-16,0 0 0,0 0 15,0-21-15,22 0 0,-1-22 16,0 22-16,-21-21 0</inkml:trace>
  <inkml:trace contextRef="#ctx0" brushRef="#br1" timeOffset="47135.97">3746 12912 0,'-21'127'16,"21"-106"0,0 21-16,0-21 0,0 22 15,0-22-15,0 0 0,0 21 0,0-20 16,0-1-16,0 0 0,0 0 0,0 0 15,0 0-15,0 1 0,0-1 16,-21-21 31,21-21-31,0-1-16,-21 22 0,21-21 15,0 0-15,0 0 0,0 0 0,0 0 16,0-1-16,21 1 0,0 0 15,43 0-15,-43 0 0,0 0 16,21 21-16,-20 0 0,20 0 0,-21 0 16,0 0-16,22 0 0,-22 0 15,0 0-15,21 0 0,-21 21 0,1 0 16,-22 0-16,21 0 16,-21 0-16,0 1 0,0-1 15,-21 0-15,-1 0 16,1 0-16,0 0 0,0-21 0,-43 43 15,22-43-15,21 21 16,-21 0-16,-1-21 0,22 0 0,-21 0 16,21 21-16,-1-21 0,1 0 0,0 0 15,0 0-15,21-21 16,0 0-16</inkml:trace>
  <inkml:trace contextRef="#ctx0" brushRef="#br1" timeOffset="47284.09">3979 13399 0</inkml:trace>
  <inkml:trace contextRef="#ctx0" brushRef="#br1" timeOffset="50988.54">12763 9102 0,'0'-21'15,"-21"21"17,21 21-17,0 0 1,0 0-16,0 0 16,0 0-16,0 22 0,0-22 15,0 0-15,0 0 0,0 0 0,0 1 16,0-1-16,0 0 0,0 0 15,0 0-15,0 0 0,0 1 0,0-1 16,0 0-16,0 0 16,0 0-16,0-42 78,0 42 266,-21-21-344,21-21 62,0 0-62,21 21 16,-21-21-16,21 21 0,1-21 0,-1-1 15,0 1-15,0 0 16,0 0-16,0 0 0,1 0 0,-1-1 16,-21 1-16,21 21 0,0-21 15,0 21-15,0 0 16,1 0-16,-22 21 15,0 0-15,0 1 0,0-1 16,0 0-16,0 0 0,21 0 16,-21 22-16,21-22 0,-21 0 15,21 21-15,-21-21 0,21 1 0,0-1 16,1-21-16,-1 0 0,21 0 16,-21 0-16,0 0 0,22 0 15,-22 0-15,0-21 0,43-22 16,-43 22-16,0 0 0,0 0 15,0-22-15,0 22 0,-21-21 0,0 21 16,0-22-16,0 22 0,0-21 16,0 0-16,0-1 0,-21 1 0,0 21 15,0-22-15,0 1 0,0 21 0,-1 0 16,1 0-16,0 21 16,-21 0-16,42 21 15,-21-21-15,21 21 0,0 0 16,0 0-16,0 22 0,0-22 0,0 0 15,0 0-15,21 21 0,0-20 0,0-1 16,-21 0-16,21 0 0,0-21 16,1 21-16,-1-21 0,0 0 0,0 0 15</inkml:trace>
  <inkml:trace contextRef="#ctx0" brushRef="#br1" timeOffset="51231.65">13758 9250 0,'0'0'0,"0"21"32,0 0-17,0 0-15,0 1 0,0-1 16,0 0-16,0 0 16,0 0-16,0 0 15,0-42 48,0 0-63,0 0 0</inkml:trace>
  <inkml:trace contextRef="#ctx0" brushRef="#br1" timeOffset="51411.54">13758 9059 0,'0'0'0,"-21"-21"31,21 42-15,0 1 0,0-1-1,0 0 1,0 0 0,21-21-16,0 0 15</inkml:trace>
  <inkml:trace contextRef="#ctx0" brushRef="#br1" timeOffset="51839.44">13885 9271 0,'0'0'0,"0"21"0,0 0 16,0 1-16,0-1 0,0 0 16,0 0-16,0 0 0,21-21 15,-21 21-15,0 1 16,22-22-16,-22 21 15,0-42 32,0-1-47,0 1 16,0 0-16,0 0 0,0 0 16,0-22-16,21 22 0,0 0 15,-21 0-15,21 0 0,0 0 16,22-1-16,-22 1 0,0 21 15,0 0-15,21 0 0,-20 0 0,-1 0 16,0 0-16,0 21 0,0 1 16,0-1-16,1 0 0,-1 0 0,-21 0 15,0 0-15,0 1 0,0-1 16,0 0-16,0 0 0,-21 0 16,-1 0-16,1 1 15,42-44 32,-21 1-47</inkml:trace>
  <inkml:trace contextRef="#ctx0" brushRef="#br1" timeOffset="52364.53">14711 9165 0,'0'0'0,"0"-21"0,0 0 0,0 0 15,0 0-15,-21-1 16,-1 22 0,1 0-16,0 22 0,0-1 15,0 0-15,0 0 16,21 21-16,-22-20 0,1-1 0,21 0 16,0 0-16,-21 21 0,21-20 15,0-1-15,-21 0 16,21 0-16,0 0 0,0 0 15,21-21-15,0 0 0,0 0 16,1 0-16,-1-21 16,0 21-16,0-21 0,-21 0 15,21 0-15,0 21 0,-21-21 16,22-22-16,-22 22 0,21 0 0,0-21 16,-21 20-16,0-20 0,0 0 0,21-1 15,-21 1-15,0 21 0,0-21 16,0-1-16,0 1 0,0 21 15,0 0-15,0-1 0,0 44 32,0-1-32,0 21 15,0-21-15,0 22 0,0-1 0,0 0 16,0 1-16,0-1 0,0-21 16,0 21-16,0 1 0,0-22 0,0 0 15,0 0-15,0 22 16,0-22-16,0 0 0,21-21 31,0 0-31,1 0 0,-1-21 16,0 21-16,-21-21 0,42-1 15</inkml:trace>
  <inkml:trace contextRef="#ctx0" brushRef="#br1" timeOffset="52783.58">15071 9123 0,'0'-42'31,"0"20"-31,-22 44 32,1-1-32,0 0 0,21 0 15,0 0-15,0 0 0,-21 1 0,21-1 16,0 0-16,-21 0 0,21 0 16,0 0-16,0 1 0,0-1 15,0 0 1,21-21-16,0 0 0,0 0 15,0 0-15,1 0 0,-1 0 16,0-21-16,0 21 0,0-21 16,0-1-16,1 22 0,-1-21 0,21-21 15,-42 21-15,21 0 0,-21-1 16,0 1-16,0-21 0,-21 0 16,0 20-16,0 1 0,0 21 15,-1 0-15,1 0 0,0 0 16,0 0-16,-21 0 0,20 0 15,1 0-15,-21 43 0,42-22 16,-21 0-16,21 21 0,-21-21 16,21 1-16,0-1 0,0 0 0,0 0 15,0 0-15,0 0 0,21 1 16,0-22-16,0 0 16,0 0-16,0 0 0,1 0 0,20 0 15</inkml:trace>
  <inkml:trace contextRef="#ctx0" brushRef="#br1" timeOffset="53347.93">15494 9123 0,'0'-21'0,"0"42"0,0-63 15,0 20-15,0 1 0,21 21 16,-21 21 0,0 1-1,0-1-15,0 0 0,-21 21 16,21-21-16,0 1 0,-21-1 0,21 0 15,0 0-15,0 0 16,0 0-16,21-21 31,0 0-15,0-21-16,0 21 0,-21-21 16,22 0-16,-1 0 0,0 0 15,-21-1-15,21 1 16,0 0-16,-21 0 0,0 0 0,21 21 15,-21-21-15,22 21 16,-22 21-16,0 0 16,0 0-16,0 0 15,0 0-15,0 1 0,0-1 16,0 0-16,21 0 0,0 0 16,0-21-16,0 0 15,0 0-15,1 0 0,-1 0 16,0 0-16,0 0 0,0-21 15,-21 0-15,21 21 0,1-21 16,-1 0-16,-21-1 0,0 1 16,0-21-16,0 21 0,0-22 0,0 1 15,0 21-15,0-43 0,0 43 16,0 0-16,0 0 0,-21 21 16,-1 0-16,1 21 0,0-21 15,21 21-15,0 0 0,-21 1 16,0-1-16,21 0 0,0 21 15,0-21-15,0 1 0,0-1 16</inkml:trace>
  <inkml:trace contextRef="#ctx0" brushRef="#br1" timeOffset="54565.28">16595 8467 0,'0'0'0,"0"-21"0,21-1 0,-21 1 0,0 0 16,0 0-1,0 42 1,0 21 0,0-20-16,0 20 0,-21 0 15,-1 1-15,1-1 0,0 21 16,21-20-16,-21 20 0,0 1 0,21-1 15,-21 1-15,-1-1 0,22-20 0,-21 20 16,0-21-16,0 1 0,-21-1 16,20 0-16,1 1 0,21-22 0,-21 0 15,0 0-15,21 0 0,0 1 16,21-44 15,0 1-31,0 21 16,64-106-1</inkml:trace>
  <inkml:trace contextRef="#ctx0" brushRef="#br1" timeOffset="54835.37">16849 8700 0,'0'-22'0,"21"22"31,-21 22-31,0-1 0,0 106 31,0-85-31,0 0 0,0-20 0,0 20 16,0 0-16,-21 22 0,21-43 15,0 21-15,0-21 0,0 1 16,0-1-16,-22-21 0,22 21 0,0 0 16,0-42 15,0 0-16,0 0-15,0-1 0,22 1 16,-22 0-16</inkml:trace>
  <inkml:trace contextRef="#ctx0" brushRef="#br1" timeOffset="55092.56">16870 8678 0,'0'-21'47,"21"21"-47,0 0 0,0 0 15,0 0-15,1 0 16,-1 0-16,0 0 0,0 0 16,0 0-16,-21-21 15,21 21-15,1 0 16,-22 21 15,-22 0-31</inkml:trace>
  <inkml:trace contextRef="#ctx0" brushRef="#br1" timeOffset="55279.45">16849 9017 0,'0'21'31,"21"-21"-31,0 0 0,0 0 16,0-21-16,0 21 0,1 0 15,-1-21-15,0 21 16,0-21-16,0 21 0,0 0 16,1-21-16</inkml:trace>
  <inkml:trace contextRef="#ctx0" brushRef="#br1" timeOffset="55483.55">17251 8911 0,'0'64'31,"0"-43"-31,0 0 0,0 0 0,0 0 16,0 1-16,0-1 16,0 0-16,0 0 0,-21-21 15,21 21-15,0 0 16,21-42 15,0 0-15,0 0-16</inkml:trace>
  <inkml:trace contextRef="#ctx0" brushRef="#br1" timeOffset="55649.55">17399 8805 0,'0'0'0,"-21"-21"0,0 0 16,21 0-16,-22 21 0,1-21 15,0 21-15,0 0 16,42 0 15,0 0-15,0 0-16,1 0 16,-1 0-16</inkml:trace>
  <inkml:trace contextRef="#ctx0" brushRef="#br1" timeOffset="55903.61">17653 8573 0,'0'0'16,"0"-22"-16,-21 22 31,0 22-15,21-1-16,0 0 0,0 0 15,-22 0-15,22 22 0,0 41 16,0-41-16,0-1 0,0 0 15,-21-21-15,21 22 0,-21-1 0,21 0 16,0 1-16,0-22 0,0 0 16,0 0-16,0 0 15,21-21 17,0-21-32,1 0 0</inkml:trace>
  <inkml:trace contextRef="#ctx0" brushRef="#br1" timeOffset="56265.08">17716 9017 0,'22'0'47,"-1"0"-47,0 0 15,-21-21-15,21 21 0,0 0 0,-21-21 16,21 0-16,1-1 15,-1 1-15,0 0 16,-21 0-16,0 0 0,-21 21 31,0 0-15,-1 21-16,1 0 0,0 0 16,0 0-16,0 1 0,0 20 0,-1-21 15,22 0-15,0 0 0,0 1 0,0-1 16,0 0-16,0 0 0,0 0 15,0 0-15,22-21 16,-1 0 0,0 0-16,0 0 0,0 0 0,0 0 15,1 0-15,-1 0 0,21-21 0,-21 0 16,0 21-16,1-21 0</inkml:trace>
  <inkml:trace contextRef="#ctx0" brushRef="#br1" timeOffset="56655.55">18203 8784 0,'0'-21'0,"0"42"0,0-84 0,0 42 16,0-1-16,0 1 0,0 0 16,0 42-1,-21 0 1,21 1-16,-21 20 0,21-21 16,0 21-16,-21 1 0,21-1 0,-21-21 15,21 22-15,0-22 0,0 21 16,0-21-16,0 0 0,0 1 0,0-1 15,0 0-15,0 0 0,21-21 0,0 0 16,0 21-16,0-21 0,0 0 16,1 0-16,-1 0 0,21 0 0,-21-21 15,0 0-15,1 21 0,-1-21 16,0 0-16,0-22 0,0 22 0,0-21 16,-21 21-16,0-22 15,0 1-15,22 0 0,-22-43 16,0 64-16,0-22 0,0 22 15,0 0-15,0 0 0,-22 21 16,1 0 0,21 21-1,0 0-15,0 0 0,0 1 16,0-1-16,21 0 16,1 0-16,-22 0 0</inkml:trace>
  <inkml:trace contextRef="#ctx0" brushRef="#br1" timeOffset="57071.55">18711 8848 0,'21'0'15,"-21"21"-15,0 0 16,0 0-16,0 0 16,0 1-16,0 20 0,0-21 15,0 0-15,0 0 0,-21 1 16,21 20-16,0-21 0,0 0 0,0 22 15,0-22-15,0 0 0,0 0 0,0 0 16,-21 0-16,21 22 16,0-22-16,-21 0 15,21 0-15,0 0 0,0 1 16,0-1 0,0 0-16,-21 0 15,21 0-15,-21-21 16,21 21-16,0 1 0,0-1 15,-22-21-15,22 21 0,0 0 16,0 0-16,-21-21 0,21 21 16,0 1-16,0-1 15,-21-21 17,21-21-1,0-1-16,0 1-15</inkml:trace>
  <inkml:trace contextRef="#ctx0" brushRef="#br1" timeOffset="57395.22">18690 9081 0,'0'0'0,"0"-22"0,0 1 15,0 0-15,0 0 0,0 0 16,0 0-16,21-1 16,0 1-16,1 21 0,-1-21 15,0 21-15,0 0 0,0 0 16,0 0-16,1 0 0,-1 21 16,0 0-16,-21 1 15,21-1-15,-21 0 0,0 0 0,0 0 16,0 0-16,0 1 0,0-1 0,-21 0 15,0 0-15,0-21 0,-1 21 16,1 0-16,0-21 0,-21 0 0,21 22 16,-1-22-16,1 0 0,42-22 31,1 1-15,-1 21-16</inkml:trace>
  <inkml:trace contextRef="#ctx0" brushRef="#br1" timeOffset="58075.55">19304 8657 0,'0'-21'15,"0"42"-15,0-63 0,0 21 16,-21 21 0,21 21-1,0 0-15,-21 0 16,21 0-16,-22 22 0,22-1 0,-21 0 15,21 1-15,0-1 0,0 0 0,-21-20 16,21 20-16,-21 21 16,21-20-16,0-22 0,0 0 0,0 0 15,0 0-15,0 1 0,0-1 16,21-21 0,0 0-16,0 0 0,1 0 15,-1 0-15,0-21 0,21-1 16,-21 22-16,1-21 0,20 0 15,0-21-15,1 21 0,-22-1 16,21-20-16,-21 21 0,0 0 16,-21 0-16,0-22 0,0 22 15,0 0 1,-21 21 0,0 21-16,0 0 15,0 0-15,0 1 0,21 20 16,-22-21-16,22 0 0,-21 0 0,21 1 15,0 20-15,0-21 0,0 0 16,0 0-16,0 1 0,0-1 16,21-21-1,1 0-15,-1 0 0,0 0 16,0 0-16,0 0 0,0 0 0,22 0 16,-22-21-16,0 21 0,0-22 15,22 1-15,-1 0 0,-21-21 16,0 21-16,0-1 0,-21 1 15,22-21-15,-22 21 0,0-22 0,0 22 16,0 0-16,0 0 0,0 0 16,-22 0-16,22-1 0,-21 22 0,0 0 15,-21 0-15,21 0 0,-1 0 16,1 0-16,-42 22 16,42-1-16,-1 0 0,-20 0 15,42 0-15,0 0 0,0 1 16,0-1-16,0 0 0,0 0 0,21 0 15,0-21-15</inkml:trace>
  <inkml:trace contextRef="#ctx0" brushRef="#br1" timeOffset="59049.35">20405 8869 0,'0'-64'15,"0"128"-15,0-149 0,0 64 0,-22 0 16,1 21-16,0-21 0,0 21 0,0 0 16,0 0-16,-1 21 15,1-21-15,0 21 0,0 0 0,0 22 16,0-22-16,-1 21 0,1-21 16,21 22-16,-21 20 0,21-42 15,0 0-15,0 22 0,0-22 16,0 0-16,0 0 15,0 0-15,21-21 0,0 0 16,1 0-16,-1 0 16,0 0-16,0 0 0,0-21 0,0 21 0,1-21 15,-22 0-15,21 0 0,0 0 16,0-1-16,-21 1 0,0-21 16,21 21-16,0-22 0,-21 22 0,0 0 15,0 0-15,0 0 0,0 42 47,0 0-47,0 0 0,0 0 0,0 1 16,0-1-16,0 0 0,0 0 0,0 0 15,0 0-15,0 1 0,22-1 16,-22 0-16,21-21 16,21 0-16,22 0 0,-22 0 15,21 0-15,22 0 16,-43 0-16,1 0 0,-1-21 15,0 21-15,1-21 0,-1-1 0,-21 1 16,22 0-16,-22 0 0,0 0 16,-21-22-16,0 1 0,21 21 0,-21-21 15,0 20-15,0-20 0,0 21 0,-21 0 16,21 0-16,-21 21 0,0 0 16,-22 0-16,22 0 0,0 0 0,-43 0 15,22 21-15,0 0 16,21 0-16,-22 0 0,22 22 0,0-22 15,0 21-15,0-21 0,21 22 16,-22-22-16,22 21 0,0-21 16,0 0-16,22 22 0,-1-22 15,0-21-15,0 0 0,0 21 16,0-21-16,1 0 0,-1 0 0,0 0 16,0 0-16,0-21 0,0 0 15,1 21-15,-1-21 0,21-22 0,-42 22 16,42-21-16,-42 21 0,43-43 15,-43 22-15,21-1 0,0 1 16,0 0-16,0-1 0,1-20 0,-1 21 16,-21-1-16,0 22 0,21-21 0,-21 21 15,0-22-15,21 43 0,-21-21 16,0 42 0,0 22-16,0-22 15,-21 21-15,0-21 0,21 22 0,-21-1 16,21 21-16,0-20 0,0-1 15,0 64-15,0-64 0,0 1 16,0-1-16,0-21 0,0 21 16,42 1-16,-21-22 0,-21 0 15,21 0-15,0-21 0,22 0 16,-1 0-16,-21 0 0,22 0 16,-22 0-16,21-21 15,0 0-15,-20 0 0,-1 21 16</inkml:trace>
  <inkml:trace contextRef="#ctx0" brushRef="#br1" timeOffset="60172.24">12721 12827 0,'64'-21'15,"-64"0"1,21 0-16,0-1 15,0 1-15,-21 0 0,21 0 0,-21 0 16,21 21-16,-21-21 0,0-1 16,0 1-16,-21 21 0,0 0 15,0 0-15,0 0 0,0 0 16,-1 0-16,1 21 0,0-21 16,21 22-16,-21-1 0,0-21 0,21 21 15,-21 0-15,21 0 0,0 0 16,0 1-16,0-1 0,0 0 0,21 0 15,0 21-15,-21-20 0,42-1 16,-21 0-16,1 0 0,-1 0 0,21 22 16,-21-22-16,22 0 0,-22 0 15,21 0-15,-21 0 16,-21 1-16,0-1 0,0 0 16,-21-21-16,0 21 0,0-21 15,-22 21-15,22-21 0,-21 21 0,0-21 16,-1 0-16,-20 0 15,20 0-15,22 0 0,-21 0 0,21 0 16,0-21-16,-1 0 0,1 0 16,0 0-16,21 0 0,0-1 0,-21 1 15,21 0-15,0 0 0,0-21 16,0 20-16,0 1 0,42-21 16,-21 21-16,22 0 0,-22-1 15,21 1-15,-21 0 0</inkml:trace>
  <inkml:trace contextRef="#ctx0" brushRef="#br1" timeOffset="60384.2">13208 12658 0,'0'0'0,"0"21"16,0 0 0,0 0-16,0 22 15,0-22-15,0 0 0,0 21 0,0-21 16,0 1-16,0 20 0,-21-21 15,21 21-15,-21-20 0,21-1 0,0 0 16,0 0-16,0 0 0,0 0 0,0 1 16,0-1-16,0 0 15</inkml:trace>
  <inkml:trace contextRef="#ctx0" brushRef="#br1" timeOffset="60596.47">12869 13081 0,'0'0'15,"21"-21"17,1 21-17,-1 0-15,0-21 0,0 21 16,21 0-16,-20 0 0,20-21 15,-21 21-15,21 0 0,1-22 0,-1 22 16,-21 0-16,22 0 0,-22 0 0</inkml:trace>
  <inkml:trace contextRef="#ctx0" brushRef="#br1" timeOffset="61980.48">13568 12996 0,'21'0'0,"0"0"31,-21-21-31,0 0 16,0 0 0,0 0-16,0 0 0,-21 21 15,0-22-15,0 22 16,-1 0-16,1 0 0,0 0 0,0 0 16,0 0-16,0 0 0,-1 22 15,1-1-15,0 21 0,-42 22 16,41-43-16,1 21 0,0 0 15,21-20-15,0-1 0,-21 21 0,21-21 16,0 0-16,0 1 0,0-1 16,21-21-16,-21 21 15,21-21-15,0 0 0,22 0 0,-1 0 16,-21-21-16,22 21 0,-22-21 16,0-1-16,0 1 0,0 0 15,0 0-15,1 0 0,-22 0 0,21-1 16,-21 1-16,0 0 0,0-64 15,0 64-15,0 0 16,0 42 15,0 0-31,0 1 0,0-1 16,0 0-16,0 0 0,0 0 16,0 0-16,0 1 0,0-1 0,0 0 15,21-21-15,-21 21 0,21 0 16,0-21-16,0 0 15,1 0-15,-1 0 0,0 0 16,0 0-16,0 0 0,0-21 16,1 0-16,-1 21 0,0-21 15,-21 0-15,0-1 0,21 1 0,-21 0 16,21 0-16,-21 0 0,0-22 0,0 22 16,0 0-16,0 0 15,0 42 1,0 0-16,0 0 15,0 1-15,0-1 0,0 21 0,-21-21 16,21 0-16,0 1 16,-21-1-16,21 0 0,0 0 0,0 0 15,0 0-15,0-42 47,21 0-31,-21 0-16,21 21 0,-21-21 0,0 0 15,21-1-15,1 1 0,-22 0 16,21 0-16,-21 0 0,21 0 16,0 21-16,0 0 15,-21 21 1,0 0-16,0 0 16,21-21-16,-21 21 0,0 0 15,0 1-15,22-22 0,-1 21 0,0 0 16,0 0-16,21-21 15,-20 0-15,-1 21 0,0-21 0,21 0 16,1 0-16,-22 0 0,21 0 0,-21 0 16,22 0-16,-1-21 0,0 21 15,1-21-15,20 0 0,-42 0 16,22-1-16,-22 1 0,0 0 16,0 0-16,-21-21 15,0 20-15,0 1 0,0-21 0,0 21 16,-21 0-16,0-1 15,0 22-15,-1 0 0,1 0 0,0 0 16,0 0-16,-21 22 0,20-1 16,1-21-16,0 21 0,0 0 0,0 21 15,0-20-15,-1-1 0,1 42 16,21-42-16,0 1 0,0-1 16,0 0-16,0 0 15,0 0-15,21-21 0,1 0 0,-1 0 16,0 0-16,0 0 0,0 0 15,0 0-15,1 0 0,-1 0 16,0-21-16,0 0 0,-21 0 16,21 0-16,0-1 0,1 1 15,-22 0-15,0-21 0,21-1 0,-21 22 16,21-21-16,-21-43 0,0 43 16,0 0-16,0 20 0,0-20 15,21 21-15,-21 0 0,0 0 16,0 42 15,0 21-31,0-21 0,0 22 16,0-1-16,-21 0 0,21 1 0,0-1 15,0-21-15,0 21 0,0 1 16,0-22-16,0 21 0,0-21 16,0 1-16,0-1 0,0 0 0,21-21 15,0 21-15,0-21 0,1 0 0,-1 0 16,0 0-16,0 0 15,0 0-15,22-21 0,-22 21 0,0-21 16,21 0-16,-21 21 0,1-22 16,20 1-16</inkml:trace>
  <inkml:trace contextRef="#ctx0" brushRef="#br1" timeOffset="62419.45">15282 12891 0,'0'-22'0,"0"44"0,0-65 0,0 22 15,-21 0 1,0 21-16,0 0 15,0 0-15,-1 0 0,1 0 16,0 0-16,0 21 0,0 0 0,0 0 16,-1 1-16,1-1 0,21 0 15,-21 0-15,21 21 0,-21 1 16,21-22-16,0 0 0,0 0 0,0 0 16,0 1-16,0-1 15,21-21-15,0 0 0,0 0 16,1 0-16,-1 0 15,0 0-15,0-21 0,0-1 16,0 22-16,-21-21 0,22 0 16,-1 0-16,-21-21 0,21 20 15,-21 1-15,0-21 0,0 21 0,0 0 16,21-22-16,-21 22 0,0 0 16,0 42 15,0 0-31,0 0 0,0 1 0,0-1 15,0 0-15,0 0 0,0 21 16,0-20-16,0-1 0,0 0 0,0 0 16,0 0-16,21 0 15,-21 1-15,21-22 0,1 0 16,-1 21-16,0-21 16,0 0-16,0 0 0,0-21 15,1-1-15,-1 1 0</inkml:trace>
  <inkml:trace contextRef="#ctx0" brushRef="#br1" timeOffset="62687.48">15727 12658 0,'0'0'0,"0"-21"0,0-1 0,0 1 0,0 0 16,0 0-16,0 0 0,-21 21 16,-1 0-1,22 21 1,-21-21-16,21 21 0,0 21 15,0-20-15,-21-1 0,21 21 0,0 0 16,0 1-16,0-22 0,0 21 16,0 1-16,0-22 0,0 21 0,0-21 15,0 0-15,0 1 0,-21-1 0,21 0 16,0 0-16,0 0 16,21-21 15,0-21-31,0 0 0</inkml:trace>
  <inkml:trace contextRef="#ctx0" brushRef="#br1" timeOffset="63507.6">16044 12764 0,'0'0'16,"21"0"-16,-42 0 31,0 0-31,21 21 0,-21 0 15,21 0-15,-21 0 0,21 0 16,-21 1-16,21-1 0,0 0 0,0 0 16,0 0-16,-22 0 0,22 1 15,0-1-15,0 0 0,0 0 16,0 0-16,22-21 16,-1 0-1,0 0-15,0 0 0,0 0 16,0 0-16,-21-21 0,22 0 15,-1 0-15,-21 0 0,21 21 16,-21-22-16,0 1 0,0 0 16,0-21-16,0 21 0,-21-1 15,0 1-15,21 0 0,0 0 16,-22 0-16,1 21 0,21-21 16,21 21 15,1-22-16,-1 22-15,0 0 0,0 0 16,0-21-16,22 21 0,-22 0 0,0 0 16,0 0-16,21 0 0,-20 0 15,-22 21-15,21 1 0,0-1 16,-21 0-16,0 0 0,21 0 0,-21 0 16,0 1-16,0-1 0,0 21 15,0-21-15,0 0 16,0 1-16,0-1 15,0 0 1,-21-21-16,0 0 16,0-21 15,21 0-15,0-1-16,0 1 0,0-21 15,0 21-15,21 0 0,0-1 16,0-20-16,0 21 0,22-21 15,-22 20-15,21 1 0,0 0 0,1 0 16,-22 21-16,21 0 0,22 0 16,-43 0-16,0 0 15,-21 21-15,0 21 0,0-20 16,0-1-16,0 21 0,0-21 0,0 22 16,0-22-16,0 21 0,0-21 15,0 0-15,-21 1 0,21-1 0,-21-21 16,21 21-16,0 0 15,0-42 17,21 0-17,0 0-15,0-1 16</inkml:trace>
  <inkml:trace contextRef="#ctx0" brushRef="#br1" timeOffset="63875.38">16976 12848 0,'0'-21'15,"21"21"1,0-21-16,0 0 16,0 21-16,0-21 0,1 21 0,-22-22 15,21 1-15,0 21 0,21-21 16,-21 0-16,1 21 0,-1-21 15,0 21-15,-21-21 0,-21 21 32,0 21-32,-1 0 15,-20 0-15,21 0 0,0 0 16,0 1-16,21 20 0,-22-21 0,22 21 16,-21-20-16,21-1 0,0 0 15,0 0-15,0 21 16,0-20-16,21-1 0,1-21 15,-1 0-15,0 0 0,0 0 16,21 0-16,-20 0 0,-1 0 16,21 0-16,0-21 0,-20 21 0,20-22 15,0 1-15,1 21 0,-1-21 0</inkml:trace>
  <inkml:trace contextRef="#ctx0" brushRef="#br1" timeOffset="64075.3">17653 13018 0,'0'0'16,"0"21"-16,-21-21 0,0 0 15,-1 0 32,1-21-16,0 21-31</inkml:trace>
  <inkml:trace contextRef="#ctx0" brushRef="#br1" timeOffset="80708.92">6138 11451 0,'0'21'15,"-21"-21"-15,21 22 16,-21-22 0,0 21-1,0-21-15,21 21 32,-22-21-32,22 21 15,-21-21 1,21 21-1,0 0 1,0 1 0,-21-22-1,42 0 126,0 0-125,1-22-1,-1 22 1,0-21-16,0 0 0,0 0 15,0 21-15,-21-21 16,22 0-16,-1 21 0,21-43 16,-21 22-16,0 0 0,22 0 15,-22 0-15,0-1 0,21-20 16,-20 21-16,20 0 0,-21 0 0,21-1 16,-20 1-16,20 0 0,21-21 15,-41 21-15,-1-1 0,21 22 16,-21-21-16,22 0 0,-22 0 0,21 21 15,-21-21-15,22 0 0,-22-1 16,63 1-16,-41 0 0,-22 0 16,21 0-16,-21 21 0,1-21 15,-1-1-15,0 22 0,0-21 0,0 0 16,0 21-16,1-21 0,-1 21 0,-21-21 16,21 0-16,0 21 15,-21-22-15,21 22 16,-21-21-16,21 21 15,-21-21-15,22 21 16,-22-21-16,21 21 16,-21-21 62,-21 21-63,-1-21-15</inkml:trace>
  <inkml:trace contextRef="#ctx0" brushRef="#br1" timeOffset="81385.81">7324 10520 0,'-22'0'16,"1"0"-16,21 21 62,21-21-15,1 0-47,-1 0 16,0 0-16,0 0 15,0 0-15,0 0 0,1 0 16,-1 0-16,21-21 15,-21 21-15,0-21 0,1 21 16,-1 0-16,-21 21 78,0 0-62,0 0-16,0 0 0,0 1 15,0-1 1,0 0-16,-21 0 0,21 0 0,-22 0 16,22 1-16,-21-1 0,21 0 0,0 0 15,0 0-15,-21 0 0,0 1 16,21-1-16,-21 0 0,21 0 16,-21 0-1,-1 0-15,22 1 16,0-44 62,22 1-78</inkml:trace>
  <inkml:trace contextRef="#ctx0" brushRef="#br1" timeOffset="82909.22">12361 11176 0,'21'21'16,"1"-21"-16,-22 21 125,-22-21-94,1 0-31,0 0 0,0 0 15,0 0-15,0 0 0,-1 0 16,1 0-16,-21-21 0,21 21 16,0 0-16,-1-21 0,-20 21 15,21 0-15,0-21 0,-22 21 16,22 0-16,0 0 0,0-21 16,0 21-16,0 0 0,-1-21 0,-20 21 15,0-22-15,21 22 0,-1-21 16,1 21-16,0 0 0,0-21 15,0 21-15,0 0 0,-1 0 0,-20-21 16,21 21-16,0 0 0,0 0 0,-1-21 16,1 21-16,0 0 0,0-21 15,0 21-15,-22-22 0,22 22 16,0 0-16,-21-21 0,21 21 16,-22 0-16,22-21 0,0 21 15,0 0-15,0 0 0,-1-21 16,1 21-16,0 0 15,0-21-15,0 21 0,0 0 0,-1-21 16,1 21-16,-42-22 16,63 1-16,-21 21 0,-1 0 15,1 0-15,21-21 16,-21 21-16,0 0 16,0 0-1,21-21-15,-21 21 16,-1 0-1,1-21 48,42 21 93</inkml:trace>
  <inkml:trace contextRef="#ctx0" brushRef="#br1" timeOffset="83531.57">10943 10520 0,'-21'0'62,"0"0"-46,0 0 0,-1 0-1,1 21-15,0-21 0,0 0 0,21 21 16,-21-21-16,0 0 0,-1 21 15,1-21-15,0 22 0,0-22 16,0 0-16,0 0 0,21 21 16,-22-21-16,1 0 0,0 0 15,0 21-15,0-21 16,21 21 46,0 0-46,0 0-16,21 1 16,0-22-16,-21 21 0,21 0 15,0-21-15,-21 21 0,22 0 16,-1-21-16,0 21 0,0 1 16,0-1-16,0-21 0,1 21 0,20 21 15,-21-42-15,0 21 0,0 1 16,1-22-16,-1 21 0,0-21 15,0 21-15,0-21 0,-21 21 0,21-21 16,-21 21-16,22-21 0,-22 21 16,0-42 31,-22 0-47</inkml:trace>
  <inkml:trace contextRef="#ctx0" brushRef="#br1" timeOffset="84748.02">8276 9864 0,'0'0'15,"0"-21"-15,0 42 47,0 0-47,-21 0 16,21 0-16,0 0 0,0 22 15,-21-22-15,0 0 0,21 21 0,-22-20 16,22 20-16,0-21 0,-21 0 16,0 22-16,21-22 0,-21 0 0,21 21 15,0-21-15,0 1 0,-21-1 16,21 0-16,0-42 47,0 0-47,21-1 0,-21 1 15,21-21-15,-21 21 0,0 0 0,21-22 16,0-20-16,-21 20 16,22 1-16,-22 0 0,21-1 0,0 22 15,-21-21-15,0 21 0,0-22 16,21 22-16,-21 0 15,21 21-15,-21 21 16,0 0-16,0 1 16,21 20-16,-21-21 0,22 0 15,-22 22-15,0-22 0,0 42 16,21-20-16,-21-22 0,0 21 16,0-21-16,0 0 0,0 22 0,21-22 15,-21 0-15,0 0 0,0 22 16,0-22-16,0 0 15,0-42 17,0 0-17,0-1-15,0 1 0,-21 0 0</inkml:trace>
  <inkml:trace contextRef="#ctx0" brushRef="#br1" timeOffset="85379.41">8128 10224 0,'0'21'16,"21"-21"-1,0 0-15,0 0 0,1 0 16,-1 0-16,0 0 16,0 0-16,0-21 0,0-1 0,1 22 15,-1-21-15,0 21 0,0-21 0,0 21 16,0-21-16,1 21 0,20-42 15,-21 42-15,0-22 0,-21 1 16,21 21 0,-21-21-16,0 0 0,22 21 15,-22 21 17,0 0-32,0 0 0,0 1 15,0-1-15,0 0 0,0 0 16,0 0-16,0 0 15,0 85 1,0-85-16,0 1 16,21-22-1,0 0-15,0 0 16,0-22-16,0 22 16,-21-21-16,22 0 0,-1 0 15,-21 0-15,0 0 0,21-1 0,-21 1 16,0 0-16,21 0 0,-21 0 15,0 0-15,0-1 0,0 1 16,0 0-16,0 0 0,21 21 16,-21 21-1,0 0 1,0 0-16,0 1 0,0 20 16,0-21-16,0 0 0,0 0 15,0 1-15,0-1 0,0 0 0,0 0 16,0 0-16,0 0 15,0 1-15,21-22 0,-21 21 0,22-21 16,-1 0 0,0-21-1,0-1-15,-21 1 0,21 0 16,0 0-16</inkml:trace>
  <inkml:trace contextRef="#ctx0" brushRef="#br1" timeOffset="85677.53">9207 9843 0,'0'0'16,"0"21"31,0 0-32,0 0-15,0 0 0,0 0 16,-21 1-16,21-1 0,0 21 0,0-21 15,0 43-15,-21-43 16,21 0-16,0 0 0,-21 43 16,21-43-16,-21 0 0,21 0 15,0 0-15,0 1 0,0-1 16,21-21 15,0-21-31,0-1 0</inkml:trace>
  <inkml:trace contextRef="#ctx0" brushRef="#br1" timeOffset="86128.68">9504 9991 0,'0'21'31,"0"0"-16,-21-21-15,21 21 0,0 0 16,0 1-16,0-1 0,-22 0 0,22 0 16,0 0-1,0 0-15,0 1 0,0-1 0,0 0 16,0 0-16,0 0 0,22 0 16,-1-21-1,0 0-15,0 0 0,0 0 16,0 0-16,1 0 0,-1-21 15,0 0-15,0 21 0,0-21 16,0 0-16,-21 0 0,22-1 0,-22 1 16,21 0-16,-21-21 0,0 21 15,0-1-15,0-20 0,0 21 0,-21 0 16,-22-22-16,43 22 0,-21 21 16,-21 0-16,21 0 15,-1 0-15,1 0 0,0 0 16,0 0-16,0 21 0,0-21 15,21 22-15,-22-1 16,22-42 31</inkml:trace>
  <inkml:trace contextRef="#ctx0" brushRef="#br1" timeOffset="86424.93">9059 9843 0,'0'0'0,"0"21"15,21-21 1,1 21-16,-1-21 0,21 0 0,-21 0 16,64 0-16,-43 0 0,1 0 15,-1-21-15,0 21 0,1-21 16,-1-1-16,0 22 0,1-21 0,-1 21 15,0-21-15,1 0 0,-22 21 16,21 0-16,-21-21 0,0 21 0,-42 0 63,0 21-63,21 0 0,-21-21 15,0 21-15,0-21 0,-1 21 16</inkml:trace>
  <inkml:trace contextRef="#ctx0" brushRef="#br1" timeOffset="86875.23">8615 10943 0,'0'0'0,"-21"0"0,21-21 0,0 0 16,0 42 15,0 0-15,0 0-16,0 1 0,0-1 16,0 0-16,0 21 0,0-21 0,0 43 15,0-43-15,0 21 16,0-20-16,0-1 0,-22 0 0,22 0 15,0 0-15,0 0 0,0 1 0,0-44 47</inkml:trace>
  <inkml:trace contextRef="#ctx0" brushRef="#br1" timeOffset="87161.61">8361 11345 0,'0'0'0,"0"22"0,0-1 15,0 0-15,0 0 0,0 0 16,0 0-16,0 1 16,21-22-16,0 0 0,0 0 15,0 0-15,1 0 16,-1 0-16,0 0 0,0 0 0,0 0 15,0 0-15,1 0 0,-1 0 0,0-22 16,0 22-16,0-21 16,0 21-16,1-21 0,-22 0 0,21 0 15,-21 0-15,0-1 0,0 1 16,0 0-16,0 0 0,0 0 16,0 0-16,0-1 0,-21-20 15</inkml:trace>
  <inkml:trace contextRef="#ctx0" brushRef="#br1" timeOffset="87464.08">8255 10922 0,'-21'0'15,"42"0"-15,-21 0 31,21 0-15,21 0-16,-20-21 0,-1 21 16,0 0-16,0 0 0,21 0 15,-20 0-15,-1-21 0,21 21 0,-21 0 16,0 0-16,22 0 0,-22 0 16,0-21-16,0 21 0,0 0 0,1 0 15,-1 0 1,-21-22-1,21 22-15</inkml:trace>
  <inkml:trace contextRef="#ctx0" brushRef="#br1" timeOffset="87731.31">8953 10816 0,'0'21'0,"22"1"16,-1-22 0,0 0-16,0 0 0,0 0 15,0 0-15,22 0 0,-22 0 0,0 0 16,0 0-16,22 0 0,-22 0 16,0 0-16,0 0 0,21 0 0,-20 0 15,-1 0-15,0 0 0,0 0 16,0 0-16,-21-22 15,-21 22 17,0 0-32</inkml:trace>
  <inkml:trace contextRef="#ctx0" brushRef="#br1" timeOffset="87987.16">9271 10859 0,'0'21'31,"0"0"-31,0 0 0,0 0 0,0 0 16,0 1-16,0-1 15,0 0-15,-21 0 0,21 21 16,0-20-16,0-1 0,0 0 0,-21 21 16,21-21-16,0 1 0,0-1 15,0 0-15,0 0 16,-22-21-16,22 21 0,-21-21 15,21 21-15</inkml:trace>
  <inkml:trace contextRef="#ctx0" brushRef="#br1" timeOffset="88594.81">8064 12234 0,'0'0'0,"-21"0"0,0 0 15,42 22 16,0-22-31,1 0 0,-1 0 0,0 0 16,0 0-16,21 0 0,-20 0 16,20 0-16,-21 0 0,0 0 0,43 0 15,-22 0-15,-21 0 16,0 0-16,1 0 0,20-22 0,-21 22 16,0 0-1,-42 0 16,0 0-31,0 0 0,0 0 16,-1 0-16,1 0 16</inkml:trace>
  <inkml:trace contextRef="#ctx0" brushRef="#br1" timeOffset="88892.64">8340 12256 0,'0'0'16,"0"21"-16,0 0 15,-22 0 1,1 0 0,21 0-16,-21 1 15,21-1-15,0 0 0,0 0 0,0 0 16,0 0-16,0 1 0,0-1 16,0 0-16,0 0 0,0 0 0,0 0 15,0 1-15,0-1 16,0 0-16,21-21 47,-21-21-47,21 0 15,-21-1-15,22 22 16,-22-21-16,21 21 0,0-21 16</inkml:trace>
  <inkml:trace contextRef="#ctx0" brushRef="#br1" timeOffset="89694.19">8678 12383 0,'0'0'0,"21"0"0,-21-22 0,-21 22 63,21 22-63,-21-1 0,0-21 0,21 21 15,-21 0-15,21 0 0,-21 0 16,-1-21-16,22 22 0,0-1 15,0 0-15,-21 0 0,21 0 0,-21-21 16,21 21-16,0 1 0,0-1 16,0 0-1,21-21 1,0-21 0,1 21-16,-1-21 15,0 21-15,-21-22 0,42 1 16,-21 0-16,1 0 0,-1 0 0,0 0 15,-21-1-15,21-20 16,-21 21-16,0 0 16,-21 21-1,0 0-15,0 0 16,-1 0-16,44 0 47,-1 0-47,0 0 0,0 0 15,0 0-15,0 0 0,1 0 16,-1 0-16,21 0 16,-21 0-16,0 0 0,1 0 15,-22 21-15,21-21 0,-21 21 0,0 0 16,0 0 0,0 1-16,0-1 0,0 0 15,0 0-15,0 0 16,0 0-16,0 1 31,21-22-31,0 0 16,0 0-16,0 0 0,1 0 15,-1-22-15,0 22 16,0-21-16,-21 0 0,21 0 16,-21 0-16,21 0 0,-21-1 15,0 1-15,0 0 0,-21 0 16,0 0-16,0 21 0,-21-21 15,20 21-15,1 0 0,0 0 0,-21 0 16,21 0-16,-1 0 16,1 0-16,0 0 0,0 0 15,21 21 1,21-21 0,0 0-16,0 0 0,1 0 15,-1 0-15,0 0 0,0 0 16,0 0-16,0-21 0,1-1 0,-1 22 15</inkml:trace>
  <inkml:trace contextRef="#ctx0" brushRef="#br1" timeOffset="90086.96">9461 12065 0,'0'0'0,"22"-21"0,-1 0 16,0 0-16,-21-1 0,0 1 15,0 0 1,0 42 15,0 0-31,0 1 0,0-1 16,0 0-16,0 21 0,0-21 15,-21 22-15,21-22 0,0 21 0,0-21 16,0 22-16,0-22 0,0 0 16,0 21-16,0-20 0,0 41 15,0-42-15,0 0 16,0 1-16,21-22 15,0 0-15,0 0 0,0 0 16,1 0-16,-1 0 16,0 0-16,0 0 0,-21-22 15,21 22-15,-21-21 0,21 0 16,1 21-16,-22-21 0,21 21 16,-21-21-16,0 0 15,0-1 1,0 1 15</inkml:trace>
  <inkml:trace contextRef="#ctx0" brushRef="#br1" timeOffset="122443.44">0 7726 0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03D3-082D-4D43-82C6-E95B27772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842D-33B5-444C-B40D-1304EB29E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0F99-381B-40CD-A5E1-A0EAF10A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B35C-6A13-4000-BED4-E63714F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7F1D-015C-4A79-9363-E8D5663D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7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584-3958-4E1E-B66C-D5B5F7CB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4889F-F3A9-43B0-9362-44DC2AE45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9E8D-6F6E-4881-954D-82CEA001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2ECC-73EA-42BA-AE38-1FA2976C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A2BB-1388-4F14-8858-159F379B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6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5BAFD-42DC-4F62-ABAE-6003EE3F9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53E6C-C211-4545-8A6B-F228FD5D8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8B27-4A12-4F81-9062-BFFD0A1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20DD-EE43-416D-B962-9C397E3E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3B082-7440-4454-91C3-1A43B73A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6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DC8D-183C-4E46-A1F5-0339D88E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B144-6C6A-40E9-AFCB-19354FCB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0916-327D-4475-A3AB-1E43FA7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220F-A41D-4F73-9177-5573C39C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C92B-8A13-4C19-A7E5-631CF627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5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BA1-EFA9-454F-A5E2-360293E4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F111-28CC-4F07-BCED-EF030CCC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BC6F-597F-45DE-AFB3-F10F101E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5C85D-EDB5-4BAE-8DC2-E6433F61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EA07-3F52-44DB-8029-9EECDAA2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342A-3AF5-4C24-8A52-06E67924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AC1F-7C02-43C2-97C5-14D9A1506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981D9-933C-481C-B024-41FF97D5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320E4-85E7-4C45-805A-1BFB9414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71609-6712-4A44-B139-ED26877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48A1A-E37E-44D8-BA6F-35B27D10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5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CDA0-14D6-4580-8B23-415EAD02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9FAB-1990-43A1-9C80-4B83E94F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70E1-A0BA-450E-9679-D9F9BB5D9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6038-80C3-46F3-B46A-CBFEE5DC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33032-3A4B-4C7A-93E3-8BE2E2429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A54C7-6167-4897-8C24-57CE8972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90326-90DF-4DA4-9265-11E4964D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A8CFA-E1CB-49B8-B637-0DCE4BFA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7FA-887F-4537-869E-8E629B36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0960B-C195-45EC-84F0-FF69BDE2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4144-166D-4CBC-95F9-B22D5135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6BFF8-56A9-49D3-B02E-28ADD137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64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F825A-1768-4FE2-8700-19F347EE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A717F-FDC6-4DBE-94D5-75E58064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FD0E8-A48C-4CAD-8161-70F91A76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96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433A-82D6-47C6-8884-CB4B7E18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EA46-94D5-4F0D-91BD-5085BA1B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73398-B6C0-408C-BD85-60839C656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F8B0F-C397-4598-851C-746FFA6F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0CF7F-8CF9-47E0-BB15-B21ACE50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332D-DF7A-4581-8AAC-B7A0DB9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0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3B9-0676-49AC-8313-5B819CD1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063FC-0CCC-4AC8-BBAA-4CEB7522A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91428-717F-4894-854A-246910F6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5BC1-8115-4DF4-B011-5DF13118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12BD2-3549-4733-A0B8-33F51A0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35871-2F5A-4EFD-A0D0-D76B5A3D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1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DC3B-CFF0-4A26-A392-5A4886CB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9536-2506-4970-8428-AD241F23C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F37A-25BF-486E-B0E8-8FC5346B2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7E71-7047-432E-B8E1-03C68878416A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FCA2-A5AE-49B7-921C-B508E3B7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2038-7860-4CF6-BA79-F12E5754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3203B-8BE5-44E8-B79C-034FBB93A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818E3-03D7-4DF5-8E79-F10C577BB33C}"/>
                  </a:ext>
                </a:extLst>
              </p14:cNvPr>
              <p14:cNvContentPartPr/>
              <p14:nvPr/>
            </p14:nvContentPartPr>
            <p14:xfrm>
              <a:off x="373320" y="91440"/>
              <a:ext cx="5669640" cy="416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818E3-03D7-4DF5-8E79-F10C577BB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2080"/>
                <a:ext cx="5688360" cy="41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BAB9EB-D239-43CD-AA28-03B34A82AF17}"/>
                  </a:ext>
                </a:extLst>
              </p14:cNvPr>
              <p14:cNvContentPartPr/>
              <p14:nvPr/>
            </p14:nvContentPartPr>
            <p14:xfrm>
              <a:off x="6629400" y="4975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BAB9EB-D239-43CD-AA28-03B34A82AF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0040" y="4966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551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08D55-B6CF-4F71-82F7-B89AD1B21D0C}"/>
                  </a:ext>
                </a:extLst>
              </p14:cNvPr>
              <p14:cNvContentPartPr/>
              <p14:nvPr/>
            </p14:nvContentPartPr>
            <p14:xfrm>
              <a:off x="144720" y="114480"/>
              <a:ext cx="858816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08D55-B6CF-4F71-82F7-B89AD1B21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05120"/>
                <a:ext cx="860688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63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BDBD40-EB8F-4430-951C-920347288A8F}"/>
                  </a:ext>
                </a:extLst>
              </p14:cNvPr>
              <p14:cNvContentPartPr/>
              <p14:nvPr/>
            </p14:nvContentPartPr>
            <p14:xfrm>
              <a:off x="0" y="205920"/>
              <a:ext cx="868716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BDBD40-EB8F-4430-951C-920347288A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6560"/>
                <a:ext cx="870588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12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407A1B-0764-4D5C-BFC1-AB67DE02FAEF}"/>
                  </a:ext>
                </a:extLst>
              </p14:cNvPr>
              <p14:cNvContentPartPr/>
              <p14:nvPr/>
            </p14:nvContentPartPr>
            <p14:xfrm>
              <a:off x="68400" y="297360"/>
              <a:ext cx="8755920" cy="389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407A1B-0764-4D5C-BFC1-AB67DE02FA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88000"/>
                <a:ext cx="8774640" cy="39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AD7591-900A-440B-8A4F-920AEAEB6114}"/>
                  </a:ext>
                </a:extLst>
              </p14:cNvPr>
              <p14:cNvContentPartPr/>
              <p14:nvPr/>
            </p14:nvContentPartPr>
            <p14:xfrm>
              <a:off x="556200" y="2857680"/>
              <a:ext cx="8923320" cy="363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AD7591-900A-440B-8A4F-920AEAEB6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2848320"/>
                <a:ext cx="8942040" cy="36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91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433487-ECD5-4C19-8CB0-2407173B6326}"/>
                  </a:ext>
                </a:extLst>
              </p14:cNvPr>
              <p14:cNvContentPartPr/>
              <p14:nvPr/>
            </p14:nvContentPartPr>
            <p14:xfrm>
              <a:off x="167760" y="198000"/>
              <a:ext cx="614196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433487-ECD5-4C19-8CB0-2407173B63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88640"/>
                <a:ext cx="616068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63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B10F03-E12E-4F84-A1D5-56E2337EF92B}"/>
                  </a:ext>
                </a:extLst>
              </p14:cNvPr>
              <p14:cNvContentPartPr/>
              <p14:nvPr/>
            </p14:nvContentPartPr>
            <p14:xfrm>
              <a:off x="106560" y="243720"/>
              <a:ext cx="869472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B10F03-E12E-4F84-A1D5-56E2337EF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34360"/>
                <a:ext cx="871344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66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95A457-3A35-495D-BE08-7211ED2D8324}"/>
                  </a:ext>
                </a:extLst>
              </p14:cNvPr>
              <p14:cNvContentPartPr/>
              <p14:nvPr/>
            </p14:nvContentPartPr>
            <p14:xfrm>
              <a:off x="350640" y="251640"/>
              <a:ext cx="8176320" cy="313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95A457-3A35-495D-BE08-7211ED2D8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42280"/>
                <a:ext cx="8195040" cy="31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790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F3CD2D-B57C-4B5B-87C1-7E9FE6081067}"/>
                  </a:ext>
                </a:extLst>
              </p14:cNvPr>
              <p14:cNvContentPartPr/>
              <p14:nvPr/>
            </p14:nvContentPartPr>
            <p14:xfrm>
              <a:off x="114120" y="23040"/>
              <a:ext cx="6957720" cy="579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F3CD2D-B57C-4B5B-87C1-7E9FE60810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3680"/>
                <a:ext cx="6976440" cy="58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8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5C843E-5029-4787-8ACA-C7E0EDB80024}"/>
                  </a:ext>
                </a:extLst>
              </p14:cNvPr>
              <p14:cNvContentPartPr/>
              <p14:nvPr/>
            </p14:nvContentPartPr>
            <p14:xfrm>
              <a:off x="137160" y="0"/>
              <a:ext cx="8618400" cy="607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5C843E-5029-4787-8ACA-C7E0EDB80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-9360"/>
                <a:ext cx="8637120" cy="60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73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837A4A-18EF-4C84-AF01-3458496F4C40}"/>
                  </a:ext>
                </a:extLst>
              </p14:cNvPr>
              <p14:cNvContentPartPr/>
              <p14:nvPr/>
            </p14:nvContentPartPr>
            <p14:xfrm>
              <a:off x="175320" y="53280"/>
              <a:ext cx="7094520" cy="540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837A4A-18EF-4C84-AF01-3458496F4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43920"/>
                <a:ext cx="7113240" cy="5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620ACA-F962-49A8-902B-BF6ACC16EF10}"/>
                  </a:ext>
                </a:extLst>
              </p14:cNvPr>
              <p14:cNvContentPartPr/>
              <p14:nvPr/>
            </p14:nvContentPartPr>
            <p14:xfrm>
              <a:off x="2689920" y="502920"/>
              <a:ext cx="5357160" cy="1059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620ACA-F962-49A8-902B-BF6ACC16EF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0560" y="493560"/>
                <a:ext cx="5375880" cy="10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97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DDBCD0-3C67-42CC-AF25-4CFDAE5B309F}"/>
                  </a:ext>
                </a:extLst>
              </p14:cNvPr>
              <p14:cNvContentPartPr/>
              <p14:nvPr/>
            </p14:nvContentPartPr>
            <p14:xfrm>
              <a:off x="487800" y="0"/>
              <a:ext cx="7871760" cy="30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DDBCD0-3C67-42CC-AF25-4CFDAE5B30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-9360"/>
                <a:ext cx="7890480" cy="30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63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5EB322-8D7F-4FD9-8D46-F743CEC25A4D}"/>
                  </a:ext>
                </a:extLst>
              </p14:cNvPr>
              <p14:cNvContentPartPr/>
              <p14:nvPr/>
            </p14:nvContentPartPr>
            <p14:xfrm>
              <a:off x="434160" y="91440"/>
              <a:ext cx="5349600" cy="360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5EB322-8D7F-4FD9-8D46-F743CEC25A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82080"/>
                <a:ext cx="5368320" cy="36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8F8B1B-C1E5-4D66-885A-98DC1853AD3F}"/>
                  </a:ext>
                </a:extLst>
              </p14:cNvPr>
              <p14:cNvContentPartPr/>
              <p14:nvPr/>
            </p14:nvContentPartPr>
            <p14:xfrm>
              <a:off x="0" y="883800"/>
              <a:ext cx="7765200" cy="403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8F8B1B-C1E5-4D66-885A-98DC1853AD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874440"/>
                <a:ext cx="7783920" cy="40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8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3B82F1-8D0C-49A8-BF07-24E917D892F4}"/>
                  </a:ext>
                </a:extLst>
              </p14:cNvPr>
              <p14:cNvContentPartPr/>
              <p14:nvPr/>
            </p14:nvContentPartPr>
            <p14:xfrm>
              <a:off x="68400" y="60840"/>
              <a:ext cx="8352000" cy="583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3B82F1-8D0C-49A8-BF07-24E917D89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51480"/>
                <a:ext cx="8370720" cy="58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0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0B5AAA-9E0E-4746-8E25-953A626F7AE0}"/>
                  </a:ext>
                </a:extLst>
              </p14:cNvPr>
              <p14:cNvContentPartPr/>
              <p14:nvPr/>
            </p14:nvContentPartPr>
            <p14:xfrm>
              <a:off x="335160" y="182880"/>
              <a:ext cx="6721200" cy="128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0B5AAA-9E0E-4746-8E25-953A626F7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73520"/>
                <a:ext cx="673992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9709B3-30A3-4216-9DBE-B717C68296F5}"/>
                  </a:ext>
                </a:extLst>
              </p14:cNvPr>
              <p14:cNvContentPartPr/>
              <p14:nvPr/>
            </p14:nvContentPartPr>
            <p14:xfrm>
              <a:off x="358200" y="1744920"/>
              <a:ext cx="5852520" cy="238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9709B3-30A3-4216-9DBE-B717C68296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1735560"/>
                <a:ext cx="5871240" cy="24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9654A7-70E5-4D23-B46C-695C59CEC143}"/>
                  </a:ext>
                </a:extLst>
              </p14:cNvPr>
              <p14:cNvContentPartPr/>
              <p14:nvPr/>
            </p14:nvContentPartPr>
            <p14:xfrm>
              <a:off x="159840" y="3436560"/>
              <a:ext cx="7559640" cy="217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9654A7-70E5-4D23-B46C-695C59CEC1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480" y="3427200"/>
                <a:ext cx="7578360" cy="21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5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67F8-4448-4A75-84E8-9644F23F1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9B69-FF5E-477B-AB02-4A959FED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7B2DD-92AF-49F3-BB0B-48A5D973374A}"/>
                  </a:ext>
                </a:extLst>
              </p14:cNvPr>
              <p14:cNvContentPartPr/>
              <p14:nvPr/>
            </p14:nvContentPartPr>
            <p14:xfrm>
              <a:off x="358200" y="129600"/>
              <a:ext cx="7178400" cy="367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7B2DD-92AF-49F3-BB0B-48A5D97337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20240"/>
                <a:ext cx="7197120" cy="36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92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2022-03-22T04:37:52Z</dcterms:created>
  <dcterms:modified xsi:type="dcterms:W3CDTF">2022-03-22T04:38:07Z</dcterms:modified>
</cp:coreProperties>
</file>